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1.xml" ContentType="application/vnd.openxmlformats-officedocument.presentationml.tags+xml"/>
  <Override PartName="/ppt/notesSlides/notesSlide18.xml" ContentType="application/vnd.openxmlformats-officedocument.presentationml.notesSlide+xml"/>
  <Override PartName="/ppt/ink/ink1.xml" ContentType="application/inkml+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2.xml" ContentType="application/vnd.openxmlformats-officedocument.presentationml.tags+xml"/>
  <Override PartName="/ppt/notesSlides/notesSlide48.xml" ContentType="application/vnd.openxmlformats-officedocument.presentationml.notesSlide+xml"/>
  <Override PartName="/ppt/tags/tag3.xml" ContentType="application/vnd.openxmlformats-officedocument.presentationml.tags+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25"/>
  </p:notesMasterIdLst>
  <p:sldIdLst>
    <p:sldId id="257" r:id="rId2"/>
    <p:sldId id="260" r:id="rId3"/>
    <p:sldId id="261" r:id="rId4"/>
    <p:sldId id="262" r:id="rId5"/>
    <p:sldId id="263" r:id="rId6"/>
    <p:sldId id="264" r:id="rId7"/>
    <p:sldId id="1077" r:id="rId8"/>
    <p:sldId id="265" r:id="rId9"/>
    <p:sldId id="1078" r:id="rId10"/>
    <p:sldId id="267" r:id="rId11"/>
    <p:sldId id="888" r:id="rId12"/>
    <p:sldId id="889" r:id="rId13"/>
    <p:sldId id="890" r:id="rId14"/>
    <p:sldId id="891" r:id="rId15"/>
    <p:sldId id="801" r:id="rId16"/>
    <p:sldId id="802" r:id="rId17"/>
    <p:sldId id="892" r:id="rId18"/>
    <p:sldId id="962" r:id="rId19"/>
    <p:sldId id="810" r:id="rId20"/>
    <p:sldId id="922" r:id="rId21"/>
    <p:sldId id="923" r:id="rId22"/>
    <p:sldId id="924" r:id="rId23"/>
    <p:sldId id="927" r:id="rId24"/>
    <p:sldId id="321" r:id="rId25"/>
    <p:sldId id="822" r:id="rId26"/>
    <p:sldId id="894" r:id="rId27"/>
    <p:sldId id="800" r:id="rId28"/>
    <p:sldId id="787" r:id="rId29"/>
    <p:sldId id="963" r:id="rId30"/>
    <p:sldId id="928" r:id="rId31"/>
    <p:sldId id="929" r:id="rId32"/>
    <p:sldId id="930" r:id="rId33"/>
    <p:sldId id="931" r:id="rId34"/>
    <p:sldId id="932" r:id="rId35"/>
    <p:sldId id="933" r:id="rId36"/>
    <p:sldId id="934" r:id="rId37"/>
    <p:sldId id="938" r:id="rId38"/>
    <p:sldId id="939" r:id="rId39"/>
    <p:sldId id="1038" r:id="rId40"/>
    <p:sldId id="935" r:id="rId41"/>
    <p:sldId id="936" r:id="rId42"/>
    <p:sldId id="1040" r:id="rId43"/>
    <p:sldId id="1036" r:id="rId44"/>
    <p:sldId id="1041" r:id="rId45"/>
    <p:sldId id="940" r:id="rId46"/>
    <p:sldId id="941" r:id="rId47"/>
    <p:sldId id="942" r:id="rId48"/>
    <p:sldId id="943" r:id="rId49"/>
    <p:sldId id="944" r:id="rId50"/>
    <p:sldId id="788" r:id="rId51"/>
    <p:sldId id="1042" r:id="rId52"/>
    <p:sldId id="1089" r:id="rId53"/>
    <p:sldId id="1079" r:id="rId54"/>
    <p:sldId id="863" r:id="rId55"/>
    <p:sldId id="277" r:id="rId56"/>
    <p:sldId id="318" r:id="rId57"/>
    <p:sldId id="814" r:id="rId58"/>
    <p:sldId id="816" r:id="rId59"/>
    <p:sldId id="865" r:id="rId60"/>
    <p:sldId id="1080" r:id="rId61"/>
    <p:sldId id="948" r:id="rId62"/>
    <p:sldId id="949" r:id="rId63"/>
    <p:sldId id="304" r:id="rId64"/>
    <p:sldId id="1043" r:id="rId65"/>
    <p:sldId id="1044" r:id="rId66"/>
    <p:sldId id="1045" r:id="rId67"/>
    <p:sldId id="1046" r:id="rId68"/>
    <p:sldId id="1047" r:id="rId69"/>
    <p:sldId id="862" r:id="rId70"/>
    <p:sldId id="950" r:id="rId71"/>
    <p:sldId id="1096" r:id="rId72"/>
    <p:sldId id="881" r:id="rId73"/>
    <p:sldId id="1097" r:id="rId74"/>
    <p:sldId id="882" r:id="rId75"/>
    <p:sldId id="1098" r:id="rId76"/>
    <p:sldId id="1019" r:id="rId77"/>
    <p:sldId id="966" r:id="rId78"/>
    <p:sldId id="808" r:id="rId79"/>
    <p:sldId id="1081" r:id="rId80"/>
    <p:sldId id="994" r:id="rId81"/>
    <p:sldId id="1011" r:id="rId82"/>
    <p:sldId id="1013" r:id="rId83"/>
    <p:sldId id="1001" r:id="rId84"/>
    <p:sldId id="1082" r:id="rId85"/>
    <p:sldId id="1002" r:id="rId86"/>
    <p:sldId id="1083" r:id="rId87"/>
    <p:sldId id="1003" r:id="rId88"/>
    <p:sldId id="1084" r:id="rId89"/>
    <p:sldId id="1085" r:id="rId90"/>
    <p:sldId id="1017" r:id="rId91"/>
    <p:sldId id="1086" r:id="rId92"/>
    <p:sldId id="1090" r:id="rId93"/>
    <p:sldId id="1050" r:id="rId94"/>
    <p:sldId id="1091" r:id="rId95"/>
    <p:sldId id="1051" r:id="rId96"/>
    <p:sldId id="1052" r:id="rId97"/>
    <p:sldId id="1092" r:id="rId98"/>
    <p:sldId id="1093" r:id="rId99"/>
    <p:sldId id="1094" r:id="rId100"/>
    <p:sldId id="1095" r:id="rId101"/>
    <p:sldId id="1054" r:id="rId102"/>
    <p:sldId id="1056" r:id="rId103"/>
    <p:sldId id="1057" r:id="rId104"/>
    <p:sldId id="1100" r:id="rId105"/>
    <p:sldId id="1101" r:id="rId106"/>
    <p:sldId id="1102" r:id="rId107"/>
    <p:sldId id="1060" r:id="rId108"/>
    <p:sldId id="1103" r:id="rId109"/>
    <p:sldId id="1058" r:id="rId110"/>
    <p:sldId id="1059" r:id="rId111"/>
    <p:sldId id="1055" r:id="rId112"/>
    <p:sldId id="1061" r:id="rId113"/>
    <p:sldId id="1087" r:id="rId114"/>
    <p:sldId id="1063" r:id="rId115"/>
    <p:sldId id="1064" r:id="rId116"/>
    <p:sldId id="1065" r:id="rId117"/>
    <p:sldId id="1066" r:id="rId118"/>
    <p:sldId id="1067" r:id="rId119"/>
    <p:sldId id="1068" r:id="rId120"/>
    <p:sldId id="1069" r:id="rId121"/>
    <p:sldId id="1070" r:id="rId122"/>
    <p:sldId id="1088" r:id="rId123"/>
    <p:sldId id="1072" r:id="rId1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Title" id="{1D30623F-CB4C-6B4F-A335-F55B585A3447}">
          <p14:sldIdLst>
            <p14:sldId id="257"/>
          </p14:sldIdLst>
        </p14:section>
        <p14:section name="Introduction/Motivation" id="{2FB4E6F4-E2B8-2441-9E3B-DF5CF87D72B6}">
          <p14:sldIdLst>
            <p14:sldId id="260"/>
            <p14:sldId id="261"/>
            <p14:sldId id="262"/>
            <p14:sldId id="263"/>
            <p14:sldId id="264"/>
            <p14:sldId id="1077"/>
            <p14:sldId id="265"/>
            <p14:sldId id="1078"/>
          </p14:sldIdLst>
        </p14:section>
        <p14:section name="CFLOBDDs" id="{F05CC8D9-DFB7-B844-AE7B-833DFCEFB960}">
          <p14:sldIdLst>
            <p14:sldId id="267"/>
            <p14:sldId id="888"/>
            <p14:sldId id="889"/>
            <p14:sldId id="890"/>
            <p14:sldId id="891"/>
            <p14:sldId id="801"/>
            <p14:sldId id="802"/>
            <p14:sldId id="892"/>
            <p14:sldId id="962"/>
            <p14:sldId id="810"/>
            <p14:sldId id="922"/>
            <p14:sldId id="923"/>
            <p14:sldId id="924"/>
            <p14:sldId id="927"/>
          </p14:sldIdLst>
        </p14:section>
        <p14:section name="CFLOBDDs (mostly hidden)" id="{854F730E-AF7E-3045-8D06-0C8C2B6CBB46}">
          <p14:sldIdLst>
            <p14:sldId id="321"/>
            <p14:sldId id="822"/>
            <p14:sldId id="894"/>
            <p14:sldId id="800"/>
            <p14:sldId id="787"/>
            <p14:sldId id="963"/>
            <p14:sldId id="928"/>
            <p14:sldId id="929"/>
            <p14:sldId id="930"/>
            <p14:sldId id="931"/>
            <p14:sldId id="932"/>
            <p14:sldId id="933"/>
            <p14:sldId id="934"/>
            <p14:sldId id="938"/>
            <p14:sldId id="939"/>
            <p14:sldId id="1038"/>
            <p14:sldId id="935"/>
            <p14:sldId id="936"/>
            <p14:sldId id="1040"/>
            <p14:sldId id="1036"/>
            <p14:sldId id="1041"/>
            <p14:sldId id="940"/>
            <p14:sldId id="941"/>
            <p14:sldId id="942"/>
            <p14:sldId id="943"/>
            <p14:sldId id="944"/>
            <p14:sldId id="788"/>
            <p14:sldId id="1042"/>
            <p14:sldId id="1089"/>
            <p14:sldId id="1079"/>
            <p14:sldId id="863"/>
            <p14:sldId id="277"/>
            <p14:sldId id="318"/>
            <p14:sldId id="814"/>
            <p14:sldId id="816"/>
            <p14:sldId id="865"/>
            <p14:sldId id="1080"/>
            <p14:sldId id="948"/>
            <p14:sldId id="949"/>
            <p14:sldId id="304"/>
          </p14:sldIdLst>
        </p14:section>
        <p14:section name="CFLOBDDs (denotational)" id="{14B93B69-A547-EB4E-8E57-937D0B46450B}">
          <p14:sldIdLst>
            <p14:sldId id="1043"/>
            <p14:sldId id="1044"/>
            <p14:sldId id="1045"/>
            <p14:sldId id="1046"/>
            <p14:sldId id="1047"/>
            <p14:sldId id="862"/>
            <p14:sldId id="950"/>
            <p14:sldId id="1096"/>
            <p14:sldId id="881"/>
            <p14:sldId id="1097"/>
            <p14:sldId id="882"/>
            <p14:sldId id="1098"/>
            <p14:sldId id="1019"/>
          </p14:sldIdLst>
        </p14:section>
        <p14:section name="WCFLOBDDs" id="{B3907CCA-D36D-E048-9234-B2ED0632022E}">
          <p14:sldIdLst>
            <p14:sldId id="966"/>
            <p14:sldId id="808"/>
            <p14:sldId id="1081"/>
            <p14:sldId id="994"/>
            <p14:sldId id="1011"/>
            <p14:sldId id="1013"/>
            <p14:sldId id="1001"/>
            <p14:sldId id="1082"/>
            <p14:sldId id="1002"/>
            <p14:sldId id="1083"/>
            <p14:sldId id="1003"/>
            <p14:sldId id="1084"/>
          </p14:sldIdLst>
        </p14:section>
        <p14:section name="Quasimodo" id="{A893AE31-3029-6D4A-B8F9-19C6D874E639}">
          <p14:sldIdLst>
            <p14:sldId id="1085"/>
            <p14:sldId id="1017"/>
          </p14:sldIdLst>
        </p14:section>
        <p14:section name="Linearity" id="{AD84D902-9486-344F-852E-30566A8F7006}">
          <p14:sldIdLst>
            <p14:sldId id="1086"/>
            <p14:sldId id="1090"/>
            <p14:sldId id="1050"/>
            <p14:sldId id="1091"/>
            <p14:sldId id="1051"/>
            <p14:sldId id="1052"/>
            <p14:sldId id="1092"/>
            <p14:sldId id="1093"/>
            <p14:sldId id="1094"/>
            <p14:sldId id="1095"/>
            <p14:sldId id="1054"/>
            <p14:sldId id="1056"/>
            <p14:sldId id="1057"/>
            <p14:sldId id="1100"/>
            <p14:sldId id="1101"/>
            <p14:sldId id="1102"/>
            <p14:sldId id="1060"/>
            <p14:sldId id="1103"/>
            <p14:sldId id="1058"/>
            <p14:sldId id="1059"/>
            <p14:sldId id="1055"/>
            <p14:sldId id="1061"/>
          </p14:sldIdLst>
        </p14:section>
        <p14:section name="GCFLOBDDs" id="{51A91A27-995E-AE41-8063-892CB96ECD7D}">
          <p14:sldIdLst>
            <p14:sldId id="1087"/>
            <p14:sldId id="1063"/>
            <p14:sldId id="1064"/>
            <p14:sldId id="1065"/>
            <p14:sldId id="1066"/>
            <p14:sldId id="1067"/>
            <p14:sldId id="1068"/>
            <p14:sldId id="1069"/>
            <p14:sldId id="1070"/>
          </p14:sldIdLst>
        </p14:section>
        <p14:section name="Conclusion" id="{9C8BEA2B-3D06-4942-91D5-533F3271F903}">
          <p14:sldIdLst>
            <p14:sldId id="1088"/>
            <p14:sldId id="107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2600"/>
    <a:srgbClr val="00E8CB"/>
    <a:srgbClr val="F9E46B"/>
    <a:srgbClr val="C55A11"/>
    <a:srgbClr val="008F00"/>
    <a:srgbClr val="C0290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5652"/>
    <p:restoredTop sz="91507"/>
  </p:normalViewPr>
  <p:slideViewPr>
    <p:cSldViewPr snapToGrid="0">
      <p:cViewPr varScale="1">
        <p:scale>
          <a:sx n="116" d="100"/>
          <a:sy n="116" d="100"/>
        </p:scale>
        <p:origin x="1552" y="1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theme" Target="theme/theme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tableStyles" Target="tableStyles.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3-06-13T01:37:44.906"/>
    </inkml:context>
    <inkml:brush xml:id="br0">
      <inkml:brushProperty name="width" value="0.05292" units="cm"/>
      <inkml:brushProperty name="height" value="0.05292" units="cm"/>
      <inkml:brushProperty name="color" value="#FFFFFF"/>
    </inkml:brush>
    <inkml:context xml:id="ctx1">
      <inkml:inkSource xml:id="inkSrc1">
        <inkml:traceFormat>
          <inkml:channel name="X" type="integer" min="-2.14748E9" max="2.14748E9" units="cm"/>
          <inkml:channel name="Y" type="integer" min="-2.14748E9" max="2.14748E9" units="cm"/>
          <inkml:channel name="F" type="integer" max="32767" units="dev"/>
          <inkml:channel name="T" type="integer" max="2.14748E9" units="dev"/>
        </inkml:traceFormat>
        <inkml:channelProperties>
          <inkml:channelProperty channel="X" name="resolution" value="1000" units="1/cm"/>
          <inkml:channelProperty channel="Y" name="resolution" value="1000" units="1/cm"/>
          <inkml:channelProperty channel="F" name="resolution" value="0" units="1/dev"/>
          <inkml:channelProperty channel="T" name="resolution" value="1" units="1/dev"/>
        </inkml:channelProperties>
      </inkml:inkSource>
      <inkml:timestamp xml:id="ts1" timeString="2023-06-13T01:35:24.009"/>
    </inkml:context>
  </inkml:definitions>
  <inkml:trace contextRef="#ctx0" brushRef="#br0">21204 15894 24575,'0'0'0</inkml:trace>
  <inkml:trace contextRef="#ctx1" brushRef="#br0">21204 15894 24575 0,'0'0'0'134</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655F819-8DAE-8642-9799-A26004A26888}" type="datetimeFigureOut">
              <a:rPr lang="en-US" smtClean="0"/>
              <a:t>3/21/26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ED5F58B-416A-134C-B251-CF423A5298EF}" type="slidenum">
              <a:rPr lang="en-US" smtClean="0"/>
              <a:t>‹#›</a:t>
            </a:fld>
            <a:endParaRPr lang="en-US"/>
          </a:p>
        </p:txBody>
      </p:sp>
    </p:spTree>
    <p:extLst>
      <p:ext uri="{BB962C8B-B14F-4D97-AF65-F5344CB8AC3E}">
        <p14:creationId xmlns:p14="http://schemas.microsoft.com/office/powerpoint/2010/main" val="1691045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 everyone, thank you for coming to my talk. I am here to present my PhD work on Succinct function representations for simulation and verification</a:t>
            </a:r>
          </a:p>
        </p:txBody>
      </p:sp>
      <p:sp>
        <p:nvSpPr>
          <p:cNvPr id="4" name="Slide Number Placeholder 3"/>
          <p:cNvSpPr>
            <a:spLocks noGrp="1"/>
          </p:cNvSpPr>
          <p:nvPr>
            <p:ph type="sldNum" sz="quarter" idx="5"/>
          </p:nvPr>
        </p:nvSpPr>
        <p:spPr/>
        <p:txBody>
          <a:bodyPr/>
          <a:lstStyle/>
          <a:p>
            <a:fld id="{AED5F58B-416A-134C-B251-CF423A5298EF}" type="slidenum">
              <a:rPr lang="en-US" smtClean="0"/>
              <a:t>1</a:t>
            </a:fld>
            <a:endParaRPr lang="en-US"/>
          </a:p>
        </p:txBody>
      </p:sp>
    </p:spTree>
    <p:extLst>
      <p:ext uri="{BB962C8B-B14F-4D97-AF65-F5344CB8AC3E}">
        <p14:creationId xmlns:p14="http://schemas.microsoft.com/office/powerpoint/2010/main" val="17832421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understand CFLOBDDs, we’ll first briefly discuss BDDs.</a:t>
            </a:r>
          </a:p>
          <a:p>
            <a:r>
              <a:rPr lang="en-US" dirty="0"/>
              <a:t>Here’s a function over 4 variables and this is the decision tree representation of the function.</a:t>
            </a:r>
          </a:p>
          <a:p>
            <a:r>
              <a:rPr lang="en-US" dirty="0"/>
              <a:t>It has 4 plies, each associated with one decision variable</a:t>
            </a:r>
          </a:p>
        </p:txBody>
      </p:sp>
      <p:sp>
        <p:nvSpPr>
          <p:cNvPr id="4" name="Slide Number Placeholder 3"/>
          <p:cNvSpPr>
            <a:spLocks noGrp="1"/>
          </p:cNvSpPr>
          <p:nvPr>
            <p:ph type="sldNum" sz="quarter" idx="5"/>
          </p:nvPr>
        </p:nvSpPr>
        <p:spPr/>
        <p:txBody>
          <a:bodyPr/>
          <a:lstStyle/>
          <a:p>
            <a:fld id="{AED5F58B-416A-134C-B251-CF423A5298EF}" type="slidenum">
              <a:rPr lang="en-US" smtClean="0"/>
              <a:t>10</a:t>
            </a:fld>
            <a:endParaRPr lang="en-US"/>
          </a:p>
        </p:txBody>
      </p:sp>
    </p:spTree>
    <p:extLst>
      <p:ext uri="{BB962C8B-B14F-4D97-AF65-F5344CB8AC3E}">
        <p14:creationId xmlns:p14="http://schemas.microsoft.com/office/powerpoint/2010/main" val="205897091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CFLOBDD is very complex and the repeated structure is not utilized. Moreover, because of the balanced half-half divide, CFLOBDDs can only share at 0 mod 2^j boundaries.</a:t>
            </a:r>
          </a:p>
          <a:p>
            <a:r>
              <a:rPr lang="en-US" dirty="0"/>
              <a:t>To over come this, we can add … However, it adds a huge …</a:t>
            </a:r>
          </a:p>
          <a:p>
            <a:r>
              <a:rPr lang="en-US" dirty="0"/>
              <a:t>Or we could use a custom grammar. User can provide…</a:t>
            </a:r>
          </a:p>
          <a:p>
            <a:r>
              <a:rPr lang="en-US" dirty="0"/>
              <a:t>This also helps align the sharing </a:t>
            </a:r>
            <a:r>
              <a:rPr lang="en-US" dirty="0" err="1"/>
              <a:t>beying</a:t>
            </a:r>
            <a:r>
              <a:rPr lang="en-US" dirty="0"/>
              <a:t> …</a:t>
            </a:r>
          </a:p>
        </p:txBody>
      </p:sp>
      <p:sp>
        <p:nvSpPr>
          <p:cNvPr id="4" name="Slide Number Placeholder 3"/>
          <p:cNvSpPr>
            <a:spLocks noGrp="1"/>
          </p:cNvSpPr>
          <p:nvPr>
            <p:ph type="sldNum" sz="quarter" idx="5"/>
          </p:nvPr>
        </p:nvSpPr>
        <p:spPr/>
        <p:txBody>
          <a:bodyPr/>
          <a:lstStyle/>
          <a:p>
            <a:fld id="{AED5F58B-416A-134C-B251-CF423A5298EF}" type="slidenum">
              <a:rPr lang="en-US" smtClean="0"/>
              <a:t>115</a:t>
            </a:fld>
            <a:endParaRPr lang="en-US"/>
          </a:p>
        </p:txBody>
      </p:sp>
    </p:spTree>
    <p:extLst>
      <p:ext uri="{BB962C8B-B14F-4D97-AF65-F5344CB8AC3E}">
        <p14:creationId xmlns:p14="http://schemas.microsoft.com/office/powerpoint/2010/main" val="332886918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Using a custom grammar like this, we can get a much more efficient rep as we can observe.</a:t>
            </a:r>
          </a:p>
          <a:p>
            <a:r>
              <a:rPr lang="en-US" dirty="0"/>
              <a:t>Here. The …</a:t>
            </a:r>
          </a:p>
          <a:p>
            <a:r>
              <a:rPr lang="en-US" dirty="0"/>
              <a:t>We call this GCFLOBDD which is more flexible and follows an arbitrary user provided grammar.</a:t>
            </a:r>
          </a:p>
        </p:txBody>
      </p:sp>
      <p:sp>
        <p:nvSpPr>
          <p:cNvPr id="4" name="Slide Number Placeholder 3"/>
          <p:cNvSpPr>
            <a:spLocks noGrp="1"/>
          </p:cNvSpPr>
          <p:nvPr>
            <p:ph type="sldNum" sz="quarter" idx="5"/>
          </p:nvPr>
        </p:nvSpPr>
        <p:spPr/>
        <p:txBody>
          <a:bodyPr/>
          <a:lstStyle/>
          <a:p>
            <a:fld id="{AED5F58B-416A-134C-B251-CF423A5298EF}" type="slidenum">
              <a:rPr lang="en-US" smtClean="0"/>
              <a:t>116</a:t>
            </a:fld>
            <a:endParaRPr lang="en-US"/>
          </a:p>
        </p:txBody>
      </p:sp>
    </p:spTree>
    <p:extLst>
      <p:ext uri="{BB962C8B-B14F-4D97-AF65-F5344CB8AC3E}">
        <p14:creationId xmlns:p14="http://schemas.microsoft.com/office/powerpoint/2010/main" val="90074706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 user-defined grammars would look like ….</a:t>
            </a:r>
          </a:p>
          <a:p>
            <a:r>
              <a:rPr lang="en-US" dirty="0"/>
              <a:t>User can defined the grammar to be non-recursive with some minor </a:t>
            </a:r>
            <a:r>
              <a:rPr lang="en-US" dirty="0" err="1"/>
              <a:t>onstraints</a:t>
            </a:r>
            <a:r>
              <a:rPr lang="en-US" dirty="0"/>
              <a:t>.</a:t>
            </a:r>
          </a:p>
          <a:p>
            <a:r>
              <a:rPr lang="en-US" dirty="0"/>
              <a:t>This helps control the decomposition …</a:t>
            </a:r>
          </a:p>
        </p:txBody>
      </p:sp>
      <p:sp>
        <p:nvSpPr>
          <p:cNvPr id="4" name="Slide Number Placeholder 3"/>
          <p:cNvSpPr>
            <a:spLocks noGrp="1"/>
          </p:cNvSpPr>
          <p:nvPr>
            <p:ph type="sldNum" sz="quarter" idx="5"/>
          </p:nvPr>
        </p:nvSpPr>
        <p:spPr/>
        <p:txBody>
          <a:bodyPr/>
          <a:lstStyle/>
          <a:p>
            <a:fld id="{AED5F58B-416A-134C-B251-CF423A5298EF}" type="slidenum">
              <a:rPr lang="en-US" smtClean="0"/>
              <a:t>117</a:t>
            </a:fld>
            <a:endParaRPr lang="en-US"/>
          </a:p>
        </p:txBody>
      </p:sp>
    </p:spTree>
    <p:extLst>
      <p:ext uri="{BB962C8B-B14F-4D97-AF65-F5344CB8AC3E}">
        <p14:creationId xmlns:p14="http://schemas.microsoft.com/office/powerpoint/2010/main" val="276362137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would have variable number of calls and returns supporting arb…</a:t>
            </a:r>
          </a:p>
          <a:p>
            <a:r>
              <a:rPr lang="en-US" dirty="0"/>
              <a:t>Similar to CFLOBDDs, they are canonical and follow …</a:t>
            </a:r>
          </a:p>
          <a:p>
            <a:r>
              <a:rPr lang="en-US" dirty="0"/>
              <a:t>The operations would also be recursive but now would follow the grammar structure.</a:t>
            </a:r>
          </a:p>
          <a:p>
            <a:r>
              <a:rPr lang="en-US" dirty="0"/>
              <a:t>A CFLOBDD …</a:t>
            </a:r>
          </a:p>
        </p:txBody>
      </p:sp>
      <p:sp>
        <p:nvSpPr>
          <p:cNvPr id="4" name="Slide Number Placeholder 3"/>
          <p:cNvSpPr>
            <a:spLocks noGrp="1"/>
          </p:cNvSpPr>
          <p:nvPr>
            <p:ph type="sldNum" sz="quarter" idx="5"/>
          </p:nvPr>
        </p:nvSpPr>
        <p:spPr/>
        <p:txBody>
          <a:bodyPr/>
          <a:lstStyle/>
          <a:p>
            <a:fld id="{AED5F58B-416A-134C-B251-CF423A5298EF}" type="slidenum">
              <a:rPr lang="en-US" smtClean="0"/>
              <a:t>118</a:t>
            </a:fld>
            <a:endParaRPr lang="en-US"/>
          </a:p>
        </p:txBody>
      </p:sp>
    </p:spTree>
    <p:extLst>
      <p:ext uri="{BB962C8B-B14F-4D97-AF65-F5344CB8AC3E}">
        <p14:creationId xmlns:p14="http://schemas.microsoft.com/office/powerpoint/2010/main" val="30722159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we applied this to </a:t>
            </a:r>
            <a:r>
              <a:rPr lang="en-US" dirty="0" err="1"/>
              <a:t>combin</a:t>
            </a:r>
            <a:r>
              <a:rPr lang="en-US" dirty="0"/>
              <a:t>…,</a:t>
            </a:r>
          </a:p>
          <a:p>
            <a:r>
              <a:rPr lang="en-US" dirty="0"/>
              <a:t>We observed that there exits grammars where GCFLOBDD with that grammar shows reduction in size over balanced grammar structure of CFLOBDDs.</a:t>
            </a:r>
          </a:p>
        </p:txBody>
      </p:sp>
      <p:sp>
        <p:nvSpPr>
          <p:cNvPr id="4" name="Slide Number Placeholder 3"/>
          <p:cNvSpPr>
            <a:spLocks noGrp="1"/>
          </p:cNvSpPr>
          <p:nvPr>
            <p:ph type="sldNum" sz="quarter" idx="5"/>
          </p:nvPr>
        </p:nvSpPr>
        <p:spPr/>
        <p:txBody>
          <a:bodyPr/>
          <a:lstStyle/>
          <a:p>
            <a:fld id="{AED5F58B-416A-134C-B251-CF423A5298EF}" type="slidenum">
              <a:rPr lang="en-US" smtClean="0"/>
              <a:t>119</a:t>
            </a:fld>
            <a:endParaRPr lang="en-US"/>
          </a:p>
        </p:txBody>
      </p:sp>
    </p:spTree>
    <p:extLst>
      <p:ext uri="{BB962C8B-B14F-4D97-AF65-F5344CB8AC3E}">
        <p14:creationId xmlns:p14="http://schemas.microsoft.com/office/powerpoint/2010/main" val="342131370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we also designed synthetic functions to understand how custom grammar could fit well with the functions and CFLOBDDs would perform </a:t>
            </a:r>
            <a:r>
              <a:rPr lang="en-US" dirty="0" err="1"/>
              <a:t>poorlu</a:t>
            </a:r>
            <a:r>
              <a:rPr lang="en-US" dirty="0"/>
              <a:t> and this can be clearly observed in the reduction of size observed.</a:t>
            </a:r>
          </a:p>
          <a:p>
            <a:r>
              <a:rPr lang="en-US" dirty="0"/>
              <a:t>Overall, we could clearly observed that GCFLOBDDs are more flexible and can work well in cases where CFLOBDDs with balanced structure cannot</a:t>
            </a:r>
          </a:p>
        </p:txBody>
      </p:sp>
      <p:sp>
        <p:nvSpPr>
          <p:cNvPr id="4" name="Slide Number Placeholder 3"/>
          <p:cNvSpPr>
            <a:spLocks noGrp="1"/>
          </p:cNvSpPr>
          <p:nvPr>
            <p:ph type="sldNum" sz="quarter" idx="5"/>
          </p:nvPr>
        </p:nvSpPr>
        <p:spPr/>
        <p:txBody>
          <a:bodyPr/>
          <a:lstStyle/>
          <a:p>
            <a:fld id="{AED5F58B-416A-134C-B251-CF423A5298EF}" type="slidenum">
              <a:rPr lang="en-US" smtClean="0"/>
              <a:t>121</a:t>
            </a:fld>
            <a:endParaRPr lang="en-US"/>
          </a:p>
        </p:txBody>
      </p:sp>
    </p:spTree>
    <p:extLst>
      <p:ext uri="{BB962C8B-B14F-4D97-AF65-F5344CB8AC3E}">
        <p14:creationId xmlns:p14="http://schemas.microsoft.com/office/powerpoint/2010/main" val="93408245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conclude,</a:t>
            </a:r>
          </a:p>
          <a:p>
            <a:r>
              <a:rPr lang="en-US" dirty="0"/>
              <a:t>We discussed how CFLOBDDs provide </a:t>
            </a:r>
            <a:r>
              <a:rPr lang="en-US" dirty="0" err="1"/>
              <a:t>ex.p</a:t>
            </a:r>
            <a:r>
              <a:rPr lang="en-US" dirty="0"/>
              <a:t> over BDDs and …. Using middle of the DAG sharing enabled by adding hierarchy with procedure call mechanism</a:t>
            </a:r>
          </a:p>
          <a:p>
            <a:r>
              <a:rPr lang="en-US" dirty="0"/>
              <a:t>We discussed WCFLOBDDs which perform well in cases where CFLOBDDs fail and we observed how CFLOBDDs and WCFLOBDDs perform well over BDDs and WBDDs in the domain of quantum sim.</a:t>
            </a:r>
          </a:p>
          <a:p>
            <a:r>
              <a:rPr lang="en-US" dirty="0"/>
              <a:t>To aid easy simulation and testing different </a:t>
            </a:r>
            <a:r>
              <a:rPr lang="en-US" dirty="0" err="1"/>
              <a:t>datastrucrtures</a:t>
            </a:r>
            <a:r>
              <a:rPr lang="en-US" dirty="0"/>
              <a:t>, we designed Quas…. That supports various backends and helps users write </a:t>
            </a:r>
            <a:r>
              <a:rPr lang="en-US" dirty="0" err="1"/>
              <a:t>datas</a:t>
            </a:r>
            <a:r>
              <a:rPr lang="en-US" dirty="0"/>
              <a:t> </a:t>
            </a:r>
            <a:r>
              <a:rPr lang="en-US" dirty="0" err="1"/>
              <a:t>tructure</a:t>
            </a:r>
            <a:r>
              <a:rPr lang="en-US" dirty="0"/>
              <a:t> agnostic quantum circuits.</a:t>
            </a:r>
          </a:p>
          <a:p>
            <a:r>
              <a:rPr lang="en-US" dirty="0"/>
              <a:t>We also discussed how linearity </a:t>
            </a:r>
            <a:r>
              <a:rPr lang="en-US" dirty="0" err="1"/>
              <a:t>aloing</a:t>
            </a:r>
            <a:r>
              <a:rPr lang="en-US" dirty="0"/>
              <a:t> </a:t>
            </a:r>
            <a:r>
              <a:rPr lang="en-US" dirty="0" err="1"/>
              <a:t>wih</a:t>
            </a:r>
            <a:r>
              <a:rPr lang="en-US" dirty="0"/>
              <a:t> hierarchy is necessary for </a:t>
            </a:r>
            <a:r>
              <a:rPr lang="en-US" dirty="0" err="1"/>
              <a:t>effivient</a:t>
            </a:r>
            <a:r>
              <a:rPr lang="en-US" dirty="0"/>
              <a:t> compression in CFLOBDDs</a:t>
            </a:r>
          </a:p>
          <a:p>
            <a:r>
              <a:rPr lang="en-US" dirty="0"/>
              <a:t>Finally, we touched upon GCFLOBDDs where one can </a:t>
            </a:r>
            <a:r>
              <a:rPr lang="en-US" dirty="0" err="1"/>
              <a:t>havre</a:t>
            </a:r>
            <a:r>
              <a:rPr lang="en-US" dirty="0"/>
              <a:t> more </a:t>
            </a:r>
            <a:r>
              <a:rPr lang="en-US" dirty="0" err="1"/>
              <a:t>flexibit;ly</a:t>
            </a:r>
            <a:r>
              <a:rPr lang="en-US" dirty="0"/>
              <a:t> using a custom grammar leading </a:t>
            </a:r>
            <a:r>
              <a:rPr lang="en-US" dirty="0" err="1"/>
              <a:t>yo</a:t>
            </a:r>
            <a:r>
              <a:rPr lang="en-US" dirty="0"/>
              <a:t> better </a:t>
            </a:r>
            <a:r>
              <a:rPr lang="en-US" dirty="0" err="1"/>
              <a:t>comptessions</a:t>
            </a:r>
            <a:r>
              <a:rPr lang="en-US" dirty="0"/>
              <a:t>.</a:t>
            </a:r>
          </a:p>
        </p:txBody>
      </p:sp>
      <p:sp>
        <p:nvSpPr>
          <p:cNvPr id="4" name="Slide Number Placeholder 3"/>
          <p:cNvSpPr>
            <a:spLocks noGrp="1"/>
          </p:cNvSpPr>
          <p:nvPr>
            <p:ph type="sldNum" sz="quarter" idx="5"/>
          </p:nvPr>
        </p:nvSpPr>
        <p:spPr/>
        <p:txBody>
          <a:bodyPr/>
          <a:lstStyle/>
          <a:p>
            <a:fld id="{AED5F58B-416A-134C-B251-CF423A5298EF}" type="slidenum">
              <a:rPr lang="en-US" smtClean="0"/>
              <a:t>122</a:t>
            </a:fld>
            <a:endParaRPr lang="en-US"/>
          </a:p>
        </p:txBody>
      </p:sp>
    </p:spTree>
    <p:extLst>
      <p:ext uri="{BB962C8B-B14F-4D97-AF65-F5344CB8AC3E}">
        <p14:creationId xmlns:p14="http://schemas.microsoft.com/office/powerpoint/2010/main" val="60135354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Finally, I would like to conclude by saying that “they say it take a…” but it also takes a village …</a:t>
            </a:r>
          </a:p>
          <a:p>
            <a:r>
              <a:rPr lang="en-US" dirty="0"/>
              <a:t>I would like to thank my advisors</a:t>
            </a:r>
          </a:p>
          <a:p>
            <a:r>
              <a:rPr lang="en-US"/>
              <a:t>Thank you!</a:t>
            </a:r>
          </a:p>
        </p:txBody>
      </p:sp>
      <p:sp>
        <p:nvSpPr>
          <p:cNvPr id="4" name="Slide Number Placeholder 3"/>
          <p:cNvSpPr>
            <a:spLocks noGrp="1"/>
          </p:cNvSpPr>
          <p:nvPr>
            <p:ph type="sldNum" sz="quarter" idx="5"/>
          </p:nvPr>
        </p:nvSpPr>
        <p:spPr/>
        <p:txBody>
          <a:bodyPr/>
          <a:lstStyle/>
          <a:p>
            <a:fld id="{AED5F58B-416A-134C-B251-CF423A5298EF}" type="slidenum">
              <a:rPr lang="en-US" smtClean="0"/>
              <a:t>123</a:t>
            </a:fld>
            <a:endParaRPr lang="en-US"/>
          </a:p>
        </p:txBody>
      </p:sp>
    </p:spTree>
    <p:extLst>
      <p:ext uri="{BB962C8B-B14F-4D97-AF65-F5344CB8AC3E}">
        <p14:creationId xmlns:p14="http://schemas.microsoft.com/office/powerpoint/2010/main" val="396237255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get a BDD, one identifies sub-trees and reuses them.</a:t>
            </a:r>
          </a:p>
          <a:p>
            <a:r>
              <a:rPr lang="en-US" dirty="0"/>
              <a:t>For example, the red sub-trees are similar and are reused.</a:t>
            </a:r>
          </a:p>
          <a:p>
            <a:r>
              <a:rPr lang="en-US" dirty="0"/>
              <a:t>This happens at every ply from leaves to the root</a:t>
            </a:r>
          </a:p>
        </p:txBody>
      </p:sp>
      <p:sp>
        <p:nvSpPr>
          <p:cNvPr id="4" name="Slide Number Placeholder 3"/>
          <p:cNvSpPr>
            <a:spLocks noGrp="1"/>
          </p:cNvSpPr>
          <p:nvPr>
            <p:ph type="sldNum" sz="quarter" idx="5"/>
          </p:nvPr>
        </p:nvSpPr>
        <p:spPr/>
        <p:txBody>
          <a:bodyPr/>
          <a:lstStyle/>
          <a:p>
            <a:fld id="{AED5F58B-416A-134C-B251-CF423A5298EF}" type="slidenum">
              <a:rPr lang="en-US" smtClean="0"/>
              <a:t>11</a:t>
            </a:fld>
            <a:endParaRPr lang="en-US"/>
          </a:p>
        </p:txBody>
      </p:sp>
    </p:spTree>
    <p:extLst>
      <p:ext uri="{BB962C8B-B14F-4D97-AF65-F5344CB8AC3E}">
        <p14:creationId xmlns:p14="http://schemas.microsoft.com/office/powerpoint/2010/main" val="4625489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you end up with a BDD representation for the function obtained through sharing sub-DAGs</a:t>
            </a:r>
          </a:p>
        </p:txBody>
      </p:sp>
      <p:sp>
        <p:nvSpPr>
          <p:cNvPr id="4" name="Slide Number Placeholder 3"/>
          <p:cNvSpPr>
            <a:spLocks noGrp="1"/>
          </p:cNvSpPr>
          <p:nvPr>
            <p:ph type="sldNum" sz="quarter" idx="5"/>
          </p:nvPr>
        </p:nvSpPr>
        <p:spPr/>
        <p:txBody>
          <a:bodyPr/>
          <a:lstStyle/>
          <a:p>
            <a:fld id="{AED5F58B-416A-134C-B251-CF423A5298EF}" type="slidenum">
              <a:rPr lang="en-US" smtClean="0"/>
              <a:t>18</a:t>
            </a:fld>
            <a:endParaRPr lang="en-US"/>
          </a:p>
        </p:txBody>
      </p:sp>
    </p:spTree>
    <p:extLst>
      <p:ext uri="{BB962C8B-B14F-4D97-AF65-F5344CB8AC3E}">
        <p14:creationId xmlns:p14="http://schemas.microsoft.com/office/powerpoint/2010/main" val="312216509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BDDs can be thought of as read-once branching programs and CFLOBDDs are acyclic programs with a non-recursive procedure call mechanism</a:t>
            </a:r>
          </a:p>
          <a:p>
            <a:r>
              <a:rPr lang="en-US" dirty="0"/>
              <a:t>The key benefit…</a:t>
            </a:r>
          </a:p>
        </p:txBody>
      </p:sp>
      <p:sp>
        <p:nvSpPr>
          <p:cNvPr id="4" name="Slide Number Placeholder 3"/>
          <p:cNvSpPr>
            <a:spLocks noGrp="1"/>
          </p:cNvSpPr>
          <p:nvPr>
            <p:ph type="sldNum" sz="quarter" idx="5"/>
          </p:nvPr>
        </p:nvSpPr>
        <p:spPr/>
        <p:txBody>
          <a:bodyPr/>
          <a:lstStyle/>
          <a:p>
            <a:fld id="{AED5F58B-416A-134C-B251-CF423A5298EF}" type="slidenum">
              <a:rPr lang="en-US" smtClean="0"/>
              <a:t>19</a:t>
            </a:fld>
            <a:endParaRPr lang="en-US"/>
          </a:p>
        </p:txBody>
      </p:sp>
    </p:spTree>
    <p:extLst>
      <p:ext uri="{BB962C8B-B14F-4D97-AF65-F5344CB8AC3E}">
        <p14:creationId xmlns:p14="http://schemas.microsoft.com/office/powerpoint/2010/main" val="13620546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Consider a Quasi-BDD as shown. It may contains blue sub-structures that are structurally similar. There may also be smaller red sub-structures that are identical which may also be part of the blue structure.</a:t>
            </a:r>
          </a:p>
          <a:p>
            <a:r>
              <a:rPr lang="en-US" sz="1200" b="0" i="0" kern="1200" dirty="0">
                <a:solidFill>
                  <a:schemeClr val="tx1"/>
                </a:solidFill>
                <a:effectLst/>
                <a:latin typeface="+mn-lt"/>
                <a:ea typeface="+mn-ea"/>
                <a:cs typeface="+mn-cs"/>
              </a:rPr>
              <a:t>Quasi-BDD </a:t>
            </a:r>
            <a:r>
              <a:rPr lang="en-US" sz="1200" b="1" i="0" kern="1200" dirty="0">
                <a:solidFill>
                  <a:schemeClr val="tx1"/>
                </a:solidFill>
                <a:effectLst/>
                <a:latin typeface="+mn-lt"/>
                <a:ea typeface="+mn-ea"/>
                <a:cs typeface="+mn-cs"/>
              </a:rPr>
              <a:t>does</a:t>
            </a:r>
            <a:r>
              <a:rPr lang="en-US" sz="1200" b="0" i="0" kern="1200" dirty="0">
                <a:solidFill>
                  <a:schemeClr val="tx1"/>
                </a:solidFill>
                <a:effectLst/>
                <a:latin typeface="+mn-lt"/>
                <a:ea typeface="+mn-ea"/>
                <a:cs typeface="+mn-cs"/>
              </a:rPr>
              <a:t> have nested, middle-of-the-</a:t>
            </a:r>
            <a:r>
              <a:rPr lang="en-US" sz="1200" b="0" i="0" kern="1200" dirty="0" err="1">
                <a:solidFill>
                  <a:schemeClr val="tx1"/>
                </a:solidFill>
                <a:effectLst/>
                <a:latin typeface="+mn-lt"/>
                <a:ea typeface="+mn-ea"/>
                <a:cs typeface="+mn-cs"/>
              </a:rPr>
              <a:t>dag</a:t>
            </a:r>
            <a:r>
              <a:rPr lang="en-US" sz="1200" b="0" i="0" kern="1200" dirty="0">
                <a:solidFill>
                  <a:schemeClr val="tx1"/>
                </a:solidFill>
                <a:effectLst/>
                <a:latin typeface="+mn-lt"/>
                <a:ea typeface="+mn-ea"/>
                <a:cs typeface="+mn-cs"/>
              </a:rPr>
              <a:t> repetition (blue and red outlines), but the repetition cannot be shared in the BDD.</a:t>
            </a:r>
            <a:endParaRPr lang="en-US" dirty="0"/>
          </a:p>
        </p:txBody>
      </p:sp>
      <p:sp>
        <p:nvSpPr>
          <p:cNvPr id="4" name="Slide Number Placeholder 3"/>
          <p:cNvSpPr>
            <a:spLocks noGrp="1"/>
          </p:cNvSpPr>
          <p:nvPr>
            <p:ph type="sldNum" sz="quarter" idx="5"/>
          </p:nvPr>
        </p:nvSpPr>
        <p:spPr/>
        <p:txBody>
          <a:bodyPr/>
          <a:lstStyle/>
          <a:p>
            <a:fld id="{AED5F58B-416A-134C-B251-CF423A5298EF}" type="slidenum">
              <a:rPr lang="en-US" smtClean="0"/>
              <a:t>20</a:t>
            </a:fld>
            <a:endParaRPr lang="en-US"/>
          </a:p>
        </p:txBody>
      </p:sp>
    </p:spTree>
    <p:extLst>
      <p:ext uri="{BB962C8B-B14F-4D97-AF65-F5344CB8AC3E}">
        <p14:creationId xmlns:p14="http://schemas.microsoft.com/office/powerpoint/2010/main" val="26973182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want to overcome this and reuse the substructures.</a:t>
            </a:r>
          </a:p>
          <a:p>
            <a:r>
              <a:rPr lang="en-US" dirty="0"/>
              <a:t>Let us isolate the blue structure and connect it using these call and return edges as shown.</a:t>
            </a:r>
          </a:p>
          <a:p>
            <a:r>
              <a:rPr lang="en-US" dirty="0"/>
              <a:t>This substructure can not be reused at other call-sites as well. The same applies to the red structure as well.</a:t>
            </a:r>
          </a:p>
          <a:p>
            <a:r>
              <a:rPr lang="en-US" dirty="0"/>
              <a:t>Think of the blue structure as a procedure being called from </a:t>
            </a:r>
            <a:r>
              <a:rPr lang="en-US" dirty="0" err="1"/>
              <a:t>difffernet</a:t>
            </a:r>
            <a:r>
              <a:rPr lang="en-US" dirty="0"/>
              <a:t> call sites.</a:t>
            </a:r>
          </a:p>
          <a:p>
            <a:r>
              <a:rPr lang="en-US" dirty="0"/>
              <a:t>As you can now observe, we are reusing the blue and red substructures and we end up having compression through this middle-of-a-DAG sharing.</a:t>
            </a:r>
          </a:p>
        </p:txBody>
      </p:sp>
      <p:sp>
        <p:nvSpPr>
          <p:cNvPr id="4" name="Slide Number Placeholder 3"/>
          <p:cNvSpPr>
            <a:spLocks noGrp="1"/>
          </p:cNvSpPr>
          <p:nvPr>
            <p:ph type="sldNum" sz="quarter" idx="5"/>
          </p:nvPr>
        </p:nvSpPr>
        <p:spPr/>
        <p:txBody>
          <a:bodyPr/>
          <a:lstStyle/>
          <a:p>
            <a:fld id="{AED5F58B-416A-134C-B251-CF423A5298EF}" type="slidenum">
              <a:rPr lang="en-US" smtClean="0"/>
              <a:t>21</a:t>
            </a:fld>
            <a:endParaRPr lang="en-US"/>
          </a:p>
        </p:txBody>
      </p:sp>
    </p:spTree>
    <p:extLst>
      <p:ext uri="{BB962C8B-B14F-4D97-AF65-F5344CB8AC3E}">
        <p14:creationId xmlns:p14="http://schemas.microsoft.com/office/powerpoint/2010/main" val="306930530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concretely, let us consider the BDD representation of the function we had seen earlier.</a:t>
            </a:r>
          </a:p>
          <a:p>
            <a:r>
              <a:rPr lang="en-US" dirty="0"/>
              <a:t>We can observe that the blue highlighted regions are identical and so are the red ones (similar to the blue and red regions shown on the right hand side).</a:t>
            </a:r>
          </a:p>
        </p:txBody>
      </p:sp>
      <p:sp>
        <p:nvSpPr>
          <p:cNvPr id="4" name="Slide Number Placeholder 3"/>
          <p:cNvSpPr>
            <a:spLocks noGrp="1"/>
          </p:cNvSpPr>
          <p:nvPr>
            <p:ph type="sldNum" sz="quarter" idx="5"/>
          </p:nvPr>
        </p:nvSpPr>
        <p:spPr/>
        <p:txBody>
          <a:bodyPr/>
          <a:lstStyle/>
          <a:p>
            <a:fld id="{AED5F58B-416A-134C-B251-CF423A5298EF}" type="slidenum">
              <a:rPr lang="en-US" smtClean="0"/>
              <a:t>22</a:t>
            </a:fld>
            <a:endParaRPr lang="en-US"/>
          </a:p>
        </p:txBody>
      </p:sp>
    </p:spTree>
    <p:extLst>
      <p:ext uri="{BB962C8B-B14F-4D97-AF65-F5344CB8AC3E}">
        <p14:creationId xmlns:p14="http://schemas.microsoft.com/office/powerpoint/2010/main" val="220303443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RHS shows a CFLOBDD representation of the same. The blue highlighted region in CFLOBDD corresponds to the blue structure in BDD, which is not being called twice using the call edges.</a:t>
            </a:r>
          </a:p>
          <a:p>
            <a:r>
              <a:rPr lang="en-US" dirty="0"/>
              <a:t>Similarly, the red structure is called three times and is represented only once. The fourth occurrence comes from the fact that the blue structure is called twice.</a:t>
            </a:r>
          </a:p>
          <a:p>
            <a:r>
              <a:rPr lang="en-US" dirty="0"/>
              <a:t>So, this way, there is middle-of-a-DAG sharing in CFLOBDDs.</a:t>
            </a:r>
          </a:p>
          <a:p>
            <a:r>
              <a:rPr lang="en-US" dirty="0"/>
              <a:t>We’ll try to understand this further.</a:t>
            </a:r>
          </a:p>
        </p:txBody>
      </p:sp>
      <p:sp>
        <p:nvSpPr>
          <p:cNvPr id="4" name="Slide Number Placeholder 3"/>
          <p:cNvSpPr>
            <a:spLocks noGrp="1"/>
          </p:cNvSpPr>
          <p:nvPr>
            <p:ph type="sldNum" sz="quarter" idx="5"/>
          </p:nvPr>
        </p:nvSpPr>
        <p:spPr/>
        <p:txBody>
          <a:bodyPr/>
          <a:lstStyle/>
          <a:p>
            <a:fld id="{AED5F58B-416A-134C-B251-CF423A5298EF}" type="slidenum">
              <a:rPr lang="en-US" smtClean="0"/>
              <a:t>23</a:t>
            </a:fld>
            <a:endParaRPr lang="en-US"/>
          </a:p>
        </p:txBody>
      </p:sp>
    </p:spTree>
    <p:extLst>
      <p:ext uri="{BB962C8B-B14F-4D97-AF65-F5344CB8AC3E}">
        <p14:creationId xmlns:p14="http://schemas.microsoft.com/office/powerpoint/2010/main" val="209635016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Consider a simple example: lambda x0  .1</a:t>
            </a:r>
          </a:p>
          <a:p>
            <a:r>
              <a:rPr lang="en-US" dirty="0"/>
              <a:t>A BDD representation would look like this, left-edge 0 decision right edge 1 decision</a:t>
            </a:r>
          </a:p>
          <a:p>
            <a:r>
              <a:rPr lang="en-US" dirty="0"/>
              <a:t>CFLOBDD is also the same</a:t>
            </a:r>
          </a:p>
          <a:p>
            <a:r>
              <a:rPr lang="en-US" dirty="0"/>
              <a:t>Next function is 1 over two variables</a:t>
            </a:r>
          </a:p>
          <a:p>
            <a:r>
              <a:rPr lang="en-US" dirty="0"/>
              <a:t>BDD representation is shown</a:t>
            </a:r>
          </a:p>
          <a:p>
            <a:r>
              <a:rPr lang="en-US" dirty="0"/>
              <a:t>Let us restructure the figure slightly</a:t>
            </a:r>
          </a:p>
          <a:p>
            <a:r>
              <a:rPr lang="en-US" dirty="0"/>
              <a:t>One can notice that top-most node is similar to </a:t>
            </a:r>
            <a:r>
              <a:rPr lang="en-US" dirty="0" err="1"/>
              <a:t>botton</a:t>
            </a:r>
            <a:r>
              <a:rPr lang="en-US" dirty="0"/>
              <a:t>-most one</a:t>
            </a:r>
          </a:p>
          <a:p>
            <a:r>
              <a:rPr lang="en-US" dirty="0"/>
              <a:t>Can reuse same node =&gt; CFLOBDD</a:t>
            </a:r>
          </a:p>
          <a:p>
            <a:endParaRPr lang="en-US" dirty="0"/>
          </a:p>
          <a:p>
            <a:r>
              <a:rPr lang="en-US" dirty="0"/>
              <a:t>Let us look at one more function:</a:t>
            </a:r>
          </a:p>
          <a:p>
            <a:endParaRPr lang="en-US" dirty="0"/>
          </a:p>
          <a:p>
            <a:r>
              <a:rPr lang="en-US" dirty="0"/>
              <a:t>Green path represents x0 x1</a:t>
            </a:r>
          </a:p>
          <a:p>
            <a:r>
              <a:rPr lang="en-US" dirty="0"/>
              <a:t>The blue path represents two variables</a:t>
            </a:r>
          </a:p>
          <a:p>
            <a:r>
              <a:rPr lang="en-US" dirty="0"/>
              <a:t>CFLOBDD for four variables</a:t>
            </a:r>
          </a:p>
        </p:txBody>
      </p:sp>
      <p:sp>
        <p:nvSpPr>
          <p:cNvPr id="4" name="Slide Number Placeholder 3"/>
          <p:cNvSpPr>
            <a:spLocks noGrp="1"/>
          </p:cNvSpPr>
          <p:nvPr>
            <p:ph type="sldNum" sz="quarter" idx="5"/>
          </p:nvPr>
        </p:nvSpPr>
        <p:spPr/>
        <p:txBody>
          <a:bodyPr/>
          <a:lstStyle/>
          <a:p>
            <a:fld id="{0FA05B3C-A443-814F-9CDC-D8E342A6D1A4}" type="slidenum">
              <a:rPr lang="en-US" smtClean="0"/>
              <a:t>24</a:t>
            </a:fld>
            <a:endParaRPr lang="en-US"/>
          </a:p>
        </p:txBody>
      </p:sp>
    </p:spTree>
    <p:extLst>
      <p:ext uri="{BB962C8B-B14F-4D97-AF65-F5344CB8AC3E}">
        <p14:creationId xmlns:p14="http://schemas.microsoft.com/office/powerpoint/2010/main" val="37072003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represents the fully-expanded CFLOBDD representation of the function. It is divided into levels. The oval structures are called groupings and each grouping has an entry, middle and exit vertices.</a:t>
            </a:r>
          </a:p>
          <a:p>
            <a:r>
              <a:rPr lang="en-US" dirty="0"/>
              <a:t>This structure corresponds to the decision tree representation of the function.</a:t>
            </a:r>
          </a:p>
          <a:p>
            <a:r>
              <a:rPr lang="en-US" dirty="0"/>
              <a:t>As you can observe, the variable decisions are always taken at the level-0 groupings. As a result, there are only two types of level-0 groupings – a split/fork decision and a don’t care node.</a:t>
            </a:r>
          </a:p>
          <a:p>
            <a:r>
              <a:rPr lang="en-US" dirty="0"/>
              <a:t>You can observe that many of the subs-structures are similar and can be reused using this procedure call mechanism.</a:t>
            </a:r>
          </a:p>
        </p:txBody>
      </p:sp>
      <p:sp>
        <p:nvSpPr>
          <p:cNvPr id="4" name="Slide Number Placeholder 3"/>
          <p:cNvSpPr>
            <a:spLocks noGrp="1"/>
          </p:cNvSpPr>
          <p:nvPr>
            <p:ph type="sldNum" sz="quarter" idx="5"/>
          </p:nvPr>
        </p:nvSpPr>
        <p:spPr/>
        <p:txBody>
          <a:bodyPr/>
          <a:lstStyle/>
          <a:p>
            <a:fld id="{A983F477-38E3-0445-BE19-FA345AD72106}" type="slidenum">
              <a:rPr lang="en-US" smtClean="0"/>
              <a:t>25</a:t>
            </a:fld>
            <a:endParaRPr lang="en-US"/>
          </a:p>
        </p:txBody>
      </p:sp>
    </p:spTree>
    <p:extLst>
      <p:ext uri="{BB962C8B-B14F-4D97-AF65-F5344CB8AC3E}">
        <p14:creationId xmlns:p14="http://schemas.microsoft.com/office/powerpoint/2010/main" val="42025198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Context, Decision diagrams are one form of representation of Boolean functions</a:t>
            </a:r>
          </a:p>
          <a:p>
            <a:pPr marL="171450" indent="-171450">
              <a:buFontTx/>
              <a:buChar char="-"/>
            </a:pPr>
            <a:r>
              <a:rPr lang="en-US" dirty="0"/>
              <a:t>Particularly, BDDs are a form of decision diagrams used for efficient function representations. </a:t>
            </a:r>
          </a:p>
          <a:p>
            <a:pPr marL="171450" indent="-171450">
              <a:buFontTx/>
              <a:buChar char="-"/>
            </a:pPr>
            <a:r>
              <a:rPr lang="en-US" dirty="0"/>
              <a:t>Following their success in hardware verification, they and their variants have seen applications in Program analysis, Probabilistic programming and more recently in the domain of quantum simulations.</a:t>
            </a:r>
          </a:p>
        </p:txBody>
      </p:sp>
      <p:sp>
        <p:nvSpPr>
          <p:cNvPr id="4" name="Slide Number Placeholder 3"/>
          <p:cNvSpPr>
            <a:spLocks noGrp="1"/>
          </p:cNvSpPr>
          <p:nvPr>
            <p:ph type="sldNum" sz="quarter" idx="5"/>
          </p:nvPr>
        </p:nvSpPr>
        <p:spPr/>
        <p:txBody>
          <a:bodyPr/>
          <a:lstStyle/>
          <a:p>
            <a:fld id="{AED5F58B-416A-134C-B251-CF423A5298EF}" type="slidenum">
              <a:rPr lang="en-US" smtClean="0"/>
              <a:t>2</a:t>
            </a:fld>
            <a:endParaRPr lang="en-US"/>
          </a:p>
        </p:txBody>
      </p:sp>
    </p:spTree>
    <p:extLst>
      <p:ext uri="{BB962C8B-B14F-4D97-AF65-F5344CB8AC3E}">
        <p14:creationId xmlns:p14="http://schemas.microsoft.com/office/powerpoint/2010/main" val="39672458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path is similar to the one in BDD with a few pitstops</a:t>
            </a:r>
          </a:p>
        </p:txBody>
      </p:sp>
      <p:sp>
        <p:nvSpPr>
          <p:cNvPr id="4" name="Slide Number Placeholder 3"/>
          <p:cNvSpPr>
            <a:spLocks noGrp="1"/>
          </p:cNvSpPr>
          <p:nvPr>
            <p:ph type="sldNum" sz="quarter" idx="5"/>
          </p:nvPr>
        </p:nvSpPr>
        <p:spPr/>
        <p:txBody>
          <a:bodyPr/>
          <a:lstStyle/>
          <a:p>
            <a:fld id="{A983F477-38E3-0445-BE19-FA345AD72106}" type="slidenum">
              <a:rPr lang="en-US" smtClean="0"/>
              <a:t>26</a:t>
            </a:fld>
            <a:endParaRPr lang="en-US"/>
          </a:p>
        </p:txBody>
      </p:sp>
    </p:spTree>
    <p:extLst>
      <p:ext uri="{BB962C8B-B14F-4D97-AF65-F5344CB8AC3E}">
        <p14:creationId xmlns:p14="http://schemas.microsoft.com/office/powerpoint/2010/main" val="366078218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Just highlight level 2 exit vertices</a:t>
            </a:r>
          </a:p>
        </p:txBody>
      </p:sp>
      <p:sp>
        <p:nvSpPr>
          <p:cNvPr id="4" name="Slide Number Placeholder 3"/>
          <p:cNvSpPr>
            <a:spLocks noGrp="1"/>
          </p:cNvSpPr>
          <p:nvPr>
            <p:ph type="sldNum" sz="quarter" idx="5"/>
          </p:nvPr>
        </p:nvSpPr>
        <p:spPr/>
        <p:txBody>
          <a:bodyPr/>
          <a:lstStyle/>
          <a:p>
            <a:fld id="{A983F477-38E3-0445-BE19-FA345AD72106}" type="slidenum">
              <a:rPr lang="en-US" smtClean="0"/>
              <a:t>28</a:t>
            </a:fld>
            <a:endParaRPr lang="en-US"/>
          </a:p>
        </p:txBody>
      </p:sp>
    </p:spTree>
    <p:extLst>
      <p:ext uri="{BB962C8B-B14F-4D97-AF65-F5344CB8AC3E}">
        <p14:creationId xmlns:p14="http://schemas.microsoft.com/office/powerpoint/2010/main" val="15850439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29</a:t>
            </a:fld>
            <a:endParaRPr lang="en-US"/>
          </a:p>
        </p:txBody>
      </p:sp>
    </p:spTree>
    <p:extLst>
      <p:ext uri="{BB962C8B-B14F-4D97-AF65-F5344CB8AC3E}">
        <p14:creationId xmlns:p14="http://schemas.microsoft.com/office/powerpoint/2010/main" val="29275167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30</a:t>
            </a:fld>
            <a:endParaRPr lang="en-US"/>
          </a:p>
        </p:txBody>
      </p:sp>
    </p:spTree>
    <p:extLst>
      <p:ext uri="{BB962C8B-B14F-4D97-AF65-F5344CB8AC3E}">
        <p14:creationId xmlns:p14="http://schemas.microsoft.com/office/powerpoint/2010/main" val="61025379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31</a:t>
            </a:fld>
            <a:endParaRPr lang="en-US"/>
          </a:p>
        </p:txBody>
      </p:sp>
    </p:spTree>
    <p:extLst>
      <p:ext uri="{BB962C8B-B14F-4D97-AF65-F5344CB8AC3E}">
        <p14:creationId xmlns:p14="http://schemas.microsoft.com/office/powerpoint/2010/main" val="37344022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32</a:t>
            </a:fld>
            <a:endParaRPr lang="en-US"/>
          </a:p>
        </p:txBody>
      </p:sp>
    </p:spTree>
    <p:extLst>
      <p:ext uri="{BB962C8B-B14F-4D97-AF65-F5344CB8AC3E}">
        <p14:creationId xmlns:p14="http://schemas.microsoft.com/office/powerpoint/2010/main" val="409243518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33</a:t>
            </a:fld>
            <a:endParaRPr lang="en-US"/>
          </a:p>
        </p:txBody>
      </p:sp>
    </p:spTree>
    <p:extLst>
      <p:ext uri="{BB962C8B-B14F-4D97-AF65-F5344CB8AC3E}">
        <p14:creationId xmlns:p14="http://schemas.microsoft.com/office/powerpoint/2010/main" val="246604196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34</a:t>
            </a:fld>
            <a:endParaRPr lang="en-US"/>
          </a:p>
        </p:txBody>
      </p:sp>
    </p:spTree>
    <p:extLst>
      <p:ext uri="{BB962C8B-B14F-4D97-AF65-F5344CB8AC3E}">
        <p14:creationId xmlns:p14="http://schemas.microsoft.com/office/powerpoint/2010/main" val="413997292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35</a:t>
            </a:fld>
            <a:endParaRPr lang="en-US"/>
          </a:p>
        </p:txBody>
      </p:sp>
    </p:spTree>
    <p:extLst>
      <p:ext uri="{BB962C8B-B14F-4D97-AF65-F5344CB8AC3E}">
        <p14:creationId xmlns:p14="http://schemas.microsoft.com/office/powerpoint/2010/main" val="26270651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36</a:t>
            </a:fld>
            <a:endParaRPr lang="en-US"/>
          </a:p>
        </p:txBody>
      </p:sp>
    </p:spTree>
    <p:extLst>
      <p:ext uri="{BB962C8B-B14F-4D97-AF65-F5344CB8AC3E}">
        <p14:creationId xmlns:p14="http://schemas.microsoft.com/office/powerpoint/2010/main" val="28005825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other kinds of decision diagrams too called SDDs that have seen prominence in some domains</a:t>
            </a:r>
          </a:p>
        </p:txBody>
      </p:sp>
      <p:sp>
        <p:nvSpPr>
          <p:cNvPr id="4" name="Slide Number Placeholder 3"/>
          <p:cNvSpPr>
            <a:spLocks noGrp="1"/>
          </p:cNvSpPr>
          <p:nvPr>
            <p:ph type="sldNum" sz="quarter" idx="5"/>
          </p:nvPr>
        </p:nvSpPr>
        <p:spPr/>
        <p:txBody>
          <a:bodyPr/>
          <a:lstStyle/>
          <a:p>
            <a:fld id="{AED5F58B-416A-134C-B251-CF423A5298EF}" type="slidenum">
              <a:rPr lang="en-US" smtClean="0"/>
              <a:t>3</a:t>
            </a:fld>
            <a:endParaRPr lang="en-US"/>
          </a:p>
        </p:txBody>
      </p:sp>
    </p:spTree>
    <p:extLst>
      <p:ext uri="{BB962C8B-B14F-4D97-AF65-F5344CB8AC3E}">
        <p14:creationId xmlns:p14="http://schemas.microsoft.com/office/powerpoint/2010/main" val="2364228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37</a:t>
            </a:fld>
            <a:endParaRPr lang="en-US"/>
          </a:p>
        </p:txBody>
      </p:sp>
    </p:spTree>
    <p:extLst>
      <p:ext uri="{BB962C8B-B14F-4D97-AF65-F5344CB8AC3E}">
        <p14:creationId xmlns:p14="http://schemas.microsoft.com/office/powerpoint/2010/main" val="326641792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38</a:t>
            </a:fld>
            <a:endParaRPr lang="en-US"/>
          </a:p>
        </p:txBody>
      </p:sp>
    </p:spTree>
    <p:extLst>
      <p:ext uri="{BB962C8B-B14F-4D97-AF65-F5344CB8AC3E}">
        <p14:creationId xmlns:p14="http://schemas.microsoft.com/office/powerpoint/2010/main" val="320261350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5702CE-0F6B-30D9-7217-0726DC04922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D3D3CAC-ACCD-51F3-829B-1772E5E6534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E7BDE44-16B9-1C39-8119-E72F28E289B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CE09BFC-2FE4-F9EF-4CED-B21F751C5209}"/>
              </a:ext>
            </a:extLst>
          </p:cNvPr>
          <p:cNvSpPr>
            <a:spLocks noGrp="1"/>
          </p:cNvSpPr>
          <p:nvPr>
            <p:ph type="sldNum" sz="quarter" idx="5"/>
          </p:nvPr>
        </p:nvSpPr>
        <p:spPr/>
        <p:txBody>
          <a:bodyPr/>
          <a:lstStyle/>
          <a:p>
            <a:fld id="{5E40C6E2-70C1-443C-BB08-BC593A738F75}" type="slidenum">
              <a:rPr lang="en-US" smtClean="0"/>
              <a:t>39</a:t>
            </a:fld>
            <a:endParaRPr lang="en-US"/>
          </a:p>
        </p:txBody>
      </p:sp>
    </p:spTree>
    <p:extLst>
      <p:ext uri="{BB962C8B-B14F-4D97-AF65-F5344CB8AC3E}">
        <p14:creationId xmlns:p14="http://schemas.microsoft.com/office/powerpoint/2010/main" val="262834545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40</a:t>
            </a:fld>
            <a:endParaRPr lang="en-US"/>
          </a:p>
        </p:txBody>
      </p:sp>
    </p:spTree>
    <p:extLst>
      <p:ext uri="{BB962C8B-B14F-4D97-AF65-F5344CB8AC3E}">
        <p14:creationId xmlns:p14="http://schemas.microsoft.com/office/powerpoint/2010/main" val="321349102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41</a:t>
            </a:fld>
            <a:endParaRPr lang="en-US"/>
          </a:p>
        </p:txBody>
      </p:sp>
    </p:spTree>
    <p:extLst>
      <p:ext uri="{BB962C8B-B14F-4D97-AF65-F5344CB8AC3E}">
        <p14:creationId xmlns:p14="http://schemas.microsoft.com/office/powerpoint/2010/main" val="138825295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7C869E-C9EA-0EB2-A36B-13C3B5B15BA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39EBFFC-825E-F257-E337-0DBC4B50B17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65B7200-9636-AE23-2EA9-1526F581E2A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9DC4C49-D17B-1CB4-2ED9-8DAA8CB2B2E6}"/>
              </a:ext>
            </a:extLst>
          </p:cNvPr>
          <p:cNvSpPr>
            <a:spLocks noGrp="1"/>
          </p:cNvSpPr>
          <p:nvPr>
            <p:ph type="sldNum" sz="quarter" idx="5"/>
          </p:nvPr>
        </p:nvSpPr>
        <p:spPr/>
        <p:txBody>
          <a:bodyPr/>
          <a:lstStyle/>
          <a:p>
            <a:fld id="{5E40C6E2-70C1-443C-BB08-BC593A738F75}" type="slidenum">
              <a:rPr lang="en-US" smtClean="0"/>
              <a:t>42</a:t>
            </a:fld>
            <a:endParaRPr lang="en-US"/>
          </a:p>
        </p:txBody>
      </p:sp>
    </p:spTree>
    <p:extLst>
      <p:ext uri="{BB962C8B-B14F-4D97-AF65-F5344CB8AC3E}">
        <p14:creationId xmlns:p14="http://schemas.microsoft.com/office/powerpoint/2010/main" val="374957258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2850B2-A435-DC9C-3A7A-24842DB0FE5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F6DB169-7788-44FB-46BB-C7B1E80437E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4877CC3-9619-BE14-D9F6-96530ED257E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B60B561-E946-3583-8317-633F63FCAEB3}"/>
              </a:ext>
            </a:extLst>
          </p:cNvPr>
          <p:cNvSpPr>
            <a:spLocks noGrp="1"/>
          </p:cNvSpPr>
          <p:nvPr>
            <p:ph type="sldNum" sz="quarter" idx="5"/>
          </p:nvPr>
        </p:nvSpPr>
        <p:spPr/>
        <p:txBody>
          <a:bodyPr/>
          <a:lstStyle/>
          <a:p>
            <a:fld id="{5E40C6E2-70C1-443C-BB08-BC593A738F75}" type="slidenum">
              <a:rPr lang="en-US" smtClean="0"/>
              <a:t>43</a:t>
            </a:fld>
            <a:endParaRPr lang="en-US"/>
          </a:p>
        </p:txBody>
      </p:sp>
    </p:spTree>
    <p:extLst>
      <p:ext uri="{BB962C8B-B14F-4D97-AF65-F5344CB8AC3E}">
        <p14:creationId xmlns:p14="http://schemas.microsoft.com/office/powerpoint/2010/main" val="21901040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EE6900-1AC4-6BAF-D90A-3A7483BAFB6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5812812-F79F-005D-6A26-C82C944200E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9D0300-6DF7-6FC2-B89F-95F0DF06E0B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248CD5E-C06F-F64E-5786-2C64F3AC30F3}"/>
              </a:ext>
            </a:extLst>
          </p:cNvPr>
          <p:cNvSpPr>
            <a:spLocks noGrp="1"/>
          </p:cNvSpPr>
          <p:nvPr>
            <p:ph type="sldNum" sz="quarter" idx="5"/>
          </p:nvPr>
        </p:nvSpPr>
        <p:spPr/>
        <p:txBody>
          <a:bodyPr/>
          <a:lstStyle/>
          <a:p>
            <a:fld id="{5E40C6E2-70C1-443C-BB08-BC593A738F75}" type="slidenum">
              <a:rPr lang="en-US" smtClean="0"/>
              <a:t>44</a:t>
            </a:fld>
            <a:endParaRPr lang="en-US"/>
          </a:p>
        </p:txBody>
      </p:sp>
    </p:spTree>
    <p:extLst>
      <p:ext uri="{BB962C8B-B14F-4D97-AF65-F5344CB8AC3E}">
        <p14:creationId xmlns:p14="http://schemas.microsoft.com/office/powerpoint/2010/main" val="269630372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45</a:t>
            </a:fld>
            <a:endParaRPr lang="en-US"/>
          </a:p>
        </p:txBody>
      </p:sp>
    </p:spTree>
    <p:extLst>
      <p:ext uri="{BB962C8B-B14F-4D97-AF65-F5344CB8AC3E}">
        <p14:creationId xmlns:p14="http://schemas.microsoft.com/office/powerpoint/2010/main" val="355723201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46</a:t>
            </a:fld>
            <a:endParaRPr lang="en-US"/>
          </a:p>
        </p:txBody>
      </p:sp>
    </p:spTree>
    <p:extLst>
      <p:ext uri="{BB962C8B-B14F-4D97-AF65-F5344CB8AC3E}">
        <p14:creationId xmlns:p14="http://schemas.microsoft.com/office/powerpoint/2010/main" val="38282448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talk, we will focus on Binary Decision Diagrams</a:t>
            </a:r>
          </a:p>
        </p:txBody>
      </p:sp>
      <p:sp>
        <p:nvSpPr>
          <p:cNvPr id="4" name="Slide Number Placeholder 3"/>
          <p:cNvSpPr>
            <a:spLocks noGrp="1"/>
          </p:cNvSpPr>
          <p:nvPr>
            <p:ph type="sldNum" sz="quarter" idx="5"/>
          </p:nvPr>
        </p:nvSpPr>
        <p:spPr/>
        <p:txBody>
          <a:bodyPr/>
          <a:lstStyle/>
          <a:p>
            <a:fld id="{AED5F58B-416A-134C-B251-CF423A5298EF}" type="slidenum">
              <a:rPr lang="en-US" smtClean="0"/>
              <a:t>4</a:t>
            </a:fld>
            <a:endParaRPr lang="en-US"/>
          </a:p>
        </p:txBody>
      </p:sp>
    </p:spTree>
    <p:extLst>
      <p:ext uri="{BB962C8B-B14F-4D97-AF65-F5344CB8AC3E}">
        <p14:creationId xmlns:p14="http://schemas.microsoft.com/office/powerpoint/2010/main" val="179518151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47</a:t>
            </a:fld>
            <a:endParaRPr lang="en-US"/>
          </a:p>
        </p:txBody>
      </p:sp>
    </p:spTree>
    <p:extLst>
      <p:ext uri="{BB962C8B-B14F-4D97-AF65-F5344CB8AC3E}">
        <p14:creationId xmlns:p14="http://schemas.microsoft.com/office/powerpoint/2010/main" val="311395553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48</a:t>
            </a:fld>
            <a:endParaRPr lang="en-US"/>
          </a:p>
        </p:txBody>
      </p:sp>
    </p:spTree>
    <p:extLst>
      <p:ext uri="{BB962C8B-B14F-4D97-AF65-F5344CB8AC3E}">
        <p14:creationId xmlns:p14="http://schemas.microsoft.com/office/powerpoint/2010/main" val="132470081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49</a:t>
            </a:fld>
            <a:endParaRPr lang="en-US"/>
          </a:p>
        </p:txBody>
      </p:sp>
    </p:spTree>
    <p:extLst>
      <p:ext uri="{BB962C8B-B14F-4D97-AF65-F5344CB8AC3E}">
        <p14:creationId xmlns:p14="http://schemas.microsoft.com/office/powerpoint/2010/main" val="106845945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E40C6E2-70C1-443C-BB08-BC593A738F75}" type="slidenum">
              <a:rPr lang="en-US" smtClean="0"/>
              <a:t>50</a:t>
            </a:fld>
            <a:endParaRPr lang="en-US"/>
          </a:p>
        </p:txBody>
      </p:sp>
    </p:spTree>
    <p:extLst>
      <p:ext uri="{BB962C8B-B14F-4D97-AF65-F5344CB8AC3E}">
        <p14:creationId xmlns:p14="http://schemas.microsoft.com/office/powerpoint/2010/main" val="191009443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leads to a compressed representation of CFLOBDD as shown here. As you can see, the decisions are also taken at the level-0 groupings only. As you can see, this represents a fork-node and this one a don’t care node.</a:t>
            </a:r>
          </a:p>
          <a:p>
            <a:r>
              <a:rPr lang="en-US" dirty="0"/>
              <a:t>We can also observe that every grouping has two parts. The first part between entry and middle vertices handles the first half of the variables and the second part handles the second half of the variables.</a:t>
            </a:r>
          </a:p>
          <a:p>
            <a:r>
              <a:rPr lang="en-US" dirty="0"/>
              <a:t>So, we can say that a CFLOBDD of size k represents a function over 2^k variables.</a:t>
            </a:r>
          </a:p>
        </p:txBody>
      </p:sp>
      <p:sp>
        <p:nvSpPr>
          <p:cNvPr id="4" name="Slide Number Placeholder 3"/>
          <p:cNvSpPr>
            <a:spLocks noGrp="1"/>
          </p:cNvSpPr>
          <p:nvPr>
            <p:ph type="sldNum" sz="quarter" idx="5"/>
          </p:nvPr>
        </p:nvSpPr>
        <p:spPr/>
        <p:txBody>
          <a:bodyPr/>
          <a:lstStyle/>
          <a:p>
            <a:fld id="{AED5F58B-416A-134C-B251-CF423A5298EF}" type="slidenum">
              <a:rPr lang="en-US" smtClean="0"/>
              <a:t>51</a:t>
            </a:fld>
            <a:endParaRPr lang="en-US"/>
          </a:p>
        </p:txBody>
      </p:sp>
    </p:spTree>
    <p:extLst>
      <p:ext uri="{BB962C8B-B14F-4D97-AF65-F5344CB8AC3E}">
        <p14:creationId xmlns:p14="http://schemas.microsoft.com/office/powerpoint/2010/main" val="19536524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we have seen that CFLOBDDs achieve compression through middle-of-a-DAG sharing, this is achieved by adding hierarchy and they follow the matched path principle.</a:t>
            </a:r>
          </a:p>
          <a:p>
            <a:r>
              <a:rPr lang="en-US" dirty="0"/>
              <a:t>That is if you enter a grouping through a solid edge, you </a:t>
            </a:r>
            <a:r>
              <a:rPr lang="en-US" dirty="0" err="1"/>
              <a:t>alwsys</a:t>
            </a:r>
            <a:r>
              <a:rPr lang="en-US" dirty="0"/>
              <a:t> leave through a solid edge, if you enter through a dotted edge, you leave through a dotted edge. This way you do not run into cycles.</a:t>
            </a:r>
          </a:p>
          <a:p>
            <a:r>
              <a:rPr lang="en-US" dirty="0"/>
              <a:t>They also follow CIP, which states that every level-0 grouping is not associated with a variable but the variable and the decision is determined by the context.</a:t>
            </a:r>
          </a:p>
        </p:txBody>
      </p:sp>
      <p:sp>
        <p:nvSpPr>
          <p:cNvPr id="4" name="Slide Number Placeholder 3"/>
          <p:cNvSpPr>
            <a:spLocks noGrp="1"/>
          </p:cNvSpPr>
          <p:nvPr>
            <p:ph type="sldNum" sz="quarter" idx="5"/>
          </p:nvPr>
        </p:nvSpPr>
        <p:spPr/>
        <p:txBody>
          <a:bodyPr/>
          <a:lstStyle/>
          <a:p>
            <a:fld id="{AED5F58B-416A-134C-B251-CF423A5298EF}" type="slidenum">
              <a:rPr lang="en-US" smtClean="0"/>
              <a:t>52</a:t>
            </a:fld>
            <a:endParaRPr lang="en-US"/>
          </a:p>
        </p:txBody>
      </p:sp>
    </p:spTree>
    <p:extLst>
      <p:ext uri="{BB962C8B-B14F-4D97-AF65-F5344CB8AC3E}">
        <p14:creationId xmlns:p14="http://schemas.microsoft.com/office/powerpoint/2010/main" val="123692060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We’ll understand this more via an example.</a:t>
            </a:r>
          </a:p>
          <a:p>
            <a:r>
              <a:rPr lang="en-US" dirty="0"/>
              <a:t>Let us evaluate the all-T assignment. The path is as follows.</a:t>
            </a:r>
          </a:p>
          <a:p>
            <a:r>
              <a:rPr lang="en-US" dirty="0"/>
              <a:t>We start at the level-2 grouping, follow the edges as shown, i.e. reach level-1 grouping followed by level-0 grouping.</a:t>
            </a:r>
          </a:p>
          <a:p>
            <a:r>
              <a:rPr lang="en-US" dirty="0"/>
              <a:t>At level-0 grouping, you encounter the first decision for the current variable: x_0 = T.</a:t>
            </a:r>
          </a:p>
          <a:p>
            <a:r>
              <a:rPr lang="en-US" dirty="0"/>
              <a:t>You follow the edges based on the matched path principle, and now take the decision for x_1 = T and follow the edges and taken decisions for x_2 and x_3 and end up at the terminal value of the function which is T.</a:t>
            </a:r>
          </a:p>
          <a:p>
            <a:r>
              <a:rPr lang="en-US" dirty="0"/>
              <a:t>As you can observe, the decisions for all four variables are handled by the two level-0 groupings and this disassociation also helps in achieving the reuse needed for CFLOBDD compression.</a:t>
            </a:r>
          </a:p>
        </p:txBody>
      </p:sp>
      <p:sp>
        <p:nvSpPr>
          <p:cNvPr id="4" name="Slide Number Placeholder 3"/>
          <p:cNvSpPr>
            <a:spLocks noGrp="1"/>
          </p:cNvSpPr>
          <p:nvPr>
            <p:ph type="sldNum" sz="quarter" idx="5"/>
          </p:nvPr>
        </p:nvSpPr>
        <p:spPr/>
        <p:txBody>
          <a:bodyPr/>
          <a:lstStyle/>
          <a:p>
            <a:fld id="{AED5F58B-416A-134C-B251-CF423A5298EF}" type="slidenum">
              <a:rPr lang="en-US" smtClean="0"/>
              <a:t>53</a:t>
            </a:fld>
            <a:endParaRPr lang="en-US"/>
          </a:p>
        </p:txBody>
      </p:sp>
    </p:spTree>
    <p:extLst>
      <p:ext uri="{BB962C8B-B14F-4D97-AF65-F5344CB8AC3E}">
        <p14:creationId xmlns:p14="http://schemas.microsoft.com/office/powerpoint/2010/main" val="342733992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called CFL because the language of paths follows this matched calls and returns/balanced grammar structure which is a CFL but because our paths are bounded, it is technically a regular language.</a:t>
            </a:r>
          </a:p>
        </p:txBody>
      </p:sp>
      <p:sp>
        <p:nvSpPr>
          <p:cNvPr id="4" name="Slide Number Placeholder 3"/>
          <p:cNvSpPr>
            <a:spLocks noGrp="1"/>
          </p:cNvSpPr>
          <p:nvPr>
            <p:ph type="sldNum" sz="quarter" idx="5"/>
          </p:nvPr>
        </p:nvSpPr>
        <p:spPr/>
        <p:txBody>
          <a:bodyPr/>
          <a:lstStyle/>
          <a:p>
            <a:fld id="{AED5F58B-416A-134C-B251-CF423A5298EF}" type="slidenum">
              <a:rPr lang="en-US" smtClean="0"/>
              <a:t>54</a:t>
            </a:fld>
            <a:endParaRPr lang="en-US"/>
          </a:p>
        </p:txBody>
      </p:sp>
    </p:spTree>
    <p:extLst>
      <p:ext uri="{BB962C8B-B14F-4D97-AF65-F5344CB8AC3E}">
        <p14:creationId xmlns:p14="http://schemas.microsoft.com/office/powerpoint/2010/main" val="388940154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 us look at Hadamard Matrix representation, an important matrix in QC</a:t>
            </a:r>
          </a:p>
          <a:p>
            <a:endParaRPr lang="en-US" dirty="0"/>
          </a:p>
          <a:p>
            <a:r>
              <a:rPr lang="en-US" dirty="0"/>
              <a:t>BDD and CFLOBDD representations are as shown</a:t>
            </a:r>
          </a:p>
          <a:p>
            <a:r>
              <a:rPr lang="en-US" dirty="0"/>
              <a:t>When we moved from BDD to CFLOBDD, note that we added hierarchy with procedure calls.</a:t>
            </a:r>
          </a:p>
          <a:p>
            <a:r>
              <a:rPr lang="en-US" dirty="0"/>
              <a:t>Let us call this H2 and H2</a:t>
            </a:r>
          </a:p>
          <a:p>
            <a:endParaRPr lang="en-US" dirty="0"/>
          </a:p>
          <a:p>
            <a:endParaRPr lang="en-US" dirty="0"/>
          </a:p>
        </p:txBody>
      </p:sp>
      <p:sp>
        <p:nvSpPr>
          <p:cNvPr id="4" name="Slide Number Placeholder 3"/>
          <p:cNvSpPr>
            <a:spLocks noGrp="1"/>
          </p:cNvSpPr>
          <p:nvPr>
            <p:ph type="sldNum" sz="quarter" idx="5"/>
          </p:nvPr>
        </p:nvSpPr>
        <p:spPr/>
        <p:txBody>
          <a:bodyPr/>
          <a:lstStyle/>
          <a:p>
            <a:fld id="{0FA05B3C-A443-814F-9CDC-D8E342A6D1A4}" type="slidenum">
              <a:rPr lang="en-US" smtClean="0"/>
              <a:t>55</a:t>
            </a:fld>
            <a:endParaRPr lang="en-US"/>
          </a:p>
        </p:txBody>
      </p:sp>
    </p:spTree>
    <p:extLst>
      <p:ext uri="{BB962C8B-B14F-4D97-AF65-F5344CB8AC3E}">
        <p14:creationId xmlns:p14="http://schemas.microsoft.com/office/powerpoint/2010/main" val="93648474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we consider the next example of H4 over 4 variables. It would be H2 stacked on top of another H2.</a:t>
            </a:r>
          </a:p>
          <a:p>
            <a:r>
              <a:rPr lang="en-US" dirty="0"/>
              <a:t>If you do similarly in CFLOBDDs, we can reuse nodes and have only one representation of H2 and constant number of additional edges,</a:t>
            </a:r>
          </a:p>
          <a:p>
            <a:r>
              <a:rPr lang="en-US" dirty="0"/>
              <a:t>As n increases, there is a linear scale growth in BDDs and log scale in CFLOBDDs</a:t>
            </a:r>
          </a:p>
          <a:p>
            <a:r>
              <a:rPr lang="en-US" dirty="0"/>
              <a:t>For a ……</a:t>
            </a:r>
          </a:p>
          <a:p>
            <a:r>
              <a:rPr lang="en-US" dirty="0"/>
              <a:t>…..</a:t>
            </a:r>
          </a:p>
        </p:txBody>
      </p:sp>
      <p:sp>
        <p:nvSpPr>
          <p:cNvPr id="4" name="Slide Number Placeholder 3"/>
          <p:cNvSpPr>
            <a:spLocks noGrp="1"/>
          </p:cNvSpPr>
          <p:nvPr>
            <p:ph type="sldNum" sz="quarter" idx="5"/>
          </p:nvPr>
        </p:nvSpPr>
        <p:spPr/>
        <p:txBody>
          <a:bodyPr/>
          <a:lstStyle/>
          <a:p>
            <a:fld id="{0FA05B3C-A443-814F-9CDC-D8E342A6D1A4}" type="slidenum">
              <a:rPr lang="en-US" smtClean="0"/>
              <a:t>56</a:t>
            </a:fld>
            <a:endParaRPr lang="en-US"/>
          </a:p>
        </p:txBody>
      </p:sp>
    </p:spTree>
    <p:extLst>
      <p:ext uri="{BB962C8B-B14F-4D97-AF65-F5344CB8AC3E}">
        <p14:creationId xmlns:p14="http://schemas.microsoft.com/office/powerpoint/2010/main" val="31339628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BDDs, as I have mentioned, are efficient function representations. In the best case, a BDD of size n can represent a set of elements of size 2^n. That is they provide exponential compression.</a:t>
            </a:r>
          </a:p>
          <a:p>
            <a:endParaRPr lang="en-US" dirty="0"/>
          </a:p>
          <a:p>
            <a:r>
              <a:rPr lang="en-US" dirty="0"/>
              <a:t>The question is: Can we do better?</a:t>
            </a:r>
          </a:p>
        </p:txBody>
      </p:sp>
      <p:sp>
        <p:nvSpPr>
          <p:cNvPr id="4" name="Slide Number Placeholder 3"/>
          <p:cNvSpPr>
            <a:spLocks noGrp="1"/>
          </p:cNvSpPr>
          <p:nvPr>
            <p:ph type="sldNum" sz="quarter" idx="5"/>
          </p:nvPr>
        </p:nvSpPr>
        <p:spPr/>
        <p:txBody>
          <a:bodyPr/>
          <a:lstStyle/>
          <a:p>
            <a:fld id="{A983F477-38E3-0445-BE19-FA345AD72106}" type="slidenum">
              <a:rPr lang="en-US" smtClean="0"/>
              <a:t>5</a:t>
            </a:fld>
            <a:endParaRPr lang="en-US"/>
          </a:p>
        </p:txBody>
      </p:sp>
    </p:spTree>
    <p:extLst>
      <p:ext uri="{BB962C8B-B14F-4D97-AF65-F5344CB8AC3E}">
        <p14:creationId xmlns:p14="http://schemas.microsoft.com/office/powerpoint/2010/main" val="35803278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best case of a constant function, CFLOBDDs would be double-exponentially compressed over DTs</a:t>
            </a:r>
          </a:p>
        </p:txBody>
      </p:sp>
      <p:sp>
        <p:nvSpPr>
          <p:cNvPr id="4" name="Slide Number Placeholder 3"/>
          <p:cNvSpPr>
            <a:spLocks noGrp="1"/>
          </p:cNvSpPr>
          <p:nvPr>
            <p:ph type="sldNum" sz="quarter" idx="5"/>
          </p:nvPr>
        </p:nvSpPr>
        <p:spPr/>
        <p:txBody>
          <a:bodyPr/>
          <a:lstStyle/>
          <a:p>
            <a:fld id="{AED5F58B-416A-134C-B251-CF423A5298EF}" type="slidenum">
              <a:rPr lang="en-US" smtClean="0"/>
              <a:t>57</a:t>
            </a:fld>
            <a:endParaRPr lang="en-US"/>
          </a:p>
        </p:txBody>
      </p:sp>
    </p:spTree>
    <p:extLst>
      <p:ext uri="{BB962C8B-B14F-4D97-AF65-F5344CB8AC3E}">
        <p14:creationId xmlns:p14="http://schemas.microsoft.com/office/powerpoint/2010/main" val="57355421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you can see for a function with 64 </a:t>
            </a:r>
            <a:r>
              <a:rPr lang="en-US" dirty="0" err="1"/>
              <a:t>vrs</a:t>
            </a:r>
            <a:r>
              <a:rPr lang="en-US" dirty="0"/>
              <a:t>, 2^64 paths, we could represent using only 9 groupings and 24 edges.</a:t>
            </a:r>
          </a:p>
        </p:txBody>
      </p:sp>
      <p:sp>
        <p:nvSpPr>
          <p:cNvPr id="4" name="Slide Number Placeholder 3"/>
          <p:cNvSpPr>
            <a:spLocks noGrp="1"/>
          </p:cNvSpPr>
          <p:nvPr>
            <p:ph type="sldNum" sz="quarter" idx="5"/>
          </p:nvPr>
        </p:nvSpPr>
        <p:spPr/>
        <p:txBody>
          <a:bodyPr/>
          <a:lstStyle/>
          <a:p>
            <a:fld id="{AED5F58B-416A-134C-B251-CF423A5298EF}" type="slidenum">
              <a:rPr lang="en-US" smtClean="0"/>
              <a:t>58</a:t>
            </a:fld>
            <a:endParaRPr lang="en-US"/>
          </a:p>
        </p:txBody>
      </p:sp>
    </p:spTree>
    <p:extLst>
      <p:ext uri="{BB962C8B-B14F-4D97-AF65-F5344CB8AC3E}">
        <p14:creationId xmlns:p14="http://schemas.microsoft.com/office/powerpoint/2010/main" val="132642096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is this double-exponential compression in paths achieved?</a:t>
            </a:r>
          </a:p>
          <a:p>
            <a:r>
              <a:rPr lang="en-US" dirty="0"/>
              <a:t>If for an n-ply/var function, P(n) paths</a:t>
            </a:r>
          </a:p>
          <a:p>
            <a:r>
              <a:rPr lang="en-US" dirty="0"/>
              <a:t>BDDs follow the recurrence P(n) = 2P(n-1) which gives us P(n) = 2^n</a:t>
            </a:r>
          </a:p>
          <a:p>
            <a:r>
              <a:rPr lang="en-US" dirty="0"/>
              <a:t>In case of CFLOBDDs, for a level-K CFLOBDD, it would have the recurrence P(k) = P9k-1)^2 -&gt; through first half and second half.</a:t>
            </a:r>
          </a:p>
          <a:p>
            <a:r>
              <a:rPr lang="en-US" dirty="0"/>
              <a:t>Solving leads to the 2^2^k.</a:t>
            </a:r>
          </a:p>
        </p:txBody>
      </p:sp>
      <p:sp>
        <p:nvSpPr>
          <p:cNvPr id="4" name="Slide Number Placeholder 3"/>
          <p:cNvSpPr>
            <a:spLocks noGrp="1"/>
          </p:cNvSpPr>
          <p:nvPr>
            <p:ph type="sldNum" sz="quarter" idx="5"/>
          </p:nvPr>
        </p:nvSpPr>
        <p:spPr/>
        <p:txBody>
          <a:bodyPr/>
          <a:lstStyle/>
          <a:p>
            <a:fld id="{5E40C6E2-70C1-443C-BB08-BC593A738F75}" type="slidenum">
              <a:rPr lang="en-US" smtClean="0"/>
              <a:t>59</a:t>
            </a:fld>
            <a:endParaRPr lang="en-US"/>
          </a:p>
        </p:txBody>
      </p:sp>
    </p:spTree>
    <p:extLst>
      <p:ext uri="{BB962C8B-B14F-4D97-AF65-F5344CB8AC3E}">
        <p14:creationId xmlns:p14="http://schemas.microsoft.com/office/powerpoint/2010/main" val="174125818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05DFA0-C8BF-1E2A-CD87-9516CCD4CD8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4EF46BD-1D2D-07D7-8370-0D7E2EA7D47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611A6C4-A4CC-A78C-3811-A9363856A312}"/>
              </a:ext>
            </a:extLst>
          </p:cNvPr>
          <p:cNvSpPr>
            <a:spLocks noGrp="1"/>
          </p:cNvSpPr>
          <p:nvPr>
            <p:ph type="body" idx="1"/>
          </p:nvPr>
        </p:nvSpPr>
        <p:spPr/>
        <p:txBody>
          <a:bodyPr/>
          <a:lstStyle/>
          <a:p>
            <a:r>
              <a:rPr lang="en-US" dirty="0"/>
              <a:t>The next question would be how to write algorithms for operations using </a:t>
            </a:r>
            <a:r>
              <a:rPr lang="en-US" dirty="0" err="1"/>
              <a:t>CFLOBDDsThe</a:t>
            </a:r>
            <a:r>
              <a:rPr lang="en-US" dirty="0"/>
              <a:t> algorithms would follow a recursive divide and conquer approach.</a:t>
            </a:r>
          </a:p>
          <a:p>
            <a:r>
              <a:rPr lang="en-US" dirty="0"/>
              <a:t>Where standard problems divided on </a:t>
            </a:r>
            <a:r>
              <a:rPr lang="en-US" dirty="0" err="1"/>
              <a:t>halg</a:t>
            </a:r>
            <a:r>
              <a:rPr lang="en-US" dirty="0"/>
              <a:t> the problem size, here you would have half the variables division.</a:t>
            </a:r>
          </a:p>
          <a:p>
            <a:r>
              <a:rPr lang="en-US" dirty="0"/>
              <a:t>This CFLOBDD represents the function represented by the decision tree.</a:t>
            </a:r>
          </a:p>
          <a:p>
            <a:r>
              <a:rPr lang="en-US" dirty="0" err="1"/>
              <a:t>Thered</a:t>
            </a:r>
            <a:r>
              <a:rPr lang="en-US" dirty="0"/>
              <a:t> part is the first half vars and the green ones correspond to the root-N subtrees with root-N leaves each.</a:t>
            </a:r>
          </a:p>
          <a:p>
            <a:r>
              <a:rPr lang="en-US" dirty="0"/>
              <a:t>So, you would be solving some number of subproblems with root-N sized </a:t>
            </a:r>
            <a:r>
              <a:rPr lang="en-US" dirty="0" err="1"/>
              <a:t>structyre</a:t>
            </a:r>
            <a:r>
              <a:rPr lang="en-US" dirty="0"/>
              <a:t>.</a:t>
            </a:r>
          </a:p>
          <a:p>
            <a:r>
              <a:rPr lang="en-US" dirty="0"/>
              <a:t>With sharing, in the best case, if all red and green groupings are same, you would solve 1 problem per level.</a:t>
            </a:r>
          </a:p>
        </p:txBody>
      </p:sp>
      <p:sp>
        <p:nvSpPr>
          <p:cNvPr id="4" name="Slide Number Placeholder 3">
            <a:extLst>
              <a:ext uri="{FF2B5EF4-FFF2-40B4-BE49-F238E27FC236}">
                <a16:creationId xmlns:a16="http://schemas.microsoft.com/office/drawing/2014/main" id="{8BF409BA-E0C7-6439-5ECD-E3D88C7D0B7C}"/>
              </a:ext>
            </a:extLst>
          </p:cNvPr>
          <p:cNvSpPr>
            <a:spLocks noGrp="1"/>
          </p:cNvSpPr>
          <p:nvPr>
            <p:ph type="sldNum" sz="quarter" idx="5"/>
          </p:nvPr>
        </p:nvSpPr>
        <p:spPr/>
        <p:txBody>
          <a:bodyPr/>
          <a:lstStyle/>
          <a:p>
            <a:fld id="{5E40C6E2-70C1-443C-BB08-BC593A738F75}" type="slidenum">
              <a:rPr lang="en-US" smtClean="0"/>
              <a:t>60</a:t>
            </a:fld>
            <a:endParaRPr lang="en-US"/>
          </a:p>
        </p:txBody>
      </p:sp>
    </p:spTree>
    <p:extLst>
      <p:ext uri="{BB962C8B-B14F-4D97-AF65-F5344CB8AC3E}">
        <p14:creationId xmlns:p14="http://schemas.microsoft.com/office/powerpoint/2010/main" val="109841635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have seen in the best case CFLOBDDs provide additional exponential compression over BDDs</a:t>
            </a:r>
          </a:p>
          <a:p>
            <a:r>
              <a:rPr lang="en-US" dirty="0"/>
              <a:t>We can also prove that they are canonical like BDDs</a:t>
            </a:r>
          </a:p>
          <a:p>
            <a:r>
              <a:rPr lang="en-US" dirty="0"/>
              <a:t>And their operations run in time </a:t>
            </a:r>
            <a:r>
              <a:rPr lang="en-US" dirty="0" err="1"/>
              <a:t>polyn</a:t>
            </a:r>
            <a:r>
              <a:rPr lang="en-US" dirty="0"/>
              <a:t>, in sizes of input and output CFLOBDDs</a:t>
            </a:r>
          </a:p>
        </p:txBody>
      </p:sp>
      <p:sp>
        <p:nvSpPr>
          <p:cNvPr id="4" name="Slide Number Placeholder 3"/>
          <p:cNvSpPr>
            <a:spLocks noGrp="1"/>
          </p:cNvSpPr>
          <p:nvPr>
            <p:ph type="sldNum" sz="quarter" idx="5"/>
          </p:nvPr>
        </p:nvSpPr>
        <p:spPr/>
        <p:txBody>
          <a:bodyPr/>
          <a:lstStyle/>
          <a:p>
            <a:fld id="{AED5F58B-416A-134C-B251-CF423A5298EF}" type="slidenum">
              <a:rPr lang="en-US" smtClean="0"/>
              <a:t>61</a:t>
            </a:fld>
            <a:endParaRPr lang="en-US"/>
          </a:p>
        </p:txBody>
      </p:sp>
    </p:spTree>
    <p:extLst>
      <p:ext uri="{BB962C8B-B14F-4D97-AF65-F5344CB8AC3E}">
        <p14:creationId xmlns:p14="http://schemas.microsoft.com/office/powerpoint/2010/main" val="76419112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18m 40sec</a:t>
            </a:r>
          </a:p>
        </p:txBody>
      </p:sp>
      <p:sp>
        <p:nvSpPr>
          <p:cNvPr id="4" name="Slide Number Placeholder 3"/>
          <p:cNvSpPr>
            <a:spLocks noGrp="1"/>
          </p:cNvSpPr>
          <p:nvPr>
            <p:ph type="sldNum" sz="quarter" idx="5"/>
          </p:nvPr>
        </p:nvSpPr>
        <p:spPr/>
        <p:txBody>
          <a:bodyPr/>
          <a:lstStyle/>
          <a:p>
            <a:fld id="{A983F477-38E3-0445-BE19-FA345AD72106}" type="slidenum">
              <a:rPr lang="en-US" smtClean="0"/>
              <a:t>62</a:t>
            </a:fld>
            <a:endParaRPr lang="en-US"/>
          </a:p>
        </p:txBody>
      </p:sp>
    </p:spTree>
    <p:extLst>
      <p:ext uri="{BB962C8B-B14F-4D97-AF65-F5344CB8AC3E}">
        <p14:creationId xmlns:p14="http://schemas.microsoft.com/office/powerpoint/2010/main" val="411113345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Okay, so far we have looked at operational semantics POV of CFLOBDDs,</a:t>
            </a:r>
          </a:p>
          <a:p>
            <a:r>
              <a:rPr lang="en-US" dirty="0"/>
              <a:t>I also want to give a denotational semantics POV to better understand this.</a:t>
            </a:r>
          </a:p>
          <a:p>
            <a:r>
              <a:rPr lang="en-US" dirty="0"/>
              <a:t>Every grouping partitions a space of strings using the exit vertices and so every exit vertex has a set of strings associated</a:t>
            </a:r>
          </a:p>
          <a:p>
            <a:r>
              <a:rPr lang="en-US" dirty="0"/>
              <a:t>We will compute the strings….</a:t>
            </a:r>
          </a:p>
        </p:txBody>
      </p:sp>
      <p:sp>
        <p:nvSpPr>
          <p:cNvPr id="4" name="Slide Number Placeholder 3"/>
          <p:cNvSpPr>
            <a:spLocks noGrp="1"/>
          </p:cNvSpPr>
          <p:nvPr>
            <p:ph type="sldNum" sz="quarter" idx="5"/>
          </p:nvPr>
        </p:nvSpPr>
        <p:spPr/>
        <p:txBody>
          <a:bodyPr/>
          <a:lstStyle/>
          <a:p>
            <a:fld id="{AED5F58B-416A-134C-B251-CF423A5298EF}" type="slidenum">
              <a:rPr lang="en-US" smtClean="0"/>
              <a:t>64</a:t>
            </a:fld>
            <a:endParaRPr lang="en-US"/>
          </a:p>
        </p:txBody>
      </p:sp>
    </p:spTree>
    <p:extLst>
      <p:ext uri="{BB962C8B-B14F-4D97-AF65-F5344CB8AC3E}">
        <p14:creationId xmlns:p14="http://schemas.microsoft.com/office/powerpoint/2010/main" val="204583105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 us look at </a:t>
            </a:r>
            <a:r>
              <a:rPr lang="en-US" dirty="0" err="1"/>
              <a:t>tge</a:t>
            </a:r>
            <a:r>
              <a:rPr lang="en-US" dirty="0"/>
              <a:t> fork grouping, the left edge corresponds to decision 0 and right edge to 1. The string associated with first vertex is {0} and second vertex is 1</a:t>
            </a:r>
          </a:p>
          <a:p>
            <a:r>
              <a:rPr lang="en-US" dirty="0"/>
              <a:t>Similarly for don’t care grouping, both edges lead to the same exit vertex and the </a:t>
            </a:r>
            <a:r>
              <a:rPr lang="en-US" dirty="0" err="1"/>
              <a:t>stingd</a:t>
            </a:r>
            <a:r>
              <a:rPr lang="en-US" dirty="0"/>
              <a:t> </a:t>
            </a:r>
            <a:r>
              <a:rPr lang="en-US" dirty="0" err="1"/>
              <a:t>wiuld</a:t>
            </a:r>
            <a:r>
              <a:rPr lang="en-US" dirty="0"/>
              <a:t> be {0,1}</a:t>
            </a:r>
          </a:p>
        </p:txBody>
      </p:sp>
      <p:sp>
        <p:nvSpPr>
          <p:cNvPr id="4" name="Slide Number Placeholder 3"/>
          <p:cNvSpPr>
            <a:spLocks noGrp="1"/>
          </p:cNvSpPr>
          <p:nvPr>
            <p:ph type="sldNum" sz="quarter" idx="5"/>
          </p:nvPr>
        </p:nvSpPr>
        <p:spPr/>
        <p:txBody>
          <a:bodyPr/>
          <a:lstStyle/>
          <a:p>
            <a:fld id="{AED5F58B-416A-134C-B251-CF423A5298EF}" type="slidenum">
              <a:rPr lang="en-US" smtClean="0"/>
              <a:t>65</a:t>
            </a:fld>
            <a:endParaRPr lang="en-US"/>
          </a:p>
        </p:txBody>
      </p:sp>
    </p:spTree>
    <p:extLst>
      <p:ext uri="{BB962C8B-B14F-4D97-AF65-F5344CB8AC3E}">
        <p14:creationId xmlns:p14="http://schemas.microsoft.com/office/powerpoint/2010/main" val="270813226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compute the strings associated with the first exit vertex of this grouping, it would comprise of union of two paths.</a:t>
            </a:r>
          </a:p>
          <a:p>
            <a:r>
              <a:rPr lang="en-US" dirty="0"/>
              <a:t>The first red path would follow the first exit vertex of fork grouping and the only exit </a:t>
            </a:r>
            <a:r>
              <a:rPr lang="en-US" dirty="0" err="1"/>
              <a:t>vertx</a:t>
            </a:r>
            <a:r>
              <a:rPr lang="en-US" dirty="0"/>
              <a:t> of </a:t>
            </a:r>
            <a:r>
              <a:rPr lang="en-US" dirty="0" err="1"/>
              <a:t>dont</a:t>
            </a:r>
            <a:r>
              <a:rPr lang="en-US" dirty="0"/>
              <a:t> care. The strings associated with this vertex computed using this path would be {00.01}</a:t>
            </a:r>
          </a:p>
          <a:p>
            <a:r>
              <a:rPr lang="en-US" dirty="0"/>
              <a:t>It would also consist of strings associated with the green path that takes the route {1} and {0} </a:t>
            </a:r>
            <a:r>
              <a:rPr lang="en-US" dirty="0" err="1"/>
              <a:t>leadoing</a:t>
            </a:r>
            <a:r>
              <a:rPr lang="en-US" dirty="0"/>
              <a:t> to the string {10}.</a:t>
            </a:r>
          </a:p>
          <a:p>
            <a:r>
              <a:rPr lang="en-US" dirty="0"/>
              <a:t>So, the final set of strings </a:t>
            </a:r>
            <a:r>
              <a:rPr lang="en-US" dirty="0" err="1"/>
              <a:t>wiuld</a:t>
            </a:r>
            <a:r>
              <a:rPr lang="en-US" dirty="0"/>
              <a:t> be ….</a:t>
            </a:r>
          </a:p>
        </p:txBody>
      </p:sp>
      <p:sp>
        <p:nvSpPr>
          <p:cNvPr id="4" name="Slide Number Placeholder 3"/>
          <p:cNvSpPr>
            <a:spLocks noGrp="1"/>
          </p:cNvSpPr>
          <p:nvPr>
            <p:ph type="sldNum" sz="quarter" idx="5"/>
          </p:nvPr>
        </p:nvSpPr>
        <p:spPr/>
        <p:txBody>
          <a:bodyPr/>
          <a:lstStyle/>
          <a:p>
            <a:fld id="{AED5F58B-416A-134C-B251-CF423A5298EF}" type="slidenum">
              <a:rPr lang="en-US" smtClean="0"/>
              <a:t>66</a:t>
            </a:fld>
            <a:endParaRPr lang="en-US"/>
          </a:p>
        </p:txBody>
      </p:sp>
    </p:spTree>
    <p:extLst>
      <p:ext uri="{BB962C8B-B14F-4D97-AF65-F5344CB8AC3E}">
        <p14:creationId xmlns:p14="http://schemas.microsoft.com/office/powerpoint/2010/main" val="418455003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D20162-5FA1-440D-5863-D26CAF7FC2C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35EDA05-8471-444A-BAF4-125ADCC10DF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A5CAC1C-4A1B-6A81-0885-4A2FE710BAC0}"/>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Computing this at every level,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strings associated with vertex T would be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And vertex F is complement of 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We can observe that this is a partition space and we can state that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Also note that partition spaces of level-k-1 groupings combine together to form the partition space of level-k grouping.</a:t>
            </a:r>
          </a:p>
        </p:txBody>
      </p:sp>
      <p:sp>
        <p:nvSpPr>
          <p:cNvPr id="4" name="Slide Number Placeholder 3">
            <a:extLst>
              <a:ext uri="{FF2B5EF4-FFF2-40B4-BE49-F238E27FC236}">
                <a16:creationId xmlns:a16="http://schemas.microsoft.com/office/drawing/2014/main" id="{F8E046FF-E58C-D809-487B-552074BBB04F}"/>
              </a:ext>
            </a:extLst>
          </p:cNvPr>
          <p:cNvSpPr>
            <a:spLocks noGrp="1"/>
          </p:cNvSpPr>
          <p:nvPr>
            <p:ph type="sldNum" sz="quarter" idx="5"/>
          </p:nvPr>
        </p:nvSpPr>
        <p:spPr/>
        <p:txBody>
          <a:bodyPr/>
          <a:lstStyle/>
          <a:p>
            <a:fld id="{AED5F58B-416A-134C-B251-CF423A5298EF}" type="slidenum">
              <a:rPr lang="en-US" smtClean="0"/>
              <a:t>67</a:t>
            </a:fld>
            <a:endParaRPr lang="en-US"/>
          </a:p>
        </p:txBody>
      </p:sp>
    </p:spTree>
    <p:extLst>
      <p:ext uri="{BB962C8B-B14F-4D97-AF65-F5344CB8AC3E}">
        <p14:creationId xmlns:p14="http://schemas.microsoft.com/office/powerpoint/2010/main" val="10949122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Yes, introducing CFLOBDDs.</a:t>
            </a:r>
          </a:p>
          <a:p>
            <a:r>
              <a:rPr lang="en-US" dirty="0"/>
              <a:t>A CFLOBDD of size n can represent a set of 2^2^n elements in the best case. That is, they provide double-exponential compression and an additional exponential compression over BDDs.</a:t>
            </a:r>
          </a:p>
          <a:p>
            <a:r>
              <a:rPr lang="en-US" dirty="0"/>
              <a:t>We’ll understand in more detail how this is achieved.</a:t>
            </a:r>
          </a:p>
        </p:txBody>
      </p:sp>
      <p:sp>
        <p:nvSpPr>
          <p:cNvPr id="4" name="Slide Number Placeholder 3"/>
          <p:cNvSpPr>
            <a:spLocks noGrp="1"/>
          </p:cNvSpPr>
          <p:nvPr>
            <p:ph type="sldNum" sz="quarter" idx="5"/>
          </p:nvPr>
        </p:nvSpPr>
        <p:spPr/>
        <p:txBody>
          <a:bodyPr/>
          <a:lstStyle/>
          <a:p>
            <a:fld id="{A983F477-38E3-0445-BE19-FA345AD72106}" type="slidenum">
              <a:rPr lang="en-US" smtClean="0"/>
              <a:t>6</a:t>
            </a:fld>
            <a:endParaRPr lang="en-US"/>
          </a:p>
        </p:txBody>
      </p:sp>
    </p:spTree>
    <p:extLst>
      <p:ext uri="{BB962C8B-B14F-4D97-AF65-F5344CB8AC3E}">
        <p14:creationId xmlns:p14="http://schemas.microsoft.com/office/powerpoint/2010/main" val="25994827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DBA154-CB7D-52AC-2D46-BB90C0FD1EA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A2850E3-E2E0-08B7-C54C-7BC8F9B3BE3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E493F81-BB8C-28F5-DA81-83E511CBBA23}"/>
              </a:ext>
            </a:extLst>
          </p:cNvPr>
          <p:cNvSpPr>
            <a:spLocks noGrp="1"/>
          </p:cNvSpPr>
          <p:nvPr>
            <p:ph type="body" idx="1"/>
          </p:nvPr>
        </p:nvSpPr>
        <p:spPr/>
        <p:txBody>
          <a:bodyPr/>
          <a:lstStyle/>
          <a:p>
            <a:r>
              <a:rPr lang="en-US" dirty="0"/>
              <a:t>Each grouping ….</a:t>
            </a:r>
          </a:p>
        </p:txBody>
      </p:sp>
      <p:sp>
        <p:nvSpPr>
          <p:cNvPr id="4" name="Slide Number Placeholder 3">
            <a:extLst>
              <a:ext uri="{FF2B5EF4-FFF2-40B4-BE49-F238E27FC236}">
                <a16:creationId xmlns:a16="http://schemas.microsoft.com/office/drawing/2014/main" id="{88AB01D9-BB56-34D1-638E-476A8B1DE4FE}"/>
              </a:ext>
            </a:extLst>
          </p:cNvPr>
          <p:cNvSpPr>
            <a:spLocks noGrp="1"/>
          </p:cNvSpPr>
          <p:nvPr>
            <p:ph type="sldNum" sz="quarter" idx="5"/>
          </p:nvPr>
        </p:nvSpPr>
        <p:spPr/>
        <p:txBody>
          <a:bodyPr/>
          <a:lstStyle/>
          <a:p>
            <a:fld id="{AED5F58B-416A-134C-B251-CF423A5298EF}" type="slidenum">
              <a:rPr lang="en-US" smtClean="0"/>
              <a:t>68</a:t>
            </a:fld>
            <a:endParaRPr lang="en-US"/>
          </a:p>
        </p:txBody>
      </p:sp>
    </p:spTree>
    <p:extLst>
      <p:ext uri="{BB962C8B-B14F-4D97-AF65-F5344CB8AC3E}">
        <p14:creationId xmlns:p14="http://schemas.microsoft.com/office/powerpoint/2010/main" val="31356603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applied to the problem of quantum simulation, we observed that CFLOBDDs scale significantly better than BDDs.</a:t>
            </a:r>
          </a:p>
          <a:p>
            <a:r>
              <a:rPr lang="en-US" dirty="0"/>
              <a:t>For ex,  for </a:t>
            </a:r>
            <a:r>
              <a:rPr lang="en-US" dirty="0" err="1"/>
              <a:t>grover’s</a:t>
            </a:r>
            <a:r>
              <a:rPr lang="en-US" dirty="0"/>
              <a:t> algo, CFLOBDDs can represent a quantum state of size 2^4096 but BDDs can only scale to 2^32 qubits.</a:t>
            </a:r>
          </a:p>
        </p:txBody>
      </p:sp>
      <p:sp>
        <p:nvSpPr>
          <p:cNvPr id="4" name="Slide Number Placeholder 3"/>
          <p:cNvSpPr>
            <a:spLocks noGrp="1"/>
          </p:cNvSpPr>
          <p:nvPr>
            <p:ph type="sldNum" sz="quarter" idx="5"/>
          </p:nvPr>
        </p:nvSpPr>
        <p:spPr/>
        <p:txBody>
          <a:bodyPr/>
          <a:lstStyle/>
          <a:p>
            <a:fld id="{AED5F58B-416A-134C-B251-CF423A5298EF}" type="slidenum">
              <a:rPr lang="en-US" smtClean="0"/>
              <a:t>69</a:t>
            </a:fld>
            <a:endParaRPr lang="en-US"/>
          </a:p>
        </p:txBody>
      </p:sp>
    </p:spTree>
    <p:extLst>
      <p:ext uri="{BB962C8B-B14F-4D97-AF65-F5344CB8AC3E}">
        <p14:creationId xmlns:p14="http://schemas.microsoft.com/office/powerpoint/2010/main" val="89053598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we plotted time and memory for CFLOBDDs and BDDs,</a:t>
            </a:r>
          </a:p>
          <a:p>
            <a:r>
              <a:rPr lang="en-US" dirty="0"/>
              <a:t>We observed that CFLOBDDs scale </a:t>
            </a:r>
            <a:r>
              <a:rPr lang="en-US" dirty="0" err="1"/>
              <a:t>upto</a:t>
            </a:r>
            <a:r>
              <a:rPr lang="en-US" dirty="0"/>
              <a:t> 2^16 qubits for GHZ whereas BDDs only </a:t>
            </a:r>
            <a:r>
              <a:rPr lang="en-US" dirty="0" err="1"/>
              <a:t>upto</a:t>
            </a:r>
            <a:r>
              <a:rPr lang="en-US" dirty="0"/>
              <a:t> 2^32 with higher memory requirements and execution time</a:t>
            </a:r>
          </a:p>
        </p:txBody>
      </p:sp>
      <p:sp>
        <p:nvSpPr>
          <p:cNvPr id="4" name="Slide Number Placeholder 3"/>
          <p:cNvSpPr>
            <a:spLocks noGrp="1"/>
          </p:cNvSpPr>
          <p:nvPr>
            <p:ph type="sldNum" sz="quarter" idx="5"/>
          </p:nvPr>
        </p:nvSpPr>
        <p:spPr/>
        <p:txBody>
          <a:bodyPr/>
          <a:lstStyle/>
          <a:p>
            <a:fld id="{0FA05B3C-A443-814F-9CDC-D8E342A6D1A4}" type="slidenum">
              <a:rPr lang="en-US" smtClean="0"/>
              <a:t>70</a:t>
            </a:fld>
            <a:endParaRPr lang="en-US"/>
          </a:p>
        </p:txBody>
      </p:sp>
    </p:spTree>
    <p:extLst>
      <p:ext uri="{BB962C8B-B14F-4D97-AF65-F5344CB8AC3E}">
        <p14:creationId xmlns:p14="http://schemas.microsoft.com/office/powerpoint/2010/main" val="82564871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18DDFD-2DE2-8DFA-7F18-D5B9972C76A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6A13DD-834C-3E97-C001-5AEE6FF13AF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E48FD6F-C797-25EF-D51E-4D7CECBBD5AD}"/>
              </a:ext>
            </a:extLst>
          </p:cNvPr>
          <p:cNvSpPr>
            <a:spLocks noGrp="1"/>
          </p:cNvSpPr>
          <p:nvPr>
            <p:ph type="body" idx="1"/>
          </p:nvPr>
        </p:nvSpPr>
        <p:spPr/>
        <p:txBody>
          <a:bodyPr/>
          <a:lstStyle/>
          <a:p>
            <a:r>
              <a:rPr lang="en-US" dirty="0"/>
              <a:t>15min timeout</a:t>
            </a:r>
          </a:p>
          <a:p>
            <a:r>
              <a:rPr lang="en-US" dirty="0"/>
              <a:t>50 random inputs</a:t>
            </a:r>
          </a:p>
          <a:p>
            <a:r>
              <a:rPr lang="en-US" dirty="0"/>
              <a:t>Oracle created and given to the algorithm</a:t>
            </a:r>
          </a:p>
          <a:p>
            <a:endParaRPr lang="en-US" dirty="0"/>
          </a:p>
          <a:p>
            <a:r>
              <a:rPr lang="en-US" dirty="0"/>
              <a:t>GHZ, BV, DJ better for CFLOBDDs</a:t>
            </a:r>
          </a:p>
          <a:p>
            <a:r>
              <a:rPr lang="en-US" dirty="0"/>
              <a:t>Grover’s too, repeated squaring</a:t>
            </a:r>
          </a:p>
          <a:p>
            <a:r>
              <a:rPr lang="en-US" dirty="0"/>
              <a:t>QFT, Simon’s bad</a:t>
            </a:r>
          </a:p>
        </p:txBody>
      </p:sp>
      <p:sp>
        <p:nvSpPr>
          <p:cNvPr id="4" name="Slide Number Placeholder 3">
            <a:extLst>
              <a:ext uri="{FF2B5EF4-FFF2-40B4-BE49-F238E27FC236}">
                <a16:creationId xmlns:a16="http://schemas.microsoft.com/office/drawing/2014/main" id="{39782B69-0A02-0119-F8FB-1A29FE72DAEF}"/>
              </a:ext>
            </a:extLst>
          </p:cNvPr>
          <p:cNvSpPr>
            <a:spLocks noGrp="1"/>
          </p:cNvSpPr>
          <p:nvPr>
            <p:ph type="sldNum" sz="quarter" idx="5"/>
          </p:nvPr>
        </p:nvSpPr>
        <p:spPr/>
        <p:txBody>
          <a:bodyPr/>
          <a:lstStyle/>
          <a:p>
            <a:fld id="{0FA05B3C-A443-814F-9CDC-D8E342A6D1A4}" type="slidenum">
              <a:rPr lang="en-US" smtClean="0"/>
              <a:t>71</a:t>
            </a:fld>
            <a:endParaRPr lang="en-US"/>
          </a:p>
        </p:txBody>
      </p:sp>
    </p:spTree>
    <p:extLst>
      <p:ext uri="{BB962C8B-B14F-4D97-AF65-F5344CB8AC3E}">
        <p14:creationId xmlns:p14="http://schemas.microsoft.com/office/powerpoint/2010/main" val="106280910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Same was observed for Grover’s algorithm and we can clearly observe how the compression in CFLOBDDs is showing significant performance </a:t>
            </a:r>
            <a:r>
              <a:rPr lang="en-US" dirty="0" err="1"/>
              <a:t>improvments</a:t>
            </a:r>
            <a:r>
              <a:rPr lang="en-US" dirty="0"/>
              <a:t> over BDDs in practice.</a:t>
            </a:r>
          </a:p>
        </p:txBody>
      </p:sp>
      <p:sp>
        <p:nvSpPr>
          <p:cNvPr id="4" name="Slide Number Placeholder 3"/>
          <p:cNvSpPr>
            <a:spLocks noGrp="1"/>
          </p:cNvSpPr>
          <p:nvPr>
            <p:ph type="sldNum" sz="quarter" idx="5"/>
          </p:nvPr>
        </p:nvSpPr>
        <p:spPr/>
        <p:txBody>
          <a:bodyPr/>
          <a:lstStyle/>
          <a:p>
            <a:fld id="{0FA05B3C-A443-814F-9CDC-D8E342A6D1A4}" type="slidenum">
              <a:rPr lang="en-US" smtClean="0"/>
              <a:t>72</a:t>
            </a:fld>
            <a:endParaRPr lang="en-US"/>
          </a:p>
        </p:txBody>
      </p:sp>
    </p:spTree>
    <p:extLst>
      <p:ext uri="{BB962C8B-B14F-4D97-AF65-F5344CB8AC3E}">
        <p14:creationId xmlns:p14="http://schemas.microsoft.com/office/powerpoint/2010/main" val="86408421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D3399A-6523-1739-DE73-3780DD9D1A7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CB58587-A9F5-FF19-AAD8-D289ACF7893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B5F02EC-F47D-1E40-2E10-0F6524542D20}"/>
              </a:ext>
            </a:extLst>
          </p:cNvPr>
          <p:cNvSpPr>
            <a:spLocks noGrp="1"/>
          </p:cNvSpPr>
          <p:nvPr>
            <p:ph type="body" idx="1"/>
          </p:nvPr>
        </p:nvSpPr>
        <p:spPr/>
        <p:txBody>
          <a:bodyPr/>
          <a:lstStyle/>
          <a:p>
            <a:r>
              <a:rPr lang="en-US" dirty="0"/>
              <a:t>15min timeout</a:t>
            </a:r>
          </a:p>
          <a:p>
            <a:r>
              <a:rPr lang="en-US" dirty="0"/>
              <a:t>50 random inputs</a:t>
            </a:r>
          </a:p>
          <a:p>
            <a:r>
              <a:rPr lang="en-US" dirty="0"/>
              <a:t>Oracle created and given to the algorithm</a:t>
            </a:r>
          </a:p>
          <a:p>
            <a:endParaRPr lang="en-US" dirty="0"/>
          </a:p>
          <a:p>
            <a:r>
              <a:rPr lang="en-US" dirty="0"/>
              <a:t>GHZ, BV, DJ better for CFLOBDDs</a:t>
            </a:r>
          </a:p>
          <a:p>
            <a:r>
              <a:rPr lang="en-US" dirty="0"/>
              <a:t>Grover’s too, repeated squaring</a:t>
            </a:r>
          </a:p>
          <a:p>
            <a:r>
              <a:rPr lang="en-US" dirty="0"/>
              <a:t>QFT, Simon’s bad</a:t>
            </a:r>
          </a:p>
        </p:txBody>
      </p:sp>
      <p:sp>
        <p:nvSpPr>
          <p:cNvPr id="4" name="Slide Number Placeholder 3">
            <a:extLst>
              <a:ext uri="{FF2B5EF4-FFF2-40B4-BE49-F238E27FC236}">
                <a16:creationId xmlns:a16="http://schemas.microsoft.com/office/drawing/2014/main" id="{05F45C3E-D866-5FE1-E85D-CAB28C2E518E}"/>
              </a:ext>
            </a:extLst>
          </p:cNvPr>
          <p:cNvSpPr>
            <a:spLocks noGrp="1"/>
          </p:cNvSpPr>
          <p:nvPr>
            <p:ph type="sldNum" sz="quarter" idx="5"/>
          </p:nvPr>
        </p:nvSpPr>
        <p:spPr/>
        <p:txBody>
          <a:bodyPr/>
          <a:lstStyle/>
          <a:p>
            <a:fld id="{0FA05B3C-A443-814F-9CDC-D8E342A6D1A4}" type="slidenum">
              <a:rPr lang="en-US" smtClean="0"/>
              <a:t>73</a:t>
            </a:fld>
            <a:endParaRPr lang="en-US"/>
          </a:p>
        </p:txBody>
      </p:sp>
    </p:spTree>
    <p:extLst>
      <p:ext uri="{BB962C8B-B14F-4D97-AF65-F5344CB8AC3E}">
        <p14:creationId xmlns:p14="http://schemas.microsoft.com/office/powerpoint/2010/main" val="408989823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applied to QFT, we observe that both CFLOBDDs and BDDs do not scale </a:t>
            </a:r>
            <a:r>
              <a:rPr lang="en-US" dirty="0" err="1"/>
              <a:t>beyong</a:t>
            </a:r>
            <a:r>
              <a:rPr lang="en-US" dirty="0"/>
              <a:t> 16 qubits.</a:t>
            </a:r>
          </a:p>
        </p:txBody>
      </p:sp>
      <p:sp>
        <p:nvSpPr>
          <p:cNvPr id="4" name="Slide Number Placeholder 3"/>
          <p:cNvSpPr>
            <a:spLocks noGrp="1"/>
          </p:cNvSpPr>
          <p:nvPr>
            <p:ph type="sldNum" sz="quarter" idx="5"/>
          </p:nvPr>
        </p:nvSpPr>
        <p:spPr/>
        <p:txBody>
          <a:bodyPr/>
          <a:lstStyle/>
          <a:p>
            <a:fld id="{0FA05B3C-A443-814F-9CDC-D8E342A6D1A4}" type="slidenum">
              <a:rPr lang="en-US" smtClean="0"/>
              <a:t>74</a:t>
            </a:fld>
            <a:endParaRPr lang="en-US"/>
          </a:p>
        </p:txBody>
      </p:sp>
    </p:spTree>
    <p:extLst>
      <p:ext uri="{BB962C8B-B14F-4D97-AF65-F5344CB8AC3E}">
        <p14:creationId xmlns:p14="http://schemas.microsoft.com/office/powerpoint/2010/main" val="307663612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3C481B-5C15-20D2-CBD4-F707786E1AF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8FA305A-31D9-9CCE-80C4-9FF6BD0D4B7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C9C36D0-3D1B-2333-DFA0-D0227EB450FE}"/>
              </a:ext>
            </a:extLst>
          </p:cNvPr>
          <p:cNvSpPr>
            <a:spLocks noGrp="1"/>
          </p:cNvSpPr>
          <p:nvPr>
            <p:ph type="body" idx="1"/>
          </p:nvPr>
        </p:nvSpPr>
        <p:spPr/>
        <p:txBody>
          <a:bodyPr/>
          <a:lstStyle/>
          <a:p>
            <a:r>
              <a:rPr lang="en-US" dirty="0"/>
              <a:t>15min timeout</a:t>
            </a:r>
          </a:p>
          <a:p>
            <a:r>
              <a:rPr lang="en-US" dirty="0"/>
              <a:t>50 random inputs</a:t>
            </a:r>
          </a:p>
          <a:p>
            <a:r>
              <a:rPr lang="en-US" dirty="0"/>
              <a:t>Oracle created and given to the algorithm</a:t>
            </a:r>
          </a:p>
          <a:p>
            <a:endParaRPr lang="en-US" dirty="0"/>
          </a:p>
          <a:p>
            <a:r>
              <a:rPr lang="en-US" dirty="0"/>
              <a:t>GHZ, BV, DJ better for CFLOBDDs</a:t>
            </a:r>
          </a:p>
          <a:p>
            <a:r>
              <a:rPr lang="en-US" dirty="0"/>
              <a:t>Grover’s too, repeated squaring</a:t>
            </a:r>
          </a:p>
          <a:p>
            <a:r>
              <a:rPr lang="en-US" dirty="0"/>
              <a:t>QFT, Simon’s bad</a:t>
            </a:r>
          </a:p>
        </p:txBody>
      </p:sp>
      <p:sp>
        <p:nvSpPr>
          <p:cNvPr id="4" name="Slide Number Placeholder 3">
            <a:extLst>
              <a:ext uri="{FF2B5EF4-FFF2-40B4-BE49-F238E27FC236}">
                <a16:creationId xmlns:a16="http://schemas.microsoft.com/office/drawing/2014/main" id="{6AD79057-0309-3261-B99A-E014DA3B670D}"/>
              </a:ext>
            </a:extLst>
          </p:cNvPr>
          <p:cNvSpPr>
            <a:spLocks noGrp="1"/>
          </p:cNvSpPr>
          <p:nvPr>
            <p:ph type="sldNum" sz="quarter" idx="5"/>
          </p:nvPr>
        </p:nvSpPr>
        <p:spPr/>
        <p:txBody>
          <a:bodyPr/>
          <a:lstStyle/>
          <a:p>
            <a:fld id="{0FA05B3C-A443-814F-9CDC-D8E342A6D1A4}" type="slidenum">
              <a:rPr lang="en-US" smtClean="0"/>
              <a:t>75</a:t>
            </a:fld>
            <a:endParaRPr lang="en-US"/>
          </a:p>
        </p:txBody>
      </p:sp>
    </p:spTree>
    <p:extLst>
      <p:ext uri="{BB962C8B-B14F-4D97-AF65-F5344CB8AC3E}">
        <p14:creationId xmlns:p14="http://schemas.microsoft.com/office/powerpoint/2010/main" val="249243608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consider SDDs and CFLOBDDs are better than SDDs</a:t>
            </a:r>
          </a:p>
        </p:txBody>
      </p:sp>
      <p:sp>
        <p:nvSpPr>
          <p:cNvPr id="4" name="Slide Number Placeholder 3"/>
          <p:cNvSpPr>
            <a:spLocks noGrp="1"/>
          </p:cNvSpPr>
          <p:nvPr>
            <p:ph type="sldNum" sz="quarter" idx="5"/>
          </p:nvPr>
        </p:nvSpPr>
        <p:spPr/>
        <p:txBody>
          <a:bodyPr/>
          <a:lstStyle/>
          <a:p>
            <a:fld id="{A983F477-38E3-0445-BE19-FA345AD72106}" type="slidenum">
              <a:rPr lang="en-US" smtClean="0"/>
              <a:t>76</a:t>
            </a:fld>
            <a:endParaRPr lang="en-US"/>
          </a:p>
        </p:txBody>
      </p:sp>
    </p:spTree>
    <p:extLst>
      <p:ext uri="{BB962C8B-B14F-4D97-AF65-F5344CB8AC3E}">
        <p14:creationId xmlns:p14="http://schemas.microsoft.com/office/powerpoint/2010/main" val="244935074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is the property of QFT that is causing the issue.</a:t>
            </a:r>
          </a:p>
          <a:p>
            <a:r>
              <a:rPr lang="en-US" dirty="0"/>
              <a:t>If we observe the QFT function over n variables, the range of the function contains 2^n </a:t>
            </a:r>
            <a:r>
              <a:rPr lang="en-US" dirty="0" err="1"/>
              <a:t>unqiue</a:t>
            </a:r>
            <a:r>
              <a:rPr lang="en-US" dirty="0"/>
              <a:t> values</a:t>
            </a:r>
          </a:p>
          <a:p>
            <a:r>
              <a:rPr lang="en-US" dirty="0"/>
              <a:t>And BDDs are not good for rep. functions with large range</a:t>
            </a:r>
          </a:p>
          <a:p>
            <a:r>
              <a:rPr lang="en-US" dirty="0"/>
              <a:t>Historically, WBDDs were used for functions with large range</a:t>
            </a:r>
          </a:p>
        </p:txBody>
      </p:sp>
      <p:sp>
        <p:nvSpPr>
          <p:cNvPr id="4" name="Slide Number Placeholder 3"/>
          <p:cNvSpPr>
            <a:spLocks noGrp="1"/>
          </p:cNvSpPr>
          <p:nvPr>
            <p:ph type="sldNum" sz="quarter" idx="5"/>
          </p:nvPr>
        </p:nvSpPr>
        <p:spPr/>
        <p:txBody>
          <a:bodyPr/>
          <a:lstStyle/>
          <a:p>
            <a:fld id="{AED5F58B-416A-134C-B251-CF423A5298EF}" type="slidenum">
              <a:rPr lang="en-US" smtClean="0"/>
              <a:t>77</a:t>
            </a:fld>
            <a:endParaRPr lang="en-US"/>
          </a:p>
        </p:txBody>
      </p:sp>
    </p:spTree>
    <p:extLst>
      <p:ext uri="{BB962C8B-B14F-4D97-AF65-F5344CB8AC3E}">
        <p14:creationId xmlns:p14="http://schemas.microsoft.com/office/powerpoint/2010/main" val="3108356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AF7248-5D05-A9BA-0C66-DB995E34B96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CFA20E7-CAA8-CA44-090B-33E5846AE67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6642FA3-EF52-1655-51B7-0C94707155B2}"/>
              </a:ext>
            </a:extLst>
          </p:cNvPr>
          <p:cNvSpPr>
            <a:spLocks noGrp="1"/>
          </p:cNvSpPr>
          <p:nvPr>
            <p:ph type="body" idx="1"/>
          </p:nvPr>
        </p:nvSpPr>
        <p:spPr/>
        <p:txBody>
          <a:bodyPr/>
          <a:lstStyle/>
          <a:p>
            <a:r>
              <a:rPr lang="en-US" dirty="0"/>
              <a:t>A sneak-peek into the results: When applied to the problem of quantum simulation, we observed that CFLOBDDs perform better than BDDs significantly.</a:t>
            </a:r>
          </a:p>
          <a:p>
            <a:r>
              <a:rPr lang="en-US" dirty="0"/>
              <a:t>The left-hand size shows some standard quantum benchmarks. With a 15-min timeout, a CFLOBDD can simulate a GHZ circuit with 65536 qubits, that is it can represent functions over 65536 variables efficiently, whereas BDDs can scale only </a:t>
            </a:r>
            <a:r>
              <a:rPr lang="en-US" dirty="0" err="1"/>
              <a:t>upto</a:t>
            </a:r>
            <a:r>
              <a:rPr lang="en-US" dirty="0"/>
              <a:t> 512 qubits.</a:t>
            </a:r>
          </a:p>
          <a:p>
            <a:endParaRPr lang="en-US" dirty="0"/>
          </a:p>
          <a:p>
            <a:r>
              <a:rPr lang="en-US" dirty="0"/>
              <a:t>We’ll discuss how we achieve this in detail.</a:t>
            </a:r>
          </a:p>
        </p:txBody>
      </p:sp>
      <p:sp>
        <p:nvSpPr>
          <p:cNvPr id="4" name="Slide Number Placeholder 3">
            <a:extLst>
              <a:ext uri="{FF2B5EF4-FFF2-40B4-BE49-F238E27FC236}">
                <a16:creationId xmlns:a16="http://schemas.microsoft.com/office/drawing/2014/main" id="{9AA49540-46F0-6404-7E9F-9FEF0897AB63}"/>
              </a:ext>
            </a:extLst>
          </p:cNvPr>
          <p:cNvSpPr>
            <a:spLocks noGrp="1"/>
          </p:cNvSpPr>
          <p:nvPr>
            <p:ph type="sldNum" sz="quarter" idx="5"/>
          </p:nvPr>
        </p:nvSpPr>
        <p:spPr/>
        <p:txBody>
          <a:bodyPr/>
          <a:lstStyle/>
          <a:p>
            <a:fld id="{A983F477-38E3-0445-BE19-FA345AD72106}" type="slidenum">
              <a:rPr lang="en-US" smtClean="0"/>
              <a:t>7</a:t>
            </a:fld>
            <a:endParaRPr lang="en-US"/>
          </a:p>
        </p:txBody>
      </p:sp>
    </p:spTree>
    <p:extLst>
      <p:ext uri="{BB962C8B-B14F-4D97-AF65-F5344CB8AC3E}">
        <p14:creationId xmlns:p14="http://schemas.microsoft.com/office/powerpoint/2010/main" val="279746562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DE7EFC-9582-0C95-BEA1-8DC27428DB8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5A0C72A-0111-25D6-01AA-E8FB093C3FF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3660753-03D3-5E8C-658F-C03D342CF09E}"/>
              </a:ext>
            </a:extLst>
          </p:cNvPr>
          <p:cNvSpPr>
            <a:spLocks noGrp="1"/>
          </p:cNvSpPr>
          <p:nvPr>
            <p:ph type="body" idx="1"/>
          </p:nvPr>
        </p:nvSpPr>
        <p:spPr/>
        <p:txBody>
          <a:bodyPr/>
          <a:lstStyle/>
          <a:p>
            <a:r>
              <a:rPr lang="en-US" dirty="0"/>
              <a:t>And so we introduced WCFLOBDDs which has the good benefits of hierarchy and </a:t>
            </a:r>
            <a:r>
              <a:rPr lang="en-US" dirty="0" err="1"/>
              <a:t>midd</a:t>
            </a:r>
            <a:r>
              <a:rPr lang="en-US" dirty="0"/>
              <a:t>… of CFLOBDDs and the compression through weights of WBDDs – </a:t>
            </a:r>
            <a:r>
              <a:rPr lang="en-US" dirty="0" err="1"/>
              <a:t>achie</a:t>
            </a:r>
            <a:r>
              <a:rPr lang="en-US" dirty="0"/>
              <a:t>…</a:t>
            </a:r>
          </a:p>
        </p:txBody>
      </p:sp>
      <p:sp>
        <p:nvSpPr>
          <p:cNvPr id="4" name="Slide Number Placeholder 3">
            <a:extLst>
              <a:ext uri="{FF2B5EF4-FFF2-40B4-BE49-F238E27FC236}">
                <a16:creationId xmlns:a16="http://schemas.microsoft.com/office/drawing/2014/main" id="{51CD2FCF-CA35-751B-F26A-BA83E010EA27}"/>
              </a:ext>
            </a:extLst>
          </p:cNvPr>
          <p:cNvSpPr>
            <a:spLocks noGrp="1"/>
          </p:cNvSpPr>
          <p:nvPr>
            <p:ph type="sldNum" sz="quarter" idx="10"/>
          </p:nvPr>
        </p:nvSpPr>
        <p:spPr/>
        <p:txBody>
          <a:bodyPr/>
          <a:lstStyle/>
          <a:p>
            <a:fld id="{A653C67F-5F47-4676-8317-6D98E8EDA3D3}" type="slidenum">
              <a:rPr lang="en-US" smtClean="0"/>
              <a:t>78</a:t>
            </a:fld>
            <a:endParaRPr lang="en-US"/>
          </a:p>
        </p:txBody>
      </p:sp>
    </p:spTree>
    <p:extLst>
      <p:ext uri="{BB962C8B-B14F-4D97-AF65-F5344CB8AC3E}">
        <p14:creationId xmlns:p14="http://schemas.microsoft.com/office/powerpoint/2010/main" val="46651649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far, we have discussed CFLOBDDs, we will now touch upon WCFLOBDDs and how they perform over CFLOBDDs…</a:t>
            </a:r>
          </a:p>
        </p:txBody>
      </p:sp>
      <p:sp>
        <p:nvSpPr>
          <p:cNvPr id="4" name="Slide Number Placeholder 3"/>
          <p:cNvSpPr>
            <a:spLocks noGrp="1"/>
          </p:cNvSpPr>
          <p:nvPr>
            <p:ph type="sldNum" sz="quarter" idx="5"/>
          </p:nvPr>
        </p:nvSpPr>
        <p:spPr/>
        <p:txBody>
          <a:bodyPr/>
          <a:lstStyle/>
          <a:p>
            <a:fld id="{AED5F58B-416A-134C-B251-CF423A5298EF}" type="slidenum">
              <a:rPr lang="en-US" smtClean="0"/>
              <a:t>79</a:t>
            </a:fld>
            <a:endParaRPr lang="en-US"/>
          </a:p>
        </p:txBody>
      </p:sp>
    </p:spTree>
    <p:extLst>
      <p:ext uri="{BB962C8B-B14F-4D97-AF65-F5344CB8AC3E}">
        <p14:creationId xmlns:p14="http://schemas.microsoft.com/office/powerpoint/2010/main" val="64774924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a:t>
            </a:r>
            <a:r>
              <a:rPr lang="en-US" dirty="0" err="1"/>
              <a:t>wCFLOBDD</a:t>
            </a:r>
            <a:r>
              <a:rPr lang="en-US" dirty="0"/>
              <a:t> rep. for H4 would be as this. The main difference being the weights associated with level-0 grouping edges instead of the values at the leaves of the function. + some additional constraints to maintain canonicity.</a:t>
            </a:r>
          </a:p>
          <a:p>
            <a:r>
              <a:rPr lang="en-US" dirty="0"/>
              <a:t>To evaluate an assignment, you follow a path through the structure — and its value is the </a:t>
            </a:r>
            <a:r>
              <a:rPr lang="en-US" dirty="0" err="1"/>
              <a:t>compostion</a:t>
            </a:r>
            <a:r>
              <a:rPr lang="en-US" dirty="0"/>
              <a:t> of the weights you accumulate along that path.</a:t>
            </a:r>
          </a:p>
        </p:txBody>
      </p:sp>
      <p:sp>
        <p:nvSpPr>
          <p:cNvPr id="4" name="Slide Number Placeholder 3"/>
          <p:cNvSpPr>
            <a:spLocks noGrp="1"/>
          </p:cNvSpPr>
          <p:nvPr>
            <p:ph type="sldNum" sz="quarter" idx="5"/>
          </p:nvPr>
        </p:nvSpPr>
        <p:spPr/>
        <p:txBody>
          <a:bodyPr/>
          <a:lstStyle/>
          <a:p>
            <a:fld id="{AED5F58B-416A-134C-B251-CF423A5298EF}" type="slidenum">
              <a:rPr lang="en-US" smtClean="0"/>
              <a:t>80</a:t>
            </a:fld>
            <a:endParaRPr lang="en-US"/>
          </a:p>
        </p:txBody>
      </p:sp>
    </p:spTree>
    <p:extLst>
      <p:ext uri="{BB962C8B-B14F-4D97-AF65-F5344CB8AC3E}">
        <p14:creationId xmlns:p14="http://schemas.microsoft.com/office/powerpoint/2010/main" val="303649195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prove an exponential gap, consider this function of POP (X)…</a:t>
            </a:r>
          </a:p>
          <a:p>
            <a:r>
              <a:rPr lang="en-US" dirty="0"/>
              <a:t>It has n+1 outputs in its range. So, the CFLOBDD rep. would have n+1 leaves and the size would be </a:t>
            </a:r>
            <a:r>
              <a:rPr lang="en-US" dirty="0" err="1"/>
              <a:t>atleast</a:t>
            </a:r>
            <a:r>
              <a:rPr lang="en-US" dirty="0"/>
              <a:t> O(n)</a:t>
            </a:r>
          </a:p>
          <a:p>
            <a:r>
              <a:rPr lang="en-US" dirty="0"/>
              <a:t>A WBDD rep. would be as shown. For every variable, you would have a left-edge weight as 1 and </a:t>
            </a:r>
            <a:r>
              <a:rPr lang="en-US" dirty="0" err="1"/>
              <a:t>rw</a:t>
            </a:r>
            <a:r>
              <a:rPr lang="en-US" dirty="0"/>
              <a:t> as 2. The size </a:t>
            </a:r>
            <a:r>
              <a:rPr lang="en-US" dirty="0" err="1"/>
              <a:t>owul</a:t>
            </a:r>
            <a:r>
              <a:rPr lang="en-US" dirty="0"/>
              <a:t> be O9n)</a:t>
            </a:r>
          </a:p>
          <a:p>
            <a:r>
              <a:rPr lang="en-US" dirty="0"/>
              <a:t>As we can </a:t>
            </a:r>
            <a:r>
              <a:rPr lang="en-US" dirty="0" err="1"/>
              <a:t>ovserve</a:t>
            </a:r>
            <a:r>
              <a:rPr lang="en-US" dirty="0"/>
              <a:t>, there is a lot of similarity that can be reused and a WCFLOBDD would look like this with 3 levels and level-0 grouping having weights 1 and 2</a:t>
            </a:r>
          </a:p>
          <a:p>
            <a:r>
              <a:rPr lang="en-US" dirty="0"/>
              <a:t>The size would be O(</a:t>
            </a:r>
            <a:r>
              <a:rPr lang="en-US" dirty="0" err="1"/>
              <a:t>logn</a:t>
            </a:r>
            <a:r>
              <a:rPr lang="en-US" dirty="0"/>
              <a:t>)</a:t>
            </a:r>
          </a:p>
          <a:p>
            <a:r>
              <a:rPr lang="en-US" dirty="0"/>
              <a:t>We can see that in best case WCFLOBDDs ….</a:t>
            </a:r>
          </a:p>
        </p:txBody>
      </p:sp>
      <p:sp>
        <p:nvSpPr>
          <p:cNvPr id="4" name="Slide Number Placeholder 3"/>
          <p:cNvSpPr>
            <a:spLocks noGrp="1"/>
          </p:cNvSpPr>
          <p:nvPr>
            <p:ph type="sldNum" sz="quarter" idx="5"/>
          </p:nvPr>
        </p:nvSpPr>
        <p:spPr/>
        <p:txBody>
          <a:bodyPr/>
          <a:lstStyle/>
          <a:p>
            <a:fld id="{AED5F58B-416A-134C-B251-CF423A5298EF}" type="slidenum">
              <a:rPr lang="en-US" smtClean="0"/>
              <a:t>81</a:t>
            </a:fld>
            <a:endParaRPr lang="en-US"/>
          </a:p>
        </p:txBody>
      </p:sp>
    </p:spTree>
    <p:extLst>
      <p:ext uri="{BB962C8B-B14F-4D97-AF65-F5344CB8AC3E}">
        <p14:creationId xmlns:p14="http://schemas.microsoft.com/office/powerpoint/2010/main" val="234435037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applied to the problem of quantum sim, we observed that WCFLOBDDs perform as well as WBDDs and CFLOBDD, that is for algos like GHZ, they perform similar to CFLOBDDs and better than WBDDs</a:t>
            </a:r>
          </a:p>
          <a:p>
            <a:r>
              <a:rPr lang="en-US" dirty="0"/>
              <a:t>And for </a:t>
            </a:r>
            <a:r>
              <a:rPr lang="en-US" dirty="0" err="1"/>
              <a:t>prolems</a:t>
            </a:r>
            <a:r>
              <a:rPr lang="en-US" dirty="0"/>
              <a:t> like QFT, WCFLOBDDs perform much better than CFLOBDDs and as well as WBDDs.</a:t>
            </a:r>
          </a:p>
          <a:p>
            <a:r>
              <a:rPr lang="en-US" dirty="0"/>
              <a:t>I’d like to point out the difference in numbers for </a:t>
            </a:r>
            <a:r>
              <a:rPr lang="en-US" dirty="0" err="1"/>
              <a:t>grover’s</a:t>
            </a:r>
            <a:r>
              <a:rPr lang="en-US" dirty="0"/>
              <a:t> algo. This is because of how the simulation is </a:t>
            </a:r>
            <a:r>
              <a:rPr lang="en-US" dirty="0" err="1"/>
              <a:t>perfomed</a:t>
            </a:r>
            <a:r>
              <a:rPr lang="en-US" dirty="0"/>
              <a:t>. In the earlier experiments, we created the input oracle using operations that go beyond the </a:t>
            </a:r>
            <a:r>
              <a:rPr lang="en-US" sz="1200" dirty="0">
                <a:latin typeface="Arial" panose="020B0604020202020204" pitchFamily="34" charset="0"/>
                <a:cs typeface="Arial" panose="020B0604020202020204" pitchFamily="34" charset="0"/>
              </a:rPr>
              <a:t>repertoire of quantum operations.</a:t>
            </a:r>
          </a:p>
          <a:p>
            <a:r>
              <a:rPr lang="en-US" sz="1200" dirty="0">
                <a:latin typeface="Arial" panose="020B0604020202020204" pitchFamily="34" charset="0"/>
                <a:cs typeface="Arial" panose="020B0604020202020204" pitchFamily="34" charset="0"/>
              </a:rPr>
              <a:t>However, the simulation of circuit here closely matches the sequence of operations followed in an actual quantum circuit which causes the </a:t>
            </a:r>
            <a:r>
              <a:rPr lang="en-US" sz="1200" dirty="0" err="1">
                <a:latin typeface="Arial" panose="020B0604020202020204" pitchFamily="34" charset="0"/>
                <a:cs typeface="Arial" panose="020B0604020202020204" pitchFamily="34" charset="0"/>
              </a:rPr>
              <a:t>differtence</a:t>
            </a:r>
            <a:r>
              <a:rPr lang="en-US" sz="1200" dirty="0">
                <a:latin typeface="Arial" panose="020B0604020202020204" pitchFamily="34" charset="0"/>
                <a:cs typeface="Arial" panose="020B0604020202020204" pitchFamily="34" charset="0"/>
              </a:rPr>
              <a:t>.</a:t>
            </a:r>
          </a:p>
          <a:p>
            <a:r>
              <a:rPr lang="en-US" sz="1200" dirty="0">
                <a:latin typeface="Arial" panose="020B0604020202020204" pitchFamily="34" charset="0"/>
                <a:cs typeface="Arial" panose="020B0604020202020204" pitchFamily="34" charset="0"/>
              </a:rPr>
              <a:t>However, note that overall WCFLOBDDs still perform as well or better than CFLOBDDs and WBDDs.</a:t>
            </a:r>
            <a:endParaRPr lang="en-US" dirty="0"/>
          </a:p>
        </p:txBody>
      </p:sp>
      <p:sp>
        <p:nvSpPr>
          <p:cNvPr id="4" name="Slide Number Placeholder 3"/>
          <p:cNvSpPr>
            <a:spLocks noGrp="1"/>
          </p:cNvSpPr>
          <p:nvPr>
            <p:ph type="sldNum" sz="quarter" idx="5"/>
          </p:nvPr>
        </p:nvSpPr>
        <p:spPr/>
        <p:txBody>
          <a:bodyPr/>
          <a:lstStyle/>
          <a:p>
            <a:fld id="{A983F477-38E3-0445-BE19-FA345AD72106}" type="slidenum">
              <a:rPr lang="en-US" smtClean="0"/>
              <a:t>82</a:t>
            </a:fld>
            <a:endParaRPr lang="en-US"/>
          </a:p>
        </p:txBody>
      </p:sp>
    </p:spTree>
    <p:extLst>
      <p:ext uri="{BB962C8B-B14F-4D97-AF65-F5344CB8AC3E}">
        <p14:creationId xmlns:p14="http://schemas.microsoft.com/office/powerpoint/2010/main" val="157125519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Okay, so we discussed quantum simulation using CFLOBDDs, BDDs, WCFLOBDDs, and WBDDs. How should we easily test these data structures? Here is where we designed Quasimodo.</a:t>
            </a:r>
          </a:p>
        </p:txBody>
      </p:sp>
      <p:sp>
        <p:nvSpPr>
          <p:cNvPr id="4" name="Slide Number Placeholder 3"/>
          <p:cNvSpPr>
            <a:spLocks noGrp="1"/>
          </p:cNvSpPr>
          <p:nvPr>
            <p:ph type="sldNum" sz="quarter" idx="5"/>
          </p:nvPr>
        </p:nvSpPr>
        <p:spPr/>
        <p:txBody>
          <a:bodyPr/>
          <a:lstStyle/>
          <a:p>
            <a:fld id="{AED5F58B-416A-134C-B251-CF423A5298EF}" type="slidenum">
              <a:rPr lang="en-US" smtClean="0"/>
              <a:t>89</a:t>
            </a:fld>
            <a:endParaRPr lang="en-US"/>
          </a:p>
        </p:txBody>
      </p:sp>
    </p:spTree>
    <p:extLst>
      <p:ext uri="{BB962C8B-B14F-4D97-AF65-F5344CB8AC3E}">
        <p14:creationId xmlns:p14="http://schemas.microsoft.com/office/powerpoint/2010/main" val="367595072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Quasimodo is an easily extensible symbolic quantum simulation tool designed to use any data structure of choice for simulation without worrying about the underlying operations.</a:t>
            </a:r>
          </a:p>
          <a:p>
            <a:r>
              <a:rPr lang="en-US" dirty="0"/>
              <a:t>It is a python lib. One can easily </a:t>
            </a:r>
            <a:r>
              <a:rPr lang="en-US" dirty="0" err="1"/>
              <a:t>wtie</a:t>
            </a:r>
            <a:r>
              <a:rPr lang="en-US" dirty="0"/>
              <a:t> a quantum program in python and call the library. You can create a quantum state with a data structure of choice (we support … but you can easily port a new data structure to this package).</a:t>
            </a:r>
          </a:p>
          <a:p>
            <a:r>
              <a:rPr lang="en-US" dirty="0"/>
              <a:t>You can write a quantum </a:t>
            </a:r>
            <a:r>
              <a:rPr lang="en-US" dirty="0" err="1"/>
              <a:t>prohram</a:t>
            </a:r>
            <a:r>
              <a:rPr lang="en-US" dirty="0"/>
              <a:t> agnostic of the underlying data structure and perform queries like measurement, querying probability of outcome etc. at the end.</a:t>
            </a:r>
          </a:p>
          <a:p>
            <a:r>
              <a:rPr lang="en-US" dirty="0"/>
              <a:t>This way you can play around and choose the right data structure of choice for your application domain.</a:t>
            </a:r>
          </a:p>
        </p:txBody>
      </p:sp>
      <p:sp>
        <p:nvSpPr>
          <p:cNvPr id="4" name="Slide Number Placeholder 3"/>
          <p:cNvSpPr>
            <a:spLocks noGrp="1"/>
          </p:cNvSpPr>
          <p:nvPr>
            <p:ph type="sldNum" sz="quarter" idx="5"/>
          </p:nvPr>
        </p:nvSpPr>
        <p:spPr/>
        <p:txBody>
          <a:bodyPr/>
          <a:lstStyle/>
          <a:p>
            <a:fld id="{AED5F58B-416A-134C-B251-CF423A5298EF}" type="slidenum">
              <a:rPr lang="en-US" smtClean="0"/>
              <a:t>90</a:t>
            </a:fld>
            <a:endParaRPr lang="en-US"/>
          </a:p>
        </p:txBody>
      </p:sp>
    </p:spTree>
    <p:extLst>
      <p:ext uri="{BB962C8B-B14F-4D97-AF65-F5344CB8AC3E}">
        <p14:creationId xmlns:p14="http://schemas.microsoft.com/office/powerpoint/2010/main" val="127717041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Moving on, I want to go back to CFLOBDDs and ask the question of whether the linearity is redundant or if it’s necessary.</a:t>
            </a:r>
          </a:p>
        </p:txBody>
      </p:sp>
      <p:sp>
        <p:nvSpPr>
          <p:cNvPr id="4" name="Slide Number Placeholder 3"/>
          <p:cNvSpPr>
            <a:spLocks noGrp="1"/>
          </p:cNvSpPr>
          <p:nvPr>
            <p:ph type="sldNum" sz="quarter" idx="5"/>
          </p:nvPr>
        </p:nvSpPr>
        <p:spPr/>
        <p:txBody>
          <a:bodyPr/>
          <a:lstStyle/>
          <a:p>
            <a:fld id="{AED5F58B-416A-134C-B251-CF423A5298EF}" type="slidenum">
              <a:rPr lang="en-US" smtClean="0"/>
              <a:t>91</a:t>
            </a:fld>
            <a:endParaRPr lang="en-US"/>
          </a:p>
        </p:txBody>
      </p:sp>
    </p:spTree>
    <p:extLst>
      <p:ext uri="{BB962C8B-B14F-4D97-AF65-F5344CB8AC3E}">
        <p14:creationId xmlns:p14="http://schemas.microsoft.com/office/powerpoint/2010/main" val="215910971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is linearity?</a:t>
            </a:r>
          </a:p>
          <a:p>
            <a:r>
              <a:rPr lang="en-US" dirty="0"/>
              <a:t>Consider a path of 1100 in a CFLOBDD. For the call edge from level-2 to level-1, we’ll add an edge with an ep. Symbol, we’ll do the same for the blue edge as well. At the level-0 grouping, we’ll take decision 1 and add a linear edge of 1.</a:t>
            </a:r>
          </a:p>
          <a:p>
            <a:r>
              <a:rPr lang="en-US" dirty="0"/>
              <a:t>For the return edge from level-0 to level-1, along with a linear edge, we’ll also add a hierarchical edge indicating the difference in hierarchy.</a:t>
            </a:r>
          </a:p>
          <a:p>
            <a:r>
              <a:rPr lang="en-US" dirty="0"/>
              <a:t>Again, for the green call edge, we’ll add a linear edge, then a linear edge with 1 and for the return edge, along with a linear edge, we’ll add a hierarchical edge.</a:t>
            </a:r>
          </a:p>
          <a:p>
            <a:r>
              <a:rPr lang="en-US" dirty="0"/>
              <a:t>We’ll repeat this for all the edges in this path. This path now has both linear and </a:t>
            </a:r>
            <a:r>
              <a:rPr lang="en-US" dirty="0" err="1"/>
              <a:t>hierarchincal</a:t>
            </a:r>
            <a:r>
              <a:rPr lang="en-US" dirty="0"/>
              <a:t> edges, it can also be represented in this standard fashion of a nested word.</a:t>
            </a:r>
          </a:p>
          <a:p>
            <a:r>
              <a:rPr lang="en-US" dirty="0"/>
              <a:t>So, CFLOBDD can be thought of as a restricted version of NWA.</a:t>
            </a:r>
          </a:p>
        </p:txBody>
      </p:sp>
      <p:sp>
        <p:nvSpPr>
          <p:cNvPr id="4" name="Slide Number Placeholder 3"/>
          <p:cNvSpPr>
            <a:spLocks noGrp="1"/>
          </p:cNvSpPr>
          <p:nvPr>
            <p:ph type="sldNum" sz="quarter" idx="5"/>
          </p:nvPr>
        </p:nvSpPr>
        <p:spPr/>
        <p:txBody>
          <a:bodyPr/>
          <a:lstStyle/>
          <a:p>
            <a:fld id="{AED5F58B-416A-134C-B251-CF423A5298EF}" type="slidenum">
              <a:rPr lang="en-US" smtClean="0"/>
              <a:t>92</a:t>
            </a:fld>
            <a:endParaRPr lang="en-US"/>
          </a:p>
        </p:txBody>
      </p:sp>
    </p:spTree>
    <p:extLst>
      <p:ext uri="{BB962C8B-B14F-4D97-AF65-F5344CB8AC3E}">
        <p14:creationId xmlns:p14="http://schemas.microsoft.com/office/powerpoint/2010/main" val="114296646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see how we could represent CFLOBDD as NWA.</a:t>
            </a:r>
          </a:p>
          <a:p>
            <a:r>
              <a:rPr lang="en-US" dirty="0"/>
              <a:t>Let us annotate every vertex with a state. The call </a:t>
            </a:r>
            <a:r>
              <a:rPr lang="en-US" dirty="0" err="1"/>
              <a:t>tranasitions</a:t>
            </a:r>
            <a:r>
              <a:rPr lang="en-US" dirty="0"/>
              <a:t> would be something like …</a:t>
            </a:r>
          </a:p>
          <a:p>
            <a:r>
              <a:rPr lang="en-US" dirty="0"/>
              <a:t>The internal transitions would correspond to the edges in level-0 groupings</a:t>
            </a:r>
          </a:p>
          <a:p>
            <a:r>
              <a:rPr lang="en-US" dirty="0"/>
              <a:t>The return transitions would be the return edges. Eg: …</a:t>
            </a:r>
          </a:p>
        </p:txBody>
      </p:sp>
      <p:sp>
        <p:nvSpPr>
          <p:cNvPr id="4" name="Slide Number Placeholder 3"/>
          <p:cNvSpPr>
            <a:spLocks noGrp="1"/>
          </p:cNvSpPr>
          <p:nvPr>
            <p:ph type="sldNum" sz="quarter" idx="5"/>
          </p:nvPr>
        </p:nvSpPr>
        <p:spPr/>
        <p:txBody>
          <a:bodyPr/>
          <a:lstStyle/>
          <a:p>
            <a:fld id="{AED5F58B-416A-134C-B251-CF423A5298EF}" type="slidenum">
              <a:rPr lang="en-US" smtClean="0"/>
              <a:t>93</a:t>
            </a:fld>
            <a:endParaRPr lang="en-US"/>
          </a:p>
        </p:txBody>
      </p:sp>
    </p:spTree>
    <p:extLst>
      <p:ext uri="{BB962C8B-B14F-4D97-AF65-F5344CB8AC3E}">
        <p14:creationId xmlns:p14="http://schemas.microsoft.com/office/powerpoint/2010/main" val="24822082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489AB0-7616-C32C-AA4E-83A2DDCAC88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4E92668-F025-DFA4-EC7C-1C123F13997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12C9283-B92B-83B0-CBC7-370B88888C23}"/>
              </a:ext>
            </a:extLst>
          </p:cNvPr>
          <p:cNvSpPr>
            <a:spLocks noGrp="1"/>
          </p:cNvSpPr>
          <p:nvPr>
            <p:ph type="body" idx="1"/>
          </p:nvPr>
        </p:nvSpPr>
        <p:spPr/>
        <p:txBody>
          <a:bodyPr/>
          <a:lstStyle/>
          <a:p>
            <a:r>
              <a:rPr lang="en-US" dirty="0"/>
              <a:t>Overall, the theme of this work is:</a:t>
            </a:r>
          </a:p>
          <a:p>
            <a:endParaRPr lang="en-US" dirty="0"/>
          </a:p>
          <a:p>
            <a:r>
              <a:rPr lang="en-US" sz="1200" i="1" dirty="0">
                <a:latin typeface="Arial" panose="020B0604020202020204" pitchFamily="34" charset="0"/>
                <a:cs typeface="Arial" panose="020B0604020202020204" pitchFamily="34" charset="0"/>
              </a:rPr>
              <a:t>By embedding </a:t>
            </a:r>
            <a:r>
              <a:rPr lang="en-US" sz="1200" b="1" i="1" dirty="0">
                <a:solidFill>
                  <a:srgbClr val="C55A11"/>
                </a:solidFill>
                <a:latin typeface="Arial" panose="020B0604020202020204" pitchFamily="34" charset="0"/>
                <a:cs typeface="Arial" panose="020B0604020202020204" pitchFamily="34" charset="0"/>
              </a:rPr>
              <a:t>hierarchical</a:t>
            </a:r>
            <a:r>
              <a:rPr lang="en-US" sz="1200" b="1" i="1" dirty="0">
                <a:solidFill>
                  <a:schemeClr val="accent2"/>
                </a:solidFill>
                <a:latin typeface="Arial" panose="020B0604020202020204" pitchFamily="34" charset="0"/>
                <a:cs typeface="Arial" panose="020B0604020202020204" pitchFamily="34" charset="0"/>
              </a:rPr>
              <a:t> </a:t>
            </a:r>
            <a:r>
              <a:rPr lang="en-US" sz="1200" b="1" i="1" dirty="0">
                <a:solidFill>
                  <a:srgbClr val="C55A11"/>
                </a:solidFill>
                <a:latin typeface="Arial" panose="020B0604020202020204" pitchFamily="34" charset="0"/>
                <a:cs typeface="Arial" panose="020B0604020202020204" pitchFamily="34" charset="0"/>
              </a:rPr>
              <a:t>structure</a:t>
            </a:r>
            <a:r>
              <a:rPr lang="en-US" sz="1200" i="1" dirty="0">
                <a:latin typeface="Arial" panose="020B0604020202020204" pitchFamily="34" charset="0"/>
                <a:cs typeface="Arial" panose="020B0604020202020204" pitchFamily="34" charset="0"/>
              </a:rPr>
              <a:t> into decision diagram representations, one can systematically capture </a:t>
            </a:r>
            <a:r>
              <a:rPr lang="en-US" sz="1200" b="1" i="1" dirty="0">
                <a:solidFill>
                  <a:srgbClr val="C55A11"/>
                </a:solidFill>
                <a:latin typeface="Arial" panose="020B0604020202020204" pitchFamily="34" charset="0"/>
                <a:cs typeface="Arial" panose="020B0604020202020204" pitchFamily="34" charset="0"/>
              </a:rPr>
              <a:t>recurring patterns</a:t>
            </a:r>
            <a:r>
              <a:rPr lang="en-US" sz="1200" i="1" dirty="0">
                <a:latin typeface="Arial" panose="020B0604020202020204" pitchFamily="34" charset="0"/>
                <a:cs typeface="Arial" panose="020B0604020202020204" pitchFamily="34" charset="0"/>
              </a:rPr>
              <a:t> in Boolean and pseudo-Boolean functions, leading to more scalable and efficient representations.</a:t>
            </a:r>
          </a:p>
          <a:p>
            <a:endParaRPr lang="en-US" sz="1200" i="1" dirty="0">
              <a:latin typeface="Arial" panose="020B0604020202020204" pitchFamily="34" charset="0"/>
              <a:cs typeface="Arial" panose="020B0604020202020204" pitchFamily="34" charset="0"/>
            </a:endParaRPr>
          </a:p>
          <a:p>
            <a:r>
              <a:rPr lang="en-US" sz="1200" i="0" dirty="0">
                <a:latin typeface="Arial" panose="020B0604020202020204" pitchFamily="34" charset="0"/>
                <a:cs typeface="Arial" panose="020B0604020202020204" pitchFamily="34" charset="0"/>
              </a:rPr>
              <a:t>We’ll discuss more on how this leads to efficient representations using CFLOBDDs.</a:t>
            </a:r>
            <a:endParaRPr lang="en-US" i="0" dirty="0"/>
          </a:p>
        </p:txBody>
      </p:sp>
      <p:sp>
        <p:nvSpPr>
          <p:cNvPr id="4" name="Slide Number Placeholder 3">
            <a:extLst>
              <a:ext uri="{FF2B5EF4-FFF2-40B4-BE49-F238E27FC236}">
                <a16:creationId xmlns:a16="http://schemas.microsoft.com/office/drawing/2014/main" id="{1F9F3613-1B42-CD7B-7462-9F75D7E2CFFA}"/>
              </a:ext>
            </a:extLst>
          </p:cNvPr>
          <p:cNvSpPr>
            <a:spLocks noGrp="1"/>
          </p:cNvSpPr>
          <p:nvPr>
            <p:ph type="sldNum" sz="quarter" idx="5"/>
          </p:nvPr>
        </p:nvSpPr>
        <p:spPr/>
        <p:txBody>
          <a:bodyPr/>
          <a:lstStyle/>
          <a:p>
            <a:fld id="{A983F477-38E3-0445-BE19-FA345AD72106}" type="slidenum">
              <a:rPr lang="en-US" smtClean="0"/>
              <a:t>8</a:t>
            </a:fld>
            <a:endParaRPr lang="en-US"/>
          </a:p>
        </p:txBody>
      </p:sp>
    </p:spTree>
    <p:extLst>
      <p:ext uri="{BB962C8B-B14F-4D97-AF65-F5344CB8AC3E}">
        <p14:creationId xmlns:p14="http://schemas.microsoft.com/office/powerpoint/2010/main" val="76680048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nested word is essentially a path in the decision tree with the nested word over the variables. So, if linearity is removed, we would have a hierarchy over the variables. Over an assignment.</a:t>
            </a:r>
          </a:p>
        </p:txBody>
      </p:sp>
      <p:sp>
        <p:nvSpPr>
          <p:cNvPr id="4" name="Slide Number Placeholder 3"/>
          <p:cNvSpPr>
            <a:spLocks noGrp="1"/>
          </p:cNvSpPr>
          <p:nvPr>
            <p:ph type="sldNum" sz="quarter" idx="5"/>
          </p:nvPr>
        </p:nvSpPr>
        <p:spPr/>
        <p:txBody>
          <a:bodyPr/>
          <a:lstStyle/>
          <a:p>
            <a:fld id="{AED5F58B-416A-134C-B251-CF423A5298EF}" type="slidenum">
              <a:rPr lang="en-US" smtClean="0"/>
              <a:t>94</a:t>
            </a:fld>
            <a:endParaRPr lang="en-US"/>
          </a:p>
        </p:txBody>
      </p:sp>
    </p:spTree>
    <p:extLst>
      <p:ext uri="{BB962C8B-B14F-4D97-AF65-F5344CB8AC3E}">
        <p14:creationId xmlns:p14="http://schemas.microsoft.com/office/powerpoint/2010/main" val="416782316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on removing linearity, we’ll end up with a tree with leaves as the assignments to the variables of the function. So, the question is …</a:t>
            </a:r>
          </a:p>
        </p:txBody>
      </p:sp>
      <p:sp>
        <p:nvSpPr>
          <p:cNvPr id="4" name="Slide Number Placeholder 3"/>
          <p:cNvSpPr>
            <a:spLocks noGrp="1"/>
          </p:cNvSpPr>
          <p:nvPr>
            <p:ph type="sldNum" sz="quarter" idx="5"/>
          </p:nvPr>
        </p:nvSpPr>
        <p:spPr/>
        <p:txBody>
          <a:bodyPr/>
          <a:lstStyle/>
          <a:p>
            <a:fld id="{AED5F58B-416A-134C-B251-CF423A5298EF}" type="slidenum">
              <a:rPr lang="en-US" smtClean="0"/>
              <a:t>95</a:t>
            </a:fld>
            <a:endParaRPr lang="en-US"/>
          </a:p>
        </p:txBody>
      </p:sp>
    </p:spTree>
    <p:extLst>
      <p:ext uri="{BB962C8B-B14F-4D97-AF65-F5344CB8AC3E}">
        <p14:creationId xmlns:p14="http://schemas.microsoft.com/office/powerpoint/2010/main" val="40969316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understand this, we introduce TIDD where we remove linearity from CFLOBDDs and keep hierarchy.</a:t>
            </a:r>
          </a:p>
          <a:p>
            <a:r>
              <a:rPr lang="en-US" dirty="0"/>
              <a:t>So, the tree automaton is </a:t>
            </a:r>
            <a:r>
              <a:rPr lang="en-US" dirty="0" err="1"/>
              <a:t>bu</a:t>
            </a:r>
            <a:r>
              <a:rPr lang="en-US" dirty="0"/>
              <a:t>, </a:t>
            </a:r>
            <a:r>
              <a:rPr lang="en-US" dirty="0" err="1"/>
              <a:t>determ</a:t>
            </a:r>
            <a:r>
              <a:rPr lang="en-US" dirty="0"/>
              <a:t>. And runs in perfect binary trees.</a:t>
            </a:r>
          </a:p>
          <a:p>
            <a:r>
              <a:rPr lang="en-US" dirty="0"/>
              <a:t>For </a:t>
            </a:r>
            <a:r>
              <a:rPr lang="en-US" dirty="0" err="1"/>
              <a:t>eg</a:t>
            </a:r>
            <a:r>
              <a:rPr lang="en-US" dirty="0"/>
              <a:t>: consider the equality function over 4 variables. The corresponding tree would have the assignments to the four variables as the leaves of the tree.</a:t>
            </a:r>
          </a:p>
          <a:p>
            <a:r>
              <a:rPr lang="en-US" dirty="0"/>
              <a:t>The TIDD would have 6 states, with two final states. The transition function is as shown which transitions from level-I to i+1.</a:t>
            </a:r>
          </a:p>
          <a:p>
            <a:r>
              <a:rPr lang="en-US" dirty="0"/>
              <a:t>At the root, we have a value function assigning every state a value from the range of the function being encoded.</a:t>
            </a:r>
          </a:p>
        </p:txBody>
      </p:sp>
      <p:sp>
        <p:nvSpPr>
          <p:cNvPr id="4" name="Slide Number Placeholder 3"/>
          <p:cNvSpPr>
            <a:spLocks noGrp="1"/>
          </p:cNvSpPr>
          <p:nvPr>
            <p:ph type="sldNum" sz="quarter" idx="5"/>
          </p:nvPr>
        </p:nvSpPr>
        <p:spPr/>
        <p:txBody>
          <a:bodyPr/>
          <a:lstStyle/>
          <a:p>
            <a:fld id="{AED5F58B-416A-134C-B251-CF423A5298EF}" type="slidenum">
              <a:rPr lang="en-US" smtClean="0"/>
              <a:t>96</a:t>
            </a:fld>
            <a:endParaRPr lang="en-US"/>
          </a:p>
        </p:txBody>
      </p:sp>
    </p:spTree>
    <p:extLst>
      <p:ext uri="{BB962C8B-B14F-4D97-AF65-F5344CB8AC3E}">
        <p14:creationId xmlns:p14="http://schemas.microsoft.com/office/powerpoint/2010/main" val="401294973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a:t>
            </a:r>
            <a:r>
              <a:rPr lang="en-US" dirty="0" err="1"/>
              <a:t>eg</a:t>
            </a:r>
            <a:r>
              <a:rPr lang="en-US" dirty="0"/>
              <a:t>: for the ass. 1100, the tree would look something like this.</a:t>
            </a:r>
          </a:p>
          <a:p>
            <a:r>
              <a:rPr lang="en-US" dirty="0"/>
              <a:t>At the lowermost level, based on the transitions, the states at lower most level would be q00 and q01.</a:t>
            </a:r>
          </a:p>
        </p:txBody>
      </p:sp>
      <p:sp>
        <p:nvSpPr>
          <p:cNvPr id="4" name="Slide Number Placeholder 3"/>
          <p:cNvSpPr>
            <a:spLocks noGrp="1"/>
          </p:cNvSpPr>
          <p:nvPr>
            <p:ph type="sldNum" sz="quarter" idx="5"/>
          </p:nvPr>
        </p:nvSpPr>
        <p:spPr/>
        <p:txBody>
          <a:bodyPr/>
          <a:lstStyle/>
          <a:p>
            <a:fld id="{AED5F58B-416A-134C-B251-CF423A5298EF}" type="slidenum">
              <a:rPr lang="en-US" smtClean="0"/>
              <a:t>97</a:t>
            </a:fld>
            <a:endParaRPr lang="en-US"/>
          </a:p>
        </p:txBody>
      </p:sp>
    </p:spTree>
    <p:extLst>
      <p:ext uri="{BB962C8B-B14F-4D97-AF65-F5344CB8AC3E}">
        <p14:creationId xmlns:p14="http://schemas.microsoft.com/office/powerpoint/2010/main" val="328076528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the next level, the automaton would look at states q01, q01 and take the transition to q10, similarly ….</a:t>
            </a:r>
          </a:p>
        </p:txBody>
      </p:sp>
      <p:sp>
        <p:nvSpPr>
          <p:cNvPr id="4" name="Slide Number Placeholder 3"/>
          <p:cNvSpPr>
            <a:spLocks noGrp="1"/>
          </p:cNvSpPr>
          <p:nvPr>
            <p:ph type="sldNum" sz="quarter" idx="5"/>
          </p:nvPr>
        </p:nvSpPr>
        <p:spPr/>
        <p:txBody>
          <a:bodyPr/>
          <a:lstStyle/>
          <a:p>
            <a:fld id="{AED5F58B-416A-134C-B251-CF423A5298EF}" type="slidenum">
              <a:rPr lang="en-US" smtClean="0"/>
              <a:t>98</a:t>
            </a:fld>
            <a:endParaRPr lang="en-US"/>
          </a:p>
        </p:txBody>
      </p:sp>
    </p:spTree>
    <p:extLst>
      <p:ext uri="{BB962C8B-B14F-4D97-AF65-F5344CB8AC3E}">
        <p14:creationId xmlns:p14="http://schemas.microsoft.com/office/powerpoint/2010/main" val="227523230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You would repeat this at the next level and end up in the state q20 which is the final state. At the top level, the value of q20 = 1 which is the value of the function for assignment 1100.</a:t>
            </a:r>
          </a:p>
          <a:p>
            <a:r>
              <a:rPr lang="en-US" dirty="0"/>
              <a:t>Note that at the lowermost level, we do not assign the states based on the variable under consideration. So, this is akin to the CIP of CFLOBDDs.</a:t>
            </a:r>
          </a:p>
        </p:txBody>
      </p:sp>
      <p:sp>
        <p:nvSpPr>
          <p:cNvPr id="4" name="Slide Number Placeholder 3"/>
          <p:cNvSpPr>
            <a:spLocks noGrp="1"/>
          </p:cNvSpPr>
          <p:nvPr>
            <p:ph type="sldNum" sz="quarter" idx="5"/>
          </p:nvPr>
        </p:nvSpPr>
        <p:spPr/>
        <p:txBody>
          <a:bodyPr/>
          <a:lstStyle/>
          <a:p>
            <a:fld id="{AED5F58B-416A-134C-B251-CF423A5298EF}" type="slidenum">
              <a:rPr lang="en-US" smtClean="0"/>
              <a:t>100</a:t>
            </a:fld>
            <a:endParaRPr lang="en-US"/>
          </a:p>
        </p:txBody>
      </p:sp>
    </p:spTree>
    <p:extLst>
      <p:ext uri="{BB962C8B-B14F-4D97-AF65-F5344CB8AC3E}">
        <p14:creationId xmlns:p14="http://schemas.microsoft.com/office/powerpoint/2010/main" val="354396772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for the equality function, we observed that it takes only 2 states per level. If the number of variables increases, you would only have constant growth, where as in BDDs, you would have. A linear growth.</a:t>
            </a:r>
          </a:p>
          <a:p>
            <a:r>
              <a:rPr lang="en-US" dirty="0"/>
              <a:t>So, there is an exp. Gap b/w TIDDs and BDDs, which is akin to CFLOBDDs.</a:t>
            </a:r>
          </a:p>
          <a:p>
            <a:r>
              <a:rPr lang="en-US" dirty="0"/>
              <a:t>So, does </a:t>
            </a:r>
            <a:r>
              <a:rPr lang="en-US" dirty="0" err="1"/>
              <a:t>lin</a:t>
            </a:r>
            <a:r>
              <a:rPr lang="en-US" dirty="0"/>
              <a:t>…</a:t>
            </a:r>
          </a:p>
        </p:txBody>
      </p:sp>
      <p:sp>
        <p:nvSpPr>
          <p:cNvPr id="4" name="Slide Number Placeholder 3"/>
          <p:cNvSpPr>
            <a:spLocks noGrp="1"/>
          </p:cNvSpPr>
          <p:nvPr>
            <p:ph type="sldNum" sz="quarter" idx="5"/>
          </p:nvPr>
        </p:nvSpPr>
        <p:spPr/>
        <p:txBody>
          <a:bodyPr/>
          <a:lstStyle/>
          <a:p>
            <a:fld id="{AED5F58B-416A-134C-B251-CF423A5298EF}" type="slidenum">
              <a:rPr lang="en-US" smtClean="0"/>
              <a:t>101</a:t>
            </a:fld>
            <a:endParaRPr lang="en-US"/>
          </a:p>
        </p:txBody>
      </p:sp>
    </p:spTree>
    <p:extLst>
      <p:ext uri="{BB962C8B-B14F-4D97-AF65-F5344CB8AC3E}">
        <p14:creationId xmlns:p14="http://schemas.microsoft.com/office/powerpoint/2010/main" val="102415551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answer that question, we will define something called down-ass-</a:t>
            </a:r>
            <a:r>
              <a:rPr lang="en-US" dirty="0" err="1"/>
              <a:t>langiage</a:t>
            </a:r>
            <a:r>
              <a:rPr lang="en-US" dirty="0"/>
              <a:t> = set of ….</a:t>
            </a:r>
          </a:p>
          <a:p>
            <a:r>
              <a:rPr lang="en-US" dirty="0"/>
              <a:t>For state q00, only symbol 0 is associated with q00, so, down-… of q00 is 0.</a:t>
            </a:r>
          </a:p>
          <a:p>
            <a:r>
              <a:rPr lang="en-US" dirty="0"/>
              <a:t>Similarly for q01, it is 01.</a:t>
            </a:r>
          </a:p>
          <a:p>
            <a:r>
              <a:rPr lang="en-US" dirty="0"/>
              <a:t>For q10, it has transitions from q00, q00 and q01, q01. So, it comprises of both down… 00 from q00, q00 and 11 from q10, 10.</a:t>
            </a:r>
          </a:p>
          <a:p>
            <a:r>
              <a:rPr lang="en-US" dirty="0"/>
              <a:t>One can write the down.. For every state at every level.</a:t>
            </a:r>
          </a:p>
          <a:p>
            <a:r>
              <a:rPr lang="en-US" dirty="0"/>
              <a:t>Notice that the states at a level form a partition space.</a:t>
            </a:r>
          </a:p>
          <a:p>
            <a:endParaRPr lang="en-US" dirty="0"/>
          </a:p>
          <a:p>
            <a:r>
              <a:rPr lang="en-US" dirty="0"/>
              <a:t>If you remember, the exit vertices of a grouping also form a partition space but these two partition spaces are different.</a:t>
            </a:r>
          </a:p>
        </p:txBody>
      </p:sp>
      <p:sp>
        <p:nvSpPr>
          <p:cNvPr id="4" name="Slide Number Placeholder 3"/>
          <p:cNvSpPr>
            <a:spLocks noGrp="1"/>
          </p:cNvSpPr>
          <p:nvPr>
            <p:ph type="sldNum" sz="quarter" idx="5"/>
          </p:nvPr>
        </p:nvSpPr>
        <p:spPr/>
        <p:txBody>
          <a:bodyPr/>
          <a:lstStyle/>
          <a:p>
            <a:fld id="{AED5F58B-416A-134C-B251-CF423A5298EF}" type="slidenum">
              <a:rPr lang="en-US" smtClean="0"/>
              <a:t>102</a:t>
            </a:fld>
            <a:endParaRPr lang="en-US"/>
          </a:p>
        </p:txBody>
      </p:sp>
    </p:spTree>
    <p:extLst>
      <p:ext uri="{BB962C8B-B14F-4D97-AF65-F5344CB8AC3E}">
        <p14:creationId xmlns:p14="http://schemas.microsoft.com/office/powerpoint/2010/main" val="109992984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this causes the difference in representation size.</a:t>
            </a:r>
          </a:p>
          <a:p>
            <a:r>
              <a:rPr lang="en-US" dirty="0"/>
              <a:t>Let us consider this CFLOBDD. There is a level-3 grouping from the entry vertex and it has a bunch of level-2 </a:t>
            </a:r>
            <a:r>
              <a:rPr lang="en-US" dirty="0" err="1"/>
              <a:t>groupings.Let</a:t>
            </a:r>
            <a:r>
              <a:rPr lang="en-US" dirty="0"/>
              <a:t> the exit vertices form the partitions as shown here. Every partition space is different, highlighted by different colors.</a:t>
            </a:r>
          </a:p>
          <a:p>
            <a:r>
              <a:rPr lang="en-US" dirty="0"/>
              <a:t>It is sort of like a union of cross products of G21 with G22, G23 and G24</a:t>
            </a:r>
          </a:p>
        </p:txBody>
      </p:sp>
      <p:sp>
        <p:nvSpPr>
          <p:cNvPr id="4" name="Slide Number Placeholder 3"/>
          <p:cNvSpPr>
            <a:spLocks noGrp="1"/>
          </p:cNvSpPr>
          <p:nvPr>
            <p:ph type="sldNum" sz="quarter" idx="5"/>
          </p:nvPr>
        </p:nvSpPr>
        <p:spPr/>
        <p:txBody>
          <a:bodyPr/>
          <a:lstStyle/>
          <a:p>
            <a:fld id="{AED5F58B-416A-134C-B251-CF423A5298EF}" type="slidenum">
              <a:rPr lang="en-US" smtClean="0"/>
              <a:t>103</a:t>
            </a:fld>
            <a:endParaRPr lang="en-US"/>
          </a:p>
        </p:txBody>
      </p:sp>
    </p:spTree>
    <p:extLst>
      <p:ext uri="{BB962C8B-B14F-4D97-AF65-F5344CB8AC3E}">
        <p14:creationId xmlns:p14="http://schemas.microsoft.com/office/powerpoint/2010/main" val="333434369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Cross product of the first set with grouping G22</a:t>
            </a:r>
          </a:p>
        </p:txBody>
      </p:sp>
      <p:sp>
        <p:nvSpPr>
          <p:cNvPr id="4" name="Slide Number Placeholder 3"/>
          <p:cNvSpPr>
            <a:spLocks noGrp="1"/>
          </p:cNvSpPr>
          <p:nvPr>
            <p:ph type="sldNum" sz="quarter" idx="5"/>
          </p:nvPr>
        </p:nvSpPr>
        <p:spPr/>
        <p:txBody>
          <a:bodyPr/>
          <a:lstStyle/>
          <a:p>
            <a:fld id="{AED5F58B-416A-134C-B251-CF423A5298EF}" type="slidenum">
              <a:rPr lang="en-US" smtClean="0"/>
              <a:t>104</a:t>
            </a:fld>
            <a:endParaRPr lang="en-US"/>
          </a:p>
        </p:txBody>
      </p:sp>
    </p:spTree>
    <p:extLst>
      <p:ext uri="{BB962C8B-B14F-4D97-AF65-F5344CB8AC3E}">
        <p14:creationId xmlns:p14="http://schemas.microsoft.com/office/powerpoint/2010/main" val="6945976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will first discuss the main structure behind CFLOBDDs and how they achieve efficient compression,</a:t>
            </a:r>
          </a:p>
          <a:p>
            <a:r>
              <a:rPr lang="en-US" dirty="0"/>
              <a:t>We will then discuss Weighted CFLOBDDs that perform well in cases CFLOBDDs fail</a:t>
            </a:r>
          </a:p>
          <a:p>
            <a:r>
              <a:rPr lang="en-US" dirty="0"/>
              <a:t>We’ll briefly touch upon Quasimodo, quantum simulation tool</a:t>
            </a:r>
          </a:p>
          <a:p>
            <a:r>
              <a:rPr lang="en-US" dirty="0"/>
              <a:t>Then we’ll talk about why linearity is necessary in CFLOBDDs and we’ll conclude by briefly touching upon how CFLOBDDs can be made more flexible.</a:t>
            </a:r>
          </a:p>
        </p:txBody>
      </p:sp>
      <p:sp>
        <p:nvSpPr>
          <p:cNvPr id="4" name="Slide Number Placeholder 3"/>
          <p:cNvSpPr>
            <a:spLocks noGrp="1"/>
          </p:cNvSpPr>
          <p:nvPr>
            <p:ph type="sldNum" sz="quarter" idx="5"/>
          </p:nvPr>
        </p:nvSpPr>
        <p:spPr/>
        <p:txBody>
          <a:bodyPr/>
          <a:lstStyle/>
          <a:p>
            <a:fld id="{AED5F58B-416A-134C-B251-CF423A5298EF}" type="slidenum">
              <a:rPr lang="en-US" smtClean="0"/>
              <a:t>9</a:t>
            </a:fld>
            <a:endParaRPr lang="en-US"/>
          </a:p>
        </p:txBody>
      </p:sp>
    </p:spTree>
    <p:extLst>
      <p:ext uri="{BB962C8B-B14F-4D97-AF65-F5344CB8AC3E}">
        <p14:creationId xmlns:p14="http://schemas.microsoft.com/office/powerpoint/2010/main" val="197072098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a:r>
          </a:p>
        </p:txBody>
      </p:sp>
      <p:sp>
        <p:nvSpPr>
          <p:cNvPr id="4" name="Slide Number Placeholder 3"/>
          <p:cNvSpPr>
            <a:spLocks noGrp="1"/>
          </p:cNvSpPr>
          <p:nvPr>
            <p:ph type="sldNum" sz="quarter" idx="5"/>
          </p:nvPr>
        </p:nvSpPr>
        <p:spPr/>
        <p:txBody>
          <a:bodyPr/>
          <a:lstStyle/>
          <a:p>
            <a:fld id="{AED5F58B-416A-134C-B251-CF423A5298EF}" type="slidenum">
              <a:rPr lang="en-US" smtClean="0"/>
              <a:t>105</a:t>
            </a:fld>
            <a:endParaRPr lang="en-US"/>
          </a:p>
        </p:txBody>
      </p:sp>
    </p:spTree>
    <p:extLst>
      <p:ext uri="{BB962C8B-B14F-4D97-AF65-F5344CB8AC3E}">
        <p14:creationId xmlns:p14="http://schemas.microsoft.com/office/powerpoint/2010/main" val="217403591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a:r>
          </a:p>
          <a:p>
            <a:endParaRPr lang="en-US" dirty="0"/>
          </a:p>
          <a:p>
            <a:r>
              <a:rPr lang="en-US" dirty="0"/>
              <a:t>You would have 4 groupings and 12 edges…</a:t>
            </a:r>
          </a:p>
        </p:txBody>
      </p:sp>
      <p:sp>
        <p:nvSpPr>
          <p:cNvPr id="4" name="Slide Number Placeholder 3"/>
          <p:cNvSpPr>
            <a:spLocks noGrp="1"/>
          </p:cNvSpPr>
          <p:nvPr>
            <p:ph type="sldNum" sz="quarter" idx="5"/>
          </p:nvPr>
        </p:nvSpPr>
        <p:spPr/>
        <p:txBody>
          <a:bodyPr/>
          <a:lstStyle/>
          <a:p>
            <a:fld id="{AED5F58B-416A-134C-B251-CF423A5298EF}" type="slidenum">
              <a:rPr lang="en-US" smtClean="0"/>
              <a:t>106</a:t>
            </a:fld>
            <a:endParaRPr lang="en-US"/>
          </a:p>
        </p:txBody>
      </p:sp>
    </p:spTree>
    <p:extLst>
      <p:ext uri="{BB962C8B-B14F-4D97-AF65-F5344CB8AC3E}">
        <p14:creationId xmlns:p14="http://schemas.microsoft.com/office/powerpoint/2010/main" val="157846527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corresponding states of a TIDD would form a finer partition of all these partition spaces.</a:t>
            </a:r>
          </a:p>
          <a:p>
            <a:r>
              <a:rPr lang="en-US" dirty="0"/>
              <a:t>That is, if two strings are not part of the same set in any of these boxes, then they </a:t>
            </a:r>
            <a:r>
              <a:rPr lang="en-US" dirty="0" err="1"/>
              <a:t>beling</a:t>
            </a:r>
            <a:r>
              <a:rPr lang="en-US" dirty="0"/>
              <a:t> to different states in TIDD.</a:t>
            </a:r>
          </a:p>
          <a:p>
            <a:r>
              <a:rPr lang="en-US" dirty="0"/>
              <a:t>For </a:t>
            </a:r>
            <a:r>
              <a:rPr lang="en-US" dirty="0" err="1"/>
              <a:t>eg</a:t>
            </a:r>
            <a:r>
              <a:rPr lang="en-US" dirty="0"/>
              <a:t>: 1111 and 0011 are part of the same set in yellow box but not in the brown box, as a result they end up in different states in TIDD because it forms a finer global partition.</a:t>
            </a:r>
          </a:p>
          <a:p>
            <a:r>
              <a:rPr lang="en-US" dirty="0"/>
              <a:t>So, the size would be ….</a:t>
            </a:r>
          </a:p>
        </p:txBody>
      </p:sp>
      <p:sp>
        <p:nvSpPr>
          <p:cNvPr id="4" name="Slide Number Placeholder 3"/>
          <p:cNvSpPr>
            <a:spLocks noGrp="1"/>
          </p:cNvSpPr>
          <p:nvPr>
            <p:ph type="sldNum" sz="quarter" idx="5"/>
          </p:nvPr>
        </p:nvSpPr>
        <p:spPr/>
        <p:txBody>
          <a:bodyPr/>
          <a:lstStyle/>
          <a:p>
            <a:fld id="{AED5F58B-416A-134C-B251-CF423A5298EF}" type="slidenum">
              <a:rPr lang="en-US" smtClean="0"/>
              <a:t>107</a:t>
            </a:fld>
            <a:endParaRPr lang="en-US"/>
          </a:p>
        </p:txBody>
      </p:sp>
    </p:spTree>
    <p:extLst>
      <p:ext uri="{BB962C8B-B14F-4D97-AF65-F5344CB8AC3E}">
        <p14:creationId xmlns:p14="http://schemas.microsoft.com/office/powerpoint/2010/main" val="143284537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we have looked at this part of the structure arising from entry vertex of level-4 grouping</a:t>
            </a:r>
          </a:p>
        </p:txBody>
      </p:sp>
      <p:sp>
        <p:nvSpPr>
          <p:cNvPr id="4" name="Slide Number Placeholder 3"/>
          <p:cNvSpPr>
            <a:spLocks noGrp="1"/>
          </p:cNvSpPr>
          <p:nvPr>
            <p:ph type="sldNum" sz="quarter" idx="5"/>
          </p:nvPr>
        </p:nvSpPr>
        <p:spPr/>
        <p:txBody>
          <a:bodyPr/>
          <a:lstStyle/>
          <a:p>
            <a:fld id="{AED5F58B-416A-134C-B251-CF423A5298EF}" type="slidenum">
              <a:rPr lang="en-US" smtClean="0"/>
              <a:t>108</a:t>
            </a:fld>
            <a:endParaRPr lang="en-US"/>
          </a:p>
        </p:txBody>
      </p:sp>
    </p:spTree>
    <p:extLst>
      <p:ext uri="{BB962C8B-B14F-4D97-AF65-F5344CB8AC3E}">
        <p14:creationId xmlns:p14="http://schemas.microsoft.com/office/powerpoint/2010/main" val="72218104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say the CFLOBDD also has this structure from the first middle vertex.</a:t>
            </a:r>
          </a:p>
          <a:p>
            <a:r>
              <a:rPr lang="en-US" dirty="0"/>
              <a:t>As you can notice, there are 2 new groupings – blue and green with different partition spaces and 2 groupings are reused.</a:t>
            </a:r>
          </a:p>
          <a:p>
            <a:r>
              <a:rPr lang="en-US" dirty="0"/>
              <a:t>So, the total number of groupings would be 6 and 21 edges.</a:t>
            </a:r>
          </a:p>
        </p:txBody>
      </p:sp>
      <p:sp>
        <p:nvSpPr>
          <p:cNvPr id="4" name="Slide Number Placeholder 3"/>
          <p:cNvSpPr>
            <a:spLocks noGrp="1"/>
          </p:cNvSpPr>
          <p:nvPr>
            <p:ph type="sldNum" sz="quarter" idx="5"/>
          </p:nvPr>
        </p:nvSpPr>
        <p:spPr/>
        <p:txBody>
          <a:bodyPr/>
          <a:lstStyle/>
          <a:p>
            <a:fld id="{AED5F58B-416A-134C-B251-CF423A5298EF}" type="slidenum">
              <a:rPr lang="en-US" smtClean="0"/>
              <a:t>109</a:t>
            </a:fld>
            <a:endParaRPr lang="en-US"/>
          </a:p>
        </p:txBody>
      </p:sp>
    </p:spTree>
    <p:extLst>
      <p:ext uri="{BB962C8B-B14F-4D97-AF65-F5344CB8AC3E}">
        <p14:creationId xmlns:p14="http://schemas.microsoft.com/office/powerpoint/2010/main" val="161292077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on adding these new partition spaces, the corresponding TIDD would lead to a finer partition than before.</a:t>
            </a:r>
          </a:p>
          <a:p>
            <a:r>
              <a:rPr lang="en-US" dirty="0"/>
              <a:t>As a result, the existing states split up leading to more states and more transitions.</a:t>
            </a:r>
          </a:p>
          <a:p>
            <a:r>
              <a:rPr lang="en-US" dirty="0"/>
              <a:t>For example, 0000 and 1100 do not belong to the same set in blue box and as a result get split up in TIDD now.</a:t>
            </a:r>
          </a:p>
          <a:p>
            <a:r>
              <a:rPr lang="en-US" dirty="0"/>
              <a:t>So, total states and transitions increase significantly.</a:t>
            </a:r>
          </a:p>
          <a:p>
            <a:r>
              <a:rPr lang="en-US" dirty="0"/>
              <a:t>And if this keeps repeating, TIDDs would grow faster than CFLOBDDs.</a:t>
            </a:r>
          </a:p>
        </p:txBody>
      </p:sp>
      <p:sp>
        <p:nvSpPr>
          <p:cNvPr id="4" name="Slide Number Placeholder 3"/>
          <p:cNvSpPr>
            <a:spLocks noGrp="1"/>
          </p:cNvSpPr>
          <p:nvPr>
            <p:ph type="sldNum" sz="quarter" idx="5"/>
          </p:nvPr>
        </p:nvSpPr>
        <p:spPr/>
        <p:txBody>
          <a:bodyPr/>
          <a:lstStyle/>
          <a:p>
            <a:fld id="{AED5F58B-416A-134C-B251-CF423A5298EF}" type="slidenum">
              <a:rPr lang="en-US" smtClean="0"/>
              <a:t>110</a:t>
            </a:fld>
            <a:endParaRPr lang="en-US"/>
          </a:p>
        </p:txBody>
      </p:sp>
    </p:spTree>
    <p:extLst>
      <p:ext uri="{BB962C8B-B14F-4D97-AF65-F5344CB8AC3E}">
        <p14:creationId xmlns:p14="http://schemas.microsoft.com/office/powerpoint/2010/main" val="348672565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don’t CFLOBDDs face a similar </a:t>
            </a:r>
            <a:r>
              <a:rPr lang="en-US" dirty="0" err="1"/>
              <a:t>issue?Think</a:t>
            </a:r>
            <a:r>
              <a:rPr lang="en-US" dirty="0"/>
              <a:t> of </a:t>
            </a:r>
            <a:r>
              <a:rPr lang="en-US" dirty="0" err="1"/>
              <a:t>thr</a:t>
            </a:r>
            <a:r>
              <a:rPr lang="en-US" dirty="0"/>
              <a:t> groupings like partition transformers.</a:t>
            </a:r>
          </a:p>
          <a:p>
            <a:r>
              <a:rPr lang="en-US" dirty="0"/>
              <a:t>You can put multiple transformers as you like and form different partition spaces.</a:t>
            </a:r>
          </a:p>
          <a:p>
            <a:r>
              <a:rPr lang="en-US" dirty="0"/>
              <a:t>So, with fewer partition ….</a:t>
            </a:r>
          </a:p>
          <a:p>
            <a:r>
              <a:rPr lang="en-US" dirty="0"/>
              <a:t>However, in TIDDs you have a state for every partition and they represent a global finer partition over all the CFLOBDD transformers.</a:t>
            </a:r>
          </a:p>
          <a:p>
            <a:r>
              <a:rPr lang="en-US" dirty="0"/>
              <a:t>This linearity that is helping to compose these partition transformers in CFLOBDDs is what is helping CFLOBDDs achieve further compression.</a:t>
            </a:r>
          </a:p>
          <a:p>
            <a:r>
              <a:rPr lang="en-US" dirty="0"/>
              <a:t>We also prove that for the same ….</a:t>
            </a:r>
          </a:p>
          <a:p>
            <a:r>
              <a:rPr lang="en-US" dirty="0"/>
              <a:t>So, overall, we can say that linearity …. And helps in efficient </a:t>
            </a:r>
            <a:r>
              <a:rPr lang="en-US" dirty="0" err="1"/>
              <a:t>comptessions</a:t>
            </a:r>
            <a:endParaRPr lang="en-US" dirty="0"/>
          </a:p>
        </p:txBody>
      </p:sp>
      <p:sp>
        <p:nvSpPr>
          <p:cNvPr id="4" name="Slide Number Placeholder 3"/>
          <p:cNvSpPr>
            <a:spLocks noGrp="1"/>
          </p:cNvSpPr>
          <p:nvPr>
            <p:ph type="sldNum" sz="quarter" idx="5"/>
          </p:nvPr>
        </p:nvSpPr>
        <p:spPr/>
        <p:txBody>
          <a:bodyPr/>
          <a:lstStyle/>
          <a:p>
            <a:fld id="{AED5F58B-416A-134C-B251-CF423A5298EF}" type="slidenum">
              <a:rPr lang="en-US" smtClean="0"/>
              <a:t>111</a:t>
            </a:fld>
            <a:endParaRPr lang="en-US"/>
          </a:p>
        </p:txBody>
      </p:sp>
    </p:spTree>
    <p:extLst>
      <p:ext uri="{BB962C8B-B14F-4D97-AF65-F5344CB8AC3E}">
        <p14:creationId xmlns:p14="http://schemas.microsoft.com/office/powerpoint/2010/main" val="254003509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we checked this in practice, we applied the same to some simple quantum circuits, we observed that for a simple function like GHZ, TIDD and CFLOBDD are similar. Here max size represents the max size of CFLOBDD/TIDD observed when running this circuit.</a:t>
            </a:r>
          </a:p>
          <a:p>
            <a:r>
              <a:rPr lang="en-US" dirty="0"/>
              <a:t>However, in case of BV and DJ, the ma size of TIDD grows significantly higher than CFLOBDDs showing that linearity helps CFLOBDDs achieve compression in practice.</a:t>
            </a:r>
          </a:p>
        </p:txBody>
      </p:sp>
      <p:sp>
        <p:nvSpPr>
          <p:cNvPr id="4" name="Slide Number Placeholder 3"/>
          <p:cNvSpPr>
            <a:spLocks noGrp="1"/>
          </p:cNvSpPr>
          <p:nvPr>
            <p:ph type="sldNum" sz="quarter" idx="5"/>
          </p:nvPr>
        </p:nvSpPr>
        <p:spPr/>
        <p:txBody>
          <a:bodyPr/>
          <a:lstStyle/>
          <a:p>
            <a:fld id="{AED5F58B-416A-134C-B251-CF423A5298EF}" type="slidenum">
              <a:rPr lang="en-US" smtClean="0"/>
              <a:t>112</a:t>
            </a:fld>
            <a:endParaRPr lang="en-US"/>
          </a:p>
        </p:txBody>
      </p:sp>
    </p:spTree>
    <p:extLst>
      <p:ext uri="{BB962C8B-B14F-4D97-AF65-F5344CB8AC3E}">
        <p14:creationId xmlns:p14="http://schemas.microsoft.com/office/powerpoint/2010/main" val="130657551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Finally, let’s touch upon whether this balanced structure is sufficient,</a:t>
            </a:r>
          </a:p>
        </p:txBody>
      </p:sp>
      <p:sp>
        <p:nvSpPr>
          <p:cNvPr id="4" name="Slide Number Placeholder 3"/>
          <p:cNvSpPr>
            <a:spLocks noGrp="1"/>
          </p:cNvSpPr>
          <p:nvPr>
            <p:ph type="sldNum" sz="quarter" idx="5"/>
          </p:nvPr>
        </p:nvSpPr>
        <p:spPr/>
        <p:txBody>
          <a:bodyPr/>
          <a:lstStyle/>
          <a:p>
            <a:fld id="{AED5F58B-416A-134C-B251-CF423A5298EF}" type="slidenum">
              <a:rPr lang="en-US" smtClean="0"/>
              <a:t>113</a:t>
            </a:fld>
            <a:endParaRPr lang="en-US"/>
          </a:p>
        </p:txBody>
      </p:sp>
    </p:spTree>
    <p:extLst>
      <p:ext uri="{BB962C8B-B14F-4D97-AF65-F5344CB8AC3E}">
        <p14:creationId xmlns:p14="http://schemas.microsoft.com/office/powerpoint/2010/main" val="88841684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look at the function over 6 vars. This is the CFLOBDD rep. for the same.</a:t>
            </a:r>
          </a:p>
          <a:p>
            <a:r>
              <a:rPr lang="en-US" dirty="0"/>
              <a:t>CFLOBDD add two dummy vars and follows the balanced grammar structure</a:t>
            </a:r>
          </a:p>
        </p:txBody>
      </p:sp>
      <p:sp>
        <p:nvSpPr>
          <p:cNvPr id="4" name="Slide Number Placeholder 3"/>
          <p:cNvSpPr>
            <a:spLocks noGrp="1"/>
          </p:cNvSpPr>
          <p:nvPr>
            <p:ph type="sldNum" sz="quarter" idx="5"/>
          </p:nvPr>
        </p:nvSpPr>
        <p:spPr/>
        <p:txBody>
          <a:bodyPr/>
          <a:lstStyle/>
          <a:p>
            <a:fld id="{AED5F58B-416A-134C-B251-CF423A5298EF}" type="slidenum">
              <a:rPr lang="en-US" smtClean="0"/>
              <a:t>114</a:t>
            </a:fld>
            <a:endParaRPr lang="en-US"/>
          </a:p>
        </p:txBody>
      </p:sp>
    </p:spTree>
    <p:extLst>
      <p:ext uri="{BB962C8B-B14F-4D97-AF65-F5344CB8AC3E}">
        <p14:creationId xmlns:p14="http://schemas.microsoft.com/office/powerpoint/2010/main" val="40108874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AE06A6-DA47-07A9-8796-BAEFA544C363}"/>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D049CABC-8DDB-1162-4120-305BF1254B1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24C4597-E99A-593A-5E94-3C9E2F85B038}"/>
              </a:ext>
            </a:extLst>
          </p:cNvPr>
          <p:cNvSpPr>
            <a:spLocks noGrp="1"/>
          </p:cNvSpPr>
          <p:nvPr>
            <p:ph type="dt" sz="half" idx="10"/>
          </p:nvPr>
        </p:nvSpPr>
        <p:spPr/>
        <p:txBody>
          <a:bodyPr/>
          <a:lstStyle/>
          <a:p>
            <a:fld id="{926050BF-D901-CB41-AE89-99902E8108DD}" type="datetime1">
              <a:rPr lang="en-US" smtClean="0"/>
              <a:t>3/21/26</a:t>
            </a:fld>
            <a:endParaRPr lang="en-US"/>
          </a:p>
        </p:txBody>
      </p:sp>
      <p:sp>
        <p:nvSpPr>
          <p:cNvPr id="5" name="Footer Placeholder 4">
            <a:extLst>
              <a:ext uri="{FF2B5EF4-FFF2-40B4-BE49-F238E27FC236}">
                <a16:creationId xmlns:a16="http://schemas.microsoft.com/office/drawing/2014/main" id="{281C976A-E4AA-79AE-F8D5-1174F5524FE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5C42211-5250-CB4A-B61B-DE27930952EE}"/>
              </a:ext>
            </a:extLst>
          </p:cNvPr>
          <p:cNvSpPr>
            <a:spLocks noGrp="1"/>
          </p:cNvSpPr>
          <p:nvPr>
            <p:ph type="sldNum" sz="quarter" idx="12"/>
          </p:nvPr>
        </p:nvSpPr>
        <p:spPr/>
        <p:txBody>
          <a:bodyPr/>
          <a:lstStyle/>
          <a:p>
            <a:fld id="{0FB003BB-B0A3-EA40-A30C-D476AA9046D7}" type="slidenum">
              <a:rPr lang="en-US" smtClean="0"/>
              <a:t>‹#›</a:t>
            </a:fld>
            <a:endParaRPr lang="en-US"/>
          </a:p>
        </p:txBody>
      </p:sp>
    </p:spTree>
    <p:extLst>
      <p:ext uri="{BB962C8B-B14F-4D97-AF65-F5344CB8AC3E}">
        <p14:creationId xmlns:p14="http://schemas.microsoft.com/office/powerpoint/2010/main" val="36011732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322D3-8942-A33D-CD84-774CF94B5B5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6D5D841-28EE-3CD0-9C24-B999C8FC4B1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A87F50D-727B-8E85-BBEF-8F2C191DF6E9}"/>
              </a:ext>
            </a:extLst>
          </p:cNvPr>
          <p:cNvSpPr>
            <a:spLocks noGrp="1"/>
          </p:cNvSpPr>
          <p:nvPr>
            <p:ph type="dt" sz="half" idx="10"/>
          </p:nvPr>
        </p:nvSpPr>
        <p:spPr/>
        <p:txBody>
          <a:bodyPr/>
          <a:lstStyle/>
          <a:p>
            <a:fld id="{FAD745BC-2F28-1346-851E-7D8C1B0E8166}" type="datetime1">
              <a:rPr lang="en-US" smtClean="0"/>
              <a:t>3/22/26</a:t>
            </a:fld>
            <a:endParaRPr lang="en-US"/>
          </a:p>
        </p:txBody>
      </p:sp>
      <p:sp>
        <p:nvSpPr>
          <p:cNvPr id="5" name="Footer Placeholder 4">
            <a:extLst>
              <a:ext uri="{FF2B5EF4-FFF2-40B4-BE49-F238E27FC236}">
                <a16:creationId xmlns:a16="http://schemas.microsoft.com/office/drawing/2014/main" id="{610A0792-8E24-2FAF-877F-880BA054085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D4751B0-E1A0-88C6-0CB3-46386350F6FA}"/>
              </a:ext>
            </a:extLst>
          </p:cNvPr>
          <p:cNvSpPr>
            <a:spLocks noGrp="1"/>
          </p:cNvSpPr>
          <p:nvPr>
            <p:ph type="sldNum" sz="quarter" idx="12"/>
          </p:nvPr>
        </p:nvSpPr>
        <p:spPr/>
        <p:txBody>
          <a:bodyPr/>
          <a:lstStyle/>
          <a:p>
            <a:fld id="{0FB003BB-B0A3-EA40-A30C-D476AA9046D7}" type="slidenum">
              <a:rPr lang="en-US" smtClean="0"/>
              <a:t>‹#›</a:t>
            </a:fld>
            <a:endParaRPr lang="en-US"/>
          </a:p>
        </p:txBody>
      </p:sp>
    </p:spTree>
    <p:extLst>
      <p:ext uri="{BB962C8B-B14F-4D97-AF65-F5344CB8AC3E}">
        <p14:creationId xmlns:p14="http://schemas.microsoft.com/office/powerpoint/2010/main" val="3411802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8C61B08-E59E-C5E4-3555-7D681386040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6397234-5C42-6A9F-33E1-FAF8ABBA515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7D0D7E5-F5B8-5EC4-1EA8-87D832600582}"/>
              </a:ext>
            </a:extLst>
          </p:cNvPr>
          <p:cNvSpPr>
            <a:spLocks noGrp="1"/>
          </p:cNvSpPr>
          <p:nvPr>
            <p:ph type="dt" sz="half" idx="10"/>
          </p:nvPr>
        </p:nvSpPr>
        <p:spPr/>
        <p:txBody>
          <a:bodyPr/>
          <a:lstStyle/>
          <a:p>
            <a:fld id="{4E689CA4-9AF9-D649-A608-80568472E79C}" type="datetime1">
              <a:rPr lang="en-US" smtClean="0"/>
              <a:t>3/22/26</a:t>
            </a:fld>
            <a:endParaRPr lang="en-US"/>
          </a:p>
        </p:txBody>
      </p:sp>
      <p:sp>
        <p:nvSpPr>
          <p:cNvPr id="5" name="Footer Placeholder 4">
            <a:extLst>
              <a:ext uri="{FF2B5EF4-FFF2-40B4-BE49-F238E27FC236}">
                <a16:creationId xmlns:a16="http://schemas.microsoft.com/office/drawing/2014/main" id="{6DDD1036-55D3-2681-8CED-F1133D4290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2F253B4-1168-D2C5-A1DD-893B96868829}"/>
              </a:ext>
            </a:extLst>
          </p:cNvPr>
          <p:cNvSpPr>
            <a:spLocks noGrp="1"/>
          </p:cNvSpPr>
          <p:nvPr>
            <p:ph type="sldNum" sz="quarter" idx="12"/>
          </p:nvPr>
        </p:nvSpPr>
        <p:spPr/>
        <p:txBody>
          <a:bodyPr/>
          <a:lstStyle/>
          <a:p>
            <a:fld id="{0FB003BB-B0A3-EA40-A30C-D476AA9046D7}" type="slidenum">
              <a:rPr lang="en-US" smtClean="0"/>
              <a:t>‹#›</a:t>
            </a:fld>
            <a:endParaRPr lang="en-US"/>
          </a:p>
        </p:txBody>
      </p:sp>
    </p:spTree>
    <p:extLst>
      <p:ext uri="{BB962C8B-B14F-4D97-AF65-F5344CB8AC3E}">
        <p14:creationId xmlns:p14="http://schemas.microsoft.com/office/powerpoint/2010/main" val="14790080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04ADD4-8DEE-1F3B-7CB3-AD5C16631E8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0CC16E9-A992-DFAC-C18B-816A708025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B6DA44-0CED-53F9-01B9-871010CE1E09}"/>
              </a:ext>
            </a:extLst>
          </p:cNvPr>
          <p:cNvSpPr>
            <a:spLocks noGrp="1"/>
          </p:cNvSpPr>
          <p:nvPr>
            <p:ph type="dt" sz="half" idx="10"/>
          </p:nvPr>
        </p:nvSpPr>
        <p:spPr/>
        <p:txBody>
          <a:bodyPr/>
          <a:lstStyle/>
          <a:p>
            <a:fld id="{B0F6AD81-D685-4C4E-8F90-3E8A5BADBDA6}" type="datetime1">
              <a:rPr lang="en-US" smtClean="0"/>
              <a:t>3/21/26</a:t>
            </a:fld>
            <a:endParaRPr lang="en-US"/>
          </a:p>
        </p:txBody>
      </p:sp>
      <p:sp>
        <p:nvSpPr>
          <p:cNvPr id="5" name="Footer Placeholder 4">
            <a:extLst>
              <a:ext uri="{FF2B5EF4-FFF2-40B4-BE49-F238E27FC236}">
                <a16:creationId xmlns:a16="http://schemas.microsoft.com/office/drawing/2014/main" id="{19C8890B-0BB1-2358-F936-56EEB9D85AD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2646253-D215-1B89-B3F8-EE80D882B7CA}"/>
              </a:ext>
            </a:extLst>
          </p:cNvPr>
          <p:cNvSpPr>
            <a:spLocks noGrp="1"/>
          </p:cNvSpPr>
          <p:nvPr>
            <p:ph type="sldNum" sz="quarter" idx="12"/>
          </p:nvPr>
        </p:nvSpPr>
        <p:spPr/>
        <p:txBody>
          <a:bodyPr/>
          <a:lstStyle/>
          <a:p>
            <a:fld id="{0FB003BB-B0A3-EA40-A30C-D476AA9046D7}" type="slidenum">
              <a:rPr lang="en-US" smtClean="0"/>
              <a:t>‹#›</a:t>
            </a:fld>
            <a:endParaRPr lang="en-US"/>
          </a:p>
        </p:txBody>
      </p:sp>
    </p:spTree>
    <p:extLst>
      <p:ext uri="{BB962C8B-B14F-4D97-AF65-F5344CB8AC3E}">
        <p14:creationId xmlns:p14="http://schemas.microsoft.com/office/powerpoint/2010/main" val="334439460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8F4C46-002F-78F4-8EE2-F7193F5215CE}"/>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07204AA1-53B5-B3F4-98BD-A2C95DB7CEC0}"/>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CB8AB7F-4CD3-26C4-49BE-52F151CCF127}"/>
              </a:ext>
            </a:extLst>
          </p:cNvPr>
          <p:cNvSpPr>
            <a:spLocks noGrp="1"/>
          </p:cNvSpPr>
          <p:nvPr>
            <p:ph type="dt" sz="half" idx="10"/>
          </p:nvPr>
        </p:nvSpPr>
        <p:spPr/>
        <p:txBody>
          <a:bodyPr/>
          <a:lstStyle/>
          <a:p>
            <a:fld id="{06F78748-1E00-A040-B14D-EC802157DDD2}" type="datetime1">
              <a:rPr lang="en-US" smtClean="0"/>
              <a:t>3/22/26</a:t>
            </a:fld>
            <a:endParaRPr lang="en-US"/>
          </a:p>
        </p:txBody>
      </p:sp>
      <p:sp>
        <p:nvSpPr>
          <p:cNvPr id="5" name="Footer Placeholder 4">
            <a:extLst>
              <a:ext uri="{FF2B5EF4-FFF2-40B4-BE49-F238E27FC236}">
                <a16:creationId xmlns:a16="http://schemas.microsoft.com/office/drawing/2014/main" id="{BE5F0D3E-515E-DC9B-102B-BF81D4603AC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16FD7BE-17D5-763E-B8E4-E3C9919EE36C}"/>
              </a:ext>
            </a:extLst>
          </p:cNvPr>
          <p:cNvSpPr>
            <a:spLocks noGrp="1"/>
          </p:cNvSpPr>
          <p:nvPr>
            <p:ph type="sldNum" sz="quarter" idx="12"/>
          </p:nvPr>
        </p:nvSpPr>
        <p:spPr/>
        <p:txBody>
          <a:bodyPr/>
          <a:lstStyle/>
          <a:p>
            <a:fld id="{0FB003BB-B0A3-EA40-A30C-D476AA9046D7}" type="slidenum">
              <a:rPr lang="en-US" smtClean="0"/>
              <a:t>‹#›</a:t>
            </a:fld>
            <a:endParaRPr lang="en-US"/>
          </a:p>
        </p:txBody>
      </p:sp>
    </p:spTree>
    <p:extLst>
      <p:ext uri="{BB962C8B-B14F-4D97-AF65-F5344CB8AC3E}">
        <p14:creationId xmlns:p14="http://schemas.microsoft.com/office/powerpoint/2010/main" val="24081053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9CED49-E592-B1DC-3D6A-A5D5ABCFA2E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FF72DB2-F56D-2FAB-94FE-6E0FC571D69B}"/>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36FBE17-59BF-30A8-9FA2-99B57B3A8376}"/>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353987E-D1FF-E245-8C8D-F5B22148460E}"/>
              </a:ext>
            </a:extLst>
          </p:cNvPr>
          <p:cNvSpPr>
            <a:spLocks noGrp="1"/>
          </p:cNvSpPr>
          <p:nvPr>
            <p:ph type="dt" sz="half" idx="10"/>
          </p:nvPr>
        </p:nvSpPr>
        <p:spPr/>
        <p:txBody>
          <a:bodyPr/>
          <a:lstStyle/>
          <a:p>
            <a:fld id="{C2412DE2-2159-B641-9013-18916FD05A71}" type="datetime1">
              <a:rPr lang="en-US" smtClean="0"/>
              <a:t>3/22/26</a:t>
            </a:fld>
            <a:endParaRPr lang="en-US"/>
          </a:p>
        </p:txBody>
      </p:sp>
      <p:sp>
        <p:nvSpPr>
          <p:cNvPr id="6" name="Footer Placeholder 5">
            <a:extLst>
              <a:ext uri="{FF2B5EF4-FFF2-40B4-BE49-F238E27FC236}">
                <a16:creationId xmlns:a16="http://schemas.microsoft.com/office/drawing/2014/main" id="{B01BEBC1-4BE8-92DC-7EF7-7B115F95EFC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CA98AD1-7413-5C2A-6CE4-8F58BFD05307}"/>
              </a:ext>
            </a:extLst>
          </p:cNvPr>
          <p:cNvSpPr>
            <a:spLocks noGrp="1"/>
          </p:cNvSpPr>
          <p:nvPr>
            <p:ph type="sldNum" sz="quarter" idx="12"/>
          </p:nvPr>
        </p:nvSpPr>
        <p:spPr/>
        <p:txBody>
          <a:bodyPr/>
          <a:lstStyle/>
          <a:p>
            <a:fld id="{0FB003BB-B0A3-EA40-A30C-D476AA9046D7}" type="slidenum">
              <a:rPr lang="en-US" smtClean="0"/>
              <a:t>‹#›</a:t>
            </a:fld>
            <a:endParaRPr lang="en-US"/>
          </a:p>
        </p:txBody>
      </p:sp>
    </p:spTree>
    <p:extLst>
      <p:ext uri="{BB962C8B-B14F-4D97-AF65-F5344CB8AC3E}">
        <p14:creationId xmlns:p14="http://schemas.microsoft.com/office/powerpoint/2010/main" val="397040469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F994CF-BA9D-E853-F056-DB8F6380F33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7053811-73A7-41AB-60EC-0D42ADD9D6C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150C636-AA52-5929-BA8B-28262B7CEBA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C387DE6-23E4-E021-0F9E-71125CE5C07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FB11C34-331A-A719-881E-E3292BF10D4B}"/>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85B247E-8A28-CE90-6A07-2D42F7BE262D}"/>
              </a:ext>
            </a:extLst>
          </p:cNvPr>
          <p:cNvSpPr>
            <a:spLocks noGrp="1"/>
          </p:cNvSpPr>
          <p:nvPr>
            <p:ph type="dt" sz="half" idx="10"/>
          </p:nvPr>
        </p:nvSpPr>
        <p:spPr/>
        <p:txBody>
          <a:bodyPr/>
          <a:lstStyle/>
          <a:p>
            <a:fld id="{47AFFAA8-0F63-BC4B-8640-7036E307415D}" type="datetime1">
              <a:rPr lang="en-US" smtClean="0"/>
              <a:t>3/22/26</a:t>
            </a:fld>
            <a:endParaRPr lang="en-US"/>
          </a:p>
        </p:txBody>
      </p:sp>
      <p:sp>
        <p:nvSpPr>
          <p:cNvPr id="8" name="Footer Placeholder 7">
            <a:extLst>
              <a:ext uri="{FF2B5EF4-FFF2-40B4-BE49-F238E27FC236}">
                <a16:creationId xmlns:a16="http://schemas.microsoft.com/office/drawing/2014/main" id="{5A3A5C0D-AF59-DA6B-3DD2-52C2C569883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523A6EB3-395C-2B5C-597D-D9DB321D9015}"/>
              </a:ext>
            </a:extLst>
          </p:cNvPr>
          <p:cNvSpPr>
            <a:spLocks noGrp="1"/>
          </p:cNvSpPr>
          <p:nvPr>
            <p:ph type="sldNum" sz="quarter" idx="12"/>
          </p:nvPr>
        </p:nvSpPr>
        <p:spPr/>
        <p:txBody>
          <a:bodyPr/>
          <a:lstStyle/>
          <a:p>
            <a:fld id="{0FB003BB-B0A3-EA40-A30C-D476AA9046D7}" type="slidenum">
              <a:rPr lang="en-US" smtClean="0"/>
              <a:t>‹#›</a:t>
            </a:fld>
            <a:endParaRPr lang="en-US"/>
          </a:p>
        </p:txBody>
      </p:sp>
    </p:spTree>
    <p:extLst>
      <p:ext uri="{BB962C8B-B14F-4D97-AF65-F5344CB8AC3E}">
        <p14:creationId xmlns:p14="http://schemas.microsoft.com/office/powerpoint/2010/main" val="30992522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923FD4-5876-FB31-C5B1-CFE45FE058D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8B847FF-CEA2-405F-A5AF-BE0A77122193}"/>
              </a:ext>
            </a:extLst>
          </p:cNvPr>
          <p:cNvSpPr>
            <a:spLocks noGrp="1"/>
          </p:cNvSpPr>
          <p:nvPr>
            <p:ph type="dt" sz="half" idx="10"/>
          </p:nvPr>
        </p:nvSpPr>
        <p:spPr/>
        <p:txBody>
          <a:bodyPr/>
          <a:lstStyle/>
          <a:p>
            <a:fld id="{6B30DA9F-9C13-AC45-83D3-84D6360CB289}" type="datetime1">
              <a:rPr lang="en-US" smtClean="0"/>
              <a:t>3/21/26</a:t>
            </a:fld>
            <a:endParaRPr lang="en-US"/>
          </a:p>
        </p:txBody>
      </p:sp>
      <p:sp>
        <p:nvSpPr>
          <p:cNvPr id="4" name="Footer Placeholder 3">
            <a:extLst>
              <a:ext uri="{FF2B5EF4-FFF2-40B4-BE49-F238E27FC236}">
                <a16:creationId xmlns:a16="http://schemas.microsoft.com/office/drawing/2014/main" id="{B784DCD2-F12A-A516-80A2-7B2A48DC11E1}"/>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1654B050-FC01-244D-1400-868F50E590E8}"/>
              </a:ext>
            </a:extLst>
          </p:cNvPr>
          <p:cNvSpPr>
            <a:spLocks noGrp="1"/>
          </p:cNvSpPr>
          <p:nvPr>
            <p:ph type="sldNum" sz="quarter" idx="12"/>
          </p:nvPr>
        </p:nvSpPr>
        <p:spPr/>
        <p:txBody>
          <a:bodyPr/>
          <a:lstStyle/>
          <a:p>
            <a:fld id="{0FB003BB-B0A3-EA40-A30C-D476AA9046D7}" type="slidenum">
              <a:rPr lang="en-US" smtClean="0"/>
              <a:t>‹#›</a:t>
            </a:fld>
            <a:endParaRPr lang="en-US"/>
          </a:p>
        </p:txBody>
      </p:sp>
    </p:spTree>
    <p:extLst>
      <p:ext uri="{BB962C8B-B14F-4D97-AF65-F5344CB8AC3E}">
        <p14:creationId xmlns:p14="http://schemas.microsoft.com/office/powerpoint/2010/main" val="338499294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0F9CFB1-9AC0-7983-039D-6CFCBB92A20C}"/>
              </a:ext>
            </a:extLst>
          </p:cNvPr>
          <p:cNvSpPr>
            <a:spLocks noGrp="1"/>
          </p:cNvSpPr>
          <p:nvPr>
            <p:ph type="dt" sz="half" idx="10"/>
          </p:nvPr>
        </p:nvSpPr>
        <p:spPr/>
        <p:txBody>
          <a:bodyPr/>
          <a:lstStyle/>
          <a:p>
            <a:fld id="{CF23090D-C7CA-1C49-8C3D-8F70712000D0}" type="datetime1">
              <a:rPr lang="en-US" smtClean="0"/>
              <a:t>3/22/26</a:t>
            </a:fld>
            <a:endParaRPr lang="en-US"/>
          </a:p>
        </p:txBody>
      </p:sp>
      <p:sp>
        <p:nvSpPr>
          <p:cNvPr id="3" name="Footer Placeholder 2">
            <a:extLst>
              <a:ext uri="{FF2B5EF4-FFF2-40B4-BE49-F238E27FC236}">
                <a16:creationId xmlns:a16="http://schemas.microsoft.com/office/drawing/2014/main" id="{0F8C9C47-5A76-DEA7-59FF-85CC43446E2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6E44E8A5-3E4F-6082-2091-AFE4851433FB}"/>
              </a:ext>
            </a:extLst>
          </p:cNvPr>
          <p:cNvSpPr>
            <a:spLocks noGrp="1"/>
          </p:cNvSpPr>
          <p:nvPr>
            <p:ph type="sldNum" sz="quarter" idx="12"/>
          </p:nvPr>
        </p:nvSpPr>
        <p:spPr/>
        <p:txBody>
          <a:bodyPr/>
          <a:lstStyle/>
          <a:p>
            <a:fld id="{0FB003BB-B0A3-EA40-A30C-D476AA9046D7}" type="slidenum">
              <a:rPr lang="en-US" smtClean="0"/>
              <a:t>‹#›</a:t>
            </a:fld>
            <a:endParaRPr lang="en-US"/>
          </a:p>
        </p:txBody>
      </p:sp>
    </p:spTree>
    <p:extLst>
      <p:ext uri="{BB962C8B-B14F-4D97-AF65-F5344CB8AC3E}">
        <p14:creationId xmlns:p14="http://schemas.microsoft.com/office/powerpoint/2010/main" val="12476772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98435C-CA83-F566-FF5C-DDC6E59CF48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22E5C45-F1A2-332B-57E7-AC929A7160D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6D5F7F8-3F2D-7C80-19C0-B428E09800A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7BBD869-B197-340D-1DCD-6A75298BE7D6}"/>
              </a:ext>
            </a:extLst>
          </p:cNvPr>
          <p:cNvSpPr>
            <a:spLocks noGrp="1"/>
          </p:cNvSpPr>
          <p:nvPr>
            <p:ph type="dt" sz="half" idx="10"/>
          </p:nvPr>
        </p:nvSpPr>
        <p:spPr/>
        <p:txBody>
          <a:bodyPr/>
          <a:lstStyle/>
          <a:p>
            <a:fld id="{BFB3F2FB-9926-C647-80A9-C97371D5F9BA}" type="datetime1">
              <a:rPr lang="en-US" smtClean="0"/>
              <a:t>3/22/26</a:t>
            </a:fld>
            <a:endParaRPr lang="en-US"/>
          </a:p>
        </p:txBody>
      </p:sp>
      <p:sp>
        <p:nvSpPr>
          <p:cNvPr id="6" name="Footer Placeholder 5">
            <a:extLst>
              <a:ext uri="{FF2B5EF4-FFF2-40B4-BE49-F238E27FC236}">
                <a16:creationId xmlns:a16="http://schemas.microsoft.com/office/drawing/2014/main" id="{B8E0677B-DD57-2FED-7735-DC3F26B0140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3944556-7C46-8ADA-A71A-3E5A217325F7}"/>
              </a:ext>
            </a:extLst>
          </p:cNvPr>
          <p:cNvSpPr>
            <a:spLocks noGrp="1"/>
          </p:cNvSpPr>
          <p:nvPr>
            <p:ph type="sldNum" sz="quarter" idx="12"/>
          </p:nvPr>
        </p:nvSpPr>
        <p:spPr/>
        <p:txBody>
          <a:bodyPr/>
          <a:lstStyle/>
          <a:p>
            <a:fld id="{0FB003BB-B0A3-EA40-A30C-D476AA9046D7}" type="slidenum">
              <a:rPr lang="en-US" smtClean="0"/>
              <a:t>‹#›</a:t>
            </a:fld>
            <a:endParaRPr lang="en-US"/>
          </a:p>
        </p:txBody>
      </p:sp>
    </p:spTree>
    <p:extLst>
      <p:ext uri="{BB962C8B-B14F-4D97-AF65-F5344CB8AC3E}">
        <p14:creationId xmlns:p14="http://schemas.microsoft.com/office/powerpoint/2010/main" val="24009503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A6FB23-97BF-0345-2E89-86A6A16A4A2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656A6B10-C631-02A2-8CCA-8406BF08B04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B21FD78-3830-4AE2-02C1-9F10BECD32D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09289A6-9A3A-157B-6F38-F7AA0F1F7BDE}"/>
              </a:ext>
            </a:extLst>
          </p:cNvPr>
          <p:cNvSpPr>
            <a:spLocks noGrp="1"/>
          </p:cNvSpPr>
          <p:nvPr>
            <p:ph type="dt" sz="half" idx="10"/>
          </p:nvPr>
        </p:nvSpPr>
        <p:spPr/>
        <p:txBody>
          <a:bodyPr/>
          <a:lstStyle/>
          <a:p>
            <a:fld id="{45EC5165-FADA-BD48-A4CE-4B777964457A}" type="datetime1">
              <a:rPr lang="en-US" smtClean="0"/>
              <a:t>3/22/26</a:t>
            </a:fld>
            <a:endParaRPr lang="en-US"/>
          </a:p>
        </p:txBody>
      </p:sp>
      <p:sp>
        <p:nvSpPr>
          <p:cNvPr id="6" name="Footer Placeholder 5">
            <a:extLst>
              <a:ext uri="{FF2B5EF4-FFF2-40B4-BE49-F238E27FC236}">
                <a16:creationId xmlns:a16="http://schemas.microsoft.com/office/drawing/2014/main" id="{6A843C53-A7BA-3DA5-E9FE-7415D8E26AC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8E995DB-810B-93EC-FD3A-61E9D004CF64}"/>
              </a:ext>
            </a:extLst>
          </p:cNvPr>
          <p:cNvSpPr>
            <a:spLocks noGrp="1"/>
          </p:cNvSpPr>
          <p:nvPr>
            <p:ph type="sldNum" sz="quarter" idx="12"/>
          </p:nvPr>
        </p:nvSpPr>
        <p:spPr/>
        <p:txBody>
          <a:bodyPr/>
          <a:lstStyle/>
          <a:p>
            <a:fld id="{0FB003BB-B0A3-EA40-A30C-D476AA9046D7}" type="slidenum">
              <a:rPr lang="en-US" smtClean="0"/>
              <a:t>‹#›</a:t>
            </a:fld>
            <a:endParaRPr lang="en-US"/>
          </a:p>
        </p:txBody>
      </p:sp>
    </p:spTree>
    <p:extLst>
      <p:ext uri="{BB962C8B-B14F-4D97-AF65-F5344CB8AC3E}">
        <p14:creationId xmlns:p14="http://schemas.microsoft.com/office/powerpoint/2010/main" val="10992421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C0D7541-C75C-8EF1-6E8E-8F6888F92FA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7BEB945-70CA-6982-FB6E-FDA661DF395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E9D60AF-1DA7-0A16-C5B8-5DC0AA3B376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4E194F4E-84C5-AF49-93F7-1D4C309BC9E6}" type="datetime1">
              <a:rPr lang="en-US" smtClean="0"/>
              <a:t>3/21/26</a:t>
            </a:fld>
            <a:endParaRPr lang="en-US"/>
          </a:p>
        </p:txBody>
      </p:sp>
      <p:sp>
        <p:nvSpPr>
          <p:cNvPr id="5" name="Footer Placeholder 4">
            <a:extLst>
              <a:ext uri="{FF2B5EF4-FFF2-40B4-BE49-F238E27FC236}">
                <a16:creationId xmlns:a16="http://schemas.microsoft.com/office/drawing/2014/main" id="{EF3CA804-66DC-6187-0CEC-28013B9DFE9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9623F0DB-DC0B-40B0-2E90-AECC1900AC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0FB003BB-B0A3-EA40-A30C-D476AA9046D7}" type="slidenum">
              <a:rPr lang="en-US" smtClean="0"/>
              <a:t>‹#›</a:t>
            </a:fld>
            <a:endParaRPr lang="en-US"/>
          </a:p>
        </p:txBody>
      </p:sp>
    </p:spTree>
    <p:extLst>
      <p:ext uri="{BB962C8B-B14F-4D97-AF65-F5344CB8AC3E}">
        <p14:creationId xmlns:p14="http://schemas.microsoft.com/office/powerpoint/2010/main" val="250603528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310.png"/><Relationship Id="rId7" Type="http://schemas.openxmlformats.org/officeDocument/2006/relationships/image" Target="../media/image1710.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610.png"/><Relationship Id="rId5" Type="http://schemas.openxmlformats.org/officeDocument/2006/relationships/image" Target="../media/image1511.png"/><Relationship Id="rId4" Type="http://schemas.openxmlformats.org/officeDocument/2006/relationships/image" Target="../media/image1411.png"/></Relationships>
</file>

<file path=ppt/slides/_rels/slide100.xml.rels><?xml version="1.0" encoding="UTF-8" standalone="yes"?>
<Relationships xmlns="http://schemas.openxmlformats.org/package/2006/relationships"><Relationship Id="rId8" Type="http://schemas.openxmlformats.org/officeDocument/2006/relationships/image" Target="../media/image246.png"/><Relationship Id="rId13" Type="http://schemas.openxmlformats.org/officeDocument/2006/relationships/image" Target="../media/image251.png"/><Relationship Id="rId3" Type="http://schemas.openxmlformats.org/officeDocument/2006/relationships/image" Target="../media/image233.png"/><Relationship Id="rId7" Type="http://schemas.openxmlformats.org/officeDocument/2006/relationships/image" Target="../media/image237.png"/><Relationship Id="rId12" Type="http://schemas.openxmlformats.org/officeDocument/2006/relationships/image" Target="../media/image250.png"/><Relationship Id="rId2" Type="http://schemas.openxmlformats.org/officeDocument/2006/relationships/notesSlide" Target="../notesSlides/notesSlide85.xml"/><Relationship Id="rId1" Type="http://schemas.openxmlformats.org/officeDocument/2006/relationships/slideLayout" Target="../slideLayouts/slideLayout6.xml"/><Relationship Id="rId6" Type="http://schemas.openxmlformats.org/officeDocument/2006/relationships/image" Target="../media/image236.png"/><Relationship Id="rId11" Type="http://schemas.openxmlformats.org/officeDocument/2006/relationships/image" Target="../media/image249.png"/><Relationship Id="rId5" Type="http://schemas.openxmlformats.org/officeDocument/2006/relationships/image" Target="../media/image235.png"/><Relationship Id="rId10" Type="http://schemas.openxmlformats.org/officeDocument/2006/relationships/image" Target="../media/image248.png"/><Relationship Id="rId4" Type="http://schemas.openxmlformats.org/officeDocument/2006/relationships/image" Target="../media/image234.png"/><Relationship Id="rId9" Type="http://schemas.openxmlformats.org/officeDocument/2006/relationships/image" Target="../media/image247.png"/><Relationship Id="rId14" Type="http://schemas.openxmlformats.org/officeDocument/2006/relationships/image" Target="../media/image252.png"/></Relationships>
</file>

<file path=ppt/slides/_rels/slide101.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8" Type="http://schemas.openxmlformats.org/officeDocument/2006/relationships/image" Target="../media/image232.png"/><Relationship Id="rId13" Type="http://schemas.openxmlformats.org/officeDocument/2006/relationships/image" Target="../media/image259.png"/><Relationship Id="rId3" Type="http://schemas.openxmlformats.org/officeDocument/2006/relationships/image" Target="../media/image254.png"/><Relationship Id="rId7" Type="http://schemas.openxmlformats.org/officeDocument/2006/relationships/image" Target="../media/image231.png"/><Relationship Id="rId12" Type="http://schemas.openxmlformats.org/officeDocument/2006/relationships/image" Target="../media/image258.png"/><Relationship Id="rId2" Type="http://schemas.openxmlformats.org/officeDocument/2006/relationships/notesSlide" Target="../notesSlides/notesSlide87.xml"/><Relationship Id="rId1" Type="http://schemas.openxmlformats.org/officeDocument/2006/relationships/slideLayout" Target="../slideLayouts/slideLayout6.xml"/><Relationship Id="rId6" Type="http://schemas.openxmlformats.org/officeDocument/2006/relationships/image" Target="../media/image230.png"/><Relationship Id="rId11" Type="http://schemas.openxmlformats.org/officeDocument/2006/relationships/image" Target="../media/image257.png"/><Relationship Id="rId5" Type="http://schemas.openxmlformats.org/officeDocument/2006/relationships/image" Target="../media/image229.png"/><Relationship Id="rId10" Type="http://schemas.openxmlformats.org/officeDocument/2006/relationships/image" Target="../media/image256.png"/><Relationship Id="rId4" Type="http://schemas.openxmlformats.org/officeDocument/2006/relationships/image" Target="../media/image255.png"/><Relationship Id="rId9" Type="http://schemas.openxmlformats.org/officeDocument/2006/relationships/image" Target="../media/image233.png"/><Relationship Id="rId14" Type="http://schemas.openxmlformats.org/officeDocument/2006/relationships/image" Target="../media/image237.png"/></Relationships>
</file>

<file path=ppt/slides/_rels/slide103.xml.rels><?xml version="1.0" encoding="UTF-8" standalone="yes"?>
<Relationships xmlns="http://schemas.openxmlformats.org/package/2006/relationships"><Relationship Id="rId8" Type="http://schemas.openxmlformats.org/officeDocument/2006/relationships/image" Target="../media/image265.png"/><Relationship Id="rId3" Type="http://schemas.openxmlformats.org/officeDocument/2006/relationships/image" Target="../media/image260.png"/><Relationship Id="rId7" Type="http://schemas.openxmlformats.org/officeDocument/2006/relationships/image" Target="../media/image264.png"/><Relationship Id="rId2" Type="http://schemas.openxmlformats.org/officeDocument/2006/relationships/notesSlide" Target="../notesSlides/notesSlide88.xml"/><Relationship Id="rId1" Type="http://schemas.openxmlformats.org/officeDocument/2006/relationships/slideLayout" Target="../slideLayouts/slideLayout6.xml"/><Relationship Id="rId6" Type="http://schemas.openxmlformats.org/officeDocument/2006/relationships/image" Target="../media/image263.png"/><Relationship Id="rId5" Type="http://schemas.openxmlformats.org/officeDocument/2006/relationships/image" Target="../media/image262.png"/><Relationship Id="rId4" Type="http://schemas.openxmlformats.org/officeDocument/2006/relationships/image" Target="../media/image261.png"/></Relationships>
</file>

<file path=ppt/slides/_rels/slide104.xml.rels><?xml version="1.0" encoding="UTF-8" standalone="yes"?>
<Relationships xmlns="http://schemas.openxmlformats.org/package/2006/relationships"><Relationship Id="rId8" Type="http://schemas.openxmlformats.org/officeDocument/2006/relationships/image" Target="../media/image264.png"/><Relationship Id="rId3" Type="http://schemas.openxmlformats.org/officeDocument/2006/relationships/image" Target="../media/image266.png"/><Relationship Id="rId7" Type="http://schemas.openxmlformats.org/officeDocument/2006/relationships/image" Target="../media/image263.png"/><Relationship Id="rId2" Type="http://schemas.openxmlformats.org/officeDocument/2006/relationships/notesSlide" Target="../notesSlides/notesSlide89.xml"/><Relationship Id="rId1" Type="http://schemas.openxmlformats.org/officeDocument/2006/relationships/slideLayout" Target="../slideLayouts/slideLayout6.xml"/><Relationship Id="rId6" Type="http://schemas.openxmlformats.org/officeDocument/2006/relationships/image" Target="../media/image262.png"/><Relationship Id="rId5" Type="http://schemas.openxmlformats.org/officeDocument/2006/relationships/image" Target="../media/image261.png"/><Relationship Id="rId4" Type="http://schemas.openxmlformats.org/officeDocument/2006/relationships/image" Target="../media/image260.png"/></Relationships>
</file>

<file path=ppt/slides/_rels/slide105.xml.rels><?xml version="1.0" encoding="UTF-8" standalone="yes"?>
<Relationships xmlns="http://schemas.openxmlformats.org/package/2006/relationships"><Relationship Id="rId8" Type="http://schemas.openxmlformats.org/officeDocument/2006/relationships/image" Target="../media/image264.png"/><Relationship Id="rId3" Type="http://schemas.openxmlformats.org/officeDocument/2006/relationships/image" Target="../media/image267.png"/><Relationship Id="rId7" Type="http://schemas.openxmlformats.org/officeDocument/2006/relationships/image" Target="../media/image263.png"/><Relationship Id="rId2" Type="http://schemas.openxmlformats.org/officeDocument/2006/relationships/notesSlide" Target="../notesSlides/notesSlide90.xml"/><Relationship Id="rId1" Type="http://schemas.openxmlformats.org/officeDocument/2006/relationships/slideLayout" Target="../slideLayouts/slideLayout6.xml"/><Relationship Id="rId6" Type="http://schemas.openxmlformats.org/officeDocument/2006/relationships/image" Target="../media/image262.png"/><Relationship Id="rId5" Type="http://schemas.openxmlformats.org/officeDocument/2006/relationships/image" Target="../media/image261.png"/><Relationship Id="rId4" Type="http://schemas.openxmlformats.org/officeDocument/2006/relationships/image" Target="../media/image260.png"/></Relationships>
</file>

<file path=ppt/slides/_rels/slide106.xml.rels><?xml version="1.0" encoding="UTF-8" standalone="yes"?>
<Relationships xmlns="http://schemas.openxmlformats.org/package/2006/relationships"><Relationship Id="rId8" Type="http://schemas.openxmlformats.org/officeDocument/2006/relationships/image" Target="../media/image264.png"/><Relationship Id="rId3" Type="http://schemas.openxmlformats.org/officeDocument/2006/relationships/image" Target="../media/image268.png"/><Relationship Id="rId7" Type="http://schemas.openxmlformats.org/officeDocument/2006/relationships/image" Target="../media/image263.png"/><Relationship Id="rId2" Type="http://schemas.openxmlformats.org/officeDocument/2006/relationships/notesSlide" Target="../notesSlides/notesSlide91.xml"/><Relationship Id="rId1" Type="http://schemas.openxmlformats.org/officeDocument/2006/relationships/slideLayout" Target="../slideLayouts/slideLayout6.xml"/><Relationship Id="rId6" Type="http://schemas.openxmlformats.org/officeDocument/2006/relationships/image" Target="../media/image262.png"/><Relationship Id="rId5" Type="http://schemas.openxmlformats.org/officeDocument/2006/relationships/image" Target="../media/image261.png"/><Relationship Id="rId4" Type="http://schemas.openxmlformats.org/officeDocument/2006/relationships/image" Target="../media/image260.png"/></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8" Type="http://schemas.openxmlformats.org/officeDocument/2006/relationships/image" Target="../media/image265.png"/><Relationship Id="rId3" Type="http://schemas.openxmlformats.org/officeDocument/2006/relationships/image" Target="../media/image260.png"/><Relationship Id="rId7" Type="http://schemas.openxmlformats.org/officeDocument/2006/relationships/image" Target="../media/image264.png"/><Relationship Id="rId2" Type="http://schemas.openxmlformats.org/officeDocument/2006/relationships/notesSlide" Target="../notesSlides/notesSlide93.xml"/><Relationship Id="rId1" Type="http://schemas.openxmlformats.org/officeDocument/2006/relationships/slideLayout" Target="../slideLayouts/slideLayout6.xml"/><Relationship Id="rId6" Type="http://schemas.openxmlformats.org/officeDocument/2006/relationships/image" Target="../media/image263.png"/><Relationship Id="rId5" Type="http://schemas.openxmlformats.org/officeDocument/2006/relationships/image" Target="../media/image262.png"/><Relationship Id="rId4" Type="http://schemas.openxmlformats.org/officeDocument/2006/relationships/image" Target="../media/image261.png"/></Relationships>
</file>

<file path=ppt/slides/_rels/slide109.xml.rels><?xml version="1.0" encoding="UTF-8" standalone="yes"?>
<Relationships xmlns="http://schemas.openxmlformats.org/package/2006/relationships"><Relationship Id="rId8" Type="http://schemas.openxmlformats.org/officeDocument/2006/relationships/image" Target="../media/image271.png"/><Relationship Id="rId3" Type="http://schemas.openxmlformats.org/officeDocument/2006/relationships/image" Target="../media/image269.png"/><Relationship Id="rId7" Type="http://schemas.openxmlformats.org/officeDocument/2006/relationships/image" Target="../media/image261.png"/><Relationship Id="rId2" Type="http://schemas.openxmlformats.org/officeDocument/2006/relationships/notesSlide" Target="../notesSlides/notesSlide94.xml"/><Relationship Id="rId1" Type="http://schemas.openxmlformats.org/officeDocument/2006/relationships/slideLayout" Target="../slideLayouts/slideLayout6.xml"/><Relationship Id="rId6" Type="http://schemas.openxmlformats.org/officeDocument/2006/relationships/image" Target="../media/image2690.png"/><Relationship Id="rId10" Type="http://schemas.openxmlformats.org/officeDocument/2006/relationships/image" Target="../media/image272.png"/><Relationship Id="rId9" Type="http://schemas.openxmlformats.org/officeDocument/2006/relationships/image" Target="../media/image263.png"/></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6.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3" Type="http://schemas.openxmlformats.org/officeDocument/2006/relationships/image" Target="../media/image2710.png"/><Relationship Id="rId2" Type="http://schemas.openxmlformats.org/officeDocument/2006/relationships/notesSlide" Target="../notesSlides/notesSlide97.xml"/><Relationship Id="rId1" Type="http://schemas.openxmlformats.org/officeDocument/2006/relationships/slideLayout" Target="../slideLayouts/slideLayout6.xml"/><Relationship Id="rId4" Type="http://schemas.openxmlformats.org/officeDocument/2006/relationships/image" Target="../media/image2720.png"/></Relationships>
</file>

<file path=ppt/slides/_rels/slide113.xml.rels><?xml version="1.0" encoding="UTF-8" standalone="yes"?>
<Relationships xmlns="http://schemas.openxmlformats.org/package/2006/relationships"><Relationship Id="rId3" Type="http://schemas.openxmlformats.org/officeDocument/2006/relationships/image" Target="../media/image10.emf"/><Relationship Id="rId7" Type="http://schemas.openxmlformats.org/officeDocument/2006/relationships/image" Target="../media/image16.png"/><Relationship Id="rId2" Type="http://schemas.openxmlformats.org/officeDocument/2006/relationships/notesSlide" Target="../notesSlides/notesSlide98.xml"/><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15.png"/><Relationship Id="rId4" Type="http://schemas.openxmlformats.org/officeDocument/2006/relationships/image" Target="../media/image13.png"/></Relationships>
</file>

<file path=ppt/slides/_rels/slide114.xml.rels><?xml version="1.0" encoding="UTF-8" standalone="yes"?>
<Relationships xmlns="http://schemas.openxmlformats.org/package/2006/relationships"><Relationship Id="rId3" Type="http://schemas.openxmlformats.org/officeDocument/2006/relationships/image" Target="../media/image273.png"/><Relationship Id="rId7" Type="http://schemas.openxmlformats.org/officeDocument/2006/relationships/image" Target="../media/image277.png"/><Relationship Id="rId2" Type="http://schemas.openxmlformats.org/officeDocument/2006/relationships/notesSlide" Target="../notesSlides/notesSlide99.xml"/><Relationship Id="rId1" Type="http://schemas.openxmlformats.org/officeDocument/2006/relationships/slideLayout" Target="../slideLayouts/slideLayout6.xml"/><Relationship Id="rId6" Type="http://schemas.openxmlformats.org/officeDocument/2006/relationships/image" Target="../media/image276.png"/><Relationship Id="rId5" Type="http://schemas.openxmlformats.org/officeDocument/2006/relationships/image" Target="../media/image275.png"/><Relationship Id="rId4" Type="http://schemas.openxmlformats.org/officeDocument/2006/relationships/image" Target="../media/image274.png"/></Relationships>
</file>

<file path=ppt/slides/_rels/slide115.xml.rels><?xml version="1.0" encoding="UTF-8" standalone="yes"?>
<Relationships xmlns="http://schemas.openxmlformats.org/package/2006/relationships"><Relationship Id="rId3" Type="http://schemas.openxmlformats.org/officeDocument/2006/relationships/image" Target="../media/image273.png"/><Relationship Id="rId7" Type="http://schemas.openxmlformats.org/officeDocument/2006/relationships/image" Target="../media/image2790.png"/><Relationship Id="rId2" Type="http://schemas.openxmlformats.org/officeDocument/2006/relationships/notesSlide" Target="../notesSlides/notesSlide100.xml"/><Relationship Id="rId1" Type="http://schemas.openxmlformats.org/officeDocument/2006/relationships/slideLayout" Target="../slideLayouts/slideLayout6.xml"/><Relationship Id="rId6" Type="http://schemas.openxmlformats.org/officeDocument/2006/relationships/image" Target="../media/image2780.png"/><Relationship Id="rId5" Type="http://schemas.openxmlformats.org/officeDocument/2006/relationships/image" Target="../media/image279.png"/><Relationship Id="rId4" Type="http://schemas.openxmlformats.org/officeDocument/2006/relationships/image" Target="../media/image278.png"/></Relationships>
</file>

<file path=ppt/slides/_rels/slide116.xml.rels><?xml version="1.0" encoding="UTF-8" standalone="yes"?>
<Relationships xmlns="http://schemas.openxmlformats.org/package/2006/relationships"><Relationship Id="rId3" Type="http://schemas.openxmlformats.org/officeDocument/2006/relationships/image" Target="../media/image273.png"/><Relationship Id="rId7" Type="http://schemas.openxmlformats.org/officeDocument/2006/relationships/image" Target="../media/image283.png"/><Relationship Id="rId2" Type="http://schemas.openxmlformats.org/officeDocument/2006/relationships/notesSlide" Target="../notesSlides/notesSlide101.xml"/><Relationship Id="rId1" Type="http://schemas.openxmlformats.org/officeDocument/2006/relationships/slideLayout" Target="../slideLayouts/slideLayout6.xml"/><Relationship Id="rId6" Type="http://schemas.openxmlformats.org/officeDocument/2006/relationships/image" Target="../media/image282.png"/><Relationship Id="rId5" Type="http://schemas.openxmlformats.org/officeDocument/2006/relationships/image" Target="../media/image281.png"/><Relationship Id="rId4" Type="http://schemas.openxmlformats.org/officeDocument/2006/relationships/image" Target="../media/image280.png"/></Relationships>
</file>

<file path=ppt/slides/_rels/slide117.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102.xml"/><Relationship Id="rId1" Type="http://schemas.openxmlformats.org/officeDocument/2006/relationships/slideLayout" Target="../slideLayouts/slideLayout6.xml"/><Relationship Id="rId6" Type="http://schemas.openxmlformats.org/officeDocument/2006/relationships/image" Target="../media/image287.png"/><Relationship Id="rId5" Type="http://schemas.openxmlformats.org/officeDocument/2006/relationships/image" Target="../media/image286.png"/><Relationship Id="rId4" Type="http://schemas.openxmlformats.org/officeDocument/2006/relationships/image" Target="../media/image285.png"/></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xml"/><Relationship Id="rId6" Type="http://schemas.openxmlformats.org/officeDocument/2006/relationships/image" Target="../media/image23.png"/><Relationship Id="rId5" Type="http://schemas.openxmlformats.org/officeDocument/2006/relationships/image" Target="../media/image21.png"/><Relationship Id="rId4" Type="http://schemas.openxmlformats.org/officeDocument/2006/relationships/image" Target="../media/image20.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105.xml"/><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3" Type="http://schemas.openxmlformats.org/officeDocument/2006/relationships/image" Target="../media/image10.emf"/><Relationship Id="rId7" Type="http://schemas.openxmlformats.org/officeDocument/2006/relationships/image" Target="../media/image16.png"/><Relationship Id="rId2" Type="http://schemas.openxmlformats.org/officeDocument/2006/relationships/notesSlide" Target="../notesSlides/notesSlide106.xml"/><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15.png"/><Relationship Id="rId4" Type="http://schemas.openxmlformats.org/officeDocument/2006/relationships/image" Target="../media/image13.png"/></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xml"/><Relationship Id="rId6" Type="http://schemas.openxmlformats.org/officeDocument/2006/relationships/image" Target="../media/image23.png"/><Relationship Id="rId5" Type="http://schemas.openxmlformats.org/officeDocument/2006/relationships/image" Target="../media/image21.png"/><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xml"/><Relationship Id="rId6" Type="http://schemas.openxmlformats.org/officeDocument/2006/relationships/image" Target="../media/image23.png"/><Relationship Id="rId5" Type="http://schemas.openxmlformats.org/officeDocument/2006/relationships/image" Target="../media/image21.png"/><Relationship Id="rId4" Type="http://schemas.openxmlformats.org/officeDocument/2006/relationships/image" Target="../media/image20.png"/></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xml"/><Relationship Id="rId6" Type="http://schemas.openxmlformats.org/officeDocument/2006/relationships/image" Target="../media/image23.png"/><Relationship Id="rId5" Type="http://schemas.openxmlformats.org/officeDocument/2006/relationships/image" Target="../media/image21.png"/><Relationship Id="rId4" Type="http://schemas.openxmlformats.org/officeDocument/2006/relationships/image" Target="../media/image20.png"/></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xml"/><Relationship Id="rId6" Type="http://schemas.openxmlformats.org/officeDocument/2006/relationships/image" Target="../media/image23.png"/><Relationship Id="rId5" Type="http://schemas.openxmlformats.org/officeDocument/2006/relationships/image" Target="../media/image21.png"/><Relationship Id="rId4" Type="http://schemas.openxmlformats.org/officeDocument/2006/relationships/image" Target="../media/image20.png"/></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xml"/><Relationship Id="rId6" Type="http://schemas.openxmlformats.org/officeDocument/2006/relationships/image" Target="../media/image23.png"/><Relationship Id="rId5" Type="http://schemas.openxmlformats.org/officeDocument/2006/relationships/image" Target="../media/image21.png"/><Relationship Id="rId4" Type="http://schemas.openxmlformats.org/officeDocument/2006/relationships/image" Target="../media/image20.png"/></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19.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3" Type="http://schemas.openxmlformats.org/officeDocument/2006/relationships/image" Target="../media/image170.png"/><Relationship Id="rId12" Type="http://schemas.openxmlformats.org/officeDocument/2006/relationships/image" Target="../media/image160.png"/><Relationship Id="rId2" Type="http://schemas.openxmlformats.org/officeDocument/2006/relationships/notesSlide" Target="../notesSlides/notesSlide16.xml"/><Relationship Id="rId1" Type="http://schemas.openxmlformats.org/officeDocument/2006/relationships/slideLayout" Target="../slideLayouts/slideLayout6.xml"/><Relationship Id="rId11" Type="http://schemas.openxmlformats.org/officeDocument/2006/relationships/image" Target="../media/image151.png"/><Relationship Id="rId10" Type="http://schemas.openxmlformats.org/officeDocument/2006/relationships/image" Target="../media/image141.png"/><Relationship Id="rId14" Type="http://schemas.openxmlformats.org/officeDocument/2006/relationships/image" Target="../media/image1210.png"/></Relationships>
</file>

<file path=ppt/slides/_rels/slide23.xml.rels><?xml version="1.0" encoding="UTF-8" standalone="yes"?>
<Relationships xmlns="http://schemas.openxmlformats.org/package/2006/relationships"><Relationship Id="rId8" Type="http://schemas.openxmlformats.org/officeDocument/2006/relationships/image" Target="../media/image17.JPG"/><Relationship Id="rId3" Type="http://schemas.openxmlformats.org/officeDocument/2006/relationships/image" Target="../media/image123.png"/><Relationship Id="rId7" Type="http://schemas.openxmlformats.org/officeDocument/2006/relationships/image" Target="../media/image1210.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243.png"/></Relationships>
</file>

<file path=ppt/slides/_rels/slide24.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notesSlide" Target="../notesSlides/notesSlide18.xml"/><Relationship Id="rId7" Type="http://schemas.openxmlformats.org/officeDocument/2006/relationships/image" Target="../media/image51.png"/><Relationship Id="rId12" Type="http://schemas.openxmlformats.org/officeDocument/2006/relationships/image" Target="../media/image270.png"/><Relationship Id="rId2" Type="http://schemas.openxmlformats.org/officeDocument/2006/relationships/slideLayout" Target="../slideLayouts/slideLayout2.xml"/><Relationship Id="rId1" Type="http://schemas.openxmlformats.org/officeDocument/2006/relationships/tags" Target="../tags/tag1.xml"/><Relationship Id="rId6" Type="http://schemas.openxmlformats.org/officeDocument/2006/relationships/image" Target="../media/image50.png"/><Relationship Id="rId11" Type="http://schemas.openxmlformats.org/officeDocument/2006/relationships/customXml" Target="../ink/ink1.xml"/><Relationship Id="rId5" Type="http://schemas.openxmlformats.org/officeDocument/2006/relationships/image" Target="../media/image211.png"/><Relationship Id="rId10" Type="http://schemas.openxmlformats.org/officeDocument/2006/relationships/image" Target="../media/image54.png"/><Relationship Id="rId4" Type="http://schemas.openxmlformats.org/officeDocument/2006/relationships/image" Target="../media/image201.png"/><Relationship Id="rId9" Type="http://schemas.openxmlformats.org/officeDocument/2006/relationships/image" Target="../media/image53.png"/></Relationships>
</file>

<file path=ppt/slides/_rels/slide25.xml.rels><?xml version="1.0" encoding="UTF-8" standalone="yes"?>
<Relationships xmlns="http://schemas.openxmlformats.org/package/2006/relationships"><Relationship Id="rId8" Type="http://schemas.openxmlformats.org/officeDocument/2006/relationships/image" Target="../media/image1272.png"/><Relationship Id="rId3" Type="http://schemas.openxmlformats.org/officeDocument/2006/relationships/image" Target="../media/image18.JPG"/><Relationship Id="rId7" Type="http://schemas.openxmlformats.org/officeDocument/2006/relationships/image" Target="../media/image1261.png"/><Relationship Id="rId2" Type="http://schemas.openxmlformats.org/officeDocument/2006/relationships/notesSlide" Target="../notesSlides/notesSlide19.xml"/><Relationship Id="rId1" Type="http://schemas.openxmlformats.org/officeDocument/2006/relationships/slideLayout" Target="../slideLayouts/slideLayout6.xml"/><Relationship Id="rId6" Type="http://schemas.openxmlformats.org/officeDocument/2006/relationships/image" Target="../media/image1252.png"/><Relationship Id="rId5" Type="http://schemas.openxmlformats.org/officeDocument/2006/relationships/image" Target="../media/image1242.png"/><Relationship Id="rId4" Type="http://schemas.openxmlformats.org/officeDocument/2006/relationships/image" Target="../media/image23.png"/></Relationships>
</file>

<file path=ppt/slides/_rels/slide26.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18.JPG"/><Relationship Id="rId7" Type="http://schemas.openxmlformats.org/officeDocument/2006/relationships/image" Target="../media/image59.png"/><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 Id="rId9" Type="http://schemas.openxmlformats.org/officeDocument/2006/relationships/image" Target="../media/image23.png"/></Relationships>
</file>

<file path=ppt/slides/_rels/slide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8.JPG"/><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1.xml"/><Relationship Id="rId1" Type="http://schemas.openxmlformats.org/officeDocument/2006/relationships/slideLayout" Target="../slideLayouts/slideLayout6.xml"/><Relationship Id="rId4" Type="http://schemas.openxmlformats.org/officeDocument/2006/relationships/image" Target="../media/image23.png"/></Relationships>
</file>

<file path=ppt/slides/_rels/slide2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8.png"/></Relationships>
</file>

<file path=ppt/slides/_rels/slide4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1272.png"/><Relationship Id="rId2" Type="http://schemas.openxmlformats.org/officeDocument/2006/relationships/notesSlide" Target="../notesSlides/notesSlide44.xml"/><Relationship Id="rId1" Type="http://schemas.openxmlformats.org/officeDocument/2006/relationships/slideLayout" Target="../slideLayouts/slideLayout6.xml"/><Relationship Id="rId6" Type="http://schemas.openxmlformats.org/officeDocument/2006/relationships/image" Target="../media/image1261.png"/><Relationship Id="rId5" Type="http://schemas.openxmlformats.org/officeDocument/2006/relationships/image" Target="../media/image1252.png"/><Relationship Id="rId9" Type="http://schemas.openxmlformats.org/officeDocument/2006/relationships/image" Target="../media/image23.png"/><Relationship Id="rId4" Type="http://schemas.openxmlformats.org/officeDocument/2006/relationships/image" Target="../media/image1242.png"/></Relationships>
</file>

<file path=ppt/slides/_rels/slide5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45.xml"/><Relationship Id="rId1" Type="http://schemas.openxmlformats.org/officeDocument/2006/relationships/slideLayout" Target="../slideLayouts/slideLayout6.xml"/><Relationship Id="rId11" Type="http://schemas.openxmlformats.org/officeDocument/2006/relationships/image" Target="../media/image29.png"/><Relationship Id="rId10" Type="http://schemas.openxmlformats.org/officeDocument/2006/relationships/image" Target="../media/image28.png"/><Relationship Id="rId9" Type="http://schemas.openxmlformats.org/officeDocument/2006/relationships/image" Target="../media/image23.png"/></Relationships>
</file>

<file path=ppt/slides/_rels/slide53.xml.rels><?xml version="1.0" encoding="UTF-8" standalone="yes"?>
<Relationships xmlns="http://schemas.openxmlformats.org/package/2006/relationships"><Relationship Id="rId8" Type="http://schemas.openxmlformats.org/officeDocument/2006/relationships/image" Target="../media/image59.png"/><Relationship Id="rId3" Type="http://schemas.openxmlformats.org/officeDocument/2006/relationships/image" Target="../media/image17.JPG"/><Relationship Id="rId7" Type="http://schemas.openxmlformats.org/officeDocument/2006/relationships/image" Target="../media/image60.png"/><Relationship Id="rId2" Type="http://schemas.openxmlformats.org/officeDocument/2006/relationships/notesSlide" Target="../notesSlides/notesSlide46.xml"/><Relationship Id="rId1" Type="http://schemas.openxmlformats.org/officeDocument/2006/relationships/slideLayout" Target="../slideLayouts/slideLayout6.xml"/><Relationship Id="rId6" Type="http://schemas.openxmlformats.org/officeDocument/2006/relationships/image" Target="../media/image65.png"/><Relationship Id="rId5" Type="http://schemas.openxmlformats.org/officeDocument/2006/relationships/image" Target="../media/image64.png"/><Relationship Id="rId10" Type="http://schemas.openxmlformats.org/officeDocument/2006/relationships/image" Target="../media/image23.png"/><Relationship Id="rId4" Type="http://schemas.openxmlformats.org/officeDocument/2006/relationships/image" Target="../media/image19.JPG"/><Relationship Id="rId9" Type="http://schemas.openxmlformats.org/officeDocument/2006/relationships/image" Target="../media/image57.png"/></Relationships>
</file>

<file path=ppt/slides/_rels/slide54.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19.JPG"/><Relationship Id="rId7" Type="http://schemas.openxmlformats.org/officeDocument/2006/relationships/image" Target="../media/image33.png"/><Relationship Id="rId2" Type="http://schemas.openxmlformats.org/officeDocument/2006/relationships/notesSlide" Target="../notesSlides/notesSlide47.xml"/><Relationship Id="rId1" Type="http://schemas.openxmlformats.org/officeDocument/2006/relationships/slideLayout" Target="../slideLayouts/slideLayout6.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55.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notesSlide" Target="../notesSlides/notesSlide48.xml"/><Relationship Id="rId7" Type="http://schemas.openxmlformats.org/officeDocument/2006/relationships/image" Target="../media/image73.png"/><Relationship Id="rId2" Type="http://schemas.openxmlformats.org/officeDocument/2006/relationships/slideLayout" Target="../slideLayouts/slideLayout2.xml"/><Relationship Id="rId1" Type="http://schemas.openxmlformats.org/officeDocument/2006/relationships/tags" Target="../tags/tag2.xml"/><Relationship Id="rId6" Type="http://schemas.openxmlformats.org/officeDocument/2006/relationships/image" Target="../media/image72.png"/><Relationship Id="rId5" Type="http://schemas.openxmlformats.org/officeDocument/2006/relationships/image" Target="../media/image21.emf"/><Relationship Id="rId4" Type="http://schemas.openxmlformats.org/officeDocument/2006/relationships/image" Target="../media/image20.emf"/><Relationship Id="rId9" Type="http://schemas.openxmlformats.org/officeDocument/2006/relationships/image" Target="../media/image55.png"/></Relationships>
</file>

<file path=ppt/slides/_rels/slide56.xml.rels><?xml version="1.0" encoding="UTF-8" standalone="yes"?>
<Relationships xmlns="http://schemas.openxmlformats.org/package/2006/relationships"><Relationship Id="rId8" Type="http://schemas.openxmlformats.org/officeDocument/2006/relationships/image" Target="../media/image83.png"/><Relationship Id="rId13" Type="http://schemas.openxmlformats.org/officeDocument/2006/relationships/image" Target="../media/image88.png"/><Relationship Id="rId3" Type="http://schemas.openxmlformats.org/officeDocument/2006/relationships/notesSlide" Target="../notesSlides/notesSlide49.xml"/><Relationship Id="rId7" Type="http://schemas.openxmlformats.org/officeDocument/2006/relationships/image" Target="../media/image82.png"/><Relationship Id="rId12" Type="http://schemas.openxmlformats.org/officeDocument/2006/relationships/image" Target="../media/image87.png"/><Relationship Id="rId2" Type="http://schemas.openxmlformats.org/officeDocument/2006/relationships/slideLayout" Target="../slideLayouts/slideLayout2.xml"/><Relationship Id="rId1" Type="http://schemas.openxmlformats.org/officeDocument/2006/relationships/tags" Target="../tags/tag3.xml"/><Relationship Id="rId6" Type="http://schemas.openxmlformats.org/officeDocument/2006/relationships/image" Target="../media/image81.png"/><Relationship Id="rId11" Type="http://schemas.openxmlformats.org/officeDocument/2006/relationships/image" Target="../media/image86.png"/><Relationship Id="rId5" Type="http://schemas.openxmlformats.org/officeDocument/2006/relationships/image" Target="../media/image80.png"/><Relationship Id="rId10" Type="http://schemas.openxmlformats.org/officeDocument/2006/relationships/image" Target="../media/image85.png"/><Relationship Id="rId4" Type="http://schemas.openxmlformats.org/officeDocument/2006/relationships/image" Target="../media/image79.png"/><Relationship Id="rId9" Type="http://schemas.openxmlformats.org/officeDocument/2006/relationships/image" Target="../media/image84.png"/><Relationship Id="rId14" Type="http://schemas.openxmlformats.org/officeDocument/2006/relationships/image" Target="../media/image38.png"/></Relationships>
</file>

<file path=ppt/slides/_rels/slide57.xml.rels><?xml version="1.0" encoding="UTF-8" standalone="yes"?>
<Relationships xmlns="http://schemas.openxmlformats.org/package/2006/relationships"><Relationship Id="rId8" Type="http://schemas.openxmlformats.org/officeDocument/2006/relationships/image" Target="../media/image371.png"/><Relationship Id="rId13" Type="http://schemas.openxmlformats.org/officeDocument/2006/relationships/image" Target="../media/image42.png"/><Relationship Id="rId3" Type="http://schemas.openxmlformats.org/officeDocument/2006/relationships/image" Target="../media/image331.png"/><Relationship Id="rId7" Type="http://schemas.openxmlformats.org/officeDocument/2006/relationships/image" Target="../media/image36.png"/><Relationship Id="rId12" Type="http://schemas.openxmlformats.org/officeDocument/2006/relationships/image" Target="../media/image41.png"/><Relationship Id="rId2" Type="http://schemas.openxmlformats.org/officeDocument/2006/relationships/notesSlide" Target="../notesSlides/notesSlide50.xml"/><Relationship Id="rId1" Type="http://schemas.openxmlformats.org/officeDocument/2006/relationships/slideLayout" Target="../slideLayouts/slideLayout6.xml"/><Relationship Id="rId6" Type="http://schemas.openxmlformats.org/officeDocument/2006/relationships/image" Target="../media/image35.png"/><Relationship Id="rId11" Type="http://schemas.openxmlformats.org/officeDocument/2006/relationships/image" Target="../media/image40.png"/><Relationship Id="rId5" Type="http://schemas.openxmlformats.org/officeDocument/2006/relationships/image" Target="../media/image341.png"/><Relationship Id="rId10" Type="http://schemas.openxmlformats.org/officeDocument/2006/relationships/image" Target="../media/image39.png"/><Relationship Id="rId4" Type="http://schemas.openxmlformats.org/officeDocument/2006/relationships/image" Target="../media/image590.png"/><Relationship Id="rId9" Type="http://schemas.openxmlformats.org/officeDocument/2006/relationships/image" Target="../media/image381.png"/><Relationship Id="rId14" Type="http://schemas.openxmlformats.org/officeDocument/2006/relationships/image" Target="../media/image43.png"/></Relationships>
</file>

<file path=ppt/slides/_rels/slide5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image" Target="../media/image46.png"/><Relationship Id="rId4" Type="http://schemas.openxmlformats.org/officeDocument/2006/relationships/image" Target="../media/image45.png"/></Relationships>
</file>

<file path=ppt/slides/_rels/slide59.xml.rels><?xml version="1.0" encoding="UTF-8" standalone="yes"?>
<Relationships xmlns="http://schemas.openxmlformats.org/package/2006/relationships"><Relationship Id="rId8" Type="http://schemas.openxmlformats.org/officeDocument/2006/relationships/image" Target="../media/image95.png"/><Relationship Id="rId13" Type="http://schemas.openxmlformats.org/officeDocument/2006/relationships/image" Target="../media/image66.png"/><Relationship Id="rId3" Type="http://schemas.openxmlformats.org/officeDocument/2006/relationships/image" Target="../media/image440.png"/><Relationship Id="rId7" Type="http://schemas.openxmlformats.org/officeDocument/2006/relationships/image" Target="../media/image890.png"/><Relationship Id="rId12" Type="http://schemas.openxmlformats.org/officeDocument/2006/relationships/image" Target="../media/image63.png"/><Relationship Id="rId2" Type="http://schemas.openxmlformats.org/officeDocument/2006/relationships/notesSlide" Target="../notesSlides/notesSlide52.xml"/><Relationship Id="rId16" Type="http://schemas.openxmlformats.org/officeDocument/2006/relationships/image" Target="../media/image69.png"/><Relationship Id="rId1" Type="http://schemas.openxmlformats.org/officeDocument/2006/relationships/slideLayout" Target="../slideLayouts/slideLayout6.xml"/><Relationship Id="rId6" Type="http://schemas.openxmlformats.org/officeDocument/2006/relationships/image" Target="../media/image47.png"/><Relationship Id="rId11" Type="http://schemas.openxmlformats.org/officeDocument/2006/relationships/image" Target="../media/image62.png"/><Relationship Id="rId5" Type="http://schemas.openxmlformats.org/officeDocument/2006/relationships/image" Target="../media/image460.png"/><Relationship Id="rId15" Type="http://schemas.openxmlformats.org/officeDocument/2006/relationships/image" Target="../media/image68.png"/><Relationship Id="rId10" Type="http://schemas.openxmlformats.org/officeDocument/2006/relationships/image" Target="../media/image49.png"/><Relationship Id="rId4" Type="http://schemas.openxmlformats.org/officeDocument/2006/relationships/image" Target="../media/image450.png"/><Relationship Id="rId9" Type="http://schemas.openxmlformats.org/officeDocument/2006/relationships/image" Target="../media/image48.png"/><Relationship Id="rId14" Type="http://schemas.openxmlformats.org/officeDocument/2006/relationships/image" Target="../media/image67.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60.xml.rels><?xml version="1.0" encoding="UTF-8" standalone="yes"?>
<Relationships xmlns="http://schemas.openxmlformats.org/package/2006/relationships"><Relationship Id="rId13" Type="http://schemas.openxmlformats.org/officeDocument/2006/relationships/image" Target="../media/image118.png"/><Relationship Id="rId18" Type="http://schemas.openxmlformats.org/officeDocument/2006/relationships/image" Target="../media/image1230.png"/><Relationship Id="rId26" Type="http://schemas.openxmlformats.org/officeDocument/2006/relationships/image" Target="../media/image142.png"/><Relationship Id="rId39" Type="http://schemas.openxmlformats.org/officeDocument/2006/relationships/image" Target="../media/image155.png"/><Relationship Id="rId21" Type="http://schemas.openxmlformats.org/officeDocument/2006/relationships/image" Target="../media/image1260.png"/><Relationship Id="rId34" Type="http://schemas.openxmlformats.org/officeDocument/2006/relationships/image" Target="../media/image150.png"/><Relationship Id="rId42" Type="http://schemas.openxmlformats.org/officeDocument/2006/relationships/image" Target="../media/image158.png"/><Relationship Id="rId7" Type="http://schemas.openxmlformats.org/officeDocument/2006/relationships/image" Target="../media/image112.png"/><Relationship Id="rId2" Type="http://schemas.openxmlformats.org/officeDocument/2006/relationships/notesSlide" Target="../notesSlides/notesSlide53.xml"/><Relationship Id="rId16" Type="http://schemas.openxmlformats.org/officeDocument/2006/relationships/image" Target="../media/image121.png"/><Relationship Id="rId20" Type="http://schemas.openxmlformats.org/officeDocument/2006/relationships/image" Target="../media/image1250.png"/><Relationship Id="rId29" Type="http://schemas.openxmlformats.org/officeDocument/2006/relationships/image" Target="../media/image145.png"/><Relationship Id="rId41" Type="http://schemas.openxmlformats.org/officeDocument/2006/relationships/image" Target="../media/image157.png"/><Relationship Id="rId1" Type="http://schemas.openxmlformats.org/officeDocument/2006/relationships/slideLayout" Target="../slideLayouts/slideLayout6.xml"/><Relationship Id="rId6" Type="http://schemas.openxmlformats.org/officeDocument/2006/relationships/image" Target="../media/image111.png"/><Relationship Id="rId11" Type="http://schemas.openxmlformats.org/officeDocument/2006/relationships/image" Target="../media/image116.png"/><Relationship Id="rId24" Type="http://schemas.openxmlformats.org/officeDocument/2006/relationships/image" Target="../media/image140.png"/><Relationship Id="rId32" Type="http://schemas.openxmlformats.org/officeDocument/2006/relationships/image" Target="../media/image148.png"/><Relationship Id="rId37" Type="http://schemas.openxmlformats.org/officeDocument/2006/relationships/image" Target="../media/image70.png"/><Relationship Id="rId40" Type="http://schemas.openxmlformats.org/officeDocument/2006/relationships/image" Target="../media/image156.png"/><Relationship Id="rId5" Type="http://schemas.openxmlformats.org/officeDocument/2006/relationships/image" Target="../media/image110.png"/><Relationship Id="rId15" Type="http://schemas.openxmlformats.org/officeDocument/2006/relationships/image" Target="../media/image120.png"/><Relationship Id="rId23" Type="http://schemas.openxmlformats.org/officeDocument/2006/relationships/image" Target="../media/image133.png"/><Relationship Id="rId28" Type="http://schemas.openxmlformats.org/officeDocument/2006/relationships/image" Target="../media/image144.png"/><Relationship Id="rId36" Type="http://schemas.openxmlformats.org/officeDocument/2006/relationships/image" Target="../media/image152.png"/><Relationship Id="rId10" Type="http://schemas.openxmlformats.org/officeDocument/2006/relationships/image" Target="../media/image115.png"/><Relationship Id="rId19" Type="http://schemas.openxmlformats.org/officeDocument/2006/relationships/image" Target="../media/image124.png"/><Relationship Id="rId31" Type="http://schemas.openxmlformats.org/officeDocument/2006/relationships/image" Target="../media/image147.png"/><Relationship Id="rId44" Type="http://schemas.openxmlformats.org/officeDocument/2006/relationships/image" Target="../media/image71.png"/><Relationship Id="rId4" Type="http://schemas.openxmlformats.org/officeDocument/2006/relationships/image" Target="../media/image109.png"/><Relationship Id="rId9" Type="http://schemas.openxmlformats.org/officeDocument/2006/relationships/image" Target="../media/image114.png"/><Relationship Id="rId14" Type="http://schemas.openxmlformats.org/officeDocument/2006/relationships/image" Target="../media/image119.png"/><Relationship Id="rId22" Type="http://schemas.openxmlformats.org/officeDocument/2006/relationships/image" Target="../media/image127.png"/><Relationship Id="rId27" Type="http://schemas.openxmlformats.org/officeDocument/2006/relationships/image" Target="../media/image143.png"/><Relationship Id="rId30" Type="http://schemas.openxmlformats.org/officeDocument/2006/relationships/image" Target="../media/image146.png"/><Relationship Id="rId35" Type="http://schemas.openxmlformats.org/officeDocument/2006/relationships/image" Target="../media/image1510.png"/><Relationship Id="rId43" Type="http://schemas.openxmlformats.org/officeDocument/2006/relationships/image" Target="../media/image159.png"/><Relationship Id="rId8" Type="http://schemas.openxmlformats.org/officeDocument/2006/relationships/image" Target="../media/image113.png"/><Relationship Id="rId3" Type="http://schemas.openxmlformats.org/officeDocument/2006/relationships/image" Target="../media/image108.png"/><Relationship Id="rId12" Type="http://schemas.openxmlformats.org/officeDocument/2006/relationships/image" Target="../media/image117.png"/><Relationship Id="rId17" Type="http://schemas.openxmlformats.org/officeDocument/2006/relationships/image" Target="../media/image122.png"/><Relationship Id="rId25" Type="http://schemas.openxmlformats.org/officeDocument/2006/relationships/image" Target="../media/image1410.png"/><Relationship Id="rId33" Type="http://schemas.openxmlformats.org/officeDocument/2006/relationships/image" Target="../media/image149.png"/><Relationship Id="rId38" Type="http://schemas.openxmlformats.org/officeDocument/2006/relationships/image" Target="../media/image154.png"/></Relationships>
</file>

<file path=ppt/slides/_rels/slide61.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74.pn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8" Type="http://schemas.openxmlformats.org/officeDocument/2006/relationships/image" Target="../media/image167.png"/><Relationship Id="rId13" Type="http://schemas.openxmlformats.org/officeDocument/2006/relationships/image" Target="../media/image172.png"/><Relationship Id="rId3" Type="http://schemas.openxmlformats.org/officeDocument/2006/relationships/image" Target="../media/image162.png"/><Relationship Id="rId7" Type="http://schemas.openxmlformats.org/officeDocument/2006/relationships/image" Target="../media/image166.png"/><Relationship Id="rId12" Type="http://schemas.openxmlformats.org/officeDocument/2006/relationships/image" Target="../media/image171.png"/><Relationship Id="rId2" Type="http://schemas.openxmlformats.org/officeDocument/2006/relationships/image" Target="../media/image161.png"/><Relationship Id="rId1" Type="http://schemas.openxmlformats.org/officeDocument/2006/relationships/slideLayout" Target="../slideLayouts/slideLayout2.xml"/><Relationship Id="rId6" Type="http://schemas.openxmlformats.org/officeDocument/2006/relationships/image" Target="../media/image165.png"/><Relationship Id="rId11" Type="http://schemas.openxmlformats.org/officeDocument/2006/relationships/image" Target="../media/image1700.png"/><Relationship Id="rId5" Type="http://schemas.openxmlformats.org/officeDocument/2006/relationships/image" Target="../media/image164.png"/><Relationship Id="rId15" Type="http://schemas.openxmlformats.org/officeDocument/2006/relationships/image" Target="../media/image621.png"/><Relationship Id="rId10" Type="http://schemas.openxmlformats.org/officeDocument/2006/relationships/image" Target="../media/image169.png"/><Relationship Id="rId4" Type="http://schemas.openxmlformats.org/officeDocument/2006/relationships/image" Target="../media/image163.png"/><Relationship Id="rId9" Type="http://schemas.openxmlformats.org/officeDocument/2006/relationships/image" Target="../media/image168.png"/><Relationship Id="rId14" Type="http://schemas.openxmlformats.org/officeDocument/2006/relationships/image" Target="../media/image173.png"/></Relationships>
</file>

<file path=ppt/slides/_rels/slide64.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56.xml"/><Relationship Id="rId1" Type="http://schemas.openxmlformats.org/officeDocument/2006/relationships/slideLayout" Target="../slideLayouts/slideLayout6.xml"/><Relationship Id="rId5" Type="http://schemas.openxmlformats.org/officeDocument/2006/relationships/image" Target="../media/image350.png"/><Relationship Id="rId4" Type="http://schemas.openxmlformats.org/officeDocument/2006/relationships/image" Target="../media/image340.png"/></Relationships>
</file>

<file path=ppt/slides/_rels/slide65.xml.rels><?xml version="1.0" encoding="UTF-8" standalone="yes"?>
<Relationships xmlns="http://schemas.openxmlformats.org/package/2006/relationships"><Relationship Id="rId8" Type="http://schemas.openxmlformats.org/officeDocument/2006/relationships/image" Target="../media/image380.png"/><Relationship Id="rId3" Type="http://schemas.openxmlformats.org/officeDocument/2006/relationships/image" Target="../media/image330.png"/><Relationship Id="rId7" Type="http://schemas.openxmlformats.org/officeDocument/2006/relationships/image" Target="../media/image370.png"/><Relationship Id="rId2" Type="http://schemas.openxmlformats.org/officeDocument/2006/relationships/notesSlide" Target="../notesSlides/notesSlide57.xml"/><Relationship Id="rId1" Type="http://schemas.openxmlformats.org/officeDocument/2006/relationships/slideLayout" Target="../slideLayouts/slideLayout6.xml"/><Relationship Id="rId6" Type="http://schemas.openxmlformats.org/officeDocument/2006/relationships/image" Target="../media/image360.png"/><Relationship Id="rId5" Type="http://schemas.openxmlformats.org/officeDocument/2006/relationships/image" Target="../media/image350.png"/><Relationship Id="rId4" Type="http://schemas.openxmlformats.org/officeDocument/2006/relationships/image" Target="../media/image340.png"/></Relationships>
</file>

<file path=ppt/slides/_rels/slide66.xml.rels><?xml version="1.0" encoding="UTF-8" standalone="yes"?>
<Relationships xmlns="http://schemas.openxmlformats.org/package/2006/relationships"><Relationship Id="rId8" Type="http://schemas.openxmlformats.org/officeDocument/2006/relationships/image" Target="../media/image410.png"/><Relationship Id="rId13" Type="http://schemas.openxmlformats.org/officeDocument/2006/relationships/image" Target="../media/image77.png"/><Relationship Id="rId3" Type="http://schemas.openxmlformats.org/officeDocument/2006/relationships/image" Target="../media/image330.png"/><Relationship Id="rId7" Type="http://schemas.openxmlformats.org/officeDocument/2006/relationships/image" Target="../media/image400.png"/><Relationship Id="rId12" Type="http://schemas.openxmlformats.org/officeDocument/2006/relationships/image" Target="../media/image76.png"/><Relationship Id="rId2" Type="http://schemas.openxmlformats.org/officeDocument/2006/relationships/notesSlide" Target="../notesSlides/notesSlide58.xml"/><Relationship Id="rId1" Type="http://schemas.openxmlformats.org/officeDocument/2006/relationships/slideLayout" Target="../slideLayouts/slideLayout6.xml"/><Relationship Id="rId6" Type="http://schemas.openxmlformats.org/officeDocument/2006/relationships/image" Target="../media/image390.png"/><Relationship Id="rId11" Type="http://schemas.openxmlformats.org/officeDocument/2006/relationships/image" Target="../media/image75.png"/><Relationship Id="rId5" Type="http://schemas.openxmlformats.org/officeDocument/2006/relationships/image" Target="../media/image350.png"/><Relationship Id="rId10" Type="http://schemas.openxmlformats.org/officeDocument/2006/relationships/image" Target="../media/image430.png"/><Relationship Id="rId4" Type="http://schemas.openxmlformats.org/officeDocument/2006/relationships/image" Target="../media/image340.png"/><Relationship Id="rId9" Type="http://schemas.openxmlformats.org/officeDocument/2006/relationships/image" Target="../media/image420.png"/></Relationships>
</file>

<file path=ppt/slides/_rels/slide67.xml.rels><?xml version="1.0" encoding="UTF-8" standalone="yes"?>
<Relationships xmlns="http://schemas.openxmlformats.org/package/2006/relationships"><Relationship Id="rId8" Type="http://schemas.openxmlformats.org/officeDocument/2006/relationships/image" Target="../media/image770.png"/><Relationship Id="rId3" Type="http://schemas.openxmlformats.org/officeDocument/2006/relationships/image" Target="../media/image330.png"/><Relationship Id="rId7" Type="http://schemas.openxmlformats.org/officeDocument/2006/relationships/image" Target="../media/image760.png"/><Relationship Id="rId2" Type="http://schemas.openxmlformats.org/officeDocument/2006/relationships/notesSlide" Target="../notesSlides/notesSlide59.xml"/><Relationship Id="rId1" Type="http://schemas.openxmlformats.org/officeDocument/2006/relationships/slideLayout" Target="../slideLayouts/slideLayout6.xml"/><Relationship Id="rId6" Type="http://schemas.openxmlformats.org/officeDocument/2006/relationships/image" Target="../media/image750.png"/><Relationship Id="rId5" Type="http://schemas.openxmlformats.org/officeDocument/2006/relationships/image" Target="../media/image350.png"/><Relationship Id="rId4" Type="http://schemas.openxmlformats.org/officeDocument/2006/relationships/image" Target="../media/image340.png"/></Relationships>
</file>

<file path=ppt/slides/_rels/slide6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60.xml"/><Relationship Id="rId1" Type="http://schemas.openxmlformats.org/officeDocument/2006/relationships/slideLayout" Target="../slideLayouts/slideLayout6.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69.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61.xml"/><Relationship Id="rId1" Type="http://schemas.openxmlformats.org/officeDocument/2006/relationships/slideLayout" Target="../slideLayouts/slideLayout6.xml"/><Relationship Id="rId5" Type="http://schemas.openxmlformats.org/officeDocument/2006/relationships/image" Target="../media/image176.png"/><Relationship Id="rId4" Type="http://schemas.openxmlformats.org/officeDocument/2006/relationships/image" Target="../media/image175.png"/></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8.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69.xml"/><Relationship Id="rId1" Type="http://schemas.openxmlformats.org/officeDocument/2006/relationships/slideLayout" Target="../slideLayouts/slideLayout6.xml"/><Relationship Id="rId4" Type="http://schemas.openxmlformats.org/officeDocument/2006/relationships/image" Target="../media/image196.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10.emf"/><Relationship Id="rId7" Type="http://schemas.openxmlformats.org/officeDocument/2006/relationships/image" Target="../media/image16.png"/><Relationship Id="rId2" Type="http://schemas.openxmlformats.org/officeDocument/2006/relationships/notesSlide" Target="../notesSlides/notesSlide71.xml"/><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15.png"/><Relationship Id="rId4" Type="http://schemas.openxmlformats.org/officeDocument/2006/relationships/image" Target="../media/image13.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1010.png"/><Relationship Id="rId2" Type="http://schemas.openxmlformats.org/officeDocument/2006/relationships/notesSlide" Target="../notesSlides/notesSlide72.xml"/><Relationship Id="rId1" Type="http://schemas.openxmlformats.org/officeDocument/2006/relationships/slideLayout" Target="../slideLayouts/slideLayout6.xml"/><Relationship Id="rId4" Type="http://schemas.openxmlformats.org/officeDocument/2006/relationships/image" Target="../media/image102.png"/></Relationships>
</file>

<file path=ppt/slides/_rels/slide81.xml.rels><?xml version="1.0" encoding="UTF-8" standalone="yes"?>
<Relationships xmlns="http://schemas.openxmlformats.org/package/2006/relationships"><Relationship Id="rId8" Type="http://schemas.openxmlformats.org/officeDocument/2006/relationships/image" Target="../media/image104.png"/><Relationship Id="rId3" Type="http://schemas.openxmlformats.org/officeDocument/2006/relationships/image" Target="../media/image103.png"/><Relationship Id="rId7" Type="http://schemas.openxmlformats.org/officeDocument/2006/relationships/image" Target="../media/image600.png"/><Relationship Id="rId12" Type="http://schemas.openxmlformats.org/officeDocument/2006/relationships/image" Target="../media/image128.png"/><Relationship Id="rId2" Type="http://schemas.openxmlformats.org/officeDocument/2006/relationships/notesSlide" Target="../notesSlides/notesSlide73.xml"/><Relationship Id="rId1" Type="http://schemas.openxmlformats.org/officeDocument/2006/relationships/slideLayout" Target="../slideLayouts/slideLayout2.xml"/><Relationship Id="rId6" Type="http://schemas.openxmlformats.org/officeDocument/2006/relationships/image" Target="../media/image5900.png"/><Relationship Id="rId11" Type="http://schemas.openxmlformats.org/officeDocument/2006/relationships/image" Target="../media/image107.png"/><Relationship Id="rId5" Type="http://schemas.openxmlformats.org/officeDocument/2006/relationships/image" Target="../media/image580.png"/><Relationship Id="rId10" Type="http://schemas.openxmlformats.org/officeDocument/2006/relationships/image" Target="../media/image106.png"/><Relationship Id="rId4" Type="http://schemas.openxmlformats.org/officeDocument/2006/relationships/image" Target="../media/image570.png"/><Relationship Id="rId9" Type="http://schemas.openxmlformats.org/officeDocument/2006/relationships/image" Target="../media/image105.png"/></Relationships>
</file>

<file path=ppt/slides/_rels/slide82.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74.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3" Type="http://schemas.openxmlformats.org/officeDocument/2006/relationships/image" Target="../media/image10.emf"/><Relationship Id="rId7" Type="http://schemas.openxmlformats.org/officeDocument/2006/relationships/image" Target="../media/image16.png"/><Relationship Id="rId2" Type="http://schemas.openxmlformats.org/officeDocument/2006/relationships/notesSlide" Target="../notesSlides/notesSlide75.xml"/><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15.pn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3" Type="http://schemas.openxmlformats.org/officeDocument/2006/relationships/image" Target="../media/image10.emf"/><Relationship Id="rId7" Type="http://schemas.openxmlformats.org/officeDocument/2006/relationships/image" Target="../media/image16.png"/><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15.png"/><Relationship Id="rId4"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image" Target="../media/image10.emf"/><Relationship Id="rId7" Type="http://schemas.openxmlformats.org/officeDocument/2006/relationships/image" Target="../media/image16.png"/><Relationship Id="rId2" Type="http://schemas.openxmlformats.org/officeDocument/2006/relationships/notesSlide" Target="../notesSlides/notesSlide77.xml"/><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15.png"/><Relationship Id="rId4" Type="http://schemas.openxmlformats.org/officeDocument/2006/relationships/image" Target="../media/image13.png"/></Relationships>
</file>

<file path=ppt/slides/_rels/slide92.xml.rels><?xml version="1.0" encoding="UTF-8" standalone="yes"?>
<Relationships xmlns="http://schemas.openxmlformats.org/package/2006/relationships"><Relationship Id="rId8" Type="http://schemas.openxmlformats.org/officeDocument/2006/relationships/image" Target="../media/image178.png"/><Relationship Id="rId13" Type="http://schemas.openxmlformats.org/officeDocument/2006/relationships/image" Target="../media/image183.png"/><Relationship Id="rId18" Type="http://schemas.openxmlformats.org/officeDocument/2006/relationships/image" Target="../media/image78.png"/><Relationship Id="rId26" Type="http://schemas.openxmlformats.org/officeDocument/2006/relationships/image" Target="../media/image194.png"/><Relationship Id="rId3" Type="http://schemas.openxmlformats.org/officeDocument/2006/relationships/image" Target="../media/image137.png"/><Relationship Id="rId21" Type="http://schemas.openxmlformats.org/officeDocument/2006/relationships/image" Target="../media/image189.png"/><Relationship Id="rId7" Type="http://schemas.openxmlformats.org/officeDocument/2006/relationships/image" Target="../media/image177.png"/><Relationship Id="rId12" Type="http://schemas.openxmlformats.org/officeDocument/2006/relationships/image" Target="../media/image182.png"/><Relationship Id="rId17" Type="http://schemas.openxmlformats.org/officeDocument/2006/relationships/image" Target="../media/image187.png"/><Relationship Id="rId25" Type="http://schemas.openxmlformats.org/officeDocument/2006/relationships/image" Target="../media/image193.png"/><Relationship Id="rId2" Type="http://schemas.openxmlformats.org/officeDocument/2006/relationships/notesSlide" Target="../notesSlides/notesSlide78.xml"/><Relationship Id="rId16" Type="http://schemas.openxmlformats.org/officeDocument/2006/relationships/image" Target="../media/image186.png"/><Relationship Id="rId20" Type="http://schemas.openxmlformats.org/officeDocument/2006/relationships/image" Target="../media/image188.png"/><Relationship Id="rId1" Type="http://schemas.openxmlformats.org/officeDocument/2006/relationships/slideLayout" Target="../slideLayouts/slideLayout6.xml"/><Relationship Id="rId6" Type="http://schemas.openxmlformats.org/officeDocument/2006/relationships/image" Target="../media/image153.png"/><Relationship Id="rId11" Type="http://schemas.openxmlformats.org/officeDocument/2006/relationships/image" Target="../media/image181.png"/><Relationship Id="rId24" Type="http://schemas.openxmlformats.org/officeDocument/2006/relationships/image" Target="../media/image192.png"/><Relationship Id="rId5" Type="http://schemas.openxmlformats.org/officeDocument/2006/relationships/image" Target="../media/image139.png"/><Relationship Id="rId15" Type="http://schemas.openxmlformats.org/officeDocument/2006/relationships/image" Target="../media/image185.png"/><Relationship Id="rId23" Type="http://schemas.openxmlformats.org/officeDocument/2006/relationships/image" Target="../media/image191.png"/><Relationship Id="rId10" Type="http://schemas.openxmlformats.org/officeDocument/2006/relationships/image" Target="../media/image180.png"/><Relationship Id="rId19" Type="http://schemas.openxmlformats.org/officeDocument/2006/relationships/image" Target="../media/image91.png"/><Relationship Id="rId4" Type="http://schemas.openxmlformats.org/officeDocument/2006/relationships/image" Target="../media/image138.png"/><Relationship Id="rId9" Type="http://schemas.openxmlformats.org/officeDocument/2006/relationships/image" Target="../media/image179.png"/><Relationship Id="rId14" Type="http://schemas.openxmlformats.org/officeDocument/2006/relationships/image" Target="../media/image184.png"/><Relationship Id="rId22" Type="http://schemas.openxmlformats.org/officeDocument/2006/relationships/image" Target="../media/image190.png"/><Relationship Id="rId27" Type="http://schemas.openxmlformats.org/officeDocument/2006/relationships/image" Target="../media/image197.png"/></Relationships>
</file>

<file path=ppt/slides/_rels/slide93.xml.rels><?xml version="1.0" encoding="UTF-8" standalone="yes"?>
<Relationships xmlns="http://schemas.openxmlformats.org/package/2006/relationships"><Relationship Id="rId8" Type="http://schemas.openxmlformats.org/officeDocument/2006/relationships/image" Target="../media/image1890.png"/><Relationship Id="rId13" Type="http://schemas.openxmlformats.org/officeDocument/2006/relationships/image" Target="../media/image1940.png"/><Relationship Id="rId18" Type="http://schemas.openxmlformats.org/officeDocument/2006/relationships/image" Target="../media/image202.png"/><Relationship Id="rId3" Type="http://schemas.openxmlformats.org/officeDocument/2006/relationships/image" Target="../media/image78.png"/><Relationship Id="rId21" Type="http://schemas.openxmlformats.org/officeDocument/2006/relationships/image" Target="../media/image205.png"/><Relationship Id="rId7" Type="http://schemas.openxmlformats.org/officeDocument/2006/relationships/image" Target="../media/image1880.png"/><Relationship Id="rId12" Type="http://schemas.openxmlformats.org/officeDocument/2006/relationships/image" Target="../media/image1930.png"/><Relationship Id="rId17" Type="http://schemas.openxmlformats.org/officeDocument/2006/relationships/image" Target="../media/image200.png"/><Relationship Id="rId2" Type="http://schemas.openxmlformats.org/officeDocument/2006/relationships/notesSlide" Target="../notesSlides/notesSlide79.xml"/><Relationship Id="rId16" Type="http://schemas.openxmlformats.org/officeDocument/2006/relationships/image" Target="../media/image199.png"/><Relationship Id="rId20" Type="http://schemas.openxmlformats.org/officeDocument/2006/relationships/image" Target="../media/image204.png"/><Relationship Id="rId1" Type="http://schemas.openxmlformats.org/officeDocument/2006/relationships/slideLayout" Target="../slideLayouts/slideLayout6.xml"/><Relationship Id="rId6" Type="http://schemas.openxmlformats.org/officeDocument/2006/relationships/image" Target="../media/image1870.png"/><Relationship Id="rId11" Type="http://schemas.openxmlformats.org/officeDocument/2006/relationships/image" Target="../media/image1920.png"/><Relationship Id="rId5" Type="http://schemas.openxmlformats.org/officeDocument/2006/relationships/image" Target="../media/image1860.png"/><Relationship Id="rId15" Type="http://schemas.openxmlformats.org/officeDocument/2006/relationships/image" Target="../media/image198.png"/><Relationship Id="rId23" Type="http://schemas.openxmlformats.org/officeDocument/2006/relationships/image" Target="../media/image207.png"/><Relationship Id="rId10" Type="http://schemas.openxmlformats.org/officeDocument/2006/relationships/image" Target="../media/image1910.png"/><Relationship Id="rId19" Type="http://schemas.openxmlformats.org/officeDocument/2006/relationships/image" Target="../media/image203.png"/><Relationship Id="rId4" Type="http://schemas.openxmlformats.org/officeDocument/2006/relationships/image" Target="../media/image91.png"/><Relationship Id="rId9" Type="http://schemas.openxmlformats.org/officeDocument/2006/relationships/image" Target="../media/image1900.png"/><Relationship Id="rId14" Type="http://schemas.openxmlformats.org/officeDocument/2006/relationships/image" Target="../media/image1970.png"/><Relationship Id="rId22" Type="http://schemas.openxmlformats.org/officeDocument/2006/relationships/image" Target="../media/image206.png"/></Relationships>
</file>

<file path=ppt/slides/_rels/slide94.xml.rels><?xml version="1.0" encoding="UTF-8" standalone="yes"?>
<Relationships xmlns="http://schemas.openxmlformats.org/package/2006/relationships"><Relationship Id="rId8" Type="http://schemas.openxmlformats.org/officeDocument/2006/relationships/image" Target="../media/image213.png"/><Relationship Id="rId13" Type="http://schemas.openxmlformats.org/officeDocument/2006/relationships/image" Target="../media/image1530.png"/><Relationship Id="rId3" Type="http://schemas.openxmlformats.org/officeDocument/2006/relationships/image" Target="../media/image208.png"/><Relationship Id="rId7" Type="http://schemas.openxmlformats.org/officeDocument/2006/relationships/image" Target="../media/image212.png"/><Relationship Id="rId12" Type="http://schemas.openxmlformats.org/officeDocument/2006/relationships/image" Target="../media/image217.png"/><Relationship Id="rId2" Type="http://schemas.openxmlformats.org/officeDocument/2006/relationships/notesSlide" Target="../notesSlides/notesSlide80.xml"/><Relationship Id="rId16" Type="http://schemas.openxmlformats.org/officeDocument/2006/relationships/image" Target="../media/image220.png"/><Relationship Id="rId1" Type="http://schemas.openxmlformats.org/officeDocument/2006/relationships/slideLayout" Target="../slideLayouts/slideLayout6.xml"/><Relationship Id="rId6" Type="http://schemas.openxmlformats.org/officeDocument/2006/relationships/image" Target="../media/image1770.png"/><Relationship Id="rId11" Type="http://schemas.openxmlformats.org/officeDocument/2006/relationships/image" Target="../media/image216.png"/><Relationship Id="rId5" Type="http://schemas.openxmlformats.org/officeDocument/2006/relationships/image" Target="../media/image210.png"/><Relationship Id="rId15" Type="http://schemas.openxmlformats.org/officeDocument/2006/relationships/image" Target="../media/image219.png"/><Relationship Id="rId10" Type="http://schemas.openxmlformats.org/officeDocument/2006/relationships/image" Target="../media/image215.png"/><Relationship Id="rId4" Type="http://schemas.openxmlformats.org/officeDocument/2006/relationships/image" Target="../media/image209.png"/><Relationship Id="rId9" Type="http://schemas.openxmlformats.org/officeDocument/2006/relationships/image" Target="../media/image214.png"/><Relationship Id="rId14" Type="http://schemas.openxmlformats.org/officeDocument/2006/relationships/image" Target="../media/image218.png"/></Relationships>
</file>

<file path=ppt/slides/_rels/slide95.xml.rels><?xml version="1.0" encoding="UTF-8" standalone="yes"?>
<Relationships xmlns="http://schemas.openxmlformats.org/package/2006/relationships"><Relationship Id="rId8" Type="http://schemas.openxmlformats.org/officeDocument/2006/relationships/image" Target="../media/image209.png"/><Relationship Id="rId13" Type="http://schemas.openxmlformats.org/officeDocument/2006/relationships/image" Target="../media/image215.png"/><Relationship Id="rId18" Type="http://schemas.openxmlformats.org/officeDocument/2006/relationships/image" Target="../media/image212.png"/><Relationship Id="rId3" Type="http://schemas.openxmlformats.org/officeDocument/2006/relationships/image" Target="../media/image221.png"/><Relationship Id="rId7" Type="http://schemas.openxmlformats.org/officeDocument/2006/relationships/image" Target="../media/image224.png"/><Relationship Id="rId12" Type="http://schemas.openxmlformats.org/officeDocument/2006/relationships/image" Target="../media/image214.png"/><Relationship Id="rId17" Type="http://schemas.openxmlformats.org/officeDocument/2006/relationships/image" Target="../media/image228.png"/><Relationship Id="rId2" Type="http://schemas.openxmlformats.org/officeDocument/2006/relationships/notesSlide" Target="../notesSlides/notesSlide81.xml"/><Relationship Id="rId16" Type="http://schemas.openxmlformats.org/officeDocument/2006/relationships/image" Target="../media/image1770.png"/><Relationship Id="rId1" Type="http://schemas.openxmlformats.org/officeDocument/2006/relationships/slideLayout" Target="../slideLayouts/slideLayout6.xml"/><Relationship Id="rId6" Type="http://schemas.openxmlformats.org/officeDocument/2006/relationships/image" Target="../media/image1780.png"/><Relationship Id="rId11" Type="http://schemas.openxmlformats.org/officeDocument/2006/relationships/image" Target="../media/image226.png"/><Relationship Id="rId5" Type="http://schemas.openxmlformats.org/officeDocument/2006/relationships/image" Target="../media/image223.png"/><Relationship Id="rId15" Type="http://schemas.openxmlformats.org/officeDocument/2006/relationships/image" Target="../media/image219.png"/><Relationship Id="rId10" Type="http://schemas.openxmlformats.org/officeDocument/2006/relationships/image" Target="../media/image1380.png"/><Relationship Id="rId4" Type="http://schemas.openxmlformats.org/officeDocument/2006/relationships/image" Target="../media/image222.png"/><Relationship Id="rId9" Type="http://schemas.openxmlformats.org/officeDocument/2006/relationships/image" Target="../media/image225.png"/><Relationship Id="rId14" Type="http://schemas.openxmlformats.org/officeDocument/2006/relationships/image" Target="../media/image227.png"/></Relationships>
</file>

<file path=ppt/slides/_rels/slide96.xml.rels><?xml version="1.0" encoding="UTF-8" standalone="yes"?>
<Relationships xmlns="http://schemas.openxmlformats.org/package/2006/relationships"><Relationship Id="rId8" Type="http://schemas.openxmlformats.org/officeDocument/2006/relationships/image" Target="../media/image234.png"/><Relationship Id="rId3" Type="http://schemas.openxmlformats.org/officeDocument/2006/relationships/image" Target="../media/image229.png"/><Relationship Id="rId7" Type="http://schemas.openxmlformats.org/officeDocument/2006/relationships/image" Target="../media/image233.png"/><Relationship Id="rId2" Type="http://schemas.openxmlformats.org/officeDocument/2006/relationships/notesSlide" Target="../notesSlides/notesSlide82.xml"/><Relationship Id="rId1" Type="http://schemas.openxmlformats.org/officeDocument/2006/relationships/slideLayout" Target="../slideLayouts/slideLayout6.xml"/><Relationship Id="rId6" Type="http://schemas.openxmlformats.org/officeDocument/2006/relationships/image" Target="../media/image232.png"/><Relationship Id="rId11" Type="http://schemas.openxmlformats.org/officeDocument/2006/relationships/image" Target="../media/image237.png"/><Relationship Id="rId5" Type="http://schemas.openxmlformats.org/officeDocument/2006/relationships/image" Target="../media/image231.png"/><Relationship Id="rId10" Type="http://schemas.openxmlformats.org/officeDocument/2006/relationships/image" Target="../media/image236.png"/><Relationship Id="rId4" Type="http://schemas.openxmlformats.org/officeDocument/2006/relationships/image" Target="../media/image230.png"/><Relationship Id="rId9" Type="http://schemas.openxmlformats.org/officeDocument/2006/relationships/image" Target="../media/image235.png"/></Relationships>
</file>

<file path=ppt/slides/_rels/slide97.xml.rels><?xml version="1.0" encoding="UTF-8" standalone="yes"?>
<Relationships xmlns="http://schemas.openxmlformats.org/package/2006/relationships"><Relationship Id="rId8" Type="http://schemas.openxmlformats.org/officeDocument/2006/relationships/image" Target="../media/image234.png"/><Relationship Id="rId3" Type="http://schemas.openxmlformats.org/officeDocument/2006/relationships/image" Target="../media/image238.png"/><Relationship Id="rId7" Type="http://schemas.openxmlformats.org/officeDocument/2006/relationships/image" Target="../media/image233.png"/><Relationship Id="rId2" Type="http://schemas.openxmlformats.org/officeDocument/2006/relationships/notesSlide" Target="../notesSlides/notesSlide83.xml"/><Relationship Id="rId1" Type="http://schemas.openxmlformats.org/officeDocument/2006/relationships/slideLayout" Target="../slideLayouts/slideLayout6.xml"/><Relationship Id="rId6" Type="http://schemas.openxmlformats.org/officeDocument/2006/relationships/image" Target="../media/image241.png"/><Relationship Id="rId11" Type="http://schemas.openxmlformats.org/officeDocument/2006/relationships/image" Target="../media/image237.png"/><Relationship Id="rId5" Type="http://schemas.openxmlformats.org/officeDocument/2006/relationships/image" Target="../media/image240.png"/><Relationship Id="rId10" Type="http://schemas.openxmlformats.org/officeDocument/2006/relationships/image" Target="../media/image236.png"/><Relationship Id="rId4" Type="http://schemas.openxmlformats.org/officeDocument/2006/relationships/image" Target="../media/image239.png"/><Relationship Id="rId9" Type="http://schemas.openxmlformats.org/officeDocument/2006/relationships/image" Target="../media/image235.png"/></Relationships>
</file>

<file path=ppt/slides/_rels/slide98.xml.rels><?xml version="1.0" encoding="UTF-8" standalone="yes"?>
<Relationships xmlns="http://schemas.openxmlformats.org/package/2006/relationships"><Relationship Id="rId8" Type="http://schemas.openxmlformats.org/officeDocument/2006/relationships/image" Target="../media/image234.png"/><Relationship Id="rId13" Type="http://schemas.openxmlformats.org/officeDocument/2006/relationships/image" Target="../media/image243.png"/><Relationship Id="rId3" Type="http://schemas.openxmlformats.org/officeDocument/2006/relationships/image" Target="../media/image238.png"/><Relationship Id="rId7" Type="http://schemas.openxmlformats.org/officeDocument/2006/relationships/image" Target="../media/image233.png"/><Relationship Id="rId12" Type="http://schemas.openxmlformats.org/officeDocument/2006/relationships/image" Target="../media/image242.png"/><Relationship Id="rId2" Type="http://schemas.openxmlformats.org/officeDocument/2006/relationships/notesSlide" Target="../notesSlides/notesSlide84.xml"/><Relationship Id="rId1" Type="http://schemas.openxmlformats.org/officeDocument/2006/relationships/slideLayout" Target="../slideLayouts/slideLayout6.xml"/><Relationship Id="rId6" Type="http://schemas.openxmlformats.org/officeDocument/2006/relationships/image" Target="../media/image241.png"/><Relationship Id="rId11" Type="http://schemas.openxmlformats.org/officeDocument/2006/relationships/image" Target="../media/image237.png"/><Relationship Id="rId5" Type="http://schemas.openxmlformats.org/officeDocument/2006/relationships/image" Target="../media/image240.png"/><Relationship Id="rId15" Type="http://schemas.openxmlformats.org/officeDocument/2006/relationships/image" Target="../media/image245.png"/><Relationship Id="rId10" Type="http://schemas.openxmlformats.org/officeDocument/2006/relationships/image" Target="../media/image236.png"/><Relationship Id="rId4" Type="http://schemas.openxmlformats.org/officeDocument/2006/relationships/image" Target="../media/image239.png"/><Relationship Id="rId9" Type="http://schemas.openxmlformats.org/officeDocument/2006/relationships/image" Target="../media/image235.png"/><Relationship Id="rId14" Type="http://schemas.openxmlformats.org/officeDocument/2006/relationships/image" Target="../media/image244.png"/></Relationships>
</file>

<file path=ppt/slides/_rels/slide99.xml.rels><?xml version="1.0" encoding="UTF-8" standalone="yes"?>
<Relationships xmlns="http://schemas.openxmlformats.org/package/2006/relationships"><Relationship Id="rId8" Type="http://schemas.openxmlformats.org/officeDocument/2006/relationships/image" Target="../media/image247.png"/><Relationship Id="rId3" Type="http://schemas.openxmlformats.org/officeDocument/2006/relationships/image" Target="../media/image234.png"/><Relationship Id="rId7" Type="http://schemas.openxmlformats.org/officeDocument/2006/relationships/image" Target="../media/image246.png"/><Relationship Id="rId12" Type="http://schemas.openxmlformats.org/officeDocument/2006/relationships/image" Target="../media/image251.png"/><Relationship Id="rId2" Type="http://schemas.openxmlformats.org/officeDocument/2006/relationships/image" Target="../media/image233.png"/><Relationship Id="rId1" Type="http://schemas.openxmlformats.org/officeDocument/2006/relationships/slideLayout" Target="../slideLayouts/slideLayout6.xml"/><Relationship Id="rId6" Type="http://schemas.openxmlformats.org/officeDocument/2006/relationships/image" Target="../media/image237.png"/><Relationship Id="rId11" Type="http://schemas.openxmlformats.org/officeDocument/2006/relationships/image" Target="../media/image250.png"/><Relationship Id="rId5" Type="http://schemas.openxmlformats.org/officeDocument/2006/relationships/image" Target="../media/image236.png"/><Relationship Id="rId10" Type="http://schemas.openxmlformats.org/officeDocument/2006/relationships/image" Target="../media/image249.png"/><Relationship Id="rId4" Type="http://schemas.openxmlformats.org/officeDocument/2006/relationships/image" Target="../media/image235.png"/><Relationship Id="rId9" Type="http://schemas.openxmlformats.org/officeDocument/2006/relationships/image" Target="../media/image24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824E14-DB59-600D-2226-97F5BE59072A}"/>
              </a:ext>
            </a:extLst>
          </p:cNvPr>
          <p:cNvSpPr>
            <a:spLocks noGrp="1"/>
          </p:cNvSpPr>
          <p:nvPr>
            <p:ph type="ctrTitle"/>
          </p:nvPr>
        </p:nvSpPr>
        <p:spPr>
          <a:xfrm>
            <a:off x="848001" y="1447393"/>
            <a:ext cx="10589078" cy="2387600"/>
          </a:xfrm>
        </p:spPr>
        <p:txBody>
          <a:bodyPr>
            <a:normAutofit fontScale="90000"/>
          </a:bodyPr>
          <a:lstStyle/>
          <a:p>
            <a:r>
              <a:rPr lang="en-US" b="1" dirty="0">
                <a:solidFill>
                  <a:srgbClr val="C55A11"/>
                </a:solidFill>
                <a:latin typeface="Arial" panose="020B0604020202020204" pitchFamily="34" charset="0"/>
                <a:cs typeface="Arial" panose="020B0604020202020204" pitchFamily="34" charset="0"/>
              </a:rPr>
              <a:t>Succinct</a:t>
            </a:r>
            <a:r>
              <a:rPr lang="en-US" b="1" dirty="0">
                <a:solidFill>
                  <a:schemeClr val="accent2"/>
                </a:solidFill>
                <a:latin typeface="Arial" panose="020B0604020202020204" pitchFamily="34" charset="0"/>
                <a:cs typeface="Arial" panose="020B0604020202020204" pitchFamily="34" charset="0"/>
              </a:rPr>
              <a:t> </a:t>
            </a:r>
            <a:r>
              <a:rPr lang="en-US" b="1" dirty="0">
                <a:solidFill>
                  <a:srgbClr val="C55A11"/>
                </a:solidFill>
                <a:latin typeface="Arial" panose="020B0604020202020204" pitchFamily="34" charset="0"/>
                <a:cs typeface="Arial" panose="020B0604020202020204" pitchFamily="34" charset="0"/>
              </a:rPr>
              <a:t>Function Represen</a:t>
            </a:r>
            <a:r>
              <a:rPr lang="en-US" sz="6000" b="1" dirty="0">
                <a:solidFill>
                  <a:srgbClr val="C55A11"/>
                </a:solidFill>
                <a:latin typeface="Arial" panose="020B0604020202020204" pitchFamily="34" charset="0"/>
                <a:cs typeface="Arial" panose="020B0604020202020204" pitchFamily="34" charset="0"/>
              </a:rPr>
              <a:t>t</a:t>
            </a:r>
            <a:r>
              <a:rPr lang="en-US" b="1" dirty="0">
                <a:solidFill>
                  <a:srgbClr val="C55A11"/>
                </a:solidFill>
                <a:latin typeface="Arial" panose="020B0604020202020204" pitchFamily="34" charset="0"/>
                <a:cs typeface="Arial" panose="020B0604020202020204" pitchFamily="34" charset="0"/>
              </a:rPr>
              <a:t>ations for Simulation and Verification</a:t>
            </a:r>
          </a:p>
        </p:txBody>
      </p:sp>
      <p:sp>
        <p:nvSpPr>
          <p:cNvPr id="3" name="Subtitle 2">
            <a:extLst>
              <a:ext uri="{FF2B5EF4-FFF2-40B4-BE49-F238E27FC236}">
                <a16:creationId xmlns:a16="http://schemas.microsoft.com/office/drawing/2014/main" id="{1C21BED6-2CA8-FA0D-07E3-BA2B0AA8E766}"/>
              </a:ext>
            </a:extLst>
          </p:cNvPr>
          <p:cNvSpPr>
            <a:spLocks noGrp="1"/>
          </p:cNvSpPr>
          <p:nvPr>
            <p:ph type="subTitle" idx="1"/>
          </p:nvPr>
        </p:nvSpPr>
        <p:spPr>
          <a:xfrm>
            <a:off x="1524000" y="4265068"/>
            <a:ext cx="9144000" cy="2294757"/>
          </a:xfrm>
        </p:spPr>
        <p:txBody>
          <a:bodyPr>
            <a:normAutofit/>
          </a:bodyPr>
          <a:lstStyle/>
          <a:p>
            <a:r>
              <a:rPr lang="en-US" dirty="0">
                <a:latin typeface="Arial" panose="020B0604020202020204" pitchFamily="34" charset="0"/>
                <a:cs typeface="Arial" panose="020B0604020202020204" pitchFamily="34" charset="0"/>
              </a:rPr>
              <a:t>Meghana Aparna Sistla</a:t>
            </a:r>
          </a:p>
          <a:p>
            <a:r>
              <a:rPr lang="en-US" sz="1800" i="1" dirty="0">
                <a:latin typeface="Arial" panose="020B0604020202020204" pitchFamily="34" charset="0"/>
                <a:cs typeface="Arial" panose="020B0604020202020204" pitchFamily="34" charset="0"/>
              </a:rPr>
              <a:t>UT Austin</a:t>
            </a:r>
          </a:p>
          <a:p>
            <a:r>
              <a:rPr lang="en-US" sz="1800" i="1" dirty="0">
                <a:latin typeface="Arial" panose="020B0604020202020204" pitchFamily="34" charset="0"/>
                <a:cs typeface="Arial" panose="020B0604020202020204" pitchFamily="34" charset="0"/>
              </a:rPr>
              <a:t>23</a:t>
            </a:r>
            <a:r>
              <a:rPr lang="en-US" sz="1800" i="1" baseline="30000" dirty="0">
                <a:latin typeface="Arial" panose="020B0604020202020204" pitchFamily="34" charset="0"/>
                <a:cs typeface="Arial" panose="020B0604020202020204" pitchFamily="34" charset="0"/>
              </a:rPr>
              <a:t>rd</a:t>
            </a:r>
            <a:r>
              <a:rPr lang="en-US" sz="1800" i="1" dirty="0">
                <a:latin typeface="Arial" panose="020B0604020202020204" pitchFamily="34" charset="0"/>
                <a:cs typeface="Arial" panose="020B0604020202020204" pitchFamily="34" charset="0"/>
              </a:rPr>
              <a:t> March 2026</a:t>
            </a:r>
          </a:p>
          <a:p>
            <a:endParaRPr lang="en-US" sz="1000" dirty="0">
              <a:latin typeface="Arial" panose="020B0604020202020204" pitchFamily="34" charset="0"/>
              <a:cs typeface="Arial" panose="020B0604020202020204" pitchFamily="34" charset="0"/>
            </a:endParaRPr>
          </a:p>
          <a:p>
            <a:r>
              <a:rPr lang="en-US" sz="1600" i="1" dirty="0">
                <a:latin typeface="Arial" panose="020B0604020202020204" pitchFamily="34" charset="0"/>
                <a:cs typeface="Arial" panose="020B0604020202020204" pitchFamily="34" charset="0"/>
              </a:rPr>
              <a:t>Advisor: Swarat Chaudhuri</a:t>
            </a:r>
          </a:p>
        </p:txBody>
      </p:sp>
      <p:sp>
        <p:nvSpPr>
          <p:cNvPr id="4" name="Slide Number Placeholder 3">
            <a:extLst>
              <a:ext uri="{FF2B5EF4-FFF2-40B4-BE49-F238E27FC236}">
                <a16:creationId xmlns:a16="http://schemas.microsoft.com/office/drawing/2014/main" id="{9BA250D9-A7BB-0BD4-55C2-88C33B23A478}"/>
              </a:ext>
            </a:extLst>
          </p:cNvPr>
          <p:cNvSpPr>
            <a:spLocks noGrp="1"/>
          </p:cNvSpPr>
          <p:nvPr>
            <p:ph type="sldNum" sz="quarter" idx="12"/>
          </p:nvPr>
        </p:nvSpPr>
        <p:spPr/>
        <p:txBody>
          <a:bodyPr/>
          <a:lstStyle/>
          <a:p>
            <a:fld id="{F554FE33-57BC-AC46-850E-1C1298FC3260}" type="slidenum">
              <a:rPr lang="en-US" smtClean="0"/>
              <a:t>1</a:t>
            </a:fld>
            <a:endParaRPr lang="en-US"/>
          </a:p>
        </p:txBody>
      </p:sp>
    </p:spTree>
    <p:extLst>
      <p:ext uri="{BB962C8B-B14F-4D97-AF65-F5344CB8AC3E}">
        <p14:creationId xmlns:p14="http://schemas.microsoft.com/office/powerpoint/2010/main" val="405120854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E34E7D-748F-0C8C-DC55-482D9F6E40C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6F5FDB6-B278-E210-4491-D0BC5E9B1FF4}"/>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Binary Decision Diagrams</a:t>
            </a:r>
          </a:p>
        </p:txBody>
      </p:sp>
      <mc:AlternateContent xmlns:mc="http://schemas.openxmlformats.org/markup-compatibility/2006" xmlns:a14="http://schemas.microsoft.com/office/drawing/2010/main">
        <mc:Choice Requires="a14">
          <p:sp>
            <p:nvSpPr>
              <p:cNvPr id="7" name="Title 1">
                <a:extLst>
                  <a:ext uri="{FF2B5EF4-FFF2-40B4-BE49-F238E27FC236}">
                    <a16:creationId xmlns:a16="http://schemas.microsoft.com/office/drawing/2014/main" id="{8ED12FED-0E7C-8741-A900-03E3C8CD1658}"/>
                  </a:ext>
                </a:extLst>
              </p:cNvPr>
              <p:cNvSpPr txBox="1">
                <a:spLocks/>
              </p:cNvSpPr>
              <p:nvPr/>
            </p:nvSpPr>
            <p:spPr>
              <a:xfrm>
                <a:off x="2076476" y="1427131"/>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a:t>
                </a:r>
                <a:r>
                  <a:rPr lang="en-US" sz="2000" dirty="0">
                    <a:latin typeface="Calibri" panose="020F0502020204030204" pitchFamily="34" charset="0"/>
                    <a:cs typeface="Calibri" panose="020F0502020204030204" pitchFamily="34" charset="0"/>
                  </a:rPr>
                  <a:t> </a:t>
                </a:r>
                <a14:m>
                  <m:oMath xmlns:m="http://schemas.openxmlformats.org/officeDocument/2006/math">
                    <m:r>
                      <a:rPr lang="en-US" sz="2000" i="1">
                        <a:latin typeface="Cambria Math" panose="02040503050406030204" pitchFamily="18" charset="0"/>
                      </a:rPr>
                      <m:t>𝜆</m:t>
                    </m:r>
                    <m:sSub>
                      <m:sSubPr>
                        <m:ctrlPr>
                          <a:rPr lang="en-US" sz="2000" i="1">
                            <a:latin typeface="Cambria Math" panose="02040503050406030204" pitchFamily="18" charset="0"/>
                          </a:rPr>
                        </m:ctrlPr>
                      </m:sSubPr>
                      <m:e>
                        <m:r>
                          <a:rPr lang="en-US" sz="2000" i="1">
                            <a:latin typeface="Cambria Math" panose="02040503050406030204" pitchFamily="18" charset="0"/>
                          </a:rPr>
                          <m:t>𝑥</m:t>
                        </m:r>
                      </m:e>
                      <m:sub>
                        <m:r>
                          <a:rPr lang="en-US" sz="2000" i="1">
                            <a:latin typeface="Cambria Math" panose="02040503050406030204" pitchFamily="18" charset="0"/>
                          </a:rPr>
                          <m:t>0</m:t>
                        </m:r>
                      </m:sub>
                    </m:sSub>
                    <m:r>
                      <a:rPr lang="en-US" sz="2000" i="1">
                        <a:latin typeface="Cambria Math" panose="02040503050406030204" pitchFamily="18" charset="0"/>
                      </a:rPr>
                      <m:t>,</m:t>
                    </m:r>
                    <m:sSub>
                      <m:sSubPr>
                        <m:ctrlPr>
                          <a:rPr lang="en-US" sz="2000" i="1">
                            <a:latin typeface="Cambria Math" panose="02040503050406030204" pitchFamily="18" charset="0"/>
                          </a:rPr>
                        </m:ctrlPr>
                      </m:sSubPr>
                      <m:e>
                        <m:r>
                          <a:rPr lang="en-US" sz="2000" i="1">
                            <a:latin typeface="Cambria Math" panose="02040503050406030204" pitchFamily="18" charset="0"/>
                          </a:rPr>
                          <m:t>𝑥</m:t>
                        </m:r>
                      </m:e>
                      <m:sub>
                        <m:r>
                          <a:rPr lang="en-US" sz="2000" i="1">
                            <a:latin typeface="Cambria Math" panose="02040503050406030204" pitchFamily="18" charset="0"/>
                          </a:rPr>
                          <m:t>1</m:t>
                        </m:r>
                      </m:sub>
                    </m:sSub>
                    <m:r>
                      <a:rPr lang="en-US" sz="2000" i="1">
                        <a:latin typeface="Cambria Math" panose="02040503050406030204" pitchFamily="18" charset="0"/>
                      </a:rPr>
                      <m:t>,</m:t>
                    </m:r>
                    <m:sSub>
                      <m:sSubPr>
                        <m:ctrlPr>
                          <a:rPr lang="en-US" sz="2000" i="1">
                            <a:latin typeface="Cambria Math" panose="02040503050406030204" pitchFamily="18" charset="0"/>
                          </a:rPr>
                        </m:ctrlPr>
                      </m:sSubPr>
                      <m:e>
                        <m:r>
                          <a:rPr lang="en-US" sz="2000" i="1">
                            <a:latin typeface="Cambria Math" panose="02040503050406030204" pitchFamily="18" charset="0"/>
                          </a:rPr>
                          <m:t>𝑥</m:t>
                        </m:r>
                      </m:e>
                      <m:sub>
                        <m:r>
                          <a:rPr lang="en-US" sz="2000" i="1">
                            <a:latin typeface="Cambria Math" panose="02040503050406030204" pitchFamily="18" charset="0"/>
                          </a:rPr>
                          <m:t>2</m:t>
                        </m:r>
                      </m:sub>
                    </m:sSub>
                    <m:r>
                      <a:rPr lang="en-US" sz="2000" i="1">
                        <a:latin typeface="Cambria Math" panose="02040503050406030204" pitchFamily="18" charset="0"/>
                      </a:rPr>
                      <m:t>,</m:t>
                    </m:r>
                    <m:sSub>
                      <m:sSubPr>
                        <m:ctrlPr>
                          <a:rPr lang="en-US" sz="2000" i="1">
                            <a:latin typeface="Cambria Math" panose="02040503050406030204" pitchFamily="18" charset="0"/>
                          </a:rPr>
                        </m:ctrlPr>
                      </m:sSubPr>
                      <m:e>
                        <m:r>
                          <a:rPr lang="en-US" sz="2000" i="1">
                            <a:latin typeface="Cambria Math" panose="02040503050406030204" pitchFamily="18" charset="0"/>
                          </a:rPr>
                          <m:t>𝑥</m:t>
                        </m:r>
                      </m:e>
                      <m:sub>
                        <m:r>
                          <a:rPr lang="en-US" sz="2000" i="1">
                            <a:latin typeface="Cambria Math" panose="02040503050406030204" pitchFamily="18" charset="0"/>
                          </a:rPr>
                          <m:t>3</m:t>
                        </m:r>
                      </m:sub>
                    </m:sSub>
                    <m:r>
                      <a:rPr lang="en-US" sz="2000" i="1">
                        <a:latin typeface="Cambria Math" panose="02040503050406030204" pitchFamily="18" charset="0"/>
                      </a:rPr>
                      <m:t>.</m:t>
                    </m:r>
                    <m:d>
                      <m:dPr>
                        <m:ctrlPr>
                          <a:rPr lang="en-US" sz="2000" i="1">
                            <a:latin typeface="Cambria Math" panose="02040503050406030204" pitchFamily="18" charset="0"/>
                          </a:rPr>
                        </m:ctrlPr>
                      </m:dPr>
                      <m:e>
                        <m:sSub>
                          <m:sSubPr>
                            <m:ctrlPr>
                              <a:rPr lang="en-US" sz="2000" i="1">
                                <a:latin typeface="Cambria Math" panose="02040503050406030204" pitchFamily="18" charset="0"/>
                              </a:rPr>
                            </m:ctrlPr>
                          </m:sSubPr>
                          <m:e>
                            <m:r>
                              <a:rPr lang="en-US" sz="2000" i="1">
                                <a:latin typeface="Cambria Math" panose="02040503050406030204" pitchFamily="18" charset="0"/>
                              </a:rPr>
                              <m:t>𝑥</m:t>
                            </m:r>
                          </m:e>
                          <m:sub>
                            <m:r>
                              <a:rPr lang="en-US" sz="2000" i="1">
                                <a:latin typeface="Cambria Math" panose="02040503050406030204" pitchFamily="18" charset="0"/>
                              </a:rPr>
                              <m:t>0</m:t>
                            </m:r>
                          </m:sub>
                        </m:sSub>
                        <m:r>
                          <a:rPr lang="en-US" sz="2000" i="1">
                            <a:latin typeface="Cambria Math" panose="02040503050406030204" pitchFamily="18" charset="0"/>
                          </a:rPr>
                          <m:t>∧</m:t>
                        </m:r>
                        <m:sSub>
                          <m:sSubPr>
                            <m:ctrlPr>
                              <a:rPr lang="en-US" sz="2000" i="1">
                                <a:latin typeface="Cambria Math" panose="02040503050406030204" pitchFamily="18" charset="0"/>
                              </a:rPr>
                            </m:ctrlPr>
                          </m:sSubPr>
                          <m:e>
                            <m:r>
                              <a:rPr lang="en-US" sz="2000" i="1">
                                <a:latin typeface="Cambria Math" panose="02040503050406030204" pitchFamily="18" charset="0"/>
                              </a:rPr>
                              <m:t>𝑥</m:t>
                            </m:r>
                          </m:e>
                          <m:sub>
                            <m:r>
                              <a:rPr lang="en-US" sz="2000" i="1">
                                <a:latin typeface="Cambria Math" panose="02040503050406030204" pitchFamily="18" charset="0"/>
                              </a:rPr>
                              <m:t>1</m:t>
                            </m:r>
                          </m:sub>
                        </m:sSub>
                      </m:e>
                    </m:d>
                    <m:r>
                      <a:rPr lang="en-US" sz="2000" i="1">
                        <a:latin typeface="Cambria Math" panose="02040503050406030204" pitchFamily="18" charset="0"/>
                      </a:rPr>
                      <m:t>∨(</m:t>
                    </m:r>
                    <m:sSub>
                      <m:sSubPr>
                        <m:ctrlPr>
                          <a:rPr lang="en-US" sz="2000" i="1">
                            <a:latin typeface="Cambria Math" panose="02040503050406030204" pitchFamily="18" charset="0"/>
                          </a:rPr>
                        </m:ctrlPr>
                      </m:sSubPr>
                      <m:e>
                        <m:r>
                          <a:rPr lang="en-US" sz="2000" i="1">
                            <a:latin typeface="Cambria Math" panose="02040503050406030204" pitchFamily="18" charset="0"/>
                          </a:rPr>
                          <m:t>𝑥</m:t>
                        </m:r>
                      </m:e>
                      <m:sub>
                        <m:r>
                          <a:rPr lang="en-US" sz="2000" i="1">
                            <a:latin typeface="Cambria Math" panose="02040503050406030204" pitchFamily="18" charset="0"/>
                          </a:rPr>
                          <m:t>2</m:t>
                        </m:r>
                      </m:sub>
                    </m:sSub>
                    <m:r>
                      <a:rPr lang="en-US" sz="2000" i="1">
                        <a:latin typeface="Cambria Math" panose="02040503050406030204" pitchFamily="18" charset="0"/>
                      </a:rPr>
                      <m:t>∧</m:t>
                    </m:r>
                    <m:sSub>
                      <m:sSubPr>
                        <m:ctrlPr>
                          <a:rPr lang="en-US" sz="2000" i="1">
                            <a:latin typeface="Cambria Math" panose="02040503050406030204" pitchFamily="18" charset="0"/>
                          </a:rPr>
                        </m:ctrlPr>
                      </m:sSubPr>
                      <m:e>
                        <m:r>
                          <a:rPr lang="en-US" sz="2000" i="1">
                            <a:latin typeface="Cambria Math" panose="02040503050406030204" pitchFamily="18" charset="0"/>
                          </a:rPr>
                          <m:t>𝑥</m:t>
                        </m:r>
                      </m:e>
                      <m:sub>
                        <m:r>
                          <a:rPr lang="en-US" sz="2000" i="1">
                            <a:latin typeface="Cambria Math" panose="02040503050406030204" pitchFamily="18" charset="0"/>
                          </a:rPr>
                          <m:t>3</m:t>
                        </m:r>
                      </m:sub>
                    </m:sSub>
                    <m:r>
                      <a:rPr lang="en-US" sz="2000" i="1">
                        <a:latin typeface="Cambria Math" panose="02040503050406030204" pitchFamily="18" charset="0"/>
                      </a:rPr>
                      <m:t>)</m:t>
                    </m:r>
                  </m:oMath>
                </a14:m>
                <a:endParaRPr lang="en-US" sz="2000" dirty="0"/>
              </a:p>
            </p:txBody>
          </p:sp>
        </mc:Choice>
        <mc:Fallback xmlns="">
          <p:sp>
            <p:nvSpPr>
              <p:cNvPr id="7" name="Title 1">
                <a:extLst>
                  <a:ext uri="{FF2B5EF4-FFF2-40B4-BE49-F238E27FC236}">
                    <a16:creationId xmlns:a16="http://schemas.microsoft.com/office/drawing/2014/main" id="{8ED12FED-0E7C-8741-A900-03E3C8CD1658}"/>
                  </a:ext>
                </a:extLst>
              </p:cNvPr>
              <p:cNvSpPr txBox="1">
                <a:spLocks noRot="1" noChangeAspect="1" noMove="1" noResize="1" noEditPoints="1" noAdjustHandles="1" noChangeArrowheads="1" noChangeShapeType="1" noTextEdit="1"/>
              </p:cNvSpPr>
              <p:nvPr/>
            </p:nvSpPr>
            <p:spPr>
              <a:xfrm>
                <a:off x="2076476" y="1427131"/>
                <a:ext cx="7886700" cy="609599"/>
              </a:xfrm>
              <a:prstGeom prst="rect">
                <a:avLst/>
              </a:prstGeom>
              <a:blipFill>
                <a:blip r:embed="rId3"/>
                <a:stretch>
                  <a:fillRect/>
                </a:stretch>
              </a:blipFill>
            </p:spPr>
            <p:txBody>
              <a:bodyPr/>
              <a:lstStyle/>
              <a:p>
                <a:r>
                  <a:rPr lang="en-US">
                    <a:noFill/>
                  </a:rPr>
                  <a:t> </a:t>
                </a:r>
              </a:p>
            </p:txBody>
          </p:sp>
        </mc:Fallback>
      </mc:AlternateContent>
      <p:sp>
        <p:nvSpPr>
          <p:cNvPr id="8" name="Oval 7">
            <a:extLst>
              <a:ext uri="{FF2B5EF4-FFF2-40B4-BE49-F238E27FC236}">
                <a16:creationId xmlns:a16="http://schemas.microsoft.com/office/drawing/2014/main" id="{AAD76FE8-AD15-2ACA-A27F-1D8B389DF6C7}"/>
              </a:ext>
            </a:extLst>
          </p:cNvPr>
          <p:cNvSpPr/>
          <p:nvPr/>
        </p:nvSpPr>
        <p:spPr>
          <a:xfrm>
            <a:off x="6497991" y="250190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D6B0CBBE-F8B4-11B1-4619-37C2B4770280}"/>
              </a:ext>
            </a:extLst>
          </p:cNvPr>
          <p:cNvSpPr/>
          <p:nvPr/>
        </p:nvSpPr>
        <p:spPr>
          <a:xfrm>
            <a:off x="7688359" y="30986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E9D29263-BB1B-041E-2074-D5E3302ECCE2}"/>
              </a:ext>
            </a:extLst>
          </p:cNvPr>
          <p:cNvSpPr/>
          <p:nvPr/>
        </p:nvSpPr>
        <p:spPr>
          <a:xfrm>
            <a:off x="5245833" y="30986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8FF5765-232F-2570-1934-75F4872BD33C}"/>
              </a:ext>
            </a:extLst>
          </p:cNvPr>
          <p:cNvSpPr/>
          <p:nvPr/>
        </p:nvSpPr>
        <p:spPr>
          <a:xfrm>
            <a:off x="5682844" y="380298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C32F7206-0513-A8A2-C0FB-BF9CD344FF4B}"/>
              </a:ext>
            </a:extLst>
          </p:cNvPr>
          <p:cNvSpPr/>
          <p:nvPr/>
        </p:nvSpPr>
        <p:spPr>
          <a:xfrm>
            <a:off x="4071460" y="380298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B3814677-922F-64CA-62BE-1A615E543D3B}"/>
              </a:ext>
            </a:extLst>
          </p:cNvPr>
          <p:cNvSpPr/>
          <p:nvPr/>
        </p:nvSpPr>
        <p:spPr>
          <a:xfrm>
            <a:off x="8905613" y="380298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9867222D-62A6-A24E-4F02-49EFCB6FC887}"/>
              </a:ext>
            </a:extLst>
          </p:cNvPr>
          <p:cNvSpPr/>
          <p:nvPr/>
        </p:nvSpPr>
        <p:spPr>
          <a:xfrm>
            <a:off x="7294228" y="380298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BC1061E1-EECE-2283-A50E-343E14D8B25D}"/>
              </a:ext>
            </a:extLst>
          </p:cNvPr>
          <p:cNvGrpSpPr/>
          <p:nvPr/>
        </p:nvGrpSpPr>
        <p:grpSpPr>
          <a:xfrm>
            <a:off x="3355749" y="4594410"/>
            <a:ext cx="6222908" cy="36576"/>
            <a:chOff x="1185771" y="3564888"/>
            <a:chExt cx="6222908" cy="36576"/>
          </a:xfrm>
        </p:grpSpPr>
        <p:sp>
          <p:nvSpPr>
            <p:cNvPr id="17" name="Oval 16">
              <a:extLst>
                <a:ext uri="{FF2B5EF4-FFF2-40B4-BE49-F238E27FC236}">
                  <a16:creationId xmlns:a16="http://schemas.microsoft.com/office/drawing/2014/main" id="{B5C677B8-7235-5C28-91DC-EFD595E0BA21}"/>
                </a:ext>
              </a:extLst>
            </p:cNvPr>
            <p:cNvSpPr/>
            <p:nvPr/>
          </p:nvSpPr>
          <p:spPr>
            <a:xfrm>
              <a:off x="206953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D5DCAE1E-7191-775D-5CE3-94E9B68836C6}"/>
                </a:ext>
              </a:extLst>
            </p:cNvPr>
            <p:cNvSpPr/>
            <p:nvPr/>
          </p:nvSpPr>
          <p:spPr>
            <a:xfrm>
              <a:off x="1185771"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92353D5E-D01A-C715-D5C9-46E14B9CEF27}"/>
                </a:ext>
              </a:extLst>
            </p:cNvPr>
            <p:cNvSpPr/>
            <p:nvPr/>
          </p:nvSpPr>
          <p:spPr>
            <a:xfrm>
              <a:off x="3837057"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5138AB4-455E-05CD-CB06-B50DEEF14464}"/>
                </a:ext>
              </a:extLst>
            </p:cNvPr>
            <p:cNvSpPr/>
            <p:nvPr/>
          </p:nvSpPr>
          <p:spPr>
            <a:xfrm>
              <a:off x="2953295"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221A4281-A3A9-4E07-F5E6-984F01DB73B4}"/>
                </a:ext>
              </a:extLst>
            </p:cNvPr>
            <p:cNvSpPr/>
            <p:nvPr/>
          </p:nvSpPr>
          <p:spPr>
            <a:xfrm>
              <a:off x="5604581"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4253631-2C91-3ED4-B108-7890F5525467}"/>
                </a:ext>
              </a:extLst>
            </p:cNvPr>
            <p:cNvSpPr/>
            <p:nvPr/>
          </p:nvSpPr>
          <p:spPr>
            <a:xfrm>
              <a:off x="4720819"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74B30109-0172-80A2-FEDE-4DC1BA94CFD7}"/>
                </a:ext>
              </a:extLst>
            </p:cNvPr>
            <p:cNvSpPr/>
            <p:nvPr/>
          </p:nvSpPr>
          <p:spPr>
            <a:xfrm>
              <a:off x="737210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678B3A22-146E-C7DB-058B-53F3F0A617AF}"/>
                </a:ext>
              </a:extLst>
            </p:cNvPr>
            <p:cNvSpPr/>
            <p:nvPr/>
          </p:nvSpPr>
          <p:spPr>
            <a:xfrm>
              <a:off x="648834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Oval 24">
            <a:extLst>
              <a:ext uri="{FF2B5EF4-FFF2-40B4-BE49-F238E27FC236}">
                <a16:creationId xmlns:a16="http://schemas.microsoft.com/office/drawing/2014/main" id="{C8A46FAA-3FBC-3570-04AD-869AF49FD801}"/>
              </a:ext>
            </a:extLst>
          </p:cNvPr>
          <p:cNvSpPr/>
          <p:nvPr/>
        </p:nvSpPr>
        <p:spPr>
          <a:xfrm>
            <a:off x="3938672"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0AB065E1-1FB7-62EF-5BCD-2EDC836FAC33}"/>
              </a:ext>
            </a:extLst>
          </p:cNvPr>
          <p:cNvSpPr/>
          <p:nvPr/>
        </p:nvSpPr>
        <p:spPr>
          <a:xfrm>
            <a:off x="3038588"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Oval 26">
            <a:extLst>
              <a:ext uri="{FF2B5EF4-FFF2-40B4-BE49-F238E27FC236}">
                <a16:creationId xmlns:a16="http://schemas.microsoft.com/office/drawing/2014/main" id="{168C296E-F888-8F13-AE89-A2281999812E}"/>
              </a:ext>
            </a:extLst>
          </p:cNvPr>
          <p:cNvSpPr/>
          <p:nvPr/>
        </p:nvSpPr>
        <p:spPr>
          <a:xfrm>
            <a:off x="5738840"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E42C9680-E4B2-CF74-21E5-E554457429EA}"/>
              </a:ext>
            </a:extLst>
          </p:cNvPr>
          <p:cNvSpPr/>
          <p:nvPr/>
        </p:nvSpPr>
        <p:spPr>
          <a:xfrm>
            <a:off x="4838756"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59148CC3-D03C-F4F5-4D3B-F905DABEE8AC}"/>
              </a:ext>
            </a:extLst>
          </p:cNvPr>
          <p:cNvSpPr/>
          <p:nvPr/>
        </p:nvSpPr>
        <p:spPr>
          <a:xfrm>
            <a:off x="7539008"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 name="Oval 29">
            <a:extLst>
              <a:ext uri="{FF2B5EF4-FFF2-40B4-BE49-F238E27FC236}">
                <a16:creationId xmlns:a16="http://schemas.microsoft.com/office/drawing/2014/main" id="{2B9D2346-C72D-7F2E-05BE-82DB507646D0}"/>
              </a:ext>
            </a:extLst>
          </p:cNvPr>
          <p:cNvSpPr/>
          <p:nvPr/>
        </p:nvSpPr>
        <p:spPr>
          <a:xfrm>
            <a:off x="6638924"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 name="Oval 30">
            <a:extLst>
              <a:ext uri="{FF2B5EF4-FFF2-40B4-BE49-F238E27FC236}">
                <a16:creationId xmlns:a16="http://schemas.microsoft.com/office/drawing/2014/main" id="{C28B1734-4784-8F3E-02B8-7F566825585E}"/>
              </a:ext>
            </a:extLst>
          </p:cNvPr>
          <p:cNvSpPr/>
          <p:nvPr/>
        </p:nvSpPr>
        <p:spPr>
          <a:xfrm>
            <a:off x="9339176"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5866EBEF-F692-0CD7-496D-2007E10E0D2F}"/>
              </a:ext>
            </a:extLst>
          </p:cNvPr>
          <p:cNvSpPr/>
          <p:nvPr/>
        </p:nvSpPr>
        <p:spPr>
          <a:xfrm>
            <a:off x="8439092"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 name="Oval 32">
            <a:extLst>
              <a:ext uri="{FF2B5EF4-FFF2-40B4-BE49-F238E27FC236}">
                <a16:creationId xmlns:a16="http://schemas.microsoft.com/office/drawing/2014/main" id="{6466F252-1A8D-8DAA-1005-244194F21996}"/>
              </a:ext>
            </a:extLst>
          </p:cNvPr>
          <p:cNvSpPr/>
          <p:nvPr/>
        </p:nvSpPr>
        <p:spPr>
          <a:xfrm>
            <a:off x="4388714"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 name="Oval 33">
            <a:extLst>
              <a:ext uri="{FF2B5EF4-FFF2-40B4-BE49-F238E27FC236}">
                <a16:creationId xmlns:a16="http://schemas.microsoft.com/office/drawing/2014/main" id="{1B0863C9-7A33-6607-036F-5AE57CF25D0E}"/>
              </a:ext>
            </a:extLst>
          </p:cNvPr>
          <p:cNvSpPr/>
          <p:nvPr/>
        </p:nvSpPr>
        <p:spPr>
          <a:xfrm>
            <a:off x="3488630"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Oval 34">
            <a:extLst>
              <a:ext uri="{FF2B5EF4-FFF2-40B4-BE49-F238E27FC236}">
                <a16:creationId xmlns:a16="http://schemas.microsoft.com/office/drawing/2014/main" id="{7ADEAB8E-A92E-45A0-BB6D-8206B5891933}"/>
              </a:ext>
            </a:extLst>
          </p:cNvPr>
          <p:cNvSpPr/>
          <p:nvPr/>
        </p:nvSpPr>
        <p:spPr>
          <a:xfrm>
            <a:off x="6188882"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Oval 35">
            <a:extLst>
              <a:ext uri="{FF2B5EF4-FFF2-40B4-BE49-F238E27FC236}">
                <a16:creationId xmlns:a16="http://schemas.microsoft.com/office/drawing/2014/main" id="{0DDE8872-5308-45C5-15BD-CB6AD75B6533}"/>
              </a:ext>
            </a:extLst>
          </p:cNvPr>
          <p:cNvSpPr/>
          <p:nvPr/>
        </p:nvSpPr>
        <p:spPr>
          <a:xfrm>
            <a:off x="5288798"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 name="Oval 36">
            <a:extLst>
              <a:ext uri="{FF2B5EF4-FFF2-40B4-BE49-F238E27FC236}">
                <a16:creationId xmlns:a16="http://schemas.microsoft.com/office/drawing/2014/main" id="{BA65A4AA-A051-619A-6FAA-A74F781384EC}"/>
              </a:ext>
            </a:extLst>
          </p:cNvPr>
          <p:cNvSpPr/>
          <p:nvPr/>
        </p:nvSpPr>
        <p:spPr>
          <a:xfrm>
            <a:off x="7989050"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8B8CADD7-C669-F457-6986-F046685FD99F}"/>
              </a:ext>
            </a:extLst>
          </p:cNvPr>
          <p:cNvSpPr/>
          <p:nvPr/>
        </p:nvSpPr>
        <p:spPr>
          <a:xfrm>
            <a:off x="7088966"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E2648761-3C7E-D9DD-AA87-7B40FAC653D1}"/>
              </a:ext>
            </a:extLst>
          </p:cNvPr>
          <p:cNvSpPr/>
          <p:nvPr/>
        </p:nvSpPr>
        <p:spPr>
          <a:xfrm>
            <a:off x="9789215"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0B7C8E46-E513-E248-9272-AA1020BBA93C}"/>
              </a:ext>
            </a:extLst>
          </p:cNvPr>
          <p:cNvSpPr/>
          <p:nvPr/>
        </p:nvSpPr>
        <p:spPr>
          <a:xfrm>
            <a:off x="8889134" y="555027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1" name="Straight Arrow Connector 40">
            <a:extLst>
              <a:ext uri="{FF2B5EF4-FFF2-40B4-BE49-F238E27FC236}">
                <a16:creationId xmlns:a16="http://schemas.microsoft.com/office/drawing/2014/main" id="{5D0F05BD-1538-4414-797E-9F63AA9C021C}"/>
              </a:ext>
            </a:extLst>
          </p:cNvPr>
          <p:cNvCxnSpPr>
            <a:cxnSpLocks/>
            <a:stCxn id="8" idx="5"/>
            <a:endCxn id="9" idx="1"/>
          </p:cNvCxnSpPr>
          <p:nvPr/>
        </p:nvCxnSpPr>
        <p:spPr>
          <a:xfrm>
            <a:off x="6529211" y="2533121"/>
            <a:ext cx="116450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a16="http://schemas.microsoft.com/office/drawing/2014/main" id="{06DA1B3C-F20E-D22D-C94E-99F68DD44B9C}"/>
              </a:ext>
            </a:extLst>
          </p:cNvPr>
          <p:cNvCxnSpPr>
            <a:cxnSpLocks/>
            <a:stCxn id="8" idx="3"/>
            <a:endCxn id="10" idx="7"/>
          </p:cNvCxnSpPr>
          <p:nvPr/>
        </p:nvCxnSpPr>
        <p:spPr>
          <a:xfrm flipH="1">
            <a:off x="5277053" y="2533121"/>
            <a:ext cx="122629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1C5131DF-D35B-0B8D-AB2A-B77407223789}"/>
              </a:ext>
            </a:extLst>
          </p:cNvPr>
          <p:cNvCxnSpPr>
            <a:cxnSpLocks/>
            <a:stCxn id="9" idx="4"/>
            <a:endCxn id="15" idx="7"/>
          </p:cNvCxnSpPr>
          <p:nvPr/>
        </p:nvCxnSpPr>
        <p:spPr>
          <a:xfrm flipH="1">
            <a:off x="7325449" y="3135228"/>
            <a:ext cx="381199" cy="67311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3A021114-39C6-C26D-4FC6-760035064DF8}"/>
              </a:ext>
            </a:extLst>
          </p:cNvPr>
          <p:cNvCxnSpPr>
            <a:cxnSpLocks/>
            <a:stCxn id="9" idx="6"/>
            <a:endCxn id="14" idx="1"/>
          </p:cNvCxnSpPr>
          <p:nvPr/>
        </p:nvCxnSpPr>
        <p:spPr>
          <a:xfrm>
            <a:off x="7724935" y="3116940"/>
            <a:ext cx="1186034" cy="69140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813F3654-2188-C946-A465-53BD6ADB159D}"/>
              </a:ext>
            </a:extLst>
          </p:cNvPr>
          <p:cNvCxnSpPr>
            <a:cxnSpLocks/>
            <a:stCxn id="10" idx="5"/>
            <a:endCxn id="11" idx="1"/>
          </p:cNvCxnSpPr>
          <p:nvPr/>
        </p:nvCxnSpPr>
        <p:spPr>
          <a:xfrm>
            <a:off x="5277054" y="3129872"/>
            <a:ext cx="411147"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8F94356A-0544-FD71-12D6-425588D0A617}"/>
              </a:ext>
            </a:extLst>
          </p:cNvPr>
          <p:cNvCxnSpPr>
            <a:cxnSpLocks/>
            <a:stCxn id="10" idx="3"/>
            <a:endCxn id="13" idx="7"/>
          </p:cNvCxnSpPr>
          <p:nvPr/>
        </p:nvCxnSpPr>
        <p:spPr>
          <a:xfrm flipH="1">
            <a:off x="4102681" y="3129872"/>
            <a:ext cx="1148509"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C8B42A29-FDAE-25E2-E408-60016615BEE9}"/>
              </a:ext>
            </a:extLst>
          </p:cNvPr>
          <p:cNvCxnSpPr>
            <a:cxnSpLocks/>
            <a:stCxn id="13" idx="3"/>
            <a:endCxn id="18" idx="0"/>
          </p:cNvCxnSpPr>
          <p:nvPr/>
        </p:nvCxnSpPr>
        <p:spPr>
          <a:xfrm flipH="1">
            <a:off x="3374038" y="3834206"/>
            <a:ext cx="70277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8" name="Straight Arrow Connector 47">
            <a:extLst>
              <a:ext uri="{FF2B5EF4-FFF2-40B4-BE49-F238E27FC236}">
                <a16:creationId xmlns:a16="http://schemas.microsoft.com/office/drawing/2014/main" id="{B05EBA78-B37B-645E-2907-0B736FC07C46}"/>
              </a:ext>
            </a:extLst>
          </p:cNvPr>
          <p:cNvCxnSpPr>
            <a:cxnSpLocks/>
            <a:stCxn id="13" idx="5"/>
            <a:endCxn id="17" idx="0"/>
          </p:cNvCxnSpPr>
          <p:nvPr/>
        </p:nvCxnSpPr>
        <p:spPr>
          <a:xfrm>
            <a:off x="4102681" y="3834206"/>
            <a:ext cx="15511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9" name="Straight Arrow Connector 48">
            <a:extLst>
              <a:ext uri="{FF2B5EF4-FFF2-40B4-BE49-F238E27FC236}">
                <a16:creationId xmlns:a16="http://schemas.microsoft.com/office/drawing/2014/main" id="{97F57891-7051-C142-C21D-0A9834A7F73A}"/>
              </a:ext>
            </a:extLst>
          </p:cNvPr>
          <p:cNvCxnSpPr>
            <a:cxnSpLocks/>
            <a:stCxn id="11" idx="5"/>
            <a:endCxn id="19" idx="0"/>
          </p:cNvCxnSpPr>
          <p:nvPr/>
        </p:nvCxnSpPr>
        <p:spPr>
          <a:xfrm>
            <a:off x="5714065" y="3834206"/>
            <a:ext cx="31125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834C86DF-1CA2-3B7A-9A68-332FD9534E9B}"/>
              </a:ext>
            </a:extLst>
          </p:cNvPr>
          <p:cNvCxnSpPr>
            <a:cxnSpLocks/>
            <a:stCxn id="15" idx="5"/>
            <a:endCxn id="21" idx="0"/>
          </p:cNvCxnSpPr>
          <p:nvPr/>
        </p:nvCxnSpPr>
        <p:spPr>
          <a:xfrm>
            <a:off x="7325449" y="3834206"/>
            <a:ext cx="46739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51" name="Straight Arrow Connector 50">
            <a:extLst>
              <a:ext uri="{FF2B5EF4-FFF2-40B4-BE49-F238E27FC236}">
                <a16:creationId xmlns:a16="http://schemas.microsoft.com/office/drawing/2014/main" id="{D671C9E1-67BB-81F9-B35C-53AA83920250}"/>
              </a:ext>
            </a:extLst>
          </p:cNvPr>
          <p:cNvCxnSpPr>
            <a:cxnSpLocks/>
            <a:stCxn id="15" idx="3"/>
            <a:endCxn id="22" idx="7"/>
          </p:cNvCxnSpPr>
          <p:nvPr/>
        </p:nvCxnSpPr>
        <p:spPr>
          <a:xfrm flipH="1">
            <a:off x="6922018" y="3834206"/>
            <a:ext cx="37756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5E97DBE1-DA6B-FAF1-1D6E-7D0FE9EFE4AE}"/>
              </a:ext>
            </a:extLst>
          </p:cNvPr>
          <p:cNvCxnSpPr>
            <a:cxnSpLocks/>
            <a:stCxn id="14" idx="4"/>
            <a:endCxn id="24" idx="0"/>
          </p:cNvCxnSpPr>
          <p:nvPr/>
        </p:nvCxnSpPr>
        <p:spPr>
          <a:xfrm flipH="1">
            <a:off x="8676609" y="3839562"/>
            <a:ext cx="247292" cy="7548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C20B222B-77B1-ECEA-8B6B-7A5B494A073C}"/>
              </a:ext>
            </a:extLst>
          </p:cNvPr>
          <p:cNvCxnSpPr>
            <a:cxnSpLocks/>
            <a:stCxn id="14" idx="5"/>
            <a:endCxn id="23" idx="1"/>
          </p:cNvCxnSpPr>
          <p:nvPr/>
        </p:nvCxnSpPr>
        <p:spPr>
          <a:xfrm>
            <a:off x="8936833" y="3834206"/>
            <a:ext cx="610604"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525E8772-E056-B66E-9529-0A6E7D6A8F1E}"/>
              </a:ext>
            </a:extLst>
          </p:cNvPr>
          <p:cNvCxnSpPr>
            <a:cxnSpLocks/>
            <a:stCxn id="11" idx="3"/>
            <a:endCxn id="20" idx="7"/>
          </p:cNvCxnSpPr>
          <p:nvPr/>
        </p:nvCxnSpPr>
        <p:spPr>
          <a:xfrm flipH="1">
            <a:off x="5154494" y="3834206"/>
            <a:ext cx="53370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4BECD30-D303-B63A-0645-85E1CC747D44}"/>
              </a:ext>
            </a:extLst>
          </p:cNvPr>
          <p:cNvCxnSpPr>
            <a:cxnSpLocks/>
            <a:stCxn id="18" idx="3"/>
            <a:endCxn id="26" idx="0"/>
          </p:cNvCxnSpPr>
          <p:nvPr/>
        </p:nvCxnSpPr>
        <p:spPr>
          <a:xfrm flipH="1">
            <a:off x="3056877" y="4625630"/>
            <a:ext cx="304229"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56" name="Straight Arrow Connector 55">
            <a:extLst>
              <a:ext uri="{FF2B5EF4-FFF2-40B4-BE49-F238E27FC236}">
                <a16:creationId xmlns:a16="http://schemas.microsoft.com/office/drawing/2014/main" id="{24C963F9-2BC1-2925-677B-F0766947C277}"/>
              </a:ext>
            </a:extLst>
          </p:cNvPr>
          <p:cNvCxnSpPr>
            <a:cxnSpLocks/>
            <a:stCxn id="17" idx="3"/>
            <a:endCxn id="25" idx="0"/>
          </p:cNvCxnSpPr>
          <p:nvPr/>
        </p:nvCxnSpPr>
        <p:spPr>
          <a:xfrm flipH="1">
            <a:off x="3956961" y="4625630"/>
            <a:ext cx="28790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57" name="Straight Arrow Connector 56">
            <a:extLst>
              <a:ext uri="{FF2B5EF4-FFF2-40B4-BE49-F238E27FC236}">
                <a16:creationId xmlns:a16="http://schemas.microsoft.com/office/drawing/2014/main" id="{5F654DBD-7940-96E5-95E4-48CE15FA7CB2}"/>
              </a:ext>
            </a:extLst>
          </p:cNvPr>
          <p:cNvCxnSpPr>
            <a:cxnSpLocks/>
            <a:stCxn id="20" idx="3"/>
            <a:endCxn id="28" idx="0"/>
          </p:cNvCxnSpPr>
          <p:nvPr/>
        </p:nvCxnSpPr>
        <p:spPr>
          <a:xfrm flipH="1">
            <a:off x="4857045" y="4625630"/>
            <a:ext cx="27158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58" name="Straight Arrow Connector 57">
            <a:extLst>
              <a:ext uri="{FF2B5EF4-FFF2-40B4-BE49-F238E27FC236}">
                <a16:creationId xmlns:a16="http://schemas.microsoft.com/office/drawing/2014/main" id="{6E5005EA-181F-4DCE-5F08-584F6EED3450}"/>
              </a:ext>
            </a:extLst>
          </p:cNvPr>
          <p:cNvCxnSpPr>
            <a:cxnSpLocks/>
            <a:stCxn id="19" idx="3"/>
            <a:endCxn id="27" idx="7"/>
          </p:cNvCxnSpPr>
          <p:nvPr/>
        </p:nvCxnSpPr>
        <p:spPr>
          <a:xfrm flipH="1">
            <a:off x="5770061" y="4625630"/>
            <a:ext cx="242331"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CF5A8F69-57B0-928E-B47D-719FABDA6401}"/>
              </a:ext>
            </a:extLst>
          </p:cNvPr>
          <p:cNvCxnSpPr>
            <a:cxnSpLocks/>
            <a:stCxn id="22" idx="3"/>
            <a:endCxn id="30" idx="0"/>
          </p:cNvCxnSpPr>
          <p:nvPr/>
        </p:nvCxnSpPr>
        <p:spPr>
          <a:xfrm flipH="1">
            <a:off x="6657213" y="4625630"/>
            <a:ext cx="23894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1536EF4C-146C-9316-6826-27F8CE3863F0}"/>
              </a:ext>
            </a:extLst>
          </p:cNvPr>
          <p:cNvCxnSpPr>
            <a:cxnSpLocks/>
            <a:stCxn id="21" idx="3"/>
            <a:endCxn id="29" idx="7"/>
          </p:cNvCxnSpPr>
          <p:nvPr/>
        </p:nvCxnSpPr>
        <p:spPr>
          <a:xfrm flipH="1">
            <a:off x="7570229" y="4625630"/>
            <a:ext cx="209687"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742096B6-1AB9-104C-8E35-DEA78EE7ED13}"/>
              </a:ext>
            </a:extLst>
          </p:cNvPr>
          <p:cNvCxnSpPr>
            <a:cxnSpLocks/>
            <a:stCxn id="24" idx="3"/>
            <a:endCxn id="32" idx="0"/>
          </p:cNvCxnSpPr>
          <p:nvPr/>
        </p:nvCxnSpPr>
        <p:spPr>
          <a:xfrm flipH="1">
            <a:off x="8457381" y="4625630"/>
            <a:ext cx="20629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7C87F4EB-7A38-6FBF-8515-B2CA3428A4DB}"/>
              </a:ext>
            </a:extLst>
          </p:cNvPr>
          <p:cNvCxnSpPr>
            <a:cxnSpLocks/>
            <a:stCxn id="23" idx="3"/>
            <a:endCxn id="31" idx="0"/>
          </p:cNvCxnSpPr>
          <p:nvPr/>
        </p:nvCxnSpPr>
        <p:spPr>
          <a:xfrm flipH="1">
            <a:off x="9357465" y="4625630"/>
            <a:ext cx="18997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9DB8A4EE-6F68-6238-99C9-D64EB7D20C1A}"/>
              </a:ext>
            </a:extLst>
          </p:cNvPr>
          <p:cNvCxnSpPr>
            <a:cxnSpLocks/>
            <a:stCxn id="19" idx="5"/>
            <a:endCxn id="35" idx="0"/>
          </p:cNvCxnSpPr>
          <p:nvPr/>
        </p:nvCxnSpPr>
        <p:spPr>
          <a:xfrm>
            <a:off x="6038256" y="4625630"/>
            <a:ext cx="16891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FE21A61F-A4CF-19DD-8C78-E59EDB1309A6}"/>
              </a:ext>
            </a:extLst>
          </p:cNvPr>
          <p:cNvCxnSpPr>
            <a:cxnSpLocks/>
            <a:stCxn id="22" idx="5"/>
            <a:endCxn id="38" idx="0"/>
          </p:cNvCxnSpPr>
          <p:nvPr/>
        </p:nvCxnSpPr>
        <p:spPr>
          <a:xfrm>
            <a:off x="6922018" y="4625630"/>
            <a:ext cx="18523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EE98650E-0A1A-7F7C-B888-DA785626AF3F}"/>
              </a:ext>
            </a:extLst>
          </p:cNvPr>
          <p:cNvCxnSpPr>
            <a:cxnSpLocks/>
            <a:stCxn id="21" idx="5"/>
            <a:endCxn id="37" idx="0"/>
          </p:cNvCxnSpPr>
          <p:nvPr/>
        </p:nvCxnSpPr>
        <p:spPr>
          <a:xfrm>
            <a:off x="7805780" y="4625630"/>
            <a:ext cx="201559"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FCEAE3AA-6154-FFDA-52BF-E918AA10A524}"/>
              </a:ext>
            </a:extLst>
          </p:cNvPr>
          <p:cNvCxnSpPr>
            <a:cxnSpLocks/>
            <a:stCxn id="24" idx="5"/>
            <a:endCxn id="40" idx="0"/>
          </p:cNvCxnSpPr>
          <p:nvPr/>
        </p:nvCxnSpPr>
        <p:spPr>
          <a:xfrm>
            <a:off x="8689542" y="4625630"/>
            <a:ext cx="21788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31A14C8F-C85F-620B-CECF-72FCD9B2D8BF}"/>
              </a:ext>
            </a:extLst>
          </p:cNvPr>
          <p:cNvCxnSpPr>
            <a:cxnSpLocks/>
            <a:stCxn id="23" idx="5"/>
            <a:endCxn id="39" idx="1"/>
          </p:cNvCxnSpPr>
          <p:nvPr/>
        </p:nvCxnSpPr>
        <p:spPr>
          <a:xfrm>
            <a:off x="9573301" y="4625630"/>
            <a:ext cx="221270"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0BE87C4B-61F8-FE65-21A5-C1F00FD94CEE}"/>
              </a:ext>
            </a:extLst>
          </p:cNvPr>
          <p:cNvCxnSpPr>
            <a:cxnSpLocks/>
            <a:stCxn id="20" idx="5"/>
            <a:endCxn id="36" idx="0"/>
          </p:cNvCxnSpPr>
          <p:nvPr/>
        </p:nvCxnSpPr>
        <p:spPr>
          <a:xfrm>
            <a:off x="5154494" y="4625630"/>
            <a:ext cx="15259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723A6CE5-D361-6220-4823-C90AC2AE427F}"/>
              </a:ext>
            </a:extLst>
          </p:cNvPr>
          <p:cNvCxnSpPr>
            <a:cxnSpLocks/>
            <a:stCxn id="17" idx="5"/>
            <a:endCxn id="33" idx="0"/>
          </p:cNvCxnSpPr>
          <p:nvPr/>
        </p:nvCxnSpPr>
        <p:spPr>
          <a:xfrm>
            <a:off x="4270732" y="4625630"/>
            <a:ext cx="13627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81D0E4B0-89BA-E51F-AB70-820E9998DCAE}"/>
              </a:ext>
            </a:extLst>
          </p:cNvPr>
          <p:cNvCxnSpPr>
            <a:cxnSpLocks/>
            <a:endCxn id="34" idx="0"/>
          </p:cNvCxnSpPr>
          <p:nvPr/>
        </p:nvCxnSpPr>
        <p:spPr>
          <a:xfrm>
            <a:off x="3370158" y="4613960"/>
            <a:ext cx="136760" cy="93631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4C882BDA-9412-DA7A-68FE-6C25E987A9E5}"/>
              </a:ext>
            </a:extLst>
          </p:cNvPr>
          <p:cNvSpPr txBox="1"/>
          <p:nvPr/>
        </p:nvSpPr>
        <p:spPr>
          <a:xfrm>
            <a:off x="8322589"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72" name="TextBox 71">
            <a:extLst>
              <a:ext uri="{FF2B5EF4-FFF2-40B4-BE49-F238E27FC236}">
                <a16:creationId xmlns:a16="http://schemas.microsoft.com/office/drawing/2014/main" id="{3B12E959-CD32-227A-8A35-AE4559BDF67E}"/>
              </a:ext>
            </a:extLst>
          </p:cNvPr>
          <p:cNvSpPr txBox="1"/>
          <p:nvPr/>
        </p:nvSpPr>
        <p:spPr>
          <a:xfrm>
            <a:off x="8774767"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73" name="TextBox 72">
            <a:extLst>
              <a:ext uri="{FF2B5EF4-FFF2-40B4-BE49-F238E27FC236}">
                <a16:creationId xmlns:a16="http://schemas.microsoft.com/office/drawing/2014/main" id="{90E1C1D2-12B5-DE54-DAE5-9B38628F113D}"/>
              </a:ext>
            </a:extLst>
          </p:cNvPr>
          <p:cNvSpPr txBox="1"/>
          <p:nvPr/>
        </p:nvSpPr>
        <p:spPr>
          <a:xfrm>
            <a:off x="9226945"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74" name="TextBox 73">
            <a:extLst>
              <a:ext uri="{FF2B5EF4-FFF2-40B4-BE49-F238E27FC236}">
                <a16:creationId xmlns:a16="http://schemas.microsoft.com/office/drawing/2014/main" id="{19712314-4B64-B820-8B90-E682A5967C3A}"/>
              </a:ext>
            </a:extLst>
          </p:cNvPr>
          <p:cNvSpPr txBox="1"/>
          <p:nvPr/>
        </p:nvSpPr>
        <p:spPr>
          <a:xfrm>
            <a:off x="9679124"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75" name="TextBox 74">
            <a:extLst>
              <a:ext uri="{FF2B5EF4-FFF2-40B4-BE49-F238E27FC236}">
                <a16:creationId xmlns:a16="http://schemas.microsoft.com/office/drawing/2014/main" id="{0CA4FBB4-E9BF-9B71-FFF3-722E13D1B275}"/>
              </a:ext>
            </a:extLst>
          </p:cNvPr>
          <p:cNvSpPr txBox="1"/>
          <p:nvPr/>
        </p:nvSpPr>
        <p:spPr>
          <a:xfrm>
            <a:off x="6513323" y="5526793"/>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76" name="TextBox 75">
            <a:extLst>
              <a:ext uri="{FF2B5EF4-FFF2-40B4-BE49-F238E27FC236}">
                <a16:creationId xmlns:a16="http://schemas.microsoft.com/office/drawing/2014/main" id="{C29D7EEB-CD7B-9DD7-D4C6-C789FB6056DC}"/>
              </a:ext>
            </a:extLst>
          </p:cNvPr>
          <p:cNvSpPr txBox="1"/>
          <p:nvPr/>
        </p:nvSpPr>
        <p:spPr>
          <a:xfrm>
            <a:off x="6965501" y="5526793"/>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77" name="TextBox 76">
            <a:extLst>
              <a:ext uri="{FF2B5EF4-FFF2-40B4-BE49-F238E27FC236}">
                <a16:creationId xmlns:a16="http://schemas.microsoft.com/office/drawing/2014/main" id="{25E38107-103F-BCF9-203E-6E8AD4075B72}"/>
              </a:ext>
            </a:extLst>
          </p:cNvPr>
          <p:cNvSpPr txBox="1"/>
          <p:nvPr/>
        </p:nvSpPr>
        <p:spPr>
          <a:xfrm>
            <a:off x="7417679" y="5526793"/>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78" name="TextBox 77">
            <a:extLst>
              <a:ext uri="{FF2B5EF4-FFF2-40B4-BE49-F238E27FC236}">
                <a16:creationId xmlns:a16="http://schemas.microsoft.com/office/drawing/2014/main" id="{289B31D1-CF3F-296E-13AE-BC242A7E3D6C}"/>
              </a:ext>
            </a:extLst>
          </p:cNvPr>
          <p:cNvSpPr txBox="1"/>
          <p:nvPr/>
        </p:nvSpPr>
        <p:spPr>
          <a:xfrm>
            <a:off x="7869858" y="5526793"/>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79" name="TextBox 78">
            <a:extLst>
              <a:ext uri="{FF2B5EF4-FFF2-40B4-BE49-F238E27FC236}">
                <a16:creationId xmlns:a16="http://schemas.microsoft.com/office/drawing/2014/main" id="{7ACD3A72-8CD0-B314-259A-DDA16C005B9D}"/>
              </a:ext>
            </a:extLst>
          </p:cNvPr>
          <p:cNvSpPr txBox="1"/>
          <p:nvPr/>
        </p:nvSpPr>
        <p:spPr>
          <a:xfrm>
            <a:off x="4705647"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80" name="TextBox 79">
            <a:extLst>
              <a:ext uri="{FF2B5EF4-FFF2-40B4-BE49-F238E27FC236}">
                <a16:creationId xmlns:a16="http://schemas.microsoft.com/office/drawing/2014/main" id="{257F3803-A962-1C0F-7961-8510BB6B6C92}"/>
              </a:ext>
            </a:extLst>
          </p:cNvPr>
          <p:cNvSpPr txBox="1"/>
          <p:nvPr/>
        </p:nvSpPr>
        <p:spPr>
          <a:xfrm>
            <a:off x="5157825"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81" name="TextBox 80">
            <a:extLst>
              <a:ext uri="{FF2B5EF4-FFF2-40B4-BE49-F238E27FC236}">
                <a16:creationId xmlns:a16="http://schemas.microsoft.com/office/drawing/2014/main" id="{F8213A0D-758A-C807-92CB-91D682076AEB}"/>
              </a:ext>
            </a:extLst>
          </p:cNvPr>
          <p:cNvSpPr txBox="1"/>
          <p:nvPr/>
        </p:nvSpPr>
        <p:spPr>
          <a:xfrm>
            <a:off x="5610003"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82" name="TextBox 81">
            <a:extLst>
              <a:ext uri="{FF2B5EF4-FFF2-40B4-BE49-F238E27FC236}">
                <a16:creationId xmlns:a16="http://schemas.microsoft.com/office/drawing/2014/main" id="{B3CFA383-CDB7-E6E7-A047-F9E562A7DA3D}"/>
              </a:ext>
            </a:extLst>
          </p:cNvPr>
          <p:cNvSpPr txBox="1"/>
          <p:nvPr/>
        </p:nvSpPr>
        <p:spPr>
          <a:xfrm>
            <a:off x="6062182"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83" name="TextBox 82">
            <a:extLst>
              <a:ext uri="{FF2B5EF4-FFF2-40B4-BE49-F238E27FC236}">
                <a16:creationId xmlns:a16="http://schemas.microsoft.com/office/drawing/2014/main" id="{EE4D991B-924D-1922-B56F-45183F55B364}"/>
              </a:ext>
            </a:extLst>
          </p:cNvPr>
          <p:cNvSpPr txBox="1"/>
          <p:nvPr/>
        </p:nvSpPr>
        <p:spPr>
          <a:xfrm>
            <a:off x="2910212"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84" name="TextBox 83">
            <a:extLst>
              <a:ext uri="{FF2B5EF4-FFF2-40B4-BE49-F238E27FC236}">
                <a16:creationId xmlns:a16="http://schemas.microsoft.com/office/drawing/2014/main" id="{31D617D8-9CB6-DF44-02A5-DE58E56F755F}"/>
              </a:ext>
            </a:extLst>
          </p:cNvPr>
          <p:cNvSpPr txBox="1"/>
          <p:nvPr/>
        </p:nvSpPr>
        <p:spPr>
          <a:xfrm>
            <a:off x="3362390"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85" name="TextBox 84">
            <a:extLst>
              <a:ext uri="{FF2B5EF4-FFF2-40B4-BE49-F238E27FC236}">
                <a16:creationId xmlns:a16="http://schemas.microsoft.com/office/drawing/2014/main" id="{EFDDF7FB-560D-C8CE-15D1-9906F19E6572}"/>
              </a:ext>
            </a:extLst>
          </p:cNvPr>
          <p:cNvSpPr txBox="1"/>
          <p:nvPr/>
        </p:nvSpPr>
        <p:spPr>
          <a:xfrm>
            <a:off x="3814568"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86" name="TextBox 85">
            <a:extLst>
              <a:ext uri="{FF2B5EF4-FFF2-40B4-BE49-F238E27FC236}">
                <a16:creationId xmlns:a16="http://schemas.microsoft.com/office/drawing/2014/main" id="{C60D6551-5576-BF3D-19BC-FF5DAEE80763}"/>
              </a:ext>
            </a:extLst>
          </p:cNvPr>
          <p:cNvSpPr txBox="1"/>
          <p:nvPr/>
        </p:nvSpPr>
        <p:spPr>
          <a:xfrm>
            <a:off x="4266747" y="552302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mc:AlternateContent xmlns:mc="http://schemas.openxmlformats.org/markup-compatibility/2006" xmlns:a14="http://schemas.microsoft.com/office/drawing/2010/main">
        <mc:Choice Requires="a14">
          <p:sp>
            <p:nvSpPr>
              <p:cNvPr id="87" name="TextBox 86">
                <a:extLst>
                  <a:ext uri="{FF2B5EF4-FFF2-40B4-BE49-F238E27FC236}">
                    <a16:creationId xmlns:a16="http://schemas.microsoft.com/office/drawing/2014/main" id="{746727A4-4B37-5981-04D8-FB46D38FA547}"/>
                  </a:ext>
                </a:extLst>
              </p:cNvPr>
              <p:cNvSpPr txBox="1"/>
              <p:nvPr/>
            </p:nvSpPr>
            <p:spPr>
              <a:xfrm>
                <a:off x="2511882" y="249276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oMath>
                  </m:oMathPara>
                </a14:m>
                <a:endParaRPr lang="en-US" dirty="0"/>
              </a:p>
            </p:txBody>
          </p:sp>
        </mc:Choice>
        <mc:Fallback xmlns="">
          <p:sp>
            <p:nvSpPr>
              <p:cNvPr id="87" name="TextBox 86">
                <a:extLst>
                  <a:ext uri="{FF2B5EF4-FFF2-40B4-BE49-F238E27FC236}">
                    <a16:creationId xmlns:a16="http://schemas.microsoft.com/office/drawing/2014/main" id="{746727A4-4B37-5981-04D8-FB46D38FA547}"/>
                  </a:ext>
                </a:extLst>
              </p:cNvPr>
              <p:cNvSpPr txBox="1">
                <a:spLocks noRot="1" noChangeAspect="1" noMove="1" noResize="1" noEditPoints="1" noAdjustHandles="1" noChangeArrowheads="1" noChangeShapeType="1" noTextEdit="1"/>
              </p:cNvSpPr>
              <p:nvPr/>
            </p:nvSpPr>
            <p:spPr>
              <a:xfrm>
                <a:off x="2511882" y="2492764"/>
                <a:ext cx="284052" cy="369332"/>
              </a:xfrm>
              <a:prstGeom prst="rect">
                <a:avLst/>
              </a:prstGeom>
              <a:blipFill>
                <a:blip r:embed="rId4"/>
                <a:stretch>
                  <a:fillRect r="-2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8" name="TextBox 87">
                <a:extLst>
                  <a:ext uri="{FF2B5EF4-FFF2-40B4-BE49-F238E27FC236}">
                    <a16:creationId xmlns:a16="http://schemas.microsoft.com/office/drawing/2014/main" id="{122AA1A4-6021-A317-DFF9-62DEADD5597D}"/>
                  </a:ext>
                </a:extLst>
              </p:cNvPr>
              <p:cNvSpPr txBox="1"/>
              <p:nvPr/>
            </p:nvSpPr>
            <p:spPr>
              <a:xfrm>
                <a:off x="2511882" y="3102107"/>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oMath>
                  </m:oMathPara>
                </a14:m>
                <a:endParaRPr lang="en-US" dirty="0"/>
              </a:p>
            </p:txBody>
          </p:sp>
        </mc:Choice>
        <mc:Fallback xmlns="">
          <p:sp>
            <p:nvSpPr>
              <p:cNvPr id="88" name="TextBox 87">
                <a:extLst>
                  <a:ext uri="{FF2B5EF4-FFF2-40B4-BE49-F238E27FC236}">
                    <a16:creationId xmlns:a16="http://schemas.microsoft.com/office/drawing/2014/main" id="{122AA1A4-6021-A317-DFF9-62DEADD5597D}"/>
                  </a:ext>
                </a:extLst>
              </p:cNvPr>
              <p:cNvSpPr txBox="1">
                <a:spLocks noRot="1" noChangeAspect="1" noMove="1" noResize="1" noEditPoints="1" noAdjustHandles="1" noChangeArrowheads="1" noChangeShapeType="1" noTextEdit="1"/>
              </p:cNvSpPr>
              <p:nvPr/>
            </p:nvSpPr>
            <p:spPr>
              <a:xfrm>
                <a:off x="2511882" y="3102107"/>
                <a:ext cx="284052" cy="369332"/>
              </a:xfrm>
              <a:prstGeom prst="rect">
                <a:avLst/>
              </a:prstGeom>
              <a:blipFill>
                <a:blip r:embed="rId5"/>
                <a:stretch>
                  <a:fillRect r="-2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9" name="TextBox 88">
                <a:extLst>
                  <a:ext uri="{FF2B5EF4-FFF2-40B4-BE49-F238E27FC236}">
                    <a16:creationId xmlns:a16="http://schemas.microsoft.com/office/drawing/2014/main" id="{3BC72282-E30D-FF5A-CFCB-95E7048E1B09}"/>
                  </a:ext>
                </a:extLst>
              </p:cNvPr>
              <p:cNvSpPr txBox="1"/>
              <p:nvPr/>
            </p:nvSpPr>
            <p:spPr>
              <a:xfrm>
                <a:off x="2511882" y="390092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oMath>
                  </m:oMathPara>
                </a14:m>
                <a:endParaRPr lang="en-US" dirty="0"/>
              </a:p>
            </p:txBody>
          </p:sp>
        </mc:Choice>
        <mc:Fallback xmlns="">
          <p:sp>
            <p:nvSpPr>
              <p:cNvPr id="89" name="TextBox 88">
                <a:extLst>
                  <a:ext uri="{FF2B5EF4-FFF2-40B4-BE49-F238E27FC236}">
                    <a16:creationId xmlns:a16="http://schemas.microsoft.com/office/drawing/2014/main" id="{3BC72282-E30D-FF5A-CFCB-95E7048E1B09}"/>
                  </a:ext>
                </a:extLst>
              </p:cNvPr>
              <p:cNvSpPr txBox="1">
                <a:spLocks noRot="1" noChangeAspect="1" noMove="1" noResize="1" noEditPoints="1" noAdjustHandles="1" noChangeArrowheads="1" noChangeShapeType="1" noTextEdit="1"/>
              </p:cNvSpPr>
              <p:nvPr/>
            </p:nvSpPr>
            <p:spPr>
              <a:xfrm>
                <a:off x="2511882" y="3900924"/>
                <a:ext cx="284052" cy="369332"/>
              </a:xfrm>
              <a:prstGeom prst="rect">
                <a:avLst/>
              </a:prstGeom>
              <a:blipFill>
                <a:blip r:embed="rId6"/>
                <a:stretch>
                  <a:fillRect r="-2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0" name="TextBox 89">
                <a:extLst>
                  <a:ext uri="{FF2B5EF4-FFF2-40B4-BE49-F238E27FC236}">
                    <a16:creationId xmlns:a16="http://schemas.microsoft.com/office/drawing/2014/main" id="{9A1F1E81-E59A-8DC3-553B-A7E485100D6C}"/>
                  </a:ext>
                </a:extLst>
              </p:cNvPr>
              <p:cNvSpPr txBox="1"/>
              <p:nvPr/>
            </p:nvSpPr>
            <p:spPr>
              <a:xfrm>
                <a:off x="2511882" y="4757407"/>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oMath>
                  </m:oMathPara>
                </a14:m>
                <a:endParaRPr lang="en-US" dirty="0"/>
              </a:p>
            </p:txBody>
          </p:sp>
        </mc:Choice>
        <mc:Fallback xmlns="">
          <p:sp>
            <p:nvSpPr>
              <p:cNvPr id="90" name="TextBox 89">
                <a:extLst>
                  <a:ext uri="{FF2B5EF4-FFF2-40B4-BE49-F238E27FC236}">
                    <a16:creationId xmlns:a16="http://schemas.microsoft.com/office/drawing/2014/main" id="{9A1F1E81-E59A-8DC3-553B-A7E485100D6C}"/>
                  </a:ext>
                </a:extLst>
              </p:cNvPr>
              <p:cNvSpPr txBox="1">
                <a:spLocks noRot="1" noChangeAspect="1" noMove="1" noResize="1" noEditPoints="1" noAdjustHandles="1" noChangeArrowheads="1" noChangeShapeType="1" noTextEdit="1"/>
              </p:cNvSpPr>
              <p:nvPr/>
            </p:nvSpPr>
            <p:spPr>
              <a:xfrm>
                <a:off x="2511882" y="4757407"/>
                <a:ext cx="284052" cy="369332"/>
              </a:xfrm>
              <a:prstGeom prst="rect">
                <a:avLst/>
              </a:prstGeom>
              <a:blipFill>
                <a:blip r:embed="rId7"/>
                <a:stretch>
                  <a:fillRect r="-25000"/>
                </a:stretch>
              </a:blipFill>
            </p:spPr>
            <p:txBody>
              <a:bodyPr/>
              <a:lstStyle/>
              <a:p>
                <a:r>
                  <a:rPr lang="en-US">
                    <a:noFill/>
                  </a:rPr>
                  <a:t> </a:t>
                </a:r>
              </a:p>
            </p:txBody>
          </p:sp>
        </mc:Fallback>
      </mc:AlternateContent>
      <p:sp>
        <p:nvSpPr>
          <p:cNvPr id="91" name="TextBox 90">
            <a:extLst>
              <a:ext uri="{FF2B5EF4-FFF2-40B4-BE49-F238E27FC236}">
                <a16:creationId xmlns:a16="http://schemas.microsoft.com/office/drawing/2014/main" id="{F5F5A387-8FBC-28E0-79B8-85AB068892F1}"/>
              </a:ext>
            </a:extLst>
          </p:cNvPr>
          <p:cNvSpPr txBox="1"/>
          <p:nvPr/>
        </p:nvSpPr>
        <p:spPr>
          <a:xfrm>
            <a:off x="7116422" y="2538476"/>
            <a:ext cx="284052" cy="338554"/>
          </a:xfrm>
          <a:prstGeom prst="rect">
            <a:avLst/>
          </a:prstGeom>
          <a:noFill/>
        </p:spPr>
        <p:txBody>
          <a:bodyPr wrap="none" rtlCol="0">
            <a:spAutoFit/>
          </a:bodyPr>
          <a:lstStyle/>
          <a:p>
            <a:r>
              <a:rPr lang="en-US" sz="1600" dirty="0"/>
              <a:t>T</a:t>
            </a:r>
          </a:p>
        </p:txBody>
      </p:sp>
      <p:sp>
        <p:nvSpPr>
          <p:cNvPr id="92" name="TextBox 91">
            <a:extLst>
              <a:ext uri="{FF2B5EF4-FFF2-40B4-BE49-F238E27FC236}">
                <a16:creationId xmlns:a16="http://schemas.microsoft.com/office/drawing/2014/main" id="{C345D6EC-2912-DD55-45A5-E2939E76B0FB}"/>
              </a:ext>
            </a:extLst>
          </p:cNvPr>
          <p:cNvSpPr txBox="1"/>
          <p:nvPr/>
        </p:nvSpPr>
        <p:spPr>
          <a:xfrm>
            <a:off x="5596814" y="2542940"/>
            <a:ext cx="284052" cy="338554"/>
          </a:xfrm>
          <a:prstGeom prst="rect">
            <a:avLst/>
          </a:prstGeom>
          <a:noFill/>
        </p:spPr>
        <p:txBody>
          <a:bodyPr wrap="none" rtlCol="0">
            <a:spAutoFit/>
          </a:bodyPr>
          <a:lstStyle/>
          <a:p>
            <a:r>
              <a:rPr lang="en-US" sz="1600" dirty="0"/>
              <a:t>F</a:t>
            </a:r>
          </a:p>
        </p:txBody>
      </p:sp>
      <p:sp>
        <p:nvSpPr>
          <p:cNvPr id="93" name="TextBox 92">
            <a:extLst>
              <a:ext uri="{FF2B5EF4-FFF2-40B4-BE49-F238E27FC236}">
                <a16:creationId xmlns:a16="http://schemas.microsoft.com/office/drawing/2014/main" id="{DC1A510B-C5FF-6A80-DE56-202D2506A9F9}"/>
              </a:ext>
            </a:extLst>
          </p:cNvPr>
          <p:cNvSpPr txBox="1"/>
          <p:nvPr/>
        </p:nvSpPr>
        <p:spPr>
          <a:xfrm>
            <a:off x="8298073" y="3197357"/>
            <a:ext cx="284052" cy="338554"/>
          </a:xfrm>
          <a:prstGeom prst="rect">
            <a:avLst/>
          </a:prstGeom>
          <a:noFill/>
        </p:spPr>
        <p:txBody>
          <a:bodyPr wrap="none" rtlCol="0">
            <a:spAutoFit/>
          </a:bodyPr>
          <a:lstStyle/>
          <a:p>
            <a:r>
              <a:rPr lang="en-US" sz="1600" dirty="0"/>
              <a:t>T</a:t>
            </a:r>
          </a:p>
        </p:txBody>
      </p:sp>
      <p:sp>
        <p:nvSpPr>
          <p:cNvPr id="94" name="TextBox 93">
            <a:extLst>
              <a:ext uri="{FF2B5EF4-FFF2-40B4-BE49-F238E27FC236}">
                <a16:creationId xmlns:a16="http://schemas.microsoft.com/office/drawing/2014/main" id="{0691A9B7-130E-7757-66FB-3B541066ED1F}"/>
              </a:ext>
            </a:extLst>
          </p:cNvPr>
          <p:cNvSpPr txBox="1"/>
          <p:nvPr/>
        </p:nvSpPr>
        <p:spPr>
          <a:xfrm>
            <a:off x="5412253" y="3197357"/>
            <a:ext cx="284052" cy="338554"/>
          </a:xfrm>
          <a:prstGeom prst="rect">
            <a:avLst/>
          </a:prstGeom>
          <a:noFill/>
        </p:spPr>
        <p:txBody>
          <a:bodyPr wrap="none" rtlCol="0">
            <a:spAutoFit/>
          </a:bodyPr>
          <a:lstStyle/>
          <a:p>
            <a:r>
              <a:rPr lang="en-US" sz="1600" dirty="0"/>
              <a:t>T</a:t>
            </a:r>
          </a:p>
        </p:txBody>
      </p:sp>
      <p:sp>
        <p:nvSpPr>
          <p:cNvPr id="95" name="TextBox 94">
            <a:extLst>
              <a:ext uri="{FF2B5EF4-FFF2-40B4-BE49-F238E27FC236}">
                <a16:creationId xmlns:a16="http://schemas.microsoft.com/office/drawing/2014/main" id="{1F44AD8C-02B0-631A-9541-0D0734BA19E1}"/>
              </a:ext>
            </a:extLst>
          </p:cNvPr>
          <p:cNvSpPr txBox="1"/>
          <p:nvPr/>
        </p:nvSpPr>
        <p:spPr>
          <a:xfrm>
            <a:off x="4491738" y="3197357"/>
            <a:ext cx="284052" cy="338554"/>
          </a:xfrm>
          <a:prstGeom prst="rect">
            <a:avLst/>
          </a:prstGeom>
          <a:noFill/>
        </p:spPr>
        <p:txBody>
          <a:bodyPr wrap="none" rtlCol="0">
            <a:spAutoFit/>
          </a:bodyPr>
          <a:lstStyle/>
          <a:p>
            <a:r>
              <a:rPr lang="en-US" sz="1600" dirty="0"/>
              <a:t>F</a:t>
            </a:r>
          </a:p>
        </p:txBody>
      </p:sp>
      <p:sp>
        <p:nvSpPr>
          <p:cNvPr id="96" name="TextBox 95">
            <a:extLst>
              <a:ext uri="{FF2B5EF4-FFF2-40B4-BE49-F238E27FC236}">
                <a16:creationId xmlns:a16="http://schemas.microsoft.com/office/drawing/2014/main" id="{09D8DEB1-03D5-5DF1-EC1F-084A5BD377BB}"/>
              </a:ext>
            </a:extLst>
          </p:cNvPr>
          <p:cNvSpPr txBox="1"/>
          <p:nvPr/>
        </p:nvSpPr>
        <p:spPr>
          <a:xfrm>
            <a:off x="7289720" y="3194009"/>
            <a:ext cx="284052" cy="338554"/>
          </a:xfrm>
          <a:prstGeom prst="rect">
            <a:avLst/>
          </a:prstGeom>
          <a:noFill/>
        </p:spPr>
        <p:txBody>
          <a:bodyPr wrap="none" rtlCol="0">
            <a:spAutoFit/>
          </a:bodyPr>
          <a:lstStyle/>
          <a:p>
            <a:r>
              <a:rPr lang="en-US" sz="1600" dirty="0"/>
              <a:t>F</a:t>
            </a:r>
          </a:p>
        </p:txBody>
      </p:sp>
      <p:sp>
        <p:nvSpPr>
          <p:cNvPr id="97" name="Rectangle 96">
            <a:extLst>
              <a:ext uri="{FF2B5EF4-FFF2-40B4-BE49-F238E27FC236}">
                <a16:creationId xmlns:a16="http://schemas.microsoft.com/office/drawing/2014/main" id="{D8EDAF36-C155-919A-2FAC-BBDAA089196E}"/>
              </a:ext>
            </a:extLst>
          </p:cNvPr>
          <p:cNvSpPr/>
          <p:nvPr/>
        </p:nvSpPr>
        <p:spPr>
          <a:xfrm>
            <a:off x="2419687" y="2533121"/>
            <a:ext cx="5841811" cy="583819"/>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55A11"/>
              </a:solidFill>
              <a:latin typeface="Arial" panose="020B0604020202020204" pitchFamily="34" charset="0"/>
              <a:cs typeface="Arial" panose="020B0604020202020204" pitchFamily="34" charset="0"/>
            </a:endParaRPr>
          </a:p>
        </p:txBody>
      </p:sp>
      <p:sp>
        <p:nvSpPr>
          <p:cNvPr id="98" name="Rectangle 97">
            <a:extLst>
              <a:ext uri="{FF2B5EF4-FFF2-40B4-BE49-F238E27FC236}">
                <a16:creationId xmlns:a16="http://schemas.microsoft.com/office/drawing/2014/main" id="{14366531-6D50-0AA0-6C33-5733B27F51B8}"/>
              </a:ext>
            </a:extLst>
          </p:cNvPr>
          <p:cNvSpPr/>
          <p:nvPr/>
        </p:nvSpPr>
        <p:spPr>
          <a:xfrm>
            <a:off x="2419686" y="3132425"/>
            <a:ext cx="6956066" cy="699402"/>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55A11"/>
              </a:solidFill>
              <a:latin typeface="Arial" panose="020B0604020202020204" pitchFamily="34" charset="0"/>
              <a:cs typeface="Arial" panose="020B0604020202020204" pitchFamily="34" charset="0"/>
            </a:endParaRPr>
          </a:p>
        </p:txBody>
      </p:sp>
      <p:sp>
        <p:nvSpPr>
          <p:cNvPr id="99" name="Rectangle 98">
            <a:extLst>
              <a:ext uri="{FF2B5EF4-FFF2-40B4-BE49-F238E27FC236}">
                <a16:creationId xmlns:a16="http://schemas.microsoft.com/office/drawing/2014/main" id="{A848F4A3-AF34-1B84-E165-99150D43ED1A}"/>
              </a:ext>
            </a:extLst>
          </p:cNvPr>
          <p:cNvSpPr/>
          <p:nvPr/>
        </p:nvSpPr>
        <p:spPr>
          <a:xfrm>
            <a:off x="2421084" y="3830110"/>
            <a:ext cx="7404707" cy="769656"/>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55A11"/>
              </a:solidFill>
              <a:latin typeface="Arial" panose="020B0604020202020204" pitchFamily="34" charset="0"/>
              <a:cs typeface="Arial" panose="020B0604020202020204" pitchFamily="34" charset="0"/>
            </a:endParaRPr>
          </a:p>
        </p:txBody>
      </p:sp>
      <p:sp>
        <p:nvSpPr>
          <p:cNvPr id="100" name="Rectangle 99">
            <a:extLst>
              <a:ext uri="{FF2B5EF4-FFF2-40B4-BE49-F238E27FC236}">
                <a16:creationId xmlns:a16="http://schemas.microsoft.com/office/drawing/2014/main" id="{DB893327-8066-4FA7-033E-62E81FF4329D}"/>
              </a:ext>
            </a:extLst>
          </p:cNvPr>
          <p:cNvSpPr/>
          <p:nvPr/>
        </p:nvSpPr>
        <p:spPr>
          <a:xfrm>
            <a:off x="2422482" y="4620074"/>
            <a:ext cx="7404707" cy="937939"/>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55A11"/>
              </a:solidFill>
              <a:latin typeface="Arial" panose="020B0604020202020204" pitchFamily="34" charset="0"/>
              <a:cs typeface="Arial" panose="020B0604020202020204" pitchFamily="34" charset="0"/>
            </a:endParaRPr>
          </a:p>
        </p:txBody>
      </p:sp>
      <p:sp>
        <p:nvSpPr>
          <p:cNvPr id="101" name="TextBox 100">
            <a:extLst>
              <a:ext uri="{FF2B5EF4-FFF2-40B4-BE49-F238E27FC236}">
                <a16:creationId xmlns:a16="http://schemas.microsoft.com/office/drawing/2014/main" id="{5B72737B-D31A-7C8E-D6B4-D15DCCC3083D}"/>
              </a:ext>
            </a:extLst>
          </p:cNvPr>
          <p:cNvSpPr txBox="1"/>
          <p:nvPr/>
        </p:nvSpPr>
        <p:spPr>
          <a:xfrm>
            <a:off x="2434762" y="2041825"/>
            <a:ext cx="659155"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plies</a:t>
            </a:r>
          </a:p>
        </p:txBody>
      </p:sp>
      <p:sp>
        <p:nvSpPr>
          <p:cNvPr id="102" name="TextBox 101">
            <a:extLst>
              <a:ext uri="{FF2B5EF4-FFF2-40B4-BE49-F238E27FC236}">
                <a16:creationId xmlns:a16="http://schemas.microsoft.com/office/drawing/2014/main" id="{7AFAB751-9079-9173-02F8-0DEF7362AB41}"/>
              </a:ext>
            </a:extLst>
          </p:cNvPr>
          <p:cNvSpPr txBox="1"/>
          <p:nvPr/>
        </p:nvSpPr>
        <p:spPr>
          <a:xfrm>
            <a:off x="640001" y="1730927"/>
            <a:ext cx="1595373" cy="369332"/>
          </a:xfrm>
          <a:prstGeom prst="rect">
            <a:avLst/>
          </a:prstGeom>
          <a:ln>
            <a:solidFill>
              <a:srgbClr val="C55A11"/>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en-US" dirty="0">
                <a:latin typeface="Arial" panose="020B0604020202020204" pitchFamily="34" charset="0"/>
                <a:cs typeface="Arial" panose="020B0604020202020204" pitchFamily="34" charset="0"/>
              </a:rPr>
              <a:t>Decision Tree</a:t>
            </a:r>
          </a:p>
        </p:txBody>
      </p:sp>
      <p:sp>
        <p:nvSpPr>
          <p:cNvPr id="3" name="Slide Number Placeholder 2">
            <a:extLst>
              <a:ext uri="{FF2B5EF4-FFF2-40B4-BE49-F238E27FC236}">
                <a16:creationId xmlns:a16="http://schemas.microsoft.com/office/drawing/2014/main" id="{1EBADD8A-871F-2850-DBE1-92607F580BD3}"/>
              </a:ext>
            </a:extLst>
          </p:cNvPr>
          <p:cNvSpPr>
            <a:spLocks noGrp="1"/>
          </p:cNvSpPr>
          <p:nvPr>
            <p:ph type="sldNum" sz="quarter" idx="12"/>
          </p:nvPr>
        </p:nvSpPr>
        <p:spPr/>
        <p:txBody>
          <a:bodyPr/>
          <a:lstStyle/>
          <a:p>
            <a:fld id="{F554FE33-57BC-AC46-850E-1C1298FC3260}" type="slidenum">
              <a:rPr lang="en-US" smtClean="0"/>
              <a:t>10</a:t>
            </a:fld>
            <a:endParaRPr lang="en-US"/>
          </a:p>
        </p:txBody>
      </p:sp>
    </p:spTree>
    <p:extLst>
      <p:ext uri="{BB962C8B-B14F-4D97-AF65-F5344CB8AC3E}">
        <p14:creationId xmlns:p14="http://schemas.microsoft.com/office/powerpoint/2010/main" val="1724065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dissolve">
                                      <p:cBhvr>
                                        <p:cTn id="7" dur="500"/>
                                        <p:tgtEl>
                                          <p:spTgt spid="10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7"/>
                                        </p:tgtEl>
                                        <p:attrNameLst>
                                          <p:attrName>style.visibility</p:attrName>
                                        </p:attrNameLst>
                                      </p:cBhvr>
                                      <p:to>
                                        <p:strVal val="visible"/>
                                      </p:to>
                                    </p:set>
                                    <p:animEffect transition="in" filter="dissolve">
                                      <p:cBhvr>
                                        <p:cTn id="10" dur="500"/>
                                        <p:tgtEl>
                                          <p:spTgt spid="97"/>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97"/>
                                        </p:tgtEl>
                                      </p:cBhvr>
                                    </p:animEffect>
                                    <p:set>
                                      <p:cBhvr>
                                        <p:cTn id="15" dur="1" fill="hold">
                                          <p:stCondLst>
                                            <p:cond delay="499"/>
                                          </p:stCondLst>
                                        </p:cTn>
                                        <p:tgtEl>
                                          <p:spTgt spid="97"/>
                                        </p:tgtEl>
                                        <p:attrNameLst>
                                          <p:attrName>style.visibility</p:attrName>
                                        </p:attrNameLst>
                                      </p:cBhvr>
                                      <p:to>
                                        <p:strVal val="hidden"/>
                                      </p:to>
                                    </p:set>
                                  </p:childTnLst>
                                </p:cTn>
                              </p:par>
                              <p:par>
                                <p:cTn id="16" presetID="9" presetClass="entr" presetSubtype="0" fill="hold" grpId="0" nodeType="withEffect">
                                  <p:stCondLst>
                                    <p:cond delay="0"/>
                                  </p:stCondLst>
                                  <p:childTnLst>
                                    <p:set>
                                      <p:cBhvr>
                                        <p:cTn id="17" dur="1" fill="hold">
                                          <p:stCondLst>
                                            <p:cond delay="0"/>
                                          </p:stCondLst>
                                        </p:cTn>
                                        <p:tgtEl>
                                          <p:spTgt spid="98"/>
                                        </p:tgtEl>
                                        <p:attrNameLst>
                                          <p:attrName>style.visibility</p:attrName>
                                        </p:attrNameLst>
                                      </p:cBhvr>
                                      <p:to>
                                        <p:strVal val="visible"/>
                                      </p:to>
                                    </p:set>
                                    <p:animEffect transition="in" filter="dissolve">
                                      <p:cBhvr>
                                        <p:cTn id="18" dur="500"/>
                                        <p:tgtEl>
                                          <p:spTgt spid="98"/>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xit" presetSubtype="0" fill="hold" grpId="1" nodeType="clickEffect">
                                  <p:stCondLst>
                                    <p:cond delay="0"/>
                                  </p:stCondLst>
                                  <p:childTnLst>
                                    <p:animEffect transition="out" filter="dissolve">
                                      <p:cBhvr>
                                        <p:cTn id="22" dur="500"/>
                                        <p:tgtEl>
                                          <p:spTgt spid="98"/>
                                        </p:tgtEl>
                                      </p:cBhvr>
                                    </p:animEffect>
                                    <p:set>
                                      <p:cBhvr>
                                        <p:cTn id="23" dur="1" fill="hold">
                                          <p:stCondLst>
                                            <p:cond delay="499"/>
                                          </p:stCondLst>
                                        </p:cTn>
                                        <p:tgtEl>
                                          <p:spTgt spid="98"/>
                                        </p:tgtEl>
                                        <p:attrNameLst>
                                          <p:attrName>style.visibility</p:attrName>
                                        </p:attrNameLst>
                                      </p:cBhvr>
                                      <p:to>
                                        <p:strVal val="hidden"/>
                                      </p:to>
                                    </p:set>
                                  </p:childTnLst>
                                </p:cTn>
                              </p:par>
                              <p:par>
                                <p:cTn id="24" presetID="9" presetClass="entr" presetSubtype="0" fill="hold" grpId="0" nodeType="withEffect">
                                  <p:stCondLst>
                                    <p:cond delay="0"/>
                                  </p:stCondLst>
                                  <p:childTnLst>
                                    <p:set>
                                      <p:cBhvr>
                                        <p:cTn id="25" dur="1" fill="hold">
                                          <p:stCondLst>
                                            <p:cond delay="0"/>
                                          </p:stCondLst>
                                        </p:cTn>
                                        <p:tgtEl>
                                          <p:spTgt spid="99"/>
                                        </p:tgtEl>
                                        <p:attrNameLst>
                                          <p:attrName>style.visibility</p:attrName>
                                        </p:attrNameLst>
                                      </p:cBhvr>
                                      <p:to>
                                        <p:strVal val="visible"/>
                                      </p:to>
                                    </p:set>
                                    <p:animEffect transition="in" filter="dissolve">
                                      <p:cBhvr>
                                        <p:cTn id="26" dur="500"/>
                                        <p:tgtEl>
                                          <p:spTgt spid="99"/>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grpId="1" nodeType="clickEffect">
                                  <p:stCondLst>
                                    <p:cond delay="0"/>
                                  </p:stCondLst>
                                  <p:childTnLst>
                                    <p:animEffect transition="out" filter="dissolve">
                                      <p:cBhvr>
                                        <p:cTn id="30" dur="500"/>
                                        <p:tgtEl>
                                          <p:spTgt spid="99"/>
                                        </p:tgtEl>
                                      </p:cBhvr>
                                    </p:animEffect>
                                    <p:set>
                                      <p:cBhvr>
                                        <p:cTn id="31" dur="1" fill="hold">
                                          <p:stCondLst>
                                            <p:cond delay="499"/>
                                          </p:stCondLst>
                                        </p:cTn>
                                        <p:tgtEl>
                                          <p:spTgt spid="99"/>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00"/>
                                        </p:tgtEl>
                                        <p:attrNameLst>
                                          <p:attrName>style.visibility</p:attrName>
                                        </p:attrNameLst>
                                      </p:cBhvr>
                                      <p:to>
                                        <p:strVal val="visible"/>
                                      </p:to>
                                    </p:set>
                                    <p:animEffect transition="in" filter="dissolve">
                                      <p:cBhvr>
                                        <p:cTn id="34" dur="500"/>
                                        <p:tgtEl>
                                          <p:spTgt spid="100"/>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grpId="1" nodeType="clickEffect">
                                  <p:stCondLst>
                                    <p:cond delay="0"/>
                                  </p:stCondLst>
                                  <p:childTnLst>
                                    <p:animEffect transition="out" filter="dissolve">
                                      <p:cBhvr>
                                        <p:cTn id="38" dur="500"/>
                                        <p:tgtEl>
                                          <p:spTgt spid="100"/>
                                        </p:tgtEl>
                                      </p:cBhvr>
                                    </p:animEffect>
                                    <p:set>
                                      <p:cBhvr>
                                        <p:cTn id="39" dur="1" fill="hold">
                                          <p:stCondLst>
                                            <p:cond delay="499"/>
                                          </p:stCondLst>
                                        </p:cTn>
                                        <p:tgtEl>
                                          <p:spTgt spid="100"/>
                                        </p:tgtEl>
                                        <p:attrNameLst>
                                          <p:attrName>style.visibility</p:attrName>
                                        </p:attrNameLst>
                                      </p:cBhvr>
                                      <p:to>
                                        <p:strVal val="hidden"/>
                                      </p:to>
                                    </p:set>
                                  </p:childTnLst>
                                </p:cTn>
                              </p:par>
                              <p:par>
                                <p:cTn id="40" presetID="9" presetClass="exit" presetSubtype="0" fill="hold" grpId="1" nodeType="withEffect">
                                  <p:stCondLst>
                                    <p:cond delay="0"/>
                                  </p:stCondLst>
                                  <p:childTnLst>
                                    <p:animEffect transition="out" filter="dissolve">
                                      <p:cBhvr>
                                        <p:cTn id="41" dur="500"/>
                                        <p:tgtEl>
                                          <p:spTgt spid="101"/>
                                        </p:tgtEl>
                                      </p:cBhvr>
                                    </p:animEffect>
                                    <p:set>
                                      <p:cBhvr>
                                        <p:cTn id="42" dur="1" fill="hold">
                                          <p:stCondLst>
                                            <p:cond delay="499"/>
                                          </p:stCondLst>
                                        </p:cTn>
                                        <p:tgtEl>
                                          <p:spTgt spid="10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7" grpId="1" animBg="1"/>
      <p:bldP spid="98" grpId="0" animBg="1"/>
      <p:bldP spid="98" grpId="1" animBg="1"/>
      <p:bldP spid="99" grpId="0" animBg="1"/>
      <p:bldP spid="99" grpId="1" animBg="1"/>
      <p:bldP spid="100" grpId="0" animBg="1"/>
      <p:bldP spid="100" grpId="1" animBg="1"/>
      <p:bldP spid="101" grpId="0"/>
      <p:bldP spid="101" grpId="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7B30A9-62D0-51F9-8930-05BA68D8402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22ADCDF-4FDB-4BFD-E458-90FF5C6DDC7B}"/>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Tree-Automata Inspired DDs (TIDDs)</a:t>
            </a:r>
          </a:p>
        </p:txBody>
      </p:sp>
      <p:sp>
        <p:nvSpPr>
          <p:cNvPr id="3" name="Slide Number Placeholder 2">
            <a:extLst>
              <a:ext uri="{FF2B5EF4-FFF2-40B4-BE49-F238E27FC236}">
                <a16:creationId xmlns:a16="http://schemas.microsoft.com/office/drawing/2014/main" id="{C8B5106B-6B8C-F0D7-1367-08F28406FE75}"/>
              </a:ext>
            </a:extLst>
          </p:cNvPr>
          <p:cNvSpPr>
            <a:spLocks noGrp="1"/>
          </p:cNvSpPr>
          <p:nvPr>
            <p:ph type="sldNum" sz="quarter" idx="12"/>
          </p:nvPr>
        </p:nvSpPr>
        <p:spPr/>
        <p:txBody>
          <a:bodyPr/>
          <a:lstStyle/>
          <a:p>
            <a:fld id="{0FB003BB-B0A3-EA40-A30C-D476AA9046D7}" type="slidenum">
              <a:rPr lang="en-US" smtClean="0"/>
              <a:t>100</a:t>
            </a:fld>
            <a:endParaRPr lang="en-US" dirty="0"/>
          </a:p>
        </p:txBody>
      </p:sp>
      <p:sp>
        <p:nvSpPr>
          <p:cNvPr id="5" name="TextBox 4">
            <a:extLst>
              <a:ext uri="{FF2B5EF4-FFF2-40B4-BE49-F238E27FC236}">
                <a16:creationId xmlns:a16="http://schemas.microsoft.com/office/drawing/2014/main" id="{4484F04F-D6FC-8F77-74C0-0C314FFC540E}"/>
              </a:ext>
            </a:extLst>
          </p:cNvPr>
          <p:cNvSpPr txBox="1"/>
          <p:nvPr/>
        </p:nvSpPr>
        <p:spPr>
          <a:xfrm>
            <a:off x="609599" y="1738188"/>
            <a:ext cx="6669716" cy="3134128"/>
          </a:xfrm>
          <a:prstGeom prst="rect">
            <a:avLst/>
          </a:prstGeom>
          <a:noFill/>
        </p:spPr>
        <p:txBody>
          <a:bodyPr wrap="square" rtlCol="0">
            <a:spAutoFit/>
          </a:bodyPr>
          <a:lstStyle/>
          <a:p>
            <a:pPr>
              <a:lnSpc>
                <a:spcPct val="150000"/>
              </a:lnSpc>
            </a:pPr>
            <a:r>
              <a:rPr lang="en-US" b="1" dirty="0">
                <a:latin typeface="Arial" panose="020B0604020202020204" pitchFamily="34" charset="0"/>
                <a:cs typeface="Arial" panose="020B0604020202020204" pitchFamily="34" charset="0"/>
              </a:rPr>
              <a:t>Goal: </a:t>
            </a:r>
            <a:r>
              <a:rPr lang="en-US" dirty="0">
                <a:latin typeface="Arial" panose="020B0604020202020204" pitchFamily="34" charset="0"/>
                <a:cs typeface="Arial" panose="020B0604020202020204" pitchFamily="34" charset="0"/>
              </a:rPr>
              <a:t>Remove linearity from CFLOBDDs, keep hierarchy</a:t>
            </a:r>
          </a:p>
          <a:p>
            <a:pPr>
              <a:lnSpc>
                <a:spcPct val="150000"/>
              </a:lnSpc>
            </a:pPr>
            <a:endParaRPr lang="en-US" sz="800" dirty="0">
              <a:latin typeface="Arial" panose="020B0604020202020204" pitchFamily="34" charset="0"/>
            </a:endParaRPr>
          </a:p>
          <a:p>
            <a:pPr marL="285750" indent="-285750">
              <a:lnSpc>
                <a:spcPct val="150000"/>
              </a:lnSpc>
              <a:buFontTx/>
              <a:buChar char="-"/>
            </a:pPr>
            <a:r>
              <a:rPr lang="en-US" dirty="0">
                <a:latin typeface="Arial" panose="020B0604020202020204" pitchFamily="34" charset="0"/>
                <a:cs typeface="Arial" panose="020B0604020202020204" pitchFamily="34" charset="0"/>
              </a:rPr>
              <a:t>Bottom-up deterministic tree automaton</a:t>
            </a:r>
          </a:p>
          <a:p>
            <a:pPr marL="285750" indent="-285750">
              <a:lnSpc>
                <a:spcPct val="150000"/>
              </a:lnSpc>
              <a:buFontTx/>
              <a:buChar char="-"/>
            </a:pPr>
            <a:r>
              <a:rPr lang="en-US" dirty="0">
                <a:latin typeface="Arial" panose="020B0604020202020204" pitchFamily="34" charset="0"/>
                <a:cs typeface="Arial" panose="020B0604020202020204" pitchFamily="34" charset="0"/>
              </a:rPr>
              <a:t>Runs on perfect binary trees (leaves = variable assignments)</a:t>
            </a:r>
          </a:p>
          <a:p>
            <a:pPr marL="285750" indent="-285750">
              <a:lnSpc>
                <a:spcPct val="150000"/>
              </a:lnSpc>
              <a:buFontTx/>
              <a:buChar char="-"/>
            </a:pPr>
            <a:r>
              <a:rPr lang="en-US" dirty="0">
                <a:latin typeface="Arial" panose="020B0604020202020204" pitchFamily="34" charset="0"/>
                <a:cs typeface="Arial" panose="020B0604020202020204" pitchFamily="34" charset="0"/>
              </a:rPr>
              <a:t>States propagate upward; value at root = function output</a:t>
            </a:r>
          </a:p>
          <a:p>
            <a:pPr marL="285750" indent="-285750">
              <a:lnSpc>
                <a:spcPct val="150000"/>
              </a:lnSpc>
              <a:buFontTx/>
              <a:buChar char="-"/>
            </a:pPr>
            <a:r>
              <a:rPr lang="en-US" dirty="0">
                <a:latin typeface="Arial" panose="020B0604020202020204" pitchFamily="34" charset="0"/>
                <a:cs typeface="Arial" panose="020B0604020202020204" pitchFamily="34" charset="0"/>
              </a:rPr>
              <a:t>Follows “Contextual-Interpretation Principle” of CFLOBDDs</a:t>
            </a:r>
          </a:p>
          <a:p>
            <a:pPr marL="285750" indent="-285750">
              <a:lnSpc>
                <a:spcPct val="150000"/>
              </a:lnSpc>
              <a:buFontTx/>
              <a:buChar char="-"/>
            </a:pPr>
            <a:r>
              <a:rPr lang="en-US" dirty="0">
                <a:latin typeface="Arial" panose="020B0604020202020204" pitchFamily="34" charset="0"/>
                <a:cs typeface="Arial" panose="020B0604020202020204" pitchFamily="34" charset="0"/>
              </a:rPr>
              <a:t>Canonical</a:t>
            </a:r>
            <a:endParaRPr lang="en-US" sz="800" dirty="0">
              <a:latin typeface="Arial" panose="020B0604020202020204" pitchFamily="34" charset="0"/>
            </a:endParaRPr>
          </a:p>
          <a:p>
            <a:pPr>
              <a:lnSpc>
                <a:spcPct val="150000"/>
              </a:lnSpc>
            </a:pPr>
            <a:r>
              <a:rPr lang="en-US" b="1" dirty="0">
                <a:solidFill>
                  <a:srgbClr val="C55A11"/>
                </a:solidFill>
                <a:latin typeface="Arial" panose="020B0604020202020204" pitchFamily="34" charset="0"/>
                <a:cs typeface="Arial" panose="020B0604020202020204" pitchFamily="34" charset="0"/>
              </a:rPr>
              <a:t>Hierarchy ✓    Linearity ✗</a:t>
            </a:r>
          </a:p>
        </p:txBody>
      </p:sp>
      <p:cxnSp>
        <p:nvCxnSpPr>
          <p:cNvPr id="6" name="Straight Arrow Connector 5">
            <a:extLst>
              <a:ext uri="{FF2B5EF4-FFF2-40B4-BE49-F238E27FC236}">
                <a16:creationId xmlns:a16="http://schemas.microsoft.com/office/drawing/2014/main" id="{5F347558-3560-23E8-4C99-3F7BBE69BF7F}"/>
              </a:ext>
            </a:extLst>
          </p:cNvPr>
          <p:cNvCxnSpPr/>
          <p:nvPr/>
        </p:nvCxnSpPr>
        <p:spPr>
          <a:xfrm flipH="1">
            <a:off x="8737558" y="2308103"/>
            <a:ext cx="609963" cy="415636"/>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2177CCFB-112B-62B8-7B6D-0A85BB3BB950}"/>
              </a:ext>
            </a:extLst>
          </p:cNvPr>
          <p:cNvCxnSpPr>
            <a:cxnSpLocks/>
          </p:cNvCxnSpPr>
          <p:nvPr/>
        </p:nvCxnSpPr>
        <p:spPr>
          <a:xfrm>
            <a:off x="9345050" y="2311549"/>
            <a:ext cx="614763" cy="41219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8" name="Straight Arrow Connector 7">
            <a:extLst>
              <a:ext uri="{FF2B5EF4-FFF2-40B4-BE49-F238E27FC236}">
                <a16:creationId xmlns:a16="http://schemas.microsoft.com/office/drawing/2014/main" id="{7A5897DB-B1DA-BCB1-250F-5379DC15AD93}"/>
              </a:ext>
            </a:extLst>
          </p:cNvPr>
          <p:cNvCxnSpPr/>
          <p:nvPr/>
        </p:nvCxnSpPr>
        <p:spPr>
          <a:xfrm flipH="1">
            <a:off x="8273088" y="2723739"/>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C87BC77C-B8A2-CABB-2DA1-4E7824FD54FC}"/>
              </a:ext>
            </a:extLst>
          </p:cNvPr>
          <p:cNvCxnSpPr>
            <a:cxnSpLocks/>
          </p:cNvCxnSpPr>
          <p:nvPr/>
        </p:nvCxnSpPr>
        <p:spPr>
          <a:xfrm>
            <a:off x="8737558" y="2742025"/>
            <a:ext cx="443662" cy="453995"/>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33951641-7390-6B2D-53AE-929704FEDBE3}"/>
              </a:ext>
            </a:extLst>
          </p:cNvPr>
          <p:cNvCxnSpPr/>
          <p:nvPr/>
        </p:nvCxnSpPr>
        <p:spPr>
          <a:xfrm flipH="1">
            <a:off x="9477147" y="2732882"/>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526D1A75-70FF-6BB2-148D-5AC2C4A5051A}"/>
              </a:ext>
            </a:extLst>
          </p:cNvPr>
          <p:cNvCxnSpPr>
            <a:cxnSpLocks/>
          </p:cNvCxnSpPr>
          <p:nvPr/>
        </p:nvCxnSpPr>
        <p:spPr>
          <a:xfrm>
            <a:off x="9953875" y="2743974"/>
            <a:ext cx="548640" cy="44610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16" name="TextBox 15">
                <a:extLst>
                  <a:ext uri="{FF2B5EF4-FFF2-40B4-BE49-F238E27FC236}">
                    <a16:creationId xmlns:a16="http://schemas.microsoft.com/office/drawing/2014/main" id="{82AB397A-C057-30A3-E8E8-7E853D262BC1}"/>
                  </a:ext>
                </a:extLst>
              </p:cNvPr>
              <p:cNvSpPr txBox="1"/>
              <p:nvPr/>
            </p:nvSpPr>
            <p:spPr>
              <a:xfrm>
                <a:off x="7575242" y="1715087"/>
                <a:ext cx="3807645" cy="56861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𝐸</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𝑄</m:t>
                          </m:r>
                        </m:e>
                        <m:sub>
                          <m:r>
                            <a:rPr lang="en-US" b="0" i="1" smtClean="0">
                              <a:latin typeface="Cambria Math" panose="02040503050406030204" pitchFamily="18" charset="0"/>
                            </a:rPr>
                            <m:t>2</m:t>
                          </m:r>
                        </m:sub>
                      </m:sSub>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1</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1</m:t>
                              </m:r>
                            </m:sub>
                          </m:sSub>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m:rPr>
                              <m:sty m:val="p"/>
                            </m:rPr>
                            <a:rPr lang="en-US" b="0" i="0" smtClean="0">
                              <a:latin typeface="Cambria Math" panose="02040503050406030204" pitchFamily="18" charset="0"/>
                            </a:rPr>
                            <m:t>Π</m:t>
                          </m:r>
                        </m:e>
                        <m:sub>
                          <m:r>
                            <a:rPr lang="en-US" b="0" i="1" smtClean="0">
                              <a:latin typeface="Cambria Math" panose="02040503050406030204" pitchFamily="18" charset="0"/>
                            </a:rPr>
                            <m:t>𝑖</m:t>
                          </m:r>
                          <m:r>
                            <a:rPr lang="en-US" b="0" i="1" smtClean="0">
                              <a:latin typeface="Cambria Math" panose="02040503050406030204" pitchFamily="18" charset="0"/>
                            </a:rPr>
                            <m:t>=0</m:t>
                          </m:r>
                        </m:sub>
                        <m:sup>
                          <m:r>
                            <a:rPr lang="en-US" b="0" i="1" smtClean="0">
                              <a:latin typeface="Cambria Math" panose="02040503050406030204" pitchFamily="18" charset="0"/>
                            </a:rPr>
                            <m:t>1</m:t>
                          </m:r>
                        </m:sup>
                      </m:sSubSup>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𝑖</m:t>
                              </m:r>
                            </m:sub>
                          </m:sSub>
                          <m:r>
                            <a:rPr lang="en-US" b="0" i="1" smtClean="0">
                              <a:latin typeface="Cambria Math" panose="02040503050406030204" pitchFamily="18" charset="0"/>
                            </a:rPr>
                            <m:t> ⟺ </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𝑖</m:t>
                              </m:r>
                            </m:sub>
                          </m:sSub>
                        </m:e>
                      </m:d>
                    </m:oMath>
                  </m:oMathPara>
                </a14:m>
                <a:endParaRPr lang="en-US" b="0" dirty="0"/>
              </a:p>
              <a:p>
                <a:endParaRPr lang="en-US" dirty="0"/>
              </a:p>
            </p:txBody>
          </p:sp>
        </mc:Choice>
        <mc:Fallback xmlns="">
          <p:sp>
            <p:nvSpPr>
              <p:cNvPr id="16" name="TextBox 15">
                <a:extLst>
                  <a:ext uri="{FF2B5EF4-FFF2-40B4-BE49-F238E27FC236}">
                    <a16:creationId xmlns:a16="http://schemas.microsoft.com/office/drawing/2014/main" id="{82AB397A-C057-30A3-E8E8-7E853D262BC1}"/>
                  </a:ext>
                </a:extLst>
              </p:cNvPr>
              <p:cNvSpPr txBox="1">
                <a:spLocks noRot="1" noChangeAspect="1" noMove="1" noResize="1" noEditPoints="1" noAdjustHandles="1" noChangeArrowheads="1" noChangeShapeType="1" noTextEdit="1"/>
              </p:cNvSpPr>
              <p:nvPr/>
            </p:nvSpPr>
            <p:spPr>
              <a:xfrm>
                <a:off x="7575242" y="1715087"/>
                <a:ext cx="3807645" cy="568617"/>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7800B3C0-AE9D-D4BC-E728-DDCAEDC18388}"/>
                  </a:ext>
                </a:extLst>
              </p:cNvPr>
              <p:cNvSpPr txBox="1"/>
              <p:nvPr/>
            </p:nvSpPr>
            <p:spPr>
              <a:xfrm>
                <a:off x="7746279" y="4297382"/>
                <a:ext cx="1598771" cy="2011448"/>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0</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1</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0</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0</m:t>
                          </m:r>
                        </m:sub>
                        <m:sup>
                          <m:r>
                            <a:rPr lang="en-US" i="1">
                              <a:latin typeface="Cambria Math" panose="02040503050406030204" pitchFamily="18" charset="0"/>
                            </a:rPr>
                            <m:t>1</m:t>
                          </m:r>
                        </m:sup>
                      </m:sSubSup>
                    </m:oMath>
                  </m:oMathPara>
                </a14:m>
                <a:endParaRPr lang="en-US" b="0" dirty="0"/>
              </a:p>
              <a:p>
                <a:endParaRPr lang="en-US" dirty="0"/>
              </a:p>
            </p:txBody>
          </p:sp>
        </mc:Choice>
        <mc:Fallback xmlns="">
          <p:sp>
            <p:nvSpPr>
              <p:cNvPr id="17" name="TextBox 16">
                <a:extLst>
                  <a:ext uri="{FF2B5EF4-FFF2-40B4-BE49-F238E27FC236}">
                    <a16:creationId xmlns:a16="http://schemas.microsoft.com/office/drawing/2014/main" id="{7800B3C0-AE9D-D4BC-E728-DDCAEDC18388}"/>
                  </a:ext>
                </a:extLst>
              </p:cNvPr>
              <p:cNvSpPr txBox="1">
                <a:spLocks noRot="1" noChangeAspect="1" noMove="1" noResize="1" noEditPoints="1" noAdjustHandles="1" noChangeArrowheads="1" noChangeShapeType="1" noTextEdit="1"/>
              </p:cNvSpPr>
              <p:nvPr/>
            </p:nvSpPr>
            <p:spPr>
              <a:xfrm>
                <a:off x="7746279" y="4297382"/>
                <a:ext cx="1598771" cy="2011448"/>
              </a:xfrm>
              <a:prstGeom prst="rect">
                <a:avLst/>
              </a:prstGeom>
              <a:blipFill>
                <a:blip r:embed="rId4"/>
                <a:stretch>
                  <a:fillRect l="-794" t="-629"/>
                </a:stretch>
              </a:blipFill>
            </p:spPr>
            <p:txBody>
              <a:bodyPr/>
              <a:lstStyle/>
              <a:p>
                <a:r>
                  <a:rPr lang="en-US">
                    <a:noFill/>
                  </a:rPr>
                  <a:t> </a:t>
                </a:r>
              </a:p>
            </p:txBody>
          </p:sp>
        </mc:Fallback>
      </mc:AlternateContent>
      <p:sp>
        <p:nvSpPr>
          <p:cNvPr id="19" name="TextBox 18">
            <a:extLst>
              <a:ext uri="{FF2B5EF4-FFF2-40B4-BE49-F238E27FC236}">
                <a16:creationId xmlns:a16="http://schemas.microsoft.com/office/drawing/2014/main" id="{F22B49A0-A266-88E3-C85A-C2B31979A65D}"/>
              </a:ext>
            </a:extLst>
          </p:cNvPr>
          <p:cNvSpPr txBox="1"/>
          <p:nvPr/>
        </p:nvSpPr>
        <p:spPr>
          <a:xfrm>
            <a:off x="10047024" y="2456335"/>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0" name="TextBox 19">
            <a:extLst>
              <a:ext uri="{FF2B5EF4-FFF2-40B4-BE49-F238E27FC236}">
                <a16:creationId xmlns:a16="http://schemas.microsoft.com/office/drawing/2014/main" id="{B8EDFD5B-F846-351B-78EF-870F51F56038}"/>
              </a:ext>
            </a:extLst>
          </p:cNvPr>
          <p:cNvSpPr txBox="1"/>
          <p:nvPr/>
        </p:nvSpPr>
        <p:spPr>
          <a:xfrm>
            <a:off x="8403608" y="245153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1" name="TextBox 20">
            <a:extLst>
              <a:ext uri="{FF2B5EF4-FFF2-40B4-BE49-F238E27FC236}">
                <a16:creationId xmlns:a16="http://schemas.microsoft.com/office/drawing/2014/main" id="{9DE86721-5035-B77C-1B3D-BEF9C99AA968}"/>
              </a:ext>
            </a:extLst>
          </p:cNvPr>
          <p:cNvSpPr txBox="1"/>
          <p:nvPr/>
        </p:nvSpPr>
        <p:spPr>
          <a:xfrm>
            <a:off x="9477147" y="206872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mc:AlternateContent xmlns:mc="http://schemas.openxmlformats.org/markup-compatibility/2006" xmlns:a14="http://schemas.microsoft.com/office/drawing/2010/main">
        <mc:Choice Requires="a14">
          <p:sp>
            <p:nvSpPr>
              <p:cNvPr id="22" name="TextBox 21">
                <a:extLst>
                  <a:ext uri="{FF2B5EF4-FFF2-40B4-BE49-F238E27FC236}">
                    <a16:creationId xmlns:a16="http://schemas.microsoft.com/office/drawing/2014/main" id="{71A3315C-4892-3689-3F5A-9CCD46C73BFB}"/>
                  </a:ext>
                </a:extLst>
              </p:cNvPr>
              <p:cNvSpPr txBox="1"/>
              <p:nvPr/>
            </p:nvSpPr>
            <p:spPr>
              <a:xfrm>
                <a:off x="9444252" y="4282689"/>
                <a:ext cx="1598771" cy="1126912"/>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2</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b="0" dirty="0"/>
              </a:p>
            </p:txBody>
          </p:sp>
        </mc:Choice>
        <mc:Fallback xmlns="">
          <p:sp>
            <p:nvSpPr>
              <p:cNvPr id="22" name="TextBox 21">
                <a:extLst>
                  <a:ext uri="{FF2B5EF4-FFF2-40B4-BE49-F238E27FC236}">
                    <a16:creationId xmlns:a16="http://schemas.microsoft.com/office/drawing/2014/main" id="{71A3315C-4892-3689-3F5A-9CCD46C73BFB}"/>
                  </a:ext>
                </a:extLst>
              </p:cNvPr>
              <p:cNvSpPr txBox="1">
                <a:spLocks noRot="1" noChangeAspect="1" noMove="1" noResize="1" noEditPoints="1" noAdjustHandles="1" noChangeArrowheads="1" noChangeShapeType="1" noTextEdit="1"/>
              </p:cNvSpPr>
              <p:nvPr/>
            </p:nvSpPr>
            <p:spPr>
              <a:xfrm>
                <a:off x="9444252" y="4282689"/>
                <a:ext cx="1598771" cy="1126912"/>
              </a:xfrm>
              <a:prstGeom prst="rect">
                <a:avLst/>
              </a:prstGeom>
              <a:blipFill>
                <a:blip r:embed="rId5"/>
                <a:stretch>
                  <a:fillRect t="-1124" b="-674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TextBox 22">
                <a:extLst>
                  <a:ext uri="{FF2B5EF4-FFF2-40B4-BE49-F238E27FC236}">
                    <a16:creationId xmlns:a16="http://schemas.microsoft.com/office/drawing/2014/main" id="{2D40C964-DB61-132B-ADF7-D44E42CBEC83}"/>
                  </a:ext>
                </a:extLst>
              </p:cNvPr>
              <p:cNvSpPr txBox="1"/>
              <p:nvPr/>
            </p:nvSpPr>
            <p:spPr>
              <a:xfrm>
                <a:off x="9541664" y="5768856"/>
                <a:ext cx="1256113" cy="65498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2</m:t>
                              </m:r>
                            </m:sup>
                          </m:sSubSup>
                        </m:e>
                      </m:d>
                      <m:r>
                        <a:rPr lang="en-US" i="1">
                          <a:latin typeface="Cambria Math" panose="02040503050406030204" pitchFamily="18" charset="0"/>
                        </a:rPr>
                        <m:t>=1</m:t>
                      </m:r>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1</m:t>
                              </m:r>
                            </m:sub>
                            <m:sup>
                              <m:r>
                                <a:rPr lang="en-US" i="1">
                                  <a:latin typeface="Cambria Math" panose="02040503050406030204" pitchFamily="18" charset="0"/>
                                </a:rPr>
                                <m:t>2</m:t>
                              </m:r>
                            </m:sup>
                          </m:sSubSup>
                        </m:e>
                      </m:d>
                      <m:r>
                        <a:rPr lang="en-US" i="1">
                          <a:latin typeface="Cambria Math" panose="02040503050406030204" pitchFamily="18" charset="0"/>
                        </a:rPr>
                        <m:t>=0</m:t>
                      </m:r>
                    </m:oMath>
                  </m:oMathPara>
                </a14:m>
                <a:endParaRPr lang="en-US" dirty="0"/>
              </a:p>
            </p:txBody>
          </p:sp>
        </mc:Choice>
        <mc:Fallback xmlns="">
          <p:sp>
            <p:nvSpPr>
              <p:cNvPr id="23" name="TextBox 22">
                <a:extLst>
                  <a:ext uri="{FF2B5EF4-FFF2-40B4-BE49-F238E27FC236}">
                    <a16:creationId xmlns:a16="http://schemas.microsoft.com/office/drawing/2014/main" id="{2D40C964-DB61-132B-ADF7-D44E42CBEC83}"/>
                  </a:ext>
                </a:extLst>
              </p:cNvPr>
              <p:cNvSpPr txBox="1">
                <a:spLocks noRot="1" noChangeAspect="1" noMove="1" noResize="1" noEditPoints="1" noAdjustHandles="1" noChangeArrowheads="1" noChangeShapeType="1" noTextEdit="1"/>
              </p:cNvSpPr>
              <p:nvPr/>
            </p:nvSpPr>
            <p:spPr>
              <a:xfrm>
                <a:off x="9541664" y="5768856"/>
                <a:ext cx="1256113" cy="654988"/>
              </a:xfrm>
              <a:prstGeom prst="rect">
                <a:avLst/>
              </a:prstGeom>
              <a:blipFill>
                <a:blip r:embed="rId6"/>
                <a:stretch>
                  <a:fillRect b="-384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TextBox 23">
                <a:extLst>
                  <a:ext uri="{FF2B5EF4-FFF2-40B4-BE49-F238E27FC236}">
                    <a16:creationId xmlns:a16="http://schemas.microsoft.com/office/drawing/2014/main" id="{0CEFE8CE-10AA-12CD-11A2-7DA9AEFA8337}"/>
                  </a:ext>
                </a:extLst>
              </p:cNvPr>
              <p:cNvSpPr txBox="1"/>
              <p:nvPr/>
            </p:nvSpPr>
            <p:spPr>
              <a:xfrm>
                <a:off x="7699964" y="3750894"/>
                <a:ext cx="4196918" cy="31329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400" b="0" i="1" smtClean="0">
                          <a:latin typeface="Cambria Math" panose="02040503050406030204" pitchFamily="18" charset="0"/>
                          <a:cs typeface="Arial" panose="020B0604020202020204" pitchFamily="34" charset="0"/>
                        </a:rPr>
                        <m:t>𝑀</m:t>
                      </m:r>
                      <m:r>
                        <a:rPr lang="en-US" sz="1400" b="0" i="1" smtClean="0">
                          <a:latin typeface="Cambria Math" panose="02040503050406030204" pitchFamily="18" charset="0"/>
                          <a:cs typeface="Arial" panose="020B0604020202020204" pitchFamily="34" charset="0"/>
                        </a:rPr>
                        <m:t> = ⟨2,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0</m:t>
                          </m:r>
                        </m:sup>
                      </m:sSubSup>
                      <m:r>
                        <a:rPr lang="en-US" sz="1400" b="0" i="1" smtClean="0">
                          <a:latin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0</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1</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𝛿</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r>
                        <a:rPr lang="en-US" sz="1400" b="0" i="1" smtClean="0">
                          <a:latin typeface="Cambria Math" panose="02040503050406030204" pitchFamily="18" charset="0"/>
                          <a:ea typeface="Cambria Math" panose="02040503050406030204" pitchFamily="18" charset="0"/>
                          <a:cs typeface="Arial" panose="020B0604020202020204" pitchFamily="34" charset="0"/>
                        </a:rPr>
                        <m:t>𝒱</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oMath>
                  </m:oMathPara>
                </a14:m>
                <a:endParaRPr lang="en-US" sz="1400" b="0" dirty="0">
                  <a:latin typeface="Arial" panose="020B0604020202020204" pitchFamily="34" charset="0"/>
                  <a:cs typeface="Arial" panose="020B0604020202020204" pitchFamily="34" charset="0"/>
                </a:endParaRPr>
              </a:p>
            </p:txBody>
          </p:sp>
        </mc:Choice>
        <mc:Fallback xmlns="">
          <p:sp>
            <p:nvSpPr>
              <p:cNvPr id="24" name="TextBox 23">
                <a:extLst>
                  <a:ext uri="{FF2B5EF4-FFF2-40B4-BE49-F238E27FC236}">
                    <a16:creationId xmlns:a16="http://schemas.microsoft.com/office/drawing/2014/main" id="{0CEFE8CE-10AA-12CD-11A2-7DA9AEFA8337}"/>
                  </a:ext>
                </a:extLst>
              </p:cNvPr>
              <p:cNvSpPr txBox="1">
                <a:spLocks noRot="1" noChangeAspect="1" noMove="1" noResize="1" noEditPoints="1" noAdjustHandles="1" noChangeArrowheads="1" noChangeShapeType="1" noTextEdit="1"/>
              </p:cNvSpPr>
              <p:nvPr/>
            </p:nvSpPr>
            <p:spPr>
              <a:xfrm>
                <a:off x="7699964" y="3750894"/>
                <a:ext cx="4196918" cy="313291"/>
              </a:xfrm>
              <a:prstGeom prst="rect">
                <a:avLst/>
              </a:prstGeom>
              <a:blipFill>
                <a:blip r:embed="rId7"/>
                <a:stretch>
                  <a:fillRect b="-1153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Box 17">
                <a:extLst>
                  <a:ext uri="{FF2B5EF4-FFF2-40B4-BE49-F238E27FC236}">
                    <a16:creationId xmlns:a16="http://schemas.microsoft.com/office/drawing/2014/main" id="{96BC9094-55C8-EC2F-FF56-CE7F5A10572B}"/>
                  </a:ext>
                </a:extLst>
              </p:cNvPr>
              <p:cNvSpPr txBox="1"/>
              <p:nvPr/>
            </p:nvSpPr>
            <p:spPr>
              <a:xfrm>
                <a:off x="8079028" y="3213796"/>
                <a:ext cx="388120" cy="280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1</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18" name="TextBox 17">
                <a:extLst>
                  <a:ext uri="{FF2B5EF4-FFF2-40B4-BE49-F238E27FC236}">
                    <a16:creationId xmlns:a16="http://schemas.microsoft.com/office/drawing/2014/main" id="{96BC9094-55C8-EC2F-FF56-CE7F5A10572B}"/>
                  </a:ext>
                </a:extLst>
              </p:cNvPr>
              <p:cNvSpPr txBox="1">
                <a:spLocks noRot="1" noChangeAspect="1" noMove="1" noResize="1" noEditPoints="1" noAdjustHandles="1" noChangeArrowheads="1" noChangeShapeType="1" noTextEdit="1"/>
              </p:cNvSpPr>
              <p:nvPr/>
            </p:nvSpPr>
            <p:spPr>
              <a:xfrm>
                <a:off x="8079028" y="3213796"/>
                <a:ext cx="388120" cy="280333"/>
              </a:xfrm>
              <a:prstGeom prst="rect">
                <a:avLst/>
              </a:prstGeom>
              <a:blipFill>
                <a:blip r:embed="rId8"/>
                <a:stretch>
                  <a:fillRect b="-41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FB6D8D6A-A895-A667-8209-071160E9F34A}"/>
                  </a:ext>
                </a:extLst>
              </p:cNvPr>
              <p:cNvSpPr txBox="1"/>
              <p:nvPr/>
            </p:nvSpPr>
            <p:spPr>
              <a:xfrm>
                <a:off x="8956930" y="3227180"/>
                <a:ext cx="388120" cy="280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1</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25" name="TextBox 24">
                <a:extLst>
                  <a:ext uri="{FF2B5EF4-FFF2-40B4-BE49-F238E27FC236}">
                    <a16:creationId xmlns:a16="http://schemas.microsoft.com/office/drawing/2014/main" id="{FB6D8D6A-A895-A667-8209-071160E9F34A}"/>
                  </a:ext>
                </a:extLst>
              </p:cNvPr>
              <p:cNvSpPr txBox="1">
                <a:spLocks noRot="1" noChangeAspect="1" noMove="1" noResize="1" noEditPoints="1" noAdjustHandles="1" noChangeArrowheads="1" noChangeShapeType="1" noTextEdit="1"/>
              </p:cNvSpPr>
              <p:nvPr/>
            </p:nvSpPr>
            <p:spPr>
              <a:xfrm>
                <a:off x="8956930" y="3227180"/>
                <a:ext cx="388120" cy="280333"/>
              </a:xfrm>
              <a:prstGeom prst="rect">
                <a:avLst/>
              </a:prstGeom>
              <a:blipFill>
                <a:blip r:embed="rId9"/>
                <a:stretch>
                  <a:fillRect b="-869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6" name="TextBox 25">
                <a:extLst>
                  <a:ext uri="{FF2B5EF4-FFF2-40B4-BE49-F238E27FC236}">
                    <a16:creationId xmlns:a16="http://schemas.microsoft.com/office/drawing/2014/main" id="{5D306349-D328-CF2C-97AF-FFFB8B83DA3A}"/>
                  </a:ext>
                </a:extLst>
              </p:cNvPr>
              <p:cNvSpPr txBox="1"/>
              <p:nvPr/>
            </p:nvSpPr>
            <p:spPr>
              <a:xfrm>
                <a:off x="9321262" y="3226410"/>
                <a:ext cx="388120" cy="28187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0</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26" name="TextBox 25">
                <a:extLst>
                  <a:ext uri="{FF2B5EF4-FFF2-40B4-BE49-F238E27FC236}">
                    <a16:creationId xmlns:a16="http://schemas.microsoft.com/office/drawing/2014/main" id="{5D306349-D328-CF2C-97AF-FFFB8B83DA3A}"/>
                  </a:ext>
                </a:extLst>
              </p:cNvPr>
              <p:cNvSpPr txBox="1">
                <a:spLocks noRot="1" noChangeAspect="1" noMove="1" noResize="1" noEditPoints="1" noAdjustHandles="1" noChangeArrowheads="1" noChangeShapeType="1" noTextEdit="1"/>
              </p:cNvSpPr>
              <p:nvPr/>
            </p:nvSpPr>
            <p:spPr>
              <a:xfrm>
                <a:off x="9321262" y="3226410"/>
                <a:ext cx="388120" cy="281872"/>
              </a:xfrm>
              <a:prstGeom prst="rect">
                <a:avLst/>
              </a:prstGeom>
              <a:blipFill>
                <a:blip r:embed="rId10"/>
                <a:stretch>
                  <a:fillRect b="-41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7" name="TextBox 26">
                <a:extLst>
                  <a:ext uri="{FF2B5EF4-FFF2-40B4-BE49-F238E27FC236}">
                    <a16:creationId xmlns:a16="http://schemas.microsoft.com/office/drawing/2014/main" id="{15B51F01-678C-F67E-583B-067CBD30A3FD}"/>
                  </a:ext>
                </a:extLst>
              </p:cNvPr>
              <p:cNvSpPr txBox="1"/>
              <p:nvPr/>
            </p:nvSpPr>
            <p:spPr>
              <a:xfrm>
                <a:off x="10308455" y="3215702"/>
                <a:ext cx="388120" cy="28187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0</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27" name="TextBox 26">
                <a:extLst>
                  <a:ext uri="{FF2B5EF4-FFF2-40B4-BE49-F238E27FC236}">
                    <a16:creationId xmlns:a16="http://schemas.microsoft.com/office/drawing/2014/main" id="{15B51F01-678C-F67E-583B-067CBD30A3FD}"/>
                  </a:ext>
                </a:extLst>
              </p:cNvPr>
              <p:cNvSpPr txBox="1">
                <a:spLocks noRot="1" noChangeAspect="1" noMove="1" noResize="1" noEditPoints="1" noAdjustHandles="1" noChangeArrowheads="1" noChangeShapeType="1" noTextEdit="1"/>
              </p:cNvSpPr>
              <p:nvPr/>
            </p:nvSpPr>
            <p:spPr>
              <a:xfrm>
                <a:off x="10308455" y="3215702"/>
                <a:ext cx="388120" cy="281872"/>
              </a:xfrm>
              <a:prstGeom prst="rect">
                <a:avLst/>
              </a:prstGeom>
              <a:blipFill>
                <a:blip r:embed="rId11"/>
                <a:stretch>
                  <a:fillRect b="-434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TextBox 27">
                <a:extLst>
                  <a:ext uri="{FF2B5EF4-FFF2-40B4-BE49-F238E27FC236}">
                    <a16:creationId xmlns:a16="http://schemas.microsoft.com/office/drawing/2014/main" id="{E58CE337-367A-4A1D-89FE-8B1D243E289E}"/>
                  </a:ext>
                </a:extLst>
              </p:cNvPr>
              <p:cNvSpPr txBox="1"/>
              <p:nvPr/>
            </p:nvSpPr>
            <p:spPr>
              <a:xfrm>
                <a:off x="8793100" y="2590865"/>
                <a:ext cx="384849" cy="280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0</m:t>
                          </m:r>
                        </m:sub>
                        <m:sup>
                          <m:r>
                            <a:rPr lang="en-US" sz="1200" b="0" i="1" smtClean="0">
                              <a:solidFill>
                                <a:srgbClr val="C55A11"/>
                              </a:solidFill>
                              <a:latin typeface="Cambria Math" panose="02040503050406030204" pitchFamily="18" charset="0"/>
                              <a:cs typeface="Arial" panose="020B0604020202020204" pitchFamily="34" charset="0"/>
                            </a:rPr>
                            <m:t>1</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28" name="TextBox 27">
                <a:extLst>
                  <a:ext uri="{FF2B5EF4-FFF2-40B4-BE49-F238E27FC236}">
                    <a16:creationId xmlns:a16="http://schemas.microsoft.com/office/drawing/2014/main" id="{E58CE337-367A-4A1D-89FE-8B1D243E289E}"/>
                  </a:ext>
                </a:extLst>
              </p:cNvPr>
              <p:cNvSpPr txBox="1">
                <a:spLocks noRot="1" noChangeAspect="1" noMove="1" noResize="1" noEditPoints="1" noAdjustHandles="1" noChangeArrowheads="1" noChangeShapeType="1" noTextEdit="1"/>
              </p:cNvSpPr>
              <p:nvPr/>
            </p:nvSpPr>
            <p:spPr>
              <a:xfrm>
                <a:off x="8793100" y="2590865"/>
                <a:ext cx="384849" cy="280333"/>
              </a:xfrm>
              <a:prstGeom prst="rect">
                <a:avLst/>
              </a:prstGeom>
              <a:blipFill>
                <a:blip r:embed="rId12"/>
                <a:stretch>
                  <a:fillRect b="-4348"/>
                </a:stretch>
              </a:blipFill>
            </p:spPr>
            <p:txBody>
              <a:bodyPr/>
              <a:lstStyle/>
              <a:p>
                <a:r>
                  <a:rPr lang="en-US">
                    <a:noFill/>
                  </a:rPr>
                  <a:t> </a:t>
                </a:r>
              </a:p>
            </p:txBody>
          </p:sp>
        </mc:Fallback>
      </mc:AlternateContent>
      <p:sp>
        <p:nvSpPr>
          <p:cNvPr id="29" name="Rectangle 28">
            <a:extLst>
              <a:ext uri="{FF2B5EF4-FFF2-40B4-BE49-F238E27FC236}">
                <a16:creationId xmlns:a16="http://schemas.microsoft.com/office/drawing/2014/main" id="{CB6B6743-5D3F-7838-9199-86EDF9D1BB1F}"/>
              </a:ext>
            </a:extLst>
          </p:cNvPr>
          <p:cNvSpPr/>
          <p:nvPr/>
        </p:nvSpPr>
        <p:spPr>
          <a:xfrm>
            <a:off x="9468040" y="4239018"/>
            <a:ext cx="1574983" cy="368844"/>
          </a:xfrm>
          <a:prstGeom prst="rect">
            <a:avLst/>
          </a:prstGeom>
          <a:noFill/>
          <a:ln>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30" name="TextBox 29">
                <a:extLst>
                  <a:ext uri="{FF2B5EF4-FFF2-40B4-BE49-F238E27FC236}">
                    <a16:creationId xmlns:a16="http://schemas.microsoft.com/office/drawing/2014/main" id="{4781713D-1B12-713A-A198-99EC10B5A10A}"/>
                  </a:ext>
                </a:extLst>
              </p:cNvPr>
              <p:cNvSpPr txBox="1"/>
              <p:nvPr/>
            </p:nvSpPr>
            <p:spPr>
              <a:xfrm>
                <a:off x="9514622" y="2586969"/>
                <a:ext cx="384849" cy="280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0</m:t>
                          </m:r>
                        </m:sub>
                        <m:sup>
                          <m:r>
                            <a:rPr lang="en-US" sz="1200" b="0" i="1" smtClean="0">
                              <a:solidFill>
                                <a:srgbClr val="C55A11"/>
                              </a:solidFill>
                              <a:latin typeface="Cambria Math" panose="02040503050406030204" pitchFamily="18" charset="0"/>
                              <a:cs typeface="Arial" panose="020B0604020202020204" pitchFamily="34" charset="0"/>
                            </a:rPr>
                            <m:t>1</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30" name="TextBox 29">
                <a:extLst>
                  <a:ext uri="{FF2B5EF4-FFF2-40B4-BE49-F238E27FC236}">
                    <a16:creationId xmlns:a16="http://schemas.microsoft.com/office/drawing/2014/main" id="{4781713D-1B12-713A-A198-99EC10B5A10A}"/>
                  </a:ext>
                </a:extLst>
              </p:cNvPr>
              <p:cNvSpPr txBox="1">
                <a:spLocks noRot="1" noChangeAspect="1" noMove="1" noResize="1" noEditPoints="1" noAdjustHandles="1" noChangeArrowheads="1" noChangeShapeType="1" noTextEdit="1"/>
              </p:cNvSpPr>
              <p:nvPr/>
            </p:nvSpPr>
            <p:spPr>
              <a:xfrm>
                <a:off x="9514622" y="2586969"/>
                <a:ext cx="384849" cy="280333"/>
              </a:xfrm>
              <a:prstGeom prst="rect">
                <a:avLst/>
              </a:prstGeom>
              <a:blipFill>
                <a:blip r:embed="rId13"/>
                <a:stretch>
                  <a:fillRect b="-869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6469CECA-8F15-AF66-3DFF-910732A028E6}"/>
                  </a:ext>
                </a:extLst>
              </p:cNvPr>
              <p:cNvSpPr txBox="1"/>
              <p:nvPr/>
            </p:nvSpPr>
            <p:spPr>
              <a:xfrm>
                <a:off x="9040394" y="2067151"/>
                <a:ext cx="388119" cy="28071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0</m:t>
                          </m:r>
                        </m:sub>
                        <m:sup>
                          <m:r>
                            <a:rPr lang="en-US" sz="1200" b="0" i="1" smtClean="0">
                              <a:solidFill>
                                <a:srgbClr val="C55A11"/>
                              </a:solidFill>
                              <a:latin typeface="Cambria Math" panose="02040503050406030204" pitchFamily="18" charset="0"/>
                              <a:cs typeface="Arial" panose="020B0604020202020204" pitchFamily="34" charset="0"/>
                            </a:rPr>
                            <m:t>2</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12" name="TextBox 11">
                <a:extLst>
                  <a:ext uri="{FF2B5EF4-FFF2-40B4-BE49-F238E27FC236}">
                    <a16:creationId xmlns:a16="http://schemas.microsoft.com/office/drawing/2014/main" id="{6469CECA-8F15-AF66-3DFF-910732A028E6}"/>
                  </a:ext>
                </a:extLst>
              </p:cNvPr>
              <p:cNvSpPr txBox="1">
                <a:spLocks noRot="1" noChangeAspect="1" noMove="1" noResize="1" noEditPoints="1" noAdjustHandles="1" noChangeArrowheads="1" noChangeShapeType="1" noTextEdit="1"/>
              </p:cNvSpPr>
              <p:nvPr/>
            </p:nvSpPr>
            <p:spPr>
              <a:xfrm>
                <a:off x="9040394" y="2067151"/>
                <a:ext cx="388119" cy="280718"/>
              </a:xfrm>
              <a:prstGeom prst="rect">
                <a:avLst/>
              </a:prstGeom>
              <a:blipFill>
                <a:blip r:embed="rId14"/>
                <a:stretch>
                  <a:fillRect b="-8696"/>
                </a:stretch>
              </a:blipFill>
            </p:spPr>
            <p:txBody>
              <a:bodyPr/>
              <a:lstStyle/>
              <a:p>
                <a:r>
                  <a:rPr lang="en-US">
                    <a:noFill/>
                  </a:rPr>
                  <a:t> </a:t>
                </a:r>
              </a:p>
            </p:txBody>
          </p:sp>
        </mc:Fallback>
      </mc:AlternateContent>
      <p:sp>
        <p:nvSpPr>
          <p:cNvPr id="13" name="Rectangle 12">
            <a:extLst>
              <a:ext uri="{FF2B5EF4-FFF2-40B4-BE49-F238E27FC236}">
                <a16:creationId xmlns:a16="http://schemas.microsoft.com/office/drawing/2014/main" id="{FF4BA253-10FF-1D77-9E1D-B71A18CAB2A3}"/>
              </a:ext>
            </a:extLst>
          </p:cNvPr>
          <p:cNvSpPr/>
          <p:nvPr/>
        </p:nvSpPr>
        <p:spPr>
          <a:xfrm>
            <a:off x="9468040" y="5768856"/>
            <a:ext cx="1574983" cy="368844"/>
          </a:xfrm>
          <a:prstGeom prst="rect">
            <a:avLst/>
          </a:prstGeom>
          <a:noFill/>
          <a:ln>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42913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dissolve">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2" grpId="0"/>
      <p:bldP spid="13"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06395" y="365125"/>
            <a:ext cx="10515600" cy="1325563"/>
          </a:xfrm>
        </p:spPr>
        <p:txBody>
          <a:bodyPr/>
          <a:lstStyle/>
          <a:p>
            <a:r>
              <a:rPr lang="en-US" b="1" dirty="0">
                <a:solidFill>
                  <a:srgbClr val="C55A11"/>
                </a:solidFill>
                <a:latin typeface="Arial" panose="020B0604020202020204" pitchFamily="34" charset="0"/>
                <a:cs typeface="Arial" panose="020B0604020202020204" pitchFamily="34" charset="0"/>
              </a:rPr>
              <a:t>Exponential Compression over BDDs</a:t>
            </a:r>
          </a:p>
        </p:txBody>
      </p:sp>
      <p:sp>
        <p:nvSpPr>
          <p:cNvPr id="3" name="Slide Number Placeholder 2"/>
          <p:cNvSpPr>
            <a:spLocks noGrp="1"/>
          </p:cNvSpPr>
          <p:nvPr>
            <p:ph type="sldNum" sz="quarter" idx="12"/>
          </p:nvPr>
        </p:nvSpPr>
        <p:spPr/>
        <p:txBody>
          <a:bodyPr/>
          <a:lstStyle/>
          <a:p>
            <a:fld id="{0FB003BB-B0A3-EA40-A30C-D476AA9046D7}" type="slidenum">
              <a:rPr lang="en-US" smtClean="0"/>
              <a:t>101</a:t>
            </a:fld>
            <a:endParaRPr lang="en-US"/>
          </a:p>
        </p:txBody>
      </p:sp>
      <mc:AlternateContent xmlns:mc="http://schemas.openxmlformats.org/markup-compatibility/2006" xmlns:a14="http://schemas.microsoft.com/office/drawing/2010/main">
        <mc:Choice Requires="a14">
          <p:sp>
            <p:nvSpPr>
              <p:cNvPr id="4" name="TextBox 3"/>
              <p:cNvSpPr txBox="1"/>
              <p:nvPr/>
            </p:nvSpPr>
            <p:spPr>
              <a:xfrm>
                <a:off x="838200" y="1690688"/>
                <a:ext cx="10972800" cy="1801006"/>
              </a:xfrm>
              <a:prstGeom prst="rect">
                <a:avLst/>
              </a:prstGeom>
              <a:noFill/>
            </p:spPr>
            <p:txBody>
              <a:bodyPr wrap="square" rtlCol="0">
                <a:spAutoFit/>
              </a:bodyPr>
              <a:lstStyle/>
              <a:p>
                <a:pPr>
                  <a:lnSpc>
                    <a:spcPct val="150000"/>
                  </a:lnSpc>
                </a:pPr>
                <a:r>
                  <a:rPr lang="en-US" sz="1800" dirty="0">
                    <a:latin typeface="Arial" panose="020B0604020202020204" pitchFamily="34" charset="0"/>
                    <a:cs typeface="Arial" panose="020B0604020202020204" pitchFamily="34" charset="0"/>
                  </a:rPr>
                  <a:t>Hierarchy alone already gives exponential compression:</a:t>
                </a:r>
              </a:p>
              <a:p>
                <a:pPr>
                  <a:lnSpc>
                    <a:spcPct val="150000"/>
                  </a:lnSpc>
                </a:pPr>
                <a:endParaRPr lang="en-US" sz="800" dirty="0">
                  <a:latin typeface="Arial" panose="020B0604020202020204" pitchFamily="34" charset="0"/>
                </a:endParaRPr>
              </a:p>
              <a:p>
                <a:pPr>
                  <a:lnSpc>
                    <a:spcPct val="150000"/>
                  </a:lnSpc>
                </a:pPr>
                <a:r>
                  <a:rPr lang="en-US" sz="1800" b="1" dirty="0">
                    <a:solidFill>
                      <a:srgbClr val="C55A11"/>
                    </a:solidFill>
                    <a:latin typeface="Arial" panose="020B0604020202020204" pitchFamily="34" charset="0"/>
                    <a:cs typeface="Arial" panose="020B0604020202020204" pitchFamily="34" charset="0"/>
                  </a:rPr>
                  <a:t>Equality Relation EQₙ:</a:t>
                </a:r>
              </a:p>
              <a:p>
                <a:pPr marL="285750" indent="-285750">
                  <a:lnSpc>
                    <a:spcPct val="150000"/>
                  </a:lnSpc>
                  <a:buFontTx/>
                  <a:buChar char="-"/>
                </a:pPr>
                <a:r>
                  <a:rPr lang="en-US" sz="1600" dirty="0">
                    <a:latin typeface="Arial" panose="020B0604020202020204" pitchFamily="34" charset="0"/>
                    <a:cs typeface="Arial" panose="020B0604020202020204" pitchFamily="34" charset="0"/>
                  </a:rPr>
                  <a:t>TIDD size: </a:t>
                </a:r>
                <a14:m>
                  <m:oMath xmlns:m="http://schemas.openxmlformats.org/officeDocument/2006/math">
                    <m:r>
                      <a:rPr lang="en-US" sz="1600" b="0" i="1" smtClean="0">
                        <a:latin typeface="Cambria Math" panose="02040503050406030204" pitchFamily="18" charset="0"/>
                        <a:cs typeface="Arial" panose="020B0604020202020204" pitchFamily="34" charset="0"/>
                      </a:rPr>
                      <m:t>𝒪</m:t>
                    </m:r>
                    <m:d>
                      <m:dPr>
                        <m:ctrlPr>
                          <a:rPr lang="en-US" sz="1600" b="0" i="1" smtClean="0">
                            <a:latin typeface="Cambria Math" panose="02040503050406030204" pitchFamily="18" charset="0"/>
                            <a:cs typeface="Arial" panose="020B0604020202020204" pitchFamily="34" charset="0"/>
                          </a:rPr>
                        </m:ctrlPr>
                      </m:dPr>
                      <m:e>
                        <m:func>
                          <m:funcPr>
                            <m:ctrlPr>
                              <a:rPr lang="en-US" sz="1600" b="0" i="1" smtClean="0">
                                <a:latin typeface="Cambria Math" panose="02040503050406030204" pitchFamily="18" charset="0"/>
                                <a:cs typeface="Arial" panose="020B0604020202020204" pitchFamily="34" charset="0"/>
                              </a:rPr>
                            </m:ctrlPr>
                          </m:funcPr>
                          <m:fName>
                            <m:r>
                              <m:rPr>
                                <m:sty m:val="p"/>
                              </m:rPr>
                              <a:rPr lang="en-US" sz="1600" b="0" i="0" smtClean="0">
                                <a:latin typeface="Cambria Math" panose="02040503050406030204" pitchFamily="18" charset="0"/>
                                <a:cs typeface="Arial" panose="020B0604020202020204" pitchFamily="34" charset="0"/>
                              </a:rPr>
                              <m:t>log</m:t>
                            </m:r>
                          </m:fName>
                          <m:e>
                            <m:d>
                              <m:dPr>
                                <m:ctrlPr>
                                  <a:rPr lang="en-US" sz="1600" b="0" i="1" smtClean="0">
                                    <a:latin typeface="Cambria Math" panose="02040503050406030204" pitchFamily="18" charset="0"/>
                                    <a:cs typeface="Arial" panose="020B0604020202020204" pitchFamily="34" charset="0"/>
                                  </a:rPr>
                                </m:ctrlPr>
                              </m:dPr>
                              <m:e>
                                <m:r>
                                  <a:rPr lang="en-US" sz="1600" b="0" i="1" smtClean="0">
                                    <a:latin typeface="Cambria Math" panose="02040503050406030204" pitchFamily="18" charset="0"/>
                                    <a:cs typeface="Arial" panose="020B0604020202020204" pitchFamily="34" charset="0"/>
                                  </a:rPr>
                                  <m:t>𝑛</m:t>
                                </m:r>
                              </m:e>
                            </m:d>
                          </m:e>
                        </m:func>
                      </m:e>
                    </m:d>
                  </m:oMath>
                </a14:m>
                <a:r>
                  <a:rPr lang="en-US" sz="1600" dirty="0">
                    <a:latin typeface="Arial" panose="020B0604020202020204" pitchFamily="34" charset="0"/>
                    <a:cs typeface="Arial" panose="020B0604020202020204" pitchFamily="34" charset="0"/>
                  </a:rPr>
                  <a:t> —  reuses the same </a:t>
                </a:r>
                <a:r>
                  <a:rPr lang="en-US" sz="1600" b="1" dirty="0">
                    <a:latin typeface="Arial" panose="020B0604020202020204" pitchFamily="34" charset="0"/>
                    <a:cs typeface="Arial" panose="020B0604020202020204" pitchFamily="34" charset="0"/>
                  </a:rPr>
                  <a:t>two states per level</a:t>
                </a:r>
              </a:p>
              <a:p>
                <a:pPr marL="285750" indent="-285750">
                  <a:lnSpc>
                    <a:spcPct val="150000"/>
                  </a:lnSpc>
                  <a:buFontTx/>
                  <a:buChar char="-"/>
                </a:pPr>
                <a:r>
                  <a:rPr lang="en-US" sz="1600" dirty="0">
                    <a:latin typeface="Arial" panose="020B0604020202020204" pitchFamily="34" charset="0"/>
                    <a:cs typeface="Arial" panose="020B0604020202020204" pitchFamily="34" charset="0"/>
                  </a:rPr>
                  <a:t>BDD size: </a:t>
                </a:r>
                <a14:m>
                  <m:oMath xmlns:m="http://schemas.openxmlformats.org/officeDocument/2006/math">
                    <m:r>
                      <m:rPr>
                        <m:sty m:val="p"/>
                      </m:rPr>
                      <a:rPr lang="en-US" sz="1600" b="0" i="0" smtClean="0">
                        <a:latin typeface="Cambria Math" panose="02040503050406030204" pitchFamily="18" charset="0"/>
                        <a:cs typeface="Arial" panose="020B0604020202020204" pitchFamily="34" charset="0"/>
                      </a:rPr>
                      <m:t>Ω</m:t>
                    </m:r>
                    <m:d>
                      <m:dPr>
                        <m:ctrlPr>
                          <a:rPr lang="en-US" sz="1600" b="0" i="1" smtClean="0">
                            <a:latin typeface="Cambria Math" panose="02040503050406030204" pitchFamily="18" charset="0"/>
                            <a:cs typeface="Arial" panose="020B0604020202020204" pitchFamily="34" charset="0"/>
                          </a:rPr>
                        </m:ctrlPr>
                      </m:dPr>
                      <m:e>
                        <m:r>
                          <a:rPr lang="en-US" sz="1600" b="0" i="1" smtClean="0">
                            <a:latin typeface="Cambria Math" panose="02040503050406030204" pitchFamily="18" charset="0"/>
                            <a:cs typeface="Arial" panose="020B0604020202020204" pitchFamily="34" charset="0"/>
                          </a:rPr>
                          <m:t>𝑛</m:t>
                        </m:r>
                      </m:e>
                    </m:d>
                  </m:oMath>
                </a14:m>
                <a:r>
                  <a:rPr lang="en-US" sz="1600" dirty="0">
                    <a:latin typeface="Arial" panose="020B0604020202020204" pitchFamily="34" charset="0"/>
                    <a:cs typeface="Arial" panose="020B0604020202020204" pitchFamily="34" charset="0"/>
                  </a:rPr>
                  <a:t> —  one node per variable</a:t>
                </a:r>
              </a:p>
            </p:txBody>
          </p:sp>
        </mc:Choice>
        <mc:Fallback xmlns="">
          <p:sp>
            <p:nvSpPr>
              <p:cNvPr id="4" name="TextBox 3"/>
              <p:cNvSpPr txBox="1">
                <a:spLocks noRot="1" noChangeAspect="1" noMove="1" noResize="1" noEditPoints="1" noAdjustHandles="1" noChangeArrowheads="1" noChangeShapeType="1" noTextEdit="1"/>
              </p:cNvSpPr>
              <p:nvPr/>
            </p:nvSpPr>
            <p:spPr>
              <a:xfrm>
                <a:off x="838200" y="1690688"/>
                <a:ext cx="10972800" cy="1801006"/>
              </a:xfrm>
              <a:prstGeom prst="rect">
                <a:avLst/>
              </a:prstGeom>
              <a:blipFill>
                <a:blip r:embed="rId3"/>
                <a:stretch>
                  <a:fillRect l="-578" b="-3472"/>
                </a:stretch>
              </a:blipFill>
            </p:spPr>
            <p:txBody>
              <a:bodyPr/>
              <a:lstStyle/>
              <a:p>
                <a:r>
                  <a:rPr lang="en-US">
                    <a:noFill/>
                  </a:rPr>
                  <a:t> </a:t>
                </a:r>
              </a:p>
            </p:txBody>
          </p:sp>
        </mc:Fallback>
      </mc:AlternateContent>
      <p:sp>
        <p:nvSpPr>
          <p:cNvPr id="5" name="TextBox 4">
            <a:extLst>
              <a:ext uri="{FF2B5EF4-FFF2-40B4-BE49-F238E27FC236}">
                <a16:creationId xmlns:a16="http://schemas.microsoft.com/office/drawing/2014/main" id="{8D8CD83F-B965-0FBD-E9E0-A717C5A16CFB}"/>
              </a:ext>
            </a:extLst>
          </p:cNvPr>
          <p:cNvSpPr txBox="1"/>
          <p:nvPr/>
        </p:nvSpPr>
        <p:spPr>
          <a:xfrm>
            <a:off x="939113" y="3921211"/>
            <a:ext cx="3987113" cy="461665"/>
          </a:xfrm>
          <a:prstGeom prst="rect">
            <a:avLst/>
          </a:prstGeom>
          <a:noFill/>
        </p:spPr>
        <p:txBody>
          <a:bodyPr wrap="square" rtlCol="0">
            <a:spAutoFit/>
          </a:bodyPr>
          <a:lstStyle/>
          <a:p>
            <a:r>
              <a:rPr lang="en-US" sz="2400" b="1" dirty="0">
                <a:solidFill>
                  <a:srgbClr val="C55A11"/>
                </a:solidFill>
                <a:latin typeface="Arial" panose="020B0604020202020204" pitchFamily="34" charset="0"/>
                <a:cs typeface="Arial" panose="020B0604020202020204" pitchFamily="34" charset="0"/>
              </a:rPr>
              <a:t>Similar to CFLOBDDs</a:t>
            </a:r>
          </a:p>
        </p:txBody>
      </p:sp>
      <p:sp>
        <p:nvSpPr>
          <p:cNvPr id="7" name="TextBox 6">
            <a:extLst>
              <a:ext uri="{FF2B5EF4-FFF2-40B4-BE49-F238E27FC236}">
                <a16:creationId xmlns:a16="http://schemas.microsoft.com/office/drawing/2014/main" id="{81AC5049-CFD1-6FB2-A81F-E1078C0FF533}"/>
              </a:ext>
            </a:extLst>
          </p:cNvPr>
          <p:cNvSpPr txBox="1"/>
          <p:nvPr/>
        </p:nvSpPr>
        <p:spPr>
          <a:xfrm>
            <a:off x="939113" y="4584157"/>
            <a:ext cx="6096000" cy="456472"/>
          </a:xfrm>
          <a:prstGeom prst="rect">
            <a:avLst/>
          </a:prstGeom>
          <a:noFill/>
        </p:spPr>
        <p:txBody>
          <a:bodyPr wrap="square">
            <a:spAutoFit/>
          </a:bodyPr>
          <a:lstStyle/>
          <a:p>
            <a:pPr>
              <a:lnSpc>
                <a:spcPct val="150000"/>
              </a:lnSpc>
            </a:pPr>
            <a:r>
              <a:rPr lang="en-US" sz="1800" b="1" dirty="0">
                <a:latin typeface="Arial" panose="020B0604020202020204" pitchFamily="34" charset="0"/>
                <a:cs typeface="Arial" panose="020B0604020202020204" pitchFamily="34" charset="0"/>
              </a:rPr>
              <a:t>So does linearity add anything on top of hierarchy?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5B2DF5-260B-B819-4ABE-B3CDD838CF79}"/>
            </a:ext>
          </a:extLst>
        </p:cNvPr>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itle 1">
                <a:extLst>
                  <a:ext uri="{FF2B5EF4-FFF2-40B4-BE49-F238E27FC236}">
                    <a16:creationId xmlns:a16="http://schemas.microsoft.com/office/drawing/2014/main" id="{483F3109-D714-68E6-86AE-6069DFAD5A50}"/>
                  </a:ext>
                </a:extLst>
              </p:cNvPr>
              <p:cNvSpPr>
                <a:spLocks noGrp="1"/>
              </p:cNvSpPr>
              <p:nvPr>
                <p:ph type="title"/>
              </p:nvPr>
            </p:nvSpPr>
            <p:spPr/>
            <p:txBody>
              <a:bodyPr/>
              <a:lstStyle/>
              <a:p>
                <a14:m>
                  <m:oMath xmlns:m="http://schemas.openxmlformats.org/officeDocument/2006/math">
                    <m:sSup>
                      <m:sSupPr>
                        <m:ctrlPr>
                          <a:rPr lang="en-US" b="1" i="1" smtClean="0">
                            <a:solidFill>
                              <a:srgbClr val="C55A11"/>
                            </a:solidFill>
                            <a:latin typeface="Cambria Math" panose="02040503050406030204" pitchFamily="18" charset="0"/>
                            <a:cs typeface="Arial" panose="020B0604020202020204" pitchFamily="34" charset="0"/>
                          </a:rPr>
                        </m:ctrlPr>
                      </m:sSupPr>
                      <m:e>
                        <m:r>
                          <a:rPr lang="en-US" b="1" i="1" smtClean="0">
                            <a:solidFill>
                              <a:srgbClr val="C55A11"/>
                            </a:solidFill>
                            <a:latin typeface="Cambria Math" panose="02040503050406030204" pitchFamily="18" charset="0"/>
                            <a:cs typeface="Arial" panose="020B0604020202020204" pitchFamily="34" charset="0"/>
                          </a:rPr>
                          <m:t>𝑳</m:t>
                        </m:r>
                      </m:e>
                      <m:sup>
                        <m:sSub>
                          <m:sSubPr>
                            <m:ctrlPr>
                              <a:rPr lang="en-US" b="1" i="1" smtClean="0">
                                <a:solidFill>
                                  <a:srgbClr val="C55A11"/>
                                </a:solidFill>
                                <a:latin typeface="Cambria Math" panose="02040503050406030204" pitchFamily="18" charset="0"/>
                                <a:cs typeface="Arial" panose="020B0604020202020204" pitchFamily="34" charset="0"/>
                              </a:rPr>
                            </m:ctrlPr>
                          </m:sSubPr>
                          <m:e>
                            <m:r>
                              <a:rPr lang="en-US" b="1" i="1" smtClean="0">
                                <a:solidFill>
                                  <a:srgbClr val="C55A11"/>
                                </a:solidFill>
                                <a:latin typeface="Cambria Math" panose="02040503050406030204" pitchFamily="18" charset="0"/>
                                <a:cs typeface="Arial" panose="020B0604020202020204" pitchFamily="34" charset="0"/>
                              </a:rPr>
                              <m:t>↓</m:t>
                            </m:r>
                          </m:e>
                          <m:sub>
                            <m:r>
                              <a:rPr lang="en-US" b="1" i="1" smtClean="0">
                                <a:solidFill>
                                  <a:srgbClr val="C55A11"/>
                                </a:solidFill>
                                <a:latin typeface="Cambria Math" panose="02040503050406030204" pitchFamily="18" charset="0"/>
                                <a:cs typeface="Arial" panose="020B0604020202020204" pitchFamily="34" charset="0"/>
                              </a:rPr>
                              <m:t>𝒇</m:t>
                            </m:r>
                          </m:sub>
                        </m:sSub>
                      </m:sup>
                    </m:sSup>
                    <m:d>
                      <m:dPr>
                        <m:ctrlPr>
                          <a:rPr lang="en-US" b="1" i="1" smtClean="0">
                            <a:solidFill>
                              <a:srgbClr val="C55A11"/>
                            </a:solidFill>
                            <a:latin typeface="Cambria Math" panose="02040503050406030204" pitchFamily="18" charset="0"/>
                            <a:cs typeface="Arial" panose="020B0604020202020204" pitchFamily="34" charset="0"/>
                          </a:rPr>
                        </m:ctrlPr>
                      </m:dPr>
                      <m:e>
                        <m:r>
                          <a:rPr lang="en-US" b="1" i="1" smtClean="0">
                            <a:solidFill>
                              <a:srgbClr val="C55A11"/>
                            </a:solidFill>
                            <a:latin typeface="Cambria Math" panose="02040503050406030204" pitchFamily="18" charset="0"/>
                            <a:cs typeface="Arial" panose="020B0604020202020204" pitchFamily="34" charset="0"/>
                          </a:rPr>
                          <m:t>𝒒</m:t>
                        </m:r>
                      </m:e>
                    </m:d>
                  </m:oMath>
                </a14:m>
                <a:r>
                  <a:rPr lang="en-US" b="1" dirty="0">
                    <a:solidFill>
                      <a:srgbClr val="C55A11"/>
                    </a:solidFill>
                    <a:latin typeface="Arial" panose="020B0604020202020204" pitchFamily="34" charset="0"/>
                    <a:cs typeface="Arial" panose="020B0604020202020204" pitchFamily="34" charset="0"/>
                  </a:rPr>
                  <a:t> of TIDDs</a:t>
                </a:r>
              </a:p>
            </p:txBody>
          </p:sp>
        </mc:Choice>
        <mc:Fallback xmlns="">
          <p:sp>
            <p:nvSpPr>
              <p:cNvPr id="2" name="Title 1">
                <a:extLst>
                  <a:ext uri="{FF2B5EF4-FFF2-40B4-BE49-F238E27FC236}">
                    <a16:creationId xmlns:a16="http://schemas.microsoft.com/office/drawing/2014/main" id="{483F3109-D714-68E6-86AE-6069DFAD5A50}"/>
                  </a:ext>
                </a:extLst>
              </p:cNvPr>
              <p:cNvSpPr>
                <a:spLocks noGrp="1" noRot="1" noChangeAspect="1" noMove="1" noResize="1" noEditPoints="1" noAdjustHandles="1" noChangeArrowheads="1" noChangeShapeType="1" noTextEdit="1"/>
              </p:cNvSpPr>
              <p:nvPr>
                <p:ph type="title"/>
              </p:nvPr>
            </p:nvSpPr>
            <p:spPr>
              <a:blipFill>
                <a:blip r:embed="rId3"/>
                <a:stretch>
                  <a:fillRect l="-965"/>
                </a:stretch>
              </a:blipFill>
            </p:spPr>
            <p:txBody>
              <a:bodyPr/>
              <a:lstStyle/>
              <a:p>
                <a:r>
                  <a:rPr lang="en-US">
                    <a:noFill/>
                  </a:rPr>
                  <a:t> </a:t>
                </a:r>
              </a:p>
            </p:txBody>
          </p:sp>
        </mc:Fallback>
      </mc:AlternateContent>
      <p:sp>
        <p:nvSpPr>
          <p:cNvPr id="3" name="Slide Number Placeholder 2">
            <a:extLst>
              <a:ext uri="{FF2B5EF4-FFF2-40B4-BE49-F238E27FC236}">
                <a16:creationId xmlns:a16="http://schemas.microsoft.com/office/drawing/2014/main" id="{64BC35E1-AC68-DAA7-0098-831F0CDC2A77}"/>
              </a:ext>
            </a:extLst>
          </p:cNvPr>
          <p:cNvSpPr>
            <a:spLocks noGrp="1"/>
          </p:cNvSpPr>
          <p:nvPr>
            <p:ph type="sldNum" sz="quarter" idx="12"/>
          </p:nvPr>
        </p:nvSpPr>
        <p:spPr/>
        <p:txBody>
          <a:bodyPr/>
          <a:lstStyle/>
          <a:p>
            <a:fld id="{0FB003BB-B0A3-EA40-A30C-D476AA9046D7}" type="slidenum">
              <a:rPr lang="en-US" smtClean="0"/>
              <a:t>102</a:t>
            </a:fld>
            <a:endParaRPr lang="en-US" dirty="0"/>
          </a:p>
        </p:txBody>
      </p: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0FF0F343-660E-0E39-24D0-0B467DCECD1C}"/>
                  </a:ext>
                </a:extLst>
              </p:cNvPr>
              <p:cNvSpPr txBox="1"/>
              <p:nvPr/>
            </p:nvSpPr>
            <p:spPr>
              <a:xfrm>
                <a:off x="609599" y="1738188"/>
                <a:ext cx="6450228" cy="456472"/>
              </a:xfrm>
              <a:prstGeom prst="rect">
                <a:avLst/>
              </a:prstGeom>
              <a:noFill/>
            </p:spPr>
            <p:txBody>
              <a:bodyPr wrap="square" rtlCol="0">
                <a:spAutoFit/>
              </a:bodyPr>
              <a:lstStyle/>
              <a:p>
                <a:pPr>
                  <a:lnSpc>
                    <a:spcPct val="150000"/>
                  </a:lnSpc>
                </a:pPr>
                <a:r>
                  <a:rPr lang="en-US" dirty="0">
                    <a:latin typeface="Arial" panose="020B0604020202020204" pitchFamily="34" charset="0"/>
                    <a:cs typeface="Arial" panose="020B0604020202020204" pitchFamily="34" charset="0"/>
                  </a:rPr>
                  <a:t>Set of words whose corresponding trees lead to </a:t>
                </a:r>
                <a14:m>
                  <m:oMath xmlns:m="http://schemas.openxmlformats.org/officeDocument/2006/math">
                    <m:r>
                      <a:rPr lang="en-US" b="0" i="1" smtClean="0">
                        <a:latin typeface="Cambria Math" panose="02040503050406030204" pitchFamily="18" charset="0"/>
                        <a:cs typeface="Arial" panose="020B0604020202020204" pitchFamily="34" charset="0"/>
                      </a:rPr>
                      <m:t>𝑞</m:t>
                    </m:r>
                  </m:oMath>
                </a14:m>
                <a:endParaRPr lang="en-US" b="0" dirty="0">
                  <a:latin typeface="Arial" panose="020B0604020202020204" pitchFamily="34" charset="0"/>
                  <a:cs typeface="Arial" panose="020B0604020202020204" pitchFamily="34" charset="0"/>
                </a:endParaRPr>
              </a:p>
            </p:txBody>
          </p:sp>
        </mc:Choice>
        <mc:Fallback xmlns="">
          <p:sp>
            <p:nvSpPr>
              <p:cNvPr id="5" name="TextBox 4">
                <a:extLst>
                  <a:ext uri="{FF2B5EF4-FFF2-40B4-BE49-F238E27FC236}">
                    <a16:creationId xmlns:a16="http://schemas.microsoft.com/office/drawing/2014/main" id="{0FF0F343-660E-0E39-24D0-0B467DCECD1C}"/>
                  </a:ext>
                </a:extLst>
              </p:cNvPr>
              <p:cNvSpPr txBox="1">
                <a:spLocks noRot="1" noChangeAspect="1" noMove="1" noResize="1" noEditPoints="1" noAdjustHandles="1" noChangeArrowheads="1" noChangeShapeType="1" noTextEdit="1"/>
              </p:cNvSpPr>
              <p:nvPr/>
            </p:nvSpPr>
            <p:spPr>
              <a:xfrm>
                <a:off x="609599" y="1738188"/>
                <a:ext cx="6450228" cy="456472"/>
              </a:xfrm>
              <a:prstGeom prst="rect">
                <a:avLst/>
              </a:prstGeom>
              <a:blipFill>
                <a:blip r:embed="rId4"/>
                <a:stretch>
                  <a:fillRect l="-787" b="-18919"/>
                </a:stretch>
              </a:blipFill>
            </p:spPr>
            <p:txBody>
              <a:bodyPr/>
              <a:lstStyle/>
              <a:p>
                <a:r>
                  <a:rPr lang="en-US">
                    <a:noFill/>
                  </a:rPr>
                  <a:t> </a:t>
                </a:r>
              </a:p>
            </p:txBody>
          </p:sp>
        </mc:Fallback>
      </mc:AlternateContent>
      <p:cxnSp>
        <p:nvCxnSpPr>
          <p:cNvPr id="6" name="Straight Arrow Connector 5">
            <a:extLst>
              <a:ext uri="{FF2B5EF4-FFF2-40B4-BE49-F238E27FC236}">
                <a16:creationId xmlns:a16="http://schemas.microsoft.com/office/drawing/2014/main" id="{701E67A9-B0B7-CEB8-DA8B-424CE11BBCFA}"/>
              </a:ext>
            </a:extLst>
          </p:cNvPr>
          <p:cNvCxnSpPr/>
          <p:nvPr/>
        </p:nvCxnSpPr>
        <p:spPr>
          <a:xfrm flipH="1">
            <a:off x="8737558" y="2308103"/>
            <a:ext cx="609963" cy="415636"/>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CE8CB29C-0E04-2ACA-02AB-7F54F7A9E70D}"/>
              </a:ext>
            </a:extLst>
          </p:cNvPr>
          <p:cNvCxnSpPr>
            <a:cxnSpLocks/>
          </p:cNvCxnSpPr>
          <p:nvPr/>
        </p:nvCxnSpPr>
        <p:spPr>
          <a:xfrm>
            <a:off x="9345050" y="2311549"/>
            <a:ext cx="614763" cy="41219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8" name="Straight Arrow Connector 7">
            <a:extLst>
              <a:ext uri="{FF2B5EF4-FFF2-40B4-BE49-F238E27FC236}">
                <a16:creationId xmlns:a16="http://schemas.microsoft.com/office/drawing/2014/main" id="{A89348B9-B744-5239-6BE4-F7D5D7A0F62E}"/>
              </a:ext>
            </a:extLst>
          </p:cNvPr>
          <p:cNvCxnSpPr/>
          <p:nvPr/>
        </p:nvCxnSpPr>
        <p:spPr>
          <a:xfrm flipH="1">
            <a:off x="8273088" y="2723739"/>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63CD604E-5DF6-80EE-8356-D9CDFD75B8CB}"/>
              </a:ext>
            </a:extLst>
          </p:cNvPr>
          <p:cNvCxnSpPr>
            <a:cxnSpLocks/>
          </p:cNvCxnSpPr>
          <p:nvPr/>
        </p:nvCxnSpPr>
        <p:spPr>
          <a:xfrm>
            <a:off x="8737558" y="2742025"/>
            <a:ext cx="443662" cy="453995"/>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15EF193E-A011-9EB4-B607-2DBF05EA4B78}"/>
              </a:ext>
            </a:extLst>
          </p:cNvPr>
          <p:cNvCxnSpPr/>
          <p:nvPr/>
        </p:nvCxnSpPr>
        <p:spPr>
          <a:xfrm flipH="1">
            <a:off x="9477147" y="2732882"/>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4A411E32-6655-B081-232C-5B82613ADA9A}"/>
              </a:ext>
            </a:extLst>
          </p:cNvPr>
          <p:cNvCxnSpPr>
            <a:cxnSpLocks/>
          </p:cNvCxnSpPr>
          <p:nvPr/>
        </p:nvCxnSpPr>
        <p:spPr>
          <a:xfrm>
            <a:off x="9953875" y="2743974"/>
            <a:ext cx="548640" cy="44610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FD288CE1-AF7F-04D2-A947-E1E730232951}"/>
                  </a:ext>
                </a:extLst>
              </p:cNvPr>
              <p:cNvSpPr txBox="1"/>
              <p:nvPr/>
            </p:nvSpPr>
            <p:spPr>
              <a:xfrm>
                <a:off x="8116635" y="3196020"/>
                <a:ext cx="38036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𝑥</m:t>
                          </m:r>
                        </m:e>
                        <m:sub>
                          <m:r>
                            <a:rPr lang="en-US" sz="1200" b="0" i="1" smtClean="0">
                              <a:latin typeface="Cambria Math" panose="02040503050406030204" pitchFamily="18" charset="0"/>
                              <a:cs typeface="Arial" panose="020B0604020202020204" pitchFamily="34" charset="0"/>
                            </a:rPr>
                            <m:t>0</m:t>
                          </m:r>
                        </m:sub>
                      </m:sSub>
                    </m:oMath>
                  </m:oMathPara>
                </a14:m>
                <a:endParaRPr lang="en-US" sz="1200" dirty="0">
                  <a:latin typeface="Arial" panose="020B0604020202020204" pitchFamily="34" charset="0"/>
                  <a:cs typeface="Arial" panose="020B0604020202020204" pitchFamily="34" charset="0"/>
                </a:endParaRPr>
              </a:p>
            </p:txBody>
          </p:sp>
        </mc:Choice>
        <mc:Fallback xmlns="">
          <p:sp>
            <p:nvSpPr>
              <p:cNvPr id="12" name="TextBox 11">
                <a:extLst>
                  <a:ext uri="{FF2B5EF4-FFF2-40B4-BE49-F238E27FC236}">
                    <a16:creationId xmlns:a16="http://schemas.microsoft.com/office/drawing/2014/main" id="{FD288CE1-AF7F-04D2-A947-E1E730232951}"/>
                  </a:ext>
                </a:extLst>
              </p:cNvPr>
              <p:cNvSpPr txBox="1">
                <a:spLocks noRot="1" noChangeAspect="1" noMove="1" noResize="1" noEditPoints="1" noAdjustHandles="1" noChangeArrowheads="1" noChangeShapeType="1" noTextEdit="1"/>
              </p:cNvSpPr>
              <p:nvPr/>
            </p:nvSpPr>
            <p:spPr>
              <a:xfrm>
                <a:off x="8116635" y="3196020"/>
                <a:ext cx="380361"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8840D396-9706-0F7B-C12F-78140E44CDBC}"/>
                  </a:ext>
                </a:extLst>
              </p:cNvPr>
              <p:cNvSpPr txBox="1"/>
              <p:nvPr/>
            </p:nvSpPr>
            <p:spPr>
              <a:xfrm>
                <a:off x="9012822" y="3214306"/>
                <a:ext cx="381964"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𝑦</m:t>
                          </m:r>
                        </m:e>
                        <m:sub>
                          <m:r>
                            <a:rPr lang="en-US" sz="1200" b="0" i="1" smtClean="0">
                              <a:latin typeface="Cambria Math" panose="02040503050406030204" pitchFamily="18" charset="0"/>
                              <a:cs typeface="Arial" panose="020B0604020202020204" pitchFamily="34" charset="0"/>
                            </a:rPr>
                            <m:t>0</m:t>
                          </m:r>
                        </m:sub>
                      </m:sSub>
                    </m:oMath>
                  </m:oMathPara>
                </a14:m>
                <a:endParaRPr lang="en-US" sz="1200" dirty="0">
                  <a:latin typeface="Arial" panose="020B0604020202020204" pitchFamily="34" charset="0"/>
                  <a:cs typeface="Arial" panose="020B0604020202020204" pitchFamily="34" charset="0"/>
                </a:endParaRPr>
              </a:p>
            </p:txBody>
          </p:sp>
        </mc:Choice>
        <mc:Fallback xmlns="">
          <p:sp>
            <p:nvSpPr>
              <p:cNvPr id="13" name="TextBox 12">
                <a:extLst>
                  <a:ext uri="{FF2B5EF4-FFF2-40B4-BE49-F238E27FC236}">
                    <a16:creationId xmlns:a16="http://schemas.microsoft.com/office/drawing/2014/main" id="{8840D396-9706-0F7B-C12F-78140E44CDBC}"/>
                  </a:ext>
                </a:extLst>
              </p:cNvPr>
              <p:cNvSpPr txBox="1">
                <a:spLocks noRot="1" noChangeAspect="1" noMove="1" noResize="1" noEditPoints="1" noAdjustHandles="1" noChangeArrowheads="1" noChangeShapeType="1" noTextEdit="1"/>
              </p:cNvSpPr>
              <p:nvPr/>
            </p:nvSpPr>
            <p:spPr>
              <a:xfrm>
                <a:off x="9012822" y="3214306"/>
                <a:ext cx="381964" cy="276999"/>
              </a:xfrm>
              <a:prstGeom prst="rect">
                <a:avLst/>
              </a:prstGeom>
              <a:blipFill>
                <a:blip r:embed="rId6"/>
                <a:stretch>
                  <a:fillRect b="-41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B164FC2A-A2A4-9818-74CD-58B5EE4E1A31}"/>
                  </a:ext>
                </a:extLst>
              </p:cNvPr>
              <p:cNvSpPr txBox="1"/>
              <p:nvPr/>
            </p:nvSpPr>
            <p:spPr>
              <a:xfrm>
                <a:off x="9355297" y="3214305"/>
                <a:ext cx="376770"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𝑥</m:t>
                          </m:r>
                        </m:e>
                        <m:sub>
                          <m:r>
                            <a:rPr lang="en-US" sz="1200" b="0" i="1" smtClean="0">
                              <a:latin typeface="Cambria Math" panose="02040503050406030204" pitchFamily="18" charset="0"/>
                              <a:cs typeface="Arial" panose="020B0604020202020204" pitchFamily="34" charset="0"/>
                            </a:rPr>
                            <m:t>1</m:t>
                          </m:r>
                        </m:sub>
                      </m:sSub>
                    </m:oMath>
                  </m:oMathPara>
                </a14:m>
                <a:endParaRPr lang="en-US" sz="1200" dirty="0">
                  <a:latin typeface="Arial" panose="020B0604020202020204" pitchFamily="34" charset="0"/>
                  <a:cs typeface="Arial" panose="020B0604020202020204" pitchFamily="34" charset="0"/>
                </a:endParaRPr>
              </a:p>
            </p:txBody>
          </p:sp>
        </mc:Choice>
        <mc:Fallback xmlns="">
          <p:sp>
            <p:nvSpPr>
              <p:cNvPr id="14" name="TextBox 13">
                <a:extLst>
                  <a:ext uri="{FF2B5EF4-FFF2-40B4-BE49-F238E27FC236}">
                    <a16:creationId xmlns:a16="http://schemas.microsoft.com/office/drawing/2014/main" id="{B164FC2A-A2A4-9818-74CD-58B5EE4E1A31}"/>
                  </a:ext>
                </a:extLst>
              </p:cNvPr>
              <p:cNvSpPr txBox="1">
                <a:spLocks noRot="1" noChangeAspect="1" noMove="1" noResize="1" noEditPoints="1" noAdjustHandles="1" noChangeArrowheads="1" noChangeShapeType="1" noTextEdit="1"/>
              </p:cNvSpPr>
              <p:nvPr/>
            </p:nvSpPr>
            <p:spPr>
              <a:xfrm>
                <a:off x="9355297" y="3214305"/>
                <a:ext cx="376770" cy="276999"/>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F6F31511-3626-C0DC-B1D3-8F4DFFF10163}"/>
                  </a:ext>
                </a:extLst>
              </p:cNvPr>
              <p:cNvSpPr txBox="1"/>
              <p:nvPr/>
            </p:nvSpPr>
            <p:spPr>
              <a:xfrm>
                <a:off x="10368300" y="3196019"/>
                <a:ext cx="378373"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𝑦</m:t>
                          </m:r>
                        </m:e>
                        <m:sub>
                          <m:r>
                            <a:rPr lang="en-US" sz="1200" b="0" i="1" smtClean="0">
                              <a:latin typeface="Cambria Math" panose="02040503050406030204" pitchFamily="18" charset="0"/>
                              <a:cs typeface="Arial" panose="020B0604020202020204" pitchFamily="34" charset="0"/>
                            </a:rPr>
                            <m:t>1</m:t>
                          </m:r>
                        </m:sub>
                      </m:sSub>
                    </m:oMath>
                  </m:oMathPara>
                </a14:m>
                <a:endParaRPr lang="en-US" sz="1200" b="0" dirty="0">
                  <a:latin typeface="Arial" panose="020B0604020202020204" pitchFamily="34" charset="0"/>
                  <a:cs typeface="Arial" panose="020B0604020202020204" pitchFamily="34" charset="0"/>
                </a:endParaRPr>
              </a:p>
            </p:txBody>
          </p:sp>
        </mc:Choice>
        <mc:Fallback xmlns="">
          <p:sp>
            <p:nvSpPr>
              <p:cNvPr id="15" name="TextBox 14">
                <a:extLst>
                  <a:ext uri="{FF2B5EF4-FFF2-40B4-BE49-F238E27FC236}">
                    <a16:creationId xmlns:a16="http://schemas.microsoft.com/office/drawing/2014/main" id="{F6F31511-3626-C0DC-B1D3-8F4DFFF10163}"/>
                  </a:ext>
                </a:extLst>
              </p:cNvPr>
              <p:cNvSpPr txBox="1">
                <a:spLocks noRot="1" noChangeAspect="1" noMove="1" noResize="1" noEditPoints="1" noAdjustHandles="1" noChangeArrowheads="1" noChangeShapeType="1" noTextEdit="1"/>
              </p:cNvSpPr>
              <p:nvPr/>
            </p:nvSpPr>
            <p:spPr>
              <a:xfrm>
                <a:off x="10368300" y="3196019"/>
                <a:ext cx="378373" cy="276999"/>
              </a:xfrm>
              <a:prstGeom prst="rect">
                <a:avLst/>
              </a:prstGeom>
              <a:blipFill>
                <a:blip r:embed="rId8"/>
                <a:stretch>
                  <a:fillRect b="-869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Box 15">
                <a:extLst>
                  <a:ext uri="{FF2B5EF4-FFF2-40B4-BE49-F238E27FC236}">
                    <a16:creationId xmlns:a16="http://schemas.microsoft.com/office/drawing/2014/main" id="{A437327C-9907-822A-0D0E-25969AFCC8AE}"/>
                  </a:ext>
                </a:extLst>
              </p:cNvPr>
              <p:cNvSpPr txBox="1"/>
              <p:nvPr/>
            </p:nvSpPr>
            <p:spPr>
              <a:xfrm>
                <a:off x="7575242" y="1715087"/>
                <a:ext cx="3807645" cy="56861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𝐸</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𝑄</m:t>
                          </m:r>
                        </m:e>
                        <m:sub>
                          <m:r>
                            <a:rPr lang="en-US" b="0" i="1" smtClean="0">
                              <a:latin typeface="Cambria Math" panose="02040503050406030204" pitchFamily="18" charset="0"/>
                            </a:rPr>
                            <m:t>2</m:t>
                          </m:r>
                        </m:sub>
                      </m:sSub>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1</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1</m:t>
                              </m:r>
                            </m:sub>
                          </m:sSub>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m:rPr>
                              <m:sty m:val="p"/>
                            </m:rPr>
                            <a:rPr lang="en-US" b="0" i="0" smtClean="0">
                              <a:latin typeface="Cambria Math" panose="02040503050406030204" pitchFamily="18" charset="0"/>
                            </a:rPr>
                            <m:t>Π</m:t>
                          </m:r>
                        </m:e>
                        <m:sub>
                          <m:r>
                            <a:rPr lang="en-US" b="0" i="1" smtClean="0">
                              <a:latin typeface="Cambria Math" panose="02040503050406030204" pitchFamily="18" charset="0"/>
                            </a:rPr>
                            <m:t>𝑖</m:t>
                          </m:r>
                          <m:r>
                            <a:rPr lang="en-US" b="0" i="1" smtClean="0">
                              <a:latin typeface="Cambria Math" panose="02040503050406030204" pitchFamily="18" charset="0"/>
                            </a:rPr>
                            <m:t>=0</m:t>
                          </m:r>
                        </m:sub>
                        <m:sup>
                          <m:r>
                            <a:rPr lang="en-US" b="0" i="1" smtClean="0">
                              <a:latin typeface="Cambria Math" panose="02040503050406030204" pitchFamily="18" charset="0"/>
                            </a:rPr>
                            <m:t>1</m:t>
                          </m:r>
                        </m:sup>
                      </m:sSubSup>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𝑖</m:t>
                              </m:r>
                            </m:sub>
                          </m:sSub>
                          <m:r>
                            <a:rPr lang="en-US" b="0" i="1" smtClean="0">
                              <a:latin typeface="Cambria Math" panose="02040503050406030204" pitchFamily="18" charset="0"/>
                            </a:rPr>
                            <m:t> ⟺ </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𝑖</m:t>
                              </m:r>
                            </m:sub>
                          </m:sSub>
                        </m:e>
                      </m:d>
                    </m:oMath>
                  </m:oMathPara>
                </a14:m>
                <a:endParaRPr lang="en-US" b="0" dirty="0"/>
              </a:p>
              <a:p>
                <a:endParaRPr lang="en-US" dirty="0"/>
              </a:p>
            </p:txBody>
          </p:sp>
        </mc:Choice>
        <mc:Fallback xmlns="">
          <p:sp>
            <p:nvSpPr>
              <p:cNvPr id="16" name="TextBox 15">
                <a:extLst>
                  <a:ext uri="{FF2B5EF4-FFF2-40B4-BE49-F238E27FC236}">
                    <a16:creationId xmlns:a16="http://schemas.microsoft.com/office/drawing/2014/main" id="{A437327C-9907-822A-0D0E-25969AFCC8AE}"/>
                  </a:ext>
                </a:extLst>
              </p:cNvPr>
              <p:cNvSpPr txBox="1">
                <a:spLocks noRot="1" noChangeAspect="1" noMove="1" noResize="1" noEditPoints="1" noAdjustHandles="1" noChangeArrowheads="1" noChangeShapeType="1" noTextEdit="1"/>
              </p:cNvSpPr>
              <p:nvPr/>
            </p:nvSpPr>
            <p:spPr>
              <a:xfrm>
                <a:off x="7575242" y="1715087"/>
                <a:ext cx="3807645" cy="568617"/>
              </a:xfrm>
              <a:prstGeom prst="rect">
                <a:avLst/>
              </a:prstGeom>
              <a:blipFill>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BF6D392A-CCB1-8613-356A-7F7F66B6D9DE}"/>
                  </a:ext>
                </a:extLst>
              </p:cNvPr>
              <p:cNvSpPr txBox="1"/>
              <p:nvPr/>
            </p:nvSpPr>
            <p:spPr>
              <a:xfrm>
                <a:off x="7582449" y="4214032"/>
                <a:ext cx="1598771" cy="2011448"/>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0</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1</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0</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0</m:t>
                          </m:r>
                        </m:sub>
                        <m:sup>
                          <m:r>
                            <a:rPr lang="en-US" i="1">
                              <a:latin typeface="Cambria Math" panose="02040503050406030204" pitchFamily="18" charset="0"/>
                            </a:rPr>
                            <m:t>1</m:t>
                          </m:r>
                        </m:sup>
                      </m:sSubSup>
                    </m:oMath>
                  </m:oMathPara>
                </a14:m>
                <a:endParaRPr lang="en-US" b="0" dirty="0"/>
              </a:p>
              <a:p>
                <a:endParaRPr lang="en-US" dirty="0"/>
              </a:p>
            </p:txBody>
          </p:sp>
        </mc:Choice>
        <mc:Fallback xmlns="">
          <p:sp>
            <p:nvSpPr>
              <p:cNvPr id="17" name="TextBox 16">
                <a:extLst>
                  <a:ext uri="{FF2B5EF4-FFF2-40B4-BE49-F238E27FC236}">
                    <a16:creationId xmlns:a16="http://schemas.microsoft.com/office/drawing/2014/main" id="{BF6D392A-CCB1-8613-356A-7F7F66B6D9DE}"/>
                  </a:ext>
                </a:extLst>
              </p:cNvPr>
              <p:cNvSpPr txBox="1">
                <a:spLocks noRot="1" noChangeAspect="1" noMove="1" noResize="1" noEditPoints="1" noAdjustHandles="1" noChangeArrowheads="1" noChangeShapeType="1" noTextEdit="1"/>
              </p:cNvSpPr>
              <p:nvPr/>
            </p:nvSpPr>
            <p:spPr>
              <a:xfrm>
                <a:off x="7582449" y="4214032"/>
                <a:ext cx="1598771" cy="2011448"/>
              </a:xfrm>
              <a:prstGeom prst="rect">
                <a:avLst/>
              </a:prstGeom>
              <a:blipFill>
                <a:blip r:embed="rId10"/>
                <a:stretch>
                  <a:fillRect l="-794"/>
                </a:stretch>
              </a:blipFill>
            </p:spPr>
            <p:txBody>
              <a:bodyPr/>
              <a:lstStyle/>
              <a:p>
                <a:r>
                  <a:rPr lang="en-US">
                    <a:noFill/>
                  </a:rPr>
                  <a:t> </a:t>
                </a:r>
              </a:p>
            </p:txBody>
          </p:sp>
        </mc:Fallback>
      </mc:AlternateContent>
      <p:sp>
        <p:nvSpPr>
          <p:cNvPr id="19" name="TextBox 18">
            <a:extLst>
              <a:ext uri="{FF2B5EF4-FFF2-40B4-BE49-F238E27FC236}">
                <a16:creationId xmlns:a16="http://schemas.microsoft.com/office/drawing/2014/main" id="{42CD6E16-1422-4D93-25FF-B3C77CE320E2}"/>
              </a:ext>
            </a:extLst>
          </p:cNvPr>
          <p:cNvSpPr txBox="1"/>
          <p:nvPr/>
        </p:nvSpPr>
        <p:spPr>
          <a:xfrm>
            <a:off x="10047024" y="2456335"/>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0" name="TextBox 19">
            <a:extLst>
              <a:ext uri="{FF2B5EF4-FFF2-40B4-BE49-F238E27FC236}">
                <a16:creationId xmlns:a16="http://schemas.microsoft.com/office/drawing/2014/main" id="{B376CD9F-2808-13DC-D16F-04CF9E8E5012}"/>
              </a:ext>
            </a:extLst>
          </p:cNvPr>
          <p:cNvSpPr txBox="1"/>
          <p:nvPr/>
        </p:nvSpPr>
        <p:spPr>
          <a:xfrm>
            <a:off x="8403608" y="245153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1" name="TextBox 20">
            <a:extLst>
              <a:ext uri="{FF2B5EF4-FFF2-40B4-BE49-F238E27FC236}">
                <a16:creationId xmlns:a16="http://schemas.microsoft.com/office/drawing/2014/main" id="{85629902-9050-D309-3D76-3E4EEC7C5953}"/>
              </a:ext>
            </a:extLst>
          </p:cNvPr>
          <p:cNvSpPr txBox="1"/>
          <p:nvPr/>
        </p:nvSpPr>
        <p:spPr>
          <a:xfrm>
            <a:off x="9477147" y="206872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mc:AlternateContent xmlns:mc="http://schemas.openxmlformats.org/markup-compatibility/2006" xmlns:a14="http://schemas.microsoft.com/office/drawing/2010/main">
        <mc:Choice Requires="a14">
          <p:sp>
            <p:nvSpPr>
              <p:cNvPr id="22" name="TextBox 21">
                <a:extLst>
                  <a:ext uri="{FF2B5EF4-FFF2-40B4-BE49-F238E27FC236}">
                    <a16:creationId xmlns:a16="http://schemas.microsoft.com/office/drawing/2014/main" id="{97586D22-BEAA-D6AE-3514-140788D44046}"/>
                  </a:ext>
                </a:extLst>
              </p:cNvPr>
              <p:cNvSpPr txBox="1"/>
              <p:nvPr/>
            </p:nvSpPr>
            <p:spPr>
              <a:xfrm>
                <a:off x="9280422" y="4199339"/>
                <a:ext cx="1598771" cy="1126912"/>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2</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b="0" dirty="0"/>
              </a:p>
            </p:txBody>
          </p:sp>
        </mc:Choice>
        <mc:Fallback xmlns="">
          <p:sp>
            <p:nvSpPr>
              <p:cNvPr id="22" name="TextBox 21">
                <a:extLst>
                  <a:ext uri="{FF2B5EF4-FFF2-40B4-BE49-F238E27FC236}">
                    <a16:creationId xmlns:a16="http://schemas.microsoft.com/office/drawing/2014/main" id="{97586D22-BEAA-D6AE-3514-140788D44046}"/>
                  </a:ext>
                </a:extLst>
              </p:cNvPr>
              <p:cNvSpPr txBox="1">
                <a:spLocks noRot="1" noChangeAspect="1" noMove="1" noResize="1" noEditPoints="1" noAdjustHandles="1" noChangeArrowheads="1" noChangeShapeType="1" noTextEdit="1"/>
              </p:cNvSpPr>
              <p:nvPr/>
            </p:nvSpPr>
            <p:spPr>
              <a:xfrm>
                <a:off x="9280422" y="4199339"/>
                <a:ext cx="1598771" cy="1126912"/>
              </a:xfrm>
              <a:prstGeom prst="rect">
                <a:avLst/>
              </a:prstGeom>
              <a:blipFill>
                <a:blip r:embed="rId11"/>
                <a:stretch>
                  <a:fillRect b="-555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TextBox 22">
                <a:extLst>
                  <a:ext uri="{FF2B5EF4-FFF2-40B4-BE49-F238E27FC236}">
                    <a16:creationId xmlns:a16="http://schemas.microsoft.com/office/drawing/2014/main" id="{95786AAF-0FEB-F3F0-9A49-733A7D2DB175}"/>
                  </a:ext>
                </a:extLst>
              </p:cNvPr>
              <p:cNvSpPr txBox="1"/>
              <p:nvPr/>
            </p:nvSpPr>
            <p:spPr>
              <a:xfrm>
                <a:off x="9377834" y="5685506"/>
                <a:ext cx="1256113" cy="65498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2</m:t>
                              </m:r>
                            </m:sup>
                          </m:sSubSup>
                        </m:e>
                      </m:d>
                      <m:r>
                        <a:rPr lang="en-US" i="1">
                          <a:latin typeface="Cambria Math" panose="02040503050406030204" pitchFamily="18" charset="0"/>
                        </a:rPr>
                        <m:t>=1</m:t>
                      </m:r>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1</m:t>
                              </m:r>
                            </m:sub>
                            <m:sup>
                              <m:r>
                                <a:rPr lang="en-US" i="1">
                                  <a:latin typeface="Cambria Math" panose="02040503050406030204" pitchFamily="18" charset="0"/>
                                </a:rPr>
                                <m:t>2</m:t>
                              </m:r>
                            </m:sup>
                          </m:sSubSup>
                        </m:e>
                      </m:d>
                      <m:r>
                        <a:rPr lang="en-US" i="1">
                          <a:latin typeface="Cambria Math" panose="02040503050406030204" pitchFamily="18" charset="0"/>
                        </a:rPr>
                        <m:t>=0</m:t>
                      </m:r>
                    </m:oMath>
                  </m:oMathPara>
                </a14:m>
                <a:endParaRPr lang="en-US" dirty="0"/>
              </a:p>
            </p:txBody>
          </p:sp>
        </mc:Choice>
        <mc:Fallback xmlns="">
          <p:sp>
            <p:nvSpPr>
              <p:cNvPr id="23" name="TextBox 22">
                <a:extLst>
                  <a:ext uri="{FF2B5EF4-FFF2-40B4-BE49-F238E27FC236}">
                    <a16:creationId xmlns:a16="http://schemas.microsoft.com/office/drawing/2014/main" id="{95786AAF-0FEB-F3F0-9A49-733A7D2DB175}"/>
                  </a:ext>
                </a:extLst>
              </p:cNvPr>
              <p:cNvSpPr txBox="1">
                <a:spLocks noRot="1" noChangeAspect="1" noMove="1" noResize="1" noEditPoints="1" noAdjustHandles="1" noChangeArrowheads="1" noChangeShapeType="1" noTextEdit="1"/>
              </p:cNvSpPr>
              <p:nvPr/>
            </p:nvSpPr>
            <p:spPr>
              <a:xfrm>
                <a:off x="9377834" y="5685506"/>
                <a:ext cx="1256113" cy="654988"/>
              </a:xfrm>
              <a:prstGeom prst="rect">
                <a:avLst/>
              </a:prstGeom>
              <a:blipFill>
                <a:blip r:embed="rId12"/>
                <a:stretch>
                  <a:fillRect b="-377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E13A827F-5635-3F8B-D4AF-BB7637C3D9C7}"/>
                  </a:ext>
                </a:extLst>
              </p:cNvPr>
              <p:cNvSpPr txBox="1"/>
              <p:nvPr/>
            </p:nvSpPr>
            <p:spPr>
              <a:xfrm>
                <a:off x="758039" y="2399612"/>
                <a:ext cx="3748645" cy="235878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sSup>
                        <m:sSupPr>
                          <m:ctrlPr>
                            <a:rPr lang="en-US" b="0" i="1" smtClean="0">
                              <a:latin typeface="Cambria Math" panose="02040503050406030204" pitchFamily="18" charset="0"/>
                            </a:rPr>
                          </m:ctrlPr>
                        </m:sSupPr>
                        <m:e>
                          <m:r>
                            <a:rPr lang="en-US" b="0" i="1" smtClean="0">
                              <a:latin typeface="Cambria Math" panose="02040503050406030204" pitchFamily="18" charset="0"/>
                            </a:rPr>
                            <m:t>𝐿</m:t>
                          </m:r>
                        </m:e>
                        <m:sup>
                          <m:sSub>
                            <m:sSubPr>
                              <m:ctrlPr>
                                <a:rPr lang="en-US" b="0" i="1" smtClean="0">
                                  <a:latin typeface="Cambria Math" panose="02040503050406030204" pitchFamily="18" charset="0"/>
                                </a:rPr>
                              </m:ctrlPr>
                            </m:sSubPr>
                            <m:e>
                              <m:r>
                                <a:rPr lang="en-US" b="0" i="1" smtClean="0">
                                  <a:latin typeface="Cambria Math" panose="02040503050406030204" pitchFamily="18" charset="0"/>
                                </a:rPr>
                                <m:t>↓</m:t>
                              </m:r>
                            </m:e>
                            <m:sub>
                              <m:r>
                                <a:rPr lang="en-US" b="0" i="1" smtClean="0">
                                  <a:latin typeface="Cambria Math" panose="02040503050406030204" pitchFamily="18" charset="0"/>
                                </a:rPr>
                                <m:t>𝑓</m:t>
                              </m:r>
                            </m:sub>
                          </m:sSub>
                        </m:sup>
                      </m:sSup>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e>
                      </m:d>
                      <m:r>
                        <a:rPr lang="en-US" b="0" i="1" smtClean="0">
                          <a:latin typeface="Cambria Math" panose="02040503050406030204" pitchFamily="18" charset="0"/>
                        </a:rPr>
                        <m:t>={0}</m:t>
                      </m:r>
                    </m:oMath>
                  </m:oMathPara>
                </a14:m>
                <a:endParaRPr lang="en-US" b="0" dirty="0"/>
              </a:p>
              <a:p>
                <a:pPr/>
                <a14:m>
                  <m:oMathPara xmlns:m="http://schemas.openxmlformats.org/officeDocument/2006/math">
                    <m:oMathParaPr>
                      <m:jc m:val="left"/>
                    </m:oMathParaPr>
                    <m:oMath xmlns:m="http://schemas.openxmlformats.org/officeDocument/2006/math">
                      <m:sSup>
                        <m:sSupPr>
                          <m:ctrlPr>
                            <a:rPr lang="en-US" i="1">
                              <a:latin typeface="Cambria Math" panose="02040503050406030204" pitchFamily="18" charset="0"/>
                            </a:rPr>
                          </m:ctrlPr>
                        </m:sSupPr>
                        <m:e>
                          <m:r>
                            <a:rPr lang="en-US" i="1">
                              <a:latin typeface="Cambria Math" panose="02040503050406030204" pitchFamily="18" charset="0"/>
                            </a:rPr>
                            <m:t>𝐿</m:t>
                          </m:r>
                        </m:e>
                        <m:sup>
                          <m:sSub>
                            <m:sSubPr>
                              <m:ctrlPr>
                                <a:rPr lang="en-US" i="1">
                                  <a:latin typeface="Cambria Math" panose="02040503050406030204" pitchFamily="18" charset="0"/>
                                </a:rPr>
                              </m:ctrlPr>
                            </m:sSubPr>
                            <m:e>
                              <m:r>
                                <a:rPr lang="en-US" i="1">
                                  <a:latin typeface="Cambria Math" panose="02040503050406030204" pitchFamily="18" charset="0"/>
                                </a:rPr>
                                <m:t>↓</m:t>
                              </m:r>
                            </m:e>
                            <m:sub>
                              <m:r>
                                <a:rPr lang="en-US" i="1">
                                  <a:latin typeface="Cambria Math" panose="02040503050406030204" pitchFamily="18" charset="0"/>
                                </a:rPr>
                                <m:t>𝑓</m:t>
                              </m:r>
                            </m:sub>
                          </m:sSub>
                        </m:sup>
                      </m:sSup>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r>
                        <a:rPr lang="en-US" b="0" i="1" smtClean="0">
                          <a:latin typeface="Cambria Math" panose="02040503050406030204" pitchFamily="18" charset="0"/>
                        </a:rPr>
                        <m:t>1</m:t>
                      </m:r>
                      <m:r>
                        <a:rPr lang="en-US" i="1">
                          <a:latin typeface="Cambria Math" panose="02040503050406030204" pitchFamily="18" charset="0"/>
                        </a:rPr>
                        <m:t>}</m:t>
                      </m:r>
                    </m:oMath>
                  </m:oMathPara>
                </a14:m>
                <a:endParaRPr lang="en-US" dirty="0"/>
              </a:p>
              <a:p>
                <a:endParaRPr lang="en-US" b="0" i="1" dirty="0">
                  <a:latin typeface="Cambria Math" panose="02040503050406030204" pitchFamily="18" charset="0"/>
                </a:endParaRPr>
              </a:p>
              <a:p>
                <a:pPr/>
                <a14:m>
                  <m:oMathPara xmlns:m="http://schemas.openxmlformats.org/officeDocument/2006/math">
                    <m:oMathParaPr>
                      <m:jc m:val="left"/>
                    </m:oMathParaPr>
                    <m:oMath xmlns:m="http://schemas.openxmlformats.org/officeDocument/2006/math">
                      <m:sSup>
                        <m:sSupPr>
                          <m:ctrlPr>
                            <a:rPr lang="en-US" i="1">
                              <a:latin typeface="Cambria Math" panose="02040503050406030204" pitchFamily="18" charset="0"/>
                            </a:rPr>
                          </m:ctrlPr>
                        </m:sSupPr>
                        <m:e>
                          <m:r>
                            <a:rPr lang="en-US" i="1">
                              <a:latin typeface="Cambria Math" panose="02040503050406030204" pitchFamily="18" charset="0"/>
                            </a:rPr>
                            <m:t>𝐿</m:t>
                          </m:r>
                        </m:e>
                        <m:sup>
                          <m:sSub>
                            <m:sSubPr>
                              <m:ctrlPr>
                                <a:rPr lang="en-US" i="1">
                                  <a:latin typeface="Cambria Math" panose="02040503050406030204" pitchFamily="18" charset="0"/>
                                </a:rPr>
                              </m:ctrlPr>
                            </m:sSubPr>
                            <m:e>
                              <m:r>
                                <a:rPr lang="en-US" i="1">
                                  <a:latin typeface="Cambria Math" panose="02040503050406030204" pitchFamily="18" charset="0"/>
                                </a:rPr>
                                <m:t>↓</m:t>
                              </m:r>
                            </m:e>
                            <m:sub>
                              <m:r>
                                <a:rPr lang="en-US" i="1">
                                  <a:latin typeface="Cambria Math" panose="02040503050406030204" pitchFamily="18" charset="0"/>
                                </a:rPr>
                                <m:t>𝑓</m:t>
                              </m:r>
                            </m:sub>
                          </m:sSub>
                        </m:sup>
                      </m:sSup>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e>
                      </m:d>
                      <m:r>
                        <a:rPr lang="en-US" i="1">
                          <a:latin typeface="Cambria Math" panose="02040503050406030204" pitchFamily="18" charset="0"/>
                        </a:rPr>
                        <m:t>={0</m:t>
                      </m:r>
                      <m:r>
                        <a:rPr lang="en-US" b="0" i="1" smtClean="0">
                          <a:latin typeface="Cambria Math" panose="02040503050406030204" pitchFamily="18" charset="0"/>
                        </a:rPr>
                        <m:t>0,11</m:t>
                      </m:r>
                      <m:r>
                        <a:rPr lang="en-US" i="1">
                          <a:latin typeface="Cambria Math" panose="02040503050406030204" pitchFamily="18" charset="0"/>
                        </a:rPr>
                        <m:t>}</m:t>
                      </m:r>
                    </m:oMath>
                  </m:oMathPara>
                </a14:m>
                <a:endParaRPr lang="en-US" dirty="0"/>
              </a:p>
              <a:p>
                <a:pPr/>
                <a14:m>
                  <m:oMathPara xmlns:m="http://schemas.openxmlformats.org/officeDocument/2006/math">
                    <m:oMathParaPr>
                      <m:jc m:val="left"/>
                    </m:oMathParaPr>
                    <m:oMath xmlns:m="http://schemas.openxmlformats.org/officeDocument/2006/math">
                      <m:sSup>
                        <m:sSupPr>
                          <m:ctrlPr>
                            <a:rPr lang="en-US" i="1">
                              <a:latin typeface="Cambria Math" panose="02040503050406030204" pitchFamily="18" charset="0"/>
                            </a:rPr>
                          </m:ctrlPr>
                        </m:sSupPr>
                        <m:e>
                          <m:r>
                            <a:rPr lang="en-US" i="1">
                              <a:latin typeface="Cambria Math" panose="02040503050406030204" pitchFamily="18" charset="0"/>
                            </a:rPr>
                            <m:t>𝐿</m:t>
                          </m:r>
                        </m:e>
                        <m:sup>
                          <m:sSub>
                            <m:sSubPr>
                              <m:ctrlPr>
                                <a:rPr lang="en-US" i="1">
                                  <a:latin typeface="Cambria Math" panose="02040503050406030204" pitchFamily="18" charset="0"/>
                                </a:rPr>
                              </m:ctrlPr>
                            </m:sSubPr>
                            <m:e>
                              <m:r>
                                <a:rPr lang="en-US" i="1">
                                  <a:latin typeface="Cambria Math" panose="02040503050406030204" pitchFamily="18" charset="0"/>
                                </a:rPr>
                                <m:t>↓</m:t>
                              </m:r>
                            </m:e>
                            <m:sub>
                              <m:r>
                                <a:rPr lang="en-US" i="1">
                                  <a:latin typeface="Cambria Math" panose="02040503050406030204" pitchFamily="18" charset="0"/>
                                </a:rPr>
                                <m:t>𝑓</m:t>
                              </m:r>
                            </m:sub>
                          </m:sSub>
                        </m:sup>
                      </m:sSup>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e>
                      </m:d>
                      <m:r>
                        <a:rPr lang="en-US" i="1">
                          <a:latin typeface="Cambria Math" panose="02040503050406030204" pitchFamily="18" charset="0"/>
                        </a:rPr>
                        <m:t>={0</m:t>
                      </m:r>
                      <m:r>
                        <a:rPr lang="en-US" b="0" i="1" smtClean="0">
                          <a:latin typeface="Cambria Math" panose="02040503050406030204" pitchFamily="18" charset="0"/>
                        </a:rPr>
                        <m:t>1, 10</m:t>
                      </m:r>
                      <m:r>
                        <a:rPr lang="en-US" i="1">
                          <a:latin typeface="Cambria Math" panose="02040503050406030204" pitchFamily="18" charset="0"/>
                        </a:rPr>
                        <m:t>}</m:t>
                      </m:r>
                    </m:oMath>
                  </m:oMathPara>
                </a14:m>
                <a:endParaRPr lang="en-US" dirty="0"/>
              </a:p>
              <a:p>
                <a:endParaRPr lang="en-US" dirty="0"/>
              </a:p>
              <a:p>
                <a:pPr/>
                <a14:m>
                  <m:oMathPara xmlns:m="http://schemas.openxmlformats.org/officeDocument/2006/math">
                    <m:oMathParaPr>
                      <m:jc m:val="left"/>
                    </m:oMathParaPr>
                    <m:oMath xmlns:m="http://schemas.openxmlformats.org/officeDocument/2006/math">
                      <m:sSup>
                        <m:sSupPr>
                          <m:ctrlPr>
                            <a:rPr lang="en-US" i="1">
                              <a:latin typeface="Cambria Math" panose="02040503050406030204" pitchFamily="18" charset="0"/>
                            </a:rPr>
                          </m:ctrlPr>
                        </m:sSupPr>
                        <m:e>
                          <m:r>
                            <a:rPr lang="en-US" i="1">
                              <a:latin typeface="Cambria Math" panose="02040503050406030204" pitchFamily="18" charset="0"/>
                            </a:rPr>
                            <m:t>𝐿</m:t>
                          </m:r>
                        </m:e>
                        <m:sup>
                          <m:sSub>
                            <m:sSubPr>
                              <m:ctrlPr>
                                <a:rPr lang="en-US" i="1">
                                  <a:latin typeface="Cambria Math" panose="02040503050406030204" pitchFamily="18" charset="0"/>
                                </a:rPr>
                              </m:ctrlPr>
                            </m:sSubPr>
                            <m:e>
                              <m:r>
                                <a:rPr lang="en-US" i="1">
                                  <a:latin typeface="Cambria Math" panose="02040503050406030204" pitchFamily="18" charset="0"/>
                                </a:rPr>
                                <m:t>↓</m:t>
                              </m:r>
                            </m:e>
                            <m:sub>
                              <m:r>
                                <a:rPr lang="en-US" i="1">
                                  <a:latin typeface="Cambria Math" panose="02040503050406030204" pitchFamily="18" charset="0"/>
                                </a:rPr>
                                <m:t>𝑓</m:t>
                              </m:r>
                            </m:sub>
                          </m:sSub>
                        </m:sup>
                      </m:sSup>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2</m:t>
                              </m:r>
                            </m:sup>
                          </m:sSubSup>
                        </m:e>
                      </m:d>
                      <m:r>
                        <a:rPr lang="en-US" i="1">
                          <a:latin typeface="Cambria Math" panose="02040503050406030204" pitchFamily="18" charset="0"/>
                        </a:rPr>
                        <m:t>={00</m:t>
                      </m:r>
                      <m:r>
                        <a:rPr lang="en-US" b="0" i="1" smtClean="0">
                          <a:latin typeface="Cambria Math" panose="02040503050406030204" pitchFamily="18" charset="0"/>
                        </a:rPr>
                        <m:t>00,0011,1100,1111</m:t>
                      </m:r>
                      <m:r>
                        <a:rPr lang="en-US" i="1">
                          <a:latin typeface="Cambria Math" panose="02040503050406030204" pitchFamily="18" charset="0"/>
                        </a:rPr>
                        <m:t>}</m:t>
                      </m:r>
                    </m:oMath>
                  </m:oMathPara>
                </a14:m>
                <a:endParaRPr lang="en-US" dirty="0"/>
              </a:p>
              <a:p>
                <a:pPr/>
                <a14:m>
                  <m:oMathPara xmlns:m="http://schemas.openxmlformats.org/officeDocument/2006/math">
                    <m:oMathParaPr>
                      <m:jc m:val="left"/>
                    </m:oMathParaPr>
                    <m:oMath xmlns:m="http://schemas.openxmlformats.org/officeDocument/2006/math">
                      <m:sSup>
                        <m:sSupPr>
                          <m:ctrlPr>
                            <a:rPr lang="en-US" i="1">
                              <a:latin typeface="Cambria Math" panose="02040503050406030204" pitchFamily="18" charset="0"/>
                            </a:rPr>
                          </m:ctrlPr>
                        </m:sSupPr>
                        <m:e>
                          <m:r>
                            <a:rPr lang="en-US" i="1">
                              <a:latin typeface="Cambria Math" panose="02040503050406030204" pitchFamily="18" charset="0"/>
                            </a:rPr>
                            <m:t>𝐿</m:t>
                          </m:r>
                        </m:e>
                        <m:sup>
                          <m:sSub>
                            <m:sSubPr>
                              <m:ctrlPr>
                                <a:rPr lang="en-US" i="1">
                                  <a:latin typeface="Cambria Math" panose="02040503050406030204" pitchFamily="18" charset="0"/>
                                </a:rPr>
                              </m:ctrlPr>
                            </m:sSubPr>
                            <m:e>
                              <m:r>
                                <a:rPr lang="en-US" i="1">
                                  <a:latin typeface="Cambria Math" panose="02040503050406030204" pitchFamily="18" charset="0"/>
                                </a:rPr>
                                <m:t>↓</m:t>
                              </m:r>
                            </m:e>
                            <m:sub>
                              <m:r>
                                <a:rPr lang="en-US" i="1">
                                  <a:latin typeface="Cambria Math" panose="02040503050406030204" pitchFamily="18" charset="0"/>
                                </a:rPr>
                                <m:t>𝑓</m:t>
                              </m:r>
                            </m:sub>
                          </m:sSub>
                        </m:sup>
                      </m:sSup>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2</m:t>
                              </m:r>
                            </m:sup>
                          </m:sSubSup>
                        </m:e>
                      </m:d>
                      <m:r>
                        <a:rPr lang="en-US" i="1">
                          <a:latin typeface="Cambria Math" panose="02040503050406030204" pitchFamily="18" charset="0"/>
                        </a:rPr>
                        <m:t>=</m:t>
                      </m:r>
                      <m:r>
                        <a:rPr lang="en-US" b="0" i="1" smtClean="0">
                          <a:latin typeface="Cambria Math" panose="02040503050406030204" pitchFamily="18" charset="0"/>
                        </a:rPr>
                        <m:t>〈</m:t>
                      </m:r>
                      <m:r>
                        <m:rPr>
                          <m:sty m:val="p"/>
                        </m:rPr>
                        <a:rPr lang="en-US" b="0" i="1" smtClean="0">
                          <a:latin typeface="Cambria Math" panose="02040503050406030204" pitchFamily="18" charset="0"/>
                        </a:rPr>
                        <m:t>Rest</m:t>
                      </m:r>
                      <m:r>
                        <a:rPr lang="en-US" b="0" i="1" smtClean="0">
                          <a:latin typeface="Cambria Math" panose="02040503050406030204" pitchFamily="18" charset="0"/>
                        </a:rPr>
                        <m:t>〉</m:t>
                      </m:r>
                    </m:oMath>
                  </m:oMathPara>
                </a14:m>
                <a:endParaRPr lang="en-US" dirty="0"/>
              </a:p>
            </p:txBody>
          </p:sp>
        </mc:Choice>
        <mc:Fallback xmlns="">
          <p:sp>
            <p:nvSpPr>
              <p:cNvPr id="4" name="TextBox 3">
                <a:extLst>
                  <a:ext uri="{FF2B5EF4-FFF2-40B4-BE49-F238E27FC236}">
                    <a16:creationId xmlns:a16="http://schemas.microsoft.com/office/drawing/2014/main" id="{E13A827F-5635-3F8B-D4AF-BB7637C3D9C7}"/>
                  </a:ext>
                </a:extLst>
              </p:cNvPr>
              <p:cNvSpPr txBox="1">
                <a:spLocks noRot="1" noChangeAspect="1" noMove="1" noResize="1" noEditPoints="1" noAdjustHandles="1" noChangeArrowheads="1" noChangeShapeType="1" noTextEdit="1"/>
              </p:cNvSpPr>
              <p:nvPr/>
            </p:nvSpPr>
            <p:spPr>
              <a:xfrm>
                <a:off x="758039" y="2399612"/>
                <a:ext cx="3748645" cy="2358787"/>
              </a:xfrm>
              <a:prstGeom prst="rect">
                <a:avLst/>
              </a:prstGeom>
              <a:blipFill>
                <a:blip r:embed="rId13"/>
                <a:stretch>
                  <a:fillRect l="-2027" b="-3226"/>
                </a:stretch>
              </a:blipFill>
            </p:spPr>
            <p:txBody>
              <a:bodyPr/>
              <a:lstStyle/>
              <a:p>
                <a:r>
                  <a:rPr lang="en-US">
                    <a:noFill/>
                  </a:rPr>
                  <a:t> </a:t>
                </a:r>
              </a:p>
            </p:txBody>
          </p:sp>
        </mc:Fallback>
      </mc:AlternateContent>
      <p:sp>
        <p:nvSpPr>
          <p:cNvPr id="18" name="TextBox 17">
            <a:extLst>
              <a:ext uri="{FF2B5EF4-FFF2-40B4-BE49-F238E27FC236}">
                <a16:creationId xmlns:a16="http://schemas.microsoft.com/office/drawing/2014/main" id="{7047DCE9-EC88-661F-CA3E-D8359E2A29A2}"/>
              </a:ext>
            </a:extLst>
          </p:cNvPr>
          <p:cNvSpPr txBox="1"/>
          <p:nvPr/>
        </p:nvSpPr>
        <p:spPr>
          <a:xfrm>
            <a:off x="609599" y="4995913"/>
            <a:ext cx="6450228" cy="456472"/>
          </a:xfrm>
          <a:prstGeom prst="rect">
            <a:avLst/>
          </a:prstGeom>
          <a:noFill/>
        </p:spPr>
        <p:txBody>
          <a:bodyPr wrap="square" rtlCol="0">
            <a:spAutoFit/>
          </a:bodyPr>
          <a:lstStyle/>
          <a:p>
            <a:pPr>
              <a:lnSpc>
                <a:spcPct val="150000"/>
              </a:lnSpc>
            </a:pPr>
            <a:r>
              <a:rPr lang="en-US" dirty="0">
                <a:solidFill>
                  <a:srgbClr val="C55A11"/>
                </a:solidFill>
                <a:latin typeface="Arial" panose="020B0604020202020204" pitchFamily="34" charset="0"/>
                <a:cs typeface="Arial" panose="020B0604020202020204" pitchFamily="34" charset="0"/>
              </a:rPr>
              <a:t>States at every level form a partition</a:t>
            </a:r>
            <a:endParaRPr lang="en-US" b="0" dirty="0">
              <a:solidFill>
                <a:srgbClr val="C55A11"/>
              </a:solidFill>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24" name="TextBox 23">
                <a:extLst>
                  <a:ext uri="{FF2B5EF4-FFF2-40B4-BE49-F238E27FC236}">
                    <a16:creationId xmlns:a16="http://schemas.microsoft.com/office/drawing/2014/main" id="{4D0D60B0-8B8F-EBC9-3F52-1770EE0C4A4C}"/>
                  </a:ext>
                </a:extLst>
              </p:cNvPr>
              <p:cNvSpPr txBox="1"/>
              <p:nvPr/>
            </p:nvSpPr>
            <p:spPr>
              <a:xfrm>
                <a:off x="7699964" y="3750894"/>
                <a:ext cx="4196918" cy="31329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400" b="0" i="1" smtClean="0">
                          <a:latin typeface="Cambria Math" panose="02040503050406030204" pitchFamily="18" charset="0"/>
                          <a:cs typeface="Arial" panose="020B0604020202020204" pitchFamily="34" charset="0"/>
                        </a:rPr>
                        <m:t>𝑀</m:t>
                      </m:r>
                      <m:r>
                        <a:rPr lang="en-US" sz="1400" b="0" i="1" smtClean="0">
                          <a:latin typeface="Cambria Math" panose="02040503050406030204" pitchFamily="18" charset="0"/>
                          <a:cs typeface="Arial" panose="020B0604020202020204" pitchFamily="34" charset="0"/>
                        </a:rPr>
                        <m:t> = ⟨2,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0</m:t>
                          </m:r>
                        </m:sup>
                      </m:sSubSup>
                      <m:r>
                        <a:rPr lang="en-US" sz="1400" b="0" i="1" smtClean="0">
                          <a:latin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0</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1</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𝛿</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r>
                        <a:rPr lang="en-US" sz="1400" b="0" i="1" smtClean="0">
                          <a:latin typeface="Cambria Math" panose="02040503050406030204" pitchFamily="18" charset="0"/>
                          <a:ea typeface="Cambria Math" panose="02040503050406030204" pitchFamily="18" charset="0"/>
                          <a:cs typeface="Arial" panose="020B0604020202020204" pitchFamily="34" charset="0"/>
                        </a:rPr>
                        <m:t>𝒱</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oMath>
                  </m:oMathPara>
                </a14:m>
                <a:endParaRPr lang="en-US" sz="1400" b="0" dirty="0">
                  <a:latin typeface="Arial" panose="020B0604020202020204" pitchFamily="34" charset="0"/>
                  <a:cs typeface="Arial" panose="020B0604020202020204" pitchFamily="34" charset="0"/>
                </a:endParaRPr>
              </a:p>
            </p:txBody>
          </p:sp>
        </mc:Choice>
        <mc:Fallback xmlns="">
          <p:sp>
            <p:nvSpPr>
              <p:cNvPr id="24" name="TextBox 23">
                <a:extLst>
                  <a:ext uri="{FF2B5EF4-FFF2-40B4-BE49-F238E27FC236}">
                    <a16:creationId xmlns:a16="http://schemas.microsoft.com/office/drawing/2014/main" id="{4D0D60B0-8B8F-EBC9-3F52-1770EE0C4A4C}"/>
                  </a:ext>
                </a:extLst>
              </p:cNvPr>
              <p:cNvSpPr txBox="1">
                <a:spLocks noRot="1" noChangeAspect="1" noMove="1" noResize="1" noEditPoints="1" noAdjustHandles="1" noChangeArrowheads="1" noChangeShapeType="1" noTextEdit="1"/>
              </p:cNvSpPr>
              <p:nvPr/>
            </p:nvSpPr>
            <p:spPr>
              <a:xfrm>
                <a:off x="7699964" y="3750894"/>
                <a:ext cx="4196918" cy="313291"/>
              </a:xfrm>
              <a:prstGeom prst="rect">
                <a:avLst/>
              </a:prstGeom>
              <a:blipFill>
                <a:blip r:embed="rId14"/>
                <a:stretch>
                  <a:fillRect b="-11538"/>
                </a:stretch>
              </a:blipFill>
            </p:spPr>
            <p:txBody>
              <a:bodyPr/>
              <a:lstStyle/>
              <a:p>
                <a:r>
                  <a:rPr lang="en-US">
                    <a:noFill/>
                  </a:rPr>
                  <a:t> </a:t>
                </a:r>
              </a:p>
            </p:txBody>
          </p:sp>
        </mc:Fallback>
      </mc:AlternateContent>
      <p:sp>
        <p:nvSpPr>
          <p:cNvPr id="25" name="Rectangle 24">
            <a:extLst>
              <a:ext uri="{FF2B5EF4-FFF2-40B4-BE49-F238E27FC236}">
                <a16:creationId xmlns:a16="http://schemas.microsoft.com/office/drawing/2014/main" id="{23632D13-58B7-06C5-C476-FD2CA21EC3DD}"/>
              </a:ext>
            </a:extLst>
          </p:cNvPr>
          <p:cNvSpPr/>
          <p:nvPr/>
        </p:nvSpPr>
        <p:spPr>
          <a:xfrm>
            <a:off x="670828" y="2399612"/>
            <a:ext cx="1459976" cy="637203"/>
          </a:xfrm>
          <a:prstGeom prst="rect">
            <a:avLst/>
          </a:prstGeom>
          <a:noFill/>
          <a:ln>
            <a:solidFill>
              <a:srgbClr val="FF26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39984E88-2353-01C1-6350-22263336F291}"/>
              </a:ext>
            </a:extLst>
          </p:cNvPr>
          <p:cNvSpPr/>
          <p:nvPr/>
        </p:nvSpPr>
        <p:spPr>
          <a:xfrm>
            <a:off x="7685318" y="4198350"/>
            <a:ext cx="1327504" cy="576827"/>
          </a:xfrm>
          <a:prstGeom prst="rect">
            <a:avLst/>
          </a:prstGeom>
          <a:noFill/>
          <a:ln>
            <a:solidFill>
              <a:srgbClr val="FF26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AC973A93-F3C2-C181-0A37-8DB0DAEA611D}"/>
              </a:ext>
            </a:extLst>
          </p:cNvPr>
          <p:cNvSpPr/>
          <p:nvPr/>
        </p:nvSpPr>
        <p:spPr>
          <a:xfrm>
            <a:off x="715339" y="3260404"/>
            <a:ext cx="1818136" cy="321696"/>
          </a:xfrm>
          <a:prstGeom prst="rect">
            <a:avLst/>
          </a:prstGeom>
          <a:noFill/>
          <a:ln>
            <a:solidFill>
              <a:srgbClr val="FF26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52B65564-9DC6-BAD7-F4FF-90642362C7FB}"/>
              </a:ext>
            </a:extLst>
          </p:cNvPr>
          <p:cNvSpPr/>
          <p:nvPr/>
        </p:nvSpPr>
        <p:spPr>
          <a:xfrm>
            <a:off x="7582449" y="4790859"/>
            <a:ext cx="1598771" cy="300481"/>
          </a:xfrm>
          <a:prstGeom prst="rect">
            <a:avLst/>
          </a:prstGeom>
          <a:noFill/>
          <a:ln>
            <a:solidFill>
              <a:srgbClr val="FF26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34C248A9-9B6B-DEA2-1C45-6FB38CC2B663}"/>
              </a:ext>
            </a:extLst>
          </p:cNvPr>
          <p:cNvSpPr/>
          <p:nvPr/>
        </p:nvSpPr>
        <p:spPr>
          <a:xfrm>
            <a:off x="7575242" y="5644354"/>
            <a:ext cx="1598771" cy="278231"/>
          </a:xfrm>
          <a:prstGeom prst="rect">
            <a:avLst/>
          </a:prstGeom>
          <a:noFill/>
          <a:ln>
            <a:solidFill>
              <a:srgbClr val="FF26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1619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dissolve">
                                      <p:cBhvr>
                                        <p:cTn id="11" dur="500"/>
                                        <p:tgtEl>
                                          <p:spTgt spid="25"/>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Effect transition="in" filter="dissolve">
                                      <p:cBhvr>
                                        <p:cTn id="14" dur="500"/>
                                        <p:tgtEl>
                                          <p:spTgt spid="26"/>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xit" presetSubtype="0" fill="hold" grpId="1" nodeType="clickEffect">
                                  <p:stCondLst>
                                    <p:cond delay="0"/>
                                  </p:stCondLst>
                                  <p:childTnLst>
                                    <p:animEffect transition="out" filter="dissolve">
                                      <p:cBhvr>
                                        <p:cTn id="18" dur="500"/>
                                        <p:tgtEl>
                                          <p:spTgt spid="26"/>
                                        </p:tgtEl>
                                      </p:cBhvr>
                                    </p:animEffect>
                                    <p:set>
                                      <p:cBhvr>
                                        <p:cTn id="19" dur="1" fill="hold">
                                          <p:stCondLst>
                                            <p:cond delay="499"/>
                                          </p:stCondLst>
                                        </p:cTn>
                                        <p:tgtEl>
                                          <p:spTgt spid="26"/>
                                        </p:tgtEl>
                                        <p:attrNameLst>
                                          <p:attrName>style.visibility</p:attrName>
                                        </p:attrNameLst>
                                      </p:cBhvr>
                                      <p:to>
                                        <p:strVal val="hidden"/>
                                      </p:to>
                                    </p:set>
                                  </p:childTnLst>
                                </p:cTn>
                              </p:par>
                              <p:par>
                                <p:cTn id="20" presetID="9" presetClass="exit" presetSubtype="0" fill="hold" grpId="1" nodeType="withEffect">
                                  <p:stCondLst>
                                    <p:cond delay="0"/>
                                  </p:stCondLst>
                                  <p:childTnLst>
                                    <p:animEffect transition="out" filter="dissolve">
                                      <p:cBhvr>
                                        <p:cTn id="21" dur="500"/>
                                        <p:tgtEl>
                                          <p:spTgt spid="25"/>
                                        </p:tgtEl>
                                      </p:cBhvr>
                                    </p:animEffect>
                                    <p:set>
                                      <p:cBhvr>
                                        <p:cTn id="22" dur="1" fill="hold">
                                          <p:stCondLst>
                                            <p:cond delay="499"/>
                                          </p:stCondLst>
                                        </p:cTn>
                                        <p:tgtEl>
                                          <p:spTgt spid="25"/>
                                        </p:tgtEl>
                                        <p:attrNameLst>
                                          <p:attrName>style.visibility</p:attrName>
                                        </p:attrNameLst>
                                      </p:cBhvr>
                                      <p:to>
                                        <p:strVal val="hidden"/>
                                      </p:to>
                                    </p:set>
                                  </p:childTnLst>
                                </p:cTn>
                              </p:par>
                              <p:par>
                                <p:cTn id="23" presetID="9"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dissolve">
                                      <p:cBhvr>
                                        <p:cTn id="25" dur="500"/>
                                        <p:tgtEl>
                                          <p:spTgt spid="27"/>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dissolve">
                                      <p:cBhvr>
                                        <p:cTn id="28" dur="500"/>
                                        <p:tgtEl>
                                          <p:spTgt spid="28"/>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dissolve">
                                      <p:cBhvr>
                                        <p:cTn id="31" dur="500"/>
                                        <p:tgtEl>
                                          <p:spTgt spid="29"/>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5" grpId="0" animBg="1"/>
      <p:bldP spid="25" grpId="1" animBg="1"/>
      <p:bldP spid="26" grpId="0" animBg="1"/>
      <p:bldP spid="26" grpId="1" animBg="1"/>
      <p:bldP spid="27" grpId="0" animBg="1"/>
      <p:bldP spid="28" grpId="0" animBg="1"/>
      <p:bldP spid="29"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1B8EF1-2EF8-08E2-67B2-361CFF183EDD}"/>
              </a:ext>
            </a:extLst>
          </p:cNvPr>
          <p:cNvSpPr>
            <a:spLocks noGrp="1"/>
          </p:cNvSpPr>
          <p:nvPr>
            <p:ph type="title"/>
          </p:nvPr>
        </p:nvSpPr>
        <p:spPr>
          <a:xfrm>
            <a:off x="838200" y="365125"/>
            <a:ext cx="10769930" cy="1325563"/>
          </a:xfrm>
        </p:spPr>
        <p:txBody>
          <a:bodyPr/>
          <a:lstStyle/>
          <a:p>
            <a:r>
              <a:rPr lang="en-US" b="1" dirty="0">
                <a:solidFill>
                  <a:srgbClr val="C55A11"/>
                </a:solidFill>
                <a:latin typeface="Arial" panose="020B0604020202020204" pitchFamily="34" charset="0"/>
                <a:cs typeface="Arial" panose="020B0604020202020204" pitchFamily="34" charset="0"/>
              </a:rPr>
              <a:t>Intuition: Difference in Partition Spaces</a:t>
            </a:r>
          </a:p>
        </p:txBody>
      </p:sp>
      <p:sp>
        <p:nvSpPr>
          <p:cNvPr id="3" name="Slide Number Placeholder 2">
            <a:extLst>
              <a:ext uri="{FF2B5EF4-FFF2-40B4-BE49-F238E27FC236}">
                <a16:creationId xmlns:a16="http://schemas.microsoft.com/office/drawing/2014/main" id="{C5DC2D0D-4D92-946E-8C55-C7633B43AD6F}"/>
              </a:ext>
            </a:extLst>
          </p:cNvPr>
          <p:cNvSpPr>
            <a:spLocks noGrp="1"/>
          </p:cNvSpPr>
          <p:nvPr>
            <p:ph type="sldNum" sz="quarter" idx="12"/>
          </p:nvPr>
        </p:nvSpPr>
        <p:spPr/>
        <p:txBody>
          <a:bodyPr/>
          <a:lstStyle/>
          <a:p>
            <a:fld id="{0FB003BB-B0A3-EA40-A30C-D476AA9046D7}" type="slidenum">
              <a:rPr lang="en-US" smtClean="0"/>
              <a:t>103</a:t>
            </a:fld>
            <a:endParaRPr lang="en-US"/>
          </a:p>
        </p:txBody>
      </p:sp>
      <p:sp>
        <p:nvSpPr>
          <p:cNvPr id="55" name="Oval 54">
            <a:extLst>
              <a:ext uri="{FF2B5EF4-FFF2-40B4-BE49-F238E27FC236}">
                <a16:creationId xmlns:a16="http://schemas.microsoft.com/office/drawing/2014/main" id="{7084021F-67D3-B0AF-16F7-7555B54F7093}"/>
              </a:ext>
            </a:extLst>
          </p:cNvPr>
          <p:cNvSpPr/>
          <p:nvPr/>
        </p:nvSpPr>
        <p:spPr>
          <a:xfrm>
            <a:off x="2327570" y="1963209"/>
            <a:ext cx="931333" cy="4284133"/>
          </a:xfrm>
          <a:prstGeom prst="ellipse">
            <a:avLst/>
          </a:prstGeom>
          <a:pattFill prst="lgCheck">
            <a:fgClr>
              <a:schemeClr val="tx2">
                <a:lumMod val="25000"/>
                <a:lumOff val="75000"/>
              </a:schemeClr>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BF5ED2E-3423-44DC-87CE-457631683056}"/>
              </a:ext>
            </a:extLst>
          </p:cNvPr>
          <p:cNvSpPr/>
          <p:nvPr/>
        </p:nvSpPr>
        <p:spPr>
          <a:xfrm>
            <a:off x="2759369" y="2251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89CB6CF9-E4DE-1914-ACB5-8194ACC4ADDA}"/>
              </a:ext>
            </a:extLst>
          </p:cNvPr>
          <p:cNvSpPr/>
          <p:nvPr/>
        </p:nvSpPr>
        <p:spPr>
          <a:xfrm>
            <a:off x="2581569"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1C2D8247-7F71-85B5-6EE0-D0288FD3AAE5}"/>
              </a:ext>
            </a:extLst>
          </p:cNvPr>
          <p:cNvSpPr/>
          <p:nvPr/>
        </p:nvSpPr>
        <p:spPr>
          <a:xfrm>
            <a:off x="2759368"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6211C9F1-CC4E-2DE7-9E7C-B1A70D35063E}"/>
              </a:ext>
            </a:extLst>
          </p:cNvPr>
          <p:cNvSpPr/>
          <p:nvPr/>
        </p:nvSpPr>
        <p:spPr>
          <a:xfrm>
            <a:off x="2937166"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CE7EA3E7-8BCB-9AE6-6085-1683ED634026}"/>
              </a:ext>
            </a:extLst>
          </p:cNvPr>
          <p:cNvSpPr/>
          <p:nvPr/>
        </p:nvSpPr>
        <p:spPr>
          <a:xfrm>
            <a:off x="2640836"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EE569511-C368-30FD-7A6B-04E688877EBC}"/>
              </a:ext>
            </a:extLst>
          </p:cNvPr>
          <p:cNvSpPr/>
          <p:nvPr/>
        </p:nvSpPr>
        <p:spPr>
          <a:xfrm>
            <a:off x="2780532"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E3F3A39A-8BCB-4D53-3DE8-28321AE736C4}"/>
              </a:ext>
            </a:extLst>
          </p:cNvPr>
          <p:cNvSpPr/>
          <p:nvPr/>
        </p:nvSpPr>
        <p:spPr>
          <a:xfrm>
            <a:off x="2907532"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DA7C2135-EF56-0CCD-32CE-9A111A273ECC}"/>
              </a:ext>
            </a:extLst>
          </p:cNvPr>
          <p:cNvSpPr/>
          <p:nvPr/>
        </p:nvSpPr>
        <p:spPr>
          <a:xfrm>
            <a:off x="4063236" y="1641475"/>
            <a:ext cx="702734" cy="1659466"/>
          </a:xfrm>
          <a:prstGeom prst="ellipse">
            <a:avLst/>
          </a:prstGeom>
          <a:solidFill>
            <a:srgbClr val="F9E46B"/>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7BE02FE-92C1-B989-53BC-8C38E28D789C}"/>
              </a:ext>
            </a:extLst>
          </p:cNvPr>
          <p:cNvSpPr/>
          <p:nvPr/>
        </p:nvSpPr>
        <p:spPr>
          <a:xfrm>
            <a:off x="4232571" y="3054944"/>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577A1837-1EAA-D07C-5B1C-5585ADD30262}"/>
              </a:ext>
            </a:extLst>
          </p:cNvPr>
          <p:cNvSpPr/>
          <p:nvPr/>
        </p:nvSpPr>
        <p:spPr>
          <a:xfrm>
            <a:off x="4384969" y="305790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3D3A7F82-A5CD-6971-2D5F-4A09A3310B8F}"/>
              </a:ext>
            </a:extLst>
          </p:cNvPr>
          <p:cNvSpPr/>
          <p:nvPr/>
        </p:nvSpPr>
        <p:spPr>
          <a:xfrm>
            <a:off x="4521651" y="3054944"/>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55A0BCD0-9535-91EE-514C-7DE08AB60E20}"/>
              </a:ext>
            </a:extLst>
          </p:cNvPr>
          <p:cNvSpPr/>
          <p:nvPr/>
        </p:nvSpPr>
        <p:spPr>
          <a:xfrm>
            <a:off x="3517120" y="3934937"/>
            <a:ext cx="697260" cy="1614822"/>
          </a:xfrm>
          <a:prstGeom prst="ellipse">
            <a:avLst/>
          </a:prstGeom>
          <a:solidFill>
            <a:schemeClr val="accent2">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2D0BE6AB-D96D-E3C3-60F3-100CF299DDB9}"/>
              </a:ext>
            </a:extLst>
          </p:cNvPr>
          <p:cNvSpPr/>
          <p:nvPr/>
        </p:nvSpPr>
        <p:spPr>
          <a:xfrm>
            <a:off x="374158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BB16AB05-EF57-F45F-A3BB-29B4AC3C4898}"/>
              </a:ext>
            </a:extLst>
          </p:cNvPr>
          <p:cNvSpPr/>
          <p:nvPr/>
        </p:nvSpPr>
        <p:spPr>
          <a:xfrm>
            <a:off x="393084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0E47F120-1530-D987-74DF-121472FF50AF}"/>
              </a:ext>
            </a:extLst>
          </p:cNvPr>
          <p:cNvSpPr/>
          <p:nvPr/>
        </p:nvSpPr>
        <p:spPr>
          <a:xfrm>
            <a:off x="4744822" y="3944734"/>
            <a:ext cx="697260" cy="1588868"/>
          </a:xfrm>
          <a:prstGeom prst="ellipse">
            <a:avLst/>
          </a:prstGeom>
          <a:solidFill>
            <a:schemeClr val="accent6">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EF713F0E-46B0-C4D5-0712-8D4FE073C032}"/>
              </a:ext>
            </a:extLst>
          </p:cNvPr>
          <p:cNvSpPr/>
          <p:nvPr/>
        </p:nvSpPr>
        <p:spPr>
          <a:xfrm>
            <a:off x="495644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F3DB95F8-8C42-1B80-1F18-A8F82EE6E7D8}"/>
              </a:ext>
            </a:extLst>
          </p:cNvPr>
          <p:cNvSpPr/>
          <p:nvPr/>
        </p:nvSpPr>
        <p:spPr>
          <a:xfrm>
            <a:off x="516221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E7CEE2AF-F15E-8BED-45A1-A167066C01AB}"/>
              </a:ext>
            </a:extLst>
          </p:cNvPr>
          <p:cNvSpPr/>
          <p:nvPr/>
        </p:nvSpPr>
        <p:spPr>
          <a:xfrm>
            <a:off x="5975949" y="3928875"/>
            <a:ext cx="697260" cy="1614822"/>
          </a:xfrm>
          <a:prstGeom prst="ellipse">
            <a:avLst/>
          </a:prstGeom>
          <a:solidFill>
            <a:schemeClr val="accent5">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4181985E-CB5A-B413-6343-F4AA1B134D96}"/>
              </a:ext>
            </a:extLst>
          </p:cNvPr>
          <p:cNvSpPr/>
          <p:nvPr/>
        </p:nvSpPr>
        <p:spPr>
          <a:xfrm>
            <a:off x="6294945"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FF1171EE-E787-4EB6-6E92-3AEDFB845455}"/>
              </a:ext>
            </a:extLst>
          </p:cNvPr>
          <p:cNvSpPr/>
          <p:nvPr/>
        </p:nvSpPr>
        <p:spPr>
          <a:xfrm>
            <a:off x="4023175" y="2918067"/>
            <a:ext cx="829734" cy="33092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extBox 82">
            <a:extLst>
              <a:ext uri="{FF2B5EF4-FFF2-40B4-BE49-F238E27FC236}">
                <a16:creationId xmlns:a16="http://schemas.microsoft.com/office/drawing/2014/main" id="{BF9BD828-4142-D02F-60A5-FEFF035DC598}"/>
              </a:ext>
            </a:extLst>
          </p:cNvPr>
          <p:cNvSpPr txBox="1"/>
          <p:nvPr/>
        </p:nvSpPr>
        <p:spPr>
          <a:xfrm>
            <a:off x="4915455" y="2513027"/>
            <a:ext cx="1284246" cy="784830"/>
          </a:xfrm>
          <a:prstGeom prst="rect">
            <a:avLst/>
          </a:prstGeom>
          <a:solidFill>
            <a:srgbClr val="F9E46B"/>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{0000, 1100}</a:t>
            </a:r>
          </a:p>
          <a:p>
            <a:pPr algn="ctr"/>
            <a:r>
              <a:rPr lang="en-US" sz="1500" dirty="0">
                <a:latin typeface="Arial" panose="020B0604020202020204" pitchFamily="34" charset="0"/>
                <a:cs typeface="Arial" panose="020B0604020202020204" pitchFamily="34" charset="0"/>
              </a:rPr>
              <a:t>{1111, 0011}</a:t>
            </a:r>
          </a:p>
          <a:p>
            <a:pPr algn="ctr"/>
            <a:r>
              <a:rPr lang="en-US" sz="1500" dirty="0">
                <a:latin typeface="Arial" panose="020B0604020202020204" pitchFamily="34" charset="0"/>
                <a:cs typeface="Arial" panose="020B0604020202020204" pitchFamily="34" charset="0"/>
              </a:rPr>
              <a:t>&lt;Rest&gt;</a:t>
            </a:r>
          </a:p>
        </p:txBody>
      </p:sp>
      <p:sp>
        <p:nvSpPr>
          <p:cNvPr id="84" name="Rectangle 83">
            <a:extLst>
              <a:ext uri="{FF2B5EF4-FFF2-40B4-BE49-F238E27FC236}">
                <a16:creationId xmlns:a16="http://schemas.microsoft.com/office/drawing/2014/main" id="{3F850642-07A6-07EA-4227-60979C207E1D}"/>
              </a:ext>
            </a:extLst>
          </p:cNvPr>
          <p:cNvSpPr/>
          <p:nvPr/>
        </p:nvSpPr>
        <p:spPr>
          <a:xfrm>
            <a:off x="3508111" y="5202797"/>
            <a:ext cx="742613" cy="27956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6912900F-ABFA-8302-D661-F3FBF4B46B9E}"/>
              </a:ext>
            </a:extLst>
          </p:cNvPr>
          <p:cNvSpPr/>
          <p:nvPr/>
        </p:nvSpPr>
        <p:spPr>
          <a:xfrm>
            <a:off x="4730369" y="5198316"/>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0E81E020-0D46-2500-C120-6807753D6101}"/>
              </a:ext>
            </a:extLst>
          </p:cNvPr>
          <p:cNvSpPr/>
          <p:nvPr/>
        </p:nvSpPr>
        <p:spPr>
          <a:xfrm>
            <a:off x="5954533" y="5191160"/>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Box 87">
            <a:extLst>
              <a:ext uri="{FF2B5EF4-FFF2-40B4-BE49-F238E27FC236}">
                <a16:creationId xmlns:a16="http://schemas.microsoft.com/office/drawing/2014/main" id="{478B1DCE-2293-5885-6F60-04B766A7C4B2}"/>
              </a:ext>
            </a:extLst>
          </p:cNvPr>
          <p:cNvSpPr txBox="1"/>
          <p:nvPr/>
        </p:nvSpPr>
        <p:spPr>
          <a:xfrm>
            <a:off x="3185098" y="5607669"/>
            <a:ext cx="1236012" cy="553998"/>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{0001, 1111}</a:t>
            </a:r>
          </a:p>
          <a:p>
            <a:pPr algn="ctr"/>
            <a:r>
              <a:rPr lang="en-US" sz="1500" dirty="0">
                <a:latin typeface="Arial" panose="020B0604020202020204" pitchFamily="34" charset="0"/>
                <a:cs typeface="Arial" panose="020B0604020202020204" pitchFamily="34" charset="0"/>
              </a:rPr>
              <a:t>&lt;Rest&gt;</a:t>
            </a:r>
          </a:p>
        </p:txBody>
      </p:sp>
      <p:sp>
        <p:nvSpPr>
          <p:cNvPr id="90" name="TextBox 89">
            <a:extLst>
              <a:ext uri="{FF2B5EF4-FFF2-40B4-BE49-F238E27FC236}">
                <a16:creationId xmlns:a16="http://schemas.microsoft.com/office/drawing/2014/main" id="{9F64270E-74B7-8164-0280-0AC9BFCFFA45}"/>
              </a:ext>
            </a:extLst>
          </p:cNvPr>
          <p:cNvSpPr txBox="1"/>
          <p:nvPr/>
        </p:nvSpPr>
        <p:spPr>
          <a:xfrm>
            <a:off x="4518913" y="5595936"/>
            <a:ext cx="1261723" cy="553998"/>
          </a:xfrm>
          <a:prstGeom prst="rect">
            <a:avLst/>
          </a:prstGeom>
          <a:solidFill>
            <a:schemeClr val="accent6">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{1110, 1101}</a:t>
            </a:r>
          </a:p>
          <a:p>
            <a:pPr algn="ctr"/>
            <a:r>
              <a:rPr lang="en-US" sz="1500" dirty="0">
                <a:latin typeface="Arial" panose="020B0604020202020204" pitchFamily="34" charset="0"/>
                <a:cs typeface="Arial" panose="020B0604020202020204" pitchFamily="34" charset="0"/>
              </a:rPr>
              <a:t>&lt;Rest&gt;</a:t>
            </a:r>
          </a:p>
        </p:txBody>
      </p:sp>
      <p:sp>
        <p:nvSpPr>
          <p:cNvPr id="92" name="TextBox 91">
            <a:extLst>
              <a:ext uri="{FF2B5EF4-FFF2-40B4-BE49-F238E27FC236}">
                <a16:creationId xmlns:a16="http://schemas.microsoft.com/office/drawing/2014/main" id="{8AB89CA4-2A17-C16F-C885-FB4DA68CAF95}"/>
              </a:ext>
            </a:extLst>
          </p:cNvPr>
          <p:cNvSpPr txBox="1"/>
          <p:nvPr/>
        </p:nvSpPr>
        <p:spPr>
          <a:xfrm>
            <a:off x="5878439" y="5677100"/>
            <a:ext cx="879023" cy="323165"/>
          </a:xfrm>
          <a:prstGeom prst="rect">
            <a:avLst/>
          </a:prstGeom>
          <a:solidFill>
            <a:schemeClr val="accent5">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&lt;Rest&gt;</a:t>
            </a:r>
          </a:p>
        </p:txBody>
      </p:sp>
      <p:sp>
        <p:nvSpPr>
          <p:cNvPr id="93" name="Oval 92">
            <a:extLst>
              <a:ext uri="{FF2B5EF4-FFF2-40B4-BE49-F238E27FC236}">
                <a16:creationId xmlns:a16="http://schemas.microsoft.com/office/drawing/2014/main" id="{FB636D25-3439-789C-5E68-B13F638C1B48}"/>
              </a:ext>
            </a:extLst>
          </p:cNvPr>
          <p:cNvSpPr/>
          <p:nvPr/>
        </p:nvSpPr>
        <p:spPr>
          <a:xfrm>
            <a:off x="1094960" y="1575193"/>
            <a:ext cx="576943" cy="4772298"/>
          </a:xfrm>
          <a:prstGeom prst="ellipse">
            <a:avLst/>
          </a:prstGeom>
          <a:pattFill prst="wdUpDiag">
            <a:fgClr>
              <a:schemeClr val="accent1"/>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Arrow Connector 93">
            <a:extLst>
              <a:ext uri="{FF2B5EF4-FFF2-40B4-BE49-F238E27FC236}">
                <a16:creationId xmlns:a16="http://schemas.microsoft.com/office/drawing/2014/main" id="{B82B7E69-4389-83F0-1F47-0F2AC5B7C436}"/>
              </a:ext>
            </a:extLst>
          </p:cNvPr>
          <p:cNvCxnSpPr>
            <a:cxnSpLocks/>
            <a:stCxn id="95" idx="5"/>
          </p:cNvCxnSpPr>
          <p:nvPr/>
        </p:nvCxnSpPr>
        <p:spPr>
          <a:xfrm>
            <a:off x="1404385" y="1967765"/>
            <a:ext cx="1351463" cy="313549"/>
          </a:xfrm>
          <a:prstGeom prst="straightConnector1">
            <a:avLst/>
          </a:prstGeom>
          <a:ln w="19050" cap="flat" cmpd="sng" algn="ctr">
            <a:solidFill>
              <a:srgbClr val="0070C0"/>
            </a:solidFill>
            <a:prstDash val="solid"/>
            <a:round/>
            <a:headEnd type="none" w="med" len="med"/>
            <a:tailEnd type="triangle" w="med" len="med"/>
          </a:ln>
        </p:spPr>
        <p:style>
          <a:lnRef idx="0">
            <a:scrgbClr r="0" g="0" b="0"/>
          </a:lnRef>
          <a:fillRef idx="0">
            <a:scrgbClr r="0" g="0" b="0"/>
          </a:fillRef>
          <a:effectRef idx="0">
            <a:scrgbClr r="0" g="0" b="0"/>
          </a:effectRef>
          <a:fontRef idx="minor">
            <a:schemeClr val="tx1"/>
          </a:fontRef>
        </p:style>
      </p:cxnSp>
      <p:sp>
        <p:nvSpPr>
          <p:cNvPr id="95" name="Oval 94">
            <a:extLst>
              <a:ext uri="{FF2B5EF4-FFF2-40B4-BE49-F238E27FC236}">
                <a16:creationId xmlns:a16="http://schemas.microsoft.com/office/drawing/2014/main" id="{FE8D34D8-70E6-ADDB-893A-D25DE09FFB7E}"/>
              </a:ext>
            </a:extLst>
          </p:cNvPr>
          <p:cNvSpPr/>
          <p:nvPr/>
        </p:nvSpPr>
        <p:spPr>
          <a:xfrm>
            <a:off x="1353797" y="190995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9F08D29B-E684-3B71-A1DB-B131A7171F9E}"/>
              </a:ext>
            </a:extLst>
          </p:cNvPr>
          <p:cNvSpPr/>
          <p:nvPr/>
        </p:nvSpPr>
        <p:spPr>
          <a:xfrm>
            <a:off x="1218736" y="3902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Oval 96">
            <a:extLst>
              <a:ext uri="{FF2B5EF4-FFF2-40B4-BE49-F238E27FC236}">
                <a16:creationId xmlns:a16="http://schemas.microsoft.com/office/drawing/2014/main" id="{514A4694-6227-FEC6-81F3-17605386E65E}"/>
              </a:ext>
            </a:extLst>
          </p:cNvPr>
          <p:cNvSpPr/>
          <p:nvPr/>
        </p:nvSpPr>
        <p:spPr>
          <a:xfrm>
            <a:off x="1360637" y="3902502"/>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2FBD217-C2A9-760C-4AB9-0CC35BE03C89}"/>
              </a:ext>
            </a:extLst>
          </p:cNvPr>
          <p:cNvSpPr/>
          <p:nvPr/>
        </p:nvSpPr>
        <p:spPr>
          <a:xfrm>
            <a:off x="1493603" y="3902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99" name="TextBox 98">
                <a:extLst>
                  <a:ext uri="{FF2B5EF4-FFF2-40B4-BE49-F238E27FC236}">
                    <a16:creationId xmlns:a16="http://schemas.microsoft.com/office/drawing/2014/main" id="{2A61A45A-A7F9-30E8-C265-64E2B7ADA620}"/>
                  </a:ext>
                </a:extLst>
              </p:cNvPr>
              <p:cNvSpPr txBox="1"/>
              <p:nvPr/>
            </p:nvSpPr>
            <p:spPr>
              <a:xfrm>
                <a:off x="4629385" y="1504562"/>
                <a:ext cx="400814" cy="279179"/>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1</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99" name="TextBox 98">
                <a:extLst>
                  <a:ext uri="{FF2B5EF4-FFF2-40B4-BE49-F238E27FC236}">
                    <a16:creationId xmlns:a16="http://schemas.microsoft.com/office/drawing/2014/main" id="{2A61A45A-A7F9-30E8-C265-64E2B7ADA620}"/>
                  </a:ext>
                </a:extLst>
              </p:cNvPr>
              <p:cNvSpPr txBox="1">
                <a:spLocks noRot="1" noChangeAspect="1" noMove="1" noResize="1" noEditPoints="1" noAdjustHandles="1" noChangeArrowheads="1" noChangeShapeType="1" noTextEdit="1"/>
              </p:cNvSpPr>
              <p:nvPr/>
            </p:nvSpPr>
            <p:spPr>
              <a:xfrm>
                <a:off x="4629385" y="1504562"/>
                <a:ext cx="400814" cy="279179"/>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0" name="TextBox 99">
                <a:extLst>
                  <a:ext uri="{FF2B5EF4-FFF2-40B4-BE49-F238E27FC236}">
                    <a16:creationId xmlns:a16="http://schemas.microsoft.com/office/drawing/2014/main" id="{348D5DCB-2052-B5C5-BA9E-925C7535BDB8}"/>
                  </a:ext>
                </a:extLst>
              </p:cNvPr>
              <p:cNvSpPr txBox="1"/>
              <p:nvPr/>
            </p:nvSpPr>
            <p:spPr>
              <a:xfrm>
                <a:off x="4005319" y="3768211"/>
                <a:ext cx="400815" cy="279564"/>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2</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00" name="TextBox 99">
                <a:extLst>
                  <a:ext uri="{FF2B5EF4-FFF2-40B4-BE49-F238E27FC236}">
                    <a16:creationId xmlns:a16="http://schemas.microsoft.com/office/drawing/2014/main" id="{348D5DCB-2052-B5C5-BA9E-925C7535BDB8}"/>
                  </a:ext>
                </a:extLst>
              </p:cNvPr>
              <p:cNvSpPr txBox="1">
                <a:spLocks noRot="1" noChangeAspect="1" noMove="1" noResize="1" noEditPoints="1" noAdjustHandles="1" noChangeArrowheads="1" noChangeShapeType="1" noTextEdit="1"/>
              </p:cNvSpPr>
              <p:nvPr/>
            </p:nvSpPr>
            <p:spPr>
              <a:xfrm>
                <a:off x="4005319" y="3768211"/>
                <a:ext cx="400815" cy="279564"/>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1" name="TextBox 100">
                <a:extLst>
                  <a:ext uri="{FF2B5EF4-FFF2-40B4-BE49-F238E27FC236}">
                    <a16:creationId xmlns:a16="http://schemas.microsoft.com/office/drawing/2014/main" id="{635D7C3C-9AF2-6299-C1C5-D24A146F08F0}"/>
                  </a:ext>
                </a:extLst>
              </p:cNvPr>
              <p:cNvSpPr txBox="1"/>
              <p:nvPr/>
            </p:nvSpPr>
            <p:spPr>
              <a:xfrm>
                <a:off x="5319668" y="3766942"/>
                <a:ext cx="400815" cy="28046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3</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01" name="TextBox 100">
                <a:extLst>
                  <a:ext uri="{FF2B5EF4-FFF2-40B4-BE49-F238E27FC236}">
                    <a16:creationId xmlns:a16="http://schemas.microsoft.com/office/drawing/2014/main" id="{635D7C3C-9AF2-6299-C1C5-D24A146F08F0}"/>
                  </a:ext>
                </a:extLst>
              </p:cNvPr>
              <p:cNvSpPr txBox="1">
                <a:spLocks noRot="1" noChangeAspect="1" noMove="1" noResize="1" noEditPoints="1" noAdjustHandles="1" noChangeArrowheads="1" noChangeShapeType="1" noTextEdit="1"/>
              </p:cNvSpPr>
              <p:nvPr/>
            </p:nvSpPr>
            <p:spPr>
              <a:xfrm>
                <a:off x="5319668" y="3766942"/>
                <a:ext cx="400815" cy="280461"/>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2" name="TextBox 101">
                <a:extLst>
                  <a:ext uri="{FF2B5EF4-FFF2-40B4-BE49-F238E27FC236}">
                    <a16:creationId xmlns:a16="http://schemas.microsoft.com/office/drawing/2014/main" id="{664373F7-2DA9-1D88-1650-CD6F10D7FFCF}"/>
                  </a:ext>
                </a:extLst>
              </p:cNvPr>
              <p:cNvSpPr txBox="1"/>
              <p:nvPr/>
            </p:nvSpPr>
            <p:spPr>
              <a:xfrm>
                <a:off x="6624670" y="3766942"/>
                <a:ext cx="400815" cy="27898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4</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02" name="TextBox 101">
                <a:extLst>
                  <a:ext uri="{FF2B5EF4-FFF2-40B4-BE49-F238E27FC236}">
                    <a16:creationId xmlns:a16="http://schemas.microsoft.com/office/drawing/2014/main" id="{664373F7-2DA9-1D88-1650-CD6F10D7FFCF}"/>
                  </a:ext>
                </a:extLst>
              </p:cNvPr>
              <p:cNvSpPr txBox="1">
                <a:spLocks noRot="1" noChangeAspect="1" noMove="1" noResize="1" noEditPoints="1" noAdjustHandles="1" noChangeArrowheads="1" noChangeShapeType="1" noTextEdit="1"/>
              </p:cNvSpPr>
              <p:nvPr/>
            </p:nvSpPr>
            <p:spPr>
              <a:xfrm>
                <a:off x="6624670" y="3766942"/>
                <a:ext cx="400815" cy="278987"/>
              </a:xfrm>
              <a:prstGeom prst="rect">
                <a:avLst/>
              </a:prstGeom>
              <a:blipFill>
                <a:blip r:embed="rId6"/>
                <a:stretch>
                  <a:fillRect/>
                </a:stretch>
              </a:blipFill>
            </p:spPr>
            <p:txBody>
              <a:bodyPr/>
              <a:lstStyle/>
              <a:p>
                <a:r>
                  <a:rPr lang="en-US">
                    <a:noFill/>
                  </a:rPr>
                  <a:t> </a:t>
                </a:r>
              </a:p>
            </p:txBody>
          </p:sp>
        </mc:Fallback>
      </mc:AlternateContent>
      <p:sp>
        <p:nvSpPr>
          <p:cNvPr id="103" name="Oval 102">
            <a:extLst>
              <a:ext uri="{FF2B5EF4-FFF2-40B4-BE49-F238E27FC236}">
                <a16:creationId xmlns:a16="http://schemas.microsoft.com/office/drawing/2014/main" id="{C8BFEDC6-5C08-8849-FB7C-10BD0469D165}"/>
              </a:ext>
            </a:extLst>
          </p:cNvPr>
          <p:cNvSpPr/>
          <p:nvPr/>
        </p:nvSpPr>
        <p:spPr>
          <a:xfrm>
            <a:off x="4361843" y="180403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4" name="Straight Arrow Connector 103">
            <a:extLst>
              <a:ext uri="{FF2B5EF4-FFF2-40B4-BE49-F238E27FC236}">
                <a16:creationId xmlns:a16="http://schemas.microsoft.com/office/drawing/2014/main" id="{786D298D-46D7-AC7C-0689-10219F247E3E}"/>
              </a:ext>
            </a:extLst>
          </p:cNvPr>
          <p:cNvCxnSpPr>
            <a:cxnSpLocks/>
            <a:stCxn id="56" idx="6"/>
            <a:endCxn id="103" idx="2"/>
          </p:cNvCxnSpPr>
          <p:nvPr/>
        </p:nvCxnSpPr>
        <p:spPr>
          <a:xfrm flipV="1">
            <a:off x="2818636" y="1837902"/>
            <a:ext cx="1543207" cy="44704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105" name="TextBox 104">
                <a:extLst>
                  <a:ext uri="{FF2B5EF4-FFF2-40B4-BE49-F238E27FC236}">
                    <a16:creationId xmlns:a16="http://schemas.microsoft.com/office/drawing/2014/main" id="{62BF649F-5C86-98D4-F8F3-E12567314E04}"/>
                  </a:ext>
                </a:extLst>
              </p:cNvPr>
              <p:cNvSpPr txBox="1"/>
              <p:nvPr/>
            </p:nvSpPr>
            <p:spPr>
              <a:xfrm>
                <a:off x="2846099" y="1756378"/>
                <a:ext cx="400815" cy="28007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1</m:t>
                          </m:r>
                        </m:sub>
                        <m:sup>
                          <m:r>
                            <a:rPr lang="en-US" sz="1200" b="0" i="1" smtClean="0">
                              <a:latin typeface="Cambria Math" panose="02040503050406030204" pitchFamily="18" charset="0"/>
                              <a:cs typeface="Times New Roman" panose="02020603050405020304" pitchFamily="18" charset="0"/>
                            </a:rPr>
                            <m:t>3</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05" name="TextBox 104">
                <a:extLst>
                  <a:ext uri="{FF2B5EF4-FFF2-40B4-BE49-F238E27FC236}">
                    <a16:creationId xmlns:a16="http://schemas.microsoft.com/office/drawing/2014/main" id="{62BF649F-5C86-98D4-F8F3-E12567314E04}"/>
                  </a:ext>
                </a:extLst>
              </p:cNvPr>
              <p:cNvSpPr txBox="1">
                <a:spLocks noRot="1" noChangeAspect="1" noMove="1" noResize="1" noEditPoints="1" noAdjustHandles="1" noChangeArrowheads="1" noChangeShapeType="1" noTextEdit="1"/>
              </p:cNvSpPr>
              <p:nvPr/>
            </p:nvSpPr>
            <p:spPr>
              <a:xfrm>
                <a:off x="2846099" y="1756378"/>
                <a:ext cx="400815" cy="280077"/>
              </a:xfrm>
              <a:prstGeom prst="rect">
                <a:avLst/>
              </a:prstGeom>
              <a:blipFill>
                <a:blip r:embed="rId7"/>
                <a:stretch>
                  <a:fillRect/>
                </a:stretch>
              </a:blipFill>
            </p:spPr>
            <p:txBody>
              <a:bodyPr/>
              <a:lstStyle/>
              <a:p>
                <a:r>
                  <a:rPr lang="en-US">
                    <a:noFill/>
                  </a:rPr>
                  <a:t> </a:t>
                </a:r>
              </a:p>
            </p:txBody>
          </p:sp>
        </mc:Fallback>
      </mc:AlternateContent>
      <p:sp>
        <p:nvSpPr>
          <p:cNvPr id="4" name="TextBox 3">
            <a:extLst>
              <a:ext uri="{FF2B5EF4-FFF2-40B4-BE49-F238E27FC236}">
                <a16:creationId xmlns:a16="http://schemas.microsoft.com/office/drawing/2014/main" id="{6F28D543-FAD9-AC2F-FC35-1C945EF456F4}"/>
              </a:ext>
            </a:extLst>
          </p:cNvPr>
          <p:cNvSpPr txBox="1"/>
          <p:nvPr/>
        </p:nvSpPr>
        <p:spPr>
          <a:xfrm>
            <a:off x="9610795" y="1585725"/>
            <a:ext cx="2111475"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Size b/w level 2 and 3:</a:t>
            </a:r>
          </a:p>
          <a:p>
            <a:r>
              <a:rPr lang="en-US" sz="1500" dirty="0">
                <a:latin typeface="Arial" panose="020B0604020202020204" pitchFamily="34" charset="0"/>
                <a:cs typeface="Arial" panose="020B0604020202020204" pitchFamily="34" charset="0"/>
              </a:rPr>
              <a:t>#Groupings: 4</a:t>
            </a:r>
          </a:p>
          <a:p>
            <a:r>
              <a:rPr lang="en-US" sz="1500" dirty="0">
                <a:latin typeface="Arial" panose="020B0604020202020204" pitchFamily="34" charset="0"/>
                <a:cs typeface="Arial" panose="020B0604020202020204" pitchFamily="34" charset="0"/>
              </a:rPr>
              <a:t>#Edges: 12</a:t>
            </a:r>
          </a:p>
        </p:txBody>
      </p:sp>
      <p:sp>
        <p:nvSpPr>
          <p:cNvPr id="5" name="TextBox 4">
            <a:extLst>
              <a:ext uri="{FF2B5EF4-FFF2-40B4-BE49-F238E27FC236}">
                <a16:creationId xmlns:a16="http://schemas.microsoft.com/office/drawing/2014/main" id="{45CDA10C-A5CA-8B37-FCF1-10D32F3930CF}"/>
              </a:ext>
            </a:extLst>
          </p:cNvPr>
          <p:cNvSpPr txBox="1"/>
          <p:nvPr/>
        </p:nvSpPr>
        <p:spPr>
          <a:xfrm>
            <a:off x="264623" y="6484932"/>
            <a:ext cx="6261651" cy="323165"/>
          </a:xfrm>
          <a:prstGeom prst="rect">
            <a:avLst/>
          </a:prstGeom>
          <a:noFill/>
        </p:spPr>
        <p:txBody>
          <a:bodyPr wrap="none" rtlCol="0">
            <a:spAutoFit/>
          </a:bodyPr>
          <a:lstStyle/>
          <a:p>
            <a:r>
              <a:rPr lang="en-US" sz="1500" i="1" dirty="0">
                <a:latin typeface="Arial" panose="020B0604020202020204" pitchFamily="34" charset="0"/>
                <a:cs typeface="Arial" panose="020B0604020202020204" pitchFamily="34" charset="0"/>
              </a:rPr>
              <a:t>Focus on only level-2 groupings and edges between level-2 and level-3</a:t>
            </a:r>
          </a:p>
        </p:txBody>
      </p:sp>
      <p:sp>
        <p:nvSpPr>
          <p:cNvPr id="7" name="Freeform 6">
            <a:extLst>
              <a:ext uri="{FF2B5EF4-FFF2-40B4-BE49-F238E27FC236}">
                <a16:creationId xmlns:a16="http://schemas.microsoft.com/office/drawing/2014/main" id="{07B4F9DA-C463-C5A1-5A0E-A69719196413}"/>
              </a:ext>
            </a:extLst>
          </p:cNvPr>
          <p:cNvSpPr/>
          <p:nvPr/>
        </p:nvSpPr>
        <p:spPr>
          <a:xfrm>
            <a:off x="2603157" y="3104097"/>
            <a:ext cx="1647567" cy="866541"/>
          </a:xfrm>
          <a:custGeom>
            <a:avLst/>
            <a:gdLst>
              <a:gd name="csX0" fmla="*/ 1647567 w 1647567"/>
              <a:gd name="csY0" fmla="*/ 1568 h 866541"/>
              <a:gd name="csX1" fmla="*/ 1400432 w 1647567"/>
              <a:gd name="csY1" fmla="*/ 265179 h 866541"/>
              <a:gd name="csX2" fmla="*/ 428367 w 1647567"/>
              <a:gd name="csY2" fmla="*/ 18044 h 866541"/>
              <a:gd name="csX3" fmla="*/ 0 w 1647567"/>
              <a:gd name="csY3" fmla="*/ 866541 h 866541"/>
            </a:gdLst>
            <a:ahLst/>
            <a:cxnLst>
              <a:cxn ang="0">
                <a:pos x="csX0" y="csY0"/>
              </a:cxn>
              <a:cxn ang="0">
                <a:pos x="csX1" y="csY1"/>
              </a:cxn>
              <a:cxn ang="0">
                <a:pos x="csX2" y="csY2"/>
              </a:cxn>
              <a:cxn ang="0">
                <a:pos x="csX3" y="csY3"/>
              </a:cxn>
            </a:cxnLst>
            <a:rect l="l" t="t" r="r" b="b"/>
            <a:pathLst>
              <a:path w="1647567" h="866541">
                <a:moveTo>
                  <a:pt x="1647567" y="1568"/>
                </a:moveTo>
                <a:cubicBezTo>
                  <a:pt x="1625599" y="132000"/>
                  <a:pt x="1603632" y="262433"/>
                  <a:pt x="1400432" y="265179"/>
                </a:cubicBezTo>
                <a:cubicBezTo>
                  <a:pt x="1197232" y="267925"/>
                  <a:pt x="661772" y="-82183"/>
                  <a:pt x="428367" y="18044"/>
                </a:cubicBezTo>
                <a:cubicBezTo>
                  <a:pt x="194962" y="118271"/>
                  <a:pt x="97481" y="492406"/>
                  <a:pt x="0" y="866541"/>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a:extLst>
              <a:ext uri="{FF2B5EF4-FFF2-40B4-BE49-F238E27FC236}">
                <a16:creationId xmlns:a16="http://schemas.microsoft.com/office/drawing/2014/main" id="{704A602F-A950-BFEE-2B51-EBAF14B0584E}"/>
              </a:ext>
            </a:extLst>
          </p:cNvPr>
          <p:cNvSpPr/>
          <p:nvPr/>
        </p:nvSpPr>
        <p:spPr>
          <a:xfrm>
            <a:off x="2792627" y="3097427"/>
            <a:ext cx="1622854" cy="856735"/>
          </a:xfrm>
          <a:custGeom>
            <a:avLst/>
            <a:gdLst>
              <a:gd name="csX0" fmla="*/ 1622854 w 1622854"/>
              <a:gd name="csY0" fmla="*/ 0 h 856735"/>
              <a:gd name="csX1" fmla="*/ 1252151 w 1622854"/>
              <a:gd name="csY1" fmla="*/ 411892 h 856735"/>
              <a:gd name="csX2" fmla="*/ 395416 w 1622854"/>
              <a:gd name="csY2" fmla="*/ 140043 h 856735"/>
              <a:gd name="csX3" fmla="*/ 0 w 1622854"/>
              <a:gd name="csY3" fmla="*/ 856735 h 856735"/>
            </a:gdLst>
            <a:ahLst/>
            <a:cxnLst>
              <a:cxn ang="0">
                <a:pos x="csX0" y="csY0"/>
              </a:cxn>
              <a:cxn ang="0">
                <a:pos x="csX1" y="csY1"/>
              </a:cxn>
              <a:cxn ang="0">
                <a:pos x="csX2" y="csY2"/>
              </a:cxn>
              <a:cxn ang="0">
                <a:pos x="csX3" y="csY3"/>
              </a:cxn>
            </a:cxnLst>
            <a:rect l="l" t="t" r="r" b="b"/>
            <a:pathLst>
              <a:path w="1622854" h="856735">
                <a:moveTo>
                  <a:pt x="1622854" y="0"/>
                </a:moveTo>
                <a:cubicBezTo>
                  <a:pt x="1539789" y="194276"/>
                  <a:pt x="1456724" y="388552"/>
                  <a:pt x="1252151" y="411892"/>
                </a:cubicBezTo>
                <a:cubicBezTo>
                  <a:pt x="1047578" y="435232"/>
                  <a:pt x="604108" y="65903"/>
                  <a:pt x="395416" y="140043"/>
                </a:cubicBezTo>
                <a:cubicBezTo>
                  <a:pt x="186724" y="214183"/>
                  <a:pt x="93362" y="535459"/>
                  <a:pt x="0" y="856735"/>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a:extLst>
              <a:ext uri="{FF2B5EF4-FFF2-40B4-BE49-F238E27FC236}">
                <a16:creationId xmlns:a16="http://schemas.microsoft.com/office/drawing/2014/main" id="{4122AC18-9F5F-7913-BFB0-1FC8E607A1F0}"/>
              </a:ext>
            </a:extLst>
          </p:cNvPr>
          <p:cNvSpPr/>
          <p:nvPr/>
        </p:nvSpPr>
        <p:spPr>
          <a:xfrm>
            <a:off x="2982097" y="3105665"/>
            <a:ext cx="1565189" cy="832021"/>
          </a:xfrm>
          <a:custGeom>
            <a:avLst/>
            <a:gdLst>
              <a:gd name="csX0" fmla="*/ 1565189 w 1565189"/>
              <a:gd name="csY0" fmla="*/ 0 h 832021"/>
              <a:gd name="csX1" fmla="*/ 1046206 w 1565189"/>
              <a:gd name="csY1" fmla="*/ 543697 h 832021"/>
              <a:gd name="csX2" fmla="*/ 329514 w 1565189"/>
              <a:gd name="csY2" fmla="*/ 230659 h 832021"/>
              <a:gd name="csX3" fmla="*/ 0 w 1565189"/>
              <a:gd name="csY3" fmla="*/ 832021 h 832021"/>
            </a:gdLst>
            <a:ahLst/>
            <a:cxnLst>
              <a:cxn ang="0">
                <a:pos x="csX0" y="csY0"/>
              </a:cxn>
              <a:cxn ang="0">
                <a:pos x="csX1" y="csY1"/>
              </a:cxn>
              <a:cxn ang="0">
                <a:pos x="csX2" y="csY2"/>
              </a:cxn>
              <a:cxn ang="0">
                <a:pos x="csX3" y="csY3"/>
              </a:cxn>
            </a:cxnLst>
            <a:rect l="l" t="t" r="r" b="b"/>
            <a:pathLst>
              <a:path w="1565189" h="832021">
                <a:moveTo>
                  <a:pt x="1565189" y="0"/>
                </a:moveTo>
                <a:cubicBezTo>
                  <a:pt x="1408670" y="252627"/>
                  <a:pt x="1252152" y="505254"/>
                  <a:pt x="1046206" y="543697"/>
                </a:cubicBezTo>
                <a:cubicBezTo>
                  <a:pt x="840260" y="582140"/>
                  <a:pt x="503882" y="182605"/>
                  <a:pt x="329514" y="230659"/>
                </a:cubicBezTo>
                <a:cubicBezTo>
                  <a:pt x="155146" y="278713"/>
                  <a:pt x="77573" y="555367"/>
                  <a:pt x="0" y="832021"/>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52B41534-56F6-1688-BAD1-7FF64EAA1936}"/>
                  </a:ext>
                </a:extLst>
              </p:cNvPr>
              <p:cNvSpPr txBox="1"/>
              <p:nvPr/>
            </p:nvSpPr>
            <p:spPr>
              <a:xfrm>
                <a:off x="7646492" y="2812119"/>
                <a:ext cx="4241739" cy="811569"/>
              </a:xfrm>
              <a:prstGeom prst="rect">
                <a:avLst/>
              </a:prstGeom>
              <a:noFill/>
            </p:spPr>
            <p:txBody>
              <a:bodyPr wrap="none" rtlCol="0">
                <a:spAutoFit/>
              </a:bodyPr>
              <a:lstStyle/>
              <a:p>
                <a:r>
                  <a:rPr lang="en-US" sz="1500" dirty="0">
                    <a:latin typeface="Arial" panose="020B0604020202020204" pitchFamily="34" charset="0"/>
                    <a:cs typeface="Arial" panose="020B0604020202020204" pitchFamily="34" charset="0"/>
                  </a:rPr>
                  <a:t>Union of Cross-product of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1</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Arial" panose="020B0604020202020204" pitchFamily="34" charset="0"/>
                    <a:cs typeface="Arial" panose="020B0604020202020204" pitchFamily="34" charset="0"/>
                  </a:rPr>
                  <a:t> with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2</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3</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4</m:t>
                        </m:r>
                      </m:sub>
                      <m:sup>
                        <m:r>
                          <a:rPr lang="en-US" sz="1500" i="1">
                            <a:latin typeface="Cambria Math" panose="02040503050406030204" pitchFamily="18" charset="0"/>
                            <a:cs typeface="Times New Roman" panose="02020603050405020304" pitchFamily="18" charset="0"/>
                          </a:rPr>
                          <m:t>2</m:t>
                        </m:r>
                      </m:sup>
                    </m:sSubSup>
                  </m:oMath>
                </a14:m>
                <a:endParaRPr lang="en-US" sz="1500" dirty="0">
                  <a:latin typeface="Times New Roman" panose="02020603050405020304" pitchFamily="18" charset="0"/>
                  <a:cs typeface="Times New Roman" panose="02020603050405020304" pitchFamily="18" charset="0"/>
                </a:endParaRPr>
              </a:p>
              <a:p>
                <a:r>
                  <a:rPr lang="en-US" sz="1500" dirty="0">
                    <a:latin typeface="Arial" panose="020B0604020202020204" pitchFamily="34" charset="0"/>
                    <a:cs typeface="Arial" panose="020B0604020202020204" pitchFamily="34" charset="0"/>
                  </a:rPr>
                  <a:t>… roughly </a:t>
                </a:r>
              </a:p>
              <a:p>
                <a14:m>
                  <m:oMath xmlns:m="http://schemas.openxmlformats.org/officeDocument/2006/math">
                    <m:r>
                      <a:rPr lang="en-US" sz="150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𝐴</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𝐵</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dPr>
                          <m:e>
                            <m:r>
                              <a:rPr lang="en-US" sz="1500" b="0" i="1" smtClean="0">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0</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2</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latin typeface="Cambria Math" panose="02040503050406030204" pitchFamily="18" charset="0"/>
                            <a:ea typeface="Cambria Math" panose="02040503050406030204" pitchFamily="18" charset="0"/>
                            <a:cs typeface="Arial" panose="020B0604020202020204" pitchFamily="34" charset="0"/>
                          </a:rPr>
                          <m:t>(</m:t>
                        </m:r>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i="1">
                            <a:latin typeface="Cambria Math" panose="02040503050406030204" pitchFamily="18" charset="0"/>
                            <a:ea typeface="Cambria Math" panose="02040503050406030204" pitchFamily="18" charset="0"/>
                            <a:cs typeface="Arial" panose="020B0604020202020204" pitchFamily="34" charset="0"/>
                          </a:rPr>
                          <m:t>1</m:t>
                        </m:r>
                      </m:sub>
                      <m:sup>
                        <m:r>
                          <a:rPr lang="en-US" sz="1500" i="1">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a:latin typeface="Cambria Math" panose="02040503050406030204" pitchFamily="18" charset="0"/>
                                <a:ea typeface="Cambria Math" panose="02040503050406030204" pitchFamily="18" charset="0"/>
                                <a:cs typeface="Arial" panose="020B0604020202020204" pitchFamily="34" charset="0"/>
                              </a:rPr>
                            </m:ctrlPr>
                          </m:dPr>
                          <m:e>
                            <m:r>
                              <a:rPr lang="en-US" sz="1500" i="1">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1</m:t>
                        </m:r>
                      </m:sub>
                    </m:sSub>
                    <m:r>
                      <a:rPr lang="en-US" sz="15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3</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500" b="0" i="1" smtClean="0">
                        <a:latin typeface="Cambria Math" panose="02040503050406030204" pitchFamily="18" charset="0"/>
                        <a:ea typeface="Cambria Math" panose="02040503050406030204" pitchFamily="18" charset="0"/>
                        <a:cs typeface="Arial" panose="020B0604020202020204" pitchFamily="34" charset="0"/>
                      </a:rPr>
                      <m:t>)</m:t>
                    </m:r>
                    <m:r>
                      <a:rPr lang="en-US" sz="1500" i="1">
                        <a:latin typeface="Cambria Math" panose="02040503050406030204" pitchFamily="18" charset="0"/>
                        <a:ea typeface="Cambria Math" panose="02040503050406030204" pitchFamily="18" charset="0"/>
                        <a:cs typeface="Arial" panose="020B0604020202020204" pitchFamily="34" charset="0"/>
                      </a:rPr>
                      <m:t>∪</m:t>
                    </m:r>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i="1">
                            <a:latin typeface="Cambria Math" panose="02040503050406030204" pitchFamily="18" charset="0"/>
                            <a:ea typeface="Cambria Math" panose="02040503050406030204" pitchFamily="18" charset="0"/>
                            <a:cs typeface="Arial" panose="020B0604020202020204" pitchFamily="34" charset="0"/>
                          </a:rPr>
                          <m:t>1</m:t>
                        </m:r>
                      </m:sub>
                      <m:sup>
                        <m:r>
                          <a:rPr lang="en-US" sz="1500" i="1">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a:latin typeface="Cambria Math" panose="02040503050406030204" pitchFamily="18" charset="0"/>
                                <a:ea typeface="Cambria Math" panose="02040503050406030204" pitchFamily="18" charset="0"/>
                                <a:cs typeface="Arial" panose="020B0604020202020204" pitchFamily="34" charset="0"/>
                              </a:rPr>
                            </m:ctrlPr>
                          </m:dPr>
                          <m:e>
                            <m:r>
                              <a:rPr lang="en-US" sz="1500" i="1">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2</m:t>
                        </m:r>
                      </m:sub>
                    </m:sSub>
                    <m:r>
                      <a:rPr lang="en-US" sz="15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4</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oMath>
                </a14:m>
                <a:r>
                  <a:rPr lang="en-US" sz="1500" b="0" dirty="0">
                    <a:latin typeface="Arial" panose="020B0604020202020204" pitchFamily="34" charset="0"/>
                    <a:ea typeface="Cambria Math" panose="02040503050406030204" pitchFamily="18" charset="0"/>
                    <a:cs typeface="Arial" panose="020B0604020202020204" pitchFamily="34" charset="0"/>
                  </a:rPr>
                  <a:t>)</a:t>
                </a:r>
              </a:p>
            </p:txBody>
          </p:sp>
        </mc:Choice>
        <mc:Fallback xmlns="">
          <p:sp>
            <p:nvSpPr>
              <p:cNvPr id="14" name="TextBox 13">
                <a:extLst>
                  <a:ext uri="{FF2B5EF4-FFF2-40B4-BE49-F238E27FC236}">
                    <a16:creationId xmlns:a16="http://schemas.microsoft.com/office/drawing/2014/main" id="{52B41534-56F6-1688-BAD1-7FF64EAA1936}"/>
                  </a:ext>
                </a:extLst>
              </p:cNvPr>
              <p:cNvSpPr txBox="1">
                <a:spLocks noRot="1" noChangeAspect="1" noMove="1" noResize="1" noEditPoints="1" noAdjustHandles="1" noChangeArrowheads="1" noChangeShapeType="1" noTextEdit="1"/>
              </p:cNvSpPr>
              <p:nvPr/>
            </p:nvSpPr>
            <p:spPr>
              <a:xfrm>
                <a:off x="7646492" y="2812119"/>
                <a:ext cx="4241739" cy="811569"/>
              </a:xfrm>
              <a:prstGeom prst="rect">
                <a:avLst/>
              </a:prstGeom>
              <a:blipFill>
                <a:blip r:embed="rId8"/>
                <a:stretch>
                  <a:fillRect l="-298" t="-1538" b="-66154"/>
                </a:stretch>
              </a:blipFill>
            </p:spPr>
            <p:txBody>
              <a:bodyPr/>
              <a:lstStyle/>
              <a:p>
                <a:r>
                  <a:rPr lang="en-US">
                    <a:noFill/>
                  </a:rPr>
                  <a:t> </a:t>
                </a:r>
              </a:p>
            </p:txBody>
          </p:sp>
        </mc:Fallback>
      </mc:AlternateContent>
      <p:sp>
        <p:nvSpPr>
          <p:cNvPr id="18" name="Freeform 17">
            <a:extLst>
              <a:ext uri="{FF2B5EF4-FFF2-40B4-BE49-F238E27FC236}">
                <a16:creationId xmlns:a16="http://schemas.microsoft.com/office/drawing/2014/main" id="{D825BC0E-23B4-63F5-ABC2-18D40624756B}"/>
              </a:ext>
            </a:extLst>
          </p:cNvPr>
          <p:cNvSpPr/>
          <p:nvPr/>
        </p:nvSpPr>
        <p:spPr>
          <a:xfrm>
            <a:off x="2594431" y="4011827"/>
            <a:ext cx="1219688" cy="304771"/>
          </a:xfrm>
          <a:custGeom>
            <a:avLst/>
            <a:gdLst>
              <a:gd name="csX0" fmla="*/ 488 w 1219688"/>
              <a:gd name="csY0" fmla="*/ 0 h 304771"/>
              <a:gd name="csX1" fmla="*/ 140531 w 1219688"/>
              <a:gd name="csY1" fmla="*/ 296562 h 304771"/>
              <a:gd name="csX2" fmla="*/ 865461 w 1219688"/>
              <a:gd name="csY2" fmla="*/ 214184 h 304771"/>
              <a:gd name="csX3" fmla="*/ 1219688 w 1219688"/>
              <a:gd name="csY3" fmla="*/ 131805 h 304771"/>
            </a:gdLst>
            <a:ahLst/>
            <a:cxnLst>
              <a:cxn ang="0">
                <a:pos x="csX0" y="csY0"/>
              </a:cxn>
              <a:cxn ang="0">
                <a:pos x="csX1" y="csY1"/>
              </a:cxn>
              <a:cxn ang="0">
                <a:pos x="csX2" y="csY2"/>
              </a:cxn>
              <a:cxn ang="0">
                <a:pos x="csX3" y="csY3"/>
              </a:cxn>
            </a:cxnLst>
            <a:rect l="l" t="t" r="r" b="b"/>
            <a:pathLst>
              <a:path w="1219688" h="304771">
                <a:moveTo>
                  <a:pt x="488" y="0"/>
                </a:moveTo>
                <a:cubicBezTo>
                  <a:pt x="-1572" y="130432"/>
                  <a:pt x="-3631" y="260865"/>
                  <a:pt x="140531" y="296562"/>
                </a:cubicBezTo>
                <a:cubicBezTo>
                  <a:pt x="284693" y="332259"/>
                  <a:pt x="685602" y="241643"/>
                  <a:pt x="865461" y="214184"/>
                </a:cubicBezTo>
                <a:cubicBezTo>
                  <a:pt x="1045320" y="186725"/>
                  <a:pt x="1132504" y="159265"/>
                  <a:pt x="1219688" y="131805"/>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a:extLst>
              <a:ext uri="{FF2B5EF4-FFF2-40B4-BE49-F238E27FC236}">
                <a16:creationId xmlns:a16="http://schemas.microsoft.com/office/drawing/2014/main" id="{68560467-3E87-22DE-90BB-DFE0F33CB7DC}"/>
              </a:ext>
            </a:extLst>
          </p:cNvPr>
          <p:cNvSpPr/>
          <p:nvPr/>
        </p:nvSpPr>
        <p:spPr>
          <a:xfrm>
            <a:off x="2982097" y="3676967"/>
            <a:ext cx="3336325" cy="474903"/>
          </a:xfrm>
          <a:custGeom>
            <a:avLst/>
            <a:gdLst>
              <a:gd name="csX0" fmla="*/ 0 w 3336325"/>
              <a:gd name="csY0" fmla="*/ 318384 h 474903"/>
              <a:gd name="csX1" fmla="*/ 222422 w 3336325"/>
              <a:gd name="csY1" fmla="*/ 326622 h 474903"/>
              <a:gd name="csX2" fmla="*/ 881449 w 3336325"/>
              <a:gd name="csY2" fmla="*/ 54774 h 474903"/>
              <a:gd name="csX3" fmla="*/ 2833817 w 3336325"/>
              <a:gd name="csY3" fmla="*/ 38298 h 474903"/>
              <a:gd name="csX4" fmla="*/ 3336325 w 3336325"/>
              <a:gd name="csY4" fmla="*/ 474903 h 474903"/>
            </a:gdLst>
            <a:ahLst/>
            <a:cxnLst>
              <a:cxn ang="0">
                <a:pos x="csX0" y="csY0"/>
              </a:cxn>
              <a:cxn ang="0">
                <a:pos x="csX1" y="csY1"/>
              </a:cxn>
              <a:cxn ang="0">
                <a:pos x="csX2" y="csY2"/>
              </a:cxn>
              <a:cxn ang="0">
                <a:pos x="csX3" y="csY3"/>
              </a:cxn>
              <a:cxn ang="0">
                <a:pos x="csX4" y="csY4"/>
              </a:cxn>
            </a:cxnLst>
            <a:rect l="l" t="t" r="r" b="b"/>
            <a:pathLst>
              <a:path w="3336325" h="474903">
                <a:moveTo>
                  <a:pt x="0" y="318384"/>
                </a:moveTo>
                <a:cubicBezTo>
                  <a:pt x="37757" y="344470"/>
                  <a:pt x="75514" y="370557"/>
                  <a:pt x="222422" y="326622"/>
                </a:cubicBezTo>
                <a:cubicBezTo>
                  <a:pt x="369330" y="282687"/>
                  <a:pt x="446217" y="102828"/>
                  <a:pt x="881449" y="54774"/>
                </a:cubicBezTo>
                <a:cubicBezTo>
                  <a:pt x="1316681" y="6720"/>
                  <a:pt x="2424671" y="-31723"/>
                  <a:pt x="2833817" y="38298"/>
                </a:cubicBezTo>
                <a:cubicBezTo>
                  <a:pt x="3242963" y="108319"/>
                  <a:pt x="3289644" y="291611"/>
                  <a:pt x="3336325" y="474903"/>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a:extLst>
              <a:ext uri="{FF2B5EF4-FFF2-40B4-BE49-F238E27FC236}">
                <a16:creationId xmlns:a16="http://schemas.microsoft.com/office/drawing/2014/main" id="{AE7AEE43-4E58-E4D0-A09C-373C5D9F497B}"/>
              </a:ext>
            </a:extLst>
          </p:cNvPr>
          <p:cNvSpPr/>
          <p:nvPr/>
        </p:nvSpPr>
        <p:spPr>
          <a:xfrm>
            <a:off x="2778877" y="3809543"/>
            <a:ext cx="2353296" cy="363920"/>
          </a:xfrm>
          <a:custGeom>
            <a:avLst/>
            <a:gdLst>
              <a:gd name="csX0" fmla="*/ 13750 w 2353296"/>
              <a:gd name="csY0" fmla="*/ 210522 h 363920"/>
              <a:gd name="csX1" fmla="*/ 153793 w 2353296"/>
              <a:gd name="csY1" fmla="*/ 358803 h 363920"/>
              <a:gd name="csX2" fmla="*/ 1109382 w 2353296"/>
              <a:gd name="csY2" fmla="*/ 45765 h 363920"/>
              <a:gd name="csX3" fmla="*/ 1924928 w 2353296"/>
              <a:gd name="csY3" fmla="*/ 29289 h 363920"/>
              <a:gd name="csX4" fmla="*/ 2353296 w 2353296"/>
              <a:gd name="csY4" fmla="*/ 309376 h 363920"/>
            </a:gdLst>
            <a:ahLst/>
            <a:cxnLst>
              <a:cxn ang="0">
                <a:pos x="csX0" y="csY0"/>
              </a:cxn>
              <a:cxn ang="0">
                <a:pos x="csX1" y="csY1"/>
              </a:cxn>
              <a:cxn ang="0">
                <a:pos x="csX2" y="csY2"/>
              </a:cxn>
              <a:cxn ang="0">
                <a:pos x="csX3" y="csY3"/>
              </a:cxn>
              <a:cxn ang="0">
                <a:pos x="csX4" y="csY4"/>
              </a:cxn>
            </a:cxnLst>
            <a:rect l="l" t="t" r="r" b="b"/>
            <a:pathLst>
              <a:path w="2353296" h="363920">
                <a:moveTo>
                  <a:pt x="13750" y="210522"/>
                </a:moveTo>
                <a:cubicBezTo>
                  <a:pt x="-7531" y="298392"/>
                  <a:pt x="-28812" y="386263"/>
                  <a:pt x="153793" y="358803"/>
                </a:cubicBezTo>
                <a:cubicBezTo>
                  <a:pt x="336398" y="331344"/>
                  <a:pt x="814193" y="100684"/>
                  <a:pt x="1109382" y="45765"/>
                </a:cubicBezTo>
                <a:cubicBezTo>
                  <a:pt x="1404571" y="-9154"/>
                  <a:pt x="1717609" y="-14646"/>
                  <a:pt x="1924928" y="29289"/>
                </a:cubicBezTo>
                <a:cubicBezTo>
                  <a:pt x="2132247" y="73224"/>
                  <a:pt x="2242771" y="191300"/>
                  <a:pt x="2353296" y="309376"/>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8698864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31B972-3E6E-FF19-009D-B93522BD162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8AF998F-6467-6D6F-57D8-A97BD2727399}"/>
              </a:ext>
            </a:extLst>
          </p:cNvPr>
          <p:cNvSpPr>
            <a:spLocks noGrp="1"/>
          </p:cNvSpPr>
          <p:nvPr>
            <p:ph type="title"/>
          </p:nvPr>
        </p:nvSpPr>
        <p:spPr>
          <a:xfrm>
            <a:off x="838200" y="365125"/>
            <a:ext cx="10769930" cy="1325563"/>
          </a:xfrm>
        </p:spPr>
        <p:txBody>
          <a:bodyPr/>
          <a:lstStyle/>
          <a:p>
            <a:r>
              <a:rPr lang="en-US" b="1" dirty="0">
                <a:solidFill>
                  <a:srgbClr val="C55A11"/>
                </a:solidFill>
                <a:latin typeface="Arial" panose="020B0604020202020204" pitchFamily="34" charset="0"/>
                <a:cs typeface="Arial" panose="020B0604020202020204" pitchFamily="34" charset="0"/>
              </a:rPr>
              <a:t>Intuition: Difference in Partition Spaces</a:t>
            </a:r>
          </a:p>
        </p:txBody>
      </p:sp>
      <p:sp>
        <p:nvSpPr>
          <p:cNvPr id="3" name="Slide Number Placeholder 2">
            <a:extLst>
              <a:ext uri="{FF2B5EF4-FFF2-40B4-BE49-F238E27FC236}">
                <a16:creationId xmlns:a16="http://schemas.microsoft.com/office/drawing/2014/main" id="{E7F3A665-3A0C-C426-41E6-2926C7EC4F8D}"/>
              </a:ext>
            </a:extLst>
          </p:cNvPr>
          <p:cNvSpPr>
            <a:spLocks noGrp="1"/>
          </p:cNvSpPr>
          <p:nvPr>
            <p:ph type="sldNum" sz="quarter" idx="12"/>
          </p:nvPr>
        </p:nvSpPr>
        <p:spPr/>
        <p:txBody>
          <a:bodyPr/>
          <a:lstStyle/>
          <a:p>
            <a:fld id="{0FB003BB-B0A3-EA40-A30C-D476AA9046D7}" type="slidenum">
              <a:rPr lang="en-US" smtClean="0"/>
              <a:t>104</a:t>
            </a:fld>
            <a:endParaRPr lang="en-US"/>
          </a:p>
        </p:txBody>
      </p:sp>
      <p:sp>
        <p:nvSpPr>
          <p:cNvPr id="4" name="TextBox 3">
            <a:extLst>
              <a:ext uri="{FF2B5EF4-FFF2-40B4-BE49-F238E27FC236}">
                <a16:creationId xmlns:a16="http://schemas.microsoft.com/office/drawing/2014/main" id="{EF2E8028-9A50-4E90-015C-8F0FFF371F04}"/>
              </a:ext>
            </a:extLst>
          </p:cNvPr>
          <p:cNvSpPr txBox="1"/>
          <p:nvPr/>
        </p:nvSpPr>
        <p:spPr>
          <a:xfrm>
            <a:off x="9610795" y="1585725"/>
            <a:ext cx="2111475"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Size b/w level 2 and 3:</a:t>
            </a:r>
          </a:p>
          <a:p>
            <a:r>
              <a:rPr lang="en-US" sz="1500" dirty="0">
                <a:latin typeface="Arial" panose="020B0604020202020204" pitchFamily="34" charset="0"/>
                <a:cs typeface="Arial" panose="020B0604020202020204" pitchFamily="34" charset="0"/>
              </a:rPr>
              <a:t>#Groupings: 4</a:t>
            </a:r>
          </a:p>
          <a:p>
            <a:r>
              <a:rPr lang="en-US" sz="1500" dirty="0">
                <a:latin typeface="Arial" panose="020B0604020202020204" pitchFamily="34" charset="0"/>
                <a:cs typeface="Arial" panose="020B0604020202020204" pitchFamily="34" charset="0"/>
              </a:rPr>
              <a:t>#Edges: 12</a:t>
            </a:r>
          </a:p>
        </p:txBody>
      </p:sp>
      <p:sp>
        <p:nvSpPr>
          <p:cNvPr id="5" name="TextBox 4">
            <a:extLst>
              <a:ext uri="{FF2B5EF4-FFF2-40B4-BE49-F238E27FC236}">
                <a16:creationId xmlns:a16="http://schemas.microsoft.com/office/drawing/2014/main" id="{6E520EA6-A195-50DC-C16D-1A0A87DDC813}"/>
              </a:ext>
            </a:extLst>
          </p:cNvPr>
          <p:cNvSpPr txBox="1"/>
          <p:nvPr/>
        </p:nvSpPr>
        <p:spPr>
          <a:xfrm>
            <a:off x="264623" y="6484932"/>
            <a:ext cx="6261651" cy="323165"/>
          </a:xfrm>
          <a:prstGeom prst="rect">
            <a:avLst/>
          </a:prstGeom>
          <a:noFill/>
        </p:spPr>
        <p:txBody>
          <a:bodyPr wrap="none" rtlCol="0">
            <a:spAutoFit/>
          </a:bodyPr>
          <a:lstStyle/>
          <a:p>
            <a:r>
              <a:rPr lang="en-US" sz="1500" i="1" dirty="0">
                <a:latin typeface="Arial" panose="020B0604020202020204" pitchFamily="34" charset="0"/>
                <a:cs typeface="Arial" panose="020B0604020202020204" pitchFamily="34" charset="0"/>
              </a:rPr>
              <a:t>Focus on only level-2 groupings and edges between level-2 and level-3</a:t>
            </a:r>
          </a:p>
        </p:txBody>
      </p:sp>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2B20824A-5E0B-EDB6-8028-DD57D1566406}"/>
                  </a:ext>
                </a:extLst>
              </p:cNvPr>
              <p:cNvSpPr txBox="1"/>
              <p:nvPr/>
            </p:nvSpPr>
            <p:spPr>
              <a:xfrm>
                <a:off x="7646492" y="2812119"/>
                <a:ext cx="4256486" cy="815031"/>
              </a:xfrm>
              <a:prstGeom prst="rect">
                <a:avLst/>
              </a:prstGeom>
              <a:noFill/>
            </p:spPr>
            <p:txBody>
              <a:bodyPr wrap="none" rtlCol="0">
                <a:spAutoFit/>
              </a:bodyPr>
              <a:lstStyle/>
              <a:p>
                <a:r>
                  <a:rPr lang="en-US" sz="1500" dirty="0">
                    <a:latin typeface="Arial" panose="020B0604020202020204" pitchFamily="34" charset="0"/>
                    <a:cs typeface="Arial" panose="020B0604020202020204" pitchFamily="34" charset="0"/>
                  </a:rPr>
                  <a:t>Union of Cross-product of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1</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Arial" panose="020B0604020202020204" pitchFamily="34" charset="0"/>
                    <a:cs typeface="Arial" panose="020B0604020202020204" pitchFamily="34" charset="0"/>
                  </a:rPr>
                  <a:t> with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2</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3</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4</m:t>
                        </m:r>
                      </m:sub>
                      <m:sup>
                        <m:r>
                          <a:rPr lang="en-US" sz="1500" i="1">
                            <a:latin typeface="Cambria Math" panose="02040503050406030204" pitchFamily="18" charset="0"/>
                            <a:cs typeface="Times New Roman" panose="02020603050405020304" pitchFamily="18" charset="0"/>
                          </a:rPr>
                          <m:t>2</m:t>
                        </m:r>
                      </m:sup>
                    </m:sSubSup>
                  </m:oMath>
                </a14:m>
                <a:endParaRPr lang="en-US" sz="1500" dirty="0">
                  <a:latin typeface="Times New Roman" panose="02020603050405020304" pitchFamily="18" charset="0"/>
                  <a:cs typeface="Times New Roman" panose="02020603050405020304" pitchFamily="18" charset="0"/>
                </a:endParaRPr>
              </a:p>
              <a:p>
                <a:r>
                  <a:rPr lang="en-US" sz="1500" dirty="0">
                    <a:latin typeface="Arial" panose="020B0604020202020204" pitchFamily="34" charset="0"/>
                    <a:cs typeface="Arial" panose="020B0604020202020204" pitchFamily="34" charset="0"/>
                  </a:rPr>
                  <a:t>… roughly </a:t>
                </a:r>
              </a:p>
              <a:p>
                <a14:m>
                  <m:oMath xmlns:m="http://schemas.openxmlformats.org/officeDocument/2006/math">
                    <m:r>
                      <a:rPr lang="en-US" sz="150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𝐴</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𝐵</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𝑮</m:t>
                        </m:r>
                      </m:e>
                      <m:sub>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𝟏</m:t>
                        </m:r>
                      </m:sub>
                      <m:sup>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𝟐</m:t>
                        </m:r>
                      </m:sup>
                    </m:sSubSup>
                    <m:sSub>
                      <m:sSubPr>
                        <m:ctrlP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ctrlPr>
                          </m:dPr>
                          <m:e>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m:t>
                            </m:r>
                          </m:e>
                        </m:d>
                      </m:e>
                      <m:sub>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𝟎</m:t>
                        </m:r>
                      </m:sub>
                    </m:sSub>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𝑮</m:t>
                        </m:r>
                      </m:e>
                      <m:sub>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𝟐</m:t>
                        </m:r>
                      </m:sub>
                      <m:sup>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𝟐</m:t>
                        </m:r>
                      </m:sup>
                    </m:sSubSup>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m:t>
                    </m:r>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latin typeface="Cambria Math" panose="02040503050406030204" pitchFamily="18" charset="0"/>
                            <a:ea typeface="Cambria Math" panose="02040503050406030204" pitchFamily="18" charset="0"/>
                            <a:cs typeface="Arial" panose="020B0604020202020204" pitchFamily="34" charset="0"/>
                          </a:rPr>
                          <m:t>(</m:t>
                        </m:r>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i="1">
                            <a:latin typeface="Cambria Math" panose="02040503050406030204" pitchFamily="18" charset="0"/>
                            <a:ea typeface="Cambria Math" panose="02040503050406030204" pitchFamily="18" charset="0"/>
                            <a:cs typeface="Arial" panose="020B0604020202020204" pitchFamily="34" charset="0"/>
                          </a:rPr>
                          <m:t>1</m:t>
                        </m:r>
                      </m:sub>
                      <m:sup>
                        <m:r>
                          <a:rPr lang="en-US" sz="1500" i="1">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a:latin typeface="Cambria Math" panose="02040503050406030204" pitchFamily="18" charset="0"/>
                                <a:ea typeface="Cambria Math" panose="02040503050406030204" pitchFamily="18" charset="0"/>
                                <a:cs typeface="Arial" panose="020B0604020202020204" pitchFamily="34" charset="0"/>
                              </a:rPr>
                            </m:ctrlPr>
                          </m:dPr>
                          <m:e>
                            <m:r>
                              <a:rPr lang="en-US" sz="1500" i="1">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1</m:t>
                        </m:r>
                      </m:sub>
                    </m:sSub>
                    <m:r>
                      <a:rPr lang="en-US" sz="15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3</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500" b="0" i="1" smtClean="0">
                        <a:latin typeface="Cambria Math" panose="02040503050406030204" pitchFamily="18" charset="0"/>
                        <a:ea typeface="Cambria Math" panose="02040503050406030204" pitchFamily="18" charset="0"/>
                        <a:cs typeface="Arial" panose="020B0604020202020204" pitchFamily="34" charset="0"/>
                      </a:rPr>
                      <m:t>)</m:t>
                    </m:r>
                    <m:r>
                      <a:rPr lang="en-US" sz="1500" i="1">
                        <a:latin typeface="Cambria Math" panose="02040503050406030204" pitchFamily="18" charset="0"/>
                        <a:ea typeface="Cambria Math" panose="02040503050406030204" pitchFamily="18" charset="0"/>
                        <a:cs typeface="Arial" panose="020B0604020202020204" pitchFamily="34" charset="0"/>
                      </a:rPr>
                      <m:t>∪</m:t>
                    </m:r>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i="1">
                            <a:latin typeface="Cambria Math" panose="02040503050406030204" pitchFamily="18" charset="0"/>
                            <a:ea typeface="Cambria Math" panose="02040503050406030204" pitchFamily="18" charset="0"/>
                            <a:cs typeface="Arial" panose="020B0604020202020204" pitchFamily="34" charset="0"/>
                          </a:rPr>
                          <m:t>1</m:t>
                        </m:r>
                      </m:sub>
                      <m:sup>
                        <m:r>
                          <a:rPr lang="en-US" sz="1500" i="1">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a:latin typeface="Cambria Math" panose="02040503050406030204" pitchFamily="18" charset="0"/>
                                <a:ea typeface="Cambria Math" panose="02040503050406030204" pitchFamily="18" charset="0"/>
                                <a:cs typeface="Arial" panose="020B0604020202020204" pitchFamily="34" charset="0"/>
                              </a:rPr>
                            </m:ctrlPr>
                          </m:dPr>
                          <m:e>
                            <m:r>
                              <a:rPr lang="en-US" sz="1500" i="1">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2</m:t>
                        </m:r>
                      </m:sub>
                    </m:sSub>
                    <m:r>
                      <a:rPr lang="en-US" sz="15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4</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oMath>
                </a14:m>
                <a:r>
                  <a:rPr lang="en-US" sz="1500" b="0" dirty="0">
                    <a:latin typeface="Arial" panose="020B0604020202020204" pitchFamily="34" charset="0"/>
                    <a:ea typeface="Cambria Math" panose="02040503050406030204" pitchFamily="18" charset="0"/>
                    <a:cs typeface="Arial" panose="020B0604020202020204" pitchFamily="34" charset="0"/>
                  </a:rPr>
                  <a:t>)</a:t>
                </a:r>
              </a:p>
            </p:txBody>
          </p:sp>
        </mc:Choice>
        <mc:Fallback xmlns="">
          <p:sp>
            <p:nvSpPr>
              <p:cNvPr id="14" name="TextBox 13">
                <a:extLst>
                  <a:ext uri="{FF2B5EF4-FFF2-40B4-BE49-F238E27FC236}">
                    <a16:creationId xmlns:a16="http://schemas.microsoft.com/office/drawing/2014/main" id="{2B20824A-5E0B-EDB6-8028-DD57D1566406}"/>
                  </a:ext>
                </a:extLst>
              </p:cNvPr>
              <p:cNvSpPr txBox="1">
                <a:spLocks noRot="1" noChangeAspect="1" noMove="1" noResize="1" noEditPoints="1" noAdjustHandles="1" noChangeArrowheads="1" noChangeShapeType="1" noTextEdit="1"/>
              </p:cNvSpPr>
              <p:nvPr/>
            </p:nvSpPr>
            <p:spPr>
              <a:xfrm>
                <a:off x="7646492" y="2812119"/>
                <a:ext cx="4256486" cy="815031"/>
              </a:xfrm>
              <a:prstGeom prst="rect">
                <a:avLst/>
              </a:prstGeom>
              <a:blipFill>
                <a:blip r:embed="rId3"/>
                <a:stretch>
                  <a:fillRect l="-297" t="-1538" b="-67692"/>
                </a:stretch>
              </a:blipFill>
            </p:spPr>
            <p:txBody>
              <a:bodyPr/>
              <a:lstStyle/>
              <a:p>
                <a:r>
                  <a:rPr lang="en-US">
                    <a:noFill/>
                  </a:rPr>
                  <a:t> </a:t>
                </a:r>
              </a:p>
            </p:txBody>
          </p:sp>
        </mc:Fallback>
      </mc:AlternateContent>
      <p:sp>
        <p:nvSpPr>
          <p:cNvPr id="77" name="Oval 76">
            <a:extLst>
              <a:ext uri="{FF2B5EF4-FFF2-40B4-BE49-F238E27FC236}">
                <a16:creationId xmlns:a16="http://schemas.microsoft.com/office/drawing/2014/main" id="{6D8A564D-CF00-7B44-1FF7-85EEF36B6E50}"/>
              </a:ext>
            </a:extLst>
          </p:cNvPr>
          <p:cNvSpPr/>
          <p:nvPr/>
        </p:nvSpPr>
        <p:spPr>
          <a:xfrm>
            <a:off x="2327570" y="1963209"/>
            <a:ext cx="931333" cy="4284133"/>
          </a:xfrm>
          <a:prstGeom prst="ellipse">
            <a:avLst/>
          </a:prstGeom>
          <a:pattFill prst="lgCheck">
            <a:fgClr>
              <a:schemeClr val="tx2">
                <a:lumMod val="25000"/>
                <a:lumOff val="75000"/>
              </a:schemeClr>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EC34F28-BB2B-1682-6F82-8C6BB2F9F9FE}"/>
              </a:ext>
            </a:extLst>
          </p:cNvPr>
          <p:cNvSpPr/>
          <p:nvPr/>
        </p:nvSpPr>
        <p:spPr>
          <a:xfrm>
            <a:off x="2759369" y="2251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6306E590-5CBA-2103-D693-7591DEB803DC}"/>
              </a:ext>
            </a:extLst>
          </p:cNvPr>
          <p:cNvSpPr/>
          <p:nvPr/>
        </p:nvSpPr>
        <p:spPr>
          <a:xfrm>
            <a:off x="2581569" y="3952875"/>
            <a:ext cx="59267" cy="67734"/>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8CA0368D-26E1-ACA4-AB81-53E687D331C5}"/>
              </a:ext>
            </a:extLst>
          </p:cNvPr>
          <p:cNvSpPr/>
          <p:nvPr/>
        </p:nvSpPr>
        <p:spPr>
          <a:xfrm>
            <a:off x="2759368"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6BDF2A6D-DA31-DE0F-619E-99D4996D01E2}"/>
              </a:ext>
            </a:extLst>
          </p:cNvPr>
          <p:cNvSpPr/>
          <p:nvPr/>
        </p:nvSpPr>
        <p:spPr>
          <a:xfrm>
            <a:off x="2937166"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A739E922-8A16-A38D-730D-3B02DF0F636B}"/>
              </a:ext>
            </a:extLst>
          </p:cNvPr>
          <p:cNvSpPr/>
          <p:nvPr/>
        </p:nvSpPr>
        <p:spPr>
          <a:xfrm>
            <a:off x="2640836"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64502DF1-D10C-A697-2300-8EB1BF78CB2D}"/>
              </a:ext>
            </a:extLst>
          </p:cNvPr>
          <p:cNvSpPr/>
          <p:nvPr/>
        </p:nvSpPr>
        <p:spPr>
          <a:xfrm>
            <a:off x="2780532"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a:extLst>
              <a:ext uri="{FF2B5EF4-FFF2-40B4-BE49-F238E27FC236}">
                <a16:creationId xmlns:a16="http://schemas.microsoft.com/office/drawing/2014/main" id="{EC979EF5-732E-58EF-A103-126C347968E5}"/>
              </a:ext>
            </a:extLst>
          </p:cNvPr>
          <p:cNvSpPr/>
          <p:nvPr/>
        </p:nvSpPr>
        <p:spPr>
          <a:xfrm>
            <a:off x="2907532"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2159C987-F02F-F824-C793-4296BB39793C}"/>
              </a:ext>
            </a:extLst>
          </p:cNvPr>
          <p:cNvSpPr/>
          <p:nvPr/>
        </p:nvSpPr>
        <p:spPr>
          <a:xfrm>
            <a:off x="4063236" y="1641475"/>
            <a:ext cx="702734" cy="1659466"/>
          </a:xfrm>
          <a:prstGeom prst="ellipse">
            <a:avLst/>
          </a:prstGeom>
          <a:solidFill>
            <a:srgbClr val="F9E46B"/>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551B4C06-BEE5-2E53-B3CA-113A3500BAC4}"/>
              </a:ext>
            </a:extLst>
          </p:cNvPr>
          <p:cNvSpPr/>
          <p:nvPr/>
        </p:nvSpPr>
        <p:spPr>
          <a:xfrm>
            <a:off x="4232571" y="3054944"/>
            <a:ext cx="59267" cy="67734"/>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CDD8F6DF-8B3A-1D19-4DF9-728FCC443BC2}"/>
              </a:ext>
            </a:extLst>
          </p:cNvPr>
          <p:cNvSpPr/>
          <p:nvPr/>
        </p:nvSpPr>
        <p:spPr>
          <a:xfrm>
            <a:off x="4384969" y="305790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880C1A4C-7AF8-A914-ED24-11A23D678097}"/>
              </a:ext>
            </a:extLst>
          </p:cNvPr>
          <p:cNvSpPr/>
          <p:nvPr/>
        </p:nvSpPr>
        <p:spPr>
          <a:xfrm>
            <a:off x="4521651" y="3054944"/>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A1753565-04E7-6FAE-721F-75F1E98B63FD}"/>
              </a:ext>
            </a:extLst>
          </p:cNvPr>
          <p:cNvSpPr/>
          <p:nvPr/>
        </p:nvSpPr>
        <p:spPr>
          <a:xfrm>
            <a:off x="3517120" y="3934937"/>
            <a:ext cx="697260" cy="1614822"/>
          </a:xfrm>
          <a:prstGeom prst="ellipse">
            <a:avLst/>
          </a:prstGeom>
          <a:solidFill>
            <a:schemeClr val="accent2">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C408DACB-88E5-CEC3-2119-C7447EE79741}"/>
              </a:ext>
            </a:extLst>
          </p:cNvPr>
          <p:cNvSpPr/>
          <p:nvPr/>
        </p:nvSpPr>
        <p:spPr>
          <a:xfrm>
            <a:off x="374158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5CF0AB7A-24ED-AA3A-A278-8A0B430DFB76}"/>
              </a:ext>
            </a:extLst>
          </p:cNvPr>
          <p:cNvSpPr/>
          <p:nvPr/>
        </p:nvSpPr>
        <p:spPr>
          <a:xfrm>
            <a:off x="393084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Oval 112">
            <a:extLst>
              <a:ext uri="{FF2B5EF4-FFF2-40B4-BE49-F238E27FC236}">
                <a16:creationId xmlns:a16="http://schemas.microsoft.com/office/drawing/2014/main" id="{2AC38477-D8C2-C264-BF95-F43382A7DA0B}"/>
              </a:ext>
            </a:extLst>
          </p:cNvPr>
          <p:cNvSpPr/>
          <p:nvPr/>
        </p:nvSpPr>
        <p:spPr>
          <a:xfrm>
            <a:off x="4744822" y="3944734"/>
            <a:ext cx="697260" cy="1588868"/>
          </a:xfrm>
          <a:prstGeom prst="ellipse">
            <a:avLst/>
          </a:prstGeom>
          <a:solidFill>
            <a:schemeClr val="accent6">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FEEA60A2-AF15-B21B-A367-E10ABD40C2F6}"/>
              </a:ext>
            </a:extLst>
          </p:cNvPr>
          <p:cNvSpPr/>
          <p:nvPr/>
        </p:nvSpPr>
        <p:spPr>
          <a:xfrm>
            <a:off x="495644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4DFD748-4DFA-65A2-F43A-5FC45AED5B07}"/>
              </a:ext>
            </a:extLst>
          </p:cNvPr>
          <p:cNvSpPr/>
          <p:nvPr/>
        </p:nvSpPr>
        <p:spPr>
          <a:xfrm>
            <a:off x="516221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E174429D-FBC3-9717-8CAC-78D3C728F848}"/>
              </a:ext>
            </a:extLst>
          </p:cNvPr>
          <p:cNvSpPr/>
          <p:nvPr/>
        </p:nvSpPr>
        <p:spPr>
          <a:xfrm>
            <a:off x="5975949" y="3928875"/>
            <a:ext cx="697260" cy="1614822"/>
          </a:xfrm>
          <a:prstGeom prst="ellipse">
            <a:avLst/>
          </a:prstGeom>
          <a:solidFill>
            <a:schemeClr val="accent5">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BDC72165-6200-B42E-2996-D1F5755136CB}"/>
              </a:ext>
            </a:extLst>
          </p:cNvPr>
          <p:cNvSpPr/>
          <p:nvPr/>
        </p:nvSpPr>
        <p:spPr>
          <a:xfrm>
            <a:off x="6294945"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Rectangle 117">
            <a:extLst>
              <a:ext uri="{FF2B5EF4-FFF2-40B4-BE49-F238E27FC236}">
                <a16:creationId xmlns:a16="http://schemas.microsoft.com/office/drawing/2014/main" id="{DA8C6DE9-46E1-4A47-12F2-83D0161C6450}"/>
              </a:ext>
            </a:extLst>
          </p:cNvPr>
          <p:cNvSpPr/>
          <p:nvPr/>
        </p:nvSpPr>
        <p:spPr>
          <a:xfrm>
            <a:off x="4023175" y="2918067"/>
            <a:ext cx="829734" cy="33092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TextBox 118">
            <a:extLst>
              <a:ext uri="{FF2B5EF4-FFF2-40B4-BE49-F238E27FC236}">
                <a16:creationId xmlns:a16="http://schemas.microsoft.com/office/drawing/2014/main" id="{047BF555-5467-0120-4A98-CA66E7CA5A2D}"/>
              </a:ext>
            </a:extLst>
          </p:cNvPr>
          <p:cNvSpPr txBox="1"/>
          <p:nvPr/>
        </p:nvSpPr>
        <p:spPr>
          <a:xfrm>
            <a:off x="4915455" y="2513027"/>
            <a:ext cx="1284246" cy="784830"/>
          </a:xfrm>
          <a:prstGeom prst="rect">
            <a:avLst/>
          </a:prstGeom>
          <a:solidFill>
            <a:srgbClr val="F9E46B"/>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b="1" dirty="0">
                <a:solidFill>
                  <a:srgbClr val="FF0000"/>
                </a:solidFill>
                <a:latin typeface="Arial" panose="020B0604020202020204" pitchFamily="34" charset="0"/>
                <a:cs typeface="Arial" panose="020B0604020202020204" pitchFamily="34" charset="0"/>
              </a:rPr>
              <a:t>{0000, 1100}</a:t>
            </a:r>
          </a:p>
          <a:p>
            <a:pPr algn="ctr"/>
            <a:r>
              <a:rPr lang="en-US" sz="1500" dirty="0">
                <a:latin typeface="Arial" panose="020B0604020202020204" pitchFamily="34" charset="0"/>
                <a:cs typeface="Arial" panose="020B0604020202020204" pitchFamily="34" charset="0"/>
              </a:rPr>
              <a:t>{1111, 0011}</a:t>
            </a:r>
          </a:p>
          <a:p>
            <a:pPr algn="ctr"/>
            <a:r>
              <a:rPr lang="en-US" sz="1500" dirty="0">
                <a:latin typeface="Arial" panose="020B0604020202020204" pitchFamily="34" charset="0"/>
                <a:cs typeface="Arial" panose="020B0604020202020204" pitchFamily="34" charset="0"/>
              </a:rPr>
              <a:t>&lt;Rest&gt;</a:t>
            </a:r>
          </a:p>
        </p:txBody>
      </p:sp>
      <p:sp>
        <p:nvSpPr>
          <p:cNvPr id="120" name="Rectangle 119">
            <a:extLst>
              <a:ext uri="{FF2B5EF4-FFF2-40B4-BE49-F238E27FC236}">
                <a16:creationId xmlns:a16="http://schemas.microsoft.com/office/drawing/2014/main" id="{968923EB-B525-F175-9E0E-3182D698B553}"/>
              </a:ext>
            </a:extLst>
          </p:cNvPr>
          <p:cNvSpPr/>
          <p:nvPr/>
        </p:nvSpPr>
        <p:spPr>
          <a:xfrm>
            <a:off x="3508111" y="5202797"/>
            <a:ext cx="742613" cy="27956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a:extLst>
              <a:ext uri="{FF2B5EF4-FFF2-40B4-BE49-F238E27FC236}">
                <a16:creationId xmlns:a16="http://schemas.microsoft.com/office/drawing/2014/main" id="{FD8DEE06-C9E7-C86F-3CD0-2667C38C9158}"/>
              </a:ext>
            </a:extLst>
          </p:cNvPr>
          <p:cNvSpPr/>
          <p:nvPr/>
        </p:nvSpPr>
        <p:spPr>
          <a:xfrm>
            <a:off x="4730369" y="5198316"/>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a:extLst>
              <a:ext uri="{FF2B5EF4-FFF2-40B4-BE49-F238E27FC236}">
                <a16:creationId xmlns:a16="http://schemas.microsoft.com/office/drawing/2014/main" id="{339C5644-98BA-E577-8825-FA62C4F9A422}"/>
              </a:ext>
            </a:extLst>
          </p:cNvPr>
          <p:cNvSpPr/>
          <p:nvPr/>
        </p:nvSpPr>
        <p:spPr>
          <a:xfrm>
            <a:off x="5954533" y="5191160"/>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extBox 122">
            <a:extLst>
              <a:ext uri="{FF2B5EF4-FFF2-40B4-BE49-F238E27FC236}">
                <a16:creationId xmlns:a16="http://schemas.microsoft.com/office/drawing/2014/main" id="{485AF4B6-D031-A971-AD2C-5328D5475987}"/>
              </a:ext>
            </a:extLst>
          </p:cNvPr>
          <p:cNvSpPr txBox="1"/>
          <p:nvPr/>
        </p:nvSpPr>
        <p:spPr>
          <a:xfrm>
            <a:off x="3159387" y="5607669"/>
            <a:ext cx="1261723" cy="553998"/>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b="1" dirty="0">
                <a:solidFill>
                  <a:srgbClr val="FF0000"/>
                </a:solidFill>
                <a:latin typeface="Arial" panose="020B0604020202020204" pitchFamily="34" charset="0"/>
                <a:cs typeface="Arial" panose="020B0604020202020204" pitchFamily="34" charset="0"/>
              </a:rPr>
              <a:t>{0001, 1111}</a:t>
            </a:r>
          </a:p>
          <a:p>
            <a:pPr algn="ctr"/>
            <a:r>
              <a:rPr lang="en-US" sz="1500" b="1" dirty="0">
                <a:solidFill>
                  <a:srgbClr val="FF0000"/>
                </a:solidFill>
                <a:latin typeface="Arial" panose="020B0604020202020204" pitchFamily="34" charset="0"/>
                <a:cs typeface="Arial" panose="020B0604020202020204" pitchFamily="34" charset="0"/>
              </a:rPr>
              <a:t>&lt;Rest&gt;</a:t>
            </a:r>
          </a:p>
        </p:txBody>
      </p:sp>
      <p:sp>
        <p:nvSpPr>
          <p:cNvPr id="124" name="TextBox 123">
            <a:extLst>
              <a:ext uri="{FF2B5EF4-FFF2-40B4-BE49-F238E27FC236}">
                <a16:creationId xmlns:a16="http://schemas.microsoft.com/office/drawing/2014/main" id="{B2C9B5D7-0C18-D09E-EF45-55B0D64CAF4A}"/>
              </a:ext>
            </a:extLst>
          </p:cNvPr>
          <p:cNvSpPr txBox="1"/>
          <p:nvPr/>
        </p:nvSpPr>
        <p:spPr>
          <a:xfrm>
            <a:off x="4518913" y="5595936"/>
            <a:ext cx="1261723" cy="553998"/>
          </a:xfrm>
          <a:prstGeom prst="rect">
            <a:avLst/>
          </a:prstGeom>
          <a:solidFill>
            <a:schemeClr val="accent6">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{1110, 1101}</a:t>
            </a:r>
          </a:p>
          <a:p>
            <a:pPr algn="ctr"/>
            <a:r>
              <a:rPr lang="en-US" sz="1500" dirty="0">
                <a:latin typeface="Arial" panose="020B0604020202020204" pitchFamily="34" charset="0"/>
                <a:cs typeface="Arial" panose="020B0604020202020204" pitchFamily="34" charset="0"/>
              </a:rPr>
              <a:t>&lt;Rest&gt;</a:t>
            </a:r>
          </a:p>
        </p:txBody>
      </p:sp>
      <p:sp>
        <p:nvSpPr>
          <p:cNvPr id="125" name="TextBox 124">
            <a:extLst>
              <a:ext uri="{FF2B5EF4-FFF2-40B4-BE49-F238E27FC236}">
                <a16:creationId xmlns:a16="http://schemas.microsoft.com/office/drawing/2014/main" id="{643F57D1-094F-2204-EAB5-023374B59A5A}"/>
              </a:ext>
            </a:extLst>
          </p:cNvPr>
          <p:cNvSpPr txBox="1"/>
          <p:nvPr/>
        </p:nvSpPr>
        <p:spPr>
          <a:xfrm>
            <a:off x="5878439" y="5677100"/>
            <a:ext cx="879023" cy="323165"/>
          </a:xfrm>
          <a:prstGeom prst="rect">
            <a:avLst/>
          </a:prstGeom>
          <a:solidFill>
            <a:schemeClr val="accent5">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&lt;Rest&gt;</a:t>
            </a:r>
          </a:p>
        </p:txBody>
      </p:sp>
      <p:sp>
        <p:nvSpPr>
          <p:cNvPr id="126" name="Oval 125">
            <a:extLst>
              <a:ext uri="{FF2B5EF4-FFF2-40B4-BE49-F238E27FC236}">
                <a16:creationId xmlns:a16="http://schemas.microsoft.com/office/drawing/2014/main" id="{62263F52-9FCF-4C32-9025-B84AD7E57309}"/>
              </a:ext>
            </a:extLst>
          </p:cNvPr>
          <p:cNvSpPr/>
          <p:nvPr/>
        </p:nvSpPr>
        <p:spPr>
          <a:xfrm>
            <a:off x="1094960" y="1575193"/>
            <a:ext cx="576943" cy="4772298"/>
          </a:xfrm>
          <a:prstGeom prst="ellipse">
            <a:avLst/>
          </a:prstGeom>
          <a:pattFill prst="wdUpDiag">
            <a:fgClr>
              <a:schemeClr val="accent1"/>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7" name="Straight Arrow Connector 126">
            <a:extLst>
              <a:ext uri="{FF2B5EF4-FFF2-40B4-BE49-F238E27FC236}">
                <a16:creationId xmlns:a16="http://schemas.microsoft.com/office/drawing/2014/main" id="{F7574A94-A65F-031E-F045-E38544D15E0E}"/>
              </a:ext>
            </a:extLst>
          </p:cNvPr>
          <p:cNvCxnSpPr>
            <a:cxnSpLocks/>
            <a:stCxn id="128" idx="5"/>
          </p:cNvCxnSpPr>
          <p:nvPr/>
        </p:nvCxnSpPr>
        <p:spPr>
          <a:xfrm>
            <a:off x="1404385" y="1967765"/>
            <a:ext cx="1351463" cy="313549"/>
          </a:xfrm>
          <a:prstGeom prst="straightConnector1">
            <a:avLst/>
          </a:prstGeom>
          <a:ln w="19050" cap="flat" cmpd="sng" algn="ctr">
            <a:solidFill>
              <a:srgbClr val="0070C0"/>
            </a:solidFill>
            <a:prstDash val="solid"/>
            <a:round/>
            <a:headEnd type="none" w="med" len="med"/>
            <a:tailEnd type="triangle" w="med" len="med"/>
          </a:ln>
        </p:spPr>
        <p:style>
          <a:lnRef idx="0">
            <a:scrgbClr r="0" g="0" b="0"/>
          </a:lnRef>
          <a:fillRef idx="0">
            <a:scrgbClr r="0" g="0" b="0"/>
          </a:fillRef>
          <a:effectRef idx="0">
            <a:scrgbClr r="0" g="0" b="0"/>
          </a:effectRef>
          <a:fontRef idx="minor">
            <a:schemeClr val="tx1"/>
          </a:fontRef>
        </p:style>
      </p:cxnSp>
      <p:sp>
        <p:nvSpPr>
          <p:cNvPr id="128" name="Oval 127">
            <a:extLst>
              <a:ext uri="{FF2B5EF4-FFF2-40B4-BE49-F238E27FC236}">
                <a16:creationId xmlns:a16="http://schemas.microsoft.com/office/drawing/2014/main" id="{77BDCF34-14EB-F6C7-DC05-66D42FD41965}"/>
              </a:ext>
            </a:extLst>
          </p:cNvPr>
          <p:cNvSpPr/>
          <p:nvPr/>
        </p:nvSpPr>
        <p:spPr>
          <a:xfrm>
            <a:off x="1353797" y="190995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18CF281C-88A8-6AAC-F62A-B30D99822A75}"/>
              </a:ext>
            </a:extLst>
          </p:cNvPr>
          <p:cNvSpPr/>
          <p:nvPr/>
        </p:nvSpPr>
        <p:spPr>
          <a:xfrm>
            <a:off x="1218736" y="3902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6C7C3F7C-9D48-CCD3-153B-66F230834466}"/>
              </a:ext>
            </a:extLst>
          </p:cNvPr>
          <p:cNvSpPr/>
          <p:nvPr/>
        </p:nvSpPr>
        <p:spPr>
          <a:xfrm>
            <a:off x="1360637" y="3902502"/>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32C87991-9FBE-6071-1606-FBA14DC684F7}"/>
              </a:ext>
            </a:extLst>
          </p:cNvPr>
          <p:cNvSpPr/>
          <p:nvPr/>
        </p:nvSpPr>
        <p:spPr>
          <a:xfrm>
            <a:off x="1493603" y="3902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32" name="TextBox 131">
                <a:extLst>
                  <a:ext uri="{FF2B5EF4-FFF2-40B4-BE49-F238E27FC236}">
                    <a16:creationId xmlns:a16="http://schemas.microsoft.com/office/drawing/2014/main" id="{B62C197E-B415-72F5-7F2A-2D8143B5A12E}"/>
                  </a:ext>
                </a:extLst>
              </p:cNvPr>
              <p:cNvSpPr txBox="1"/>
              <p:nvPr/>
            </p:nvSpPr>
            <p:spPr>
              <a:xfrm>
                <a:off x="4629385" y="1504562"/>
                <a:ext cx="400814" cy="279179"/>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1</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32" name="TextBox 131">
                <a:extLst>
                  <a:ext uri="{FF2B5EF4-FFF2-40B4-BE49-F238E27FC236}">
                    <a16:creationId xmlns:a16="http://schemas.microsoft.com/office/drawing/2014/main" id="{B62C197E-B415-72F5-7F2A-2D8143B5A12E}"/>
                  </a:ext>
                </a:extLst>
              </p:cNvPr>
              <p:cNvSpPr txBox="1">
                <a:spLocks noRot="1" noChangeAspect="1" noMove="1" noResize="1" noEditPoints="1" noAdjustHandles="1" noChangeArrowheads="1" noChangeShapeType="1" noTextEdit="1"/>
              </p:cNvSpPr>
              <p:nvPr/>
            </p:nvSpPr>
            <p:spPr>
              <a:xfrm>
                <a:off x="4629385" y="1504562"/>
                <a:ext cx="400814" cy="27917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3" name="TextBox 132">
                <a:extLst>
                  <a:ext uri="{FF2B5EF4-FFF2-40B4-BE49-F238E27FC236}">
                    <a16:creationId xmlns:a16="http://schemas.microsoft.com/office/drawing/2014/main" id="{5EEB5A35-7FA4-D2DE-F6F0-1F7F7D7CFEF0}"/>
                  </a:ext>
                </a:extLst>
              </p:cNvPr>
              <p:cNvSpPr txBox="1"/>
              <p:nvPr/>
            </p:nvSpPr>
            <p:spPr>
              <a:xfrm>
                <a:off x="4005319" y="3768211"/>
                <a:ext cx="400815" cy="279564"/>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2</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33" name="TextBox 132">
                <a:extLst>
                  <a:ext uri="{FF2B5EF4-FFF2-40B4-BE49-F238E27FC236}">
                    <a16:creationId xmlns:a16="http://schemas.microsoft.com/office/drawing/2014/main" id="{5EEB5A35-7FA4-D2DE-F6F0-1F7F7D7CFEF0}"/>
                  </a:ext>
                </a:extLst>
              </p:cNvPr>
              <p:cNvSpPr txBox="1">
                <a:spLocks noRot="1" noChangeAspect="1" noMove="1" noResize="1" noEditPoints="1" noAdjustHandles="1" noChangeArrowheads="1" noChangeShapeType="1" noTextEdit="1"/>
              </p:cNvSpPr>
              <p:nvPr/>
            </p:nvSpPr>
            <p:spPr>
              <a:xfrm>
                <a:off x="4005319" y="3768211"/>
                <a:ext cx="400815" cy="279564"/>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4" name="TextBox 133">
                <a:extLst>
                  <a:ext uri="{FF2B5EF4-FFF2-40B4-BE49-F238E27FC236}">
                    <a16:creationId xmlns:a16="http://schemas.microsoft.com/office/drawing/2014/main" id="{690255EE-77F2-D860-1974-770BBC0B9D45}"/>
                  </a:ext>
                </a:extLst>
              </p:cNvPr>
              <p:cNvSpPr txBox="1"/>
              <p:nvPr/>
            </p:nvSpPr>
            <p:spPr>
              <a:xfrm>
                <a:off x="5319668" y="3766942"/>
                <a:ext cx="400815" cy="28046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3</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34" name="TextBox 133">
                <a:extLst>
                  <a:ext uri="{FF2B5EF4-FFF2-40B4-BE49-F238E27FC236}">
                    <a16:creationId xmlns:a16="http://schemas.microsoft.com/office/drawing/2014/main" id="{690255EE-77F2-D860-1974-770BBC0B9D45}"/>
                  </a:ext>
                </a:extLst>
              </p:cNvPr>
              <p:cNvSpPr txBox="1">
                <a:spLocks noRot="1" noChangeAspect="1" noMove="1" noResize="1" noEditPoints="1" noAdjustHandles="1" noChangeArrowheads="1" noChangeShapeType="1" noTextEdit="1"/>
              </p:cNvSpPr>
              <p:nvPr/>
            </p:nvSpPr>
            <p:spPr>
              <a:xfrm>
                <a:off x="5319668" y="3766942"/>
                <a:ext cx="400815" cy="280461"/>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5" name="TextBox 134">
                <a:extLst>
                  <a:ext uri="{FF2B5EF4-FFF2-40B4-BE49-F238E27FC236}">
                    <a16:creationId xmlns:a16="http://schemas.microsoft.com/office/drawing/2014/main" id="{5232CE88-7185-5B76-55DF-478B2F497E59}"/>
                  </a:ext>
                </a:extLst>
              </p:cNvPr>
              <p:cNvSpPr txBox="1"/>
              <p:nvPr/>
            </p:nvSpPr>
            <p:spPr>
              <a:xfrm>
                <a:off x="6624670" y="3766942"/>
                <a:ext cx="400815" cy="27898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4</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35" name="TextBox 134">
                <a:extLst>
                  <a:ext uri="{FF2B5EF4-FFF2-40B4-BE49-F238E27FC236}">
                    <a16:creationId xmlns:a16="http://schemas.microsoft.com/office/drawing/2014/main" id="{5232CE88-7185-5B76-55DF-478B2F497E59}"/>
                  </a:ext>
                </a:extLst>
              </p:cNvPr>
              <p:cNvSpPr txBox="1">
                <a:spLocks noRot="1" noChangeAspect="1" noMove="1" noResize="1" noEditPoints="1" noAdjustHandles="1" noChangeArrowheads="1" noChangeShapeType="1" noTextEdit="1"/>
              </p:cNvSpPr>
              <p:nvPr/>
            </p:nvSpPr>
            <p:spPr>
              <a:xfrm>
                <a:off x="6624670" y="3766942"/>
                <a:ext cx="400815" cy="278987"/>
              </a:xfrm>
              <a:prstGeom prst="rect">
                <a:avLst/>
              </a:prstGeom>
              <a:blipFill>
                <a:blip r:embed="rId7"/>
                <a:stretch>
                  <a:fillRect/>
                </a:stretch>
              </a:blipFill>
            </p:spPr>
            <p:txBody>
              <a:bodyPr/>
              <a:lstStyle/>
              <a:p>
                <a:r>
                  <a:rPr lang="en-US">
                    <a:noFill/>
                  </a:rPr>
                  <a:t> </a:t>
                </a:r>
              </a:p>
            </p:txBody>
          </p:sp>
        </mc:Fallback>
      </mc:AlternateContent>
      <p:sp>
        <p:nvSpPr>
          <p:cNvPr id="136" name="Oval 135">
            <a:extLst>
              <a:ext uri="{FF2B5EF4-FFF2-40B4-BE49-F238E27FC236}">
                <a16:creationId xmlns:a16="http://schemas.microsoft.com/office/drawing/2014/main" id="{15A2FA1A-989A-1A00-CE0D-50EDD46E2181}"/>
              </a:ext>
            </a:extLst>
          </p:cNvPr>
          <p:cNvSpPr/>
          <p:nvPr/>
        </p:nvSpPr>
        <p:spPr>
          <a:xfrm>
            <a:off x="4361843" y="180403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7" name="Straight Arrow Connector 136">
            <a:extLst>
              <a:ext uri="{FF2B5EF4-FFF2-40B4-BE49-F238E27FC236}">
                <a16:creationId xmlns:a16="http://schemas.microsoft.com/office/drawing/2014/main" id="{D72A8EB1-B7B6-C9EC-2DB4-3633E5816B5C}"/>
              </a:ext>
            </a:extLst>
          </p:cNvPr>
          <p:cNvCxnSpPr>
            <a:cxnSpLocks/>
            <a:stCxn id="78" idx="6"/>
            <a:endCxn id="136" idx="2"/>
          </p:cNvCxnSpPr>
          <p:nvPr/>
        </p:nvCxnSpPr>
        <p:spPr>
          <a:xfrm flipV="1">
            <a:off x="2818636" y="1837902"/>
            <a:ext cx="1543207" cy="44704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138" name="TextBox 137">
                <a:extLst>
                  <a:ext uri="{FF2B5EF4-FFF2-40B4-BE49-F238E27FC236}">
                    <a16:creationId xmlns:a16="http://schemas.microsoft.com/office/drawing/2014/main" id="{44B7071D-EA3B-ED54-B8F9-D5E26BBA1121}"/>
                  </a:ext>
                </a:extLst>
              </p:cNvPr>
              <p:cNvSpPr txBox="1"/>
              <p:nvPr/>
            </p:nvSpPr>
            <p:spPr>
              <a:xfrm>
                <a:off x="2846099" y="1756378"/>
                <a:ext cx="400815" cy="28007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1</m:t>
                          </m:r>
                        </m:sub>
                        <m:sup>
                          <m:r>
                            <a:rPr lang="en-US" sz="1200" b="0" i="1" smtClean="0">
                              <a:latin typeface="Cambria Math" panose="02040503050406030204" pitchFamily="18" charset="0"/>
                              <a:cs typeface="Times New Roman" panose="02020603050405020304" pitchFamily="18" charset="0"/>
                            </a:rPr>
                            <m:t>3</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38" name="TextBox 137">
                <a:extLst>
                  <a:ext uri="{FF2B5EF4-FFF2-40B4-BE49-F238E27FC236}">
                    <a16:creationId xmlns:a16="http://schemas.microsoft.com/office/drawing/2014/main" id="{44B7071D-EA3B-ED54-B8F9-D5E26BBA1121}"/>
                  </a:ext>
                </a:extLst>
              </p:cNvPr>
              <p:cNvSpPr txBox="1">
                <a:spLocks noRot="1" noChangeAspect="1" noMove="1" noResize="1" noEditPoints="1" noAdjustHandles="1" noChangeArrowheads="1" noChangeShapeType="1" noTextEdit="1"/>
              </p:cNvSpPr>
              <p:nvPr/>
            </p:nvSpPr>
            <p:spPr>
              <a:xfrm>
                <a:off x="2846099" y="1756378"/>
                <a:ext cx="400815" cy="280077"/>
              </a:xfrm>
              <a:prstGeom prst="rect">
                <a:avLst/>
              </a:prstGeom>
              <a:blipFill>
                <a:blip r:embed="rId8"/>
                <a:stretch>
                  <a:fillRect/>
                </a:stretch>
              </a:blipFill>
            </p:spPr>
            <p:txBody>
              <a:bodyPr/>
              <a:lstStyle/>
              <a:p>
                <a:r>
                  <a:rPr lang="en-US">
                    <a:noFill/>
                  </a:rPr>
                  <a:t> </a:t>
                </a:r>
              </a:p>
            </p:txBody>
          </p:sp>
        </mc:Fallback>
      </mc:AlternateContent>
      <p:sp>
        <p:nvSpPr>
          <p:cNvPr id="139" name="Freeform 138">
            <a:extLst>
              <a:ext uri="{FF2B5EF4-FFF2-40B4-BE49-F238E27FC236}">
                <a16:creationId xmlns:a16="http://schemas.microsoft.com/office/drawing/2014/main" id="{A278F378-104D-9CF4-CE98-06FF1B8CB33E}"/>
              </a:ext>
            </a:extLst>
          </p:cNvPr>
          <p:cNvSpPr/>
          <p:nvPr/>
        </p:nvSpPr>
        <p:spPr>
          <a:xfrm>
            <a:off x="2603157" y="3104097"/>
            <a:ext cx="1647567" cy="866541"/>
          </a:xfrm>
          <a:custGeom>
            <a:avLst/>
            <a:gdLst>
              <a:gd name="csX0" fmla="*/ 1647567 w 1647567"/>
              <a:gd name="csY0" fmla="*/ 1568 h 866541"/>
              <a:gd name="csX1" fmla="*/ 1400432 w 1647567"/>
              <a:gd name="csY1" fmla="*/ 265179 h 866541"/>
              <a:gd name="csX2" fmla="*/ 428367 w 1647567"/>
              <a:gd name="csY2" fmla="*/ 18044 h 866541"/>
              <a:gd name="csX3" fmla="*/ 0 w 1647567"/>
              <a:gd name="csY3" fmla="*/ 866541 h 866541"/>
            </a:gdLst>
            <a:ahLst/>
            <a:cxnLst>
              <a:cxn ang="0">
                <a:pos x="csX0" y="csY0"/>
              </a:cxn>
              <a:cxn ang="0">
                <a:pos x="csX1" y="csY1"/>
              </a:cxn>
              <a:cxn ang="0">
                <a:pos x="csX2" y="csY2"/>
              </a:cxn>
              <a:cxn ang="0">
                <a:pos x="csX3" y="csY3"/>
              </a:cxn>
            </a:cxnLst>
            <a:rect l="l" t="t" r="r" b="b"/>
            <a:pathLst>
              <a:path w="1647567" h="866541">
                <a:moveTo>
                  <a:pt x="1647567" y="1568"/>
                </a:moveTo>
                <a:cubicBezTo>
                  <a:pt x="1625599" y="132000"/>
                  <a:pt x="1603632" y="262433"/>
                  <a:pt x="1400432" y="265179"/>
                </a:cubicBezTo>
                <a:cubicBezTo>
                  <a:pt x="1197232" y="267925"/>
                  <a:pt x="661772" y="-82183"/>
                  <a:pt x="428367" y="18044"/>
                </a:cubicBezTo>
                <a:cubicBezTo>
                  <a:pt x="194962" y="118271"/>
                  <a:pt x="97481" y="492406"/>
                  <a:pt x="0" y="866541"/>
                </a:cubicBezTo>
              </a:path>
            </a:pathLst>
          </a:custGeom>
          <a:noFill/>
          <a:ln w="25400">
            <a:solidFill>
              <a:srgbClr val="FF0000"/>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139">
            <a:extLst>
              <a:ext uri="{FF2B5EF4-FFF2-40B4-BE49-F238E27FC236}">
                <a16:creationId xmlns:a16="http://schemas.microsoft.com/office/drawing/2014/main" id="{AD5E9EC6-AD89-2E76-96B9-00D34B47A0EA}"/>
              </a:ext>
            </a:extLst>
          </p:cNvPr>
          <p:cNvSpPr/>
          <p:nvPr/>
        </p:nvSpPr>
        <p:spPr>
          <a:xfrm>
            <a:off x="2792627" y="3097427"/>
            <a:ext cx="1622854" cy="856735"/>
          </a:xfrm>
          <a:custGeom>
            <a:avLst/>
            <a:gdLst>
              <a:gd name="csX0" fmla="*/ 1622854 w 1622854"/>
              <a:gd name="csY0" fmla="*/ 0 h 856735"/>
              <a:gd name="csX1" fmla="*/ 1252151 w 1622854"/>
              <a:gd name="csY1" fmla="*/ 411892 h 856735"/>
              <a:gd name="csX2" fmla="*/ 395416 w 1622854"/>
              <a:gd name="csY2" fmla="*/ 140043 h 856735"/>
              <a:gd name="csX3" fmla="*/ 0 w 1622854"/>
              <a:gd name="csY3" fmla="*/ 856735 h 856735"/>
            </a:gdLst>
            <a:ahLst/>
            <a:cxnLst>
              <a:cxn ang="0">
                <a:pos x="csX0" y="csY0"/>
              </a:cxn>
              <a:cxn ang="0">
                <a:pos x="csX1" y="csY1"/>
              </a:cxn>
              <a:cxn ang="0">
                <a:pos x="csX2" y="csY2"/>
              </a:cxn>
              <a:cxn ang="0">
                <a:pos x="csX3" y="csY3"/>
              </a:cxn>
            </a:cxnLst>
            <a:rect l="l" t="t" r="r" b="b"/>
            <a:pathLst>
              <a:path w="1622854" h="856735">
                <a:moveTo>
                  <a:pt x="1622854" y="0"/>
                </a:moveTo>
                <a:cubicBezTo>
                  <a:pt x="1539789" y="194276"/>
                  <a:pt x="1456724" y="388552"/>
                  <a:pt x="1252151" y="411892"/>
                </a:cubicBezTo>
                <a:cubicBezTo>
                  <a:pt x="1047578" y="435232"/>
                  <a:pt x="604108" y="65903"/>
                  <a:pt x="395416" y="140043"/>
                </a:cubicBezTo>
                <a:cubicBezTo>
                  <a:pt x="186724" y="214183"/>
                  <a:pt x="93362" y="535459"/>
                  <a:pt x="0" y="856735"/>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Freeform 140">
            <a:extLst>
              <a:ext uri="{FF2B5EF4-FFF2-40B4-BE49-F238E27FC236}">
                <a16:creationId xmlns:a16="http://schemas.microsoft.com/office/drawing/2014/main" id="{0E785525-EC26-C56C-1F28-E525AB509009}"/>
              </a:ext>
            </a:extLst>
          </p:cNvPr>
          <p:cNvSpPr/>
          <p:nvPr/>
        </p:nvSpPr>
        <p:spPr>
          <a:xfrm>
            <a:off x="2982097" y="3105665"/>
            <a:ext cx="1565189" cy="832021"/>
          </a:xfrm>
          <a:custGeom>
            <a:avLst/>
            <a:gdLst>
              <a:gd name="csX0" fmla="*/ 1565189 w 1565189"/>
              <a:gd name="csY0" fmla="*/ 0 h 832021"/>
              <a:gd name="csX1" fmla="*/ 1046206 w 1565189"/>
              <a:gd name="csY1" fmla="*/ 543697 h 832021"/>
              <a:gd name="csX2" fmla="*/ 329514 w 1565189"/>
              <a:gd name="csY2" fmla="*/ 230659 h 832021"/>
              <a:gd name="csX3" fmla="*/ 0 w 1565189"/>
              <a:gd name="csY3" fmla="*/ 832021 h 832021"/>
            </a:gdLst>
            <a:ahLst/>
            <a:cxnLst>
              <a:cxn ang="0">
                <a:pos x="csX0" y="csY0"/>
              </a:cxn>
              <a:cxn ang="0">
                <a:pos x="csX1" y="csY1"/>
              </a:cxn>
              <a:cxn ang="0">
                <a:pos x="csX2" y="csY2"/>
              </a:cxn>
              <a:cxn ang="0">
                <a:pos x="csX3" y="csY3"/>
              </a:cxn>
            </a:cxnLst>
            <a:rect l="l" t="t" r="r" b="b"/>
            <a:pathLst>
              <a:path w="1565189" h="832021">
                <a:moveTo>
                  <a:pt x="1565189" y="0"/>
                </a:moveTo>
                <a:cubicBezTo>
                  <a:pt x="1408670" y="252627"/>
                  <a:pt x="1252152" y="505254"/>
                  <a:pt x="1046206" y="543697"/>
                </a:cubicBezTo>
                <a:cubicBezTo>
                  <a:pt x="840260" y="582140"/>
                  <a:pt x="503882" y="182605"/>
                  <a:pt x="329514" y="230659"/>
                </a:cubicBezTo>
                <a:cubicBezTo>
                  <a:pt x="155146" y="278713"/>
                  <a:pt x="77573" y="555367"/>
                  <a:pt x="0" y="832021"/>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141">
            <a:extLst>
              <a:ext uri="{FF2B5EF4-FFF2-40B4-BE49-F238E27FC236}">
                <a16:creationId xmlns:a16="http://schemas.microsoft.com/office/drawing/2014/main" id="{5151F78C-A113-8AC6-D804-B41F1FC9ED20}"/>
              </a:ext>
            </a:extLst>
          </p:cNvPr>
          <p:cNvSpPr/>
          <p:nvPr/>
        </p:nvSpPr>
        <p:spPr>
          <a:xfrm>
            <a:off x="2594431" y="4011827"/>
            <a:ext cx="1219688" cy="304771"/>
          </a:xfrm>
          <a:custGeom>
            <a:avLst/>
            <a:gdLst>
              <a:gd name="csX0" fmla="*/ 488 w 1219688"/>
              <a:gd name="csY0" fmla="*/ 0 h 304771"/>
              <a:gd name="csX1" fmla="*/ 140531 w 1219688"/>
              <a:gd name="csY1" fmla="*/ 296562 h 304771"/>
              <a:gd name="csX2" fmla="*/ 865461 w 1219688"/>
              <a:gd name="csY2" fmla="*/ 214184 h 304771"/>
              <a:gd name="csX3" fmla="*/ 1219688 w 1219688"/>
              <a:gd name="csY3" fmla="*/ 131805 h 304771"/>
            </a:gdLst>
            <a:ahLst/>
            <a:cxnLst>
              <a:cxn ang="0">
                <a:pos x="csX0" y="csY0"/>
              </a:cxn>
              <a:cxn ang="0">
                <a:pos x="csX1" y="csY1"/>
              </a:cxn>
              <a:cxn ang="0">
                <a:pos x="csX2" y="csY2"/>
              </a:cxn>
              <a:cxn ang="0">
                <a:pos x="csX3" y="csY3"/>
              </a:cxn>
            </a:cxnLst>
            <a:rect l="l" t="t" r="r" b="b"/>
            <a:pathLst>
              <a:path w="1219688" h="304771">
                <a:moveTo>
                  <a:pt x="488" y="0"/>
                </a:moveTo>
                <a:cubicBezTo>
                  <a:pt x="-1572" y="130432"/>
                  <a:pt x="-3631" y="260865"/>
                  <a:pt x="140531" y="296562"/>
                </a:cubicBezTo>
                <a:cubicBezTo>
                  <a:pt x="284693" y="332259"/>
                  <a:pt x="685602" y="241643"/>
                  <a:pt x="865461" y="214184"/>
                </a:cubicBezTo>
                <a:cubicBezTo>
                  <a:pt x="1045320" y="186725"/>
                  <a:pt x="1132504" y="159265"/>
                  <a:pt x="1219688" y="131805"/>
                </a:cubicBezTo>
              </a:path>
            </a:pathLst>
          </a:custGeom>
          <a:noFill/>
          <a:ln w="25400">
            <a:solidFill>
              <a:srgbClr val="FF0000"/>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142">
            <a:extLst>
              <a:ext uri="{FF2B5EF4-FFF2-40B4-BE49-F238E27FC236}">
                <a16:creationId xmlns:a16="http://schemas.microsoft.com/office/drawing/2014/main" id="{D67FA366-9256-91A0-37C9-4679543CCF22}"/>
              </a:ext>
            </a:extLst>
          </p:cNvPr>
          <p:cNvSpPr/>
          <p:nvPr/>
        </p:nvSpPr>
        <p:spPr>
          <a:xfrm>
            <a:off x="2982097" y="3676967"/>
            <a:ext cx="3336325" cy="474903"/>
          </a:xfrm>
          <a:custGeom>
            <a:avLst/>
            <a:gdLst>
              <a:gd name="csX0" fmla="*/ 0 w 3336325"/>
              <a:gd name="csY0" fmla="*/ 318384 h 474903"/>
              <a:gd name="csX1" fmla="*/ 222422 w 3336325"/>
              <a:gd name="csY1" fmla="*/ 326622 h 474903"/>
              <a:gd name="csX2" fmla="*/ 881449 w 3336325"/>
              <a:gd name="csY2" fmla="*/ 54774 h 474903"/>
              <a:gd name="csX3" fmla="*/ 2833817 w 3336325"/>
              <a:gd name="csY3" fmla="*/ 38298 h 474903"/>
              <a:gd name="csX4" fmla="*/ 3336325 w 3336325"/>
              <a:gd name="csY4" fmla="*/ 474903 h 474903"/>
            </a:gdLst>
            <a:ahLst/>
            <a:cxnLst>
              <a:cxn ang="0">
                <a:pos x="csX0" y="csY0"/>
              </a:cxn>
              <a:cxn ang="0">
                <a:pos x="csX1" y="csY1"/>
              </a:cxn>
              <a:cxn ang="0">
                <a:pos x="csX2" y="csY2"/>
              </a:cxn>
              <a:cxn ang="0">
                <a:pos x="csX3" y="csY3"/>
              </a:cxn>
              <a:cxn ang="0">
                <a:pos x="csX4" y="csY4"/>
              </a:cxn>
            </a:cxnLst>
            <a:rect l="l" t="t" r="r" b="b"/>
            <a:pathLst>
              <a:path w="3336325" h="474903">
                <a:moveTo>
                  <a:pt x="0" y="318384"/>
                </a:moveTo>
                <a:cubicBezTo>
                  <a:pt x="37757" y="344470"/>
                  <a:pt x="75514" y="370557"/>
                  <a:pt x="222422" y="326622"/>
                </a:cubicBezTo>
                <a:cubicBezTo>
                  <a:pt x="369330" y="282687"/>
                  <a:pt x="446217" y="102828"/>
                  <a:pt x="881449" y="54774"/>
                </a:cubicBezTo>
                <a:cubicBezTo>
                  <a:pt x="1316681" y="6720"/>
                  <a:pt x="2424671" y="-31723"/>
                  <a:pt x="2833817" y="38298"/>
                </a:cubicBezTo>
                <a:cubicBezTo>
                  <a:pt x="3242963" y="108319"/>
                  <a:pt x="3289644" y="291611"/>
                  <a:pt x="3336325" y="474903"/>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143">
            <a:extLst>
              <a:ext uri="{FF2B5EF4-FFF2-40B4-BE49-F238E27FC236}">
                <a16:creationId xmlns:a16="http://schemas.microsoft.com/office/drawing/2014/main" id="{D025D440-0570-F2CA-8506-CDD6D73F058A}"/>
              </a:ext>
            </a:extLst>
          </p:cNvPr>
          <p:cNvSpPr/>
          <p:nvPr/>
        </p:nvSpPr>
        <p:spPr>
          <a:xfrm>
            <a:off x="2778877" y="3809543"/>
            <a:ext cx="2353296" cy="363920"/>
          </a:xfrm>
          <a:custGeom>
            <a:avLst/>
            <a:gdLst>
              <a:gd name="csX0" fmla="*/ 13750 w 2353296"/>
              <a:gd name="csY0" fmla="*/ 210522 h 363920"/>
              <a:gd name="csX1" fmla="*/ 153793 w 2353296"/>
              <a:gd name="csY1" fmla="*/ 358803 h 363920"/>
              <a:gd name="csX2" fmla="*/ 1109382 w 2353296"/>
              <a:gd name="csY2" fmla="*/ 45765 h 363920"/>
              <a:gd name="csX3" fmla="*/ 1924928 w 2353296"/>
              <a:gd name="csY3" fmla="*/ 29289 h 363920"/>
              <a:gd name="csX4" fmla="*/ 2353296 w 2353296"/>
              <a:gd name="csY4" fmla="*/ 309376 h 363920"/>
            </a:gdLst>
            <a:ahLst/>
            <a:cxnLst>
              <a:cxn ang="0">
                <a:pos x="csX0" y="csY0"/>
              </a:cxn>
              <a:cxn ang="0">
                <a:pos x="csX1" y="csY1"/>
              </a:cxn>
              <a:cxn ang="0">
                <a:pos x="csX2" y="csY2"/>
              </a:cxn>
              <a:cxn ang="0">
                <a:pos x="csX3" y="csY3"/>
              </a:cxn>
              <a:cxn ang="0">
                <a:pos x="csX4" y="csY4"/>
              </a:cxn>
            </a:cxnLst>
            <a:rect l="l" t="t" r="r" b="b"/>
            <a:pathLst>
              <a:path w="2353296" h="363920">
                <a:moveTo>
                  <a:pt x="13750" y="210522"/>
                </a:moveTo>
                <a:cubicBezTo>
                  <a:pt x="-7531" y="298392"/>
                  <a:pt x="-28812" y="386263"/>
                  <a:pt x="153793" y="358803"/>
                </a:cubicBezTo>
                <a:cubicBezTo>
                  <a:pt x="336398" y="331344"/>
                  <a:pt x="814193" y="100684"/>
                  <a:pt x="1109382" y="45765"/>
                </a:cubicBezTo>
                <a:cubicBezTo>
                  <a:pt x="1404571" y="-9154"/>
                  <a:pt x="1717609" y="-14646"/>
                  <a:pt x="1924928" y="29289"/>
                </a:cubicBezTo>
                <a:cubicBezTo>
                  <a:pt x="2132247" y="73224"/>
                  <a:pt x="2242771" y="191300"/>
                  <a:pt x="2353296" y="309376"/>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439918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B5B6ED-3955-392B-BFAB-BC93B6BDDFF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B68C16C-9A35-E12A-CB93-03C64813B6C6}"/>
              </a:ext>
            </a:extLst>
          </p:cNvPr>
          <p:cNvSpPr>
            <a:spLocks noGrp="1"/>
          </p:cNvSpPr>
          <p:nvPr>
            <p:ph type="title"/>
          </p:nvPr>
        </p:nvSpPr>
        <p:spPr>
          <a:xfrm>
            <a:off x="838200" y="365125"/>
            <a:ext cx="10769930" cy="1325563"/>
          </a:xfrm>
        </p:spPr>
        <p:txBody>
          <a:bodyPr/>
          <a:lstStyle/>
          <a:p>
            <a:r>
              <a:rPr lang="en-US" b="1" dirty="0">
                <a:solidFill>
                  <a:srgbClr val="C55A11"/>
                </a:solidFill>
                <a:latin typeface="Arial" panose="020B0604020202020204" pitchFamily="34" charset="0"/>
                <a:cs typeface="Arial" panose="020B0604020202020204" pitchFamily="34" charset="0"/>
              </a:rPr>
              <a:t>Intuition: Difference in Partition Spaces</a:t>
            </a:r>
          </a:p>
        </p:txBody>
      </p:sp>
      <p:sp>
        <p:nvSpPr>
          <p:cNvPr id="3" name="Slide Number Placeholder 2">
            <a:extLst>
              <a:ext uri="{FF2B5EF4-FFF2-40B4-BE49-F238E27FC236}">
                <a16:creationId xmlns:a16="http://schemas.microsoft.com/office/drawing/2014/main" id="{EB6107E3-A94F-DD7C-BECF-146FF16405C4}"/>
              </a:ext>
            </a:extLst>
          </p:cNvPr>
          <p:cNvSpPr>
            <a:spLocks noGrp="1"/>
          </p:cNvSpPr>
          <p:nvPr>
            <p:ph type="sldNum" sz="quarter" idx="12"/>
          </p:nvPr>
        </p:nvSpPr>
        <p:spPr/>
        <p:txBody>
          <a:bodyPr/>
          <a:lstStyle/>
          <a:p>
            <a:fld id="{0FB003BB-B0A3-EA40-A30C-D476AA9046D7}" type="slidenum">
              <a:rPr lang="en-US" smtClean="0"/>
              <a:t>105</a:t>
            </a:fld>
            <a:endParaRPr lang="en-US"/>
          </a:p>
        </p:txBody>
      </p:sp>
      <p:sp>
        <p:nvSpPr>
          <p:cNvPr id="4" name="TextBox 3">
            <a:extLst>
              <a:ext uri="{FF2B5EF4-FFF2-40B4-BE49-F238E27FC236}">
                <a16:creationId xmlns:a16="http://schemas.microsoft.com/office/drawing/2014/main" id="{8AF245CA-DB6C-680D-6BF1-01640B516731}"/>
              </a:ext>
            </a:extLst>
          </p:cNvPr>
          <p:cNvSpPr txBox="1"/>
          <p:nvPr/>
        </p:nvSpPr>
        <p:spPr>
          <a:xfrm>
            <a:off x="9610795" y="1585725"/>
            <a:ext cx="2111475"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Size b/w level 2 and 3:</a:t>
            </a:r>
          </a:p>
          <a:p>
            <a:r>
              <a:rPr lang="en-US" sz="1500" dirty="0">
                <a:latin typeface="Arial" panose="020B0604020202020204" pitchFamily="34" charset="0"/>
                <a:cs typeface="Arial" panose="020B0604020202020204" pitchFamily="34" charset="0"/>
              </a:rPr>
              <a:t>#Groupings: 4</a:t>
            </a:r>
          </a:p>
          <a:p>
            <a:r>
              <a:rPr lang="en-US" sz="1500" dirty="0">
                <a:latin typeface="Arial" panose="020B0604020202020204" pitchFamily="34" charset="0"/>
                <a:cs typeface="Arial" panose="020B0604020202020204" pitchFamily="34" charset="0"/>
              </a:rPr>
              <a:t>#Edges: 12</a:t>
            </a:r>
          </a:p>
        </p:txBody>
      </p:sp>
      <p:sp>
        <p:nvSpPr>
          <p:cNvPr id="5" name="TextBox 4">
            <a:extLst>
              <a:ext uri="{FF2B5EF4-FFF2-40B4-BE49-F238E27FC236}">
                <a16:creationId xmlns:a16="http://schemas.microsoft.com/office/drawing/2014/main" id="{B258EB31-6747-ABD6-AF27-F3AECF879E74}"/>
              </a:ext>
            </a:extLst>
          </p:cNvPr>
          <p:cNvSpPr txBox="1"/>
          <p:nvPr/>
        </p:nvSpPr>
        <p:spPr>
          <a:xfrm>
            <a:off x="264623" y="6484932"/>
            <a:ext cx="6261651" cy="323165"/>
          </a:xfrm>
          <a:prstGeom prst="rect">
            <a:avLst/>
          </a:prstGeom>
          <a:noFill/>
        </p:spPr>
        <p:txBody>
          <a:bodyPr wrap="none" rtlCol="0">
            <a:spAutoFit/>
          </a:bodyPr>
          <a:lstStyle/>
          <a:p>
            <a:r>
              <a:rPr lang="en-US" sz="1500" i="1" dirty="0">
                <a:latin typeface="Arial" panose="020B0604020202020204" pitchFamily="34" charset="0"/>
                <a:cs typeface="Arial" panose="020B0604020202020204" pitchFamily="34" charset="0"/>
              </a:rPr>
              <a:t>Focus on only level-2 groupings and edges between level-2 and level-3</a:t>
            </a:r>
          </a:p>
        </p:txBody>
      </p:sp>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C32422D2-49CB-4A54-EEF7-7DA31717A44F}"/>
                  </a:ext>
                </a:extLst>
              </p:cNvPr>
              <p:cNvSpPr txBox="1"/>
              <p:nvPr/>
            </p:nvSpPr>
            <p:spPr>
              <a:xfrm>
                <a:off x="7646492" y="2812119"/>
                <a:ext cx="4260975" cy="815544"/>
              </a:xfrm>
              <a:prstGeom prst="rect">
                <a:avLst/>
              </a:prstGeom>
              <a:noFill/>
            </p:spPr>
            <p:txBody>
              <a:bodyPr wrap="none" rtlCol="0">
                <a:spAutoFit/>
              </a:bodyPr>
              <a:lstStyle/>
              <a:p>
                <a:r>
                  <a:rPr lang="en-US" sz="1500" dirty="0">
                    <a:latin typeface="Arial" panose="020B0604020202020204" pitchFamily="34" charset="0"/>
                    <a:cs typeface="Arial" panose="020B0604020202020204" pitchFamily="34" charset="0"/>
                  </a:rPr>
                  <a:t>Union of Cross-product of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1</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Arial" panose="020B0604020202020204" pitchFamily="34" charset="0"/>
                    <a:cs typeface="Arial" panose="020B0604020202020204" pitchFamily="34" charset="0"/>
                  </a:rPr>
                  <a:t> with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2</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3</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4</m:t>
                        </m:r>
                      </m:sub>
                      <m:sup>
                        <m:r>
                          <a:rPr lang="en-US" sz="1500" i="1">
                            <a:latin typeface="Cambria Math" panose="02040503050406030204" pitchFamily="18" charset="0"/>
                            <a:cs typeface="Times New Roman" panose="02020603050405020304" pitchFamily="18" charset="0"/>
                          </a:rPr>
                          <m:t>2</m:t>
                        </m:r>
                      </m:sup>
                    </m:sSubSup>
                  </m:oMath>
                </a14:m>
                <a:endParaRPr lang="en-US" sz="1500" dirty="0">
                  <a:latin typeface="Times New Roman" panose="02020603050405020304" pitchFamily="18" charset="0"/>
                  <a:cs typeface="Times New Roman" panose="02020603050405020304" pitchFamily="18" charset="0"/>
                </a:endParaRPr>
              </a:p>
              <a:p>
                <a:r>
                  <a:rPr lang="en-US" sz="1500" dirty="0">
                    <a:latin typeface="Arial" panose="020B0604020202020204" pitchFamily="34" charset="0"/>
                    <a:cs typeface="Arial" panose="020B0604020202020204" pitchFamily="34" charset="0"/>
                  </a:rPr>
                  <a:t>… roughly </a:t>
                </a:r>
              </a:p>
              <a:p>
                <a14:m>
                  <m:oMath xmlns:m="http://schemas.openxmlformats.org/officeDocument/2006/math">
                    <m:r>
                      <a:rPr lang="en-US" sz="150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𝐴</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𝐵</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1</m:t>
                        </m:r>
                      </m:sub>
                      <m:sup>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ctrlPr>
                          </m:dPr>
                          <m:e>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0</m:t>
                        </m:r>
                      </m:sub>
                    </m:sSub>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2</m:t>
                        </m:r>
                      </m:sub>
                      <m:sup>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2</m:t>
                        </m:r>
                      </m:sup>
                    </m:sSubSup>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m:t>
                        </m:r>
                        <m:r>
                          <a:rPr lang="en-US" sz="1500" b="1" i="1">
                            <a:solidFill>
                              <a:srgbClr val="FF0000"/>
                            </a:solidFill>
                            <a:latin typeface="Cambria Math" panose="02040503050406030204" pitchFamily="18" charset="0"/>
                            <a:ea typeface="Cambria Math" panose="02040503050406030204" pitchFamily="18" charset="0"/>
                            <a:cs typeface="Arial" panose="020B0604020202020204" pitchFamily="34" charset="0"/>
                          </a:rPr>
                          <m:t>𝑮</m:t>
                        </m:r>
                      </m:e>
                      <m:sub>
                        <m:r>
                          <a:rPr lang="en-US" sz="1500" b="1" i="1">
                            <a:solidFill>
                              <a:srgbClr val="FF0000"/>
                            </a:solidFill>
                            <a:latin typeface="Cambria Math" panose="02040503050406030204" pitchFamily="18" charset="0"/>
                            <a:ea typeface="Cambria Math" panose="02040503050406030204" pitchFamily="18" charset="0"/>
                            <a:cs typeface="Arial" panose="020B0604020202020204" pitchFamily="34" charset="0"/>
                          </a:rPr>
                          <m:t>𝟏</m:t>
                        </m:r>
                      </m:sub>
                      <m:sup>
                        <m:r>
                          <a:rPr lang="en-US" sz="1500" b="1" i="1">
                            <a:solidFill>
                              <a:srgbClr val="FF0000"/>
                            </a:solidFill>
                            <a:latin typeface="Cambria Math" panose="02040503050406030204" pitchFamily="18" charset="0"/>
                            <a:ea typeface="Cambria Math" panose="02040503050406030204" pitchFamily="18" charset="0"/>
                            <a:cs typeface="Arial" panose="020B0604020202020204" pitchFamily="34" charset="0"/>
                          </a:rPr>
                          <m:t>𝟐</m:t>
                        </m:r>
                      </m:sup>
                    </m:sSubSup>
                    <m:sSub>
                      <m:sSubPr>
                        <m:ctrlPr>
                          <a:rPr lang="en-US" sz="1500" b="1" i="1">
                            <a:solidFill>
                              <a:srgbClr val="FF0000"/>
                            </a:solidFill>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b="1" i="1">
                                <a:solidFill>
                                  <a:srgbClr val="FF0000"/>
                                </a:solidFill>
                                <a:latin typeface="Cambria Math" panose="02040503050406030204" pitchFamily="18" charset="0"/>
                                <a:ea typeface="Cambria Math" panose="02040503050406030204" pitchFamily="18" charset="0"/>
                                <a:cs typeface="Arial" panose="020B0604020202020204" pitchFamily="34" charset="0"/>
                              </a:rPr>
                            </m:ctrlPr>
                          </m:dPr>
                          <m:e>
                            <m:r>
                              <a:rPr lang="en-US" sz="1500" b="1" i="1">
                                <a:solidFill>
                                  <a:srgbClr val="FF0000"/>
                                </a:solidFill>
                                <a:latin typeface="Cambria Math" panose="02040503050406030204" pitchFamily="18" charset="0"/>
                                <a:ea typeface="Cambria Math" panose="02040503050406030204" pitchFamily="18" charset="0"/>
                                <a:cs typeface="Arial" panose="020B0604020202020204" pitchFamily="34" charset="0"/>
                              </a:rPr>
                              <m:t>​</m:t>
                            </m:r>
                          </m:e>
                        </m:d>
                      </m:e>
                      <m:sub>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𝟏</m:t>
                        </m:r>
                      </m:sub>
                    </m:sSub>
                    <m:r>
                      <a:rPr lang="en-US" sz="1500" b="1" i="1">
                        <a:solidFill>
                          <a:srgbClr val="FF0000"/>
                        </a:solidFill>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1" i="1">
                            <a:solidFill>
                              <a:srgbClr val="FF0000"/>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1" i="1">
                            <a:solidFill>
                              <a:srgbClr val="FF0000"/>
                            </a:solidFill>
                            <a:latin typeface="Cambria Math" panose="02040503050406030204" pitchFamily="18" charset="0"/>
                            <a:ea typeface="Cambria Math" panose="02040503050406030204" pitchFamily="18" charset="0"/>
                            <a:cs typeface="Arial" panose="020B0604020202020204" pitchFamily="34" charset="0"/>
                          </a:rPr>
                          <m:t>𝑮</m:t>
                        </m:r>
                      </m:e>
                      <m:sub>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3</m:t>
                        </m:r>
                      </m:sub>
                      <m:sup>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2</m:t>
                        </m:r>
                      </m:sup>
                    </m:sSubSup>
                    <m:r>
                      <a:rPr lang="en-US" sz="1500" b="1" i="1" smtClean="0">
                        <a:solidFill>
                          <a:srgbClr val="FF0000"/>
                        </a:solidFill>
                        <a:latin typeface="Cambria Math" panose="02040503050406030204" pitchFamily="18" charset="0"/>
                        <a:ea typeface="Cambria Math" panose="02040503050406030204" pitchFamily="18" charset="0"/>
                        <a:cs typeface="Arial" panose="020B0604020202020204" pitchFamily="34" charset="0"/>
                      </a:rPr>
                      <m:t>)</m:t>
                    </m:r>
                    <m:r>
                      <a:rPr lang="en-US" sz="1500" i="1">
                        <a:latin typeface="Cambria Math" panose="02040503050406030204" pitchFamily="18" charset="0"/>
                        <a:ea typeface="Cambria Math" panose="02040503050406030204" pitchFamily="18" charset="0"/>
                        <a:cs typeface="Arial" panose="020B0604020202020204" pitchFamily="34" charset="0"/>
                      </a:rPr>
                      <m:t>∪</m:t>
                    </m:r>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i="1">
                            <a:latin typeface="Cambria Math" panose="02040503050406030204" pitchFamily="18" charset="0"/>
                            <a:ea typeface="Cambria Math" panose="02040503050406030204" pitchFamily="18" charset="0"/>
                            <a:cs typeface="Arial" panose="020B0604020202020204" pitchFamily="34" charset="0"/>
                          </a:rPr>
                          <m:t>1</m:t>
                        </m:r>
                      </m:sub>
                      <m:sup>
                        <m:r>
                          <a:rPr lang="en-US" sz="1500" i="1">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a:latin typeface="Cambria Math" panose="02040503050406030204" pitchFamily="18" charset="0"/>
                                <a:ea typeface="Cambria Math" panose="02040503050406030204" pitchFamily="18" charset="0"/>
                                <a:cs typeface="Arial" panose="020B0604020202020204" pitchFamily="34" charset="0"/>
                              </a:rPr>
                            </m:ctrlPr>
                          </m:dPr>
                          <m:e>
                            <m:r>
                              <a:rPr lang="en-US" sz="1500" i="1">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2</m:t>
                        </m:r>
                      </m:sub>
                    </m:sSub>
                    <m:r>
                      <a:rPr lang="en-US" sz="15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4</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oMath>
                </a14:m>
                <a:r>
                  <a:rPr lang="en-US" sz="1500" b="0" dirty="0">
                    <a:latin typeface="Arial" panose="020B0604020202020204" pitchFamily="34" charset="0"/>
                    <a:ea typeface="Cambria Math" panose="02040503050406030204" pitchFamily="18" charset="0"/>
                    <a:cs typeface="Arial" panose="020B0604020202020204" pitchFamily="34" charset="0"/>
                  </a:rPr>
                  <a:t>)</a:t>
                </a:r>
              </a:p>
            </p:txBody>
          </p:sp>
        </mc:Choice>
        <mc:Fallback xmlns="">
          <p:sp>
            <p:nvSpPr>
              <p:cNvPr id="14" name="TextBox 13">
                <a:extLst>
                  <a:ext uri="{FF2B5EF4-FFF2-40B4-BE49-F238E27FC236}">
                    <a16:creationId xmlns:a16="http://schemas.microsoft.com/office/drawing/2014/main" id="{C32422D2-49CB-4A54-EEF7-7DA31717A44F}"/>
                  </a:ext>
                </a:extLst>
              </p:cNvPr>
              <p:cNvSpPr txBox="1">
                <a:spLocks noRot="1" noChangeAspect="1" noMove="1" noResize="1" noEditPoints="1" noAdjustHandles="1" noChangeArrowheads="1" noChangeShapeType="1" noTextEdit="1"/>
              </p:cNvSpPr>
              <p:nvPr/>
            </p:nvSpPr>
            <p:spPr>
              <a:xfrm>
                <a:off x="7646492" y="2812119"/>
                <a:ext cx="4260975" cy="815544"/>
              </a:xfrm>
              <a:prstGeom prst="rect">
                <a:avLst/>
              </a:prstGeom>
              <a:blipFill>
                <a:blip r:embed="rId3"/>
                <a:stretch>
                  <a:fillRect l="-297" t="-1538" b="-67692"/>
                </a:stretch>
              </a:blipFill>
            </p:spPr>
            <p:txBody>
              <a:bodyPr/>
              <a:lstStyle/>
              <a:p>
                <a:r>
                  <a:rPr lang="en-US">
                    <a:noFill/>
                  </a:rPr>
                  <a:t> </a:t>
                </a:r>
              </a:p>
            </p:txBody>
          </p:sp>
        </mc:Fallback>
      </mc:AlternateContent>
      <p:sp>
        <p:nvSpPr>
          <p:cNvPr id="6" name="Oval 5">
            <a:extLst>
              <a:ext uri="{FF2B5EF4-FFF2-40B4-BE49-F238E27FC236}">
                <a16:creationId xmlns:a16="http://schemas.microsoft.com/office/drawing/2014/main" id="{8C24CF7E-FF4C-B11C-556E-4A5F9A860F1B}"/>
              </a:ext>
            </a:extLst>
          </p:cNvPr>
          <p:cNvSpPr/>
          <p:nvPr/>
        </p:nvSpPr>
        <p:spPr>
          <a:xfrm>
            <a:off x="2327570" y="1963209"/>
            <a:ext cx="931333" cy="4284133"/>
          </a:xfrm>
          <a:prstGeom prst="ellipse">
            <a:avLst/>
          </a:prstGeom>
          <a:pattFill prst="lgCheck">
            <a:fgClr>
              <a:schemeClr val="tx2">
                <a:lumMod val="25000"/>
                <a:lumOff val="75000"/>
              </a:schemeClr>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53599A90-A706-3377-0839-3E63E2ABAC21}"/>
              </a:ext>
            </a:extLst>
          </p:cNvPr>
          <p:cNvSpPr/>
          <p:nvPr/>
        </p:nvSpPr>
        <p:spPr>
          <a:xfrm>
            <a:off x="2759369" y="2251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FFD40414-6293-F6BE-B178-630BCE3AC950}"/>
              </a:ext>
            </a:extLst>
          </p:cNvPr>
          <p:cNvSpPr/>
          <p:nvPr/>
        </p:nvSpPr>
        <p:spPr>
          <a:xfrm>
            <a:off x="2581569"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85644D2D-FA26-1DAC-3391-3BBB70D211D3}"/>
              </a:ext>
            </a:extLst>
          </p:cNvPr>
          <p:cNvSpPr/>
          <p:nvPr/>
        </p:nvSpPr>
        <p:spPr>
          <a:xfrm>
            <a:off x="2759368"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608283D2-F559-61D2-A4E8-C696AFF19C3B}"/>
              </a:ext>
            </a:extLst>
          </p:cNvPr>
          <p:cNvSpPr/>
          <p:nvPr/>
        </p:nvSpPr>
        <p:spPr>
          <a:xfrm>
            <a:off x="2937166"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CFC348B9-5A7B-371F-99A1-06F18694F5BA}"/>
              </a:ext>
            </a:extLst>
          </p:cNvPr>
          <p:cNvSpPr/>
          <p:nvPr/>
        </p:nvSpPr>
        <p:spPr>
          <a:xfrm>
            <a:off x="2640836"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D84D31F-17AF-3EE9-D86C-50441ECBC786}"/>
              </a:ext>
            </a:extLst>
          </p:cNvPr>
          <p:cNvSpPr/>
          <p:nvPr/>
        </p:nvSpPr>
        <p:spPr>
          <a:xfrm>
            <a:off x="2780532"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B4BEBCD2-56B6-3290-1C8A-601DFFA72163}"/>
              </a:ext>
            </a:extLst>
          </p:cNvPr>
          <p:cNvSpPr/>
          <p:nvPr/>
        </p:nvSpPr>
        <p:spPr>
          <a:xfrm>
            <a:off x="2907532"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152235D6-414C-1D4F-4826-B4DC5B0BA2CC}"/>
              </a:ext>
            </a:extLst>
          </p:cNvPr>
          <p:cNvSpPr/>
          <p:nvPr/>
        </p:nvSpPr>
        <p:spPr>
          <a:xfrm>
            <a:off x="4063236" y="1641475"/>
            <a:ext cx="702734" cy="1659466"/>
          </a:xfrm>
          <a:prstGeom prst="ellipse">
            <a:avLst/>
          </a:prstGeom>
          <a:solidFill>
            <a:srgbClr val="F9E46B"/>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3AE500B-DDA3-9301-A5C8-5BADA3D913EC}"/>
              </a:ext>
            </a:extLst>
          </p:cNvPr>
          <p:cNvSpPr/>
          <p:nvPr/>
        </p:nvSpPr>
        <p:spPr>
          <a:xfrm>
            <a:off x="4232571" y="3054944"/>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EFF7DDB7-D11C-9308-3CB0-F0EAAFE1E4FE}"/>
              </a:ext>
            </a:extLst>
          </p:cNvPr>
          <p:cNvSpPr/>
          <p:nvPr/>
        </p:nvSpPr>
        <p:spPr>
          <a:xfrm>
            <a:off x="4384969" y="305790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16ACEC8-07EA-2B7F-ED32-426C798D5A81}"/>
              </a:ext>
            </a:extLst>
          </p:cNvPr>
          <p:cNvSpPr/>
          <p:nvPr/>
        </p:nvSpPr>
        <p:spPr>
          <a:xfrm>
            <a:off x="4521651" y="3054944"/>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287BAB5B-37CB-4CDA-427B-A1F0ADC544B4}"/>
              </a:ext>
            </a:extLst>
          </p:cNvPr>
          <p:cNvSpPr/>
          <p:nvPr/>
        </p:nvSpPr>
        <p:spPr>
          <a:xfrm>
            <a:off x="3517120" y="3934937"/>
            <a:ext cx="697260" cy="1614822"/>
          </a:xfrm>
          <a:prstGeom prst="ellipse">
            <a:avLst/>
          </a:prstGeom>
          <a:solidFill>
            <a:schemeClr val="accent2">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0309B939-89AB-DEA8-AAAA-DA137CDC567A}"/>
              </a:ext>
            </a:extLst>
          </p:cNvPr>
          <p:cNvSpPr/>
          <p:nvPr/>
        </p:nvSpPr>
        <p:spPr>
          <a:xfrm>
            <a:off x="374158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8C3EBB4D-14A1-2464-3676-64B9863B43D8}"/>
              </a:ext>
            </a:extLst>
          </p:cNvPr>
          <p:cNvSpPr/>
          <p:nvPr/>
        </p:nvSpPr>
        <p:spPr>
          <a:xfrm>
            <a:off x="393084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5C75AE2F-5E36-968C-7997-640C60214F50}"/>
              </a:ext>
            </a:extLst>
          </p:cNvPr>
          <p:cNvSpPr/>
          <p:nvPr/>
        </p:nvSpPr>
        <p:spPr>
          <a:xfrm>
            <a:off x="4744822" y="3944734"/>
            <a:ext cx="697260" cy="1588868"/>
          </a:xfrm>
          <a:prstGeom prst="ellipse">
            <a:avLst/>
          </a:prstGeom>
          <a:solidFill>
            <a:schemeClr val="accent6">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C8971386-AF5B-BDFB-1E47-835637258B15}"/>
              </a:ext>
            </a:extLst>
          </p:cNvPr>
          <p:cNvSpPr/>
          <p:nvPr/>
        </p:nvSpPr>
        <p:spPr>
          <a:xfrm>
            <a:off x="495644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D5D87379-975B-D431-1866-02C977971DC4}"/>
              </a:ext>
            </a:extLst>
          </p:cNvPr>
          <p:cNvSpPr/>
          <p:nvPr/>
        </p:nvSpPr>
        <p:spPr>
          <a:xfrm>
            <a:off x="516221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E91349E7-47BD-E479-BDB0-51C6B604DB86}"/>
              </a:ext>
            </a:extLst>
          </p:cNvPr>
          <p:cNvSpPr/>
          <p:nvPr/>
        </p:nvSpPr>
        <p:spPr>
          <a:xfrm>
            <a:off x="5975949" y="3928875"/>
            <a:ext cx="697260" cy="1614822"/>
          </a:xfrm>
          <a:prstGeom prst="ellipse">
            <a:avLst/>
          </a:prstGeom>
          <a:solidFill>
            <a:schemeClr val="accent5">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3925D9A6-652B-E652-298D-DB111202E583}"/>
              </a:ext>
            </a:extLst>
          </p:cNvPr>
          <p:cNvSpPr/>
          <p:nvPr/>
        </p:nvSpPr>
        <p:spPr>
          <a:xfrm>
            <a:off x="6294945"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6946BC42-DC5B-DD5F-9C1E-3747F174028D}"/>
              </a:ext>
            </a:extLst>
          </p:cNvPr>
          <p:cNvSpPr/>
          <p:nvPr/>
        </p:nvSpPr>
        <p:spPr>
          <a:xfrm>
            <a:off x="4023175" y="2918067"/>
            <a:ext cx="829734" cy="33092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A049AF4A-6CAB-2F4F-D75D-309203D22C2E}"/>
              </a:ext>
            </a:extLst>
          </p:cNvPr>
          <p:cNvSpPr txBox="1"/>
          <p:nvPr/>
        </p:nvSpPr>
        <p:spPr>
          <a:xfrm>
            <a:off x="4915455" y="2513027"/>
            <a:ext cx="1284246" cy="784830"/>
          </a:xfrm>
          <a:prstGeom prst="rect">
            <a:avLst/>
          </a:prstGeom>
          <a:solidFill>
            <a:srgbClr val="F9E46B"/>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{0000, 1100}</a:t>
            </a:r>
          </a:p>
          <a:p>
            <a:pPr algn="ctr"/>
            <a:r>
              <a:rPr lang="en-US" sz="1500" b="1" dirty="0">
                <a:solidFill>
                  <a:srgbClr val="FF0000"/>
                </a:solidFill>
                <a:latin typeface="Arial" panose="020B0604020202020204" pitchFamily="34" charset="0"/>
                <a:cs typeface="Arial" panose="020B0604020202020204" pitchFamily="34" charset="0"/>
              </a:rPr>
              <a:t>{1111, 0011}</a:t>
            </a:r>
          </a:p>
          <a:p>
            <a:pPr algn="ctr"/>
            <a:r>
              <a:rPr lang="en-US" sz="1500" dirty="0">
                <a:latin typeface="Arial" panose="020B0604020202020204" pitchFamily="34" charset="0"/>
                <a:cs typeface="Arial" panose="020B0604020202020204" pitchFamily="34" charset="0"/>
              </a:rPr>
              <a:t>&lt;Rest&gt;</a:t>
            </a:r>
          </a:p>
        </p:txBody>
      </p:sp>
      <p:sp>
        <p:nvSpPr>
          <p:cNvPr id="32" name="Rectangle 31">
            <a:extLst>
              <a:ext uri="{FF2B5EF4-FFF2-40B4-BE49-F238E27FC236}">
                <a16:creationId xmlns:a16="http://schemas.microsoft.com/office/drawing/2014/main" id="{15D51E1B-25F6-9F04-CFE4-3C0A97BC6F22}"/>
              </a:ext>
            </a:extLst>
          </p:cNvPr>
          <p:cNvSpPr/>
          <p:nvPr/>
        </p:nvSpPr>
        <p:spPr>
          <a:xfrm>
            <a:off x="3508111" y="5202797"/>
            <a:ext cx="742613" cy="27956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3C8F4674-0414-9D7C-A148-37C1ADA9977B}"/>
              </a:ext>
            </a:extLst>
          </p:cNvPr>
          <p:cNvSpPr/>
          <p:nvPr/>
        </p:nvSpPr>
        <p:spPr>
          <a:xfrm>
            <a:off x="4730369" y="5198316"/>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E451567B-2825-B7DD-C388-11355E5B2724}"/>
              </a:ext>
            </a:extLst>
          </p:cNvPr>
          <p:cNvSpPr/>
          <p:nvPr/>
        </p:nvSpPr>
        <p:spPr>
          <a:xfrm>
            <a:off x="5954533" y="5191160"/>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FB10A94B-2920-DCC3-000A-847A26D09A52}"/>
              </a:ext>
            </a:extLst>
          </p:cNvPr>
          <p:cNvSpPr txBox="1"/>
          <p:nvPr/>
        </p:nvSpPr>
        <p:spPr>
          <a:xfrm>
            <a:off x="3185098" y="5607669"/>
            <a:ext cx="1236012" cy="553998"/>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{0001, 1111}</a:t>
            </a:r>
          </a:p>
          <a:p>
            <a:pPr algn="ctr"/>
            <a:r>
              <a:rPr lang="en-US" sz="1500" dirty="0">
                <a:latin typeface="Arial" panose="020B0604020202020204" pitchFamily="34" charset="0"/>
                <a:cs typeface="Arial" panose="020B0604020202020204" pitchFamily="34" charset="0"/>
              </a:rPr>
              <a:t>&lt;Rest&gt;</a:t>
            </a:r>
          </a:p>
        </p:txBody>
      </p:sp>
      <p:sp>
        <p:nvSpPr>
          <p:cNvPr id="36" name="TextBox 35">
            <a:extLst>
              <a:ext uri="{FF2B5EF4-FFF2-40B4-BE49-F238E27FC236}">
                <a16:creationId xmlns:a16="http://schemas.microsoft.com/office/drawing/2014/main" id="{40820635-4331-D6FB-B639-7657692F888F}"/>
              </a:ext>
            </a:extLst>
          </p:cNvPr>
          <p:cNvSpPr txBox="1"/>
          <p:nvPr/>
        </p:nvSpPr>
        <p:spPr>
          <a:xfrm>
            <a:off x="4518913" y="5595936"/>
            <a:ext cx="1261723" cy="553998"/>
          </a:xfrm>
          <a:prstGeom prst="rect">
            <a:avLst/>
          </a:prstGeom>
          <a:solidFill>
            <a:schemeClr val="accent6">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b="1" dirty="0">
                <a:solidFill>
                  <a:srgbClr val="FF0000"/>
                </a:solidFill>
                <a:latin typeface="Arial" panose="020B0604020202020204" pitchFamily="34" charset="0"/>
                <a:cs typeface="Arial" panose="020B0604020202020204" pitchFamily="34" charset="0"/>
              </a:rPr>
              <a:t>{1110, 1101}</a:t>
            </a:r>
          </a:p>
          <a:p>
            <a:pPr algn="ctr"/>
            <a:r>
              <a:rPr lang="en-US" sz="1500" b="1" dirty="0">
                <a:solidFill>
                  <a:srgbClr val="FF0000"/>
                </a:solidFill>
                <a:latin typeface="Arial" panose="020B0604020202020204" pitchFamily="34" charset="0"/>
                <a:cs typeface="Arial" panose="020B0604020202020204" pitchFamily="34" charset="0"/>
              </a:rPr>
              <a:t>&lt;Rest&gt;</a:t>
            </a:r>
          </a:p>
        </p:txBody>
      </p:sp>
      <p:sp>
        <p:nvSpPr>
          <p:cNvPr id="37" name="TextBox 36">
            <a:extLst>
              <a:ext uri="{FF2B5EF4-FFF2-40B4-BE49-F238E27FC236}">
                <a16:creationId xmlns:a16="http://schemas.microsoft.com/office/drawing/2014/main" id="{70DEE4ED-68A0-284D-6D54-4D52631B3053}"/>
              </a:ext>
            </a:extLst>
          </p:cNvPr>
          <p:cNvSpPr txBox="1"/>
          <p:nvPr/>
        </p:nvSpPr>
        <p:spPr>
          <a:xfrm>
            <a:off x="5878439" y="5677100"/>
            <a:ext cx="879023" cy="323165"/>
          </a:xfrm>
          <a:prstGeom prst="rect">
            <a:avLst/>
          </a:prstGeom>
          <a:solidFill>
            <a:schemeClr val="accent5">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&lt;Rest&gt;</a:t>
            </a:r>
          </a:p>
        </p:txBody>
      </p:sp>
      <p:sp>
        <p:nvSpPr>
          <p:cNvPr id="38" name="Oval 37">
            <a:extLst>
              <a:ext uri="{FF2B5EF4-FFF2-40B4-BE49-F238E27FC236}">
                <a16:creationId xmlns:a16="http://schemas.microsoft.com/office/drawing/2014/main" id="{516BDC5F-12D6-92DA-46F7-26A5F27DDA53}"/>
              </a:ext>
            </a:extLst>
          </p:cNvPr>
          <p:cNvSpPr/>
          <p:nvPr/>
        </p:nvSpPr>
        <p:spPr>
          <a:xfrm>
            <a:off x="1094960" y="1575193"/>
            <a:ext cx="576943" cy="4772298"/>
          </a:xfrm>
          <a:prstGeom prst="ellipse">
            <a:avLst/>
          </a:prstGeom>
          <a:pattFill prst="wdUpDiag">
            <a:fgClr>
              <a:schemeClr val="accent1"/>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9" name="Straight Arrow Connector 38">
            <a:extLst>
              <a:ext uri="{FF2B5EF4-FFF2-40B4-BE49-F238E27FC236}">
                <a16:creationId xmlns:a16="http://schemas.microsoft.com/office/drawing/2014/main" id="{4F0E2F87-528C-9962-C728-D2FB5AB68BF5}"/>
              </a:ext>
            </a:extLst>
          </p:cNvPr>
          <p:cNvCxnSpPr>
            <a:cxnSpLocks/>
            <a:stCxn id="40" idx="5"/>
          </p:cNvCxnSpPr>
          <p:nvPr/>
        </p:nvCxnSpPr>
        <p:spPr>
          <a:xfrm>
            <a:off x="1404385" y="1967765"/>
            <a:ext cx="1351463" cy="313549"/>
          </a:xfrm>
          <a:prstGeom prst="straightConnector1">
            <a:avLst/>
          </a:prstGeom>
          <a:ln w="19050" cap="flat" cmpd="sng" algn="ctr">
            <a:solidFill>
              <a:srgbClr val="0070C0"/>
            </a:solidFill>
            <a:prstDash val="solid"/>
            <a:round/>
            <a:headEnd type="none" w="med" len="med"/>
            <a:tailEnd type="triangle" w="med" len="med"/>
          </a:ln>
        </p:spPr>
        <p:style>
          <a:lnRef idx="0">
            <a:scrgbClr r="0" g="0" b="0"/>
          </a:lnRef>
          <a:fillRef idx="0">
            <a:scrgbClr r="0" g="0" b="0"/>
          </a:fillRef>
          <a:effectRef idx="0">
            <a:scrgbClr r="0" g="0" b="0"/>
          </a:effectRef>
          <a:fontRef idx="minor">
            <a:schemeClr val="tx1"/>
          </a:fontRef>
        </p:style>
      </p:cxnSp>
      <p:sp>
        <p:nvSpPr>
          <p:cNvPr id="40" name="Oval 39">
            <a:extLst>
              <a:ext uri="{FF2B5EF4-FFF2-40B4-BE49-F238E27FC236}">
                <a16:creationId xmlns:a16="http://schemas.microsoft.com/office/drawing/2014/main" id="{E819E42B-6751-12E3-7631-B5DF4AC14AC7}"/>
              </a:ext>
            </a:extLst>
          </p:cNvPr>
          <p:cNvSpPr/>
          <p:nvPr/>
        </p:nvSpPr>
        <p:spPr>
          <a:xfrm>
            <a:off x="1353797" y="190995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A68FB32F-C7B6-14A5-C99D-8F3FFCFE86D3}"/>
              </a:ext>
            </a:extLst>
          </p:cNvPr>
          <p:cNvSpPr/>
          <p:nvPr/>
        </p:nvSpPr>
        <p:spPr>
          <a:xfrm>
            <a:off x="1218736" y="3902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DFE78B6E-CD29-3430-D18F-30CC96B709D6}"/>
              </a:ext>
            </a:extLst>
          </p:cNvPr>
          <p:cNvSpPr/>
          <p:nvPr/>
        </p:nvSpPr>
        <p:spPr>
          <a:xfrm>
            <a:off x="1360637" y="3902502"/>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73BF4D67-D92F-1F99-86E7-7DF3FD6F238A}"/>
              </a:ext>
            </a:extLst>
          </p:cNvPr>
          <p:cNvSpPr/>
          <p:nvPr/>
        </p:nvSpPr>
        <p:spPr>
          <a:xfrm>
            <a:off x="1493603" y="3902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44" name="TextBox 43">
                <a:extLst>
                  <a:ext uri="{FF2B5EF4-FFF2-40B4-BE49-F238E27FC236}">
                    <a16:creationId xmlns:a16="http://schemas.microsoft.com/office/drawing/2014/main" id="{503CDC28-3615-9DD0-0726-2262E3DF1566}"/>
                  </a:ext>
                </a:extLst>
              </p:cNvPr>
              <p:cNvSpPr txBox="1"/>
              <p:nvPr/>
            </p:nvSpPr>
            <p:spPr>
              <a:xfrm>
                <a:off x="4629385" y="1504562"/>
                <a:ext cx="400814" cy="279179"/>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1</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44" name="TextBox 43">
                <a:extLst>
                  <a:ext uri="{FF2B5EF4-FFF2-40B4-BE49-F238E27FC236}">
                    <a16:creationId xmlns:a16="http://schemas.microsoft.com/office/drawing/2014/main" id="{503CDC28-3615-9DD0-0726-2262E3DF1566}"/>
                  </a:ext>
                </a:extLst>
              </p:cNvPr>
              <p:cNvSpPr txBox="1">
                <a:spLocks noRot="1" noChangeAspect="1" noMove="1" noResize="1" noEditPoints="1" noAdjustHandles="1" noChangeArrowheads="1" noChangeShapeType="1" noTextEdit="1"/>
              </p:cNvSpPr>
              <p:nvPr/>
            </p:nvSpPr>
            <p:spPr>
              <a:xfrm>
                <a:off x="4629385" y="1504562"/>
                <a:ext cx="400814" cy="27917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5" name="TextBox 44">
                <a:extLst>
                  <a:ext uri="{FF2B5EF4-FFF2-40B4-BE49-F238E27FC236}">
                    <a16:creationId xmlns:a16="http://schemas.microsoft.com/office/drawing/2014/main" id="{6C3858A4-2823-A934-F959-8A4180AA0618}"/>
                  </a:ext>
                </a:extLst>
              </p:cNvPr>
              <p:cNvSpPr txBox="1"/>
              <p:nvPr/>
            </p:nvSpPr>
            <p:spPr>
              <a:xfrm>
                <a:off x="4005319" y="3768211"/>
                <a:ext cx="400815" cy="279564"/>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2</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45" name="TextBox 44">
                <a:extLst>
                  <a:ext uri="{FF2B5EF4-FFF2-40B4-BE49-F238E27FC236}">
                    <a16:creationId xmlns:a16="http://schemas.microsoft.com/office/drawing/2014/main" id="{6C3858A4-2823-A934-F959-8A4180AA0618}"/>
                  </a:ext>
                </a:extLst>
              </p:cNvPr>
              <p:cNvSpPr txBox="1">
                <a:spLocks noRot="1" noChangeAspect="1" noMove="1" noResize="1" noEditPoints="1" noAdjustHandles="1" noChangeArrowheads="1" noChangeShapeType="1" noTextEdit="1"/>
              </p:cNvSpPr>
              <p:nvPr/>
            </p:nvSpPr>
            <p:spPr>
              <a:xfrm>
                <a:off x="4005319" y="3768211"/>
                <a:ext cx="400815" cy="279564"/>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6" name="TextBox 45">
                <a:extLst>
                  <a:ext uri="{FF2B5EF4-FFF2-40B4-BE49-F238E27FC236}">
                    <a16:creationId xmlns:a16="http://schemas.microsoft.com/office/drawing/2014/main" id="{172AF92D-EE2E-0924-8034-6CB3FC100956}"/>
                  </a:ext>
                </a:extLst>
              </p:cNvPr>
              <p:cNvSpPr txBox="1"/>
              <p:nvPr/>
            </p:nvSpPr>
            <p:spPr>
              <a:xfrm>
                <a:off x="5319668" y="3766942"/>
                <a:ext cx="400815" cy="28046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3</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46" name="TextBox 45">
                <a:extLst>
                  <a:ext uri="{FF2B5EF4-FFF2-40B4-BE49-F238E27FC236}">
                    <a16:creationId xmlns:a16="http://schemas.microsoft.com/office/drawing/2014/main" id="{172AF92D-EE2E-0924-8034-6CB3FC100956}"/>
                  </a:ext>
                </a:extLst>
              </p:cNvPr>
              <p:cNvSpPr txBox="1">
                <a:spLocks noRot="1" noChangeAspect="1" noMove="1" noResize="1" noEditPoints="1" noAdjustHandles="1" noChangeArrowheads="1" noChangeShapeType="1" noTextEdit="1"/>
              </p:cNvSpPr>
              <p:nvPr/>
            </p:nvSpPr>
            <p:spPr>
              <a:xfrm>
                <a:off x="5319668" y="3766942"/>
                <a:ext cx="400815" cy="280461"/>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7" name="TextBox 46">
                <a:extLst>
                  <a:ext uri="{FF2B5EF4-FFF2-40B4-BE49-F238E27FC236}">
                    <a16:creationId xmlns:a16="http://schemas.microsoft.com/office/drawing/2014/main" id="{CBB219BE-9E0A-21E0-6519-B0E25C8AD306}"/>
                  </a:ext>
                </a:extLst>
              </p:cNvPr>
              <p:cNvSpPr txBox="1"/>
              <p:nvPr/>
            </p:nvSpPr>
            <p:spPr>
              <a:xfrm>
                <a:off x="6624670" y="3766942"/>
                <a:ext cx="400815" cy="27898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4</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47" name="TextBox 46">
                <a:extLst>
                  <a:ext uri="{FF2B5EF4-FFF2-40B4-BE49-F238E27FC236}">
                    <a16:creationId xmlns:a16="http://schemas.microsoft.com/office/drawing/2014/main" id="{CBB219BE-9E0A-21E0-6519-B0E25C8AD306}"/>
                  </a:ext>
                </a:extLst>
              </p:cNvPr>
              <p:cNvSpPr txBox="1">
                <a:spLocks noRot="1" noChangeAspect="1" noMove="1" noResize="1" noEditPoints="1" noAdjustHandles="1" noChangeArrowheads="1" noChangeShapeType="1" noTextEdit="1"/>
              </p:cNvSpPr>
              <p:nvPr/>
            </p:nvSpPr>
            <p:spPr>
              <a:xfrm>
                <a:off x="6624670" y="3766942"/>
                <a:ext cx="400815" cy="278987"/>
              </a:xfrm>
              <a:prstGeom prst="rect">
                <a:avLst/>
              </a:prstGeom>
              <a:blipFill>
                <a:blip r:embed="rId7"/>
                <a:stretch>
                  <a:fillRect/>
                </a:stretch>
              </a:blipFill>
            </p:spPr>
            <p:txBody>
              <a:bodyPr/>
              <a:lstStyle/>
              <a:p>
                <a:r>
                  <a:rPr lang="en-US">
                    <a:noFill/>
                  </a:rPr>
                  <a:t> </a:t>
                </a:r>
              </a:p>
            </p:txBody>
          </p:sp>
        </mc:Fallback>
      </mc:AlternateContent>
      <p:sp>
        <p:nvSpPr>
          <p:cNvPr id="48" name="Oval 47">
            <a:extLst>
              <a:ext uri="{FF2B5EF4-FFF2-40B4-BE49-F238E27FC236}">
                <a16:creationId xmlns:a16="http://schemas.microsoft.com/office/drawing/2014/main" id="{19FC1835-10E0-0640-AE95-2642B7C6CE43}"/>
              </a:ext>
            </a:extLst>
          </p:cNvPr>
          <p:cNvSpPr/>
          <p:nvPr/>
        </p:nvSpPr>
        <p:spPr>
          <a:xfrm>
            <a:off x="4361843" y="180403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9" name="Straight Arrow Connector 48">
            <a:extLst>
              <a:ext uri="{FF2B5EF4-FFF2-40B4-BE49-F238E27FC236}">
                <a16:creationId xmlns:a16="http://schemas.microsoft.com/office/drawing/2014/main" id="{1D7F7A1C-FADD-7442-E7D7-A49C13B3B457}"/>
              </a:ext>
            </a:extLst>
          </p:cNvPr>
          <p:cNvCxnSpPr>
            <a:cxnSpLocks/>
            <a:stCxn id="10" idx="6"/>
            <a:endCxn id="48" idx="2"/>
          </p:cNvCxnSpPr>
          <p:nvPr/>
        </p:nvCxnSpPr>
        <p:spPr>
          <a:xfrm flipV="1">
            <a:off x="2818636" y="1837902"/>
            <a:ext cx="1543207" cy="44704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50" name="TextBox 49">
                <a:extLst>
                  <a:ext uri="{FF2B5EF4-FFF2-40B4-BE49-F238E27FC236}">
                    <a16:creationId xmlns:a16="http://schemas.microsoft.com/office/drawing/2014/main" id="{0C52AC1B-88BD-2F05-E2D0-015B7EEB00FB}"/>
                  </a:ext>
                </a:extLst>
              </p:cNvPr>
              <p:cNvSpPr txBox="1"/>
              <p:nvPr/>
            </p:nvSpPr>
            <p:spPr>
              <a:xfrm>
                <a:off x="2846099" y="1756378"/>
                <a:ext cx="400815" cy="28007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1</m:t>
                          </m:r>
                        </m:sub>
                        <m:sup>
                          <m:r>
                            <a:rPr lang="en-US" sz="1200" b="0" i="1" smtClean="0">
                              <a:latin typeface="Cambria Math" panose="02040503050406030204" pitchFamily="18" charset="0"/>
                              <a:cs typeface="Times New Roman" panose="02020603050405020304" pitchFamily="18" charset="0"/>
                            </a:rPr>
                            <m:t>3</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50" name="TextBox 49">
                <a:extLst>
                  <a:ext uri="{FF2B5EF4-FFF2-40B4-BE49-F238E27FC236}">
                    <a16:creationId xmlns:a16="http://schemas.microsoft.com/office/drawing/2014/main" id="{0C52AC1B-88BD-2F05-E2D0-015B7EEB00FB}"/>
                  </a:ext>
                </a:extLst>
              </p:cNvPr>
              <p:cNvSpPr txBox="1">
                <a:spLocks noRot="1" noChangeAspect="1" noMove="1" noResize="1" noEditPoints="1" noAdjustHandles="1" noChangeArrowheads="1" noChangeShapeType="1" noTextEdit="1"/>
              </p:cNvSpPr>
              <p:nvPr/>
            </p:nvSpPr>
            <p:spPr>
              <a:xfrm>
                <a:off x="2846099" y="1756378"/>
                <a:ext cx="400815" cy="280077"/>
              </a:xfrm>
              <a:prstGeom prst="rect">
                <a:avLst/>
              </a:prstGeom>
              <a:blipFill>
                <a:blip r:embed="rId8"/>
                <a:stretch>
                  <a:fillRect/>
                </a:stretch>
              </a:blipFill>
            </p:spPr>
            <p:txBody>
              <a:bodyPr/>
              <a:lstStyle/>
              <a:p>
                <a:r>
                  <a:rPr lang="en-US">
                    <a:noFill/>
                  </a:rPr>
                  <a:t> </a:t>
                </a:r>
              </a:p>
            </p:txBody>
          </p:sp>
        </mc:Fallback>
      </mc:AlternateContent>
      <p:sp>
        <p:nvSpPr>
          <p:cNvPr id="51" name="Freeform 50">
            <a:extLst>
              <a:ext uri="{FF2B5EF4-FFF2-40B4-BE49-F238E27FC236}">
                <a16:creationId xmlns:a16="http://schemas.microsoft.com/office/drawing/2014/main" id="{0588E060-50F4-BC9F-E78A-84765E864EE1}"/>
              </a:ext>
            </a:extLst>
          </p:cNvPr>
          <p:cNvSpPr/>
          <p:nvPr/>
        </p:nvSpPr>
        <p:spPr>
          <a:xfrm>
            <a:off x="2603157" y="3104097"/>
            <a:ext cx="1647567" cy="866541"/>
          </a:xfrm>
          <a:custGeom>
            <a:avLst/>
            <a:gdLst>
              <a:gd name="csX0" fmla="*/ 1647567 w 1647567"/>
              <a:gd name="csY0" fmla="*/ 1568 h 866541"/>
              <a:gd name="csX1" fmla="*/ 1400432 w 1647567"/>
              <a:gd name="csY1" fmla="*/ 265179 h 866541"/>
              <a:gd name="csX2" fmla="*/ 428367 w 1647567"/>
              <a:gd name="csY2" fmla="*/ 18044 h 866541"/>
              <a:gd name="csX3" fmla="*/ 0 w 1647567"/>
              <a:gd name="csY3" fmla="*/ 866541 h 866541"/>
            </a:gdLst>
            <a:ahLst/>
            <a:cxnLst>
              <a:cxn ang="0">
                <a:pos x="csX0" y="csY0"/>
              </a:cxn>
              <a:cxn ang="0">
                <a:pos x="csX1" y="csY1"/>
              </a:cxn>
              <a:cxn ang="0">
                <a:pos x="csX2" y="csY2"/>
              </a:cxn>
              <a:cxn ang="0">
                <a:pos x="csX3" y="csY3"/>
              </a:cxn>
            </a:cxnLst>
            <a:rect l="l" t="t" r="r" b="b"/>
            <a:pathLst>
              <a:path w="1647567" h="866541">
                <a:moveTo>
                  <a:pt x="1647567" y="1568"/>
                </a:moveTo>
                <a:cubicBezTo>
                  <a:pt x="1625599" y="132000"/>
                  <a:pt x="1603632" y="262433"/>
                  <a:pt x="1400432" y="265179"/>
                </a:cubicBezTo>
                <a:cubicBezTo>
                  <a:pt x="1197232" y="267925"/>
                  <a:pt x="661772" y="-82183"/>
                  <a:pt x="428367" y="18044"/>
                </a:cubicBezTo>
                <a:cubicBezTo>
                  <a:pt x="194962" y="118271"/>
                  <a:pt x="97481" y="492406"/>
                  <a:pt x="0" y="866541"/>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a:extLst>
              <a:ext uri="{FF2B5EF4-FFF2-40B4-BE49-F238E27FC236}">
                <a16:creationId xmlns:a16="http://schemas.microsoft.com/office/drawing/2014/main" id="{F100917D-DBE3-5C36-57FE-CC231D762CDC}"/>
              </a:ext>
            </a:extLst>
          </p:cNvPr>
          <p:cNvSpPr/>
          <p:nvPr/>
        </p:nvSpPr>
        <p:spPr>
          <a:xfrm>
            <a:off x="2792627" y="3097427"/>
            <a:ext cx="1622854" cy="856735"/>
          </a:xfrm>
          <a:custGeom>
            <a:avLst/>
            <a:gdLst>
              <a:gd name="csX0" fmla="*/ 1622854 w 1622854"/>
              <a:gd name="csY0" fmla="*/ 0 h 856735"/>
              <a:gd name="csX1" fmla="*/ 1252151 w 1622854"/>
              <a:gd name="csY1" fmla="*/ 411892 h 856735"/>
              <a:gd name="csX2" fmla="*/ 395416 w 1622854"/>
              <a:gd name="csY2" fmla="*/ 140043 h 856735"/>
              <a:gd name="csX3" fmla="*/ 0 w 1622854"/>
              <a:gd name="csY3" fmla="*/ 856735 h 856735"/>
            </a:gdLst>
            <a:ahLst/>
            <a:cxnLst>
              <a:cxn ang="0">
                <a:pos x="csX0" y="csY0"/>
              </a:cxn>
              <a:cxn ang="0">
                <a:pos x="csX1" y="csY1"/>
              </a:cxn>
              <a:cxn ang="0">
                <a:pos x="csX2" y="csY2"/>
              </a:cxn>
              <a:cxn ang="0">
                <a:pos x="csX3" y="csY3"/>
              </a:cxn>
            </a:cxnLst>
            <a:rect l="l" t="t" r="r" b="b"/>
            <a:pathLst>
              <a:path w="1622854" h="856735">
                <a:moveTo>
                  <a:pt x="1622854" y="0"/>
                </a:moveTo>
                <a:cubicBezTo>
                  <a:pt x="1539789" y="194276"/>
                  <a:pt x="1456724" y="388552"/>
                  <a:pt x="1252151" y="411892"/>
                </a:cubicBezTo>
                <a:cubicBezTo>
                  <a:pt x="1047578" y="435232"/>
                  <a:pt x="604108" y="65903"/>
                  <a:pt x="395416" y="140043"/>
                </a:cubicBezTo>
                <a:cubicBezTo>
                  <a:pt x="186724" y="214183"/>
                  <a:pt x="93362" y="535459"/>
                  <a:pt x="0" y="856735"/>
                </a:cubicBezTo>
              </a:path>
            </a:pathLst>
          </a:custGeom>
          <a:noFill/>
          <a:ln w="25400">
            <a:solidFill>
              <a:srgbClr val="FF0000"/>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a:extLst>
              <a:ext uri="{FF2B5EF4-FFF2-40B4-BE49-F238E27FC236}">
                <a16:creationId xmlns:a16="http://schemas.microsoft.com/office/drawing/2014/main" id="{5310AC20-9ED6-8EEB-B3BF-2977FF73F67D}"/>
              </a:ext>
            </a:extLst>
          </p:cNvPr>
          <p:cNvSpPr/>
          <p:nvPr/>
        </p:nvSpPr>
        <p:spPr>
          <a:xfrm>
            <a:off x="2982097" y="3105665"/>
            <a:ext cx="1565189" cy="832021"/>
          </a:xfrm>
          <a:custGeom>
            <a:avLst/>
            <a:gdLst>
              <a:gd name="csX0" fmla="*/ 1565189 w 1565189"/>
              <a:gd name="csY0" fmla="*/ 0 h 832021"/>
              <a:gd name="csX1" fmla="*/ 1046206 w 1565189"/>
              <a:gd name="csY1" fmla="*/ 543697 h 832021"/>
              <a:gd name="csX2" fmla="*/ 329514 w 1565189"/>
              <a:gd name="csY2" fmla="*/ 230659 h 832021"/>
              <a:gd name="csX3" fmla="*/ 0 w 1565189"/>
              <a:gd name="csY3" fmla="*/ 832021 h 832021"/>
            </a:gdLst>
            <a:ahLst/>
            <a:cxnLst>
              <a:cxn ang="0">
                <a:pos x="csX0" y="csY0"/>
              </a:cxn>
              <a:cxn ang="0">
                <a:pos x="csX1" y="csY1"/>
              </a:cxn>
              <a:cxn ang="0">
                <a:pos x="csX2" y="csY2"/>
              </a:cxn>
              <a:cxn ang="0">
                <a:pos x="csX3" y="csY3"/>
              </a:cxn>
            </a:cxnLst>
            <a:rect l="l" t="t" r="r" b="b"/>
            <a:pathLst>
              <a:path w="1565189" h="832021">
                <a:moveTo>
                  <a:pt x="1565189" y="0"/>
                </a:moveTo>
                <a:cubicBezTo>
                  <a:pt x="1408670" y="252627"/>
                  <a:pt x="1252152" y="505254"/>
                  <a:pt x="1046206" y="543697"/>
                </a:cubicBezTo>
                <a:cubicBezTo>
                  <a:pt x="840260" y="582140"/>
                  <a:pt x="503882" y="182605"/>
                  <a:pt x="329514" y="230659"/>
                </a:cubicBezTo>
                <a:cubicBezTo>
                  <a:pt x="155146" y="278713"/>
                  <a:pt x="77573" y="555367"/>
                  <a:pt x="0" y="832021"/>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a:extLst>
              <a:ext uri="{FF2B5EF4-FFF2-40B4-BE49-F238E27FC236}">
                <a16:creationId xmlns:a16="http://schemas.microsoft.com/office/drawing/2014/main" id="{8FABC7EE-C10F-0140-655C-7715D64CE6AA}"/>
              </a:ext>
            </a:extLst>
          </p:cNvPr>
          <p:cNvSpPr/>
          <p:nvPr/>
        </p:nvSpPr>
        <p:spPr>
          <a:xfrm>
            <a:off x="2594431" y="4011827"/>
            <a:ext cx="1219688" cy="304771"/>
          </a:xfrm>
          <a:custGeom>
            <a:avLst/>
            <a:gdLst>
              <a:gd name="csX0" fmla="*/ 488 w 1219688"/>
              <a:gd name="csY0" fmla="*/ 0 h 304771"/>
              <a:gd name="csX1" fmla="*/ 140531 w 1219688"/>
              <a:gd name="csY1" fmla="*/ 296562 h 304771"/>
              <a:gd name="csX2" fmla="*/ 865461 w 1219688"/>
              <a:gd name="csY2" fmla="*/ 214184 h 304771"/>
              <a:gd name="csX3" fmla="*/ 1219688 w 1219688"/>
              <a:gd name="csY3" fmla="*/ 131805 h 304771"/>
            </a:gdLst>
            <a:ahLst/>
            <a:cxnLst>
              <a:cxn ang="0">
                <a:pos x="csX0" y="csY0"/>
              </a:cxn>
              <a:cxn ang="0">
                <a:pos x="csX1" y="csY1"/>
              </a:cxn>
              <a:cxn ang="0">
                <a:pos x="csX2" y="csY2"/>
              </a:cxn>
              <a:cxn ang="0">
                <a:pos x="csX3" y="csY3"/>
              </a:cxn>
            </a:cxnLst>
            <a:rect l="l" t="t" r="r" b="b"/>
            <a:pathLst>
              <a:path w="1219688" h="304771">
                <a:moveTo>
                  <a:pt x="488" y="0"/>
                </a:moveTo>
                <a:cubicBezTo>
                  <a:pt x="-1572" y="130432"/>
                  <a:pt x="-3631" y="260865"/>
                  <a:pt x="140531" y="296562"/>
                </a:cubicBezTo>
                <a:cubicBezTo>
                  <a:pt x="284693" y="332259"/>
                  <a:pt x="685602" y="241643"/>
                  <a:pt x="865461" y="214184"/>
                </a:cubicBezTo>
                <a:cubicBezTo>
                  <a:pt x="1045320" y="186725"/>
                  <a:pt x="1132504" y="159265"/>
                  <a:pt x="1219688" y="131805"/>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a:extLst>
              <a:ext uri="{FF2B5EF4-FFF2-40B4-BE49-F238E27FC236}">
                <a16:creationId xmlns:a16="http://schemas.microsoft.com/office/drawing/2014/main" id="{BA404EB6-BC80-4C6D-E557-37CA71A0657C}"/>
              </a:ext>
            </a:extLst>
          </p:cNvPr>
          <p:cNvSpPr/>
          <p:nvPr/>
        </p:nvSpPr>
        <p:spPr>
          <a:xfrm>
            <a:off x="2982097" y="3676967"/>
            <a:ext cx="3336325" cy="474903"/>
          </a:xfrm>
          <a:custGeom>
            <a:avLst/>
            <a:gdLst>
              <a:gd name="csX0" fmla="*/ 0 w 3336325"/>
              <a:gd name="csY0" fmla="*/ 318384 h 474903"/>
              <a:gd name="csX1" fmla="*/ 222422 w 3336325"/>
              <a:gd name="csY1" fmla="*/ 326622 h 474903"/>
              <a:gd name="csX2" fmla="*/ 881449 w 3336325"/>
              <a:gd name="csY2" fmla="*/ 54774 h 474903"/>
              <a:gd name="csX3" fmla="*/ 2833817 w 3336325"/>
              <a:gd name="csY3" fmla="*/ 38298 h 474903"/>
              <a:gd name="csX4" fmla="*/ 3336325 w 3336325"/>
              <a:gd name="csY4" fmla="*/ 474903 h 474903"/>
            </a:gdLst>
            <a:ahLst/>
            <a:cxnLst>
              <a:cxn ang="0">
                <a:pos x="csX0" y="csY0"/>
              </a:cxn>
              <a:cxn ang="0">
                <a:pos x="csX1" y="csY1"/>
              </a:cxn>
              <a:cxn ang="0">
                <a:pos x="csX2" y="csY2"/>
              </a:cxn>
              <a:cxn ang="0">
                <a:pos x="csX3" y="csY3"/>
              </a:cxn>
              <a:cxn ang="0">
                <a:pos x="csX4" y="csY4"/>
              </a:cxn>
            </a:cxnLst>
            <a:rect l="l" t="t" r="r" b="b"/>
            <a:pathLst>
              <a:path w="3336325" h="474903">
                <a:moveTo>
                  <a:pt x="0" y="318384"/>
                </a:moveTo>
                <a:cubicBezTo>
                  <a:pt x="37757" y="344470"/>
                  <a:pt x="75514" y="370557"/>
                  <a:pt x="222422" y="326622"/>
                </a:cubicBezTo>
                <a:cubicBezTo>
                  <a:pt x="369330" y="282687"/>
                  <a:pt x="446217" y="102828"/>
                  <a:pt x="881449" y="54774"/>
                </a:cubicBezTo>
                <a:cubicBezTo>
                  <a:pt x="1316681" y="6720"/>
                  <a:pt x="2424671" y="-31723"/>
                  <a:pt x="2833817" y="38298"/>
                </a:cubicBezTo>
                <a:cubicBezTo>
                  <a:pt x="3242963" y="108319"/>
                  <a:pt x="3289644" y="291611"/>
                  <a:pt x="3336325" y="474903"/>
                </a:cubicBezTo>
              </a:path>
            </a:pathLst>
          </a:custGeom>
          <a:noFill/>
          <a:ln w="19050">
            <a:solidFill>
              <a:schemeClr val="tx1"/>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75">
            <a:extLst>
              <a:ext uri="{FF2B5EF4-FFF2-40B4-BE49-F238E27FC236}">
                <a16:creationId xmlns:a16="http://schemas.microsoft.com/office/drawing/2014/main" id="{5464B982-4913-6138-E34B-3A9DAB725084}"/>
              </a:ext>
            </a:extLst>
          </p:cNvPr>
          <p:cNvSpPr/>
          <p:nvPr/>
        </p:nvSpPr>
        <p:spPr>
          <a:xfrm>
            <a:off x="2778877" y="3809543"/>
            <a:ext cx="2353296" cy="363920"/>
          </a:xfrm>
          <a:custGeom>
            <a:avLst/>
            <a:gdLst>
              <a:gd name="csX0" fmla="*/ 13750 w 2353296"/>
              <a:gd name="csY0" fmla="*/ 210522 h 363920"/>
              <a:gd name="csX1" fmla="*/ 153793 w 2353296"/>
              <a:gd name="csY1" fmla="*/ 358803 h 363920"/>
              <a:gd name="csX2" fmla="*/ 1109382 w 2353296"/>
              <a:gd name="csY2" fmla="*/ 45765 h 363920"/>
              <a:gd name="csX3" fmla="*/ 1924928 w 2353296"/>
              <a:gd name="csY3" fmla="*/ 29289 h 363920"/>
              <a:gd name="csX4" fmla="*/ 2353296 w 2353296"/>
              <a:gd name="csY4" fmla="*/ 309376 h 363920"/>
            </a:gdLst>
            <a:ahLst/>
            <a:cxnLst>
              <a:cxn ang="0">
                <a:pos x="csX0" y="csY0"/>
              </a:cxn>
              <a:cxn ang="0">
                <a:pos x="csX1" y="csY1"/>
              </a:cxn>
              <a:cxn ang="0">
                <a:pos x="csX2" y="csY2"/>
              </a:cxn>
              <a:cxn ang="0">
                <a:pos x="csX3" y="csY3"/>
              </a:cxn>
              <a:cxn ang="0">
                <a:pos x="csX4" y="csY4"/>
              </a:cxn>
            </a:cxnLst>
            <a:rect l="l" t="t" r="r" b="b"/>
            <a:pathLst>
              <a:path w="2353296" h="363920">
                <a:moveTo>
                  <a:pt x="13750" y="210522"/>
                </a:moveTo>
                <a:cubicBezTo>
                  <a:pt x="-7531" y="298392"/>
                  <a:pt x="-28812" y="386263"/>
                  <a:pt x="153793" y="358803"/>
                </a:cubicBezTo>
                <a:cubicBezTo>
                  <a:pt x="336398" y="331344"/>
                  <a:pt x="814193" y="100684"/>
                  <a:pt x="1109382" y="45765"/>
                </a:cubicBezTo>
                <a:cubicBezTo>
                  <a:pt x="1404571" y="-9154"/>
                  <a:pt x="1717609" y="-14646"/>
                  <a:pt x="1924928" y="29289"/>
                </a:cubicBezTo>
                <a:cubicBezTo>
                  <a:pt x="2132247" y="73224"/>
                  <a:pt x="2242771" y="191300"/>
                  <a:pt x="2353296" y="309376"/>
                </a:cubicBezTo>
              </a:path>
            </a:pathLst>
          </a:custGeom>
          <a:noFill/>
          <a:ln w="25400">
            <a:solidFill>
              <a:srgbClr val="FF0000"/>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0968792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BCF0EB-7B0E-85BE-E926-AAD498291CF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AF3CF81-7DCD-43FF-D58E-001BC7B29205}"/>
              </a:ext>
            </a:extLst>
          </p:cNvPr>
          <p:cNvSpPr>
            <a:spLocks noGrp="1"/>
          </p:cNvSpPr>
          <p:nvPr>
            <p:ph type="title"/>
          </p:nvPr>
        </p:nvSpPr>
        <p:spPr>
          <a:xfrm>
            <a:off x="838200" y="365125"/>
            <a:ext cx="10769930" cy="1325563"/>
          </a:xfrm>
        </p:spPr>
        <p:txBody>
          <a:bodyPr/>
          <a:lstStyle/>
          <a:p>
            <a:r>
              <a:rPr lang="en-US" b="1" dirty="0">
                <a:solidFill>
                  <a:srgbClr val="C55A11"/>
                </a:solidFill>
                <a:latin typeface="Arial" panose="020B0604020202020204" pitchFamily="34" charset="0"/>
                <a:cs typeface="Arial" panose="020B0604020202020204" pitchFamily="34" charset="0"/>
              </a:rPr>
              <a:t>Intuition: Difference in Partition Spaces</a:t>
            </a:r>
          </a:p>
        </p:txBody>
      </p:sp>
      <p:sp>
        <p:nvSpPr>
          <p:cNvPr id="3" name="Slide Number Placeholder 2">
            <a:extLst>
              <a:ext uri="{FF2B5EF4-FFF2-40B4-BE49-F238E27FC236}">
                <a16:creationId xmlns:a16="http://schemas.microsoft.com/office/drawing/2014/main" id="{25220EA8-B774-0685-B138-C1D28FB54CDE}"/>
              </a:ext>
            </a:extLst>
          </p:cNvPr>
          <p:cNvSpPr>
            <a:spLocks noGrp="1"/>
          </p:cNvSpPr>
          <p:nvPr>
            <p:ph type="sldNum" sz="quarter" idx="12"/>
          </p:nvPr>
        </p:nvSpPr>
        <p:spPr/>
        <p:txBody>
          <a:bodyPr/>
          <a:lstStyle/>
          <a:p>
            <a:fld id="{0FB003BB-B0A3-EA40-A30C-D476AA9046D7}" type="slidenum">
              <a:rPr lang="en-US" smtClean="0"/>
              <a:t>106</a:t>
            </a:fld>
            <a:endParaRPr lang="en-US"/>
          </a:p>
        </p:txBody>
      </p:sp>
      <p:sp>
        <p:nvSpPr>
          <p:cNvPr id="4" name="TextBox 3">
            <a:extLst>
              <a:ext uri="{FF2B5EF4-FFF2-40B4-BE49-F238E27FC236}">
                <a16:creationId xmlns:a16="http://schemas.microsoft.com/office/drawing/2014/main" id="{0CDE7B74-5D41-F183-B8E7-25A0F9CCA46F}"/>
              </a:ext>
            </a:extLst>
          </p:cNvPr>
          <p:cNvSpPr txBox="1"/>
          <p:nvPr/>
        </p:nvSpPr>
        <p:spPr>
          <a:xfrm>
            <a:off x="9610795" y="1585725"/>
            <a:ext cx="2111475"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Size b/w level 2 and 3:</a:t>
            </a:r>
          </a:p>
          <a:p>
            <a:r>
              <a:rPr lang="en-US" sz="1500" dirty="0">
                <a:latin typeface="Arial" panose="020B0604020202020204" pitchFamily="34" charset="0"/>
                <a:cs typeface="Arial" panose="020B0604020202020204" pitchFamily="34" charset="0"/>
              </a:rPr>
              <a:t>#Groupings: 4</a:t>
            </a:r>
          </a:p>
          <a:p>
            <a:r>
              <a:rPr lang="en-US" sz="1500" dirty="0">
                <a:latin typeface="Arial" panose="020B0604020202020204" pitchFamily="34" charset="0"/>
                <a:cs typeface="Arial" panose="020B0604020202020204" pitchFamily="34" charset="0"/>
              </a:rPr>
              <a:t>#Edges: 12</a:t>
            </a:r>
          </a:p>
        </p:txBody>
      </p:sp>
      <p:sp>
        <p:nvSpPr>
          <p:cNvPr id="5" name="TextBox 4">
            <a:extLst>
              <a:ext uri="{FF2B5EF4-FFF2-40B4-BE49-F238E27FC236}">
                <a16:creationId xmlns:a16="http://schemas.microsoft.com/office/drawing/2014/main" id="{CB0CBC25-0BCA-5B46-F359-A445916F9BA9}"/>
              </a:ext>
            </a:extLst>
          </p:cNvPr>
          <p:cNvSpPr txBox="1"/>
          <p:nvPr/>
        </p:nvSpPr>
        <p:spPr>
          <a:xfrm>
            <a:off x="264623" y="6484932"/>
            <a:ext cx="6261651" cy="323165"/>
          </a:xfrm>
          <a:prstGeom prst="rect">
            <a:avLst/>
          </a:prstGeom>
          <a:noFill/>
        </p:spPr>
        <p:txBody>
          <a:bodyPr wrap="none" rtlCol="0">
            <a:spAutoFit/>
          </a:bodyPr>
          <a:lstStyle/>
          <a:p>
            <a:r>
              <a:rPr lang="en-US" sz="1500" i="1" dirty="0">
                <a:latin typeface="Arial" panose="020B0604020202020204" pitchFamily="34" charset="0"/>
                <a:cs typeface="Arial" panose="020B0604020202020204" pitchFamily="34" charset="0"/>
              </a:rPr>
              <a:t>Focus on only level-2 groupings and edges between level-2 and level-3</a:t>
            </a:r>
          </a:p>
        </p:txBody>
      </p:sp>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86422E1E-33B4-F8A9-7006-5A0C12F9B984}"/>
                  </a:ext>
                </a:extLst>
              </p:cNvPr>
              <p:cNvSpPr txBox="1"/>
              <p:nvPr/>
            </p:nvSpPr>
            <p:spPr>
              <a:xfrm>
                <a:off x="7646492" y="2812119"/>
                <a:ext cx="4254883" cy="817788"/>
              </a:xfrm>
              <a:prstGeom prst="rect">
                <a:avLst/>
              </a:prstGeom>
              <a:noFill/>
            </p:spPr>
            <p:txBody>
              <a:bodyPr wrap="none" rtlCol="0">
                <a:spAutoFit/>
              </a:bodyPr>
              <a:lstStyle/>
              <a:p>
                <a:r>
                  <a:rPr lang="en-US" sz="1500" dirty="0">
                    <a:latin typeface="Arial" panose="020B0604020202020204" pitchFamily="34" charset="0"/>
                    <a:cs typeface="Arial" panose="020B0604020202020204" pitchFamily="34" charset="0"/>
                  </a:rPr>
                  <a:t>Union of Cross-product of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1</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Arial" panose="020B0604020202020204" pitchFamily="34" charset="0"/>
                    <a:cs typeface="Arial" panose="020B0604020202020204" pitchFamily="34" charset="0"/>
                  </a:rPr>
                  <a:t> with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2</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3</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4</m:t>
                        </m:r>
                      </m:sub>
                      <m:sup>
                        <m:r>
                          <a:rPr lang="en-US" sz="1500" i="1">
                            <a:latin typeface="Cambria Math" panose="02040503050406030204" pitchFamily="18" charset="0"/>
                            <a:cs typeface="Times New Roman" panose="02020603050405020304" pitchFamily="18" charset="0"/>
                          </a:rPr>
                          <m:t>2</m:t>
                        </m:r>
                      </m:sup>
                    </m:sSubSup>
                  </m:oMath>
                </a14:m>
                <a:endParaRPr lang="en-US" sz="1500" dirty="0">
                  <a:latin typeface="Times New Roman" panose="02020603050405020304" pitchFamily="18" charset="0"/>
                  <a:cs typeface="Times New Roman" panose="02020603050405020304" pitchFamily="18" charset="0"/>
                </a:endParaRPr>
              </a:p>
              <a:p>
                <a:r>
                  <a:rPr lang="en-US" sz="1500" dirty="0">
                    <a:latin typeface="Arial" panose="020B0604020202020204" pitchFamily="34" charset="0"/>
                    <a:cs typeface="Arial" panose="020B0604020202020204" pitchFamily="34" charset="0"/>
                  </a:rPr>
                  <a:t>… roughly </a:t>
                </a:r>
              </a:p>
              <a:p>
                <a14:m>
                  <m:oMath xmlns:m="http://schemas.openxmlformats.org/officeDocument/2006/math">
                    <m:r>
                      <a:rPr lang="en-US" sz="150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𝐴</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𝐵</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1</m:t>
                        </m:r>
                      </m:sub>
                      <m:sup>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ctrlPr>
                          </m:dPr>
                          <m:e>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0</m:t>
                        </m:r>
                      </m:sub>
                    </m:sSub>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2</m:t>
                        </m:r>
                      </m:sub>
                      <m:sup>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2</m:t>
                        </m:r>
                      </m:sup>
                    </m:sSubSup>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r>
                          <a:rPr lang="en-US" sz="1500" b="0" i="1">
                            <a:solidFill>
                              <a:schemeClr val="tx1"/>
                            </a:solidFill>
                            <a:latin typeface="Cambria Math" panose="02040503050406030204" pitchFamily="18" charset="0"/>
                            <a:ea typeface="Cambria Math" panose="02040503050406030204" pitchFamily="18" charset="0"/>
                            <a:cs typeface="Arial" panose="020B0604020202020204" pitchFamily="34" charset="0"/>
                          </a:rPr>
                          <m:t>𝐺</m:t>
                        </m:r>
                      </m:e>
                      <m:sub>
                        <m:r>
                          <a:rPr lang="en-US" sz="1500" b="0" i="1">
                            <a:solidFill>
                              <a:schemeClr val="tx1"/>
                            </a:solidFill>
                            <a:latin typeface="Cambria Math" panose="02040503050406030204" pitchFamily="18" charset="0"/>
                            <a:ea typeface="Cambria Math" panose="02040503050406030204" pitchFamily="18" charset="0"/>
                            <a:cs typeface="Arial" panose="020B0604020202020204" pitchFamily="34" charset="0"/>
                          </a:rPr>
                          <m:t>1</m:t>
                        </m:r>
                      </m:sub>
                      <m:sup>
                        <m:r>
                          <a:rPr lang="en-US" sz="1500" b="0" i="1">
                            <a:solidFill>
                              <a:schemeClr val="tx1"/>
                            </a:solidFill>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a:solidFill>
                              <a:schemeClr val="tx1"/>
                            </a:solidFill>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a:solidFill>
                                  <a:schemeClr val="tx1"/>
                                </a:solidFill>
                                <a:latin typeface="Cambria Math" panose="02040503050406030204" pitchFamily="18" charset="0"/>
                                <a:ea typeface="Cambria Math" panose="02040503050406030204" pitchFamily="18" charset="0"/>
                                <a:cs typeface="Arial" panose="020B0604020202020204" pitchFamily="34" charset="0"/>
                              </a:rPr>
                            </m:ctrlPr>
                          </m:dPr>
                          <m:e>
                            <m:r>
                              <a:rPr lang="en-US" sz="1500" b="0" i="1">
                                <a:solidFill>
                                  <a:schemeClr val="tx1"/>
                                </a:solidFill>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1</m:t>
                        </m:r>
                      </m:sub>
                    </m:sSub>
                    <m:r>
                      <a:rPr lang="en-US" sz="1500" b="0" i="1">
                        <a:solidFill>
                          <a:schemeClr val="tx1"/>
                        </a:solidFill>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solidFill>
                              <a:schemeClr val="tx1"/>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0" i="1">
                            <a:solidFill>
                              <a:schemeClr val="tx1"/>
                            </a:solidFill>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3</m:t>
                        </m:r>
                      </m:sub>
                      <m:sup>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2</m:t>
                        </m:r>
                      </m:sup>
                    </m:sSubSup>
                    <m:r>
                      <a:rPr lang="en-US" sz="1500" b="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r>
                      <a:rPr lang="en-US" sz="1500" i="1">
                        <a:latin typeface="Cambria Math" panose="02040503050406030204" pitchFamily="18" charset="0"/>
                        <a:ea typeface="Cambria Math" panose="02040503050406030204" pitchFamily="18" charset="0"/>
                        <a:cs typeface="Arial" panose="020B0604020202020204" pitchFamily="34" charset="0"/>
                      </a:rPr>
                      <m:t>∪</m:t>
                    </m:r>
                    <m:r>
                      <a:rPr lang="en-US" sz="1500" b="1" i="1" smtClean="0">
                        <a:solidFill>
                          <a:srgbClr val="FF2600"/>
                        </a:solidFill>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1" i="1">
                            <a:solidFill>
                              <a:srgbClr val="FF2600"/>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1" i="1">
                            <a:solidFill>
                              <a:srgbClr val="FF2600"/>
                            </a:solidFill>
                            <a:latin typeface="Cambria Math" panose="02040503050406030204" pitchFamily="18" charset="0"/>
                            <a:ea typeface="Cambria Math" panose="02040503050406030204" pitchFamily="18" charset="0"/>
                            <a:cs typeface="Arial" panose="020B0604020202020204" pitchFamily="34" charset="0"/>
                          </a:rPr>
                          <m:t>𝑮</m:t>
                        </m:r>
                      </m:e>
                      <m:sub>
                        <m:r>
                          <a:rPr lang="en-US" sz="1500" b="1" i="1">
                            <a:solidFill>
                              <a:srgbClr val="FF2600"/>
                            </a:solidFill>
                            <a:latin typeface="Cambria Math" panose="02040503050406030204" pitchFamily="18" charset="0"/>
                            <a:ea typeface="Cambria Math" panose="02040503050406030204" pitchFamily="18" charset="0"/>
                            <a:cs typeface="Arial" panose="020B0604020202020204" pitchFamily="34" charset="0"/>
                          </a:rPr>
                          <m:t>𝟏</m:t>
                        </m:r>
                      </m:sub>
                      <m:sup>
                        <m:r>
                          <a:rPr lang="en-US" sz="1500" b="1" i="1">
                            <a:solidFill>
                              <a:srgbClr val="FF2600"/>
                            </a:solidFill>
                            <a:latin typeface="Cambria Math" panose="02040503050406030204" pitchFamily="18" charset="0"/>
                            <a:ea typeface="Cambria Math" panose="02040503050406030204" pitchFamily="18" charset="0"/>
                            <a:cs typeface="Arial" panose="020B0604020202020204" pitchFamily="34" charset="0"/>
                          </a:rPr>
                          <m:t>𝟐</m:t>
                        </m:r>
                      </m:sup>
                    </m:sSubSup>
                    <m:sSub>
                      <m:sSubPr>
                        <m:ctrlPr>
                          <a:rPr lang="en-US" sz="1500" b="1" i="1">
                            <a:solidFill>
                              <a:srgbClr val="FF2600"/>
                            </a:solidFill>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b="1" i="1">
                                <a:solidFill>
                                  <a:srgbClr val="FF2600"/>
                                </a:solidFill>
                                <a:latin typeface="Cambria Math" panose="02040503050406030204" pitchFamily="18" charset="0"/>
                                <a:ea typeface="Cambria Math" panose="02040503050406030204" pitchFamily="18" charset="0"/>
                                <a:cs typeface="Arial" panose="020B0604020202020204" pitchFamily="34" charset="0"/>
                              </a:rPr>
                            </m:ctrlPr>
                          </m:dPr>
                          <m:e>
                            <m:r>
                              <a:rPr lang="en-US" sz="1500" b="1" i="1">
                                <a:solidFill>
                                  <a:srgbClr val="FF2600"/>
                                </a:solidFill>
                                <a:latin typeface="Cambria Math" panose="02040503050406030204" pitchFamily="18" charset="0"/>
                                <a:ea typeface="Cambria Math" panose="02040503050406030204" pitchFamily="18" charset="0"/>
                                <a:cs typeface="Arial" panose="020B0604020202020204" pitchFamily="34" charset="0"/>
                              </a:rPr>
                              <m:t>​</m:t>
                            </m:r>
                          </m:e>
                        </m:d>
                      </m:e>
                      <m:sub>
                        <m:r>
                          <a:rPr lang="en-US" sz="1500" b="1" i="1" smtClean="0">
                            <a:solidFill>
                              <a:srgbClr val="FF2600"/>
                            </a:solidFill>
                            <a:latin typeface="Cambria Math" panose="02040503050406030204" pitchFamily="18" charset="0"/>
                            <a:ea typeface="Cambria Math" panose="02040503050406030204" pitchFamily="18" charset="0"/>
                            <a:cs typeface="Arial" panose="020B0604020202020204" pitchFamily="34" charset="0"/>
                          </a:rPr>
                          <m:t>𝟐</m:t>
                        </m:r>
                      </m:sub>
                    </m:sSub>
                    <m:r>
                      <a:rPr lang="en-US" sz="1500" b="1" i="1">
                        <a:solidFill>
                          <a:srgbClr val="FF2600"/>
                        </a:solidFill>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1" i="1">
                            <a:solidFill>
                              <a:srgbClr val="FF2600"/>
                            </a:solidFill>
                            <a:latin typeface="Cambria Math" panose="02040503050406030204" pitchFamily="18" charset="0"/>
                            <a:ea typeface="Cambria Math" panose="02040503050406030204" pitchFamily="18" charset="0"/>
                            <a:cs typeface="Arial" panose="020B0604020202020204" pitchFamily="34" charset="0"/>
                          </a:rPr>
                        </m:ctrlPr>
                      </m:sSubSupPr>
                      <m:e>
                        <m:r>
                          <a:rPr lang="en-US" sz="1500" b="1" i="1">
                            <a:solidFill>
                              <a:srgbClr val="FF2600"/>
                            </a:solidFill>
                            <a:latin typeface="Cambria Math" panose="02040503050406030204" pitchFamily="18" charset="0"/>
                            <a:ea typeface="Cambria Math" panose="02040503050406030204" pitchFamily="18" charset="0"/>
                            <a:cs typeface="Arial" panose="020B0604020202020204" pitchFamily="34" charset="0"/>
                          </a:rPr>
                          <m:t>𝑮</m:t>
                        </m:r>
                      </m:e>
                      <m:sub>
                        <m:r>
                          <a:rPr lang="en-US" sz="1500" b="1" i="1" smtClean="0">
                            <a:solidFill>
                              <a:srgbClr val="FF2600"/>
                            </a:solidFill>
                            <a:latin typeface="Cambria Math" panose="02040503050406030204" pitchFamily="18" charset="0"/>
                            <a:ea typeface="Cambria Math" panose="02040503050406030204" pitchFamily="18" charset="0"/>
                            <a:cs typeface="Arial" panose="020B0604020202020204" pitchFamily="34" charset="0"/>
                          </a:rPr>
                          <m:t>4</m:t>
                        </m:r>
                      </m:sub>
                      <m:sup>
                        <m:r>
                          <a:rPr lang="en-US" sz="1500" b="1" i="1" smtClean="0">
                            <a:solidFill>
                              <a:srgbClr val="FF2600"/>
                            </a:solidFill>
                            <a:latin typeface="Cambria Math" panose="02040503050406030204" pitchFamily="18" charset="0"/>
                            <a:ea typeface="Cambria Math" panose="02040503050406030204" pitchFamily="18" charset="0"/>
                            <a:cs typeface="Arial" panose="020B0604020202020204" pitchFamily="34" charset="0"/>
                          </a:rPr>
                          <m:t>2</m:t>
                        </m:r>
                      </m:sup>
                    </m:sSubSup>
                  </m:oMath>
                </a14:m>
                <a:r>
                  <a:rPr lang="en-US" sz="1500" b="1" dirty="0">
                    <a:solidFill>
                      <a:srgbClr val="FF2600"/>
                    </a:solidFill>
                    <a:latin typeface="Arial" panose="020B0604020202020204" pitchFamily="34" charset="0"/>
                    <a:ea typeface="Cambria Math" panose="02040503050406030204" pitchFamily="18" charset="0"/>
                    <a:cs typeface="Arial" panose="020B0604020202020204" pitchFamily="34" charset="0"/>
                  </a:rPr>
                  <a:t>)</a:t>
                </a:r>
                <a:endParaRPr lang="en-US" sz="1500" b="1" dirty="0">
                  <a:latin typeface="Arial" panose="020B0604020202020204" pitchFamily="34" charset="0"/>
                  <a:ea typeface="Cambria Math" panose="02040503050406030204" pitchFamily="18" charset="0"/>
                  <a:cs typeface="Arial" panose="020B0604020202020204" pitchFamily="34" charset="0"/>
                </a:endParaRPr>
              </a:p>
            </p:txBody>
          </p:sp>
        </mc:Choice>
        <mc:Fallback xmlns="">
          <p:sp>
            <p:nvSpPr>
              <p:cNvPr id="14" name="TextBox 13">
                <a:extLst>
                  <a:ext uri="{FF2B5EF4-FFF2-40B4-BE49-F238E27FC236}">
                    <a16:creationId xmlns:a16="http://schemas.microsoft.com/office/drawing/2014/main" id="{86422E1E-33B4-F8A9-7006-5A0C12F9B984}"/>
                  </a:ext>
                </a:extLst>
              </p:cNvPr>
              <p:cNvSpPr txBox="1">
                <a:spLocks noRot="1" noChangeAspect="1" noMove="1" noResize="1" noEditPoints="1" noAdjustHandles="1" noChangeArrowheads="1" noChangeShapeType="1" noTextEdit="1"/>
              </p:cNvSpPr>
              <p:nvPr/>
            </p:nvSpPr>
            <p:spPr>
              <a:xfrm>
                <a:off x="7646492" y="2812119"/>
                <a:ext cx="4254883" cy="817788"/>
              </a:xfrm>
              <a:prstGeom prst="rect">
                <a:avLst/>
              </a:prstGeom>
              <a:blipFill>
                <a:blip r:embed="rId3"/>
                <a:stretch>
                  <a:fillRect l="-298" t="-1538" b="-67692"/>
                </a:stretch>
              </a:blipFill>
            </p:spPr>
            <p:txBody>
              <a:bodyPr/>
              <a:lstStyle/>
              <a:p>
                <a:r>
                  <a:rPr lang="en-US">
                    <a:noFill/>
                  </a:rPr>
                  <a:t> </a:t>
                </a:r>
              </a:p>
            </p:txBody>
          </p:sp>
        </mc:Fallback>
      </mc:AlternateContent>
      <p:sp>
        <p:nvSpPr>
          <p:cNvPr id="6" name="Oval 5">
            <a:extLst>
              <a:ext uri="{FF2B5EF4-FFF2-40B4-BE49-F238E27FC236}">
                <a16:creationId xmlns:a16="http://schemas.microsoft.com/office/drawing/2014/main" id="{0A39813B-BE1C-1C2E-C8F0-52874136B058}"/>
              </a:ext>
            </a:extLst>
          </p:cNvPr>
          <p:cNvSpPr/>
          <p:nvPr/>
        </p:nvSpPr>
        <p:spPr>
          <a:xfrm>
            <a:off x="2327570" y="1963209"/>
            <a:ext cx="931333" cy="4284133"/>
          </a:xfrm>
          <a:prstGeom prst="ellipse">
            <a:avLst/>
          </a:prstGeom>
          <a:pattFill prst="lgCheck">
            <a:fgClr>
              <a:schemeClr val="tx2">
                <a:lumMod val="25000"/>
                <a:lumOff val="75000"/>
              </a:schemeClr>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17472884-84D8-6632-EABC-68C579825B00}"/>
              </a:ext>
            </a:extLst>
          </p:cNvPr>
          <p:cNvSpPr/>
          <p:nvPr/>
        </p:nvSpPr>
        <p:spPr>
          <a:xfrm>
            <a:off x="2759369" y="2251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56709C66-A298-C1BB-DC59-A55478B13B01}"/>
              </a:ext>
            </a:extLst>
          </p:cNvPr>
          <p:cNvSpPr/>
          <p:nvPr/>
        </p:nvSpPr>
        <p:spPr>
          <a:xfrm>
            <a:off x="2581569"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9053579F-6519-20D7-3599-C2B4E0F844DA}"/>
              </a:ext>
            </a:extLst>
          </p:cNvPr>
          <p:cNvSpPr/>
          <p:nvPr/>
        </p:nvSpPr>
        <p:spPr>
          <a:xfrm>
            <a:off x="2759368"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271EE68B-B016-E0A7-9094-02D4DC9DB09B}"/>
              </a:ext>
            </a:extLst>
          </p:cNvPr>
          <p:cNvSpPr/>
          <p:nvPr/>
        </p:nvSpPr>
        <p:spPr>
          <a:xfrm>
            <a:off x="2937166"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50B44A05-DD3D-D3B1-1751-9A449B8A277F}"/>
              </a:ext>
            </a:extLst>
          </p:cNvPr>
          <p:cNvSpPr/>
          <p:nvPr/>
        </p:nvSpPr>
        <p:spPr>
          <a:xfrm>
            <a:off x="2640836"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89DCCDA9-3C66-FC59-8ADE-80505E3FE2B4}"/>
              </a:ext>
            </a:extLst>
          </p:cNvPr>
          <p:cNvSpPr/>
          <p:nvPr/>
        </p:nvSpPr>
        <p:spPr>
          <a:xfrm>
            <a:off x="2780532"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140A327A-F6BA-B922-6B7F-72415AFD1BE2}"/>
              </a:ext>
            </a:extLst>
          </p:cNvPr>
          <p:cNvSpPr/>
          <p:nvPr/>
        </p:nvSpPr>
        <p:spPr>
          <a:xfrm>
            <a:off x="2907532"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320BC900-9731-0435-660D-E3671654DFAC}"/>
              </a:ext>
            </a:extLst>
          </p:cNvPr>
          <p:cNvSpPr/>
          <p:nvPr/>
        </p:nvSpPr>
        <p:spPr>
          <a:xfrm>
            <a:off x="4063236" y="1641475"/>
            <a:ext cx="702734" cy="1659466"/>
          </a:xfrm>
          <a:prstGeom prst="ellipse">
            <a:avLst/>
          </a:prstGeom>
          <a:solidFill>
            <a:srgbClr val="F9E46B"/>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0279647-968E-197F-31FA-5EA4E34BDE95}"/>
              </a:ext>
            </a:extLst>
          </p:cNvPr>
          <p:cNvSpPr/>
          <p:nvPr/>
        </p:nvSpPr>
        <p:spPr>
          <a:xfrm>
            <a:off x="4232571" y="3054944"/>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160DEAD8-8E26-80FE-DFD1-02659186880B}"/>
              </a:ext>
            </a:extLst>
          </p:cNvPr>
          <p:cNvSpPr/>
          <p:nvPr/>
        </p:nvSpPr>
        <p:spPr>
          <a:xfrm>
            <a:off x="4384969" y="305790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CEF39E87-0A7C-52F4-165A-A4BE28F89318}"/>
              </a:ext>
            </a:extLst>
          </p:cNvPr>
          <p:cNvSpPr/>
          <p:nvPr/>
        </p:nvSpPr>
        <p:spPr>
          <a:xfrm>
            <a:off x="4521651" y="3054944"/>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BA57EE19-D238-0224-732B-5724DC4E4155}"/>
              </a:ext>
            </a:extLst>
          </p:cNvPr>
          <p:cNvSpPr/>
          <p:nvPr/>
        </p:nvSpPr>
        <p:spPr>
          <a:xfrm>
            <a:off x="3517120" y="3934937"/>
            <a:ext cx="697260" cy="1614822"/>
          </a:xfrm>
          <a:prstGeom prst="ellipse">
            <a:avLst/>
          </a:prstGeom>
          <a:solidFill>
            <a:schemeClr val="accent2">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79C19FB2-D088-66FA-BACE-F38276EF5F24}"/>
              </a:ext>
            </a:extLst>
          </p:cNvPr>
          <p:cNvSpPr/>
          <p:nvPr/>
        </p:nvSpPr>
        <p:spPr>
          <a:xfrm>
            <a:off x="374158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D4BBCC83-E11E-334D-709F-ED8B3A2E02C1}"/>
              </a:ext>
            </a:extLst>
          </p:cNvPr>
          <p:cNvSpPr/>
          <p:nvPr/>
        </p:nvSpPr>
        <p:spPr>
          <a:xfrm>
            <a:off x="393084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A3935556-5812-32B7-0811-19BA2A6C22BD}"/>
              </a:ext>
            </a:extLst>
          </p:cNvPr>
          <p:cNvSpPr/>
          <p:nvPr/>
        </p:nvSpPr>
        <p:spPr>
          <a:xfrm>
            <a:off x="4744822" y="3944734"/>
            <a:ext cx="697260" cy="1588868"/>
          </a:xfrm>
          <a:prstGeom prst="ellipse">
            <a:avLst/>
          </a:prstGeom>
          <a:solidFill>
            <a:schemeClr val="accent6">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AEE79517-5C30-3EE4-F808-D7857F6A80DF}"/>
              </a:ext>
            </a:extLst>
          </p:cNvPr>
          <p:cNvSpPr/>
          <p:nvPr/>
        </p:nvSpPr>
        <p:spPr>
          <a:xfrm>
            <a:off x="495644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81CD341-4810-6961-ED81-0061A4B3FE0E}"/>
              </a:ext>
            </a:extLst>
          </p:cNvPr>
          <p:cNvSpPr/>
          <p:nvPr/>
        </p:nvSpPr>
        <p:spPr>
          <a:xfrm>
            <a:off x="516221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CA0A73AB-BC53-358B-B75F-EB3BCF89F497}"/>
              </a:ext>
            </a:extLst>
          </p:cNvPr>
          <p:cNvSpPr/>
          <p:nvPr/>
        </p:nvSpPr>
        <p:spPr>
          <a:xfrm>
            <a:off x="5975949" y="3928875"/>
            <a:ext cx="697260" cy="1614822"/>
          </a:xfrm>
          <a:prstGeom prst="ellipse">
            <a:avLst/>
          </a:prstGeom>
          <a:solidFill>
            <a:schemeClr val="accent5">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B20D165F-1EB0-4EAF-E3B8-5FFF370960B0}"/>
              </a:ext>
            </a:extLst>
          </p:cNvPr>
          <p:cNvSpPr/>
          <p:nvPr/>
        </p:nvSpPr>
        <p:spPr>
          <a:xfrm>
            <a:off x="6294945"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01655414-EE62-4ADD-F8C2-EBEC72D2024E}"/>
              </a:ext>
            </a:extLst>
          </p:cNvPr>
          <p:cNvSpPr/>
          <p:nvPr/>
        </p:nvSpPr>
        <p:spPr>
          <a:xfrm>
            <a:off x="4023175" y="2918067"/>
            <a:ext cx="829734" cy="33092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B4171F82-A4E7-24D9-7D12-FAC2A811C504}"/>
              </a:ext>
            </a:extLst>
          </p:cNvPr>
          <p:cNvSpPr txBox="1"/>
          <p:nvPr/>
        </p:nvSpPr>
        <p:spPr>
          <a:xfrm>
            <a:off x="4915455" y="2513027"/>
            <a:ext cx="1284246" cy="784830"/>
          </a:xfrm>
          <a:prstGeom prst="rect">
            <a:avLst/>
          </a:prstGeom>
          <a:solidFill>
            <a:srgbClr val="F9E46B"/>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{0000, 1100}</a:t>
            </a:r>
          </a:p>
          <a:p>
            <a:pPr algn="ctr"/>
            <a:r>
              <a:rPr lang="en-US" sz="1500" dirty="0">
                <a:solidFill>
                  <a:schemeClr val="tx1"/>
                </a:solidFill>
                <a:latin typeface="Arial" panose="020B0604020202020204" pitchFamily="34" charset="0"/>
                <a:cs typeface="Arial" panose="020B0604020202020204" pitchFamily="34" charset="0"/>
              </a:rPr>
              <a:t>{1111, 0011}</a:t>
            </a:r>
          </a:p>
          <a:p>
            <a:pPr algn="ctr"/>
            <a:r>
              <a:rPr lang="en-US" sz="1500" b="1" dirty="0">
                <a:solidFill>
                  <a:srgbClr val="FF0000"/>
                </a:solidFill>
                <a:latin typeface="Arial" panose="020B0604020202020204" pitchFamily="34" charset="0"/>
                <a:cs typeface="Arial" panose="020B0604020202020204" pitchFamily="34" charset="0"/>
              </a:rPr>
              <a:t>&lt;Rest&gt;</a:t>
            </a:r>
          </a:p>
        </p:txBody>
      </p:sp>
      <p:sp>
        <p:nvSpPr>
          <p:cNvPr id="32" name="Rectangle 31">
            <a:extLst>
              <a:ext uri="{FF2B5EF4-FFF2-40B4-BE49-F238E27FC236}">
                <a16:creationId xmlns:a16="http://schemas.microsoft.com/office/drawing/2014/main" id="{251079D6-3060-5BBD-E5F0-396F5E4661F4}"/>
              </a:ext>
            </a:extLst>
          </p:cNvPr>
          <p:cNvSpPr/>
          <p:nvPr/>
        </p:nvSpPr>
        <p:spPr>
          <a:xfrm>
            <a:off x="3508111" y="5202797"/>
            <a:ext cx="742613" cy="27956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448DA39-156C-F1A9-95CA-65BEE168125F}"/>
              </a:ext>
            </a:extLst>
          </p:cNvPr>
          <p:cNvSpPr/>
          <p:nvPr/>
        </p:nvSpPr>
        <p:spPr>
          <a:xfrm>
            <a:off x="4730369" y="5198316"/>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F129674F-EEF3-F77B-D152-CA78435D9339}"/>
              </a:ext>
            </a:extLst>
          </p:cNvPr>
          <p:cNvSpPr/>
          <p:nvPr/>
        </p:nvSpPr>
        <p:spPr>
          <a:xfrm>
            <a:off x="5954533" y="5191160"/>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06373C93-9023-F0C7-93F7-DDFC2E7C95D3}"/>
              </a:ext>
            </a:extLst>
          </p:cNvPr>
          <p:cNvSpPr txBox="1"/>
          <p:nvPr/>
        </p:nvSpPr>
        <p:spPr>
          <a:xfrm>
            <a:off x="3185098" y="5607669"/>
            <a:ext cx="1236012" cy="553998"/>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{0001, 1111}</a:t>
            </a:r>
          </a:p>
          <a:p>
            <a:pPr algn="ctr"/>
            <a:r>
              <a:rPr lang="en-US" sz="1500" dirty="0">
                <a:latin typeface="Arial" panose="020B0604020202020204" pitchFamily="34" charset="0"/>
                <a:cs typeface="Arial" panose="020B0604020202020204" pitchFamily="34" charset="0"/>
              </a:rPr>
              <a:t>&lt;Rest&gt;</a:t>
            </a:r>
          </a:p>
        </p:txBody>
      </p:sp>
      <p:sp>
        <p:nvSpPr>
          <p:cNvPr id="36" name="TextBox 35">
            <a:extLst>
              <a:ext uri="{FF2B5EF4-FFF2-40B4-BE49-F238E27FC236}">
                <a16:creationId xmlns:a16="http://schemas.microsoft.com/office/drawing/2014/main" id="{B41B2752-2500-3BF6-FCC1-B3D4705D70E9}"/>
              </a:ext>
            </a:extLst>
          </p:cNvPr>
          <p:cNvSpPr txBox="1"/>
          <p:nvPr/>
        </p:nvSpPr>
        <p:spPr>
          <a:xfrm>
            <a:off x="4518913" y="5595936"/>
            <a:ext cx="1261723" cy="553998"/>
          </a:xfrm>
          <a:prstGeom prst="rect">
            <a:avLst/>
          </a:prstGeom>
          <a:solidFill>
            <a:schemeClr val="accent6">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solidFill>
                  <a:schemeClr val="tx1"/>
                </a:solidFill>
                <a:latin typeface="Arial" panose="020B0604020202020204" pitchFamily="34" charset="0"/>
                <a:cs typeface="Arial" panose="020B0604020202020204" pitchFamily="34" charset="0"/>
              </a:rPr>
              <a:t>{1110, 1101}</a:t>
            </a:r>
          </a:p>
          <a:p>
            <a:pPr algn="ctr"/>
            <a:r>
              <a:rPr lang="en-US" sz="1500" dirty="0">
                <a:solidFill>
                  <a:schemeClr val="tx1"/>
                </a:solidFill>
                <a:latin typeface="Arial" panose="020B0604020202020204" pitchFamily="34" charset="0"/>
                <a:cs typeface="Arial" panose="020B0604020202020204" pitchFamily="34" charset="0"/>
              </a:rPr>
              <a:t>&lt;Rest&gt;</a:t>
            </a:r>
          </a:p>
        </p:txBody>
      </p:sp>
      <p:sp>
        <p:nvSpPr>
          <p:cNvPr id="37" name="TextBox 36">
            <a:extLst>
              <a:ext uri="{FF2B5EF4-FFF2-40B4-BE49-F238E27FC236}">
                <a16:creationId xmlns:a16="http://schemas.microsoft.com/office/drawing/2014/main" id="{A2223FEF-DD28-36B0-B43D-F6F949BD45BC}"/>
              </a:ext>
            </a:extLst>
          </p:cNvPr>
          <p:cNvSpPr txBox="1"/>
          <p:nvPr/>
        </p:nvSpPr>
        <p:spPr>
          <a:xfrm>
            <a:off x="5878439" y="5677100"/>
            <a:ext cx="879023" cy="323165"/>
          </a:xfrm>
          <a:prstGeom prst="rect">
            <a:avLst/>
          </a:prstGeom>
          <a:solidFill>
            <a:schemeClr val="accent5">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b="1" dirty="0">
                <a:solidFill>
                  <a:srgbClr val="FF2600"/>
                </a:solidFill>
                <a:latin typeface="Arial" panose="020B0604020202020204" pitchFamily="34" charset="0"/>
                <a:cs typeface="Arial" panose="020B0604020202020204" pitchFamily="34" charset="0"/>
              </a:rPr>
              <a:t>&lt;Rest&gt;</a:t>
            </a:r>
          </a:p>
        </p:txBody>
      </p:sp>
      <p:sp>
        <p:nvSpPr>
          <p:cNvPr id="38" name="Oval 37">
            <a:extLst>
              <a:ext uri="{FF2B5EF4-FFF2-40B4-BE49-F238E27FC236}">
                <a16:creationId xmlns:a16="http://schemas.microsoft.com/office/drawing/2014/main" id="{BDEF564A-21F0-4A7B-261D-2FC2E79A927C}"/>
              </a:ext>
            </a:extLst>
          </p:cNvPr>
          <p:cNvSpPr/>
          <p:nvPr/>
        </p:nvSpPr>
        <p:spPr>
          <a:xfrm>
            <a:off x="1094960" y="1575193"/>
            <a:ext cx="576943" cy="4772298"/>
          </a:xfrm>
          <a:prstGeom prst="ellipse">
            <a:avLst/>
          </a:prstGeom>
          <a:pattFill prst="wdUpDiag">
            <a:fgClr>
              <a:schemeClr val="accent1"/>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9" name="Straight Arrow Connector 38">
            <a:extLst>
              <a:ext uri="{FF2B5EF4-FFF2-40B4-BE49-F238E27FC236}">
                <a16:creationId xmlns:a16="http://schemas.microsoft.com/office/drawing/2014/main" id="{A802BF57-37C9-FEF0-89F7-4CC90107054C}"/>
              </a:ext>
            </a:extLst>
          </p:cNvPr>
          <p:cNvCxnSpPr>
            <a:cxnSpLocks/>
            <a:stCxn id="40" idx="5"/>
          </p:cNvCxnSpPr>
          <p:nvPr/>
        </p:nvCxnSpPr>
        <p:spPr>
          <a:xfrm>
            <a:off x="1404385" y="1967765"/>
            <a:ext cx="1351463" cy="313549"/>
          </a:xfrm>
          <a:prstGeom prst="straightConnector1">
            <a:avLst/>
          </a:prstGeom>
          <a:ln w="19050" cap="flat" cmpd="sng" algn="ctr">
            <a:solidFill>
              <a:srgbClr val="0070C0"/>
            </a:solidFill>
            <a:prstDash val="solid"/>
            <a:round/>
            <a:headEnd type="none" w="med" len="med"/>
            <a:tailEnd type="triangle" w="med" len="med"/>
          </a:ln>
        </p:spPr>
        <p:style>
          <a:lnRef idx="0">
            <a:scrgbClr r="0" g="0" b="0"/>
          </a:lnRef>
          <a:fillRef idx="0">
            <a:scrgbClr r="0" g="0" b="0"/>
          </a:fillRef>
          <a:effectRef idx="0">
            <a:scrgbClr r="0" g="0" b="0"/>
          </a:effectRef>
          <a:fontRef idx="minor">
            <a:schemeClr val="tx1"/>
          </a:fontRef>
        </p:style>
      </p:cxnSp>
      <p:sp>
        <p:nvSpPr>
          <p:cNvPr id="40" name="Oval 39">
            <a:extLst>
              <a:ext uri="{FF2B5EF4-FFF2-40B4-BE49-F238E27FC236}">
                <a16:creationId xmlns:a16="http://schemas.microsoft.com/office/drawing/2014/main" id="{44023481-A009-D4D6-AD4F-A76496096CB8}"/>
              </a:ext>
            </a:extLst>
          </p:cNvPr>
          <p:cNvSpPr/>
          <p:nvPr/>
        </p:nvSpPr>
        <p:spPr>
          <a:xfrm>
            <a:off x="1353797" y="190995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0009E5C7-2020-F310-5EE5-8F30A1681A73}"/>
              </a:ext>
            </a:extLst>
          </p:cNvPr>
          <p:cNvSpPr/>
          <p:nvPr/>
        </p:nvSpPr>
        <p:spPr>
          <a:xfrm>
            <a:off x="1218736" y="3902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5C35A59E-3475-493B-238F-E0C07D975A07}"/>
              </a:ext>
            </a:extLst>
          </p:cNvPr>
          <p:cNvSpPr/>
          <p:nvPr/>
        </p:nvSpPr>
        <p:spPr>
          <a:xfrm>
            <a:off x="1360637" y="3902502"/>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2B9FD438-4599-8E57-CA16-B9FCD835BE26}"/>
              </a:ext>
            </a:extLst>
          </p:cNvPr>
          <p:cNvSpPr/>
          <p:nvPr/>
        </p:nvSpPr>
        <p:spPr>
          <a:xfrm>
            <a:off x="1493603" y="3902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44" name="TextBox 43">
                <a:extLst>
                  <a:ext uri="{FF2B5EF4-FFF2-40B4-BE49-F238E27FC236}">
                    <a16:creationId xmlns:a16="http://schemas.microsoft.com/office/drawing/2014/main" id="{137053F9-C008-2748-6670-2BE33AE5C709}"/>
                  </a:ext>
                </a:extLst>
              </p:cNvPr>
              <p:cNvSpPr txBox="1"/>
              <p:nvPr/>
            </p:nvSpPr>
            <p:spPr>
              <a:xfrm>
                <a:off x="4629385" y="1504562"/>
                <a:ext cx="400814" cy="279179"/>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1</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44" name="TextBox 43">
                <a:extLst>
                  <a:ext uri="{FF2B5EF4-FFF2-40B4-BE49-F238E27FC236}">
                    <a16:creationId xmlns:a16="http://schemas.microsoft.com/office/drawing/2014/main" id="{137053F9-C008-2748-6670-2BE33AE5C709}"/>
                  </a:ext>
                </a:extLst>
              </p:cNvPr>
              <p:cNvSpPr txBox="1">
                <a:spLocks noRot="1" noChangeAspect="1" noMove="1" noResize="1" noEditPoints="1" noAdjustHandles="1" noChangeArrowheads="1" noChangeShapeType="1" noTextEdit="1"/>
              </p:cNvSpPr>
              <p:nvPr/>
            </p:nvSpPr>
            <p:spPr>
              <a:xfrm>
                <a:off x="4629385" y="1504562"/>
                <a:ext cx="400814" cy="27917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5" name="TextBox 44">
                <a:extLst>
                  <a:ext uri="{FF2B5EF4-FFF2-40B4-BE49-F238E27FC236}">
                    <a16:creationId xmlns:a16="http://schemas.microsoft.com/office/drawing/2014/main" id="{373E06F6-37F4-E752-43E3-389D4AA4390D}"/>
                  </a:ext>
                </a:extLst>
              </p:cNvPr>
              <p:cNvSpPr txBox="1"/>
              <p:nvPr/>
            </p:nvSpPr>
            <p:spPr>
              <a:xfrm>
                <a:off x="4005319" y="3768211"/>
                <a:ext cx="400815" cy="279564"/>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2</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45" name="TextBox 44">
                <a:extLst>
                  <a:ext uri="{FF2B5EF4-FFF2-40B4-BE49-F238E27FC236}">
                    <a16:creationId xmlns:a16="http://schemas.microsoft.com/office/drawing/2014/main" id="{373E06F6-37F4-E752-43E3-389D4AA4390D}"/>
                  </a:ext>
                </a:extLst>
              </p:cNvPr>
              <p:cNvSpPr txBox="1">
                <a:spLocks noRot="1" noChangeAspect="1" noMove="1" noResize="1" noEditPoints="1" noAdjustHandles="1" noChangeArrowheads="1" noChangeShapeType="1" noTextEdit="1"/>
              </p:cNvSpPr>
              <p:nvPr/>
            </p:nvSpPr>
            <p:spPr>
              <a:xfrm>
                <a:off x="4005319" y="3768211"/>
                <a:ext cx="400815" cy="279564"/>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6" name="TextBox 45">
                <a:extLst>
                  <a:ext uri="{FF2B5EF4-FFF2-40B4-BE49-F238E27FC236}">
                    <a16:creationId xmlns:a16="http://schemas.microsoft.com/office/drawing/2014/main" id="{E307C402-1B73-0926-A2BE-CB920C500365}"/>
                  </a:ext>
                </a:extLst>
              </p:cNvPr>
              <p:cNvSpPr txBox="1"/>
              <p:nvPr/>
            </p:nvSpPr>
            <p:spPr>
              <a:xfrm>
                <a:off x="5319668" y="3766942"/>
                <a:ext cx="400815" cy="28046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3</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46" name="TextBox 45">
                <a:extLst>
                  <a:ext uri="{FF2B5EF4-FFF2-40B4-BE49-F238E27FC236}">
                    <a16:creationId xmlns:a16="http://schemas.microsoft.com/office/drawing/2014/main" id="{E307C402-1B73-0926-A2BE-CB920C500365}"/>
                  </a:ext>
                </a:extLst>
              </p:cNvPr>
              <p:cNvSpPr txBox="1">
                <a:spLocks noRot="1" noChangeAspect="1" noMove="1" noResize="1" noEditPoints="1" noAdjustHandles="1" noChangeArrowheads="1" noChangeShapeType="1" noTextEdit="1"/>
              </p:cNvSpPr>
              <p:nvPr/>
            </p:nvSpPr>
            <p:spPr>
              <a:xfrm>
                <a:off x="5319668" y="3766942"/>
                <a:ext cx="400815" cy="280461"/>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7" name="TextBox 46">
                <a:extLst>
                  <a:ext uri="{FF2B5EF4-FFF2-40B4-BE49-F238E27FC236}">
                    <a16:creationId xmlns:a16="http://schemas.microsoft.com/office/drawing/2014/main" id="{9C2CF55E-6B35-4A18-9459-44079BBFD711}"/>
                  </a:ext>
                </a:extLst>
              </p:cNvPr>
              <p:cNvSpPr txBox="1"/>
              <p:nvPr/>
            </p:nvSpPr>
            <p:spPr>
              <a:xfrm>
                <a:off x="6624670" y="3766942"/>
                <a:ext cx="400815" cy="27898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4</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47" name="TextBox 46">
                <a:extLst>
                  <a:ext uri="{FF2B5EF4-FFF2-40B4-BE49-F238E27FC236}">
                    <a16:creationId xmlns:a16="http://schemas.microsoft.com/office/drawing/2014/main" id="{9C2CF55E-6B35-4A18-9459-44079BBFD711}"/>
                  </a:ext>
                </a:extLst>
              </p:cNvPr>
              <p:cNvSpPr txBox="1">
                <a:spLocks noRot="1" noChangeAspect="1" noMove="1" noResize="1" noEditPoints="1" noAdjustHandles="1" noChangeArrowheads="1" noChangeShapeType="1" noTextEdit="1"/>
              </p:cNvSpPr>
              <p:nvPr/>
            </p:nvSpPr>
            <p:spPr>
              <a:xfrm>
                <a:off x="6624670" y="3766942"/>
                <a:ext cx="400815" cy="278987"/>
              </a:xfrm>
              <a:prstGeom prst="rect">
                <a:avLst/>
              </a:prstGeom>
              <a:blipFill>
                <a:blip r:embed="rId7"/>
                <a:stretch>
                  <a:fillRect/>
                </a:stretch>
              </a:blipFill>
            </p:spPr>
            <p:txBody>
              <a:bodyPr/>
              <a:lstStyle/>
              <a:p>
                <a:r>
                  <a:rPr lang="en-US">
                    <a:noFill/>
                  </a:rPr>
                  <a:t> </a:t>
                </a:r>
              </a:p>
            </p:txBody>
          </p:sp>
        </mc:Fallback>
      </mc:AlternateContent>
      <p:sp>
        <p:nvSpPr>
          <p:cNvPr id="48" name="Oval 47">
            <a:extLst>
              <a:ext uri="{FF2B5EF4-FFF2-40B4-BE49-F238E27FC236}">
                <a16:creationId xmlns:a16="http://schemas.microsoft.com/office/drawing/2014/main" id="{2ECEF06F-6735-A386-928A-ED33F37E9F06}"/>
              </a:ext>
            </a:extLst>
          </p:cNvPr>
          <p:cNvSpPr/>
          <p:nvPr/>
        </p:nvSpPr>
        <p:spPr>
          <a:xfrm>
            <a:off x="4361843" y="180403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9" name="Straight Arrow Connector 48">
            <a:extLst>
              <a:ext uri="{FF2B5EF4-FFF2-40B4-BE49-F238E27FC236}">
                <a16:creationId xmlns:a16="http://schemas.microsoft.com/office/drawing/2014/main" id="{AF9B725F-670C-6E78-27DE-B5AA3B71A135}"/>
              </a:ext>
            </a:extLst>
          </p:cNvPr>
          <p:cNvCxnSpPr>
            <a:cxnSpLocks/>
            <a:stCxn id="10" idx="6"/>
            <a:endCxn id="48" idx="2"/>
          </p:cNvCxnSpPr>
          <p:nvPr/>
        </p:nvCxnSpPr>
        <p:spPr>
          <a:xfrm flipV="1">
            <a:off x="2818636" y="1837902"/>
            <a:ext cx="1543207" cy="44704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50" name="TextBox 49">
                <a:extLst>
                  <a:ext uri="{FF2B5EF4-FFF2-40B4-BE49-F238E27FC236}">
                    <a16:creationId xmlns:a16="http://schemas.microsoft.com/office/drawing/2014/main" id="{5EC5D356-1457-FCD8-1A1F-65803EC8F46F}"/>
                  </a:ext>
                </a:extLst>
              </p:cNvPr>
              <p:cNvSpPr txBox="1"/>
              <p:nvPr/>
            </p:nvSpPr>
            <p:spPr>
              <a:xfrm>
                <a:off x="2846099" y="1756378"/>
                <a:ext cx="400815" cy="28007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1</m:t>
                          </m:r>
                        </m:sub>
                        <m:sup>
                          <m:r>
                            <a:rPr lang="en-US" sz="1200" b="0" i="1" smtClean="0">
                              <a:latin typeface="Cambria Math" panose="02040503050406030204" pitchFamily="18" charset="0"/>
                              <a:cs typeface="Times New Roman" panose="02020603050405020304" pitchFamily="18" charset="0"/>
                            </a:rPr>
                            <m:t>3</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50" name="TextBox 49">
                <a:extLst>
                  <a:ext uri="{FF2B5EF4-FFF2-40B4-BE49-F238E27FC236}">
                    <a16:creationId xmlns:a16="http://schemas.microsoft.com/office/drawing/2014/main" id="{5EC5D356-1457-FCD8-1A1F-65803EC8F46F}"/>
                  </a:ext>
                </a:extLst>
              </p:cNvPr>
              <p:cNvSpPr txBox="1">
                <a:spLocks noRot="1" noChangeAspect="1" noMove="1" noResize="1" noEditPoints="1" noAdjustHandles="1" noChangeArrowheads="1" noChangeShapeType="1" noTextEdit="1"/>
              </p:cNvSpPr>
              <p:nvPr/>
            </p:nvSpPr>
            <p:spPr>
              <a:xfrm>
                <a:off x="2846099" y="1756378"/>
                <a:ext cx="400815" cy="280077"/>
              </a:xfrm>
              <a:prstGeom prst="rect">
                <a:avLst/>
              </a:prstGeom>
              <a:blipFill>
                <a:blip r:embed="rId8"/>
                <a:stretch>
                  <a:fillRect/>
                </a:stretch>
              </a:blipFill>
            </p:spPr>
            <p:txBody>
              <a:bodyPr/>
              <a:lstStyle/>
              <a:p>
                <a:r>
                  <a:rPr lang="en-US">
                    <a:noFill/>
                  </a:rPr>
                  <a:t> </a:t>
                </a:r>
              </a:p>
            </p:txBody>
          </p:sp>
        </mc:Fallback>
      </mc:AlternateContent>
      <p:sp>
        <p:nvSpPr>
          <p:cNvPr id="51" name="Freeform 50">
            <a:extLst>
              <a:ext uri="{FF2B5EF4-FFF2-40B4-BE49-F238E27FC236}">
                <a16:creationId xmlns:a16="http://schemas.microsoft.com/office/drawing/2014/main" id="{E7F93A3E-30B4-CEAB-F27B-DFB4671FFE04}"/>
              </a:ext>
            </a:extLst>
          </p:cNvPr>
          <p:cNvSpPr/>
          <p:nvPr/>
        </p:nvSpPr>
        <p:spPr>
          <a:xfrm>
            <a:off x="2603157" y="3104097"/>
            <a:ext cx="1647567" cy="866541"/>
          </a:xfrm>
          <a:custGeom>
            <a:avLst/>
            <a:gdLst>
              <a:gd name="csX0" fmla="*/ 1647567 w 1647567"/>
              <a:gd name="csY0" fmla="*/ 1568 h 866541"/>
              <a:gd name="csX1" fmla="*/ 1400432 w 1647567"/>
              <a:gd name="csY1" fmla="*/ 265179 h 866541"/>
              <a:gd name="csX2" fmla="*/ 428367 w 1647567"/>
              <a:gd name="csY2" fmla="*/ 18044 h 866541"/>
              <a:gd name="csX3" fmla="*/ 0 w 1647567"/>
              <a:gd name="csY3" fmla="*/ 866541 h 866541"/>
            </a:gdLst>
            <a:ahLst/>
            <a:cxnLst>
              <a:cxn ang="0">
                <a:pos x="csX0" y="csY0"/>
              </a:cxn>
              <a:cxn ang="0">
                <a:pos x="csX1" y="csY1"/>
              </a:cxn>
              <a:cxn ang="0">
                <a:pos x="csX2" y="csY2"/>
              </a:cxn>
              <a:cxn ang="0">
                <a:pos x="csX3" y="csY3"/>
              </a:cxn>
            </a:cxnLst>
            <a:rect l="l" t="t" r="r" b="b"/>
            <a:pathLst>
              <a:path w="1647567" h="866541">
                <a:moveTo>
                  <a:pt x="1647567" y="1568"/>
                </a:moveTo>
                <a:cubicBezTo>
                  <a:pt x="1625599" y="132000"/>
                  <a:pt x="1603632" y="262433"/>
                  <a:pt x="1400432" y="265179"/>
                </a:cubicBezTo>
                <a:cubicBezTo>
                  <a:pt x="1197232" y="267925"/>
                  <a:pt x="661772" y="-82183"/>
                  <a:pt x="428367" y="18044"/>
                </a:cubicBezTo>
                <a:cubicBezTo>
                  <a:pt x="194962" y="118271"/>
                  <a:pt x="97481" y="492406"/>
                  <a:pt x="0" y="866541"/>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a:extLst>
              <a:ext uri="{FF2B5EF4-FFF2-40B4-BE49-F238E27FC236}">
                <a16:creationId xmlns:a16="http://schemas.microsoft.com/office/drawing/2014/main" id="{FCA03CE7-AFE2-4EC4-C19C-F6408DFD9988}"/>
              </a:ext>
            </a:extLst>
          </p:cNvPr>
          <p:cNvSpPr/>
          <p:nvPr/>
        </p:nvSpPr>
        <p:spPr>
          <a:xfrm>
            <a:off x="2792627" y="3097427"/>
            <a:ext cx="1622854" cy="856735"/>
          </a:xfrm>
          <a:custGeom>
            <a:avLst/>
            <a:gdLst>
              <a:gd name="csX0" fmla="*/ 1622854 w 1622854"/>
              <a:gd name="csY0" fmla="*/ 0 h 856735"/>
              <a:gd name="csX1" fmla="*/ 1252151 w 1622854"/>
              <a:gd name="csY1" fmla="*/ 411892 h 856735"/>
              <a:gd name="csX2" fmla="*/ 395416 w 1622854"/>
              <a:gd name="csY2" fmla="*/ 140043 h 856735"/>
              <a:gd name="csX3" fmla="*/ 0 w 1622854"/>
              <a:gd name="csY3" fmla="*/ 856735 h 856735"/>
            </a:gdLst>
            <a:ahLst/>
            <a:cxnLst>
              <a:cxn ang="0">
                <a:pos x="csX0" y="csY0"/>
              </a:cxn>
              <a:cxn ang="0">
                <a:pos x="csX1" y="csY1"/>
              </a:cxn>
              <a:cxn ang="0">
                <a:pos x="csX2" y="csY2"/>
              </a:cxn>
              <a:cxn ang="0">
                <a:pos x="csX3" y="csY3"/>
              </a:cxn>
            </a:cxnLst>
            <a:rect l="l" t="t" r="r" b="b"/>
            <a:pathLst>
              <a:path w="1622854" h="856735">
                <a:moveTo>
                  <a:pt x="1622854" y="0"/>
                </a:moveTo>
                <a:cubicBezTo>
                  <a:pt x="1539789" y="194276"/>
                  <a:pt x="1456724" y="388552"/>
                  <a:pt x="1252151" y="411892"/>
                </a:cubicBezTo>
                <a:cubicBezTo>
                  <a:pt x="1047578" y="435232"/>
                  <a:pt x="604108" y="65903"/>
                  <a:pt x="395416" y="140043"/>
                </a:cubicBezTo>
                <a:cubicBezTo>
                  <a:pt x="186724" y="214183"/>
                  <a:pt x="93362" y="535459"/>
                  <a:pt x="0" y="856735"/>
                </a:cubicBezTo>
              </a:path>
            </a:pathLst>
          </a:custGeom>
          <a:noFill/>
          <a:ln w="19050">
            <a:solidFill>
              <a:schemeClr val="tx1"/>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a:extLst>
              <a:ext uri="{FF2B5EF4-FFF2-40B4-BE49-F238E27FC236}">
                <a16:creationId xmlns:a16="http://schemas.microsoft.com/office/drawing/2014/main" id="{A34A3CAC-E299-C3E6-A72E-3A99841C0B8D}"/>
              </a:ext>
            </a:extLst>
          </p:cNvPr>
          <p:cNvSpPr/>
          <p:nvPr/>
        </p:nvSpPr>
        <p:spPr>
          <a:xfrm>
            <a:off x="2982097" y="3105665"/>
            <a:ext cx="1565189" cy="832021"/>
          </a:xfrm>
          <a:custGeom>
            <a:avLst/>
            <a:gdLst>
              <a:gd name="csX0" fmla="*/ 1565189 w 1565189"/>
              <a:gd name="csY0" fmla="*/ 0 h 832021"/>
              <a:gd name="csX1" fmla="*/ 1046206 w 1565189"/>
              <a:gd name="csY1" fmla="*/ 543697 h 832021"/>
              <a:gd name="csX2" fmla="*/ 329514 w 1565189"/>
              <a:gd name="csY2" fmla="*/ 230659 h 832021"/>
              <a:gd name="csX3" fmla="*/ 0 w 1565189"/>
              <a:gd name="csY3" fmla="*/ 832021 h 832021"/>
            </a:gdLst>
            <a:ahLst/>
            <a:cxnLst>
              <a:cxn ang="0">
                <a:pos x="csX0" y="csY0"/>
              </a:cxn>
              <a:cxn ang="0">
                <a:pos x="csX1" y="csY1"/>
              </a:cxn>
              <a:cxn ang="0">
                <a:pos x="csX2" y="csY2"/>
              </a:cxn>
              <a:cxn ang="0">
                <a:pos x="csX3" y="csY3"/>
              </a:cxn>
            </a:cxnLst>
            <a:rect l="l" t="t" r="r" b="b"/>
            <a:pathLst>
              <a:path w="1565189" h="832021">
                <a:moveTo>
                  <a:pt x="1565189" y="0"/>
                </a:moveTo>
                <a:cubicBezTo>
                  <a:pt x="1408670" y="252627"/>
                  <a:pt x="1252152" y="505254"/>
                  <a:pt x="1046206" y="543697"/>
                </a:cubicBezTo>
                <a:cubicBezTo>
                  <a:pt x="840260" y="582140"/>
                  <a:pt x="503882" y="182605"/>
                  <a:pt x="329514" y="230659"/>
                </a:cubicBezTo>
                <a:cubicBezTo>
                  <a:pt x="155146" y="278713"/>
                  <a:pt x="77573" y="555367"/>
                  <a:pt x="0" y="832021"/>
                </a:cubicBezTo>
              </a:path>
            </a:pathLst>
          </a:custGeom>
          <a:noFill/>
          <a:ln w="25400">
            <a:solidFill>
              <a:srgbClr val="FF0000"/>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a:extLst>
              <a:ext uri="{FF2B5EF4-FFF2-40B4-BE49-F238E27FC236}">
                <a16:creationId xmlns:a16="http://schemas.microsoft.com/office/drawing/2014/main" id="{8A77F8EC-22B6-117E-80C6-10D3D85E2959}"/>
              </a:ext>
            </a:extLst>
          </p:cNvPr>
          <p:cNvSpPr/>
          <p:nvPr/>
        </p:nvSpPr>
        <p:spPr>
          <a:xfrm>
            <a:off x="2594431" y="4011827"/>
            <a:ext cx="1219688" cy="304771"/>
          </a:xfrm>
          <a:custGeom>
            <a:avLst/>
            <a:gdLst>
              <a:gd name="csX0" fmla="*/ 488 w 1219688"/>
              <a:gd name="csY0" fmla="*/ 0 h 304771"/>
              <a:gd name="csX1" fmla="*/ 140531 w 1219688"/>
              <a:gd name="csY1" fmla="*/ 296562 h 304771"/>
              <a:gd name="csX2" fmla="*/ 865461 w 1219688"/>
              <a:gd name="csY2" fmla="*/ 214184 h 304771"/>
              <a:gd name="csX3" fmla="*/ 1219688 w 1219688"/>
              <a:gd name="csY3" fmla="*/ 131805 h 304771"/>
            </a:gdLst>
            <a:ahLst/>
            <a:cxnLst>
              <a:cxn ang="0">
                <a:pos x="csX0" y="csY0"/>
              </a:cxn>
              <a:cxn ang="0">
                <a:pos x="csX1" y="csY1"/>
              </a:cxn>
              <a:cxn ang="0">
                <a:pos x="csX2" y="csY2"/>
              </a:cxn>
              <a:cxn ang="0">
                <a:pos x="csX3" y="csY3"/>
              </a:cxn>
            </a:cxnLst>
            <a:rect l="l" t="t" r="r" b="b"/>
            <a:pathLst>
              <a:path w="1219688" h="304771">
                <a:moveTo>
                  <a:pt x="488" y="0"/>
                </a:moveTo>
                <a:cubicBezTo>
                  <a:pt x="-1572" y="130432"/>
                  <a:pt x="-3631" y="260865"/>
                  <a:pt x="140531" y="296562"/>
                </a:cubicBezTo>
                <a:cubicBezTo>
                  <a:pt x="284693" y="332259"/>
                  <a:pt x="685602" y="241643"/>
                  <a:pt x="865461" y="214184"/>
                </a:cubicBezTo>
                <a:cubicBezTo>
                  <a:pt x="1045320" y="186725"/>
                  <a:pt x="1132504" y="159265"/>
                  <a:pt x="1219688" y="131805"/>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a:extLst>
              <a:ext uri="{FF2B5EF4-FFF2-40B4-BE49-F238E27FC236}">
                <a16:creationId xmlns:a16="http://schemas.microsoft.com/office/drawing/2014/main" id="{7BFC0EAB-241C-9C32-94D2-C53FF9E4A403}"/>
              </a:ext>
            </a:extLst>
          </p:cNvPr>
          <p:cNvSpPr/>
          <p:nvPr/>
        </p:nvSpPr>
        <p:spPr>
          <a:xfrm>
            <a:off x="2982097" y="3676967"/>
            <a:ext cx="3336325" cy="474903"/>
          </a:xfrm>
          <a:custGeom>
            <a:avLst/>
            <a:gdLst>
              <a:gd name="csX0" fmla="*/ 0 w 3336325"/>
              <a:gd name="csY0" fmla="*/ 318384 h 474903"/>
              <a:gd name="csX1" fmla="*/ 222422 w 3336325"/>
              <a:gd name="csY1" fmla="*/ 326622 h 474903"/>
              <a:gd name="csX2" fmla="*/ 881449 w 3336325"/>
              <a:gd name="csY2" fmla="*/ 54774 h 474903"/>
              <a:gd name="csX3" fmla="*/ 2833817 w 3336325"/>
              <a:gd name="csY3" fmla="*/ 38298 h 474903"/>
              <a:gd name="csX4" fmla="*/ 3336325 w 3336325"/>
              <a:gd name="csY4" fmla="*/ 474903 h 474903"/>
            </a:gdLst>
            <a:ahLst/>
            <a:cxnLst>
              <a:cxn ang="0">
                <a:pos x="csX0" y="csY0"/>
              </a:cxn>
              <a:cxn ang="0">
                <a:pos x="csX1" y="csY1"/>
              </a:cxn>
              <a:cxn ang="0">
                <a:pos x="csX2" y="csY2"/>
              </a:cxn>
              <a:cxn ang="0">
                <a:pos x="csX3" y="csY3"/>
              </a:cxn>
              <a:cxn ang="0">
                <a:pos x="csX4" y="csY4"/>
              </a:cxn>
            </a:cxnLst>
            <a:rect l="l" t="t" r="r" b="b"/>
            <a:pathLst>
              <a:path w="3336325" h="474903">
                <a:moveTo>
                  <a:pt x="0" y="318384"/>
                </a:moveTo>
                <a:cubicBezTo>
                  <a:pt x="37757" y="344470"/>
                  <a:pt x="75514" y="370557"/>
                  <a:pt x="222422" y="326622"/>
                </a:cubicBezTo>
                <a:cubicBezTo>
                  <a:pt x="369330" y="282687"/>
                  <a:pt x="446217" y="102828"/>
                  <a:pt x="881449" y="54774"/>
                </a:cubicBezTo>
                <a:cubicBezTo>
                  <a:pt x="1316681" y="6720"/>
                  <a:pt x="2424671" y="-31723"/>
                  <a:pt x="2833817" y="38298"/>
                </a:cubicBezTo>
                <a:cubicBezTo>
                  <a:pt x="3242963" y="108319"/>
                  <a:pt x="3289644" y="291611"/>
                  <a:pt x="3336325" y="474903"/>
                </a:cubicBezTo>
              </a:path>
            </a:pathLst>
          </a:custGeom>
          <a:noFill/>
          <a:ln w="25400">
            <a:solidFill>
              <a:srgbClr val="FF0000"/>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75">
            <a:extLst>
              <a:ext uri="{FF2B5EF4-FFF2-40B4-BE49-F238E27FC236}">
                <a16:creationId xmlns:a16="http://schemas.microsoft.com/office/drawing/2014/main" id="{5ED7457A-C51A-6732-D809-8B74FB5B1D89}"/>
              </a:ext>
            </a:extLst>
          </p:cNvPr>
          <p:cNvSpPr/>
          <p:nvPr/>
        </p:nvSpPr>
        <p:spPr>
          <a:xfrm>
            <a:off x="2778877" y="3809543"/>
            <a:ext cx="2353296" cy="363920"/>
          </a:xfrm>
          <a:custGeom>
            <a:avLst/>
            <a:gdLst>
              <a:gd name="csX0" fmla="*/ 13750 w 2353296"/>
              <a:gd name="csY0" fmla="*/ 210522 h 363920"/>
              <a:gd name="csX1" fmla="*/ 153793 w 2353296"/>
              <a:gd name="csY1" fmla="*/ 358803 h 363920"/>
              <a:gd name="csX2" fmla="*/ 1109382 w 2353296"/>
              <a:gd name="csY2" fmla="*/ 45765 h 363920"/>
              <a:gd name="csX3" fmla="*/ 1924928 w 2353296"/>
              <a:gd name="csY3" fmla="*/ 29289 h 363920"/>
              <a:gd name="csX4" fmla="*/ 2353296 w 2353296"/>
              <a:gd name="csY4" fmla="*/ 309376 h 363920"/>
            </a:gdLst>
            <a:ahLst/>
            <a:cxnLst>
              <a:cxn ang="0">
                <a:pos x="csX0" y="csY0"/>
              </a:cxn>
              <a:cxn ang="0">
                <a:pos x="csX1" y="csY1"/>
              </a:cxn>
              <a:cxn ang="0">
                <a:pos x="csX2" y="csY2"/>
              </a:cxn>
              <a:cxn ang="0">
                <a:pos x="csX3" y="csY3"/>
              </a:cxn>
              <a:cxn ang="0">
                <a:pos x="csX4" y="csY4"/>
              </a:cxn>
            </a:cxnLst>
            <a:rect l="l" t="t" r="r" b="b"/>
            <a:pathLst>
              <a:path w="2353296" h="363920">
                <a:moveTo>
                  <a:pt x="13750" y="210522"/>
                </a:moveTo>
                <a:cubicBezTo>
                  <a:pt x="-7531" y="298392"/>
                  <a:pt x="-28812" y="386263"/>
                  <a:pt x="153793" y="358803"/>
                </a:cubicBezTo>
                <a:cubicBezTo>
                  <a:pt x="336398" y="331344"/>
                  <a:pt x="814193" y="100684"/>
                  <a:pt x="1109382" y="45765"/>
                </a:cubicBezTo>
                <a:cubicBezTo>
                  <a:pt x="1404571" y="-9154"/>
                  <a:pt x="1717609" y="-14646"/>
                  <a:pt x="1924928" y="29289"/>
                </a:cubicBezTo>
                <a:cubicBezTo>
                  <a:pt x="2132247" y="73224"/>
                  <a:pt x="2242771" y="191300"/>
                  <a:pt x="2353296" y="309376"/>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4252246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6C27B4-81EC-1BBF-8AEF-24487DEA7CC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D183F0E-279B-D407-F494-68F82A1A6F3F}"/>
              </a:ext>
            </a:extLst>
          </p:cNvPr>
          <p:cNvSpPr>
            <a:spLocks noGrp="1"/>
          </p:cNvSpPr>
          <p:nvPr>
            <p:ph type="title"/>
          </p:nvPr>
        </p:nvSpPr>
        <p:spPr>
          <a:xfrm>
            <a:off x="838200" y="365125"/>
            <a:ext cx="10769930" cy="1325563"/>
          </a:xfrm>
        </p:spPr>
        <p:txBody>
          <a:bodyPr/>
          <a:lstStyle/>
          <a:p>
            <a:r>
              <a:rPr lang="en-US" b="1" dirty="0">
                <a:solidFill>
                  <a:srgbClr val="C55A11"/>
                </a:solidFill>
                <a:latin typeface="Arial" panose="020B0604020202020204" pitchFamily="34" charset="0"/>
                <a:cs typeface="Arial" panose="020B0604020202020204" pitchFamily="34" charset="0"/>
              </a:rPr>
              <a:t>Intuition: Difference in Partition Spaces</a:t>
            </a:r>
          </a:p>
        </p:txBody>
      </p:sp>
      <p:sp>
        <p:nvSpPr>
          <p:cNvPr id="3" name="Slide Number Placeholder 2">
            <a:extLst>
              <a:ext uri="{FF2B5EF4-FFF2-40B4-BE49-F238E27FC236}">
                <a16:creationId xmlns:a16="http://schemas.microsoft.com/office/drawing/2014/main" id="{A93F3054-3EDC-481A-84A4-7B0A332C8D9F}"/>
              </a:ext>
            </a:extLst>
          </p:cNvPr>
          <p:cNvSpPr>
            <a:spLocks noGrp="1"/>
          </p:cNvSpPr>
          <p:nvPr>
            <p:ph type="sldNum" sz="quarter" idx="12"/>
          </p:nvPr>
        </p:nvSpPr>
        <p:spPr/>
        <p:txBody>
          <a:bodyPr/>
          <a:lstStyle/>
          <a:p>
            <a:fld id="{0FB003BB-B0A3-EA40-A30C-D476AA9046D7}" type="slidenum">
              <a:rPr lang="en-US" smtClean="0"/>
              <a:t>107</a:t>
            </a:fld>
            <a:endParaRPr lang="en-US"/>
          </a:p>
        </p:txBody>
      </p:sp>
      <p:sp>
        <p:nvSpPr>
          <p:cNvPr id="4" name="TextBox 3">
            <a:extLst>
              <a:ext uri="{FF2B5EF4-FFF2-40B4-BE49-F238E27FC236}">
                <a16:creationId xmlns:a16="http://schemas.microsoft.com/office/drawing/2014/main" id="{83DC6F90-34B4-C6DC-A1E2-C078BD4A780A}"/>
              </a:ext>
            </a:extLst>
          </p:cNvPr>
          <p:cNvSpPr txBox="1"/>
          <p:nvPr/>
        </p:nvSpPr>
        <p:spPr>
          <a:xfrm>
            <a:off x="1016330" y="2248828"/>
            <a:ext cx="1475597" cy="923330"/>
          </a:xfrm>
          <a:prstGeom prst="rect">
            <a:avLst/>
          </a:prstGeom>
          <a:solidFill>
            <a:srgbClr val="F9E46B"/>
          </a:solidFill>
        </p:spPr>
        <p:style>
          <a:lnRef idx="2">
            <a:schemeClr val="dk1"/>
          </a:lnRef>
          <a:fillRef idx="1">
            <a:schemeClr val="lt1"/>
          </a:fillRef>
          <a:effectRef idx="0">
            <a:schemeClr val="dk1"/>
          </a:effectRef>
          <a:fontRef idx="minor">
            <a:schemeClr val="dk1"/>
          </a:fontRef>
        </p:style>
        <p:txBody>
          <a:bodyPr wrap="none" rtlCol="0">
            <a:spAutoFit/>
          </a:bodyPr>
          <a:lstStyle/>
          <a:p>
            <a:r>
              <a:rPr lang="en-US" dirty="0">
                <a:latin typeface="Arial" panose="020B0604020202020204" pitchFamily="34" charset="0"/>
                <a:cs typeface="Arial" panose="020B0604020202020204" pitchFamily="34" charset="0"/>
              </a:rPr>
              <a:t>{0000, 1100}</a:t>
            </a:r>
          </a:p>
          <a:p>
            <a:r>
              <a:rPr lang="en-US" dirty="0">
                <a:latin typeface="Arial" panose="020B0604020202020204" pitchFamily="34" charset="0"/>
                <a:cs typeface="Arial" panose="020B0604020202020204" pitchFamily="34" charset="0"/>
              </a:rPr>
              <a:t>{1111, 0011}</a:t>
            </a:r>
          </a:p>
          <a:p>
            <a:r>
              <a:rPr lang="en-US" dirty="0">
                <a:latin typeface="Arial" panose="020B0604020202020204" pitchFamily="34" charset="0"/>
                <a:cs typeface="Arial" panose="020B0604020202020204" pitchFamily="34" charset="0"/>
              </a:rPr>
              <a:t>&lt;Rest&gt;</a:t>
            </a:r>
          </a:p>
        </p:txBody>
      </p:sp>
      <p:sp>
        <p:nvSpPr>
          <p:cNvPr id="5" name="TextBox 4">
            <a:extLst>
              <a:ext uri="{FF2B5EF4-FFF2-40B4-BE49-F238E27FC236}">
                <a16:creationId xmlns:a16="http://schemas.microsoft.com/office/drawing/2014/main" id="{6A7A7E06-913C-4CB1-F606-27D88D477DA4}"/>
              </a:ext>
            </a:extLst>
          </p:cNvPr>
          <p:cNvSpPr txBox="1"/>
          <p:nvPr/>
        </p:nvSpPr>
        <p:spPr>
          <a:xfrm>
            <a:off x="1016330" y="3306659"/>
            <a:ext cx="1441357" cy="646331"/>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wrap="none" rtlCol="0">
            <a:spAutoFit/>
          </a:bodyPr>
          <a:lstStyle/>
          <a:p>
            <a:r>
              <a:rPr lang="en-US" dirty="0">
                <a:latin typeface="Arial" panose="020B0604020202020204" pitchFamily="34" charset="0"/>
                <a:cs typeface="Arial" panose="020B0604020202020204" pitchFamily="34" charset="0"/>
              </a:rPr>
              <a:t>{0001, 1111}</a:t>
            </a:r>
          </a:p>
          <a:p>
            <a:r>
              <a:rPr lang="en-US" dirty="0">
                <a:latin typeface="Arial" panose="020B0604020202020204" pitchFamily="34" charset="0"/>
                <a:cs typeface="Arial" panose="020B0604020202020204" pitchFamily="34" charset="0"/>
              </a:rPr>
              <a:t>&lt;Rest&gt;</a:t>
            </a:r>
          </a:p>
        </p:txBody>
      </p:sp>
      <p:sp>
        <p:nvSpPr>
          <p:cNvPr id="6" name="TextBox 5">
            <a:extLst>
              <a:ext uri="{FF2B5EF4-FFF2-40B4-BE49-F238E27FC236}">
                <a16:creationId xmlns:a16="http://schemas.microsoft.com/office/drawing/2014/main" id="{04A623D0-E3BF-A99A-CF83-570A938961C3}"/>
              </a:ext>
            </a:extLst>
          </p:cNvPr>
          <p:cNvSpPr txBox="1"/>
          <p:nvPr/>
        </p:nvSpPr>
        <p:spPr>
          <a:xfrm>
            <a:off x="1016330" y="4174555"/>
            <a:ext cx="1441357" cy="646331"/>
          </a:xfrm>
          <a:prstGeom prst="rect">
            <a:avLst/>
          </a:prstGeom>
          <a:solidFill>
            <a:schemeClr val="accent6">
              <a:lumMod val="40000"/>
              <a:lumOff val="60000"/>
            </a:schemeClr>
          </a:solidFill>
        </p:spPr>
        <p:style>
          <a:lnRef idx="2">
            <a:schemeClr val="dk1"/>
          </a:lnRef>
          <a:fillRef idx="1">
            <a:schemeClr val="lt1"/>
          </a:fillRef>
          <a:effectRef idx="0">
            <a:schemeClr val="dk1"/>
          </a:effectRef>
          <a:fontRef idx="minor">
            <a:schemeClr val="dk1"/>
          </a:fontRef>
        </p:style>
        <p:txBody>
          <a:bodyPr wrap="none" rtlCol="0">
            <a:spAutoFit/>
          </a:bodyPr>
          <a:lstStyle/>
          <a:p>
            <a:r>
              <a:rPr lang="en-US" dirty="0">
                <a:latin typeface="Arial" panose="020B0604020202020204" pitchFamily="34" charset="0"/>
                <a:cs typeface="Arial" panose="020B0604020202020204" pitchFamily="34" charset="0"/>
              </a:rPr>
              <a:t>{1110, 1101}</a:t>
            </a:r>
          </a:p>
          <a:p>
            <a:r>
              <a:rPr lang="en-US" dirty="0">
                <a:latin typeface="Arial" panose="020B0604020202020204" pitchFamily="34" charset="0"/>
                <a:cs typeface="Arial" panose="020B0604020202020204" pitchFamily="34" charset="0"/>
              </a:rPr>
              <a:t>&lt;Rest&gt;</a:t>
            </a:r>
          </a:p>
        </p:txBody>
      </p:sp>
      <p:sp>
        <p:nvSpPr>
          <p:cNvPr id="7" name="TextBox 6">
            <a:extLst>
              <a:ext uri="{FF2B5EF4-FFF2-40B4-BE49-F238E27FC236}">
                <a16:creationId xmlns:a16="http://schemas.microsoft.com/office/drawing/2014/main" id="{DB8664A2-2B89-FEC9-8D25-2B8DE2178693}"/>
              </a:ext>
            </a:extLst>
          </p:cNvPr>
          <p:cNvSpPr txBox="1"/>
          <p:nvPr/>
        </p:nvSpPr>
        <p:spPr>
          <a:xfrm>
            <a:off x="1016330" y="5042451"/>
            <a:ext cx="928459" cy="369332"/>
          </a:xfrm>
          <a:prstGeom prst="rect">
            <a:avLst/>
          </a:prstGeom>
          <a:solidFill>
            <a:schemeClr val="accent5">
              <a:lumMod val="40000"/>
              <a:lumOff val="60000"/>
            </a:schemeClr>
          </a:solidFill>
        </p:spPr>
        <p:style>
          <a:lnRef idx="2">
            <a:schemeClr val="dk1"/>
          </a:lnRef>
          <a:fillRef idx="1">
            <a:schemeClr val="lt1"/>
          </a:fillRef>
          <a:effectRef idx="0">
            <a:schemeClr val="dk1"/>
          </a:effectRef>
          <a:fontRef idx="minor">
            <a:schemeClr val="dk1"/>
          </a:fontRef>
        </p:style>
        <p:txBody>
          <a:bodyPr wrap="none" rtlCol="0">
            <a:spAutoFit/>
          </a:bodyPr>
          <a:lstStyle/>
          <a:p>
            <a:r>
              <a:rPr lang="en-US" dirty="0">
                <a:latin typeface="Arial" panose="020B0604020202020204" pitchFamily="34" charset="0"/>
                <a:cs typeface="Arial" panose="020B0604020202020204" pitchFamily="34" charset="0"/>
              </a:rPr>
              <a:t>&lt;Rest&gt;</a:t>
            </a:r>
          </a:p>
        </p:txBody>
      </p:sp>
      <p:sp>
        <p:nvSpPr>
          <p:cNvPr id="8" name="TextBox 7">
            <a:extLst>
              <a:ext uri="{FF2B5EF4-FFF2-40B4-BE49-F238E27FC236}">
                <a16:creationId xmlns:a16="http://schemas.microsoft.com/office/drawing/2014/main" id="{39ACCA4A-2EFA-40E1-C67F-3E61C993B067}"/>
              </a:ext>
            </a:extLst>
          </p:cNvPr>
          <p:cNvSpPr txBox="1"/>
          <p:nvPr/>
        </p:nvSpPr>
        <p:spPr>
          <a:xfrm>
            <a:off x="6439593" y="2198664"/>
            <a:ext cx="1968137" cy="1754326"/>
          </a:xfrm>
          <a:prstGeom prst="rect">
            <a:avLst/>
          </a:prstGeom>
          <a:noFill/>
          <a:ln>
            <a:solidFill>
              <a:schemeClr val="dk1"/>
            </a:solidFill>
          </a:ln>
        </p:spPr>
        <p:txBody>
          <a:bodyPr wrap="square" rtlCol="0">
            <a:spAutoFit/>
          </a:bodyPr>
          <a:lstStyle/>
          <a:p>
            <a:r>
              <a:rPr lang="en-US" dirty="0">
                <a:latin typeface="Arial" panose="020B0604020202020204" pitchFamily="34" charset="0"/>
                <a:cs typeface="Arial" panose="020B0604020202020204" pitchFamily="34" charset="0"/>
              </a:rPr>
              <a:t>Q1 : {0000, 1100}</a:t>
            </a:r>
          </a:p>
          <a:p>
            <a:r>
              <a:rPr lang="en-US" dirty="0">
                <a:latin typeface="Arial" panose="020B0604020202020204" pitchFamily="34" charset="0"/>
                <a:cs typeface="Arial" panose="020B0604020202020204" pitchFamily="34" charset="0"/>
              </a:rPr>
              <a:t>Q2 : {0011}</a:t>
            </a:r>
          </a:p>
          <a:p>
            <a:r>
              <a:rPr lang="en-US" dirty="0">
                <a:latin typeface="Arial" panose="020B0604020202020204" pitchFamily="34" charset="0"/>
                <a:cs typeface="Arial" panose="020B0604020202020204" pitchFamily="34" charset="0"/>
              </a:rPr>
              <a:t>Q3 : {1111}</a:t>
            </a:r>
          </a:p>
          <a:p>
            <a:r>
              <a:rPr lang="en-US" dirty="0">
                <a:latin typeface="Arial" panose="020B0604020202020204" pitchFamily="34" charset="0"/>
                <a:cs typeface="Arial" panose="020B0604020202020204" pitchFamily="34" charset="0"/>
              </a:rPr>
              <a:t>Q4 : {0001}</a:t>
            </a:r>
          </a:p>
          <a:p>
            <a:r>
              <a:rPr lang="en-US" dirty="0">
                <a:latin typeface="Arial" panose="020B0604020202020204" pitchFamily="34" charset="0"/>
                <a:cs typeface="Arial" panose="020B0604020202020204" pitchFamily="34" charset="0"/>
              </a:rPr>
              <a:t>Q5 : {1110, 1101}</a:t>
            </a:r>
          </a:p>
          <a:p>
            <a:r>
              <a:rPr lang="en-US" dirty="0">
                <a:latin typeface="Arial" panose="020B0604020202020204" pitchFamily="34" charset="0"/>
                <a:cs typeface="Arial" panose="020B0604020202020204" pitchFamily="34" charset="0"/>
              </a:rPr>
              <a:t>Q6: &lt;Rest&gt;</a:t>
            </a:r>
          </a:p>
        </p:txBody>
      </p:sp>
      <p:sp>
        <p:nvSpPr>
          <p:cNvPr id="9" name="TextBox 8">
            <a:extLst>
              <a:ext uri="{FF2B5EF4-FFF2-40B4-BE49-F238E27FC236}">
                <a16:creationId xmlns:a16="http://schemas.microsoft.com/office/drawing/2014/main" id="{5FF90D55-A1DB-ECC1-E7C5-E38FED9200F8}"/>
              </a:ext>
            </a:extLst>
          </p:cNvPr>
          <p:cNvSpPr txBox="1"/>
          <p:nvPr/>
        </p:nvSpPr>
        <p:spPr>
          <a:xfrm>
            <a:off x="6439593" y="5649604"/>
            <a:ext cx="2111475"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Size b/w level 2 and 3:</a:t>
            </a:r>
          </a:p>
          <a:p>
            <a:r>
              <a:rPr lang="en-US" sz="1500" dirty="0">
                <a:latin typeface="Arial" panose="020B0604020202020204" pitchFamily="34" charset="0"/>
                <a:cs typeface="Arial" panose="020B0604020202020204" pitchFamily="34" charset="0"/>
              </a:rPr>
              <a:t>#States : 6</a:t>
            </a:r>
          </a:p>
          <a:p>
            <a:r>
              <a:rPr lang="en-US" sz="1500" dirty="0">
                <a:latin typeface="Arial" panose="020B0604020202020204" pitchFamily="34" charset="0"/>
                <a:cs typeface="Arial" panose="020B0604020202020204" pitchFamily="34" charset="0"/>
              </a:rPr>
              <a:t>#Transitions : 25</a:t>
            </a:r>
          </a:p>
        </p:txBody>
      </p:sp>
      <p:sp>
        <p:nvSpPr>
          <p:cNvPr id="10" name="TextBox 9">
            <a:extLst>
              <a:ext uri="{FF2B5EF4-FFF2-40B4-BE49-F238E27FC236}">
                <a16:creationId xmlns:a16="http://schemas.microsoft.com/office/drawing/2014/main" id="{0E0622A4-B021-C4D7-8D59-FE8BFDA245B4}"/>
              </a:ext>
            </a:extLst>
          </p:cNvPr>
          <p:cNvSpPr txBox="1"/>
          <p:nvPr/>
        </p:nvSpPr>
        <p:spPr>
          <a:xfrm>
            <a:off x="1016330" y="1591294"/>
            <a:ext cx="1287532" cy="369332"/>
          </a:xfrm>
          <a:prstGeom prst="rect">
            <a:avLst/>
          </a:prstGeom>
          <a:noFill/>
        </p:spPr>
        <p:txBody>
          <a:bodyPr wrap="none" rtlCol="0">
            <a:spAutoFit/>
          </a:bodyPr>
          <a:lstStyle/>
          <a:p>
            <a:r>
              <a:rPr lang="en-US" dirty="0">
                <a:solidFill>
                  <a:srgbClr val="008F00"/>
                </a:solidFill>
                <a:latin typeface="Arial" panose="020B0604020202020204" pitchFamily="34" charset="0"/>
                <a:cs typeface="Arial" panose="020B0604020202020204" pitchFamily="34" charset="0"/>
              </a:rPr>
              <a:t>CFLOBDD</a:t>
            </a:r>
          </a:p>
        </p:txBody>
      </p:sp>
      <p:sp>
        <p:nvSpPr>
          <p:cNvPr id="11" name="TextBox 10">
            <a:extLst>
              <a:ext uri="{FF2B5EF4-FFF2-40B4-BE49-F238E27FC236}">
                <a16:creationId xmlns:a16="http://schemas.microsoft.com/office/drawing/2014/main" id="{DD03BBDF-7FFC-A58E-5F0D-3E1E4D1489B3}"/>
              </a:ext>
            </a:extLst>
          </p:cNvPr>
          <p:cNvSpPr txBox="1"/>
          <p:nvPr/>
        </p:nvSpPr>
        <p:spPr>
          <a:xfrm>
            <a:off x="6376060" y="1575344"/>
            <a:ext cx="723275" cy="369332"/>
          </a:xfrm>
          <a:prstGeom prst="rect">
            <a:avLst/>
          </a:prstGeom>
          <a:noFill/>
        </p:spPr>
        <p:txBody>
          <a:bodyPr wrap="none" rtlCol="0">
            <a:spAutoFit/>
          </a:bodyPr>
          <a:lstStyle/>
          <a:p>
            <a:r>
              <a:rPr lang="en-US" dirty="0">
                <a:solidFill>
                  <a:srgbClr val="FF0000"/>
                </a:solidFill>
                <a:latin typeface="Arial" panose="020B0604020202020204" pitchFamily="34" charset="0"/>
                <a:cs typeface="Arial" panose="020B0604020202020204" pitchFamily="34" charset="0"/>
              </a:rPr>
              <a:t>TIDD</a:t>
            </a:r>
          </a:p>
        </p:txBody>
      </p:sp>
      <p:cxnSp>
        <p:nvCxnSpPr>
          <p:cNvPr id="13" name="Straight Arrow Connector 12">
            <a:extLst>
              <a:ext uri="{FF2B5EF4-FFF2-40B4-BE49-F238E27FC236}">
                <a16:creationId xmlns:a16="http://schemas.microsoft.com/office/drawing/2014/main" id="{D5166AA7-8A85-D34E-61A7-5E7D3118A369}"/>
              </a:ext>
            </a:extLst>
          </p:cNvPr>
          <p:cNvCxnSpPr>
            <a:cxnSpLocks/>
          </p:cNvCxnSpPr>
          <p:nvPr/>
        </p:nvCxnSpPr>
        <p:spPr>
          <a:xfrm>
            <a:off x="2866768" y="2835876"/>
            <a:ext cx="2990335" cy="0"/>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15" name="TextBox 14">
            <a:extLst>
              <a:ext uri="{FF2B5EF4-FFF2-40B4-BE49-F238E27FC236}">
                <a16:creationId xmlns:a16="http://schemas.microsoft.com/office/drawing/2014/main" id="{D7FA9996-84B7-0F9D-01D1-2A24C3D1275C}"/>
              </a:ext>
            </a:extLst>
          </p:cNvPr>
          <p:cNvSpPr txBox="1"/>
          <p:nvPr/>
        </p:nvSpPr>
        <p:spPr>
          <a:xfrm>
            <a:off x="3447535" y="2512711"/>
            <a:ext cx="1362874" cy="323165"/>
          </a:xfrm>
          <a:prstGeom prst="rect">
            <a:avLst/>
          </a:prstGeom>
          <a:noFill/>
        </p:spPr>
        <p:txBody>
          <a:bodyPr wrap="none" rtlCol="0">
            <a:spAutoFit/>
          </a:bodyPr>
          <a:lstStyle/>
          <a:p>
            <a:r>
              <a:rPr lang="en-US" sz="1500" i="1" dirty="0">
                <a:latin typeface="Arial" panose="020B0604020202020204" pitchFamily="34" charset="0"/>
                <a:cs typeface="Arial" panose="020B0604020202020204" pitchFamily="34" charset="0"/>
              </a:rPr>
              <a:t>Finer partition</a:t>
            </a:r>
          </a:p>
        </p:txBody>
      </p:sp>
      <p:sp>
        <p:nvSpPr>
          <p:cNvPr id="16" name="TextBox 15">
            <a:extLst>
              <a:ext uri="{FF2B5EF4-FFF2-40B4-BE49-F238E27FC236}">
                <a16:creationId xmlns:a16="http://schemas.microsoft.com/office/drawing/2014/main" id="{293449D3-EF21-EEF2-CA81-F2F0733CBF20}"/>
              </a:ext>
            </a:extLst>
          </p:cNvPr>
          <p:cNvSpPr txBox="1"/>
          <p:nvPr/>
        </p:nvSpPr>
        <p:spPr>
          <a:xfrm>
            <a:off x="1016330" y="5708045"/>
            <a:ext cx="2111475"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Size b/w level 2 and 3:</a:t>
            </a:r>
          </a:p>
          <a:p>
            <a:r>
              <a:rPr lang="en-US" sz="1500" dirty="0">
                <a:latin typeface="Arial" panose="020B0604020202020204" pitchFamily="34" charset="0"/>
                <a:cs typeface="Arial" panose="020B0604020202020204" pitchFamily="34" charset="0"/>
              </a:rPr>
              <a:t>#Groupings: 4</a:t>
            </a:r>
          </a:p>
          <a:p>
            <a:r>
              <a:rPr lang="en-US" sz="1500" dirty="0">
                <a:latin typeface="Arial" panose="020B0604020202020204" pitchFamily="34" charset="0"/>
                <a:cs typeface="Arial" panose="020B0604020202020204" pitchFamily="34" charset="0"/>
              </a:rPr>
              <a:t>#Edges: 12</a:t>
            </a:r>
          </a:p>
        </p:txBody>
      </p:sp>
    </p:spTree>
    <p:extLst>
      <p:ext uri="{BB962C8B-B14F-4D97-AF65-F5344CB8AC3E}">
        <p14:creationId xmlns:p14="http://schemas.microsoft.com/office/powerpoint/2010/main" val="56340352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2A622E-F03E-BEAF-040C-8A60FDEDC5F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DA55DF2-43E8-DE15-D995-EE85CD97DFDD}"/>
              </a:ext>
            </a:extLst>
          </p:cNvPr>
          <p:cNvSpPr>
            <a:spLocks noGrp="1"/>
          </p:cNvSpPr>
          <p:nvPr>
            <p:ph type="title"/>
          </p:nvPr>
        </p:nvSpPr>
        <p:spPr>
          <a:xfrm>
            <a:off x="838200" y="365125"/>
            <a:ext cx="10769930" cy="1325563"/>
          </a:xfrm>
        </p:spPr>
        <p:txBody>
          <a:bodyPr/>
          <a:lstStyle/>
          <a:p>
            <a:r>
              <a:rPr lang="en-US" b="1" dirty="0">
                <a:solidFill>
                  <a:srgbClr val="C55A11"/>
                </a:solidFill>
                <a:latin typeface="Arial" panose="020B0604020202020204" pitchFamily="34" charset="0"/>
                <a:cs typeface="Arial" panose="020B0604020202020204" pitchFamily="34" charset="0"/>
              </a:rPr>
              <a:t>Intuition: Difference in Partition Spaces</a:t>
            </a:r>
          </a:p>
        </p:txBody>
      </p:sp>
      <p:sp>
        <p:nvSpPr>
          <p:cNvPr id="3" name="Slide Number Placeholder 2">
            <a:extLst>
              <a:ext uri="{FF2B5EF4-FFF2-40B4-BE49-F238E27FC236}">
                <a16:creationId xmlns:a16="http://schemas.microsoft.com/office/drawing/2014/main" id="{A4D6A015-7CC9-6E47-B08D-8047A6DBB20A}"/>
              </a:ext>
            </a:extLst>
          </p:cNvPr>
          <p:cNvSpPr>
            <a:spLocks noGrp="1"/>
          </p:cNvSpPr>
          <p:nvPr>
            <p:ph type="sldNum" sz="quarter" idx="12"/>
          </p:nvPr>
        </p:nvSpPr>
        <p:spPr/>
        <p:txBody>
          <a:bodyPr/>
          <a:lstStyle/>
          <a:p>
            <a:fld id="{0FB003BB-B0A3-EA40-A30C-D476AA9046D7}" type="slidenum">
              <a:rPr lang="en-US" smtClean="0"/>
              <a:t>108</a:t>
            </a:fld>
            <a:endParaRPr lang="en-US"/>
          </a:p>
        </p:txBody>
      </p:sp>
      <p:sp>
        <p:nvSpPr>
          <p:cNvPr id="55" name="Oval 54">
            <a:extLst>
              <a:ext uri="{FF2B5EF4-FFF2-40B4-BE49-F238E27FC236}">
                <a16:creationId xmlns:a16="http://schemas.microsoft.com/office/drawing/2014/main" id="{A63C581F-9E6A-6F10-6DC2-E66F586078DC}"/>
              </a:ext>
            </a:extLst>
          </p:cNvPr>
          <p:cNvSpPr/>
          <p:nvPr/>
        </p:nvSpPr>
        <p:spPr>
          <a:xfrm>
            <a:off x="2327570" y="1963209"/>
            <a:ext cx="931333" cy="4284133"/>
          </a:xfrm>
          <a:prstGeom prst="ellipse">
            <a:avLst/>
          </a:prstGeom>
          <a:pattFill prst="lgCheck">
            <a:fgClr>
              <a:schemeClr val="tx2">
                <a:lumMod val="25000"/>
                <a:lumOff val="75000"/>
              </a:schemeClr>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FFCEB5B-A670-3599-D084-67E48B2C0467}"/>
              </a:ext>
            </a:extLst>
          </p:cNvPr>
          <p:cNvSpPr/>
          <p:nvPr/>
        </p:nvSpPr>
        <p:spPr>
          <a:xfrm>
            <a:off x="2759369" y="2251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C71FA8BA-D0CA-4A6E-B37C-A61FB4246177}"/>
              </a:ext>
            </a:extLst>
          </p:cNvPr>
          <p:cNvSpPr/>
          <p:nvPr/>
        </p:nvSpPr>
        <p:spPr>
          <a:xfrm>
            <a:off x="2581569"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9B6CAD11-BBF1-5AD2-2219-0DCF9619FBD3}"/>
              </a:ext>
            </a:extLst>
          </p:cNvPr>
          <p:cNvSpPr/>
          <p:nvPr/>
        </p:nvSpPr>
        <p:spPr>
          <a:xfrm>
            <a:off x="2759368"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454D83AB-C85F-D23D-9DF9-0B386D5E570F}"/>
              </a:ext>
            </a:extLst>
          </p:cNvPr>
          <p:cNvSpPr/>
          <p:nvPr/>
        </p:nvSpPr>
        <p:spPr>
          <a:xfrm>
            <a:off x="2937166" y="39528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8BB49261-8671-ABA6-32F6-3DC4776DCD38}"/>
              </a:ext>
            </a:extLst>
          </p:cNvPr>
          <p:cNvSpPr/>
          <p:nvPr/>
        </p:nvSpPr>
        <p:spPr>
          <a:xfrm>
            <a:off x="2640836"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75F86B53-9A47-AAE7-6E0B-AA6AAC687A15}"/>
              </a:ext>
            </a:extLst>
          </p:cNvPr>
          <p:cNvSpPr/>
          <p:nvPr/>
        </p:nvSpPr>
        <p:spPr>
          <a:xfrm>
            <a:off x="2780532"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8AD4FDDF-6052-B66F-7FB8-985465EFCAAA}"/>
              </a:ext>
            </a:extLst>
          </p:cNvPr>
          <p:cNvSpPr/>
          <p:nvPr/>
        </p:nvSpPr>
        <p:spPr>
          <a:xfrm>
            <a:off x="2907532" y="59086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D57F8CA1-F6E3-2589-E69E-B9CE0FC69CB3}"/>
              </a:ext>
            </a:extLst>
          </p:cNvPr>
          <p:cNvSpPr/>
          <p:nvPr/>
        </p:nvSpPr>
        <p:spPr>
          <a:xfrm>
            <a:off x="4063236" y="1641475"/>
            <a:ext cx="702734" cy="1659466"/>
          </a:xfrm>
          <a:prstGeom prst="ellipse">
            <a:avLst/>
          </a:prstGeom>
          <a:solidFill>
            <a:srgbClr val="F9E46B"/>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67A0BBAD-529D-8BD8-2D62-52AB1C025CD4}"/>
              </a:ext>
            </a:extLst>
          </p:cNvPr>
          <p:cNvSpPr/>
          <p:nvPr/>
        </p:nvSpPr>
        <p:spPr>
          <a:xfrm>
            <a:off x="4232571" y="3054944"/>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974A72B5-E9D4-1628-B433-AAF4E79F6073}"/>
              </a:ext>
            </a:extLst>
          </p:cNvPr>
          <p:cNvSpPr/>
          <p:nvPr/>
        </p:nvSpPr>
        <p:spPr>
          <a:xfrm>
            <a:off x="4384969" y="305790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57BF249E-FD09-C19A-BD05-06B41FCC2107}"/>
              </a:ext>
            </a:extLst>
          </p:cNvPr>
          <p:cNvSpPr/>
          <p:nvPr/>
        </p:nvSpPr>
        <p:spPr>
          <a:xfrm>
            <a:off x="4521651" y="3054944"/>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426BF030-2DDA-32A3-172B-7179154C51FB}"/>
              </a:ext>
            </a:extLst>
          </p:cNvPr>
          <p:cNvSpPr/>
          <p:nvPr/>
        </p:nvSpPr>
        <p:spPr>
          <a:xfrm>
            <a:off x="3517120" y="3934937"/>
            <a:ext cx="697260" cy="1614822"/>
          </a:xfrm>
          <a:prstGeom prst="ellipse">
            <a:avLst/>
          </a:prstGeom>
          <a:solidFill>
            <a:schemeClr val="accent2">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5363AC7C-846D-8B52-B5DD-4BDD1613B13F}"/>
              </a:ext>
            </a:extLst>
          </p:cNvPr>
          <p:cNvSpPr/>
          <p:nvPr/>
        </p:nvSpPr>
        <p:spPr>
          <a:xfrm>
            <a:off x="374158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30B23C07-7D5D-F455-BFF6-A2C96FDE0D5B}"/>
              </a:ext>
            </a:extLst>
          </p:cNvPr>
          <p:cNvSpPr/>
          <p:nvPr/>
        </p:nvSpPr>
        <p:spPr>
          <a:xfrm>
            <a:off x="393084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952DB8AF-4912-C4C5-A568-94724F4A7C80}"/>
              </a:ext>
            </a:extLst>
          </p:cNvPr>
          <p:cNvSpPr/>
          <p:nvPr/>
        </p:nvSpPr>
        <p:spPr>
          <a:xfrm>
            <a:off x="4744822" y="3944734"/>
            <a:ext cx="697260" cy="1588868"/>
          </a:xfrm>
          <a:prstGeom prst="ellipse">
            <a:avLst/>
          </a:prstGeom>
          <a:solidFill>
            <a:schemeClr val="accent6">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6BCF648A-B370-7F9F-DB3A-C5EFD6D8411B}"/>
              </a:ext>
            </a:extLst>
          </p:cNvPr>
          <p:cNvSpPr/>
          <p:nvPr/>
        </p:nvSpPr>
        <p:spPr>
          <a:xfrm>
            <a:off x="495644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9EA5D323-8D3C-1149-A56F-A1C586C4FA75}"/>
              </a:ext>
            </a:extLst>
          </p:cNvPr>
          <p:cNvSpPr/>
          <p:nvPr/>
        </p:nvSpPr>
        <p:spPr>
          <a:xfrm>
            <a:off x="516221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C77E89BF-BAA2-F228-16FD-2AF739252B8D}"/>
              </a:ext>
            </a:extLst>
          </p:cNvPr>
          <p:cNvSpPr/>
          <p:nvPr/>
        </p:nvSpPr>
        <p:spPr>
          <a:xfrm>
            <a:off x="5975949" y="3928875"/>
            <a:ext cx="697260" cy="1614822"/>
          </a:xfrm>
          <a:prstGeom prst="ellipse">
            <a:avLst/>
          </a:prstGeom>
          <a:solidFill>
            <a:schemeClr val="accent5">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6DF0D04A-E486-F1C8-6C53-3908282181B2}"/>
              </a:ext>
            </a:extLst>
          </p:cNvPr>
          <p:cNvSpPr/>
          <p:nvPr/>
        </p:nvSpPr>
        <p:spPr>
          <a:xfrm>
            <a:off x="6294945"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79FFC7F5-866A-77B9-98D7-9CE80EA9A1E5}"/>
              </a:ext>
            </a:extLst>
          </p:cNvPr>
          <p:cNvSpPr/>
          <p:nvPr/>
        </p:nvSpPr>
        <p:spPr>
          <a:xfrm>
            <a:off x="4023175" y="2918067"/>
            <a:ext cx="829734" cy="33092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TextBox 82">
            <a:extLst>
              <a:ext uri="{FF2B5EF4-FFF2-40B4-BE49-F238E27FC236}">
                <a16:creationId xmlns:a16="http://schemas.microsoft.com/office/drawing/2014/main" id="{1426A3D0-2DA5-6ACB-9D9D-BF3FE3129E58}"/>
              </a:ext>
            </a:extLst>
          </p:cNvPr>
          <p:cNvSpPr txBox="1"/>
          <p:nvPr/>
        </p:nvSpPr>
        <p:spPr>
          <a:xfrm>
            <a:off x="4915455" y="2513027"/>
            <a:ext cx="1284246" cy="784830"/>
          </a:xfrm>
          <a:prstGeom prst="rect">
            <a:avLst/>
          </a:prstGeom>
          <a:solidFill>
            <a:srgbClr val="F9E46B"/>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{0000, 1100}</a:t>
            </a:r>
          </a:p>
          <a:p>
            <a:pPr algn="ctr"/>
            <a:r>
              <a:rPr lang="en-US" sz="1500" dirty="0">
                <a:latin typeface="Arial" panose="020B0604020202020204" pitchFamily="34" charset="0"/>
                <a:cs typeface="Arial" panose="020B0604020202020204" pitchFamily="34" charset="0"/>
              </a:rPr>
              <a:t>{1111, 0011}</a:t>
            </a:r>
          </a:p>
          <a:p>
            <a:pPr algn="ctr"/>
            <a:r>
              <a:rPr lang="en-US" sz="1500" dirty="0">
                <a:latin typeface="Arial" panose="020B0604020202020204" pitchFamily="34" charset="0"/>
                <a:cs typeface="Arial" panose="020B0604020202020204" pitchFamily="34" charset="0"/>
              </a:rPr>
              <a:t>&lt;Rest&gt;</a:t>
            </a:r>
          </a:p>
        </p:txBody>
      </p:sp>
      <p:sp>
        <p:nvSpPr>
          <p:cNvPr id="84" name="Rectangle 83">
            <a:extLst>
              <a:ext uri="{FF2B5EF4-FFF2-40B4-BE49-F238E27FC236}">
                <a16:creationId xmlns:a16="http://schemas.microsoft.com/office/drawing/2014/main" id="{26DB5AEB-2259-C6AB-8675-11FF2A720340}"/>
              </a:ext>
            </a:extLst>
          </p:cNvPr>
          <p:cNvSpPr/>
          <p:nvPr/>
        </p:nvSpPr>
        <p:spPr>
          <a:xfrm>
            <a:off x="3508111" y="5202797"/>
            <a:ext cx="742613" cy="27956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0B91A861-C5D0-22D8-04B0-57BE07F5DADD}"/>
              </a:ext>
            </a:extLst>
          </p:cNvPr>
          <p:cNvSpPr/>
          <p:nvPr/>
        </p:nvSpPr>
        <p:spPr>
          <a:xfrm>
            <a:off x="4730369" y="5198316"/>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D0CD918E-F1F2-5F19-C454-88DF6599C397}"/>
              </a:ext>
            </a:extLst>
          </p:cNvPr>
          <p:cNvSpPr/>
          <p:nvPr/>
        </p:nvSpPr>
        <p:spPr>
          <a:xfrm>
            <a:off x="5954533" y="5191160"/>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Box 87">
            <a:extLst>
              <a:ext uri="{FF2B5EF4-FFF2-40B4-BE49-F238E27FC236}">
                <a16:creationId xmlns:a16="http://schemas.microsoft.com/office/drawing/2014/main" id="{E0F01442-BAE7-218F-4F8E-7A207E83D3C4}"/>
              </a:ext>
            </a:extLst>
          </p:cNvPr>
          <p:cNvSpPr txBox="1"/>
          <p:nvPr/>
        </p:nvSpPr>
        <p:spPr>
          <a:xfrm>
            <a:off x="3185098" y="5607669"/>
            <a:ext cx="1236012" cy="553998"/>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{0001, 1111}</a:t>
            </a:r>
          </a:p>
          <a:p>
            <a:pPr algn="ctr"/>
            <a:r>
              <a:rPr lang="en-US" sz="1500" dirty="0">
                <a:latin typeface="Arial" panose="020B0604020202020204" pitchFamily="34" charset="0"/>
                <a:cs typeface="Arial" panose="020B0604020202020204" pitchFamily="34" charset="0"/>
              </a:rPr>
              <a:t>&lt;Rest&gt;</a:t>
            </a:r>
          </a:p>
        </p:txBody>
      </p:sp>
      <p:sp>
        <p:nvSpPr>
          <p:cNvPr id="90" name="TextBox 89">
            <a:extLst>
              <a:ext uri="{FF2B5EF4-FFF2-40B4-BE49-F238E27FC236}">
                <a16:creationId xmlns:a16="http://schemas.microsoft.com/office/drawing/2014/main" id="{668B8E53-ED0B-10B7-087C-56F15BBAE366}"/>
              </a:ext>
            </a:extLst>
          </p:cNvPr>
          <p:cNvSpPr txBox="1"/>
          <p:nvPr/>
        </p:nvSpPr>
        <p:spPr>
          <a:xfrm>
            <a:off x="4518913" y="5595936"/>
            <a:ext cx="1261723" cy="553998"/>
          </a:xfrm>
          <a:prstGeom prst="rect">
            <a:avLst/>
          </a:prstGeom>
          <a:solidFill>
            <a:schemeClr val="accent6">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{1110, 1101}</a:t>
            </a:r>
          </a:p>
          <a:p>
            <a:pPr algn="ctr"/>
            <a:r>
              <a:rPr lang="en-US" sz="1500" dirty="0">
                <a:latin typeface="Arial" panose="020B0604020202020204" pitchFamily="34" charset="0"/>
                <a:cs typeface="Arial" panose="020B0604020202020204" pitchFamily="34" charset="0"/>
              </a:rPr>
              <a:t>&lt;Rest&gt;</a:t>
            </a:r>
          </a:p>
        </p:txBody>
      </p:sp>
      <p:sp>
        <p:nvSpPr>
          <p:cNvPr id="92" name="TextBox 91">
            <a:extLst>
              <a:ext uri="{FF2B5EF4-FFF2-40B4-BE49-F238E27FC236}">
                <a16:creationId xmlns:a16="http://schemas.microsoft.com/office/drawing/2014/main" id="{0C634A6E-96FC-C0BC-2250-012BC815756E}"/>
              </a:ext>
            </a:extLst>
          </p:cNvPr>
          <p:cNvSpPr txBox="1"/>
          <p:nvPr/>
        </p:nvSpPr>
        <p:spPr>
          <a:xfrm>
            <a:off x="5878439" y="5677100"/>
            <a:ext cx="879023" cy="323165"/>
          </a:xfrm>
          <a:prstGeom prst="rect">
            <a:avLst/>
          </a:prstGeom>
          <a:solidFill>
            <a:schemeClr val="accent5">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&lt;Rest&gt;</a:t>
            </a:r>
          </a:p>
        </p:txBody>
      </p:sp>
      <p:sp>
        <p:nvSpPr>
          <p:cNvPr id="93" name="Oval 92">
            <a:extLst>
              <a:ext uri="{FF2B5EF4-FFF2-40B4-BE49-F238E27FC236}">
                <a16:creationId xmlns:a16="http://schemas.microsoft.com/office/drawing/2014/main" id="{7853B1D0-79EA-1E01-5C19-1D0AE3C35042}"/>
              </a:ext>
            </a:extLst>
          </p:cNvPr>
          <p:cNvSpPr/>
          <p:nvPr/>
        </p:nvSpPr>
        <p:spPr>
          <a:xfrm>
            <a:off x="1094960" y="1575193"/>
            <a:ext cx="576943" cy="4772298"/>
          </a:xfrm>
          <a:prstGeom prst="ellipse">
            <a:avLst/>
          </a:prstGeom>
          <a:pattFill prst="wdUpDiag">
            <a:fgClr>
              <a:schemeClr val="accent1"/>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Arrow Connector 93">
            <a:extLst>
              <a:ext uri="{FF2B5EF4-FFF2-40B4-BE49-F238E27FC236}">
                <a16:creationId xmlns:a16="http://schemas.microsoft.com/office/drawing/2014/main" id="{9FF9D3BB-50EF-F1F7-5D54-94E10DE03BD3}"/>
              </a:ext>
            </a:extLst>
          </p:cNvPr>
          <p:cNvCxnSpPr>
            <a:cxnSpLocks/>
            <a:stCxn id="95" idx="5"/>
          </p:cNvCxnSpPr>
          <p:nvPr/>
        </p:nvCxnSpPr>
        <p:spPr>
          <a:xfrm>
            <a:off x="1404385" y="1967765"/>
            <a:ext cx="1351463" cy="313549"/>
          </a:xfrm>
          <a:prstGeom prst="straightConnector1">
            <a:avLst/>
          </a:prstGeom>
          <a:ln w="19050" cap="flat" cmpd="sng" algn="ctr">
            <a:solidFill>
              <a:srgbClr val="0070C0"/>
            </a:solidFill>
            <a:prstDash val="solid"/>
            <a:round/>
            <a:headEnd type="none" w="med" len="med"/>
            <a:tailEnd type="triangle" w="med" len="med"/>
          </a:ln>
        </p:spPr>
        <p:style>
          <a:lnRef idx="0">
            <a:scrgbClr r="0" g="0" b="0"/>
          </a:lnRef>
          <a:fillRef idx="0">
            <a:scrgbClr r="0" g="0" b="0"/>
          </a:fillRef>
          <a:effectRef idx="0">
            <a:scrgbClr r="0" g="0" b="0"/>
          </a:effectRef>
          <a:fontRef idx="minor">
            <a:schemeClr val="tx1"/>
          </a:fontRef>
        </p:style>
      </p:cxnSp>
      <p:sp>
        <p:nvSpPr>
          <p:cNvPr id="95" name="Oval 94">
            <a:extLst>
              <a:ext uri="{FF2B5EF4-FFF2-40B4-BE49-F238E27FC236}">
                <a16:creationId xmlns:a16="http://schemas.microsoft.com/office/drawing/2014/main" id="{61AE3510-2DFF-84EA-0E50-AF8849ACE4F8}"/>
              </a:ext>
            </a:extLst>
          </p:cNvPr>
          <p:cNvSpPr/>
          <p:nvPr/>
        </p:nvSpPr>
        <p:spPr>
          <a:xfrm>
            <a:off x="1353797" y="190995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48B67FB5-458F-9DC7-C564-3489D1A018C4}"/>
              </a:ext>
            </a:extLst>
          </p:cNvPr>
          <p:cNvSpPr/>
          <p:nvPr/>
        </p:nvSpPr>
        <p:spPr>
          <a:xfrm>
            <a:off x="1218736" y="3902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Oval 96">
            <a:extLst>
              <a:ext uri="{FF2B5EF4-FFF2-40B4-BE49-F238E27FC236}">
                <a16:creationId xmlns:a16="http://schemas.microsoft.com/office/drawing/2014/main" id="{AFA58620-2AFE-477F-15C5-FAC17D7ED2B9}"/>
              </a:ext>
            </a:extLst>
          </p:cNvPr>
          <p:cNvSpPr/>
          <p:nvPr/>
        </p:nvSpPr>
        <p:spPr>
          <a:xfrm>
            <a:off x="1360637" y="3902502"/>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39E65253-D543-2831-684A-AF1DFFE5D502}"/>
              </a:ext>
            </a:extLst>
          </p:cNvPr>
          <p:cNvSpPr/>
          <p:nvPr/>
        </p:nvSpPr>
        <p:spPr>
          <a:xfrm>
            <a:off x="1493603" y="390207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99" name="TextBox 98">
                <a:extLst>
                  <a:ext uri="{FF2B5EF4-FFF2-40B4-BE49-F238E27FC236}">
                    <a16:creationId xmlns:a16="http://schemas.microsoft.com/office/drawing/2014/main" id="{38BFD288-48DE-224F-3C89-F6D4E3438CF7}"/>
                  </a:ext>
                </a:extLst>
              </p:cNvPr>
              <p:cNvSpPr txBox="1"/>
              <p:nvPr/>
            </p:nvSpPr>
            <p:spPr>
              <a:xfrm>
                <a:off x="4629385" y="1504562"/>
                <a:ext cx="400814" cy="279179"/>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1</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99" name="TextBox 98">
                <a:extLst>
                  <a:ext uri="{FF2B5EF4-FFF2-40B4-BE49-F238E27FC236}">
                    <a16:creationId xmlns:a16="http://schemas.microsoft.com/office/drawing/2014/main" id="{38BFD288-48DE-224F-3C89-F6D4E3438CF7}"/>
                  </a:ext>
                </a:extLst>
              </p:cNvPr>
              <p:cNvSpPr txBox="1">
                <a:spLocks noRot="1" noChangeAspect="1" noMove="1" noResize="1" noEditPoints="1" noAdjustHandles="1" noChangeArrowheads="1" noChangeShapeType="1" noTextEdit="1"/>
              </p:cNvSpPr>
              <p:nvPr/>
            </p:nvSpPr>
            <p:spPr>
              <a:xfrm>
                <a:off x="4629385" y="1504562"/>
                <a:ext cx="400814" cy="279179"/>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0" name="TextBox 99">
                <a:extLst>
                  <a:ext uri="{FF2B5EF4-FFF2-40B4-BE49-F238E27FC236}">
                    <a16:creationId xmlns:a16="http://schemas.microsoft.com/office/drawing/2014/main" id="{A6F35422-E72D-2970-B23C-84118F234DDD}"/>
                  </a:ext>
                </a:extLst>
              </p:cNvPr>
              <p:cNvSpPr txBox="1"/>
              <p:nvPr/>
            </p:nvSpPr>
            <p:spPr>
              <a:xfrm>
                <a:off x="4005319" y="3768211"/>
                <a:ext cx="400815" cy="279564"/>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2</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00" name="TextBox 99">
                <a:extLst>
                  <a:ext uri="{FF2B5EF4-FFF2-40B4-BE49-F238E27FC236}">
                    <a16:creationId xmlns:a16="http://schemas.microsoft.com/office/drawing/2014/main" id="{A6F35422-E72D-2970-B23C-84118F234DDD}"/>
                  </a:ext>
                </a:extLst>
              </p:cNvPr>
              <p:cNvSpPr txBox="1">
                <a:spLocks noRot="1" noChangeAspect="1" noMove="1" noResize="1" noEditPoints="1" noAdjustHandles="1" noChangeArrowheads="1" noChangeShapeType="1" noTextEdit="1"/>
              </p:cNvSpPr>
              <p:nvPr/>
            </p:nvSpPr>
            <p:spPr>
              <a:xfrm>
                <a:off x="4005319" y="3768211"/>
                <a:ext cx="400815" cy="279564"/>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1" name="TextBox 100">
                <a:extLst>
                  <a:ext uri="{FF2B5EF4-FFF2-40B4-BE49-F238E27FC236}">
                    <a16:creationId xmlns:a16="http://schemas.microsoft.com/office/drawing/2014/main" id="{82DF47D6-D553-C986-BDC8-BBD381BA3B1F}"/>
                  </a:ext>
                </a:extLst>
              </p:cNvPr>
              <p:cNvSpPr txBox="1"/>
              <p:nvPr/>
            </p:nvSpPr>
            <p:spPr>
              <a:xfrm>
                <a:off x="5319668" y="3766942"/>
                <a:ext cx="400815" cy="28046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3</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01" name="TextBox 100">
                <a:extLst>
                  <a:ext uri="{FF2B5EF4-FFF2-40B4-BE49-F238E27FC236}">
                    <a16:creationId xmlns:a16="http://schemas.microsoft.com/office/drawing/2014/main" id="{82DF47D6-D553-C986-BDC8-BBD381BA3B1F}"/>
                  </a:ext>
                </a:extLst>
              </p:cNvPr>
              <p:cNvSpPr txBox="1">
                <a:spLocks noRot="1" noChangeAspect="1" noMove="1" noResize="1" noEditPoints="1" noAdjustHandles="1" noChangeArrowheads="1" noChangeShapeType="1" noTextEdit="1"/>
              </p:cNvSpPr>
              <p:nvPr/>
            </p:nvSpPr>
            <p:spPr>
              <a:xfrm>
                <a:off x="5319668" y="3766942"/>
                <a:ext cx="400815" cy="280461"/>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2" name="TextBox 101">
                <a:extLst>
                  <a:ext uri="{FF2B5EF4-FFF2-40B4-BE49-F238E27FC236}">
                    <a16:creationId xmlns:a16="http://schemas.microsoft.com/office/drawing/2014/main" id="{5A959E17-22BD-9E14-5B99-B52783580EC4}"/>
                  </a:ext>
                </a:extLst>
              </p:cNvPr>
              <p:cNvSpPr txBox="1"/>
              <p:nvPr/>
            </p:nvSpPr>
            <p:spPr>
              <a:xfrm>
                <a:off x="6624670" y="3766942"/>
                <a:ext cx="400815" cy="27898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4</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02" name="TextBox 101">
                <a:extLst>
                  <a:ext uri="{FF2B5EF4-FFF2-40B4-BE49-F238E27FC236}">
                    <a16:creationId xmlns:a16="http://schemas.microsoft.com/office/drawing/2014/main" id="{5A959E17-22BD-9E14-5B99-B52783580EC4}"/>
                  </a:ext>
                </a:extLst>
              </p:cNvPr>
              <p:cNvSpPr txBox="1">
                <a:spLocks noRot="1" noChangeAspect="1" noMove="1" noResize="1" noEditPoints="1" noAdjustHandles="1" noChangeArrowheads="1" noChangeShapeType="1" noTextEdit="1"/>
              </p:cNvSpPr>
              <p:nvPr/>
            </p:nvSpPr>
            <p:spPr>
              <a:xfrm>
                <a:off x="6624670" y="3766942"/>
                <a:ext cx="400815" cy="278987"/>
              </a:xfrm>
              <a:prstGeom prst="rect">
                <a:avLst/>
              </a:prstGeom>
              <a:blipFill>
                <a:blip r:embed="rId6"/>
                <a:stretch>
                  <a:fillRect/>
                </a:stretch>
              </a:blipFill>
            </p:spPr>
            <p:txBody>
              <a:bodyPr/>
              <a:lstStyle/>
              <a:p>
                <a:r>
                  <a:rPr lang="en-US">
                    <a:noFill/>
                  </a:rPr>
                  <a:t> </a:t>
                </a:r>
              </a:p>
            </p:txBody>
          </p:sp>
        </mc:Fallback>
      </mc:AlternateContent>
      <p:sp>
        <p:nvSpPr>
          <p:cNvPr id="103" name="Oval 102">
            <a:extLst>
              <a:ext uri="{FF2B5EF4-FFF2-40B4-BE49-F238E27FC236}">
                <a16:creationId xmlns:a16="http://schemas.microsoft.com/office/drawing/2014/main" id="{F86F33C4-6F86-6E78-BF38-709511386B75}"/>
              </a:ext>
            </a:extLst>
          </p:cNvPr>
          <p:cNvSpPr/>
          <p:nvPr/>
        </p:nvSpPr>
        <p:spPr>
          <a:xfrm>
            <a:off x="4361843" y="180403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4" name="Straight Arrow Connector 103">
            <a:extLst>
              <a:ext uri="{FF2B5EF4-FFF2-40B4-BE49-F238E27FC236}">
                <a16:creationId xmlns:a16="http://schemas.microsoft.com/office/drawing/2014/main" id="{0A687FC3-C213-3E15-CE44-D087A16D47E6}"/>
              </a:ext>
            </a:extLst>
          </p:cNvPr>
          <p:cNvCxnSpPr>
            <a:cxnSpLocks/>
            <a:stCxn id="56" idx="6"/>
            <a:endCxn id="103" idx="2"/>
          </p:cNvCxnSpPr>
          <p:nvPr/>
        </p:nvCxnSpPr>
        <p:spPr>
          <a:xfrm flipV="1">
            <a:off x="2818636" y="1837902"/>
            <a:ext cx="1543207" cy="44704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105" name="TextBox 104">
                <a:extLst>
                  <a:ext uri="{FF2B5EF4-FFF2-40B4-BE49-F238E27FC236}">
                    <a16:creationId xmlns:a16="http://schemas.microsoft.com/office/drawing/2014/main" id="{0F3CC85C-FA8C-1ABF-F202-1CB9836BEC69}"/>
                  </a:ext>
                </a:extLst>
              </p:cNvPr>
              <p:cNvSpPr txBox="1"/>
              <p:nvPr/>
            </p:nvSpPr>
            <p:spPr>
              <a:xfrm>
                <a:off x="2846099" y="1756378"/>
                <a:ext cx="400815" cy="28007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1</m:t>
                          </m:r>
                        </m:sub>
                        <m:sup>
                          <m:r>
                            <a:rPr lang="en-US" sz="1200" b="0" i="1" smtClean="0">
                              <a:latin typeface="Cambria Math" panose="02040503050406030204" pitchFamily="18" charset="0"/>
                              <a:cs typeface="Times New Roman" panose="02020603050405020304" pitchFamily="18" charset="0"/>
                            </a:rPr>
                            <m:t>3</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105" name="TextBox 104">
                <a:extLst>
                  <a:ext uri="{FF2B5EF4-FFF2-40B4-BE49-F238E27FC236}">
                    <a16:creationId xmlns:a16="http://schemas.microsoft.com/office/drawing/2014/main" id="{0F3CC85C-FA8C-1ABF-F202-1CB9836BEC69}"/>
                  </a:ext>
                </a:extLst>
              </p:cNvPr>
              <p:cNvSpPr txBox="1">
                <a:spLocks noRot="1" noChangeAspect="1" noMove="1" noResize="1" noEditPoints="1" noAdjustHandles="1" noChangeArrowheads="1" noChangeShapeType="1" noTextEdit="1"/>
              </p:cNvSpPr>
              <p:nvPr/>
            </p:nvSpPr>
            <p:spPr>
              <a:xfrm>
                <a:off x="2846099" y="1756378"/>
                <a:ext cx="400815" cy="280077"/>
              </a:xfrm>
              <a:prstGeom prst="rect">
                <a:avLst/>
              </a:prstGeom>
              <a:blipFill>
                <a:blip r:embed="rId7"/>
                <a:stretch>
                  <a:fillRect/>
                </a:stretch>
              </a:blipFill>
            </p:spPr>
            <p:txBody>
              <a:bodyPr/>
              <a:lstStyle/>
              <a:p>
                <a:r>
                  <a:rPr lang="en-US">
                    <a:noFill/>
                  </a:rPr>
                  <a:t> </a:t>
                </a:r>
              </a:p>
            </p:txBody>
          </p:sp>
        </mc:Fallback>
      </mc:AlternateContent>
      <p:sp>
        <p:nvSpPr>
          <p:cNvPr id="4" name="TextBox 3">
            <a:extLst>
              <a:ext uri="{FF2B5EF4-FFF2-40B4-BE49-F238E27FC236}">
                <a16:creationId xmlns:a16="http://schemas.microsoft.com/office/drawing/2014/main" id="{002F3AD8-21AB-8F03-6E53-810194D4F890}"/>
              </a:ext>
            </a:extLst>
          </p:cNvPr>
          <p:cNvSpPr txBox="1"/>
          <p:nvPr/>
        </p:nvSpPr>
        <p:spPr>
          <a:xfrm>
            <a:off x="9610795" y="1585725"/>
            <a:ext cx="2111475"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Size b/w level 2 and 3:</a:t>
            </a:r>
          </a:p>
          <a:p>
            <a:r>
              <a:rPr lang="en-US" sz="1500" dirty="0">
                <a:latin typeface="Arial" panose="020B0604020202020204" pitchFamily="34" charset="0"/>
                <a:cs typeface="Arial" panose="020B0604020202020204" pitchFamily="34" charset="0"/>
              </a:rPr>
              <a:t>#Groupings: 4</a:t>
            </a:r>
          </a:p>
          <a:p>
            <a:r>
              <a:rPr lang="en-US" sz="1500" dirty="0">
                <a:latin typeface="Arial" panose="020B0604020202020204" pitchFamily="34" charset="0"/>
                <a:cs typeface="Arial" panose="020B0604020202020204" pitchFamily="34" charset="0"/>
              </a:rPr>
              <a:t>#Edges: 12</a:t>
            </a:r>
          </a:p>
        </p:txBody>
      </p:sp>
      <p:sp>
        <p:nvSpPr>
          <p:cNvPr id="5" name="TextBox 4">
            <a:extLst>
              <a:ext uri="{FF2B5EF4-FFF2-40B4-BE49-F238E27FC236}">
                <a16:creationId xmlns:a16="http://schemas.microsoft.com/office/drawing/2014/main" id="{359E2B17-2D01-ADD6-A722-0F74657E0351}"/>
              </a:ext>
            </a:extLst>
          </p:cNvPr>
          <p:cNvSpPr txBox="1"/>
          <p:nvPr/>
        </p:nvSpPr>
        <p:spPr>
          <a:xfrm>
            <a:off x="264623" y="6484932"/>
            <a:ext cx="6261651" cy="323165"/>
          </a:xfrm>
          <a:prstGeom prst="rect">
            <a:avLst/>
          </a:prstGeom>
          <a:noFill/>
        </p:spPr>
        <p:txBody>
          <a:bodyPr wrap="none" rtlCol="0">
            <a:spAutoFit/>
          </a:bodyPr>
          <a:lstStyle/>
          <a:p>
            <a:r>
              <a:rPr lang="en-US" sz="1500" i="1" dirty="0">
                <a:latin typeface="Arial" panose="020B0604020202020204" pitchFamily="34" charset="0"/>
                <a:cs typeface="Arial" panose="020B0604020202020204" pitchFamily="34" charset="0"/>
              </a:rPr>
              <a:t>Focus on only level-2 groupings and edges between level-2 and level-3</a:t>
            </a:r>
          </a:p>
        </p:txBody>
      </p:sp>
      <p:sp>
        <p:nvSpPr>
          <p:cNvPr id="7" name="Freeform 6">
            <a:extLst>
              <a:ext uri="{FF2B5EF4-FFF2-40B4-BE49-F238E27FC236}">
                <a16:creationId xmlns:a16="http://schemas.microsoft.com/office/drawing/2014/main" id="{5F243AE8-B7BC-BF54-950A-3D5B7F2E34AB}"/>
              </a:ext>
            </a:extLst>
          </p:cNvPr>
          <p:cNvSpPr/>
          <p:nvPr/>
        </p:nvSpPr>
        <p:spPr>
          <a:xfrm>
            <a:off x="2603157" y="3104097"/>
            <a:ext cx="1647567" cy="866541"/>
          </a:xfrm>
          <a:custGeom>
            <a:avLst/>
            <a:gdLst>
              <a:gd name="csX0" fmla="*/ 1647567 w 1647567"/>
              <a:gd name="csY0" fmla="*/ 1568 h 866541"/>
              <a:gd name="csX1" fmla="*/ 1400432 w 1647567"/>
              <a:gd name="csY1" fmla="*/ 265179 h 866541"/>
              <a:gd name="csX2" fmla="*/ 428367 w 1647567"/>
              <a:gd name="csY2" fmla="*/ 18044 h 866541"/>
              <a:gd name="csX3" fmla="*/ 0 w 1647567"/>
              <a:gd name="csY3" fmla="*/ 866541 h 866541"/>
            </a:gdLst>
            <a:ahLst/>
            <a:cxnLst>
              <a:cxn ang="0">
                <a:pos x="csX0" y="csY0"/>
              </a:cxn>
              <a:cxn ang="0">
                <a:pos x="csX1" y="csY1"/>
              </a:cxn>
              <a:cxn ang="0">
                <a:pos x="csX2" y="csY2"/>
              </a:cxn>
              <a:cxn ang="0">
                <a:pos x="csX3" y="csY3"/>
              </a:cxn>
            </a:cxnLst>
            <a:rect l="l" t="t" r="r" b="b"/>
            <a:pathLst>
              <a:path w="1647567" h="866541">
                <a:moveTo>
                  <a:pt x="1647567" y="1568"/>
                </a:moveTo>
                <a:cubicBezTo>
                  <a:pt x="1625599" y="132000"/>
                  <a:pt x="1603632" y="262433"/>
                  <a:pt x="1400432" y="265179"/>
                </a:cubicBezTo>
                <a:cubicBezTo>
                  <a:pt x="1197232" y="267925"/>
                  <a:pt x="661772" y="-82183"/>
                  <a:pt x="428367" y="18044"/>
                </a:cubicBezTo>
                <a:cubicBezTo>
                  <a:pt x="194962" y="118271"/>
                  <a:pt x="97481" y="492406"/>
                  <a:pt x="0" y="866541"/>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a:extLst>
              <a:ext uri="{FF2B5EF4-FFF2-40B4-BE49-F238E27FC236}">
                <a16:creationId xmlns:a16="http://schemas.microsoft.com/office/drawing/2014/main" id="{EC1F47DC-A524-D3F7-DF5C-216B86B9DA82}"/>
              </a:ext>
            </a:extLst>
          </p:cNvPr>
          <p:cNvSpPr/>
          <p:nvPr/>
        </p:nvSpPr>
        <p:spPr>
          <a:xfrm>
            <a:off x="2792627" y="3097427"/>
            <a:ext cx="1622854" cy="856735"/>
          </a:xfrm>
          <a:custGeom>
            <a:avLst/>
            <a:gdLst>
              <a:gd name="csX0" fmla="*/ 1622854 w 1622854"/>
              <a:gd name="csY0" fmla="*/ 0 h 856735"/>
              <a:gd name="csX1" fmla="*/ 1252151 w 1622854"/>
              <a:gd name="csY1" fmla="*/ 411892 h 856735"/>
              <a:gd name="csX2" fmla="*/ 395416 w 1622854"/>
              <a:gd name="csY2" fmla="*/ 140043 h 856735"/>
              <a:gd name="csX3" fmla="*/ 0 w 1622854"/>
              <a:gd name="csY3" fmla="*/ 856735 h 856735"/>
            </a:gdLst>
            <a:ahLst/>
            <a:cxnLst>
              <a:cxn ang="0">
                <a:pos x="csX0" y="csY0"/>
              </a:cxn>
              <a:cxn ang="0">
                <a:pos x="csX1" y="csY1"/>
              </a:cxn>
              <a:cxn ang="0">
                <a:pos x="csX2" y="csY2"/>
              </a:cxn>
              <a:cxn ang="0">
                <a:pos x="csX3" y="csY3"/>
              </a:cxn>
            </a:cxnLst>
            <a:rect l="l" t="t" r="r" b="b"/>
            <a:pathLst>
              <a:path w="1622854" h="856735">
                <a:moveTo>
                  <a:pt x="1622854" y="0"/>
                </a:moveTo>
                <a:cubicBezTo>
                  <a:pt x="1539789" y="194276"/>
                  <a:pt x="1456724" y="388552"/>
                  <a:pt x="1252151" y="411892"/>
                </a:cubicBezTo>
                <a:cubicBezTo>
                  <a:pt x="1047578" y="435232"/>
                  <a:pt x="604108" y="65903"/>
                  <a:pt x="395416" y="140043"/>
                </a:cubicBezTo>
                <a:cubicBezTo>
                  <a:pt x="186724" y="214183"/>
                  <a:pt x="93362" y="535459"/>
                  <a:pt x="0" y="856735"/>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a:extLst>
              <a:ext uri="{FF2B5EF4-FFF2-40B4-BE49-F238E27FC236}">
                <a16:creationId xmlns:a16="http://schemas.microsoft.com/office/drawing/2014/main" id="{36DDDE3F-814A-12D8-694D-7BB42C2BDED1}"/>
              </a:ext>
            </a:extLst>
          </p:cNvPr>
          <p:cNvSpPr/>
          <p:nvPr/>
        </p:nvSpPr>
        <p:spPr>
          <a:xfrm>
            <a:off x="2982097" y="3105665"/>
            <a:ext cx="1565189" cy="832021"/>
          </a:xfrm>
          <a:custGeom>
            <a:avLst/>
            <a:gdLst>
              <a:gd name="csX0" fmla="*/ 1565189 w 1565189"/>
              <a:gd name="csY0" fmla="*/ 0 h 832021"/>
              <a:gd name="csX1" fmla="*/ 1046206 w 1565189"/>
              <a:gd name="csY1" fmla="*/ 543697 h 832021"/>
              <a:gd name="csX2" fmla="*/ 329514 w 1565189"/>
              <a:gd name="csY2" fmla="*/ 230659 h 832021"/>
              <a:gd name="csX3" fmla="*/ 0 w 1565189"/>
              <a:gd name="csY3" fmla="*/ 832021 h 832021"/>
            </a:gdLst>
            <a:ahLst/>
            <a:cxnLst>
              <a:cxn ang="0">
                <a:pos x="csX0" y="csY0"/>
              </a:cxn>
              <a:cxn ang="0">
                <a:pos x="csX1" y="csY1"/>
              </a:cxn>
              <a:cxn ang="0">
                <a:pos x="csX2" y="csY2"/>
              </a:cxn>
              <a:cxn ang="0">
                <a:pos x="csX3" y="csY3"/>
              </a:cxn>
            </a:cxnLst>
            <a:rect l="l" t="t" r="r" b="b"/>
            <a:pathLst>
              <a:path w="1565189" h="832021">
                <a:moveTo>
                  <a:pt x="1565189" y="0"/>
                </a:moveTo>
                <a:cubicBezTo>
                  <a:pt x="1408670" y="252627"/>
                  <a:pt x="1252152" y="505254"/>
                  <a:pt x="1046206" y="543697"/>
                </a:cubicBezTo>
                <a:cubicBezTo>
                  <a:pt x="840260" y="582140"/>
                  <a:pt x="503882" y="182605"/>
                  <a:pt x="329514" y="230659"/>
                </a:cubicBezTo>
                <a:cubicBezTo>
                  <a:pt x="155146" y="278713"/>
                  <a:pt x="77573" y="555367"/>
                  <a:pt x="0" y="832021"/>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AD080EBD-0963-DC2D-A5AD-2DA7B32F7304}"/>
                  </a:ext>
                </a:extLst>
              </p:cNvPr>
              <p:cNvSpPr txBox="1"/>
              <p:nvPr/>
            </p:nvSpPr>
            <p:spPr>
              <a:xfrm>
                <a:off x="7646492" y="2812119"/>
                <a:ext cx="4241739" cy="813684"/>
              </a:xfrm>
              <a:prstGeom prst="rect">
                <a:avLst/>
              </a:prstGeom>
              <a:noFill/>
            </p:spPr>
            <p:txBody>
              <a:bodyPr wrap="none" rtlCol="0">
                <a:spAutoFit/>
              </a:bodyPr>
              <a:lstStyle/>
              <a:p>
                <a:r>
                  <a:rPr lang="en-US" sz="1500" dirty="0">
                    <a:latin typeface="Arial" panose="020B0604020202020204" pitchFamily="34" charset="0"/>
                    <a:cs typeface="Arial" panose="020B0604020202020204" pitchFamily="34" charset="0"/>
                  </a:rPr>
                  <a:t>Union of Cross-product of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1</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Arial" panose="020B0604020202020204" pitchFamily="34" charset="0"/>
                    <a:cs typeface="Arial" panose="020B0604020202020204" pitchFamily="34" charset="0"/>
                  </a:rPr>
                  <a:t> with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2</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3</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4</m:t>
                        </m:r>
                      </m:sub>
                      <m:sup>
                        <m:r>
                          <a:rPr lang="en-US" sz="1500" i="1">
                            <a:latin typeface="Cambria Math" panose="02040503050406030204" pitchFamily="18" charset="0"/>
                            <a:cs typeface="Times New Roman" panose="02020603050405020304" pitchFamily="18" charset="0"/>
                          </a:rPr>
                          <m:t>2</m:t>
                        </m:r>
                      </m:sup>
                    </m:sSubSup>
                  </m:oMath>
                </a14:m>
                <a:endParaRPr lang="en-US" sz="1500" dirty="0">
                  <a:latin typeface="Times New Roman" panose="02020603050405020304" pitchFamily="18" charset="0"/>
                  <a:cs typeface="Times New Roman" panose="02020603050405020304" pitchFamily="18" charset="0"/>
                </a:endParaRPr>
              </a:p>
              <a:p>
                <a:r>
                  <a:rPr lang="en-US" sz="1500" dirty="0">
                    <a:latin typeface="Arial" panose="020B0604020202020204" pitchFamily="34" charset="0"/>
                    <a:cs typeface="Arial" panose="020B0604020202020204" pitchFamily="34" charset="0"/>
                  </a:rPr>
                  <a:t>… roughly </a:t>
                </a:r>
              </a:p>
              <a:p>
                <a14:m>
                  <m:oMath xmlns:m="http://schemas.openxmlformats.org/officeDocument/2006/math">
                    <m:r>
                      <a:rPr lang="en-US" sz="150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𝐴</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𝐵</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dPr>
                          <m:e>
                            <m:r>
                              <a:rPr lang="en-US" sz="1500" b="0" i="1" smtClean="0">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0</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2</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latin typeface="Cambria Math" panose="02040503050406030204" pitchFamily="18" charset="0"/>
                            <a:ea typeface="Cambria Math" panose="02040503050406030204" pitchFamily="18" charset="0"/>
                            <a:cs typeface="Arial" panose="020B0604020202020204" pitchFamily="34" charset="0"/>
                          </a:rPr>
                          <m:t>(</m:t>
                        </m:r>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i="1">
                            <a:latin typeface="Cambria Math" panose="02040503050406030204" pitchFamily="18" charset="0"/>
                            <a:ea typeface="Cambria Math" panose="02040503050406030204" pitchFamily="18" charset="0"/>
                            <a:cs typeface="Arial" panose="020B0604020202020204" pitchFamily="34" charset="0"/>
                          </a:rPr>
                          <m:t>1</m:t>
                        </m:r>
                      </m:sub>
                      <m:sup>
                        <m:r>
                          <a:rPr lang="en-US" sz="1500" i="1">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a:latin typeface="Cambria Math" panose="02040503050406030204" pitchFamily="18" charset="0"/>
                                <a:ea typeface="Cambria Math" panose="02040503050406030204" pitchFamily="18" charset="0"/>
                                <a:cs typeface="Arial" panose="020B0604020202020204" pitchFamily="34" charset="0"/>
                              </a:rPr>
                            </m:ctrlPr>
                          </m:dPr>
                          <m:e>
                            <m:r>
                              <a:rPr lang="en-US" sz="1500" i="1">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1</m:t>
                        </m:r>
                      </m:sub>
                    </m:sSub>
                    <m:r>
                      <a:rPr lang="en-US" sz="15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3</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500" b="0" i="1" smtClean="0">
                        <a:latin typeface="Cambria Math" panose="02040503050406030204" pitchFamily="18" charset="0"/>
                        <a:ea typeface="Cambria Math" panose="02040503050406030204" pitchFamily="18" charset="0"/>
                        <a:cs typeface="Arial" panose="020B0604020202020204" pitchFamily="34" charset="0"/>
                      </a:rPr>
                      <m:t>)</m:t>
                    </m:r>
                    <m:r>
                      <a:rPr lang="en-US" sz="1500" i="1">
                        <a:latin typeface="Cambria Math" panose="02040503050406030204" pitchFamily="18" charset="0"/>
                        <a:ea typeface="Cambria Math" panose="02040503050406030204" pitchFamily="18" charset="0"/>
                        <a:cs typeface="Arial" panose="020B0604020202020204" pitchFamily="34" charset="0"/>
                      </a:rPr>
                      <m:t>∪</m:t>
                    </m:r>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i="1">
                            <a:latin typeface="Cambria Math" panose="02040503050406030204" pitchFamily="18" charset="0"/>
                            <a:ea typeface="Cambria Math" panose="02040503050406030204" pitchFamily="18" charset="0"/>
                            <a:cs typeface="Arial" panose="020B0604020202020204" pitchFamily="34" charset="0"/>
                          </a:rPr>
                          <m:t>1</m:t>
                        </m:r>
                      </m:sub>
                      <m:sup>
                        <m:r>
                          <a:rPr lang="en-US" sz="1500" i="1">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a:latin typeface="Cambria Math" panose="02040503050406030204" pitchFamily="18" charset="0"/>
                                <a:ea typeface="Cambria Math" panose="02040503050406030204" pitchFamily="18" charset="0"/>
                                <a:cs typeface="Arial" panose="020B0604020202020204" pitchFamily="34" charset="0"/>
                              </a:rPr>
                            </m:ctrlPr>
                          </m:dPr>
                          <m:e>
                            <m:r>
                              <a:rPr lang="en-US" sz="1500" i="1">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2</m:t>
                        </m:r>
                      </m:sub>
                    </m:sSub>
                    <m:r>
                      <a:rPr lang="en-US" sz="15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4</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oMath>
                </a14:m>
                <a:r>
                  <a:rPr lang="en-US" sz="1500" b="0" dirty="0">
                    <a:latin typeface="Arial" panose="020B0604020202020204" pitchFamily="34" charset="0"/>
                    <a:ea typeface="Cambria Math" panose="02040503050406030204" pitchFamily="18" charset="0"/>
                    <a:cs typeface="Arial" panose="020B0604020202020204" pitchFamily="34" charset="0"/>
                  </a:rPr>
                  <a:t>)</a:t>
                </a:r>
              </a:p>
            </p:txBody>
          </p:sp>
        </mc:Choice>
        <mc:Fallback xmlns="">
          <p:sp>
            <p:nvSpPr>
              <p:cNvPr id="14" name="TextBox 13">
                <a:extLst>
                  <a:ext uri="{FF2B5EF4-FFF2-40B4-BE49-F238E27FC236}">
                    <a16:creationId xmlns:a16="http://schemas.microsoft.com/office/drawing/2014/main" id="{AD080EBD-0963-DC2D-A5AD-2DA7B32F7304}"/>
                  </a:ext>
                </a:extLst>
              </p:cNvPr>
              <p:cNvSpPr txBox="1">
                <a:spLocks noRot="1" noChangeAspect="1" noMove="1" noResize="1" noEditPoints="1" noAdjustHandles="1" noChangeArrowheads="1" noChangeShapeType="1" noTextEdit="1"/>
              </p:cNvSpPr>
              <p:nvPr/>
            </p:nvSpPr>
            <p:spPr>
              <a:xfrm>
                <a:off x="7646492" y="2812119"/>
                <a:ext cx="4241739" cy="813684"/>
              </a:xfrm>
              <a:prstGeom prst="rect">
                <a:avLst/>
              </a:prstGeom>
              <a:blipFill>
                <a:blip r:embed="rId8"/>
                <a:stretch>
                  <a:fillRect l="-298" t="-1538" b="-66154"/>
                </a:stretch>
              </a:blipFill>
            </p:spPr>
            <p:txBody>
              <a:bodyPr/>
              <a:lstStyle/>
              <a:p>
                <a:r>
                  <a:rPr lang="en-US">
                    <a:noFill/>
                  </a:rPr>
                  <a:t> </a:t>
                </a:r>
              </a:p>
            </p:txBody>
          </p:sp>
        </mc:Fallback>
      </mc:AlternateContent>
      <p:sp>
        <p:nvSpPr>
          <p:cNvPr id="18" name="Freeform 17">
            <a:extLst>
              <a:ext uri="{FF2B5EF4-FFF2-40B4-BE49-F238E27FC236}">
                <a16:creationId xmlns:a16="http://schemas.microsoft.com/office/drawing/2014/main" id="{2E1F9145-B9C3-10AA-A42A-6F404A5934BA}"/>
              </a:ext>
            </a:extLst>
          </p:cNvPr>
          <p:cNvSpPr/>
          <p:nvPr/>
        </p:nvSpPr>
        <p:spPr>
          <a:xfrm>
            <a:off x="2594431" y="4011827"/>
            <a:ext cx="1219688" cy="304771"/>
          </a:xfrm>
          <a:custGeom>
            <a:avLst/>
            <a:gdLst>
              <a:gd name="csX0" fmla="*/ 488 w 1219688"/>
              <a:gd name="csY0" fmla="*/ 0 h 304771"/>
              <a:gd name="csX1" fmla="*/ 140531 w 1219688"/>
              <a:gd name="csY1" fmla="*/ 296562 h 304771"/>
              <a:gd name="csX2" fmla="*/ 865461 w 1219688"/>
              <a:gd name="csY2" fmla="*/ 214184 h 304771"/>
              <a:gd name="csX3" fmla="*/ 1219688 w 1219688"/>
              <a:gd name="csY3" fmla="*/ 131805 h 304771"/>
            </a:gdLst>
            <a:ahLst/>
            <a:cxnLst>
              <a:cxn ang="0">
                <a:pos x="csX0" y="csY0"/>
              </a:cxn>
              <a:cxn ang="0">
                <a:pos x="csX1" y="csY1"/>
              </a:cxn>
              <a:cxn ang="0">
                <a:pos x="csX2" y="csY2"/>
              </a:cxn>
              <a:cxn ang="0">
                <a:pos x="csX3" y="csY3"/>
              </a:cxn>
            </a:cxnLst>
            <a:rect l="l" t="t" r="r" b="b"/>
            <a:pathLst>
              <a:path w="1219688" h="304771">
                <a:moveTo>
                  <a:pt x="488" y="0"/>
                </a:moveTo>
                <a:cubicBezTo>
                  <a:pt x="-1572" y="130432"/>
                  <a:pt x="-3631" y="260865"/>
                  <a:pt x="140531" y="296562"/>
                </a:cubicBezTo>
                <a:cubicBezTo>
                  <a:pt x="284693" y="332259"/>
                  <a:pt x="685602" y="241643"/>
                  <a:pt x="865461" y="214184"/>
                </a:cubicBezTo>
                <a:cubicBezTo>
                  <a:pt x="1045320" y="186725"/>
                  <a:pt x="1132504" y="159265"/>
                  <a:pt x="1219688" y="131805"/>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a:extLst>
              <a:ext uri="{FF2B5EF4-FFF2-40B4-BE49-F238E27FC236}">
                <a16:creationId xmlns:a16="http://schemas.microsoft.com/office/drawing/2014/main" id="{DD9BBA78-446A-9D3D-660B-45E43F1544EC}"/>
              </a:ext>
            </a:extLst>
          </p:cNvPr>
          <p:cNvSpPr/>
          <p:nvPr/>
        </p:nvSpPr>
        <p:spPr>
          <a:xfrm>
            <a:off x="2982097" y="3676967"/>
            <a:ext cx="3336325" cy="474903"/>
          </a:xfrm>
          <a:custGeom>
            <a:avLst/>
            <a:gdLst>
              <a:gd name="csX0" fmla="*/ 0 w 3336325"/>
              <a:gd name="csY0" fmla="*/ 318384 h 474903"/>
              <a:gd name="csX1" fmla="*/ 222422 w 3336325"/>
              <a:gd name="csY1" fmla="*/ 326622 h 474903"/>
              <a:gd name="csX2" fmla="*/ 881449 w 3336325"/>
              <a:gd name="csY2" fmla="*/ 54774 h 474903"/>
              <a:gd name="csX3" fmla="*/ 2833817 w 3336325"/>
              <a:gd name="csY3" fmla="*/ 38298 h 474903"/>
              <a:gd name="csX4" fmla="*/ 3336325 w 3336325"/>
              <a:gd name="csY4" fmla="*/ 474903 h 474903"/>
            </a:gdLst>
            <a:ahLst/>
            <a:cxnLst>
              <a:cxn ang="0">
                <a:pos x="csX0" y="csY0"/>
              </a:cxn>
              <a:cxn ang="0">
                <a:pos x="csX1" y="csY1"/>
              </a:cxn>
              <a:cxn ang="0">
                <a:pos x="csX2" y="csY2"/>
              </a:cxn>
              <a:cxn ang="0">
                <a:pos x="csX3" y="csY3"/>
              </a:cxn>
              <a:cxn ang="0">
                <a:pos x="csX4" y="csY4"/>
              </a:cxn>
            </a:cxnLst>
            <a:rect l="l" t="t" r="r" b="b"/>
            <a:pathLst>
              <a:path w="3336325" h="474903">
                <a:moveTo>
                  <a:pt x="0" y="318384"/>
                </a:moveTo>
                <a:cubicBezTo>
                  <a:pt x="37757" y="344470"/>
                  <a:pt x="75514" y="370557"/>
                  <a:pt x="222422" y="326622"/>
                </a:cubicBezTo>
                <a:cubicBezTo>
                  <a:pt x="369330" y="282687"/>
                  <a:pt x="446217" y="102828"/>
                  <a:pt x="881449" y="54774"/>
                </a:cubicBezTo>
                <a:cubicBezTo>
                  <a:pt x="1316681" y="6720"/>
                  <a:pt x="2424671" y="-31723"/>
                  <a:pt x="2833817" y="38298"/>
                </a:cubicBezTo>
                <a:cubicBezTo>
                  <a:pt x="3242963" y="108319"/>
                  <a:pt x="3289644" y="291611"/>
                  <a:pt x="3336325" y="474903"/>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a:extLst>
              <a:ext uri="{FF2B5EF4-FFF2-40B4-BE49-F238E27FC236}">
                <a16:creationId xmlns:a16="http://schemas.microsoft.com/office/drawing/2014/main" id="{4C08FA3E-57BB-165A-BE6C-BB72EFD7846F}"/>
              </a:ext>
            </a:extLst>
          </p:cNvPr>
          <p:cNvSpPr/>
          <p:nvPr/>
        </p:nvSpPr>
        <p:spPr>
          <a:xfrm>
            <a:off x="2778877" y="3809543"/>
            <a:ext cx="2353296" cy="363920"/>
          </a:xfrm>
          <a:custGeom>
            <a:avLst/>
            <a:gdLst>
              <a:gd name="csX0" fmla="*/ 13750 w 2353296"/>
              <a:gd name="csY0" fmla="*/ 210522 h 363920"/>
              <a:gd name="csX1" fmla="*/ 153793 w 2353296"/>
              <a:gd name="csY1" fmla="*/ 358803 h 363920"/>
              <a:gd name="csX2" fmla="*/ 1109382 w 2353296"/>
              <a:gd name="csY2" fmla="*/ 45765 h 363920"/>
              <a:gd name="csX3" fmla="*/ 1924928 w 2353296"/>
              <a:gd name="csY3" fmla="*/ 29289 h 363920"/>
              <a:gd name="csX4" fmla="*/ 2353296 w 2353296"/>
              <a:gd name="csY4" fmla="*/ 309376 h 363920"/>
            </a:gdLst>
            <a:ahLst/>
            <a:cxnLst>
              <a:cxn ang="0">
                <a:pos x="csX0" y="csY0"/>
              </a:cxn>
              <a:cxn ang="0">
                <a:pos x="csX1" y="csY1"/>
              </a:cxn>
              <a:cxn ang="0">
                <a:pos x="csX2" y="csY2"/>
              </a:cxn>
              <a:cxn ang="0">
                <a:pos x="csX3" y="csY3"/>
              </a:cxn>
              <a:cxn ang="0">
                <a:pos x="csX4" y="csY4"/>
              </a:cxn>
            </a:cxnLst>
            <a:rect l="l" t="t" r="r" b="b"/>
            <a:pathLst>
              <a:path w="2353296" h="363920">
                <a:moveTo>
                  <a:pt x="13750" y="210522"/>
                </a:moveTo>
                <a:cubicBezTo>
                  <a:pt x="-7531" y="298392"/>
                  <a:pt x="-28812" y="386263"/>
                  <a:pt x="153793" y="358803"/>
                </a:cubicBezTo>
                <a:cubicBezTo>
                  <a:pt x="336398" y="331344"/>
                  <a:pt x="814193" y="100684"/>
                  <a:pt x="1109382" y="45765"/>
                </a:cubicBezTo>
                <a:cubicBezTo>
                  <a:pt x="1404571" y="-9154"/>
                  <a:pt x="1717609" y="-14646"/>
                  <a:pt x="1924928" y="29289"/>
                </a:cubicBezTo>
                <a:cubicBezTo>
                  <a:pt x="2132247" y="73224"/>
                  <a:pt x="2242771" y="191300"/>
                  <a:pt x="2353296" y="309376"/>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7012484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1EE910-99B0-FECD-2EAB-D387E8D1D1E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441D495-9559-2907-189F-558F4A3901A6}"/>
              </a:ext>
            </a:extLst>
          </p:cNvPr>
          <p:cNvSpPr>
            <a:spLocks noGrp="1"/>
          </p:cNvSpPr>
          <p:nvPr>
            <p:ph type="title"/>
          </p:nvPr>
        </p:nvSpPr>
        <p:spPr>
          <a:xfrm>
            <a:off x="838200" y="365125"/>
            <a:ext cx="10769930" cy="1325563"/>
          </a:xfrm>
        </p:spPr>
        <p:txBody>
          <a:bodyPr/>
          <a:lstStyle/>
          <a:p>
            <a:r>
              <a:rPr lang="en-US" b="1" dirty="0">
                <a:solidFill>
                  <a:srgbClr val="C55A11"/>
                </a:solidFill>
                <a:latin typeface="Arial" panose="020B0604020202020204" pitchFamily="34" charset="0"/>
                <a:cs typeface="Arial" panose="020B0604020202020204" pitchFamily="34" charset="0"/>
              </a:rPr>
              <a:t>Intuition: Difference in Partition Spaces</a:t>
            </a:r>
          </a:p>
        </p:txBody>
      </p:sp>
      <p:sp>
        <p:nvSpPr>
          <p:cNvPr id="3" name="Slide Number Placeholder 2">
            <a:extLst>
              <a:ext uri="{FF2B5EF4-FFF2-40B4-BE49-F238E27FC236}">
                <a16:creationId xmlns:a16="http://schemas.microsoft.com/office/drawing/2014/main" id="{85B8FA57-62F7-CC9C-DD99-E4CA1B794C06}"/>
              </a:ext>
            </a:extLst>
          </p:cNvPr>
          <p:cNvSpPr>
            <a:spLocks noGrp="1"/>
          </p:cNvSpPr>
          <p:nvPr>
            <p:ph type="sldNum" sz="quarter" idx="12"/>
          </p:nvPr>
        </p:nvSpPr>
        <p:spPr/>
        <p:txBody>
          <a:bodyPr/>
          <a:lstStyle/>
          <a:p>
            <a:fld id="{0FB003BB-B0A3-EA40-A30C-D476AA9046D7}" type="slidenum">
              <a:rPr lang="en-US" smtClean="0"/>
              <a:t>109</a:t>
            </a:fld>
            <a:endParaRPr lang="en-US"/>
          </a:p>
        </p:txBody>
      </p:sp>
      <p:sp>
        <p:nvSpPr>
          <p:cNvPr id="4" name="Oval 3">
            <a:extLst>
              <a:ext uri="{FF2B5EF4-FFF2-40B4-BE49-F238E27FC236}">
                <a16:creationId xmlns:a16="http://schemas.microsoft.com/office/drawing/2014/main" id="{264992BF-69F6-43EA-3664-959CD3FC7205}"/>
              </a:ext>
            </a:extLst>
          </p:cNvPr>
          <p:cNvSpPr/>
          <p:nvPr/>
        </p:nvSpPr>
        <p:spPr>
          <a:xfrm>
            <a:off x="2369133" y="1917379"/>
            <a:ext cx="931333" cy="4284133"/>
          </a:xfrm>
          <a:prstGeom prst="ellipse">
            <a:avLst/>
          </a:prstGeom>
          <a:pattFill prst="zigZag">
            <a:fgClr>
              <a:schemeClr val="accent1"/>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43606AE5-DCC0-756C-FBB0-E0F276BA40B1}"/>
              </a:ext>
            </a:extLst>
          </p:cNvPr>
          <p:cNvSpPr/>
          <p:nvPr/>
        </p:nvSpPr>
        <p:spPr>
          <a:xfrm>
            <a:off x="2800932" y="220524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9C694555-EA69-5DB6-1E45-A722FA4E25AC}"/>
              </a:ext>
            </a:extLst>
          </p:cNvPr>
          <p:cNvSpPr/>
          <p:nvPr/>
        </p:nvSpPr>
        <p:spPr>
          <a:xfrm>
            <a:off x="2623132" y="390704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2B24E2FA-69B7-26B9-C9C7-D7CB309F0367}"/>
              </a:ext>
            </a:extLst>
          </p:cNvPr>
          <p:cNvSpPr/>
          <p:nvPr/>
        </p:nvSpPr>
        <p:spPr>
          <a:xfrm>
            <a:off x="2800931" y="390704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64025C62-86DC-494D-F467-EF3B14B476E8}"/>
              </a:ext>
            </a:extLst>
          </p:cNvPr>
          <p:cNvSpPr/>
          <p:nvPr/>
        </p:nvSpPr>
        <p:spPr>
          <a:xfrm>
            <a:off x="2978729" y="390704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4AC52FB-A1C9-1FE1-6EEA-8270A3C165ED}"/>
              </a:ext>
            </a:extLst>
          </p:cNvPr>
          <p:cNvSpPr/>
          <p:nvPr/>
        </p:nvSpPr>
        <p:spPr>
          <a:xfrm>
            <a:off x="2682399" y="586284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72648493-1C5C-B583-CE88-8379604EA115}"/>
              </a:ext>
            </a:extLst>
          </p:cNvPr>
          <p:cNvSpPr/>
          <p:nvPr/>
        </p:nvSpPr>
        <p:spPr>
          <a:xfrm>
            <a:off x="2822095" y="586284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07F48849-25F0-67B7-73D4-19E0FD4D8AE1}"/>
              </a:ext>
            </a:extLst>
          </p:cNvPr>
          <p:cNvSpPr/>
          <p:nvPr/>
        </p:nvSpPr>
        <p:spPr>
          <a:xfrm>
            <a:off x="2949095" y="586284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7324AAC3-1646-3B61-CF0D-DBDA11F5EDD7}"/>
              </a:ext>
            </a:extLst>
          </p:cNvPr>
          <p:cNvSpPr/>
          <p:nvPr/>
        </p:nvSpPr>
        <p:spPr>
          <a:xfrm>
            <a:off x="1136523" y="1529363"/>
            <a:ext cx="576943" cy="4772298"/>
          </a:xfrm>
          <a:prstGeom prst="ellipse">
            <a:avLst/>
          </a:prstGeom>
          <a:pattFill prst="wdUpDiag">
            <a:fgClr>
              <a:schemeClr val="accent1"/>
            </a:fgClr>
            <a:bgClr>
              <a:schemeClr val="bg1"/>
            </a:bgClr>
          </a:patt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5A67DAAC-E8E7-D685-B5C7-FE573DB9EDCB}"/>
              </a:ext>
            </a:extLst>
          </p:cNvPr>
          <p:cNvSpPr/>
          <p:nvPr/>
        </p:nvSpPr>
        <p:spPr>
          <a:xfrm>
            <a:off x="1395360" y="186412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3FD47639-E0E0-F9C5-4129-613DE98B3E39}"/>
              </a:ext>
            </a:extLst>
          </p:cNvPr>
          <p:cNvSpPr/>
          <p:nvPr/>
        </p:nvSpPr>
        <p:spPr>
          <a:xfrm>
            <a:off x="1260299" y="385624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224D5625-774B-472F-7E68-CAF2A8B97DD9}"/>
              </a:ext>
            </a:extLst>
          </p:cNvPr>
          <p:cNvSpPr/>
          <p:nvPr/>
        </p:nvSpPr>
        <p:spPr>
          <a:xfrm>
            <a:off x="1402200" y="3856672"/>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425EFA4F-7B12-49B7-3E34-10841508491B}"/>
              </a:ext>
            </a:extLst>
          </p:cNvPr>
          <p:cNvSpPr/>
          <p:nvPr/>
        </p:nvSpPr>
        <p:spPr>
          <a:xfrm>
            <a:off x="1535166" y="385624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47" name="TextBox 46">
                <a:extLst>
                  <a:ext uri="{FF2B5EF4-FFF2-40B4-BE49-F238E27FC236}">
                    <a16:creationId xmlns:a16="http://schemas.microsoft.com/office/drawing/2014/main" id="{3AECB928-E4F9-5057-848A-0DC39A4580E5}"/>
                  </a:ext>
                </a:extLst>
              </p:cNvPr>
              <p:cNvSpPr txBox="1"/>
              <p:nvPr/>
            </p:nvSpPr>
            <p:spPr>
              <a:xfrm>
                <a:off x="4580918" y="1483324"/>
                <a:ext cx="400815" cy="283347"/>
              </a:xfrm>
              <a:prstGeom prst="rect">
                <a:avLst/>
              </a:prstGeom>
              <a:noFill/>
            </p:spPr>
            <p:txBody>
              <a:bodyPr wrap="non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5</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47" name="TextBox 46">
                <a:extLst>
                  <a:ext uri="{FF2B5EF4-FFF2-40B4-BE49-F238E27FC236}">
                    <a16:creationId xmlns:a16="http://schemas.microsoft.com/office/drawing/2014/main" id="{3AECB928-E4F9-5057-848A-0DC39A4580E5}"/>
                  </a:ext>
                </a:extLst>
              </p:cNvPr>
              <p:cNvSpPr txBox="1">
                <a:spLocks noRot="1" noChangeAspect="1" noMove="1" noResize="1" noEditPoints="1" noAdjustHandles="1" noChangeArrowheads="1" noChangeShapeType="1" noTextEdit="1"/>
              </p:cNvSpPr>
              <p:nvPr/>
            </p:nvSpPr>
            <p:spPr>
              <a:xfrm>
                <a:off x="4580918" y="1483324"/>
                <a:ext cx="400815" cy="283347"/>
              </a:xfrm>
              <a:prstGeom prst="rect">
                <a:avLst/>
              </a:prstGeom>
              <a:blipFill>
                <a:blip r:embed="rId3"/>
                <a:stretch>
                  <a:fillRect/>
                </a:stretch>
              </a:blipFill>
            </p:spPr>
            <p:txBody>
              <a:bodyPr/>
              <a:lstStyle/>
              <a:p>
                <a:r>
                  <a:rPr lang="en-US">
                    <a:noFill/>
                  </a:rPr>
                  <a:t> </a:t>
                </a:r>
              </a:p>
            </p:txBody>
          </p:sp>
        </mc:Fallback>
      </mc:AlternateContent>
      <p:sp>
        <p:nvSpPr>
          <p:cNvPr id="51" name="Oval 50">
            <a:extLst>
              <a:ext uri="{FF2B5EF4-FFF2-40B4-BE49-F238E27FC236}">
                <a16:creationId xmlns:a16="http://schemas.microsoft.com/office/drawing/2014/main" id="{FEAB549D-048B-4FD0-B511-77CB4C3AC045}"/>
              </a:ext>
            </a:extLst>
          </p:cNvPr>
          <p:cNvSpPr/>
          <p:nvPr/>
        </p:nvSpPr>
        <p:spPr>
          <a:xfrm>
            <a:off x="4477328" y="1823581"/>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53" name="TextBox 52">
                <a:extLst>
                  <a:ext uri="{FF2B5EF4-FFF2-40B4-BE49-F238E27FC236}">
                    <a16:creationId xmlns:a16="http://schemas.microsoft.com/office/drawing/2014/main" id="{2827C3BE-3156-A4F7-FF89-D8ECA6060E4E}"/>
                  </a:ext>
                </a:extLst>
              </p:cNvPr>
              <p:cNvSpPr txBox="1"/>
              <p:nvPr/>
            </p:nvSpPr>
            <p:spPr>
              <a:xfrm>
                <a:off x="2887662" y="1710548"/>
                <a:ext cx="400815" cy="280461"/>
              </a:xfrm>
              <a:prstGeom prst="rect">
                <a:avLst/>
              </a:prstGeom>
              <a:noFill/>
            </p:spPr>
            <p:txBody>
              <a:bodyPr wrap="non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2</m:t>
                          </m:r>
                        </m:sub>
                        <m:sup>
                          <m:r>
                            <a:rPr lang="en-US" sz="1200" b="0" i="1" smtClean="0">
                              <a:latin typeface="Cambria Math" panose="02040503050406030204" pitchFamily="18" charset="0"/>
                              <a:cs typeface="Times New Roman" panose="02020603050405020304" pitchFamily="18" charset="0"/>
                            </a:rPr>
                            <m:t>3</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53" name="TextBox 52">
                <a:extLst>
                  <a:ext uri="{FF2B5EF4-FFF2-40B4-BE49-F238E27FC236}">
                    <a16:creationId xmlns:a16="http://schemas.microsoft.com/office/drawing/2014/main" id="{2827C3BE-3156-A4F7-FF89-D8ECA6060E4E}"/>
                  </a:ext>
                </a:extLst>
              </p:cNvPr>
              <p:cNvSpPr txBox="1">
                <a:spLocks noRot="1" noChangeAspect="1" noMove="1" noResize="1" noEditPoints="1" noAdjustHandles="1" noChangeArrowheads="1" noChangeShapeType="1" noTextEdit="1"/>
              </p:cNvSpPr>
              <p:nvPr/>
            </p:nvSpPr>
            <p:spPr>
              <a:xfrm>
                <a:off x="2887662" y="1710548"/>
                <a:ext cx="400815" cy="280461"/>
              </a:xfrm>
              <a:prstGeom prst="rect">
                <a:avLst/>
              </a:prstGeom>
              <a:blipFill>
                <a:blip r:embed="rId6"/>
                <a:stretch>
                  <a:fillRect/>
                </a:stretch>
              </a:blipFill>
            </p:spPr>
            <p:txBody>
              <a:bodyPr/>
              <a:lstStyle/>
              <a:p>
                <a:r>
                  <a:rPr lang="en-US">
                    <a:noFill/>
                  </a:rPr>
                  <a:t> </a:t>
                </a:r>
              </a:p>
            </p:txBody>
          </p:sp>
        </mc:Fallback>
      </mc:AlternateContent>
      <p:sp>
        <p:nvSpPr>
          <p:cNvPr id="54" name="Freeform 53">
            <a:extLst>
              <a:ext uri="{FF2B5EF4-FFF2-40B4-BE49-F238E27FC236}">
                <a16:creationId xmlns:a16="http://schemas.microsoft.com/office/drawing/2014/main" id="{91B0F573-FBF6-DB5A-03CC-CD7D63638AA1}"/>
              </a:ext>
            </a:extLst>
          </p:cNvPr>
          <p:cNvSpPr/>
          <p:nvPr/>
        </p:nvSpPr>
        <p:spPr>
          <a:xfrm>
            <a:off x="1268039" y="2221205"/>
            <a:ext cx="1525922" cy="2048574"/>
          </a:xfrm>
          <a:custGeom>
            <a:avLst/>
            <a:gdLst>
              <a:gd name="csX0" fmla="*/ 31804 w 1525922"/>
              <a:gd name="csY0" fmla="*/ 1706259 h 2048574"/>
              <a:gd name="csX1" fmla="*/ 73639 w 1525922"/>
              <a:gd name="csY1" fmla="*/ 1951295 h 2048574"/>
              <a:gd name="csX2" fmla="*/ 677263 w 1525922"/>
              <a:gd name="csY2" fmla="*/ 283859 h 2048574"/>
              <a:gd name="csX3" fmla="*/ 1525922 w 1525922"/>
              <a:gd name="csY3" fmla="*/ 14918 h 2048574"/>
            </a:gdLst>
            <a:ahLst/>
            <a:cxnLst>
              <a:cxn ang="0">
                <a:pos x="csX0" y="csY0"/>
              </a:cxn>
              <a:cxn ang="0">
                <a:pos x="csX1" y="csY1"/>
              </a:cxn>
              <a:cxn ang="0">
                <a:pos x="csX2" y="csY2"/>
              </a:cxn>
              <a:cxn ang="0">
                <a:pos x="csX3" y="csY3"/>
              </a:cxn>
            </a:cxnLst>
            <a:rect l="l" t="t" r="r" b="b"/>
            <a:pathLst>
              <a:path w="1525922" h="2048574">
                <a:moveTo>
                  <a:pt x="31804" y="1706259"/>
                </a:moveTo>
                <a:cubicBezTo>
                  <a:pt x="-1067" y="1947310"/>
                  <a:pt x="-33938" y="2188362"/>
                  <a:pt x="73639" y="1951295"/>
                </a:cubicBezTo>
                <a:cubicBezTo>
                  <a:pt x="181216" y="1714228"/>
                  <a:pt x="435216" y="606588"/>
                  <a:pt x="677263" y="283859"/>
                </a:cubicBezTo>
                <a:cubicBezTo>
                  <a:pt x="919310" y="-38870"/>
                  <a:pt x="1222616" y="-11976"/>
                  <a:pt x="1525922" y="14918"/>
                </a:cubicBezTo>
              </a:path>
            </a:pathLst>
          </a:custGeom>
          <a:noFill/>
          <a:ln>
            <a:solidFill>
              <a:srgbClr val="0070C0"/>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a:extLst>
              <a:ext uri="{FF2B5EF4-FFF2-40B4-BE49-F238E27FC236}">
                <a16:creationId xmlns:a16="http://schemas.microsoft.com/office/drawing/2014/main" id="{BA30065A-7D49-EDD8-D3AD-C45056D6A651}"/>
              </a:ext>
            </a:extLst>
          </p:cNvPr>
          <p:cNvSpPr txBox="1"/>
          <p:nvPr/>
        </p:nvSpPr>
        <p:spPr>
          <a:xfrm>
            <a:off x="9610795" y="1585725"/>
            <a:ext cx="2111475"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Size b/w level 2 and 3:</a:t>
            </a:r>
          </a:p>
          <a:p>
            <a:r>
              <a:rPr lang="en-US" sz="1500" dirty="0">
                <a:latin typeface="Arial" panose="020B0604020202020204" pitchFamily="34" charset="0"/>
                <a:cs typeface="Arial" panose="020B0604020202020204" pitchFamily="34" charset="0"/>
              </a:rPr>
              <a:t>#Groupings (new): 2</a:t>
            </a:r>
          </a:p>
          <a:p>
            <a:r>
              <a:rPr lang="en-US" sz="1500" dirty="0">
                <a:latin typeface="Arial" panose="020B0604020202020204" pitchFamily="34" charset="0"/>
                <a:cs typeface="Arial" panose="020B0604020202020204" pitchFamily="34" charset="0"/>
              </a:rPr>
              <a:t>#Edges (new): 9</a:t>
            </a:r>
          </a:p>
        </p:txBody>
      </p:sp>
      <p:sp>
        <p:nvSpPr>
          <p:cNvPr id="62" name="TextBox 61">
            <a:extLst>
              <a:ext uri="{FF2B5EF4-FFF2-40B4-BE49-F238E27FC236}">
                <a16:creationId xmlns:a16="http://schemas.microsoft.com/office/drawing/2014/main" id="{621A6EFC-973E-CD77-B38A-871B07F8FC4A}"/>
              </a:ext>
            </a:extLst>
          </p:cNvPr>
          <p:cNvSpPr txBox="1"/>
          <p:nvPr/>
        </p:nvSpPr>
        <p:spPr>
          <a:xfrm>
            <a:off x="10327336" y="2518873"/>
            <a:ext cx="1394934"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Total Size:</a:t>
            </a:r>
          </a:p>
          <a:p>
            <a:r>
              <a:rPr lang="en-US" sz="1500" dirty="0">
                <a:latin typeface="Arial" panose="020B0604020202020204" pitchFamily="34" charset="0"/>
                <a:cs typeface="Arial" panose="020B0604020202020204" pitchFamily="34" charset="0"/>
              </a:rPr>
              <a:t>#Groupings: 6</a:t>
            </a:r>
          </a:p>
          <a:p>
            <a:r>
              <a:rPr lang="en-US" sz="1500" dirty="0">
                <a:latin typeface="Arial" panose="020B0604020202020204" pitchFamily="34" charset="0"/>
                <a:cs typeface="Arial" panose="020B0604020202020204" pitchFamily="34" charset="0"/>
              </a:rPr>
              <a:t>#Edges: 21</a:t>
            </a:r>
          </a:p>
        </p:txBody>
      </p:sp>
      <p:sp>
        <p:nvSpPr>
          <p:cNvPr id="63" name="TextBox 62">
            <a:extLst>
              <a:ext uri="{FF2B5EF4-FFF2-40B4-BE49-F238E27FC236}">
                <a16:creationId xmlns:a16="http://schemas.microsoft.com/office/drawing/2014/main" id="{A9FADFF0-CB01-111E-47FE-932966F3113D}"/>
              </a:ext>
            </a:extLst>
          </p:cNvPr>
          <p:cNvSpPr txBox="1"/>
          <p:nvPr/>
        </p:nvSpPr>
        <p:spPr>
          <a:xfrm>
            <a:off x="264623" y="6484932"/>
            <a:ext cx="6261651" cy="323165"/>
          </a:xfrm>
          <a:prstGeom prst="rect">
            <a:avLst/>
          </a:prstGeom>
          <a:noFill/>
        </p:spPr>
        <p:txBody>
          <a:bodyPr wrap="none" rtlCol="0">
            <a:spAutoFit/>
          </a:bodyPr>
          <a:lstStyle/>
          <a:p>
            <a:r>
              <a:rPr lang="en-US" sz="1500" i="1" dirty="0">
                <a:latin typeface="Arial" panose="020B0604020202020204" pitchFamily="34" charset="0"/>
                <a:cs typeface="Arial" panose="020B0604020202020204" pitchFamily="34" charset="0"/>
              </a:rPr>
              <a:t>Focus on only level-2 groupings and edges between level-2 and level-3</a:t>
            </a:r>
          </a:p>
        </p:txBody>
      </p:sp>
      <p:sp>
        <p:nvSpPr>
          <p:cNvPr id="64" name="Oval 63">
            <a:extLst>
              <a:ext uri="{FF2B5EF4-FFF2-40B4-BE49-F238E27FC236}">
                <a16:creationId xmlns:a16="http://schemas.microsoft.com/office/drawing/2014/main" id="{E36401F8-26DD-C566-120D-D5C9768B9300}"/>
              </a:ext>
            </a:extLst>
          </p:cNvPr>
          <p:cNvSpPr/>
          <p:nvPr/>
        </p:nvSpPr>
        <p:spPr>
          <a:xfrm>
            <a:off x="4063236" y="1641475"/>
            <a:ext cx="702734" cy="1659466"/>
          </a:xfrm>
          <a:prstGeom prst="ellipse">
            <a:avLst/>
          </a:prstGeom>
          <a:solidFill>
            <a:schemeClr val="accent4">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E623347B-F1A6-044F-2939-56281667DB87}"/>
              </a:ext>
            </a:extLst>
          </p:cNvPr>
          <p:cNvSpPr/>
          <p:nvPr/>
        </p:nvSpPr>
        <p:spPr>
          <a:xfrm>
            <a:off x="4232571" y="3054944"/>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80215B53-535D-BB9D-FAED-104027ACC182}"/>
              </a:ext>
            </a:extLst>
          </p:cNvPr>
          <p:cNvSpPr/>
          <p:nvPr/>
        </p:nvSpPr>
        <p:spPr>
          <a:xfrm>
            <a:off x="4384969" y="3057900"/>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7263D8AA-0355-DF65-8EE1-473423755B20}"/>
              </a:ext>
            </a:extLst>
          </p:cNvPr>
          <p:cNvSpPr/>
          <p:nvPr/>
        </p:nvSpPr>
        <p:spPr>
          <a:xfrm>
            <a:off x="4521651" y="3054944"/>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8EB38EF6-70D0-19F4-F2BE-ADD53DBECF7D}"/>
              </a:ext>
            </a:extLst>
          </p:cNvPr>
          <p:cNvSpPr/>
          <p:nvPr/>
        </p:nvSpPr>
        <p:spPr>
          <a:xfrm>
            <a:off x="4023175" y="2918067"/>
            <a:ext cx="829734" cy="33092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3998557E-5AE8-895F-E69E-BBB8F107B797}"/>
              </a:ext>
            </a:extLst>
          </p:cNvPr>
          <p:cNvSpPr txBox="1"/>
          <p:nvPr/>
        </p:nvSpPr>
        <p:spPr>
          <a:xfrm>
            <a:off x="4915455" y="2513027"/>
            <a:ext cx="1284246" cy="784830"/>
          </a:xfrm>
          <a:prstGeom prst="rect">
            <a:avLst/>
          </a:prstGeom>
          <a:solidFill>
            <a:schemeClr val="accent4">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{1001, 1100}</a:t>
            </a:r>
          </a:p>
          <a:p>
            <a:pPr algn="ctr"/>
            <a:r>
              <a:rPr lang="en-US" sz="1500" dirty="0">
                <a:latin typeface="Arial" panose="020B0604020202020204" pitchFamily="34" charset="0"/>
                <a:cs typeface="Arial" panose="020B0604020202020204" pitchFamily="34" charset="0"/>
              </a:rPr>
              <a:t>{1111, 1011}</a:t>
            </a:r>
          </a:p>
          <a:p>
            <a:pPr algn="ctr"/>
            <a:r>
              <a:rPr lang="en-US" sz="1500" dirty="0">
                <a:latin typeface="Arial" panose="020B0604020202020204" pitchFamily="34" charset="0"/>
                <a:cs typeface="Arial" panose="020B0604020202020204" pitchFamily="34" charset="0"/>
              </a:rPr>
              <a:t>&lt;Rest&gt;</a:t>
            </a:r>
          </a:p>
        </p:txBody>
      </p:sp>
      <p:sp>
        <p:nvSpPr>
          <p:cNvPr id="71" name="Oval 70">
            <a:extLst>
              <a:ext uri="{FF2B5EF4-FFF2-40B4-BE49-F238E27FC236}">
                <a16:creationId xmlns:a16="http://schemas.microsoft.com/office/drawing/2014/main" id="{93D4B1CB-4A5B-D02E-CCC7-8970F2E1866D}"/>
              </a:ext>
            </a:extLst>
          </p:cNvPr>
          <p:cNvSpPr/>
          <p:nvPr/>
        </p:nvSpPr>
        <p:spPr>
          <a:xfrm>
            <a:off x="4361843" y="1804035"/>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2" name="Straight Arrow Connector 51">
            <a:extLst>
              <a:ext uri="{FF2B5EF4-FFF2-40B4-BE49-F238E27FC236}">
                <a16:creationId xmlns:a16="http://schemas.microsoft.com/office/drawing/2014/main" id="{574ACB86-1B02-EC57-AE1F-D3C45E6B8D7C}"/>
              </a:ext>
            </a:extLst>
          </p:cNvPr>
          <p:cNvCxnSpPr>
            <a:cxnSpLocks/>
            <a:endCxn id="71" idx="3"/>
          </p:cNvCxnSpPr>
          <p:nvPr/>
        </p:nvCxnSpPr>
        <p:spPr>
          <a:xfrm flipV="1">
            <a:off x="2803102" y="1861850"/>
            <a:ext cx="1567420" cy="391777"/>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75" name="Oval 74">
            <a:extLst>
              <a:ext uri="{FF2B5EF4-FFF2-40B4-BE49-F238E27FC236}">
                <a16:creationId xmlns:a16="http://schemas.microsoft.com/office/drawing/2014/main" id="{D6BF2514-6E29-871E-82EB-578D6E895661}"/>
              </a:ext>
            </a:extLst>
          </p:cNvPr>
          <p:cNvSpPr/>
          <p:nvPr/>
        </p:nvSpPr>
        <p:spPr>
          <a:xfrm>
            <a:off x="3517120" y="3934937"/>
            <a:ext cx="697260" cy="1614822"/>
          </a:xfrm>
          <a:prstGeom prst="ellipse">
            <a:avLst/>
          </a:prstGeom>
          <a:solidFill>
            <a:schemeClr val="accent2">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3F7C422D-A725-3E82-3784-7F4746421D49}"/>
              </a:ext>
            </a:extLst>
          </p:cNvPr>
          <p:cNvSpPr/>
          <p:nvPr/>
        </p:nvSpPr>
        <p:spPr>
          <a:xfrm>
            <a:off x="374158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B610CD82-0A56-C1E4-F950-19F31B41237F}"/>
              </a:ext>
            </a:extLst>
          </p:cNvPr>
          <p:cNvSpPr/>
          <p:nvPr/>
        </p:nvSpPr>
        <p:spPr>
          <a:xfrm>
            <a:off x="393084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B3F36031-6F36-2B24-A34E-4D47785726AD}"/>
              </a:ext>
            </a:extLst>
          </p:cNvPr>
          <p:cNvSpPr/>
          <p:nvPr/>
        </p:nvSpPr>
        <p:spPr>
          <a:xfrm>
            <a:off x="4744822" y="3944734"/>
            <a:ext cx="697260" cy="1588868"/>
          </a:xfrm>
          <a:prstGeom prst="ellipse">
            <a:avLst/>
          </a:prstGeom>
          <a:solidFill>
            <a:srgbClr val="00E8CB"/>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4FFF4E4E-1F5B-EB1E-6B11-73546389E5E6}"/>
              </a:ext>
            </a:extLst>
          </p:cNvPr>
          <p:cNvSpPr/>
          <p:nvPr/>
        </p:nvSpPr>
        <p:spPr>
          <a:xfrm>
            <a:off x="4956440"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94AFD744-0DAE-2CB6-AA93-1B23947B8A6C}"/>
              </a:ext>
            </a:extLst>
          </p:cNvPr>
          <p:cNvSpPr/>
          <p:nvPr/>
        </p:nvSpPr>
        <p:spPr>
          <a:xfrm>
            <a:off x="5162211"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a:extLst>
              <a:ext uri="{FF2B5EF4-FFF2-40B4-BE49-F238E27FC236}">
                <a16:creationId xmlns:a16="http://schemas.microsoft.com/office/drawing/2014/main" id="{31DB0980-C9DA-8E65-6B2C-9C7CA3495F22}"/>
              </a:ext>
            </a:extLst>
          </p:cNvPr>
          <p:cNvSpPr/>
          <p:nvPr/>
        </p:nvSpPr>
        <p:spPr>
          <a:xfrm>
            <a:off x="5975949" y="3928875"/>
            <a:ext cx="697260" cy="1614822"/>
          </a:xfrm>
          <a:prstGeom prst="ellipse">
            <a:avLst/>
          </a:prstGeom>
          <a:solidFill>
            <a:schemeClr val="accent5">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B42D5DB6-945B-6FFF-0299-763D4FE907E4}"/>
              </a:ext>
            </a:extLst>
          </p:cNvPr>
          <p:cNvSpPr/>
          <p:nvPr/>
        </p:nvSpPr>
        <p:spPr>
          <a:xfrm>
            <a:off x="6294945" y="5303308"/>
            <a:ext cx="59267" cy="67734"/>
          </a:xfrm>
          <a:prstGeom prst="ellipse">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DC91A172-5D4F-2D15-5DC6-6B06382E4DC0}"/>
              </a:ext>
            </a:extLst>
          </p:cNvPr>
          <p:cNvSpPr/>
          <p:nvPr/>
        </p:nvSpPr>
        <p:spPr>
          <a:xfrm>
            <a:off x="3508111" y="5202797"/>
            <a:ext cx="742613" cy="27956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7D49E105-0045-8614-BCDC-032A5BE22516}"/>
              </a:ext>
            </a:extLst>
          </p:cNvPr>
          <p:cNvSpPr/>
          <p:nvPr/>
        </p:nvSpPr>
        <p:spPr>
          <a:xfrm>
            <a:off x="4730369" y="5198316"/>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E728D157-A9B2-8FF5-4235-D7322C9B8CB5}"/>
              </a:ext>
            </a:extLst>
          </p:cNvPr>
          <p:cNvSpPr/>
          <p:nvPr/>
        </p:nvSpPr>
        <p:spPr>
          <a:xfrm>
            <a:off x="5954533" y="5191160"/>
            <a:ext cx="742613" cy="29262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F84F9696-0A0D-1F33-61B4-2F85C165D9D1}"/>
              </a:ext>
            </a:extLst>
          </p:cNvPr>
          <p:cNvSpPr txBox="1"/>
          <p:nvPr/>
        </p:nvSpPr>
        <p:spPr>
          <a:xfrm>
            <a:off x="3185098" y="5607669"/>
            <a:ext cx="1236012" cy="553998"/>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{0001, 1111}</a:t>
            </a:r>
          </a:p>
          <a:p>
            <a:pPr algn="ctr"/>
            <a:r>
              <a:rPr lang="en-US" sz="1500" dirty="0">
                <a:latin typeface="Arial" panose="020B0604020202020204" pitchFamily="34" charset="0"/>
                <a:cs typeface="Arial" panose="020B0604020202020204" pitchFamily="34" charset="0"/>
              </a:rPr>
              <a:t>&lt;Rest&gt;</a:t>
            </a:r>
          </a:p>
        </p:txBody>
      </p:sp>
      <p:sp>
        <p:nvSpPr>
          <p:cNvPr id="87" name="TextBox 86">
            <a:extLst>
              <a:ext uri="{FF2B5EF4-FFF2-40B4-BE49-F238E27FC236}">
                <a16:creationId xmlns:a16="http://schemas.microsoft.com/office/drawing/2014/main" id="{6ACBBCC9-9B83-86F9-1A17-8C91BF78F3EF}"/>
              </a:ext>
            </a:extLst>
          </p:cNvPr>
          <p:cNvSpPr txBox="1"/>
          <p:nvPr/>
        </p:nvSpPr>
        <p:spPr>
          <a:xfrm>
            <a:off x="4493199" y="5601285"/>
            <a:ext cx="1359526" cy="553998"/>
          </a:xfrm>
          <a:prstGeom prst="rect">
            <a:avLst/>
          </a:prstGeom>
          <a:solidFill>
            <a:srgbClr val="00E8CB"/>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{1000, 0000}</a:t>
            </a:r>
          </a:p>
          <a:p>
            <a:pPr algn="ctr"/>
            <a:r>
              <a:rPr lang="en-US" sz="1500" dirty="0">
                <a:latin typeface="Arial" panose="020B0604020202020204" pitchFamily="34" charset="0"/>
                <a:cs typeface="Arial" panose="020B0604020202020204" pitchFamily="34" charset="0"/>
              </a:rPr>
              <a:t>&lt;Rest&gt;</a:t>
            </a:r>
          </a:p>
        </p:txBody>
      </p:sp>
      <p:sp>
        <p:nvSpPr>
          <p:cNvPr id="88" name="TextBox 87">
            <a:extLst>
              <a:ext uri="{FF2B5EF4-FFF2-40B4-BE49-F238E27FC236}">
                <a16:creationId xmlns:a16="http://schemas.microsoft.com/office/drawing/2014/main" id="{56F8DE59-B236-EC67-941C-1E5245ACCD83}"/>
              </a:ext>
            </a:extLst>
          </p:cNvPr>
          <p:cNvSpPr txBox="1"/>
          <p:nvPr/>
        </p:nvSpPr>
        <p:spPr>
          <a:xfrm>
            <a:off x="5878439" y="5677100"/>
            <a:ext cx="879023" cy="323165"/>
          </a:xfrm>
          <a:prstGeom prst="rect">
            <a:avLst/>
          </a:prstGeom>
          <a:solidFill>
            <a:schemeClr val="accent5">
              <a:lumMod val="40000"/>
              <a:lumOff val="6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500" dirty="0">
                <a:latin typeface="Arial" panose="020B0604020202020204" pitchFamily="34" charset="0"/>
                <a:cs typeface="Arial" panose="020B0604020202020204" pitchFamily="34" charset="0"/>
              </a:rPr>
              <a:t>&lt;Rest&gt;</a:t>
            </a:r>
          </a:p>
        </p:txBody>
      </p:sp>
      <mc:AlternateContent xmlns:mc="http://schemas.openxmlformats.org/markup-compatibility/2006" xmlns:a14="http://schemas.microsoft.com/office/drawing/2010/main">
        <mc:Choice Requires="a14">
          <p:sp>
            <p:nvSpPr>
              <p:cNvPr id="89" name="TextBox 88">
                <a:extLst>
                  <a:ext uri="{FF2B5EF4-FFF2-40B4-BE49-F238E27FC236}">
                    <a16:creationId xmlns:a16="http://schemas.microsoft.com/office/drawing/2014/main" id="{6FB694CE-FC9F-4411-CDCF-F6594C68BE3E}"/>
                  </a:ext>
                </a:extLst>
              </p:cNvPr>
              <p:cNvSpPr txBox="1"/>
              <p:nvPr/>
            </p:nvSpPr>
            <p:spPr>
              <a:xfrm>
                <a:off x="4005319" y="3768211"/>
                <a:ext cx="400815" cy="279564"/>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2</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89" name="TextBox 88">
                <a:extLst>
                  <a:ext uri="{FF2B5EF4-FFF2-40B4-BE49-F238E27FC236}">
                    <a16:creationId xmlns:a16="http://schemas.microsoft.com/office/drawing/2014/main" id="{6FB694CE-FC9F-4411-CDCF-F6594C68BE3E}"/>
                  </a:ext>
                </a:extLst>
              </p:cNvPr>
              <p:cNvSpPr txBox="1">
                <a:spLocks noRot="1" noChangeAspect="1" noMove="1" noResize="1" noEditPoints="1" noAdjustHandles="1" noChangeArrowheads="1" noChangeShapeType="1" noTextEdit="1"/>
              </p:cNvSpPr>
              <p:nvPr/>
            </p:nvSpPr>
            <p:spPr>
              <a:xfrm>
                <a:off x="4005319" y="3768211"/>
                <a:ext cx="400815" cy="279564"/>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0" name="TextBox 89">
                <a:extLst>
                  <a:ext uri="{FF2B5EF4-FFF2-40B4-BE49-F238E27FC236}">
                    <a16:creationId xmlns:a16="http://schemas.microsoft.com/office/drawing/2014/main" id="{2D4C77FD-7088-9D02-B163-99C9FCAA7274}"/>
                  </a:ext>
                </a:extLst>
              </p:cNvPr>
              <p:cNvSpPr txBox="1"/>
              <p:nvPr/>
            </p:nvSpPr>
            <p:spPr>
              <a:xfrm>
                <a:off x="5319668" y="3766942"/>
                <a:ext cx="400815" cy="280718"/>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6</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90" name="TextBox 89">
                <a:extLst>
                  <a:ext uri="{FF2B5EF4-FFF2-40B4-BE49-F238E27FC236}">
                    <a16:creationId xmlns:a16="http://schemas.microsoft.com/office/drawing/2014/main" id="{2D4C77FD-7088-9D02-B163-99C9FCAA7274}"/>
                  </a:ext>
                </a:extLst>
              </p:cNvPr>
              <p:cNvSpPr txBox="1">
                <a:spLocks noRot="1" noChangeAspect="1" noMove="1" noResize="1" noEditPoints="1" noAdjustHandles="1" noChangeArrowheads="1" noChangeShapeType="1" noTextEdit="1"/>
              </p:cNvSpPr>
              <p:nvPr/>
            </p:nvSpPr>
            <p:spPr>
              <a:xfrm>
                <a:off x="5319668" y="3766942"/>
                <a:ext cx="400815" cy="280718"/>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1" name="TextBox 90">
                <a:extLst>
                  <a:ext uri="{FF2B5EF4-FFF2-40B4-BE49-F238E27FC236}">
                    <a16:creationId xmlns:a16="http://schemas.microsoft.com/office/drawing/2014/main" id="{0053586B-2035-C201-1C90-947B5347283A}"/>
                  </a:ext>
                </a:extLst>
              </p:cNvPr>
              <p:cNvSpPr txBox="1"/>
              <p:nvPr/>
            </p:nvSpPr>
            <p:spPr>
              <a:xfrm>
                <a:off x="6624670" y="3766942"/>
                <a:ext cx="400815" cy="27898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Sup>
                        <m:sSubSupPr>
                          <m:ctrlPr>
                            <a:rPr lang="en-US" sz="1200" b="0" i="1" smtClean="0">
                              <a:latin typeface="Cambria Math" panose="02040503050406030204" pitchFamily="18" charset="0"/>
                              <a:cs typeface="Times New Roman" panose="02020603050405020304" pitchFamily="18" charset="0"/>
                            </a:rPr>
                          </m:ctrlPr>
                        </m:sSubSupPr>
                        <m:e>
                          <m:r>
                            <a:rPr lang="en-US" sz="1200" b="0" i="1" smtClean="0">
                              <a:latin typeface="Cambria Math" panose="02040503050406030204" pitchFamily="18" charset="0"/>
                              <a:cs typeface="Times New Roman" panose="02020603050405020304" pitchFamily="18" charset="0"/>
                            </a:rPr>
                            <m:t>𝐺</m:t>
                          </m:r>
                        </m:e>
                        <m:sub>
                          <m:r>
                            <a:rPr lang="en-US" sz="1200" b="0" i="1" smtClean="0">
                              <a:latin typeface="Cambria Math" panose="02040503050406030204" pitchFamily="18" charset="0"/>
                              <a:cs typeface="Times New Roman" panose="02020603050405020304" pitchFamily="18" charset="0"/>
                            </a:rPr>
                            <m:t>4</m:t>
                          </m:r>
                        </m:sub>
                        <m:sup>
                          <m:r>
                            <a:rPr lang="en-US" sz="1200" b="0" i="1" smtClean="0">
                              <a:latin typeface="Cambria Math" panose="02040503050406030204" pitchFamily="18" charset="0"/>
                              <a:cs typeface="Times New Roman" panose="02020603050405020304" pitchFamily="18" charset="0"/>
                            </a:rPr>
                            <m:t>2</m:t>
                          </m:r>
                        </m:sup>
                      </m:sSubSup>
                    </m:oMath>
                  </m:oMathPara>
                </a14:m>
                <a:endParaRPr lang="en-US" sz="1200" dirty="0">
                  <a:latin typeface="Times New Roman" panose="02020603050405020304" pitchFamily="18" charset="0"/>
                  <a:cs typeface="Times New Roman" panose="02020603050405020304" pitchFamily="18" charset="0"/>
                </a:endParaRPr>
              </a:p>
            </p:txBody>
          </p:sp>
        </mc:Choice>
        <mc:Fallback xmlns="">
          <p:sp>
            <p:nvSpPr>
              <p:cNvPr id="91" name="TextBox 90">
                <a:extLst>
                  <a:ext uri="{FF2B5EF4-FFF2-40B4-BE49-F238E27FC236}">
                    <a16:creationId xmlns:a16="http://schemas.microsoft.com/office/drawing/2014/main" id="{0053586B-2035-C201-1C90-947B5347283A}"/>
                  </a:ext>
                </a:extLst>
              </p:cNvPr>
              <p:cNvSpPr txBox="1">
                <a:spLocks noRot="1" noChangeAspect="1" noMove="1" noResize="1" noEditPoints="1" noAdjustHandles="1" noChangeArrowheads="1" noChangeShapeType="1" noTextEdit="1"/>
              </p:cNvSpPr>
              <p:nvPr/>
            </p:nvSpPr>
            <p:spPr>
              <a:xfrm>
                <a:off x="6624670" y="3766942"/>
                <a:ext cx="400815" cy="278987"/>
              </a:xfrm>
              <a:prstGeom prst="rect">
                <a:avLst/>
              </a:prstGeom>
              <a:blipFill>
                <a:blip r:embed="rId9"/>
                <a:stretch>
                  <a:fillRect/>
                </a:stretch>
              </a:blipFill>
            </p:spPr>
            <p:txBody>
              <a:bodyPr/>
              <a:lstStyle/>
              <a:p>
                <a:r>
                  <a:rPr lang="en-US">
                    <a:noFill/>
                  </a:rPr>
                  <a:t> </a:t>
                </a:r>
              </a:p>
            </p:txBody>
          </p:sp>
        </mc:Fallback>
      </mc:AlternateContent>
      <p:sp>
        <p:nvSpPr>
          <p:cNvPr id="92" name="Freeform 91">
            <a:extLst>
              <a:ext uri="{FF2B5EF4-FFF2-40B4-BE49-F238E27FC236}">
                <a16:creationId xmlns:a16="http://schemas.microsoft.com/office/drawing/2014/main" id="{7D34509E-E01A-071B-9F2D-AEBA82BB4015}"/>
              </a:ext>
            </a:extLst>
          </p:cNvPr>
          <p:cNvSpPr/>
          <p:nvPr/>
        </p:nvSpPr>
        <p:spPr>
          <a:xfrm>
            <a:off x="2603157" y="3104097"/>
            <a:ext cx="1647567" cy="866541"/>
          </a:xfrm>
          <a:custGeom>
            <a:avLst/>
            <a:gdLst>
              <a:gd name="csX0" fmla="*/ 1647567 w 1647567"/>
              <a:gd name="csY0" fmla="*/ 1568 h 866541"/>
              <a:gd name="csX1" fmla="*/ 1400432 w 1647567"/>
              <a:gd name="csY1" fmla="*/ 265179 h 866541"/>
              <a:gd name="csX2" fmla="*/ 428367 w 1647567"/>
              <a:gd name="csY2" fmla="*/ 18044 h 866541"/>
              <a:gd name="csX3" fmla="*/ 0 w 1647567"/>
              <a:gd name="csY3" fmla="*/ 866541 h 866541"/>
            </a:gdLst>
            <a:ahLst/>
            <a:cxnLst>
              <a:cxn ang="0">
                <a:pos x="csX0" y="csY0"/>
              </a:cxn>
              <a:cxn ang="0">
                <a:pos x="csX1" y="csY1"/>
              </a:cxn>
              <a:cxn ang="0">
                <a:pos x="csX2" y="csY2"/>
              </a:cxn>
              <a:cxn ang="0">
                <a:pos x="csX3" y="csY3"/>
              </a:cxn>
            </a:cxnLst>
            <a:rect l="l" t="t" r="r" b="b"/>
            <a:pathLst>
              <a:path w="1647567" h="866541">
                <a:moveTo>
                  <a:pt x="1647567" y="1568"/>
                </a:moveTo>
                <a:cubicBezTo>
                  <a:pt x="1625599" y="132000"/>
                  <a:pt x="1603632" y="262433"/>
                  <a:pt x="1400432" y="265179"/>
                </a:cubicBezTo>
                <a:cubicBezTo>
                  <a:pt x="1197232" y="267925"/>
                  <a:pt x="661772" y="-82183"/>
                  <a:pt x="428367" y="18044"/>
                </a:cubicBezTo>
                <a:cubicBezTo>
                  <a:pt x="194962" y="118271"/>
                  <a:pt x="97481" y="492406"/>
                  <a:pt x="0" y="866541"/>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a:extLst>
              <a:ext uri="{FF2B5EF4-FFF2-40B4-BE49-F238E27FC236}">
                <a16:creationId xmlns:a16="http://schemas.microsoft.com/office/drawing/2014/main" id="{B308CB6D-B6CB-7770-F8FF-7EB1C3FE9CCB}"/>
              </a:ext>
            </a:extLst>
          </p:cNvPr>
          <p:cNvSpPr/>
          <p:nvPr/>
        </p:nvSpPr>
        <p:spPr>
          <a:xfrm>
            <a:off x="2792627" y="3097427"/>
            <a:ext cx="1622854" cy="856735"/>
          </a:xfrm>
          <a:custGeom>
            <a:avLst/>
            <a:gdLst>
              <a:gd name="csX0" fmla="*/ 1622854 w 1622854"/>
              <a:gd name="csY0" fmla="*/ 0 h 856735"/>
              <a:gd name="csX1" fmla="*/ 1252151 w 1622854"/>
              <a:gd name="csY1" fmla="*/ 411892 h 856735"/>
              <a:gd name="csX2" fmla="*/ 395416 w 1622854"/>
              <a:gd name="csY2" fmla="*/ 140043 h 856735"/>
              <a:gd name="csX3" fmla="*/ 0 w 1622854"/>
              <a:gd name="csY3" fmla="*/ 856735 h 856735"/>
            </a:gdLst>
            <a:ahLst/>
            <a:cxnLst>
              <a:cxn ang="0">
                <a:pos x="csX0" y="csY0"/>
              </a:cxn>
              <a:cxn ang="0">
                <a:pos x="csX1" y="csY1"/>
              </a:cxn>
              <a:cxn ang="0">
                <a:pos x="csX2" y="csY2"/>
              </a:cxn>
              <a:cxn ang="0">
                <a:pos x="csX3" y="csY3"/>
              </a:cxn>
            </a:cxnLst>
            <a:rect l="l" t="t" r="r" b="b"/>
            <a:pathLst>
              <a:path w="1622854" h="856735">
                <a:moveTo>
                  <a:pt x="1622854" y="0"/>
                </a:moveTo>
                <a:cubicBezTo>
                  <a:pt x="1539789" y="194276"/>
                  <a:pt x="1456724" y="388552"/>
                  <a:pt x="1252151" y="411892"/>
                </a:cubicBezTo>
                <a:cubicBezTo>
                  <a:pt x="1047578" y="435232"/>
                  <a:pt x="604108" y="65903"/>
                  <a:pt x="395416" y="140043"/>
                </a:cubicBezTo>
                <a:cubicBezTo>
                  <a:pt x="186724" y="214183"/>
                  <a:pt x="93362" y="535459"/>
                  <a:pt x="0" y="856735"/>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a:extLst>
              <a:ext uri="{FF2B5EF4-FFF2-40B4-BE49-F238E27FC236}">
                <a16:creationId xmlns:a16="http://schemas.microsoft.com/office/drawing/2014/main" id="{A9AC278C-7BA3-B612-963A-225A9586577C}"/>
              </a:ext>
            </a:extLst>
          </p:cNvPr>
          <p:cNvSpPr/>
          <p:nvPr/>
        </p:nvSpPr>
        <p:spPr>
          <a:xfrm>
            <a:off x="2982097" y="3105665"/>
            <a:ext cx="1565189" cy="832021"/>
          </a:xfrm>
          <a:custGeom>
            <a:avLst/>
            <a:gdLst>
              <a:gd name="csX0" fmla="*/ 1565189 w 1565189"/>
              <a:gd name="csY0" fmla="*/ 0 h 832021"/>
              <a:gd name="csX1" fmla="*/ 1046206 w 1565189"/>
              <a:gd name="csY1" fmla="*/ 543697 h 832021"/>
              <a:gd name="csX2" fmla="*/ 329514 w 1565189"/>
              <a:gd name="csY2" fmla="*/ 230659 h 832021"/>
              <a:gd name="csX3" fmla="*/ 0 w 1565189"/>
              <a:gd name="csY3" fmla="*/ 832021 h 832021"/>
            </a:gdLst>
            <a:ahLst/>
            <a:cxnLst>
              <a:cxn ang="0">
                <a:pos x="csX0" y="csY0"/>
              </a:cxn>
              <a:cxn ang="0">
                <a:pos x="csX1" y="csY1"/>
              </a:cxn>
              <a:cxn ang="0">
                <a:pos x="csX2" y="csY2"/>
              </a:cxn>
              <a:cxn ang="0">
                <a:pos x="csX3" y="csY3"/>
              </a:cxn>
            </a:cxnLst>
            <a:rect l="l" t="t" r="r" b="b"/>
            <a:pathLst>
              <a:path w="1565189" h="832021">
                <a:moveTo>
                  <a:pt x="1565189" y="0"/>
                </a:moveTo>
                <a:cubicBezTo>
                  <a:pt x="1408670" y="252627"/>
                  <a:pt x="1252152" y="505254"/>
                  <a:pt x="1046206" y="543697"/>
                </a:cubicBezTo>
                <a:cubicBezTo>
                  <a:pt x="840260" y="582140"/>
                  <a:pt x="503882" y="182605"/>
                  <a:pt x="329514" y="230659"/>
                </a:cubicBezTo>
                <a:cubicBezTo>
                  <a:pt x="155146" y="278713"/>
                  <a:pt x="77573" y="555367"/>
                  <a:pt x="0" y="832021"/>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94">
            <a:extLst>
              <a:ext uri="{FF2B5EF4-FFF2-40B4-BE49-F238E27FC236}">
                <a16:creationId xmlns:a16="http://schemas.microsoft.com/office/drawing/2014/main" id="{952A2DA5-672F-FD79-26FE-D9F8B156E186}"/>
              </a:ext>
            </a:extLst>
          </p:cNvPr>
          <p:cNvSpPr/>
          <p:nvPr/>
        </p:nvSpPr>
        <p:spPr>
          <a:xfrm>
            <a:off x="2594431" y="4011827"/>
            <a:ext cx="1219688" cy="304771"/>
          </a:xfrm>
          <a:custGeom>
            <a:avLst/>
            <a:gdLst>
              <a:gd name="csX0" fmla="*/ 488 w 1219688"/>
              <a:gd name="csY0" fmla="*/ 0 h 304771"/>
              <a:gd name="csX1" fmla="*/ 140531 w 1219688"/>
              <a:gd name="csY1" fmla="*/ 296562 h 304771"/>
              <a:gd name="csX2" fmla="*/ 865461 w 1219688"/>
              <a:gd name="csY2" fmla="*/ 214184 h 304771"/>
              <a:gd name="csX3" fmla="*/ 1219688 w 1219688"/>
              <a:gd name="csY3" fmla="*/ 131805 h 304771"/>
            </a:gdLst>
            <a:ahLst/>
            <a:cxnLst>
              <a:cxn ang="0">
                <a:pos x="csX0" y="csY0"/>
              </a:cxn>
              <a:cxn ang="0">
                <a:pos x="csX1" y="csY1"/>
              </a:cxn>
              <a:cxn ang="0">
                <a:pos x="csX2" y="csY2"/>
              </a:cxn>
              <a:cxn ang="0">
                <a:pos x="csX3" y="csY3"/>
              </a:cxn>
            </a:cxnLst>
            <a:rect l="l" t="t" r="r" b="b"/>
            <a:pathLst>
              <a:path w="1219688" h="304771">
                <a:moveTo>
                  <a:pt x="488" y="0"/>
                </a:moveTo>
                <a:cubicBezTo>
                  <a:pt x="-1572" y="130432"/>
                  <a:pt x="-3631" y="260865"/>
                  <a:pt x="140531" y="296562"/>
                </a:cubicBezTo>
                <a:cubicBezTo>
                  <a:pt x="284693" y="332259"/>
                  <a:pt x="685602" y="241643"/>
                  <a:pt x="865461" y="214184"/>
                </a:cubicBezTo>
                <a:cubicBezTo>
                  <a:pt x="1045320" y="186725"/>
                  <a:pt x="1132504" y="159265"/>
                  <a:pt x="1219688" y="131805"/>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95">
            <a:extLst>
              <a:ext uri="{FF2B5EF4-FFF2-40B4-BE49-F238E27FC236}">
                <a16:creationId xmlns:a16="http://schemas.microsoft.com/office/drawing/2014/main" id="{C9EF1FA4-AC43-94BB-158A-D455941AE2A7}"/>
              </a:ext>
            </a:extLst>
          </p:cNvPr>
          <p:cNvSpPr/>
          <p:nvPr/>
        </p:nvSpPr>
        <p:spPr>
          <a:xfrm>
            <a:off x="2982097" y="3676967"/>
            <a:ext cx="3336325" cy="474903"/>
          </a:xfrm>
          <a:custGeom>
            <a:avLst/>
            <a:gdLst>
              <a:gd name="csX0" fmla="*/ 0 w 3336325"/>
              <a:gd name="csY0" fmla="*/ 318384 h 474903"/>
              <a:gd name="csX1" fmla="*/ 222422 w 3336325"/>
              <a:gd name="csY1" fmla="*/ 326622 h 474903"/>
              <a:gd name="csX2" fmla="*/ 881449 w 3336325"/>
              <a:gd name="csY2" fmla="*/ 54774 h 474903"/>
              <a:gd name="csX3" fmla="*/ 2833817 w 3336325"/>
              <a:gd name="csY3" fmla="*/ 38298 h 474903"/>
              <a:gd name="csX4" fmla="*/ 3336325 w 3336325"/>
              <a:gd name="csY4" fmla="*/ 474903 h 474903"/>
            </a:gdLst>
            <a:ahLst/>
            <a:cxnLst>
              <a:cxn ang="0">
                <a:pos x="csX0" y="csY0"/>
              </a:cxn>
              <a:cxn ang="0">
                <a:pos x="csX1" y="csY1"/>
              </a:cxn>
              <a:cxn ang="0">
                <a:pos x="csX2" y="csY2"/>
              </a:cxn>
              <a:cxn ang="0">
                <a:pos x="csX3" y="csY3"/>
              </a:cxn>
              <a:cxn ang="0">
                <a:pos x="csX4" y="csY4"/>
              </a:cxn>
            </a:cxnLst>
            <a:rect l="l" t="t" r="r" b="b"/>
            <a:pathLst>
              <a:path w="3336325" h="474903">
                <a:moveTo>
                  <a:pt x="0" y="318384"/>
                </a:moveTo>
                <a:cubicBezTo>
                  <a:pt x="37757" y="344470"/>
                  <a:pt x="75514" y="370557"/>
                  <a:pt x="222422" y="326622"/>
                </a:cubicBezTo>
                <a:cubicBezTo>
                  <a:pt x="369330" y="282687"/>
                  <a:pt x="446217" y="102828"/>
                  <a:pt x="881449" y="54774"/>
                </a:cubicBezTo>
                <a:cubicBezTo>
                  <a:pt x="1316681" y="6720"/>
                  <a:pt x="2424671" y="-31723"/>
                  <a:pt x="2833817" y="38298"/>
                </a:cubicBezTo>
                <a:cubicBezTo>
                  <a:pt x="3242963" y="108319"/>
                  <a:pt x="3289644" y="291611"/>
                  <a:pt x="3336325" y="474903"/>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96">
            <a:extLst>
              <a:ext uri="{FF2B5EF4-FFF2-40B4-BE49-F238E27FC236}">
                <a16:creationId xmlns:a16="http://schemas.microsoft.com/office/drawing/2014/main" id="{9F64C155-D806-CA36-2C53-AF8103465C60}"/>
              </a:ext>
            </a:extLst>
          </p:cNvPr>
          <p:cNvSpPr/>
          <p:nvPr/>
        </p:nvSpPr>
        <p:spPr>
          <a:xfrm>
            <a:off x="2778877" y="3809543"/>
            <a:ext cx="2353296" cy="363920"/>
          </a:xfrm>
          <a:custGeom>
            <a:avLst/>
            <a:gdLst>
              <a:gd name="csX0" fmla="*/ 13750 w 2353296"/>
              <a:gd name="csY0" fmla="*/ 210522 h 363920"/>
              <a:gd name="csX1" fmla="*/ 153793 w 2353296"/>
              <a:gd name="csY1" fmla="*/ 358803 h 363920"/>
              <a:gd name="csX2" fmla="*/ 1109382 w 2353296"/>
              <a:gd name="csY2" fmla="*/ 45765 h 363920"/>
              <a:gd name="csX3" fmla="*/ 1924928 w 2353296"/>
              <a:gd name="csY3" fmla="*/ 29289 h 363920"/>
              <a:gd name="csX4" fmla="*/ 2353296 w 2353296"/>
              <a:gd name="csY4" fmla="*/ 309376 h 363920"/>
            </a:gdLst>
            <a:ahLst/>
            <a:cxnLst>
              <a:cxn ang="0">
                <a:pos x="csX0" y="csY0"/>
              </a:cxn>
              <a:cxn ang="0">
                <a:pos x="csX1" y="csY1"/>
              </a:cxn>
              <a:cxn ang="0">
                <a:pos x="csX2" y="csY2"/>
              </a:cxn>
              <a:cxn ang="0">
                <a:pos x="csX3" y="csY3"/>
              </a:cxn>
              <a:cxn ang="0">
                <a:pos x="csX4" y="csY4"/>
              </a:cxn>
            </a:cxnLst>
            <a:rect l="l" t="t" r="r" b="b"/>
            <a:pathLst>
              <a:path w="2353296" h="363920">
                <a:moveTo>
                  <a:pt x="13750" y="210522"/>
                </a:moveTo>
                <a:cubicBezTo>
                  <a:pt x="-7531" y="298392"/>
                  <a:pt x="-28812" y="386263"/>
                  <a:pt x="153793" y="358803"/>
                </a:cubicBezTo>
                <a:cubicBezTo>
                  <a:pt x="336398" y="331344"/>
                  <a:pt x="814193" y="100684"/>
                  <a:pt x="1109382" y="45765"/>
                </a:cubicBezTo>
                <a:cubicBezTo>
                  <a:pt x="1404571" y="-9154"/>
                  <a:pt x="1717609" y="-14646"/>
                  <a:pt x="1924928" y="29289"/>
                </a:cubicBezTo>
                <a:cubicBezTo>
                  <a:pt x="2132247" y="73224"/>
                  <a:pt x="2242771" y="191300"/>
                  <a:pt x="2353296" y="309376"/>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mc:Choice xmlns:a14="http://schemas.microsoft.com/office/drawing/2010/main" Requires="a14">
          <p:sp>
            <p:nvSpPr>
              <p:cNvPr id="98" name="TextBox 97">
                <a:extLst>
                  <a:ext uri="{FF2B5EF4-FFF2-40B4-BE49-F238E27FC236}">
                    <a16:creationId xmlns:a16="http://schemas.microsoft.com/office/drawing/2014/main" id="{5C6AA232-5FDC-43F4-1500-DDF0BB82B08B}"/>
                  </a:ext>
                </a:extLst>
              </p:cNvPr>
              <p:cNvSpPr txBox="1"/>
              <p:nvPr/>
            </p:nvSpPr>
            <p:spPr>
              <a:xfrm>
                <a:off x="7504481" y="3429000"/>
                <a:ext cx="4259115" cy="819199"/>
              </a:xfrm>
              <a:prstGeom prst="rect">
                <a:avLst/>
              </a:prstGeom>
              <a:noFill/>
            </p:spPr>
            <p:txBody>
              <a:bodyPr wrap="none" rtlCol="0">
                <a:spAutoFit/>
              </a:bodyPr>
              <a:lstStyle/>
              <a:p>
                <a:r>
                  <a:rPr lang="en-US" sz="1500" dirty="0">
                    <a:latin typeface="Arial" panose="020B0604020202020204" pitchFamily="34" charset="0"/>
                    <a:cs typeface="Arial" panose="020B0604020202020204" pitchFamily="34" charset="0"/>
                  </a:rPr>
                  <a:t>Union of Cross-product of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b="0" i="1" smtClean="0">
                            <a:latin typeface="Cambria Math" panose="02040503050406030204" pitchFamily="18" charset="0"/>
                            <a:cs typeface="Times New Roman" panose="02020603050405020304" pitchFamily="18" charset="0"/>
                          </a:rPr>
                          <m:t>5</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Arial" panose="020B0604020202020204" pitchFamily="34" charset="0"/>
                    <a:cs typeface="Arial" panose="020B0604020202020204" pitchFamily="34" charset="0"/>
                  </a:rPr>
                  <a:t> with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2</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b="0" i="1" smtClean="0">
                            <a:latin typeface="Cambria Math" panose="02040503050406030204" pitchFamily="18" charset="0"/>
                            <a:cs typeface="Times New Roman" panose="02020603050405020304" pitchFamily="18" charset="0"/>
                          </a:rPr>
                          <m:t>6</m:t>
                        </m:r>
                      </m:sub>
                      <m:sup>
                        <m:r>
                          <a:rPr lang="en-US" sz="1500" i="1">
                            <a:latin typeface="Cambria Math" panose="02040503050406030204" pitchFamily="18" charset="0"/>
                            <a:cs typeface="Times New Roman" panose="02020603050405020304" pitchFamily="18" charset="0"/>
                          </a:rPr>
                          <m:t>2</m:t>
                        </m:r>
                      </m:sup>
                    </m:sSubSup>
                  </m:oMath>
                </a14:m>
                <a:r>
                  <a:rPr lang="en-US" sz="1500" dirty="0">
                    <a:latin typeface="Times New Roman" panose="02020603050405020304" pitchFamily="18" charset="0"/>
                    <a:cs typeface="Times New Roman" panose="02020603050405020304" pitchFamily="18" charset="0"/>
                  </a:rPr>
                  <a:t>, </a:t>
                </a:r>
                <a14:m>
                  <m:oMath xmlns:m="http://schemas.openxmlformats.org/officeDocument/2006/math">
                    <m:sSubSup>
                      <m:sSubSupPr>
                        <m:ctrlPr>
                          <a:rPr lang="en-US" sz="1500" i="1">
                            <a:latin typeface="Cambria Math" panose="02040503050406030204" pitchFamily="18" charset="0"/>
                            <a:cs typeface="Times New Roman" panose="02020603050405020304" pitchFamily="18" charset="0"/>
                          </a:rPr>
                        </m:ctrlPr>
                      </m:sSubSupPr>
                      <m:e>
                        <m:r>
                          <a:rPr lang="en-US" sz="1500" i="1">
                            <a:latin typeface="Cambria Math" panose="02040503050406030204" pitchFamily="18" charset="0"/>
                            <a:cs typeface="Times New Roman" panose="02020603050405020304" pitchFamily="18" charset="0"/>
                          </a:rPr>
                          <m:t>𝐺</m:t>
                        </m:r>
                      </m:e>
                      <m:sub>
                        <m:r>
                          <a:rPr lang="en-US" sz="1500" i="1">
                            <a:latin typeface="Cambria Math" panose="02040503050406030204" pitchFamily="18" charset="0"/>
                            <a:cs typeface="Times New Roman" panose="02020603050405020304" pitchFamily="18" charset="0"/>
                          </a:rPr>
                          <m:t>4</m:t>
                        </m:r>
                      </m:sub>
                      <m:sup>
                        <m:r>
                          <a:rPr lang="en-US" sz="1500" i="1">
                            <a:latin typeface="Cambria Math" panose="02040503050406030204" pitchFamily="18" charset="0"/>
                            <a:cs typeface="Times New Roman" panose="02020603050405020304" pitchFamily="18" charset="0"/>
                          </a:rPr>
                          <m:t>2</m:t>
                        </m:r>
                      </m:sup>
                    </m:sSubSup>
                  </m:oMath>
                </a14:m>
                <a:endParaRPr lang="en-US" sz="1500" dirty="0">
                  <a:latin typeface="Times New Roman" panose="02020603050405020304" pitchFamily="18" charset="0"/>
                  <a:cs typeface="Times New Roman" panose="02020603050405020304" pitchFamily="18" charset="0"/>
                </a:endParaRPr>
              </a:p>
              <a:p>
                <a:r>
                  <a:rPr lang="en-US" sz="1500" dirty="0">
                    <a:latin typeface="Arial" panose="020B0604020202020204" pitchFamily="34" charset="0"/>
                    <a:cs typeface="Arial" panose="020B0604020202020204" pitchFamily="34" charset="0"/>
                  </a:rPr>
                  <a:t>… roughly </a:t>
                </a:r>
              </a:p>
              <a:p>
                <a14:m>
                  <m:oMath xmlns:m="http://schemas.openxmlformats.org/officeDocument/2006/math">
                    <m:r>
                      <a:rPr lang="en-US" sz="150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𝐴</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r>
                          <a:rPr lang="en-US" sz="1500" b="0" i="1" smtClean="0">
                            <a:latin typeface="Cambria Math" panose="02040503050406030204" pitchFamily="18" charset="0"/>
                            <a:ea typeface="Cambria Math" panose="02040503050406030204" pitchFamily="18" charset="0"/>
                            <a:cs typeface="Arial" panose="020B0604020202020204" pitchFamily="34" charset="0"/>
                          </a:rPr>
                          <m:t>𝐵</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𝑖</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5</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dPr>
                          <m:e>
                            <m:r>
                              <a:rPr lang="en-US" sz="1500" b="0" i="1" smtClean="0">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0</m:t>
                        </m:r>
                      </m:sub>
                    </m:sSub>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2</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b="0" i="1" smtClean="0">
                            <a:latin typeface="Cambria Math" panose="02040503050406030204" pitchFamily="18" charset="0"/>
                            <a:ea typeface="Cambria Math" panose="02040503050406030204" pitchFamily="18" charset="0"/>
                            <a:cs typeface="Arial" panose="020B0604020202020204" pitchFamily="34" charset="0"/>
                          </a:rPr>
                          <m:t>(</m:t>
                        </m:r>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5</m:t>
                        </m:r>
                      </m:sub>
                      <m:sup>
                        <m:r>
                          <a:rPr lang="en-US" sz="1500" i="1">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a:latin typeface="Cambria Math" panose="02040503050406030204" pitchFamily="18" charset="0"/>
                                <a:ea typeface="Cambria Math" panose="02040503050406030204" pitchFamily="18" charset="0"/>
                                <a:cs typeface="Arial" panose="020B0604020202020204" pitchFamily="34" charset="0"/>
                              </a:rPr>
                            </m:ctrlPr>
                          </m:dPr>
                          <m:e>
                            <m:r>
                              <a:rPr lang="en-US" sz="1500" i="1">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1</m:t>
                        </m:r>
                      </m:sub>
                    </m:sSub>
                    <m:r>
                      <a:rPr lang="en-US" sz="15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6</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500" b="0" i="1" smtClean="0">
                        <a:latin typeface="Cambria Math" panose="02040503050406030204" pitchFamily="18" charset="0"/>
                        <a:ea typeface="Cambria Math" panose="02040503050406030204" pitchFamily="18" charset="0"/>
                        <a:cs typeface="Arial" panose="020B0604020202020204" pitchFamily="34" charset="0"/>
                      </a:rPr>
                      <m:t>)</m:t>
                    </m:r>
                    <m:r>
                      <a:rPr lang="en-US" sz="1500" i="1">
                        <a:latin typeface="Cambria Math" panose="02040503050406030204" pitchFamily="18" charset="0"/>
                        <a:ea typeface="Cambria Math" panose="02040503050406030204" pitchFamily="18" charset="0"/>
                        <a:cs typeface="Arial" panose="020B0604020202020204" pitchFamily="34" charset="0"/>
                      </a:rPr>
                      <m:t>∪</m:t>
                    </m:r>
                    <m:r>
                      <a:rPr lang="en-US" sz="15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5</m:t>
                        </m:r>
                      </m:sub>
                      <m:sup>
                        <m:r>
                          <a:rPr lang="en-US" sz="1500" i="1">
                            <a:latin typeface="Cambria Math" panose="02040503050406030204" pitchFamily="18" charset="0"/>
                            <a:ea typeface="Cambria Math" panose="02040503050406030204" pitchFamily="18" charset="0"/>
                            <a:cs typeface="Arial" panose="020B0604020202020204" pitchFamily="34" charset="0"/>
                          </a:rPr>
                          <m:t>2</m:t>
                        </m:r>
                      </m:sup>
                    </m:sSubSup>
                    <m:sSub>
                      <m:sSubPr>
                        <m:ctrlPr>
                          <a:rPr lang="en-US" sz="1500" i="1">
                            <a:latin typeface="Cambria Math" panose="02040503050406030204" pitchFamily="18" charset="0"/>
                            <a:ea typeface="Cambria Math" panose="02040503050406030204" pitchFamily="18" charset="0"/>
                            <a:cs typeface="Arial" panose="020B0604020202020204" pitchFamily="34" charset="0"/>
                          </a:rPr>
                        </m:ctrlPr>
                      </m:sSubPr>
                      <m:e>
                        <m:d>
                          <m:dPr>
                            <m:begChr m:val=""/>
                            <m:endChr m:val="|"/>
                            <m:ctrlPr>
                              <a:rPr lang="en-US" sz="1500" i="1">
                                <a:latin typeface="Cambria Math" panose="02040503050406030204" pitchFamily="18" charset="0"/>
                                <a:ea typeface="Cambria Math" panose="02040503050406030204" pitchFamily="18" charset="0"/>
                                <a:cs typeface="Arial" panose="020B0604020202020204" pitchFamily="34" charset="0"/>
                              </a:rPr>
                            </m:ctrlPr>
                          </m:dPr>
                          <m:e>
                            <m:r>
                              <a:rPr lang="en-US" sz="1500" i="1">
                                <a:latin typeface="Cambria Math" panose="02040503050406030204" pitchFamily="18" charset="0"/>
                                <a:ea typeface="Cambria Math" panose="02040503050406030204" pitchFamily="18" charset="0"/>
                                <a:cs typeface="Arial" panose="020B0604020202020204" pitchFamily="34" charset="0"/>
                              </a:rPr>
                              <m:t>​</m:t>
                            </m:r>
                          </m:e>
                        </m:d>
                      </m:e>
                      <m:sub>
                        <m:r>
                          <a:rPr lang="en-US" sz="1500" b="0" i="1" smtClean="0">
                            <a:latin typeface="Cambria Math" panose="02040503050406030204" pitchFamily="18" charset="0"/>
                            <a:ea typeface="Cambria Math" panose="02040503050406030204" pitchFamily="18" charset="0"/>
                            <a:cs typeface="Arial" panose="020B0604020202020204" pitchFamily="34" charset="0"/>
                          </a:rPr>
                          <m:t>2</m:t>
                        </m:r>
                      </m:sub>
                    </m:sSub>
                    <m:r>
                      <a:rPr lang="en-US" sz="15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500" i="1">
                            <a:latin typeface="Cambria Math" panose="02040503050406030204" pitchFamily="18" charset="0"/>
                            <a:ea typeface="Cambria Math" panose="02040503050406030204" pitchFamily="18" charset="0"/>
                            <a:cs typeface="Arial" panose="020B0604020202020204" pitchFamily="34" charset="0"/>
                          </a:rPr>
                        </m:ctrlPr>
                      </m:sSubSupPr>
                      <m:e>
                        <m:r>
                          <a:rPr lang="en-US" sz="1500" i="1">
                            <a:latin typeface="Cambria Math" panose="02040503050406030204" pitchFamily="18" charset="0"/>
                            <a:ea typeface="Cambria Math" panose="02040503050406030204" pitchFamily="18" charset="0"/>
                            <a:cs typeface="Arial" panose="020B0604020202020204" pitchFamily="34" charset="0"/>
                          </a:rPr>
                          <m:t>𝐺</m:t>
                        </m:r>
                      </m:e>
                      <m:sub>
                        <m:r>
                          <a:rPr lang="en-US" sz="1500" b="0" i="1" smtClean="0">
                            <a:latin typeface="Cambria Math" panose="02040503050406030204" pitchFamily="18" charset="0"/>
                            <a:ea typeface="Cambria Math" panose="02040503050406030204" pitchFamily="18" charset="0"/>
                            <a:cs typeface="Arial" panose="020B0604020202020204" pitchFamily="34" charset="0"/>
                          </a:rPr>
                          <m:t>4</m:t>
                        </m:r>
                      </m:sub>
                      <m:sup>
                        <m:r>
                          <a:rPr lang="en-US" sz="1500" b="0" i="1" smtClean="0">
                            <a:latin typeface="Cambria Math" panose="02040503050406030204" pitchFamily="18" charset="0"/>
                            <a:ea typeface="Cambria Math" panose="02040503050406030204" pitchFamily="18" charset="0"/>
                            <a:cs typeface="Arial" panose="020B0604020202020204" pitchFamily="34" charset="0"/>
                          </a:rPr>
                          <m:t>2</m:t>
                        </m:r>
                      </m:sup>
                    </m:sSubSup>
                  </m:oMath>
                </a14:m>
                <a:r>
                  <a:rPr lang="en-US" sz="1500" b="0" dirty="0">
                    <a:latin typeface="Arial" panose="020B0604020202020204" pitchFamily="34" charset="0"/>
                    <a:ea typeface="Cambria Math" panose="02040503050406030204" pitchFamily="18" charset="0"/>
                    <a:cs typeface="Arial" panose="020B0604020202020204" pitchFamily="34" charset="0"/>
                  </a:rPr>
                  <a:t>)</a:t>
                </a:r>
              </a:p>
            </p:txBody>
          </p:sp>
        </mc:Choice>
        <mc:Fallback>
          <p:sp>
            <p:nvSpPr>
              <p:cNvPr id="98" name="TextBox 97">
                <a:extLst>
                  <a:ext uri="{FF2B5EF4-FFF2-40B4-BE49-F238E27FC236}">
                    <a16:creationId xmlns:a16="http://schemas.microsoft.com/office/drawing/2014/main" id="{5C6AA232-5FDC-43F4-1500-DDF0BB82B08B}"/>
                  </a:ext>
                </a:extLst>
              </p:cNvPr>
              <p:cNvSpPr txBox="1">
                <a:spLocks noRot="1" noChangeAspect="1" noMove="1" noResize="1" noEditPoints="1" noAdjustHandles="1" noChangeArrowheads="1" noChangeShapeType="1" noTextEdit="1"/>
              </p:cNvSpPr>
              <p:nvPr/>
            </p:nvSpPr>
            <p:spPr>
              <a:xfrm>
                <a:off x="7504481" y="3429000"/>
                <a:ext cx="4259115" cy="819199"/>
              </a:xfrm>
              <a:prstGeom prst="rect">
                <a:avLst/>
              </a:prstGeom>
              <a:blipFill>
                <a:blip r:embed="rId10"/>
                <a:stretch>
                  <a:fillRect l="-593" t="-3077" b="-67692"/>
                </a:stretch>
              </a:blipFill>
            </p:spPr>
            <p:txBody>
              <a:bodyPr/>
              <a:lstStyle/>
              <a:p>
                <a:r>
                  <a:rPr lang="en-US">
                    <a:noFill/>
                  </a:rPr>
                  <a:t> </a:t>
                </a:r>
              </a:p>
            </p:txBody>
          </p:sp>
        </mc:Fallback>
      </mc:AlternateContent>
    </p:spTree>
    <p:extLst>
      <p:ext uri="{BB962C8B-B14F-4D97-AF65-F5344CB8AC3E}">
        <p14:creationId xmlns:p14="http://schemas.microsoft.com/office/powerpoint/2010/main" val="3090598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Oval 24">
            <a:extLst>
              <a:ext uri="{FF2B5EF4-FFF2-40B4-BE49-F238E27FC236}">
                <a16:creationId xmlns:a16="http://schemas.microsoft.com/office/drawing/2014/main" id="{6FF39C39-E9C6-E5D0-A9A7-8DD80F0FD74B}"/>
              </a:ext>
            </a:extLst>
          </p:cNvPr>
          <p:cNvSpPr/>
          <p:nvPr/>
        </p:nvSpPr>
        <p:spPr>
          <a:xfrm>
            <a:off x="6230955" y="190074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FADFF377-648F-B0C0-BFC0-B8DD9426553E}"/>
              </a:ext>
            </a:extLst>
          </p:cNvPr>
          <p:cNvSpPr/>
          <p:nvPr/>
        </p:nvSpPr>
        <p:spPr>
          <a:xfrm>
            <a:off x="7421323"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7618B39E-8E13-AFDF-998C-4A4055E745BC}"/>
              </a:ext>
            </a:extLst>
          </p:cNvPr>
          <p:cNvSpPr/>
          <p:nvPr/>
        </p:nvSpPr>
        <p:spPr>
          <a:xfrm>
            <a:off x="4978797"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36C9AF47-2A7D-26C3-8075-4584CB37E226}"/>
              </a:ext>
            </a:extLst>
          </p:cNvPr>
          <p:cNvSpPr/>
          <p:nvPr/>
        </p:nvSpPr>
        <p:spPr>
          <a:xfrm>
            <a:off x="5415808"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 name="Oval 29">
            <a:extLst>
              <a:ext uri="{FF2B5EF4-FFF2-40B4-BE49-F238E27FC236}">
                <a16:creationId xmlns:a16="http://schemas.microsoft.com/office/drawing/2014/main" id="{C152E433-FB8F-9F5F-6166-40C3AC250FCF}"/>
              </a:ext>
            </a:extLst>
          </p:cNvPr>
          <p:cNvSpPr/>
          <p:nvPr/>
        </p:nvSpPr>
        <p:spPr>
          <a:xfrm>
            <a:off x="3804424"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6DF759DD-3FC1-86FB-6EEA-B253E0B42C8F}"/>
              </a:ext>
            </a:extLst>
          </p:cNvPr>
          <p:cNvSpPr/>
          <p:nvPr/>
        </p:nvSpPr>
        <p:spPr>
          <a:xfrm>
            <a:off x="8638577"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Oval 34">
            <a:extLst>
              <a:ext uri="{FF2B5EF4-FFF2-40B4-BE49-F238E27FC236}">
                <a16:creationId xmlns:a16="http://schemas.microsoft.com/office/drawing/2014/main" id="{4750699E-1A8A-9040-485E-2F9DD709AA95}"/>
              </a:ext>
            </a:extLst>
          </p:cNvPr>
          <p:cNvSpPr/>
          <p:nvPr/>
        </p:nvSpPr>
        <p:spPr>
          <a:xfrm>
            <a:off x="7027192"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2" name="Group 61">
            <a:extLst>
              <a:ext uri="{FF2B5EF4-FFF2-40B4-BE49-F238E27FC236}">
                <a16:creationId xmlns:a16="http://schemas.microsoft.com/office/drawing/2014/main" id="{7BF0E162-303A-0887-ECA3-25DA14C5A4A2}"/>
              </a:ext>
            </a:extLst>
          </p:cNvPr>
          <p:cNvGrpSpPr/>
          <p:nvPr/>
        </p:nvGrpSpPr>
        <p:grpSpPr>
          <a:xfrm>
            <a:off x="3088713" y="3993257"/>
            <a:ext cx="6222908" cy="36576"/>
            <a:chOff x="1185771" y="3564888"/>
            <a:chExt cx="6222908" cy="36576"/>
          </a:xfrm>
        </p:grpSpPr>
        <p:sp>
          <p:nvSpPr>
            <p:cNvPr id="36" name="Oval 35">
              <a:extLst>
                <a:ext uri="{FF2B5EF4-FFF2-40B4-BE49-F238E27FC236}">
                  <a16:creationId xmlns:a16="http://schemas.microsoft.com/office/drawing/2014/main" id="{DDA2303B-912F-103D-2C4C-3DD1E37DE634}"/>
                </a:ext>
              </a:extLst>
            </p:cNvPr>
            <p:cNvSpPr/>
            <p:nvPr/>
          </p:nvSpPr>
          <p:spPr>
            <a:xfrm>
              <a:off x="206953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 name="Oval 36">
              <a:extLst>
                <a:ext uri="{FF2B5EF4-FFF2-40B4-BE49-F238E27FC236}">
                  <a16:creationId xmlns:a16="http://schemas.microsoft.com/office/drawing/2014/main" id="{22E6CFB8-82CC-DCBB-799D-A2EC3F4AC51A}"/>
                </a:ext>
              </a:extLst>
            </p:cNvPr>
            <p:cNvSpPr/>
            <p:nvPr/>
          </p:nvSpPr>
          <p:spPr>
            <a:xfrm>
              <a:off x="1185771"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8A0ED6CF-4E19-24D8-5237-49F5D80B49B6}"/>
                </a:ext>
              </a:extLst>
            </p:cNvPr>
            <p:cNvSpPr/>
            <p:nvPr/>
          </p:nvSpPr>
          <p:spPr>
            <a:xfrm>
              <a:off x="3837057"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8C1A145D-8F0F-0BF9-CC8C-3CF13828AB55}"/>
                </a:ext>
              </a:extLst>
            </p:cNvPr>
            <p:cNvSpPr/>
            <p:nvPr/>
          </p:nvSpPr>
          <p:spPr>
            <a:xfrm>
              <a:off x="2953295"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C43A3E0D-AA3E-8FCE-986B-740DFF47FCBA}"/>
                </a:ext>
              </a:extLst>
            </p:cNvPr>
            <p:cNvSpPr/>
            <p:nvPr/>
          </p:nvSpPr>
          <p:spPr>
            <a:xfrm>
              <a:off x="5604581"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F3082967-7124-3F2F-AC69-2A611A5CB709}"/>
                </a:ext>
              </a:extLst>
            </p:cNvPr>
            <p:cNvSpPr/>
            <p:nvPr/>
          </p:nvSpPr>
          <p:spPr>
            <a:xfrm>
              <a:off x="4720819"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5921CC83-C17A-253D-DA68-0AF9112F2996}"/>
                </a:ext>
              </a:extLst>
            </p:cNvPr>
            <p:cNvSpPr/>
            <p:nvPr/>
          </p:nvSpPr>
          <p:spPr>
            <a:xfrm>
              <a:off x="737210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 name="Oval 42">
              <a:extLst>
                <a:ext uri="{FF2B5EF4-FFF2-40B4-BE49-F238E27FC236}">
                  <a16:creationId xmlns:a16="http://schemas.microsoft.com/office/drawing/2014/main" id="{F29496FA-7EF0-FC0E-95E0-074604299B6C}"/>
                </a:ext>
              </a:extLst>
            </p:cNvPr>
            <p:cNvSpPr/>
            <p:nvPr/>
          </p:nvSpPr>
          <p:spPr>
            <a:xfrm>
              <a:off x="648834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4" name="Oval 43">
            <a:extLst>
              <a:ext uri="{FF2B5EF4-FFF2-40B4-BE49-F238E27FC236}">
                <a16:creationId xmlns:a16="http://schemas.microsoft.com/office/drawing/2014/main" id="{83E12E04-BBCA-3BB8-D058-CEED6D5F06DD}"/>
              </a:ext>
            </a:extLst>
          </p:cNvPr>
          <p:cNvSpPr/>
          <p:nvPr/>
        </p:nvSpPr>
        <p:spPr>
          <a:xfrm>
            <a:off x="367163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 name="Oval 44">
            <a:extLst>
              <a:ext uri="{FF2B5EF4-FFF2-40B4-BE49-F238E27FC236}">
                <a16:creationId xmlns:a16="http://schemas.microsoft.com/office/drawing/2014/main" id="{A4616787-28D3-A564-C191-C3245AB7D446}"/>
              </a:ext>
            </a:extLst>
          </p:cNvPr>
          <p:cNvSpPr/>
          <p:nvPr/>
        </p:nvSpPr>
        <p:spPr>
          <a:xfrm>
            <a:off x="277155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 name="Oval 45">
            <a:extLst>
              <a:ext uri="{FF2B5EF4-FFF2-40B4-BE49-F238E27FC236}">
                <a16:creationId xmlns:a16="http://schemas.microsoft.com/office/drawing/2014/main" id="{8DC0B553-B29C-29D0-1A0B-672A2B20270E}"/>
              </a:ext>
            </a:extLst>
          </p:cNvPr>
          <p:cNvSpPr/>
          <p:nvPr/>
        </p:nvSpPr>
        <p:spPr>
          <a:xfrm>
            <a:off x="547180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 name="Oval 46">
            <a:extLst>
              <a:ext uri="{FF2B5EF4-FFF2-40B4-BE49-F238E27FC236}">
                <a16:creationId xmlns:a16="http://schemas.microsoft.com/office/drawing/2014/main" id="{F12AA667-480A-9638-1900-326BE682DA2E}"/>
              </a:ext>
            </a:extLst>
          </p:cNvPr>
          <p:cNvSpPr/>
          <p:nvPr/>
        </p:nvSpPr>
        <p:spPr>
          <a:xfrm>
            <a:off x="457172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8" name="Oval 47">
            <a:extLst>
              <a:ext uri="{FF2B5EF4-FFF2-40B4-BE49-F238E27FC236}">
                <a16:creationId xmlns:a16="http://schemas.microsoft.com/office/drawing/2014/main" id="{73433DC3-BF3E-1770-ADB8-A2EAAD08C05C}"/>
              </a:ext>
            </a:extLst>
          </p:cNvPr>
          <p:cNvSpPr/>
          <p:nvPr/>
        </p:nvSpPr>
        <p:spPr>
          <a:xfrm>
            <a:off x="727197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 name="Oval 48">
            <a:extLst>
              <a:ext uri="{FF2B5EF4-FFF2-40B4-BE49-F238E27FC236}">
                <a16:creationId xmlns:a16="http://schemas.microsoft.com/office/drawing/2014/main" id="{F985B3B9-DC95-1C74-BDC4-F034A51621C7}"/>
              </a:ext>
            </a:extLst>
          </p:cNvPr>
          <p:cNvSpPr/>
          <p:nvPr/>
        </p:nvSpPr>
        <p:spPr>
          <a:xfrm>
            <a:off x="637188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AF8D220-C27C-3FC2-9E64-D0E12F57BD72}"/>
              </a:ext>
            </a:extLst>
          </p:cNvPr>
          <p:cNvSpPr/>
          <p:nvPr/>
        </p:nvSpPr>
        <p:spPr>
          <a:xfrm>
            <a:off x="907214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71F19C93-583A-FECB-0BBD-935976AC12C5}"/>
              </a:ext>
            </a:extLst>
          </p:cNvPr>
          <p:cNvSpPr/>
          <p:nvPr/>
        </p:nvSpPr>
        <p:spPr>
          <a:xfrm>
            <a:off x="817205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AEC3E2F2-E76C-3B65-FEB1-4D3E7EE29DF6}"/>
              </a:ext>
            </a:extLst>
          </p:cNvPr>
          <p:cNvSpPr/>
          <p:nvPr/>
        </p:nvSpPr>
        <p:spPr>
          <a:xfrm>
            <a:off x="412167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5861FF9C-23CE-2FED-B6EB-3C7B2C1D0306}"/>
              </a:ext>
            </a:extLst>
          </p:cNvPr>
          <p:cNvSpPr/>
          <p:nvPr/>
        </p:nvSpPr>
        <p:spPr>
          <a:xfrm>
            <a:off x="322159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Oval 53">
            <a:extLst>
              <a:ext uri="{FF2B5EF4-FFF2-40B4-BE49-F238E27FC236}">
                <a16:creationId xmlns:a16="http://schemas.microsoft.com/office/drawing/2014/main" id="{4F98EA1C-D1C4-634F-9A74-1651BA59AF76}"/>
              </a:ext>
            </a:extLst>
          </p:cNvPr>
          <p:cNvSpPr/>
          <p:nvPr/>
        </p:nvSpPr>
        <p:spPr>
          <a:xfrm>
            <a:off x="592184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Oval 54">
            <a:extLst>
              <a:ext uri="{FF2B5EF4-FFF2-40B4-BE49-F238E27FC236}">
                <a16:creationId xmlns:a16="http://schemas.microsoft.com/office/drawing/2014/main" id="{EB989ABC-DB56-2D55-4310-21FE223E2D89}"/>
              </a:ext>
            </a:extLst>
          </p:cNvPr>
          <p:cNvSpPr/>
          <p:nvPr/>
        </p:nvSpPr>
        <p:spPr>
          <a:xfrm>
            <a:off x="502176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Oval 55">
            <a:extLst>
              <a:ext uri="{FF2B5EF4-FFF2-40B4-BE49-F238E27FC236}">
                <a16:creationId xmlns:a16="http://schemas.microsoft.com/office/drawing/2014/main" id="{1238320C-9DD5-23A1-19FA-63A276915DE2}"/>
              </a:ext>
            </a:extLst>
          </p:cNvPr>
          <p:cNvSpPr/>
          <p:nvPr/>
        </p:nvSpPr>
        <p:spPr>
          <a:xfrm>
            <a:off x="772201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Oval 56">
            <a:extLst>
              <a:ext uri="{FF2B5EF4-FFF2-40B4-BE49-F238E27FC236}">
                <a16:creationId xmlns:a16="http://schemas.microsoft.com/office/drawing/2014/main" id="{CE93CB7F-BD4E-BBB5-BFD2-2F459D8A1705}"/>
              </a:ext>
            </a:extLst>
          </p:cNvPr>
          <p:cNvSpPr/>
          <p:nvPr/>
        </p:nvSpPr>
        <p:spPr>
          <a:xfrm>
            <a:off x="682193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26F6BB28-7610-3A91-D162-8D877EEE5A2B}"/>
              </a:ext>
            </a:extLst>
          </p:cNvPr>
          <p:cNvSpPr/>
          <p:nvPr/>
        </p:nvSpPr>
        <p:spPr>
          <a:xfrm>
            <a:off x="9522179"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9" name="Oval 58">
            <a:extLst>
              <a:ext uri="{FF2B5EF4-FFF2-40B4-BE49-F238E27FC236}">
                <a16:creationId xmlns:a16="http://schemas.microsoft.com/office/drawing/2014/main" id="{A461B50D-6D61-8453-2E52-0DC27C6CF97F}"/>
              </a:ext>
            </a:extLst>
          </p:cNvPr>
          <p:cNvSpPr/>
          <p:nvPr/>
        </p:nvSpPr>
        <p:spPr>
          <a:xfrm>
            <a:off x="862209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4" name="Straight Arrow Connector 63">
            <a:extLst>
              <a:ext uri="{FF2B5EF4-FFF2-40B4-BE49-F238E27FC236}">
                <a16:creationId xmlns:a16="http://schemas.microsoft.com/office/drawing/2014/main" id="{091DF581-3CAB-00A9-887A-B24704A823A4}"/>
              </a:ext>
            </a:extLst>
          </p:cNvPr>
          <p:cNvCxnSpPr>
            <a:cxnSpLocks/>
            <a:stCxn id="25" idx="5"/>
            <a:endCxn id="26" idx="1"/>
          </p:cNvCxnSpPr>
          <p:nvPr/>
        </p:nvCxnSpPr>
        <p:spPr>
          <a:xfrm>
            <a:off x="6262175" y="1931968"/>
            <a:ext cx="116450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2E3BF5A-1E10-162C-97C8-151FDD5440A0}"/>
              </a:ext>
            </a:extLst>
          </p:cNvPr>
          <p:cNvCxnSpPr>
            <a:cxnSpLocks/>
            <a:stCxn id="25" idx="3"/>
            <a:endCxn id="28" idx="7"/>
          </p:cNvCxnSpPr>
          <p:nvPr/>
        </p:nvCxnSpPr>
        <p:spPr>
          <a:xfrm flipH="1">
            <a:off x="5010017" y="1931968"/>
            <a:ext cx="122629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C8099FC6-616B-0269-70D6-269EE5F3C452}"/>
              </a:ext>
            </a:extLst>
          </p:cNvPr>
          <p:cNvCxnSpPr>
            <a:cxnSpLocks/>
            <a:stCxn id="26" idx="4"/>
            <a:endCxn id="35" idx="7"/>
          </p:cNvCxnSpPr>
          <p:nvPr/>
        </p:nvCxnSpPr>
        <p:spPr>
          <a:xfrm flipH="1">
            <a:off x="7058413" y="2534075"/>
            <a:ext cx="381199" cy="67311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BA03AC8B-9BF3-73EC-9795-96D8FB5FDE30}"/>
              </a:ext>
            </a:extLst>
          </p:cNvPr>
          <p:cNvCxnSpPr>
            <a:cxnSpLocks/>
            <a:stCxn id="26" idx="6"/>
            <a:endCxn id="32" idx="1"/>
          </p:cNvCxnSpPr>
          <p:nvPr/>
        </p:nvCxnSpPr>
        <p:spPr>
          <a:xfrm>
            <a:off x="7457899" y="2515787"/>
            <a:ext cx="1186034" cy="69140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752D887D-D7AE-D62E-BA44-A464AB35F55F}"/>
              </a:ext>
            </a:extLst>
          </p:cNvPr>
          <p:cNvCxnSpPr>
            <a:cxnSpLocks/>
            <a:stCxn id="28" idx="5"/>
            <a:endCxn id="29" idx="1"/>
          </p:cNvCxnSpPr>
          <p:nvPr/>
        </p:nvCxnSpPr>
        <p:spPr>
          <a:xfrm>
            <a:off x="5010018" y="2528719"/>
            <a:ext cx="411147"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D4117C4A-9E82-9421-CD17-3D40450E6025}"/>
              </a:ext>
            </a:extLst>
          </p:cNvPr>
          <p:cNvCxnSpPr>
            <a:cxnSpLocks/>
            <a:stCxn id="28" idx="3"/>
            <a:endCxn id="30" idx="7"/>
          </p:cNvCxnSpPr>
          <p:nvPr/>
        </p:nvCxnSpPr>
        <p:spPr>
          <a:xfrm flipH="1">
            <a:off x="3835645" y="2528719"/>
            <a:ext cx="1148509"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D65B3192-C189-0CE6-0480-5582F76BDDE4}"/>
              </a:ext>
            </a:extLst>
          </p:cNvPr>
          <p:cNvCxnSpPr>
            <a:cxnSpLocks/>
            <a:stCxn id="30" idx="3"/>
            <a:endCxn id="37" idx="0"/>
          </p:cNvCxnSpPr>
          <p:nvPr/>
        </p:nvCxnSpPr>
        <p:spPr>
          <a:xfrm flipH="1">
            <a:off x="3107002" y="3233053"/>
            <a:ext cx="70277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FA3208BA-B378-8889-081D-7CD98D000A13}"/>
              </a:ext>
            </a:extLst>
          </p:cNvPr>
          <p:cNvCxnSpPr>
            <a:cxnSpLocks/>
            <a:stCxn id="30" idx="5"/>
            <a:endCxn id="36" idx="0"/>
          </p:cNvCxnSpPr>
          <p:nvPr/>
        </p:nvCxnSpPr>
        <p:spPr>
          <a:xfrm>
            <a:off x="3835645" y="3233053"/>
            <a:ext cx="15511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19513622-FA81-4A56-9559-1A2BDF4817F4}"/>
              </a:ext>
            </a:extLst>
          </p:cNvPr>
          <p:cNvCxnSpPr>
            <a:cxnSpLocks/>
            <a:stCxn id="29" idx="5"/>
            <a:endCxn id="38" idx="0"/>
          </p:cNvCxnSpPr>
          <p:nvPr/>
        </p:nvCxnSpPr>
        <p:spPr>
          <a:xfrm>
            <a:off x="5447029" y="3233053"/>
            <a:ext cx="31125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87B17D79-794E-D474-8B73-0F3374B23369}"/>
              </a:ext>
            </a:extLst>
          </p:cNvPr>
          <p:cNvCxnSpPr>
            <a:cxnSpLocks/>
            <a:stCxn id="35" idx="5"/>
            <a:endCxn id="40" idx="0"/>
          </p:cNvCxnSpPr>
          <p:nvPr/>
        </p:nvCxnSpPr>
        <p:spPr>
          <a:xfrm>
            <a:off x="7058413" y="3233053"/>
            <a:ext cx="46739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B27C1396-250B-D988-3311-738B77693B26}"/>
              </a:ext>
            </a:extLst>
          </p:cNvPr>
          <p:cNvCxnSpPr>
            <a:cxnSpLocks/>
            <a:stCxn id="35" idx="3"/>
            <a:endCxn id="41" idx="7"/>
          </p:cNvCxnSpPr>
          <p:nvPr/>
        </p:nvCxnSpPr>
        <p:spPr>
          <a:xfrm flipH="1">
            <a:off x="6654982" y="3233053"/>
            <a:ext cx="37756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3C58C56C-7154-C4D7-99BB-EAAAEAFFCBE8}"/>
              </a:ext>
            </a:extLst>
          </p:cNvPr>
          <p:cNvCxnSpPr>
            <a:cxnSpLocks/>
            <a:stCxn id="32" idx="4"/>
            <a:endCxn id="43" idx="0"/>
          </p:cNvCxnSpPr>
          <p:nvPr/>
        </p:nvCxnSpPr>
        <p:spPr>
          <a:xfrm flipH="1">
            <a:off x="8409573" y="3238409"/>
            <a:ext cx="247292" cy="7548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7C3DB8F5-C6B6-E78A-AE63-B97C2D7A5787}"/>
              </a:ext>
            </a:extLst>
          </p:cNvPr>
          <p:cNvCxnSpPr>
            <a:cxnSpLocks/>
            <a:stCxn id="32" idx="5"/>
            <a:endCxn id="42" idx="1"/>
          </p:cNvCxnSpPr>
          <p:nvPr/>
        </p:nvCxnSpPr>
        <p:spPr>
          <a:xfrm>
            <a:off x="8669797" y="3233053"/>
            <a:ext cx="610604"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6296253B-52A8-75FE-56E2-0AAB55E27EAF}"/>
              </a:ext>
            </a:extLst>
          </p:cNvPr>
          <p:cNvCxnSpPr>
            <a:cxnSpLocks/>
            <a:stCxn id="29" idx="3"/>
            <a:endCxn id="39" idx="7"/>
          </p:cNvCxnSpPr>
          <p:nvPr/>
        </p:nvCxnSpPr>
        <p:spPr>
          <a:xfrm flipH="1">
            <a:off x="4887458" y="3233053"/>
            <a:ext cx="53370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id="{C704F2E3-113D-A3D1-D762-5119B38A22EB}"/>
              </a:ext>
            </a:extLst>
          </p:cNvPr>
          <p:cNvCxnSpPr>
            <a:cxnSpLocks/>
            <a:stCxn id="37" idx="3"/>
            <a:endCxn id="45" idx="0"/>
          </p:cNvCxnSpPr>
          <p:nvPr/>
        </p:nvCxnSpPr>
        <p:spPr>
          <a:xfrm flipH="1">
            <a:off x="2789841" y="4024477"/>
            <a:ext cx="304229"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57E84BA1-B1E8-81FF-D3A1-6D2DD33BBA6C}"/>
              </a:ext>
            </a:extLst>
          </p:cNvPr>
          <p:cNvCxnSpPr>
            <a:cxnSpLocks/>
            <a:stCxn id="36" idx="3"/>
            <a:endCxn id="44" idx="0"/>
          </p:cNvCxnSpPr>
          <p:nvPr/>
        </p:nvCxnSpPr>
        <p:spPr>
          <a:xfrm flipH="1">
            <a:off x="3689925" y="4024477"/>
            <a:ext cx="28790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0" name="Straight Arrow Connector 119">
            <a:extLst>
              <a:ext uri="{FF2B5EF4-FFF2-40B4-BE49-F238E27FC236}">
                <a16:creationId xmlns:a16="http://schemas.microsoft.com/office/drawing/2014/main" id="{57CCBE98-0C07-88EA-B532-A8A1B47C7AD2}"/>
              </a:ext>
            </a:extLst>
          </p:cNvPr>
          <p:cNvCxnSpPr>
            <a:cxnSpLocks/>
            <a:stCxn id="39" idx="3"/>
            <a:endCxn id="47" idx="0"/>
          </p:cNvCxnSpPr>
          <p:nvPr/>
        </p:nvCxnSpPr>
        <p:spPr>
          <a:xfrm flipH="1">
            <a:off x="4590009" y="4024477"/>
            <a:ext cx="27158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1" name="Straight Arrow Connector 120">
            <a:extLst>
              <a:ext uri="{FF2B5EF4-FFF2-40B4-BE49-F238E27FC236}">
                <a16:creationId xmlns:a16="http://schemas.microsoft.com/office/drawing/2014/main" id="{83BD9857-3841-A4A6-B8D6-A97922B17A3A}"/>
              </a:ext>
            </a:extLst>
          </p:cNvPr>
          <p:cNvCxnSpPr>
            <a:cxnSpLocks/>
            <a:stCxn id="38" idx="3"/>
            <a:endCxn id="46" idx="7"/>
          </p:cNvCxnSpPr>
          <p:nvPr/>
        </p:nvCxnSpPr>
        <p:spPr>
          <a:xfrm flipH="1">
            <a:off x="5503025" y="4024477"/>
            <a:ext cx="242331"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2" name="Straight Arrow Connector 121">
            <a:extLst>
              <a:ext uri="{FF2B5EF4-FFF2-40B4-BE49-F238E27FC236}">
                <a16:creationId xmlns:a16="http://schemas.microsoft.com/office/drawing/2014/main" id="{E1FBE055-72E7-94E4-DEAA-81ABE6180FF3}"/>
              </a:ext>
            </a:extLst>
          </p:cNvPr>
          <p:cNvCxnSpPr>
            <a:cxnSpLocks/>
            <a:stCxn id="41" idx="3"/>
            <a:endCxn id="49" idx="0"/>
          </p:cNvCxnSpPr>
          <p:nvPr/>
        </p:nvCxnSpPr>
        <p:spPr>
          <a:xfrm flipH="1">
            <a:off x="6390177" y="4024477"/>
            <a:ext cx="23894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1A67C63F-0CE5-C609-9AB1-AC389E73EFE9}"/>
              </a:ext>
            </a:extLst>
          </p:cNvPr>
          <p:cNvCxnSpPr>
            <a:cxnSpLocks/>
            <a:stCxn id="40" idx="3"/>
            <a:endCxn id="48" idx="7"/>
          </p:cNvCxnSpPr>
          <p:nvPr/>
        </p:nvCxnSpPr>
        <p:spPr>
          <a:xfrm flipH="1">
            <a:off x="7303193" y="4024477"/>
            <a:ext cx="209687"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79FF090F-3B07-AECF-5029-B8A0B8E74D41}"/>
              </a:ext>
            </a:extLst>
          </p:cNvPr>
          <p:cNvCxnSpPr>
            <a:cxnSpLocks/>
            <a:stCxn id="43" idx="3"/>
            <a:endCxn id="51" idx="0"/>
          </p:cNvCxnSpPr>
          <p:nvPr/>
        </p:nvCxnSpPr>
        <p:spPr>
          <a:xfrm flipH="1">
            <a:off x="8190345" y="4024477"/>
            <a:ext cx="20629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3" name="Straight Arrow Connector 2">
            <a:extLst>
              <a:ext uri="{FF2B5EF4-FFF2-40B4-BE49-F238E27FC236}">
                <a16:creationId xmlns:a16="http://schemas.microsoft.com/office/drawing/2014/main" id="{7D28FF41-DC72-0D00-7FA3-B98B0CF210BD}"/>
              </a:ext>
            </a:extLst>
          </p:cNvPr>
          <p:cNvCxnSpPr>
            <a:cxnSpLocks/>
            <a:stCxn id="42" idx="3"/>
            <a:endCxn id="50" idx="0"/>
          </p:cNvCxnSpPr>
          <p:nvPr/>
        </p:nvCxnSpPr>
        <p:spPr>
          <a:xfrm flipH="1">
            <a:off x="9090429" y="4024477"/>
            <a:ext cx="18997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 name="Straight Arrow Connector 3">
            <a:extLst>
              <a:ext uri="{FF2B5EF4-FFF2-40B4-BE49-F238E27FC236}">
                <a16:creationId xmlns:a16="http://schemas.microsoft.com/office/drawing/2014/main" id="{71EE5D44-77BF-EB44-40B7-8D43F50AE5EC}"/>
              </a:ext>
            </a:extLst>
          </p:cNvPr>
          <p:cNvCxnSpPr>
            <a:cxnSpLocks/>
            <a:stCxn id="38" idx="5"/>
            <a:endCxn id="54" idx="0"/>
          </p:cNvCxnSpPr>
          <p:nvPr/>
        </p:nvCxnSpPr>
        <p:spPr>
          <a:xfrm>
            <a:off x="5771220" y="4024477"/>
            <a:ext cx="16891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1A35092B-47D6-3D69-CB96-41BE92C858ED}"/>
              </a:ext>
            </a:extLst>
          </p:cNvPr>
          <p:cNvCxnSpPr>
            <a:cxnSpLocks/>
            <a:stCxn id="41" idx="5"/>
            <a:endCxn id="57" idx="0"/>
          </p:cNvCxnSpPr>
          <p:nvPr/>
        </p:nvCxnSpPr>
        <p:spPr>
          <a:xfrm>
            <a:off x="6654982" y="4024477"/>
            <a:ext cx="18523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CC49757C-8AD9-6D41-92C2-ADC3D5E56878}"/>
              </a:ext>
            </a:extLst>
          </p:cNvPr>
          <p:cNvCxnSpPr>
            <a:cxnSpLocks/>
            <a:stCxn id="40" idx="5"/>
            <a:endCxn id="56" idx="0"/>
          </p:cNvCxnSpPr>
          <p:nvPr/>
        </p:nvCxnSpPr>
        <p:spPr>
          <a:xfrm>
            <a:off x="7538744" y="4024477"/>
            <a:ext cx="201559"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60FA1E5A-333E-720A-D4FC-836D5EF60F63}"/>
              </a:ext>
            </a:extLst>
          </p:cNvPr>
          <p:cNvCxnSpPr>
            <a:cxnSpLocks/>
            <a:stCxn id="43" idx="5"/>
            <a:endCxn id="59" idx="0"/>
          </p:cNvCxnSpPr>
          <p:nvPr/>
        </p:nvCxnSpPr>
        <p:spPr>
          <a:xfrm>
            <a:off x="8422506" y="4024477"/>
            <a:ext cx="21788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AB6F0D2C-E13F-3074-84F0-57FA5405C5C5}"/>
              </a:ext>
            </a:extLst>
          </p:cNvPr>
          <p:cNvCxnSpPr>
            <a:cxnSpLocks/>
            <a:stCxn id="42" idx="5"/>
            <a:endCxn id="58" idx="1"/>
          </p:cNvCxnSpPr>
          <p:nvPr/>
        </p:nvCxnSpPr>
        <p:spPr>
          <a:xfrm>
            <a:off x="9306265" y="4024477"/>
            <a:ext cx="221270"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7AA56A09-3626-B529-7DF3-8F4AA6D320CA}"/>
              </a:ext>
            </a:extLst>
          </p:cNvPr>
          <p:cNvCxnSpPr>
            <a:cxnSpLocks/>
            <a:stCxn id="39" idx="5"/>
            <a:endCxn id="55" idx="0"/>
          </p:cNvCxnSpPr>
          <p:nvPr/>
        </p:nvCxnSpPr>
        <p:spPr>
          <a:xfrm>
            <a:off x="4887458" y="4024477"/>
            <a:ext cx="15259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387286C3-B3A2-7B7C-4B67-41C6D2E26434}"/>
              </a:ext>
            </a:extLst>
          </p:cNvPr>
          <p:cNvCxnSpPr>
            <a:cxnSpLocks/>
            <a:stCxn id="36" idx="5"/>
            <a:endCxn id="52" idx="0"/>
          </p:cNvCxnSpPr>
          <p:nvPr/>
        </p:nvCxnSpPr>
        <p:spPr>
          <a:xfrm>
            <a:off x="4003696" y="4024477"/>
            <a:ext cx="13627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A2462C22-8779-C29D-2B47-15F2B920ADEB}"/>
              </a:ext>
            </a:extLst>
          </p:cNvPr>
          <p:cNvCxnSpPr>
            <a:cxnSpLocks/>
            <a:endCxn id="53" idx="0"/>
          </p:cNvCxnSpPr>
          <p:nvPr/>
        </p:nvCxnSpPr>
        <p:spPr>
          <a:xfrm>
            <a:off x="3103122" y="4012807"/>
            <a:ext cx="136760" cy="93631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2F6003A0-FC0F-15F9-F18D-423E8020BB2D}"/>
              </a:ext>
            </a:extLst>
          </p:cNvPr>
          <p:cNvSpPr txBox="1"/>
          <p:nvPr/>
        </p:nvSpPr>
        <p:spPr>
          <a:xfrm>
            <a:off x="8055553"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1" name="TextBox 90">
            <a:extLst>
              <a:ext uri="{FF2B5EF4-FFF2-40B4-BE49-F238E27FC236}">
                <a16:creationId xmlns:a16="http://schemas.microsoft.com/office/drawing/2014/main" id="{0D2641D7-AC5D-A06D-6803-A02AD0158BCF}"/>
              </a:ext>
            </a:extLst>
          </p:cNvPr>
          <p:cNvSpPr txBox="1"/>
          <p:nvPr/>
        </p:nvSpPr>
        <p:spPr>
          <a:xfrm>
            <a:off x="8507731"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2" name="TextBox 91">
            <a:extLst>
              <a:ext uri="{FF2B5EF4-FFF2-40B4-BE49-F238E27FC236}">
                <a16:creationId xmlns:a16="http://schemas.microsoft.com/office/drawing/2014/main" id="{307AE31D-A92C-98C3-BE06-7BB8A8EE6E41}"/>
              </a:ext>
            </a:extLst>
          </p:cNvPr>
          <p:cNvSpPr txBox="1"/>
          <p:nvPr/>
        </p:nvSpPr>
        <p:spPr>
          <a:xfrm>
            <a:off x="8959909"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3" name="TextBox 92">
            <a:extLst>
              <a:ext uri="{FF2B5EF4-FFF2-40B4-BE49-F238E27FC236}">
                <a16:creationId xmlns:a16="http://schemas.microsoft.com/office/drawing/2014/main" id="{C286B147-9CD3-20A1-7228-48A98944EC61}"/>
              </a:ext>
            </a:extLst>
          </p:cNvPr>
          <p:cNvSpPr txBox="1"/>
          <p:nvPr/>
        </p:nvSpPr>
        <p:spPr>
          <a:xfrm>
            <a:off x="9412088"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6" name="TextBox 95">
            <a:extLst>
              <a:ext uri="{FF2B5EF4-FFF2-40B4-BE49-F238E27FC236}">
                <a16:creationId xmlns:a16="http://schemas.microsoft.com/office/drawing/2014/main" id="{C0448A71-0C94-2DF0-3AA9-A5855EBB4328}"/>
              </a:ext>
            </a:extLst>
          </p:cNvPr>
          <p:cNvSpPr txBox="1"/>
          <p:nvPr/>
        </p:nvSpPr>
        <p:spPr>
          <a:xfrm>
            <a:off x="6246287" y="4925640"/>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97" name="TextBox 96">
            <a:extLst>
              <a:ext uri="{FF2B5EF4-FFF2-40B4-BE49-F238E27FC236}">
                <a16:creationId xmlns:a16="http://schemas.microsoft.com/office/drawing/2014/main" id="{D6CEDCD0-56D0-2804-BD66-87EA6B058007}"/>
              </a:ext>
            </a:extLst>
          </p:cNvPr>
          <p:cNvSpPr txBox="1"/>
          <p:nvPr/>
        </p:nvSpPr>
        <p:spPr>
          <a:xfrm>
            <a:off x="6698465" y="4925640"/>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98" name="TextBox 97">
            <a:extLst>
              <a:ext uri="{FF2B5EF4-FFF2-40B4-BE49-F238E27FC236}">
                <a16:creationId xmlns:a16="http://schemas.microsoft.com/office/drawing/2014/main" id="{41F5E6E1-8E2A-9F58-3065-C342076BB1BE}"/>
              </a:ext>
            </a:extLst>
          </p:cNvPr>
          <p:cNvSpPr txBox="1"/>
          <p:nvPr/>
        </p:nvSpPr>
        <p:spPr>
          <a:xfrm>
            <a:off x="7150643" y="4925640"/>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99" name="TextBox 98">
            <a:extLst>
              <a:ext uri="{FF2B5EF4-FFF2-40B4-BE49-F238E27FC236}">
                <a16:creationId xmlns:a16="http://schemas.microsoft.com/office/drawing/2014/main" id="{3A5DABBC-F154-C7DB-CD2E-C80E8B9342B5}"/>
              </a:ext>
            </a:extLst>
          </p:cNvPr>
          <p:cNvSpPr txBox="1"/>
          <p:nvPr/>
        </p:nvSpPr>
        <p:spPr>
          <a:xfrm>
            <a:off x="7602822" y="4925640"/>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00" name="TextBox 99">
            <a:extLst>
              <a:ext uri="{FF2B5EF4-FFF2-40B4-BE49-F238E27FC236}">
                <a16:creationId xmlns:a16="http://schemas.microsoft.com/office/drawing/2014/main" id="{16522B9A-E303-504B-E5FD-911BC55546EE}"/>
              </a:ext>
            </a:extLst>
          </p:cNvPr>
          <p:cNvSpPr txBox="1"/>
          <p:nvPr/>
        </p:nvSpPr>
        <p:spPr>
          <a:xfrm>
            <a:off x="4438611"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5" name="TextBox 104">
            <a:extLst>
              <a:ext uri="{FF2B5EF4-FFF2-40B4-BE49-F238E27FC236}">
                <a16:creationId xmlns:a16="http://schemas.microsoft.com/office/drawing/2014/main" id="{1E933A74-D55F-D15E-216B-60BE989B8B92}"/>
              </a:ext>
            </a:extLst>
          </p:cNvPr>
          <p:cNvSpPr txBox="1"/>
          <p:nvPr/>
        </p:nvSpPr>
        <p:spPr>
          <a:xfrm>
            <a:off x="4890789"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6" name="TextBox 105">
            <a:extLst>
              <a:ext uri="{FF2B5EF4-FFF2-40B4-BE49-F238E27FC236}">
                <a16:creationId xmlns:a16="http://schemas.microsoft.com/office/drawing/2014/main" id="{251D5A89-014D-D270-79F8-AD831CAFF8AC}"/>
              </a:ext>
            </a:extLst>
          </p:cNvPr>
          <p:cNvSpPr txBox="1"/>
          <p:nvPr/>
        </p:nvSpPr>
        <p:spPr>
          <a:xfrm>
            <a:off x="5342967"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7" name="TextBox 106">
            <a:extLst>
              <a:ext uri="{FF2B5EF4-FFF2-40B4-BE49-F238E27FC236}">
                <a16:creationId xmlns:a16="http://schemas.microsoft.com/office/drawing/2014/main" id="{418B5C90-1F0B-C0C4-0769-BF57C49842A1}"/>
              </a:ext>
            </a:extLst>
          </p:cNvPr>
          <p:cNvSpPr txBox="1"/>
          <p:nvPr/>
        </p:nvSpPr>
        <p:spPr>
          <a:xfrm>
            <a:off x="5795146"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09" name="TextBox 108">
            <a:extLst>
              <a:ext uri="{FF2B5EF4-FFF2-40B4-BE49-F238E27FC236}">
                <a16:creationId xmlns:a16="http://schemas.microsoft.com/office/drawing/2014/main" id="{39364037-7A4E-2F3E-E55C-F0224F726CFA}"/>
              </a:ext>
            </a:extLst>
          </p:cNvPr>
          <p:cNvSpPr txBox="1"/>
          <p:nvPr/>
        </p:nvSpPr>
        <p:spPr>
          <a:xfrm>
            <a:off x="2643176"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10" name="TextBox 109">
            <a:extLst>
              <a:ext uri="{FF2B5EF4-FFF2-40B4-BE49-F238E27FC236}">
                <a16:creationId xmlns:a16="http://schemas.microsoft.com/office/drawing/2014/main" id="{D8905C23-F3B1-B021-ECC8-78F4DAFFD5B1}"/>
              </a:ext>
            </a:extLst>
          </p:cNvPr>
          <p:cNvSpPr txBox="1"/>
          <p:nvPr/>
        </p:nvSpPr>
        <p:spPr>
          <a:xfrm>
            <a:off x="3095354"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11" name="TextBox 110">
            <a:extLst>
              <a:ext uri="{FF2B5EF4-FFF2-40B4-BE49-F238E27FC236}">
                <a16:creationId xmlns:a16="http://schemas.microsoft.com/office/drawing/2014/main" id="{8A72E68C-B0A6-89B9-0E9E-E66BF8923A94}"/>
              </a:ext>
            </a:extLst>
          </p:cNvPr>
          <p:cNvSpPr txBox="1"/>
          <p:nvPr/>
        </p:nvSpPr>
        <p:spPr>
          <a:xfrm>
            <a:off x="3547532"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12" name="TextBox 111">
            <a:extLst>
              <a:ext uri="{FF2B5EF4-FFF2-40B4-BE49-F238E27FC236}">
                <a16:creationId xmlns:a16="http://schemas.microsoft.com/office/drawing/2014/main" id="{9776D2B1-977E-B594-0A03-BEB5ACF02011}"/>
              </a:ext>
            </a:extLst>
          </p:cNvPr>
          <p:cNvSpPr txBox="1"/>
          <p:nvPr/>
        </p:nvSpPr>
        <p:spPr>
          <a:xfrm>
            <a:off x="3999711"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C4D2BA22-4725-4482-6227-E068DEE8EF3B}"/>
                  </a:ext>
                </a:extLst>
              </p:cNvPr>
              <p:cNvSpPr txBox="1"/>
              <p:nvPr/>
            </p:nvSpPr>
            <p:spPr>
              <a:xfrm>
                <a:off x="2244846" y="189161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5" name="TextBox 4">
                <a:extLst>
                  <a:ext uri="{FF2B5EF4-FFF2-40B4-BE49-F238E27FC236}">
                    <a16:creationId xmlns:a16="http://schemas.microsoft.com/office/drawing/2014/main" id="{C4D2BA22-4725-4482-6227-E068DEE8EF3B}"/>
                  </a:ext>
                </a:extLst>
              </p:cNvPr>
              <p:cNvSpPr txBox="1">
                <a:spLocks noRot="1" noChangeAspect="1" noMove="1" noResize="1" noEditPoints="1" noAdjustHandles="1" noChangeArrowheads="1" noChangeShapeType="1" noTextEdit="1"/>
              </p:cNvSpPr>
              <p:nvPr/>
            </p:nvSpPr>
            <p:spPr>
              <a:xfrm>
                <a:off x="2244846" y="1891611"/>
                <a:ext cx="284052" cy="369332"/>
              </a:xfrm>
              <a:prstGeom prst="rect">
                <a:avLst/>
              </a:prstGeom>
              <a:blipFill>
                <a:blip r:embed="rId3"/>
                <a:stretch>
                  <a:fillRect r="-2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EEAF59C4-BF76-FE73-058A-C8FAF3E249E5}"/>
                  </a:ext>
                </a:extLst>
              </p:cNvPr>
              <p:cNvSpPr txBox="1"/>
              <p:nvPr/>
            </p:nvSpPr>
            <p:spPr>
              <a:xfrm>
                <a:off x="2244846" y="25009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6" name="TextBox 5">
                <a:extLst>
                  <a:ext uri="{FF2B5EF4-FFF2-40B4-BE49-F238E27FC236}">
                    <a16:creationId xmlns:a16="http://schemas.microsoft.com/office/drawing/2014/main" id="{EEAF59C4-BF76-FE73-058A-C8FAF3E249E5}"/>
                  </a:ext>
                </a:extLst>
              </p:cNvPr>
              <p:cNvSpPr txBox="1">
                <a:spLocks noRot="1" noChangeAspect="1" noMove="1" noResize="1" noEditPoints="1" noAdjustHandles="1" noChangeArrowheads="1" noChangeShapeType="1" noTextEdit="1"/>
              </p:cNvSpPr>
              <p:nvPr/>
            </p:nvSpPr>
            <p:spPr>
              <a:xfrm>
                <a:off x="2244846" y="2500954"/>
                <a:ext cx="284052" cy="369332"/>
              </a:xfrm>
              <a:prstGeom prst="rect">
                <a:avLst/>
              </a:prstGeom>
              <a:blipFill>
                <a:blip r:embed="rId4"/>
                <a:stretch>
                  <a:fillRect r="-208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0762FD7F-1459-C3A2-1207-F2671A4C7BC7}"/>
                  </a:ext>
                </a:extLst>
              </p:cNvPr>
              <p:cNvSpPr txBox="1"/>
              <p:nvPr/>
            </p:nvSpPr>
            <p:spPr>
              <a:xfrm>
                <a:off x="2244846" y="329977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7" name="TextBox 6">
                <a:extLst>
                  <a:ext uri="{FF2B5EF4-FFF2-40B4-BE49-F238E27FC236}">
                    <a16:creationId xmlns:a16="http://schemas.microsoft.com/office/drawing/2014/main" id="{0762FD7F-1459-C3A2-1207-F2671A4C7BC7}"/>
                  </a:ext>
                </a:extLst>
              </p:cNvPr>
              <p:cNvSpPr txBox="1">
                <a:spLocks noRot="1" noChangeAspect="1" noMove="1" noResize="1" noEditPoints="1" noAdjustHandles="1" noChangeArrowheads="1" noChangeShapeType="1" noTextEdit="1"/>
              </p:cNvSpPr>
              <p:nvPr/>
            </p:nvSpPr>
            <p:spPr>
              <a:xfrm>
                <a:off x="2244846" y="3299771"/>
                <a:ext cx="284052" cy="369332"/>
              </a:xfrm>
              <a:prstGeom prst="rect">
                <a:avLst/>
              </a:prstGeom>
              <a:blipFill>
                <a:blip r:embed="rId5"/>
                <a:stretch>
                  <a:fillRect r="-25000" b="-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D804A11E-54EC-B1B2-A6E5-05217155083F}"/>
                  </a:ext>
                </a:extLst>
              </p:cNvPr>
              <p:cNvSpPr txBox="1"/>
              <p:nvPr/>
            </p:nvSpPr>
            <p:spPr>
              <a:xfrm>
                <a:off x="2244846" y="41562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8" name="TextBox 7">
                <a:extLst>
                  <a:ext uri="{FF2B5EF4-FFF2-40B4-BE49-F238E27FC236}">
                    <a16:creationId xmlns:a16="http://schemas.microsoft.com/office/drawing/2014/main" id="{D804A11E-54EC-B1B2-A6E5-05217155083F}"/>
                  </a:ext>
                </a:extLst>
              </p:cNvPr>
              <p:cNvSpPr txBox="1">
                <a:spLocks noRot="1" noChangeAspect="1" noMove="1" noResize="1" noEditPoints="1" noAdjustHandles="1" noChangeArrowheads="1" noChangeShapeType="1" noTextEdit="1"/>
              </p:cNvSpPr>
              <p:nvPr/>
            </p:nvSpPr>
            <p:spPr>
              <a:xfrm>
                <a:off x="2244846" y="4156254"/>
                <a:ext cx="284052" cy="369332"/>
              </a:xfrm>
              <a:prstGeom prst="rect">
                <a:avLst/>
              </a:prstGeom>
              <a:blipFill>
                <a:blip r:embed="rId6"/>
                <a:stretch>
                  <a:fillRect r="-25000"/>
                </a:stretch>
              </a:blipFill>
            </p:spPr>
            <p:txBody>
              <a:bodyPr/>
              <a:lstStyle/>
              <a:p>
                <a:r>
                  <a:rPr lang="en-US">
                    <a:noFill/>
                  </a:rPr>
                  <a:t> </a:t>
                </a:r>
              </a:p>
            </p:txBody>
          </p:sp>
        </mc:Fallback>
      </mc:AlternateContent>
      <p:sp>
        <p:nvSpPr>
          <p:cNvPr id="10" name="TextBox 9">
            <a:extLst>
              <a:ext uri="{FF2B5EF4-FFF2-40B4-BE49-F238E27FC236}">
                <a16:creationId xmlns:a16="http://schemas.microsoft.com/office/drawing/2014/main" id="{6A3FAB22-51A4-164D-0E4E-CCF9E41A6825}"/>
              </a:ext>
            </a:extLst>
          </p:cNvPr>
          <p:cNvSpPr txBox="1"/>
          <p:nvPr/>
        </p:nvSpPr>
        <p:spPr>
          <a:xfrm>
            <a:off x="6849386" y="1937323"/>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1" name="TextBox 10">
            <a:extLst>
              <a:ext uri="{FF2B5EF4-FFF2-40B4-BE49-F238E27FC236}">
                <a16:creationId xmlns:a16="http://schemas.microsoft.com/office/drawing/2014/main" id="{E85BA160-06AB-32DA-75F3-128AEEF58343}"/>
              </a:ext>
            </a:extLst>
          </p:cNvPr>
          <p:cNvSpPr txBox="1"/>
          <p:nvPr/>
        </p:nvSpPr>
        <p:spPr>
          <a:xfrm>
            <a:off x="5329778" y="194178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20" name="TextBox 19">
            <a:extLst>
              <a:ext uri="{FF2B5EF4-FFF2-40B4-BE49-F238E27FC236}">
                <a16:creationId xmlns:a16="http://schemas.microsoft.com/office/drawing/2014/main" id="{7E22D67A-4CB6-B856-A74D-71524DB9C97D}"/>
              </a:ext>
            </a:extLst>
          </p:cNvPr>
          <p:cNvSpPr txBox="1"/>
          <p:nvPr/>
        </p:nvSpPr>
        <p:spPr>
          <a:xfrm>
            <a:off x="803103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1" name="TextBox 20">
            <a:extLst>
              <a:ext uri="{FF2B5EF4-FFF2-40B4-BE49-F238E27FC236}">
                <a16:creationId xmlns:a16="http://schemas.microsoft.com/office/drawing/2014/main" id="{2A887C2C-8045-8B5B-CD6B-4FC2006D8F5F}"/>
              </a:ext>
            </a:extLst>
          </p:cNvPr>
          <p:cNvSpPr txBox="1"/>
          <p:nvPr/>
        </p:nvSpPr>
        <p:spPr>
          <a:xfrm>
            <a:off x="514521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2" name="TextBox 21">
            <a:extLst>
              <a:ext uri="{FF2B5EF4-FFF2-40B4-BE49-F238E27FC236}">
                <a16:creationId xmlns:a16="http://schemas.microsoft.com/office/drawing/2014/main" id="{67E9E8C0-9CB2-BFDA-B243-7A61B5117BC4}"/>
              </a:ext>
            </a:extLst>
          </p:cNvPr>
          <p:cNvSpPr txBox="1"/>
          <p:nvPr/>
        </p:nvSpPr>
        <p:spPr>
          <a:xfrm>
            <a:off x="4224702"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23" name="TextBox 22">
            <a:extLst>
              <a:ext uri="{FF2B5EF4-FFF2-40B4-BE49-F238E27FC236}">
                <a16:creationId xmlns:a16="http://schemas.microsoft.com/office/drawing/2014/main" id="{238FCC12-B01B-A193-2478-380BB39DB9E7}"/>
              </a:ext>
            </a:extLst>
          </p:cNvPr>
          <p:cNvSpPr txBox="1"/>
          <p:nvPr/>
        </p:nvSpPr>
        <p:spPr>
          <a:xfrm>
            <a:off x="7022684" y="2592856"/>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9" name="Isosceles Triangle 8">
            <a:extLst>
              <a:ext uri="{FF2B5EF4-FFF2-40B4-BE49-F238E27FC236}">
                <a16:creationId xmlns:a16="http://schemas.microsoft.com/office/drawing/2014/main" id="{C505A640-234E-864E-EEBF-E350EF12FB94}"/>
              </a:ext>
            </a:extLst>
          </p:cNvPr>
          <p:cNvSpPr/>
          <p:nvPr/>
        </p:nvSpPr>
        <p:spPr>
          <a:xfrm>
            <a:off x="2061411" y="3146873"/>
            <a:ext cx="2278422" cy="2076978"/>
          </a:xfrm>
          <a:prstGeom prst="triangle">
            <a:avLst>
              <a:gd name="adj" fmla="val 78011"/>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0" name="Isosceles Triangle 59">
            <a:extLst>
              <a:ext uri="{FF2B5EF4-FFF2-40B4-BE49-F238E27FC236}">
                <a16:creationId xmlns:a16="http://schemas.microsoft.com/office/drawing/2014/main" id="{54B2321B-2EDC-743C-66D8-A799EA5A0C2E}"/>
              </a:ext>
            </a:extLst>
          </p:cNvPr>
          <p:cNvSpPr/>
          <p:nvPr/>
        </p:nvSpPr>
        <p:spPr>
          <a:xfrm>
            <a:off x="6120735" y="3157870"/>
            <a:ext cx="1910302" cy="2040402"/>
          </a:xfrm>
          <a:prstGeom prst="triangle">
            <a:avLst>
              <a:gd name="adj" fmla="val 48918"/>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1" name="Isosceles Triangle 60">
            <a:extLst>
              <a:ext uri="{FF2B5EF4-FFF2-40B4-BE49-F238E27FC236}">
                <a16:creationId xmlns:a16="http://schemas.microsoft.com/office/drawing/2014/main" id="{66B450E6-4805-1537-2865-04E3513677CE}"/>
              </a:ext>
            </a:extLst>
          </p:cNvPr>
          <p:cNvSpPr/>
          <p:nvPr/>
        </p:nvSpPr>
        <p:spPr>
          <a:xfrm>
            <a:off x="4409315" y="3165161"/>
            <a:ext cx="1657092" cy="2040402"/>
          </a:xfrm>
          <a:prstGeom prst="triangle">
            <a:avLst>
              <a:gd name="adj" fmla="val 60634"/>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Isosceles Triangle 62">
            <a:extLst>
              <a:ext uri="{FF2B5EF4-FFF2-40B4-BE49-F238E27FC236}">
                <a16:creationId xmlns:a16="http://schemas.microsoft.com/office/drawing/2014/main" id="{BFAD9CFA-CD7B-DA44-2E73-8E7089880485}"/>
              </a:ext>
            </a:extLst>
          </p:cNvPr>
          <p:cNvSpPr/>
          <p:nvPr/>
        </p:nvSpPr>
        <p:spPr>
          <a:xfrm>
            <a:off x="8053410" y="3858019"/>
            <a:ext cx="716417" cy="1340253"/>
          </a:xfrm>
          <a:prstGeom prst="triangle">
            <a:avLst>
              <a:gd name="adj" fmla="val 51157"/>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Isosceles Triangle 64">
            <a:extLst>
              <a:ext uri="{FF2B5EF4-FFF2-40B4-BE49-F238E27FC236}">
                <a16:creationId xmlns:a16="http://schemas.microsoft.com/office/drawing/2014/main" id="{AFF43DD2-2B6F-D23C-390E-0BCF54D4B5C1}"/>
              </a:ext>
            </a:extLst>
          </p:cNvPr>
          <p:cNvSpPr/>
          <p:nvPr/>
        </p:nvSpPr>
        <p:spPr>
          <a:xfrm>
            <a:off x="8977051" y="3883599"/>
            <a:ext cx="716417" cy="1340253"/>
          </a:xfrm>
          <a:prstGeom prst="triangle">
            <a:avLst>
              <a:gd name="adj" fmla="val 51157"/>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24" name="Title 1">
                <a:extLst>
                  <a:ext uri="{FF2B5EF4-FFF2-40B4-BE49-F238E27FC236}">
                    <a16:creationId xmlns:a16="http://schemas.microsoft.com/office/drawing/2014/main" id="{9433955B-30D5-F365-87A9-C8BD06F03E1B}"/>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p>
            </p:txBody>
          </p:sp>
        </mc:Choice>
        <mc:Fallback xmlns="">
          <p:sp>
            <p:nvSpPr>
              <p:cNvPr id="24" name="Title 1">
                <a:extLst>
                  <a:ext uri="{FF2B5EF4-FFF2-40B4-BE49-F238E27FC236}">
                    <a16:creationId xmlns:a16="http://schemas.microsoft.com/office/drawing/2014/main" id="{9433955B-30D5-F365-87A9-C8BD06F03E1B}"/>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7"/>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6B878DA0-FBF4-1E69-4F32-C128555FCB11}"/>
              </a:ext>
            </a:extLst>
          </p:cNvPr>
          <p:cNvSpPr>
            <a:spLocks noGrp="1"/>
          </p:cNvSpPr>
          <p:nvPr>
            <p:ph type="sldNum" sz="quarter" idx="12"/>
          </p:nvPr>
        </p:nvSpPr>
        <p:spPr/>
        <p:txBody>
          <a:bodyPr/>
          <a:lstStyle/>
          <a:p>
            <a:fld id="{F554FE33-57BC-AC46-850E-1C1298FC3260}" type="slidenum">
              <a:rPr lang="en-US" smtClean="0"/>
              <a:t>11</a:t>
            </a:fld>
            <a:endParaRPr lang="en-US"/>
          </a:p>
        </p:txBody>
      </p:sp>
      <p:sp>
        <p:nvSpPr>
          <p:cNvPr id="19" name="TextBox 18">
            <a:extLst>
              <a:ext uri="{FF2B5EF4-FFF2-40B4-BE49-F238E27FC236}">
                <a16:creationId xmlns:a16="http://schemas.microsoft.com/office/drawing/2014/main" id="{0AD58088-6E24-1CE1-98B0-FCDEA0B8EEC1}"/>
              </a:ext>
            </a:extLst>
          </p:cNvPr>
          <p:cNvSpPr txBox="1"/>
          <p:nvPr/>
        </p:nvSpPr>
        <p:spPr>
          <a:xfrm>
            <a:off x="3997010" y="5696842"/>
            <a:ext cx="44678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Compression through common sub-DAGs</a:t>
            </a:r>
          </a:p>
        </p:txBody>
      </p:sp>
    </p:spTree>
    <p:extLst>
      <p:ext uri="{BB962C8B-B14F-4D97-AF65-F5344CB8AC3E}">
        <p14:creationId xmlns:p14="http://schemas.microsoft.com/office/powerpoint/2010/main" val="119636755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50DE52-1019-7BCC-1DDC-62093016371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329EA0C-1487-C80B-0FDA-3B76FBD53B9A}"/>
              </a:ext>
            </a:extLst>
          </p:cNvPr>
          <p:cNvSpPr>
            <a:spLocks noGrp="1"/>
          </p:cNvSpPr>
          <p:nvPr>
            <p:ph type="title"/>
          </p:nvPr>
        </p:nvSpPr>
        <p:spPr>
          <a:xfrm>
            <a:off x="838200" y="365125"/>
            <a:ext cx="10769930" cy="1325563"/>
          </a:xfrm>
        </p:spPr>
        <p:txBody>
          <a:bodyPr/>
          <a:lstStyle/>
          <a:p>
            <a:r>
              <a:rPr lang="en-US" b="1" dirty="0">
                <a:solidFill>
                  <a:srgbClr val="C55A11"/>
                </a:solidFill>
                <a:latin typeface="Arial" panose="020B0604020202020204" pitchFamily="34" charset="0"/>
                <a:cs typeface="Arial" panose="020B0604020202020204" pitchFamily="34" charset="0"/>
              </a:rPr>
              <a:t>Intuition: Difference in Partition Spaces</a:t>
            </a:r>
          </a:p>
        </p:txBody>
      </p:sp>
      <p:sp>
        <p:nvSpPr>
          <p:cNvPr id="3" name="Slide Number Placeholder 2">
            <a:extLst>
              <a:ext uri="{FF2B5EF4-FFF2-40B4-BE49-F238E27FC236}">
                <a16:creationId xmlns:a16="http://schemas.microsoft.com/office/drawing/2014/main" id="{BA5061F4-8593-CA10-1DB4-DC3FB7047E09}"/>
              </a:ext>
            </a:extLst>
          </p:cNvPr>
          <p:cNvSpPr>
            <a:spLocks noGrp="1"/>
          </p:cNvSpPr>
          <p:nvPr>
            <p:ph type="sldNum" sz="quarter" idx="12"/>
          </p:nvPr>
        </p:nvSpPr>
        <p:spPr/>
        <p:txBody>
          <a:bodyPr/>
          <a:lstStyle/>
          <a:p>
            <a:fld id="{0FB003BB-B0A3-EA40-A30C-D476AA9046D7}" type="slidenum">
              <a:rPr lang="en-US" smtClean="0"/>
              <a:t>110</a:t>
            </a:fld>
            <a:endParaRPr lang="en-US"/>
          </a:p>
        </p:txBody>
      </p:sp>
      <p:sp>
        <p:nvSpPr>
          <p:cNvPr id="71" name="TextBox 70">
            <a:extLst>
              <a:ext uri="{FF2B5EF4-FFF2-40B4-BE49-F238E27FC236}">
                <a16:creationId xmlns:a16="http://schemas.microsoft.com/office/drawing/2014/main" id="{C07676F0-EC2A-9182-4240-A5A0DBFB5E59}"/>
              </a:ext>
            </a:extLst>
          </p:cNvPr>
          <p:cNvSpPr txBox="1"/>
          <p:nvPr/>
        </p:nvSpPr>
        <p:spPr>
          <a:xfrm>
            <a:off x="838200" y="2397270"/>
            <a:ext cx="1475597" cy="923330"/>
          </a:xfrm>
          <a:prstGeom prst="rect">
            <a:avLst/>
          </a:prstGeom>
          <a:solidFill>
            <a:srgbClr val="F9E46B"/>
          </a:solidFill>
        </p:spPr>
        <p:style>
          <a:lnRef idx="2">
            <a:schemeClr val="dk1"/>
          </a:lnRef>
          <a:fillRef idx="1">
            <a:schemeClr val="lt1"/>
          </a:fillRef>
          <a:effectRef idx="0">
            <a:schemeClr val="dk1"/>
          </a:effectRef>
          <a:fontRef idx="minor">
            <a:schemeClr val="dk1"/>
          </a:fontRef>
        </p:style>
        <p:txBody>
          <a:bodyPr wrap="none" rtlCol="0">
            <a:spAutoFit/>
          </a:bodyPr>
          <a:lstStyle/>
          <a:p>
            <a:r>
              <a:rPr lang="en-US" dirty="0">
                <a:latin typeface="Arial" panose="020B0604020202020204" pitchFamily="34" charset="0"/>
                <a:cs typeface="Arial" panose="020B0604020202020204" pitchFamily="34" charset="0"/>
              </a:rPr>
              <a:t>{0000, 1100}</a:t>
            </a:r>
          </a:p>
          <a:p>
            <a:r>
              <a:rPr lang="en-US" dirty="0">
                <a:latin typeface="Arial" panose="020B0604020202020204" pitchFamily="34" charset="0"/>
                <a:cs typeface="Arial" panose="020B0604020202020204" pitchFamily="34" charset="0"/>
              </a:rPr>
              <a:t>{1111, 0011}</a:t>
            </a:r>
          </a:p>
          <a:p>
            <a:r>
              <a:rPr lang="en-US" dirty="0">
                <a:latin typeface="Arial" panose="020B0604020202020204" pitchFamily="34" charset="0"/>
                <a:cs typeface="Arial" panose="020B0604020202020204" pitchFamily="34" charset="0"/>
              </a:rPr>
              <a:t>&lt;Rest&gt;</a:t>
            </a:r>
          </a:p>
        </p:txBody>
      </p:sp>
      <p:sp>
        <p:nvSpPr>
          <p:cNvPr id="72" name="TextBox 71">
            <a:extLst>
              <a:ext uri="{FF2B5EF4-FFF2-40B4-BE49-F238E27FC236}">
                <a16:creationId xmlns:a16="http://schemas.microsoft.com/office/drawing/2014/main" id="{0DFA7A04-8035-0C57-A017-206A7830C1A6}"/>
              </a:ext>
            </a:extLst>
          </p:cNvPr>
          <p:cNvSpPr txBox="1"/>
          <p:nvPr/>
        </p:nvSpPr>
        <p:spPr>
          <a:xfrm>
            <a:off x="838200" y="3455101"/>
            <a:ext cx="1441357" cy="646331"/>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wrap="none" rtlCol="0">
            <a:spAutoFit/>
          </a:bodyPr>
          <a:lstStyle/>
          <a:p>
            <a:r>
              <a:rPr lang="en-US" dirty="0">
                <a:latin typeface="Arial" panose="020B0604020202020204" pitchFamily="34" charset="0"/>
                <a:cs typeface="Arial" panose="020B0604020202020204" pitchFamily="34" charset="0"/>
              </a:rPr>
              <a:t>{0001, 1111}</a:t>
            </a:r>
          </a:p>
          <a:p>
            <a:r>
              <a:rPr lang="en-US" dirty="0">
                <a:latin typeface="Arial" panose="020B0604020202020204" pitchFamily="34" charset="0"/>
                <a:cs typeface="Arial" panose="020B0604020202020204" pitchFamily="34" charset="0"/>
              </a:rPr>
              <a:t>&lt;Rest&gt;</a:t>
            </a:r>
          </a:p>
        </p:txBody>
      </p:sp>
      <p:sp>
        <p:nvSpPr>
          <p:cNvPr id="73" name="TextBox 72">
            <a:extLst>
              <a:ext uri="{FF2B5EF4-FFF2-40B4-BE49-F238E27FC236}">
                <a16:creationId xmlns:a16="http://schemas.microsoft.com/office/drawing/2014/main" id="{54CE15A9-56B2-1C09-3069-716FEC508954}"/>
              </a:ext>
            </a:extLst>
          </p:cNvPr>
          <p:cNvSpPr txBox="1"/>
          <p:nvPr/>
        </p:nvSpPr>
        <p:spPr>
          <a:xfrm>
            <a:off x="838200" y="4322997"/>
            <a:ext cx="1441357" cy="646331"/>
          </a:xfrm>
          <a:prstGeom prst="rect">
            <a:avLst/>
          </a:prstGeom>
          <a:solidFill>
            <a:schemeClr val="accent6">
              <a:lumMod val="40000"/>
              <a:lumOff val="60000"/>
            </a:schemeClr>
          </a:solidFill>
        </p:spPr>
        <p:style>
          <a:lnRef idx="2">
            <a:schemeClr val="dk1"/>
          </a:lnRef>
          <a:fillRef idx="1">
            <a:schemeClr val="lt1"/>
          </a:fillRef>
          <a:effectRef idx="0">
            <a:schemeClr val="dk1"/>
          </a:effectRef>
          <a:fontRef idx="minor">
            <a:schemeClr val="dk1"/>
          </a:fontRef>
        </p:style>
        <p:txBody>
          <a:bodyPr wrap="none" rtlCol="0">
            <a:spAutoFit/>
          </a:bodyPr>
          <a:lstStyle/>
          <a:p>
            <a:r>
              <a:rPr lang="en-US" dirty="0">
                <a:latin typeface="Arial" panose="020B0604020202020204" pitchFamily="34" charset="0"/>
                <a:cs typeface="Arial" panose="020B0604020202020204" pitchFamily="34" charset="0"/>
              </a:rPr>
              <a:t>{1110, 1101}</a:t>
            </a:r>
          </a:p>
          <a:p>
            <a:r>
              <a:rPr lang="en-US" dirty="0">
                <a:latin typeface="Arial" panose="020B0604020202020204" pitchFamily="34" charset="0"/>
                <a:cs typeface="Arial" panose="020B0604020202020204" pitchFamily="34" charset="0"/>
              </a:rPr>
              <a:t>&lt;Rest&gt;</a:t>
            </a:r>
          </a:p>
        </p:txBody>
      </p:sp>
      <p:sp>
        <p:nvSpPr>
          <p:cNvPr id="74" name="TextBox 73">
            <a:extLst>
              <a:ext uri="{FF2B5EF4-FFF2-40B4-BE49-F238E27FC236}">
                <a16:creationId xmlns:a16="http://schemas.microsoft.com/office/drawing/2014/main" id="{4F8C307E-5164-5374-88ED-BAFF474AAAC0}"/>
              </a:ext>
            </a:extLst>
          </p:cNvPr>
          <p:cNvSpPr txBox="1"/>
          <p:nvPr/>
        </p:nvSpPr>
        <p:spPr>
          <a:xfrm>
            <a:off x="838200" y="5190893"/>
            <a:ext cx="928459" cy="369332"/>
          </a:xfrm>
          <a:prstGeom prst="rect">
            <a:avLst/>
          </a:prstGeom>
          <a:solidFill>
            <a:schemeClr val="accent5">
              <a:lumMod val="40000"/>
              <a:lumOff val="60000"/>
            </a:schemeClr>
          </a:solidFill>
        </p:spPr>
        <p:style>
          <a:lnRef idx="2">
            <a:schemeClr val="dk1"/>
          </a:lnRef>
          <a:fillRef idx="1">
            <a:schemeClr val="lt1"/>
          </a:fillRef>
          <a:effectRef idx="0">
            <a:schemeClr val="dk1"/>
          </a:effectRef>
          <a:fontRef idx="minor">
            <a:schemeClr val="dk1"/>
          </a:fontRef>
        </p:style>
        <p:txBody>
          <a:bodyPr wrap="none" rtlCol="0">
            <a:spAutoFit/>
          </a:bodyPr>
          <a:lstStyle/>
          <a:p>
            <a:r>
              <a:rPr lang="en-US" dirty="0">
                <a:latin typeface="Arial" panose="020B0604020202020204" pitchFamily="34" charset="0"/>
                <a:cs typeface="Arial" panose="020B0604020202020204" pitchFamily="34" charset="0"/>
              </a:rPr>
              <a:t>&lt;Rest&gt;</a:t>
            </a:r>
          </a:p>
        </p:txBody>
      </p:sp>
      <p:sp>
        <p:nvSpPr>
          <p:cNvPr id="75" name="TextBox 74">
            <a:extLst>
              <a:ext uri="{FF2B5EF4-FFF2-40B4-BE49-F238E27FC236}">
                <a16:creationId xmlns:a16="http://schemas.microsoft.com/office/drawing/2014/main" id="{4724DFF0-4CE4-B289-EE32-04152C27DE82}"/>
              </a:ext>
            </a:extLst>
          </p:cNvPr>
          <p:cNvSpPr txBox="1"/>
          <p:nvPr/>
        </p:nvSpPr>
        <p:spPr>
          <a:xfrm>
            <a:off x="6261463" y="2347106"/>
            <a:ext cx="1968137" cy="1754326"/>
          </a:xfrm>
          <a:prstGeom prst="rect">
            <a:avLst/>
          </a:prstGeom>
          <a:noFill/>
          <a:ln>
            <a:solidFill>
              <a:schemeClr val="dk1"/>
            </a:solidFill>
          </a:ln>
        </p:spPr>
        <p:txBody>
          <a:bodyPr wrap="square" rtlCol="0">
            <a:spAutoFit/>
          </a:bodyPr>
          <a:lstStyle/>
          <a:p>
            <a:r>
              <a:rPr lang="en-US" dirty="0">
                <a:latin typeface="Arial" panose="020B0604020202020204" pitchFamily="34" charset="0"/>
                <a:cs typeface="Arial" panose="020B0604020202020204" pitchFamily="34" charset="0"/>
              </a:rPr>
              <a:t>Q1 : {0000, 1100}</a:t>
            </a:r>
          </a:p>
          <a:p>
            <a:r>
              <a:rPr lang="en-US" dirty="0">
                <a:latin typeface="Arial" panose="020B0604020202020204" pitchFamily="34" charset="0"/>
                <a:cs typeface="Arial" panose="020B0604020202020204" pitchFamily="34" charset="0"/>
              </a:rPr>
              <a:t>Q2 : {0011}</a:t>
            </a:r>
          </a:p>
          <a:p>
            <a:r>
              <a:rPr lang="en-US" dirty="0">
                <a:latin typeface="Arial" panose="020B0604020202020204" pitchFamily="34" charset="0"/>
                <a:cs typeface="Arial" panose="020B0604020202020204" pitchFamily="34" charset="0"/>
              </a:rPr>
              <a:t>Q3 : {1111}</a:t>
            </a:r>
          </a:p>
          <a:p>
            <a:r>
              <a:rPr lang="en-US" dirty="0">
                <a:latin typeface="Arial" panose="020B0604020202020204" pitchFamily="34" charset="0"/>
                <a:cs typeface="Arial" panose="020B0604020202020204" pitchFamily="34" charset="0"/>
              </a:rPr>
              <a:t>Q4 : {0001}</a:t>
            </a:r>
          </a:p>
          <a:p>
            <a:r>
              <a:rPr lang="en-US" dirty="0">
                <a:latin typeface="Arial" panose="020B0604020202020204" pitchFamily="34" charset="0"/>
                <a:cs typeface="Arial" panose="020B0604020202020204" pitchFamily="34" charset="0"/>
              </a:rPr>
              <a:t>Q5 : {1110, 1101}</a:t>
            </a:r>
          </a:p>
          <a:p>
            <a:r>
              <a:rPr lang="en-US" dirty="0">
                <a:latin typeface="Arial" panose="020B0604020202020204" pitchFamily="34" charset="0"/>
                <a:cs typeface="Arial" panose="020B0604020202020204" pitchFamily="34" charset="0"/>
              </a:rPr>
              <a:t>Q6: &lt;Rest&gt;</a:t>
            </a:r>
          </a:p>
        </p:txBody>
      </p:sp>
      <p:sp>
        <p:nvSpPr>
          <p:cNvPr id="77" name="TextBox 76">
            <a:extLst>
              <a:ext uri="{FF2B5EF4-FFF2-40B4-BE49-F238E27FC236}">
                <a16:creationId xmlns:a16="http://schemas.microsoft.com/office/drawing/2014/main" id="{666FFC48-7BE4-D67D-4534-7C06D38D48CD}"/>
              </a:ext>
            </a:extLst>
          </p:cNvPr>
          <p:cNvSpPr txBox="1"/>
          <p:nvPr/>
        </p:nvSpPr>
        <p:spPr>
          <a:xfrm>
            <a:off x="2427774" y="2397270"/>
            <a:ext cx="1475597" cy="923330"/>
          </a:xfrm>
          <a:prstGeom prst="rect">
            <a:avLst/>
          </a:prstGeom>
          <a:solidFill>
            <a:schemeClr val="accent4">
              <a:lumMod val="40000"/>
              <a:lumOff val="60000"/>
            </a:schemeClr>
          </a:solidFill>
        </p:spPr>
        <p:style>
          <a:lnRef idx="2">
            <a:schemeClr val="dk1"/>
          </a:lnRef>
          <a:fillRef idx="1">
            <a:schemeClr val="lt1"/>
          </a:fillRef>
          <a:effectRef idx="0">
            <a:schemeClr val="dk1"/>
          </a:effectRef>
          <a:fontRef idx="minor">
            <a:schemeClr val="dk1"/>
          </a:fontRef>
        </p:style>
        <p:txBody>
          <a:bodyPr wrap="none" rtlCol="0">
            <a:spAutoFit/>
          </a:bodyPr>
          <a:lstStyle/>
          <a:p>
            <a:r>
              <a:rPr lang="en-US" dirty="0">
                <a:latin typeface="Arial" panose="020B0604020202020204" pitchFamily="34" charset="0"/>
                <a:cs typeface="Arial" panose="020B0604020202020204" pitchFamily="34" charset="0"/>
              </a:rPr>
              <a:t>{1001, 1100}</a:t>
            </a:r>
          </a:p>
          <a:p>
            <a:r>
              <a:rPr lang="en-US" dirty="0">
                <a:latin typeface="Arial" panose="020B0604020202020204" pitchFamily="34" charset="0"/>
                <a:cs typeface="Arial" panose="020B0604020202020204" pitchFamily="34" charset="0"/>
              </a:rPr>
              <a:t>{1111, 1011}</a:t>
            </a:r>
          </a:p>
          <a:p>
            <a:r>
              <a:rPr lang="en-US" dirty="0">
                <a:latin typeface="Arial" panose="020B0604020202020204" pitchFamily="34" charset="0"/>
                <a:cs typeface="Arial" panose="020B0604020202020204" pitchFamily="34" charset="0"/>
              </a:rPr>
              <a:t>&lt;Rest&gt;</a:t>
            </a:r>
          </a:p>
        </p:txBody>
      </p:sp>
      <p:sp>
        <p:nvSpPr>
          <p:cNvPr id="79" name="TextBox 78">
            <a:extLst>
              <a:ext uri="{FF2B5EF4-FFF2-40B4-BE49-F238E27FC236}">
                <a16:creationId xmlns:a16="http://schemas.microsoft.com/office/drawing/2014/main" id="{69768609-FF67-4A06-32BF-75686013CE64}"/>
              </a:ext>
            </a:extLst>
          </p:cNvPr>
          <p:cNvSpPr txBox="1"/>
          <p:nvPr/>
        </p:nvSpPr>
        <p:spPr>
          <a:xfrm>
            <a:off x="2427774" y="4322996"/>
            <a:ext cx="1492716" cy="646331"/>
          </a:xfrm>
          <a:prstGeom prst="rect">
            <a:avLst/>
          </a:prstGeom>
          <a:solidFill>
            <a:srgbClr val="00E8CB"/>
          </a:solidFill>
        </p:spPr>
        <p:style>
          <a:lnRef idx="2">
            <a:schemeClr val="dk1"/>
          </a:lnRef>
          <a:fillRef idx="1">
            <a:schemeClr val="lt1"/>
          </a:fillRef>
          <a:effectRef idx="0">
            <a:schemeClr val="dk1"/>
          </a:effectRef>
          <a:fontRef idx="minor">
            <a:schemeClr val="dk1"/>
          </a:fontRef>
        </p:style>
        <p:txBody>
          <a:bodyPr wrap="none" rtlCol="0">
            <a:spAutoFit/>
          </a:bodyPr>
          <a:lstStyle/>
          <a:p>
            <a:r>
              <a:rPr lang="en-US" dirty="0">
                <a:latin typeface="Arial" panose="020B0604020202020204" pitchFamily="34" charset="0"/>
                <a:cs typeface="Arial" panose="020B0604020202020204" pitchFamily="34" charset="0"/>
              </a:rPr>
              <a:t>{1000, 0000}</a:t>
            </a:r>
          </a:p>
          <a:p>
            <a:r>
              <a:rPr lang="en-US" dirty="0">
                <a:latin typeface="Arial" panose="020B0604020202020204" pitchFamily="34" charset="0"/>
                <a:cs typeface="Arial" panose="020B0604020202020204" pitchFamily="34" charset="0"/>
              </a:rPr>
              <a:t>&lt;Rest&gt;</a:t>
            </a:r>
          </a:p>
        </p:txBody>
      </p:sp>
      <p:sp>
        <p:nvSpPr>
          <p:cNvPr id="81" name="Rectangle 80">
            <a:extLst>
              <a:ext uri="{FF2B5EF4-FFF2-40B4-BE49-F238E27FC236}">
                <a16:creationId xmlns:a16="http://schemas.microsoft.com/office/drawing/2014/main" id="{7BADB9CA-212C-2B5B-048A-45C76C52A299}"/>
              </a:ext>
            </a:extLst>
          </p:cNvPr>
          <p:cNvSpPr/>
          <p:nvPr/>
        </p:nvSpPr>
        <p:spPr>
          <a:xfrm>
            <a:off x="6296299" y="2397270"/>
            <a:ext cx="1898468" cy="277449"/>
          </a:xfrm>
          <a:prstGeom prst="rect">
            <a:avLst/>
          </a:prstGeom>
          <a:no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2" name="Straight Arrow Connector 81">
            <a:extLst>
              <a:ext uri="{FF2B5EF4-FFF2-40B4-BE49-F238E27FC236}">
                <a16:creationId xmlns:a16="http://schemas.microsoft.com/office/drawing/2014/main" id="{A689117D-935B-2341-D548-44AC1CEB19EA}"/>
              </a:ext>
            </a:extLst>
          </p:cNvPr>
          <p:cNvCxnSpPr>
            <a:stCxn id="81" idx="3"/>
          </p:cNvCxnSpPr>
          <p:nvPr/>
        </p:nvCxnSpPr>
        <p:spPr>
          <a:xfrm flipV="1">
            <a:off x="8194767" y="2239291"/>
            <a:ext cx="661850" cy="29670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83" name="TextBox 82">
            <a:extLst>
              <a:ext uri="{FF2B5EF4-FFF2-40B4-BE49-F238E27FC236}">
                <a16:creationId xmlns:a16="http://schemas.microsoft.com/office/drawing/2014/main" id="{E1CC8C2A-6AA8-80A2-C806-9350B4639CB3}"/>
              </a:ext>
            </a:extLst>
          </p:cNvPr>
          <p:cNvSpPr txBox="1"/>
          <p:nvPr/>
        </p:nvSpPr>
        <p:spPr>
          <a:xfrm>
            <a:off x="8908875" y="1943199"/>
            <a:ext cx="1706880" cy="646331"/>
          </a:xfrm>
          <a:prstGeom prst="rect">
            <a:avLst/>
          </a:prstGeom>
          <a:noFill/>
          <a:ln>
            <a:solidFill>
              <a:schemeClr val="accent1"/>
            </a:solidFill>
          </a:ln>
        </p:spPr>
        <p:txBody>
          <a:bodyPr wrap="square" rtlCol="0">
            <a:spAutoFit/>
          </a:bodyPr>
          <a:lstStyle/>
          <a:p>
            <a:r>
              <a:rPr lang="en-US" dirty="0">
                <a:latin typeface="Arial" panose="020B0604020202020204" pitchFamily="34" charset="0"/>
                <a:cs typeface="Arial" panose="020B0604020202020204" pitchFamily="34" charset="0"/>
              </a:rPr>
              <a:t>Q1_1 : {0000}</a:t>
            </a:r>
          </a:p>
          <a:p>
            <a:r>
              <a:rPr lang="en-US" dirty="0">
                <a:latin typeface="Arial" panose="020B0604020202020204" pitchFamily="34" charset="0"/>
                <a:cs typeface="Arial" panose="020B0604020202020204" pitchFamily="34" charset="0"/>
              </a:rPr>
              <a:t>Q1_2 : {1100}</a:t>
            </a:r>
          </a:p>
        </p:txBody>
      </p:sp>
      <p:sp>
        <p:nvSpPr>
          <p:cNvPr id="84" name="Rectangle 83">
            <a:extLst>
              <a:ext uri="{FF2B5EF4-FFF2-40B4-BE49-F238E27FC236}">
                <a16:creationId xmlns:a16="http://schemas.microsoft.com/office/drawing/2014/main" id="{EC34CD97-C9F0-8E6D-A165-E6B31F151C87}"/>
              </a:ext>
            </a:extLst>
          </p:cNvPr>
          <p:cNvSpPr/>
          <p:nvPr/>
        </p:nvSpPr>
        <p:spPr>
          <a:xfrm>
            <a:off x="6296297" y="3773794"/>
            <a:ext cx="1898468" cy="277449"/>
          </a:xfrm>
          <a:prstGeom prst="rect">
            <a:avLst/>
          </a:prstGeom>
          <a:no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33C40FEF-ACBD-0D5D-EC82-CEFF571F4256}"/>
              </a:ext>
            </a:extLst>
          </p:cNvPr>
          <p:cNvSpPr txBox="1"/>
          <p:nvPr/>
        </p:nvSpPr>
        <p:spPr>
          <a:xfrm>
            <a:off x="8908875" y="3912518"/>
            <a:ext cx="1706880" cy="1200329"/>
          </a:xfrm>
          <a:prstGeom prst="rect">
            <a:avLst/>
          </a:prstGeom>
          <a:noFill/>
          <a:ln>
            <a:solidFill>
              <a:schemeClr val="accent1"/>
            </a:solidFill>
          </a:ln>
        </p:spPr>
        <p:txBody>
          <a:bodyPr wrap="square" rtlCol="0">
            <a:spAutoFit/>
          </a:bodyPr>
          <a:lstStyle/>
          <a:p>
            <a:r>
              <a:rPr lang="en-US" dirty="0">
                <a:latin typeface="Arial" panose="020B0604020202020204" pitchFamily="34" charset="0"/>
                <a:cs typeface="Arial" panose="020B0604020202020204" pitchFamily="34" charset="0"/>
              </a:rPr>
              <a:t>Q6_1 : {1001}</a:t>
            </a:r>
          </a:p>
          <a:p>
            <a:r>
              <a:rPr lang="en-US" dirty="0">
                <a:latin typeface="Arial" panose="020B0604020202020204" pitchFamily="34" charset="0"/>
                <a:cs typeface="Arial" panose="020B0604020202020204" pitchFamily="34" charset="0"/>
              </a:rPr>
              <a:t>Q6_2 : {1011}</a:t>
            </a:r>
          </a:p>
          <a:p>
            <a:r>
              <a:rPr lang="en-US" dirty="0">
                <a:latin typeface="Arial" panose="020B0604020202020204" pitchFamily="34" charset="0"/>
                <a:cs typeface="Arial" panose="020B0604020202020204" pitchFamily="34" charset="0"/>
              </a:rPr>
              <a:t>Q6_3 : {1000}</a:t>
            </a:r>
          </a:p>
          <a:p>
            <a:r>
              <a:rPr lang="en-US" dirty="0">
                <a:latin typeface="Arial" panose="020B0604020202020204" pitchFamily="34" charset="0"/>
                <a:cs typeface="Arial" panose="020B0604020202020204" pitchFamily="34" charset="0"/>
              </a:rPr>
              <a:t>Q6_4 : &lt;Rest&gt;</a:t>
            </a:r>
          </a:p>
        </p:txBody>
      </p:sp>
      <p:cxnSp>
        <p:nvCxnSpPr>
          <p:cNvPr id="86" name="Straight Arrow Connector 85">
            <a:extLst>
              <a:ext uri="{FF2B5EF4-FFF2-40B4-BE49-F238E27FC236}">
                <a16:creationId xmlns:a16="http://schemas.microsoft.com/office/drawing/2014/main" id="{E1781079-0E2D-48B2-327C-FAECE1D515CC}"/>
              </a:ext>
            </a:extLst>
          </p:cNvPr>
          <p:cNvCxnSpPr>
            <a:stCxn id="84" idx="3"/>
            <a:endCxn id="85" idx="1"/>
          </p:cNvCxnSpPr>
          <p:nvPr/>
        </p:nvCxnSpPr>
        <p:spPr>
          <a:xfrm>
            <a:off x="8194765" y="3912519"/>
            <a:ext cx="714110" cy="60016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87" name="TextBox 86">
            <a:extLst>
              <a:ext uri="{FF2B5EF4-FFF2-40B4-BE49-F238E27FC236}">
                <a16:creationId xmlns:a16="http://schemas.microsoft.com/office/drawing/2014/main" id="{9EC7CAB0-3C4A-5609-DE50-47A2FA83B54F}"/>
              </a:ext>
            </a:extLst>
          </p:cNvPr>
          <p:cNvSpPr txBox="1"/>
          <p:nvPr/>
        </p:nvSpPr>
        <p:spPr>
          <a:xfrm>
            <a:off x="1016330" y="1591294"/>
            <a:ext cx="1287532" cy="369332"/>
          </a:xfrm>
          <a:prstGeom prst="rect">
            <a:avLst/>
          </a:prstGeom>
          <a:noFill/>
        </p:spPr>
        <p:txBody>
          <a:bodyPr wrap="none" rtlCol="0">
            <a:spAutoFit/>
          </a:bodyPr>
          <a:lstStyle/>
          <a:p>
            <a:r>
              <a:rPr lang="en-US" dirty="0">
                <a:solidFill>
                  <a:srgbClr val="008F00"/>
                </a:solidFill>
                <a:latin typeface="Arial" panose="020B0604020202020204" pitchFamily="34" charset="0"/>
                <a:cs typeface="Arial" panose="020B0604020202020204" pitchFamily="34" charset="0"/>
              </a:rPr>
              <a:t>CFLOBDD</a:t>
            </a:r>
          </a:p>
        </p:txBody>
      </p:sp>
      <p:sp>
        <p:nvSpPr>
          <p:cNvPr id="88" name="TextBox 87">
            <a:extLst>
              <a:ext uri="{FF2B5EF4-FFF2-40B4-BE49-F238E27FC236}">
                <a16:creationId xmlns:a16="http://schemas.microsoft.com/office/drawing/2014/main" id="{2C446410-BE22-EAB3-A483-BAC30899BB95}"/>
              </a:ext>
            </a:extLst>
          </p:cNvPr>
          <p:cNvSpPr txBox="1"/>
          <p:nvPr/>
        </p:nvSpPr>
        <p:spPr>
          <a:xfrm>
            <a:off x="6376060" y="1575344"/>
            <a:ext cx="723275" cy="369332"/>
          </a:xfrm>
          <a:prstGeom prst="rect">
            <a:avLst/>
          </a:prstGeom>
          <a:noFill/>
        </p:spPr>
        <p:txBody>
          <a:bodyPr wrap="none" rtlCol="0">
            <a:spAutoFit/>
          </a:bodyPr>
          <a:lstStyle/>
          <a:p>
            <a:r>
              <a:rPr lang="en-US" dirty="0">
                <a:solidFill>
                  <a:srgbClr val="FF0000"/>
                </a:solidFill>
                <a:latin typeface="Arial" panose="020B0604020202020204" pitchFamily="34" charset="0"/>
                <a:cs typeface="Arial" panose="020B0604020202020204" pitchFamily="34" charset="0"/>
              </a:rPr>
              <a:t>TIDD</a:t>
            </a:r>
          </a:p>
        </p:txBody>
      </p:sp>
      <p:sp>
        <p:nvSpPr>
          <p:cNvPr id="89" name="TextBox 88">
            <a:extLst>
              <a:ext uri="{FF2B5EF4-FFF2-40B4-BE49-F238E27FC236}">
                <a16:creationId xmlns:a16="http://schemas.microsoft.com/office/drawing/2014/main" id="{C76AD409-B632-5C2C-5863-D369AAC876A7}"/>
              </a:ext>
            </a:extLst>
          </p:cNvPr>
          <p:cNvSpPr txBox="1"/>
          <p:nvPr/>
        </p:nvSpPr>
        <p:spPr>
          <a:xfrm>
            <a:off x="4185921" y="3404462"/>
            <a:ext cx="1736373" cy="369332"/>
          </a:xfrm>
          <a:prstGeom prst="rect">
            <a:avLst/>
          </a:prstGeom>
          <a:noFill/>
        </p:spPr>
        <p:txBody>
          <a:bodyPr wrap="none" rtlCol="0">
            <a:spAutoFit/>
          </a:bodyPr>
          <a:lstStyle/>
          <a:p>
            <a:r>
              <a:rPr lang="en-US" b="1" i="1" dirty="0">
                <a:solidFill>
                  <a:srgbClr val="C55A11"/>
                </a:solidFill>
                <a:latin typeface="Arial" panose="020B0604020202020204" pitchFamily="34" charset="0"/>
                <a:cs typeface="Arial" panose="020B0604020202020204" pitchFamily="34" charset="0"/>
              </a:rPr>
              <a:t>Finer partition</a:t>
            </a:r>
          </a:p>
        </p:txBody>
      </p:sp>
      <p:sp>
        <p:nvSpPr>
          <p:cNvPr id="4" name="TextBox 3">
            <a:extLst>
              <a:ext uri="{FF2B5EF4-FFF2-40B4-BE49-F238E27FC236}">
                <a16:creationId xmlns:a16="http://schemas.microsoft.com/office/drawing/2014/main" id="{58E5A56A-B260-247A-7F08-A02B21A0D2C4}"/>
              </a:ext>
            </a:extLst>
          </p:cNvPr>
          <p:cNvSpPr txBox="1"/>
          <p:nvPr/>
        </p:nvSpPr>
        <p:spPr>
          <a:xfrm>
            <a:off x="6261463" y="5821993"/>
            <a:ext cx="2111475"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Size b/w level 2 and 3:</a:t>
            </a:r>
          </a:p>
          <a:p>
            <a:r>
              <a:rPr lang="en-US" sz="1500" dirty="0">
                <a:latin typeface="Arial" panose="020B0604020202020204" pitchFamily="34" charset="0"/>
                <a:cs typeface="Arial" panose="020B0604020202020204" pitchFamily="34" charset="0"/>
              </a:rPr>
              <a:t>#States : </a:t>
            </a:r>
            <a:r>
              <a:rPr lang="en-US" sz="1500" b="1" dirty="0">
                <a:solidFill>
                  <a:srgbClr val="FF2600"/>
                </a:solidFill>
                <a:latin typeface="Arial" panose="020B0604020202020204" pitchFamily="34" charset="0"/>
                <a:cs typeface="Arial" panose="020B0604020202020204" pitchFamily="34" charset="0"/>
              </a:rPr>
              <a:t>10</a:t>
            </a:r>
          </a:p>
          <a:p>
            <a:r>
              <a:rPr lang="en-US" sz="1500" dirty="0">
                <a:latin typeface="Arial" panose="020B0604020202020204" pitchFamily="34" charset="0"/>
                <a:cs typeface="Arial" panose="020B0604020202020204" pitchFamily="34" charset="0"/>
              </a:rPr>
              <a:t>#Transitions : </a:t>
            </a:r>
            <a:r>
              <a:rPr lang="en-US" sz="1500" b="1" dirty="0">
                <a:solidFill>
                  <a:srgbClr val="FF2600"/>
                </a:solidFill>
                <a:latin typeface="Arial" panose="020B0604020202020204" pitchFamily="34" charset="0"/>
                <a:cs typeface="Arial" panose="020B0604020202020204" pitchFamily="34" charset="0"/>
              </a:rPr>
              <a:t>81</a:t>
            </a:r>
          </a:p>
        </p:txBody>
      </p:sp>
      <p:sp>
        <p:nvSpPr>
          <p:cNvPr id="5" name="TextBox 4">
            <a:extLst>
              <a:ext uri="{FF2B5EF4-FFF2-40B4-BE49-F238E27FC236}">
                <a16:creationId xmlns:a16="http://schemas.microsoft.com/office/drawing/2014/main" id="{A7F27FBB-7887-6CC1-775D-B34FC3A4F5F2}"/>
              </a:ext>
            </a:extLst>
          </p:cNvPr>
          <p:cNvSpPr txBox="1"/>
          <p:nvPr/>
        </p:nvSpPr>
        <p:spPr>
          <a:xfrm>
            <a:off x="838200" y="5754082"/>
            <a:ext cx="2111475"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Size b/w level 2 and 3:</a:t>
            </a:r>
          </a:p>
          <a:p>
            <a:r>
              <a:rPr lang="en-US" sz="1500" dirty="0">
                <a:latin typeface="Arial" panose="020B0604020202020204" pitchFamily="34" charset="0"/>
                <a:cs typeface="Arial" panose="020B0604020202020204" pitchFamily="34" charset="0"/>
              </a:rPr>
              <a:t>#Groupings: 4</a:t>
            </a:r>
          </a:p>
          <a:p>
            <a:r>
              <a:rPr lang="en-US" sz="1500" dirty="0">
                <a:latin typeface="Arial" panose="020B0604020202020204" pitchFamily="34" charset="0"/>
                <a:cs typeface="Arial" panose="020B0604020202020204" pitchFamily="34" charset="0"/>
              </a:rPr>
              <a:t>#Edges: 12</a:t>
            </a:r>
          </a:p>
        </p:txBody>
      </p:sp>
      <p:cxnSp>
        <p:nvCxnSpPr>
          <p:cNvPr id="7" name="Straight Arrow Connector 6">
            <a:extLst>
              <a:ext uri="{FF2B5EF4-FFF2-40B4-BE49-F238E27FC236}">
                <a16:creationId xmlns:a16="http://schemas.microsoft.com/office/drawing/2014/main" id="{89066573-FAB9-B1CE-FE6A-DE6188B50BED}"/>
              </a:ext>
            </a:extLst>
          </p:cNvPr>
          <p:cNvCxnSpPr/>
          <p:nvPr/>
        </p:nvCxnSpPr>
        <p:spPr>
          <a:xfrm>
            <a:off x="4074459" y="3773794"/>
            <a:ext cx="1969994" cy="0"/>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8" name="TextBox 7">
            <a:extLst>
              <a:ext uri="{FF2B5EF4-FFF2-40B4-BE49-F238E27FC236}">
                <a16:creationId xmlns:a16="http://schemas.microsoft.com/office/drawing/2014/main" id="{B2603096-7417-273B-2A9C-71A693781CD3}"/>
              </a:ext>
            </a:extLst>
          </p:cNvPr>
          <p:cNvSpPr txBox="1"/>
          <p:nvPr/>
        </p:nvSpPr>
        <p:spPr>
          <a:xfrm>
            <a:off x="838200" y="5754082"/>
            <a:ext cx="2111475" cy="784830"/>
          </a:xfrm>
          <a:prstGeom prst="rect">
            <a:avLst/>
          </a:prstGeom>
          <a:noFill/>
          <a:ln>
            <a:solidFill>
              <a:schemeClr val="tx1"/>
            </a:solidFill>
          </a:ln>
        </p:spPr>
        <p:txBody>
          <a:bodyPr wrap="none" rtlCol="0">
            <a:spAutoFit/>
          </a:bodyPr>
          <a:lstStyle/>
          <a:p>
            <a:r>
              <a:rPr lang="en-US" sz="1500" u="sng" dirty="0">
                <a:latin typeface="Arial" panose="020B0604020202020204" pitchFamily="34" charset="0"/>
                <a:cs typeface="Arial" panose="020B0604020202020204" pitchFamily="34" charset="0"/>
              </a:rPr>
              <a:t>Size b/w level 2 and 3:</a:t>
            </a:r>
          </a:p>
          <a:p>
            <a:r>
              <a:rPr lang="en-US" sz="1500" dirty="0">
                <a:latin typeface="Arial" panose="020B0604020202020204" pitchFamily="34" charset="0"/>
                <a:cs typeface="Arial" panose="020B0604020202020204" pitchFamily="34" charset="0"/>
              </a:rPr>
              <a:t>#Groupings: </a:t>
            </a:r>
            <a:r>
              <a:rPr lang="en-US" sz="1500" b="1" dirty="0">
                <a:solidFill>
                  <a:srgbClr val="FF2600"/>
                </a:solidFill>
                <a:latin typeface="Arial" panose="020B0604020202020204" pitchFamily="34" charset="0"/>
                <a:cs typeface="Arial" panose="020B0604020202020204" pitchFamily="34" charset="0"/>
              </a:rPr>
              <a:t>6</a:t>
            </a:r>
          </a:p>
          <a:p>
            <a:r>
              <a:rPr lang="en-US" sz="1500" dirty="0">
                <a:latin typeface="Arial" panose="020B0604020202020204" pitchFamily="34" charset="0"/>
                <a:cs typeface="Arial" panose="020B0604020202020204" pitchFamily="34" charset="0"/>
              </a:rPr>
              <a:t>#Edges: </a:t>
            </a:r>
            <a:r>
              <a:rPr lang="en-US" sz="1500" b="1" dirty="0">
                <a:solidFill>
                  <a:srgbClr val="FF2600"/>
                </a:solidFill>
                <a:latin typeface="Arial" panose="020B0604020202020204" pitchFamily="34" charset="0"/>
                <a:cs typeface="Arial" panose="020B0604020202020204" pitchFamily="34" charset="0"/>
              </a:rPr>
              <a:t>21</a:t>
            </a:r>
          </a:p>
        </p:txBody>
      </p:sp>
    </p:spTree>
    <p:extLst>
      <p:ext uri="{BB962C8B-B14F-4D97-AF65-F5344CB8AC3E}">
        <p14:creationId xmlns:p14="http://schemas.microsoft.com/office/powerpoint/2010/main" val="3574034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9"/>
                                        </p:tgtEl>
                                        <p:attrNameLst>
                                          <p:attrName>style.visibility</p:attrName>
                                        </p:attrNameLst>
                                      </p:cBhvr>
                                      <p:to>
                                        <p:strVal val="visible"/>
                                      </p:to>
                                    </p:set>
                                    <p:animEffect transition="in" filter="dissolve">
                                      <p:cBhvr>
                                        <p:cTn id="10" dur="500"/>
                                        <p:tgtEl>
                                          <p:spTgt spid="79"/>
                                        </p:tgtEl>
                                      </p:cBhvr>
                                    </p:animEffect>
                                  </p:childTnLst>
                                </p:cTn>
                              </p:par>
                              <p:par>
                                <p:cTn id="11" presetID="9" presetClass="exit" presetSubtype="0" fill="hold" grpId="0"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par>
                                <p:cTn id="14" presetID="9"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dissolve">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89"/>
                                        </p:tgtEl>
                                        <p:attrNameLst>
                                          <p:attrName>style.visibility</p:attrName>
                                        </p:attrNameLst>
                                      </p:cBhvr>
                                      <p:to>
                                        <p:strVal val="visible"/>
                                      </p:to>
                                    </p:set>
                                    <p:animEffect transition="in" filter="dissolve">
                                      <p:cBhvr>
                                        <p:cTn id="21" dur="500"/>
                                        <p:tgtEl>
                                          <p:spTgt spid="89"/>
                                        </p:tgtEl>
                                      </p:cBhvr>
                                    </p:animEffect>
                                  </p:childTnLst>
                                </p:cTn>
                              </p:par>
                              <p:par>
                                <p:cTn id="22" presetID="9" presetClass="entr" presetSubtype="0"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dissolv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81"/>
                                        </p:tgtEl>
                                        <p:attrNameLst>
                                          <p:attrName>style.visibility</p:attrName>
                                        </p:attrNameLst>
                                      </p:cBhvr>
                                      <p:to>
                                        <p:strVal val="visible"/>
                                      </p:to>
                                    </p:set>
                                    <p:animEffect transition="in" filter="dissolve">
                                      <p:cBhvr>
                                        <p:cTn id="29" dur="500"/>
                                        <p:tgtEl>
                                          <p:spTgt spid="81"/>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84"/>
                                        </p:tgtEl>
                                        <p:attrNameLst>
                                          <p:attrName>style.visibility</p:attrName>
                                        </p:attrNameLst>
                                      </p:cBhvr>
                                      <p:to>
                                        <p:strVal val="visible"/>
                                      </p:to>
                                    </p:set>
                                    <p:animEffect transition="in" filter="dissolve">
                                      <p:cBhvr>
                                        <p:cTn id="32" dur="500"/>
                                        <p:tgtEl>
                                          <p:spTgt spid="84"/>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dissolve">
                                      <p:cBhvr>
                                        <p:cTn id="35" dur="500"/>
                                        <p:tgtEl>
                                          <p:spTgt spid="83"/>
                                        </p:tgtEl>
                                      </p:cBhvr>
                                    </p:animEffect>
                                  </p:childTnLst>
                                </p:cTn>
                              </p:par>
                              <p:par>
                                <p:cTn id="36" presetID="9" presetClass="entr" presetSubtype="0" fill="hold" nodeType="withEffect">
                                  <p:stCondLst>
                                    <p:cond delay="0"/>
                                  </p:stCondLst>
                                  <p:childTnLst>
                                    <p:set>
                                      <p:cBhvr>
                                        <p:cTn id="37" dur="1" fill="hold">
                                          <p:stCondLst>
                                            <p:cond delay="0"/>
                                          </p:stCondLst>
                                        </p:cTn>
                                        <p:tgtEl>
                                          <p:spTgt spid="82"/>
                                        </p:tgtEl>
                                        <p:attrNameLst>
                                          <p:attrName>style.visibility</p:attrName>
                                        </p:attrNameLst>
                                      </p:cBhvr>
                                      <p:to>
                                        <p:strVal val="visible"/>
                                      </p:to>
                                    </p:set>
                                    <p:animEffect transition="in" filter="dissolve">
                                      <p:cBhvr>
                                        <p:cTn id="38" dur="500"/>
                                        <p:tgtEl>
                                          <p:spTgt spid="82"/>
                                        </p:tgtEl>
                                      </p:cBhvr>
                                    </p:animEffect>
                                  </p:childTnLst>
                                </p:cTn>
                              </p:par>
                              <p:par>
                                <p:cTn id="39" presetID="9" presetClass="entr" presetSubtype="0" fill="hold" nodeType="withEffect">
                                  <p:stCondLst>
                                    <p:cond delay="0"/>
                                  </p:stCondLst>
                                  <p:childTnLst>
                                    <p:set>
                                      <p:cBhvr>
                                        <p:cTn id="40" dur="1" fill="hold">
                                          <p:stCondLst>
                                            <p:cond delay="0"/>
                                          </p:stCondLst>
                                        </p:cTn>
                                        <p:tgtEl>
                                          <p:spTgt spid="86"/>
                                        </p:tgtEl>
                                        <p:attrNameLst>
                                          <p:attrName>style.visibility</p:attrName>
                                        </p:attrNameLst>
                                      </p:cBhvr>
                                      <p:to>
                                        <p:strVal val="visible"/>
                                      </p:to>
                                    </p:set>
                                    <p:animEffect transition="in" filter="dissolve">
                                      <p:cBhvr>
                                        <p:cTn id="41" dur="500"/>
                                        <p:tgtEl>
                                          <p:spTgt spid="86"/>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85"/>
                                        </p:tgtEl>
                                        <p:attrNameLst>
                                          <p:attrName>style.visibility</p:attrName>
                                        </p:attrNameLst>
                                      </p:cBhvr>
                                      <p:to>
                                        <p:strVal val="visible"/>
                                      </p:to>
                                    </p:set>
                                    <p:animEffect transition="in" filter="dissolve">
                                      <p:cBhvr>
                                        <p:cTn id="44" dur="500"/>
                                        <p:tgtEl>
                                          <p:spTgt spid="85"/>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dissolve">
                                      <p:cBhvr>
                                        <p:cTn id="4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9" grpId="0" animBg="1"/>
      <p:bldP spid="81" grpId="0" animBg="1"/>
      <p:bldP spid="83" grpId="0" animBg="1"/>
      <p:bldP spid="84" grpId="0" animBg="1"/>
      <p:bldP spid="85" grpId="0" animBg="1"/>
      <p:bldP spid="89" grpId="0"/>
      <p:bldP spid="4" grpId="0" animBg="1"/>
      <p:bldP spid="5" grpId="0" animBg="1"/>
      <p:bldP spid="8"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Difference: Local vs. Global Partitions</a:t>
            </a:r>
          </a:p>
        </p:txBody>
      </p:sp>
      <p:sp>
        <p:nvSpPr>
          <p:cNvPr id="3" name="Slide Number Placeholder 2"/>
          <p:cNvSpPr>
            <a:spLocks noGrp="1"/>
          </p:cNvSpPr>
          <p:nvPr>
            <p:ph type="sldNum" sz="quarter" idx="12"/>
          </p:nvPr>
        </p:nvSpPr>
        <p:spPr/>
        <p:txBody>
          <a:bodyPr/>
          <a:lstStyle/>
          <a:p>
            <a:fld id="{0FB003BB-B0A3-EA40-A30C-D476AA9046D7}" type="slidenum">
              <a:rPr lang="en-US" smtClean="0"/>
              <a:t>111</a:t>
            </a:fld>
            <a:endParaRPr lang="en-US"/>
          </a:p>
        </p:txBody>
      </p:sp>
      <p:sp>
        <p:nvSpPr>
          <p:cNvPr id="10" name="TextBox CFLOBDD"/>
          <p:cNvSpPr txBox="1"/>
          <p:nvPr/>
        </p:nvSpPr>
        <p:spPr>
          <a:xfrm>
            <a:off x="533400" y="1880259"/>
            <a:ext cx="5486400" cy="1603003"/>
          </a:xfrm>
          <a:prstGeom prst="rect">
            <a:avLst/>
          </a:prstGeom>
          <a:noFill/>
        </p:spPr>
        <p:txBody>
          <a:bodyPr wrap="square" rtlCol="0">
            <a:spAutoFit/>
          </a:bodyPr>
          <a:lstStyle/>
          <a:p>
            <a:pPr>
              <a:lnSpc>
                <a:spcPct val="130000"/>
              </a:lnSpc>
            </a:pPr>
            <a:r>
              <a:rPr lang="en-US" sz="1800" b="1" dirty="0">
                <a:solidFill>
                  <a:srgbClr val="2E7D32"/>
                </a:solidFill>
                <a:latin typeface="Arial" panose="020B0604020202020204" pitchFamily="34" charset="0"/>
                <a:cs typeface="Arial" panose="020B0604020202020204" pitchFamily="34" charset="0"/>
              </a:rPr>
              <a:t>CFLOBDDs</a:t>
            </a:r>
          </a:p>
          <a:p>
            <a:pPr>
              <a:lnSpc>
                <a:spcPct val="130000"/>
              </a:lnSpc>
            </a:pPr>
            <a:endParaRPr lang="en-US" sz="600" dirty="0">
              <a:latin typeface="Arial" panose="020B0604020202020204" pitchFamily="34" charset="0"/>
            </a:endParaRPr>
          </a:p>
          <a:p>
            <a:pPr marL="285750" indent="-285750">
              <a:buFontTx/>
              <a:buChar char="•"/>
            </a:pPr>
            <a:r>
              <a:rPr lang="en-US" sz="1500" dirty="0">
                <a:latin typeface="Arial" panose="020B0604020202020204" pitchFamily="34" charset="0"/>
                <a:cs typeface="Arial" panose="020B0604020202020204" pitchFamily="34" charset="0"/>
              </a:rPr>
              <a:t>Each grouping in a CFLOBDD corresponds to a partition </a:t>
            </a:r>
            <a:r>
              <a:rPr lang="en-US" sz="1500" b="1" dirty="0">
                <a:solidFill>
                  <a:srgbClr val="C55A11"/>
                </a:solidFill>
                <a:latin typeface="Arial" panose="020B0604020202020204" pitchFamily="34" charset="0"/>
                <a:cs typeface="Arial" panose="020B0604020202020204" pitchFamily="34" charset="0"/>
              </a:rPr>
              <a:t>transformer</a:t>
            </a:r>
          </a:p>
          <a:p>
            <a:pPr marL="285750" indent="-285750">
              <a:lnSpc>
                <a:spcPct val="130000"/>
              </a:lnSpc>
              <a:buFontTx/>
              <a:buChar char="•"/>
            </a:pPr>
            <a:r>
              <a:rPr lang="en-US" sz="1500" dirty="0">
                <a:latin typeface="Arial" panose="020B0604020202020204" pitchFamily="34" charset="0"/>
                <a:cs typeface="Arial" panose="020B0604020202020204" pitchFamily="34" charset="0"/>
              </a:rPr>
              <a:t>Different groupings → different partition transformers</a:t>
            </a:r>
          </a:p>
          <a:p>
            <a:pPr marL="285750" indent="-285750">
              <a:lnSpc>
                <a:spcPct val="130000"/>
              </a:lnSpc>
              <a:buFontTx/>
              <a:buChar char="•"/>
            </a:pPr>
            <a:r>
              <a:rPr lang="en-US" sz="1500" dirty="0">
                <a:latin typeface="Arial" panose="020B0604020202020204" pitchFamily="34" charset="0"/>
                <a:cs typeface="Arial" panose="020B0604020202020204" pitchFamily="34" charset="0"/>
              </a:rPr>
              <a:t>Few partition transformers → many partitions</a:t>
            </a:r>
          </a:p>
        </p:txBody>
      </p:sp>
      <p:sp>
        <p:nvSpPr>
          <p:cNvPr id="11" name="TextBox TIDD"/>
          <p:cNvSpPr txBox="1"/>
          <p:nvPr/>
        </p:nvSpPr>
        <p:spPr>
          <a:xfrm>
            <a:off x="6289963" y="1880259"/>
            <a:ext cx="5486400" cy="1580241"/>
          </a:xfrm>
          <a:prstGeom prst="rect">
            <a:avLst/>
          </a:prstGeom>
          <a:noFill/>
        </p:spPr>
        <p:txBody>
          <a:bodyPr wrap="square" rtlCol="0">
            <a:spAutoFit/>
          </a:bodyPr>
          <a:lstStyle/>
          <a:p>
            <a:pPr>
              <a:lnSpc>
                <a:spcPct val="130000"/>
              </a:lnSpc>
            </a:pPr>
            <a:r>
              <a:rPr lang="en-US" sz="1800" b="1" dirty="0">
                <a:solidFill>
                  <a:srgbClr val="C62828"/>
                </a:solidFill>
                <a:latin typeface="Arial" panose="020B0604020202020204" pitchFamily="34" charset="0"/>
                <a:cs typeface="Arial" panose="020B0604020202020204" pitchFamily="34" charset="0"/>
              </a:rPr>
              <a:t>TIDDs</a:t>
            </a:r>
          </a:p>
          <a:p>
            <a:pPr>
              <a:lnSpc>
                <a:spcPct val="130000"/>
              </a:lnSpc>
            </a:pPr>
            <a:endParaRPr lang="en-US" sz="600" dirty="0">
              <a:latin typeface="Arial" panose="020B0604020202020204" pitchFamily="34" charset="0"/>
            </a:endParaRPr>
          </a:p>
          <a:p>
            <a:pPr marL="285750" indent="-285750">
              <a:lnSpc>
                <a:spcPct val="130000"/>
              </a:lnSpc>
              <a:buFontTx/>
              <a:buChar char="•"/>
            </a:pPr>
            <a:r>
              <a:rPr lang="en-US" sz="1500" dirty="0">
                <a:latin typeface="Arial" panose="020B0604020202020204" pitchFamily="34" charset="0"/>
                <a:cs typeface="Arial" panose="020B0604020202020204" pitchFamily="34" charset="0"/>
              </a:rPr>
              <a:t>Each state corresponds to a partition</a:t>
            </a:r>
            <a:endParaRPr lang="en-US" sz="1500" b="1" dirty="0">
              <a:latin typeface="Arial" panose="020B0604020202020204" pitchFamily="34" charset="0"/>
              <a:cs typeface="Arial" panose="020B0604020202020204" pitchFamily="34" charset="0"/>
            </a:endParaRPr>
          </a:p>
          <a:p>
            <a:pPr marL="285750" indent="-285750">
              <a:lnSpc>
                <a:spcPct val="130000"/>
              </a:lnSpc>
              <a:buFontTx/>
              <a:buChar char="•"/>
            </a:pPr>
            <a:r>
              <a:rPr lang="en-US" sz="1500" dirty="0">
                <a:latin typeface="Arial" panose="020B0604020202020204" pitchFamily="34" charset="0"/>
                <a:cs typeface="Arial" panose="020B0604020202020204" pitchFamily="34" charset="0"/>
              </a:rPr>
              <a:t>Must be finer than </a:t>
            </a:r>
            <a:r>
              <a:rPr lang="en-US" sz="1500" b="1" dirty="0">
                <a:latin typeface="Arial" panose="020B0604020202020204" pitchFamily="34" charset="0"/>
                <a:cs typeface="Arial" panose="020B0604020202020204" pitchFamily="34" charset="0"/>
              </a:rPr>
              <a:t>ALL CFLOBDD</a:t>
            </a:r>
            <a:r>
              <a:rPr lang="en-US" sz="1500" dirty="0">
                <a:latin typeface="Arial" panose="020B0604020202020204" pitchFamily="34" charset="0"/>
                <a:cs typeface="Arial" panose="020B0604020202020204" pitchFamily="34" charset="0"/>
              </a:rPr>
              <a:t> partition spaces</a:t>
            </a:r>
          </a:p>
          <a:p>
            <a:pPr marL="285750" indent="-285750">
              <a:lnSpc>
                <a:spcPct val="130000"/>
              </a:lnSpc>
              <a:buFontTx/>
              <a:buChar char="•"/>
            </a:pPr>
            <a:r>
              <a:rPr lang="en-US" sz="1500" dirty="0">
                <a:latin typeface="Arial" panose="020B0604020202020204" pitchFamily="34" charset="0"/>
                <a:cs typeface="Arial" panose="020B0604020202020204" pitchFamily="34" charset="0"/>
              </a:rPr>
              <a:t>New state for every new partition element</a:t>
            </a:r>
          </a:p>
          <a:p>
            <a:pPr>
              <a:lnSpc>
                <a:spcPct val="130000"/>
              </a:lnSpc>
            </a:pPr>
            <a:endParaRPr lang="en-US" sz="600" dirty="0">
              <a:latin typeface="Arial" panose="020B0604020202020204" pitchFamily="34" charset="0"/>
            </a:endParaRPr>
          </a:p>
        </p:txBody>
      </p:sp>
      <p:sp>
        <p:nvSpPr>
          <p:cNvPr id="12" name="Line Divider"/>
          <p:cNvSpPr/>
          <p:nvPr/>
        </p:nvSpPr>
        <p:spPr>
          <a:xfrm>
            <a:off x="6019800" y="1524000"/>
            <a:ext cx="0" cy="2282042"/>
          </a:xfrm>
          <a:prstGeom prst="line">
            <a:avLst/>
          </a:prstGeom>
          <a:ln w="12700">
            <a:solidFill>
              <a:srgbClr val="CCCCCC"/>
            </a:solidFill>
          </a:ln>
        </p:spPr>
        <p:txBody>
          <a:bodyPr/>
          <a:lstStyle/>
          <a:p>
            <a:endParaRPr lang="en-US"/>
          </a:p>
        </p:txBody>
      </p:sp>
      <p:sp>
        <p:nvSpPr>
          <p:cNvPr id="4" name="TextBox 3">
            <a:extLst>
              <a:ext uri="{FF2B5EF4-FFF2-40B4-BE49-F238E27FC236}">
                <a16:creationId xmlns:a16="http://schemas.microsoft.com/office/drawing/2014/main" id="{E028CD0A-6DB8-C729-B8D1-A59B661ABE01}"/>
              </a:ext>
            </a:extLst>
          </p:cNvPr>
          <p:cNvSpPr txBox="1"/>
          <p:nvPr/>
        </p:nvSpPr>
        <p:spPr>
          <a:xfrm>
            <a:off x="1124158" y="5148411"/>
            <a:ext cx="9943684" cy="560346"/>
          </a:xfrm>
          <a:prstGeom prst="rect">
            <a:avLst/>
          </a:prstGeom>
          <a:noFill/>
        </p:spPr>
        <p:txBody>
          <a:bodyPr wrap="none" rtlCol="0" anchor="ctr">
            <a:spAutoFit/>
          </a:bodyPr>
          <a:lstStyle/>
          <a:p>
            <a:pPr algn="ctr">
              <a:lnSpc>
                <a:spcPct val="200000"/>
              </a:lnSpc>
            </a:pPr>
            <a:r>
              <a:rPr lang="en-US" b="1" dirty="0">
                <a:solidFill>
                  <a:srgbClr val="C55A11"/>
                </a:solidFill>
                <a:latin typeface="Arial" panose="020B0604020202020204" pitchFamily="34" charset="0"/>
                <a:cs typeface="Arial" panose="020B0604020202020204" pitchFamily="34" charset="0"/>
              </a:rPr>
              <a:t>Linearity lets CFLOBDDs decompose globally, represent locally, and compose efficiently.</a:t>
            </a:r>
          </a:p>
        </p:txBody>
      </p:sp>
      <p:sp>
        <p:nvSpPr>
          <p:cNvPr id="6" name="TextBox 5">
            <a:extLst>
              <a:ext uri="{FF2B5EF4-FFF2-40B4-BE49-F238E27FC236}">
                <a16:creationId xmlns:a16="http://schemas.microsoft.com/office/drawing/2014/main" id="{A57AF784-CF8D-8878-DB2F-EF229497EE62}"/>
              </a:ext>
            </a:extLst>
          </p:cNvPr>
          <p:cNvSpPr txBox="1"/>
          <p:nvPr/>
        </p:nvSpPr>
        <p:spPr>
          <a:xfrm>
            <a:off x="1492438" y="4197053"/>
            <a:ext cx="9054723" cy="560346"/>
          </a:xfrm>
          <a:prstGeom prst="rect">
            <a:avLst/>
          </a:prstGeom>
          <a:noFill/>
        </p:spPr>
        <p:txBody>
          <a:bodyPr wrap="none" rtlCol="0" anchor="ctr">
            <a:spAutoFit/>
          </a:bodyPr>
          <a:lstStyle/>
          <a:p>
            <a:pPr algn="ctr">
              <a:lnSpc>
                <a:spcPct val="200000"/>
              </a:lnSpc>
            </a:pPr>
            <a:r>
              <a:rPr lang="en-US" dirty="0">
                <a:latin typeface="Arial" panose="020B0604020202020204" pitchFamily="34" charset="0"/>
                <a:cs typeface="Arial" panose="020B0604020202020204" pitchFamily="34" charset="0"/>
              </a:rPr>
              <a:t>CFLOBDDs are exponentially more succinct than TIDDs for the same variable ordering</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04CAB6-2138-E04B-99C3-4A37574ECAA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B8642A8-35E4-50EB-9F40-0D012A7CAA83}"/>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Linearity effect in practice</a:t>
            </a:r>
          </a:p>
        </p:txBody>
      </p:sp>
      <p:sp>
        <p:nvSpPr>
          <p:cNvPr id="3" name="Slide Number Placeholder 2">
            <a:extLst>
              <a:ext uri="{FF2B5EF4-FFF2-40B4-BE49-F238E27FC236}">
                <a16:creationId xmlns:a16="http://schemas.microsoft.com/office/drawing/2014/main" id="{27F046B4-4497-FC38-A284-94A66D7E7156}"/>
              </a:ext>
            </a:extLst>
          </p:cNvPr>
          <p:cNvSpPr>
            <a:spLocks noGrp="1"/>
          </p:cNvSpPr>
          <p:nvPr>
            <p:ph type="sldNum" sz="quarter" idx="12"/>
          </p:nvPr>
        </p:nvSpPr>
        <p:spPr/>
        <p:txBody>
          <a:bodyPr/>
          <a:lstStyle/>
          <a:p>
            <a:fld id="{0FB003BB-B0A3-EA40-A30C-D476AA9046D7}" type="slidenum">
              <a:rPr lang="en-US" smtClean="0"/>
              <a:t>112</a:t>
            </a:fld>
            <a:endParaRPr lang="en-US"/>
          </a:p>
        </p:txBody>
      </p:sp>
      <p:graphicFrame>
        <p:nvGraphicFramePr>
          <p:cNvPr id="5" name="Table 4">
            <a:extLst>
              <a:ext uri="{FF2B5EF4-FFF2-40B4-BE49-F238E27FC236}">
                <a16:creationId xmlns:a16="http://schemas.microsoft.com/office/drawing/2014/main" id="{740374C6-071E-F181-F249-D9EA5ADD3A14}"/>
              </a:ext>
            </a:extLst>
          </p:cNvPr>
          <p:cNvGraphicFramePr>
            <a:graphicFrameLocks/>
          </p:cNvGraphicFramePr>
          <p:nvPr>
            <p:extLst>
              <p:ext uri="{D42A27DB-BD31-4B8C-83A1-F6EECF244321}">
                <p14:modId xmlns:p14="http://schemas.microsoft.com/office/powerpoint/2010/main" val="32307800"/>
              </p:ext>
            </p:extLst>
          </p:nvPr>
        </p:nvGraphicFramePr>
        <p:xfrm>
          <a:off x="1116281" y="2583599"/>
          <a:ext cx="10349342" cy="2168594"/>
        </p:xfrm>
        <a:graphic>
          <a:graphicData uri="http://schemas.openxmlformats.org/drawingml/2006/table">
            <a:tbl>
              <a:tblPr firstRow="1" bandRow="1">
                <a:tableStyleId>{21E4AEA4-8DFA-4A89-87EB-49C32662AFE0}</a:tableStyleId>
              </a:tblPr>
              <a:tblGrid>
                <a:gridCol w="1248479">
                  <a:extLst>
                    <a:ext uri="{9D8B030D-6E8A-4147-A177-3AD203B41FA5}">
                      <a16:colId xmlns:a16="http://schemas.microsoft.com/office/drawing/2014/main" val="4276770610"/>
                    </a:ext>
                  </a:extLst>
                </a:gridCol>
                <a:gridCol w="1248479">
                  <a:extLst>
                    <a:ext uri="{9D8B030D-6E8A-4147-A177-3AD203B41FA5}">
                      <a16:colId xmlns:a16="http://schemas.microsoft.com/office/drawing/2014/main" val="1834456108"/>
                    </a:ext>
                  </a:extLst>
                </a:gridCol>
                <a:gridCol w="1199663">
                  <a:extLst>
                    <a:ext uri="{9D8B030D-6E8A-4147-A177-3AD203B41FA5}">
                      <a16:colId xmlns:a16="http://schemas.microsoft.com/office/drawing/2014/main" val="4036769360"/>
                    </a:ext>
                  </a:extLst>
                </a:gridCol>
                <a:gridCol w="1498833">
                  <a:extLst>
                    <a:ext uri="{9D8B030D-6E8A-4147-A177-3AD203B41FA5}">
                      <a16:colId xmlns:a16="http://schemas.microsoft.com/office/drawing/2014/main" val="4000679903"/>
                    </a:ext>
                  </a:extLst>
                </a:gridCol>
                <a:gridCol w="1353787">
                  <a:extLst>
                    <a:ext uri="{9D8B030D-6E8A-4147-A177-3AD203B41FA5}">
                      <a16:colId xmlns:a16="http://schemas.microsoft.com/office/drawing/2014/main" val="1347730611"/>
                    </a:ext>
                  </a:extLst>
                </a:gridCol>
                <a:gridCol w="1314915">
                  <a:extLst>
                    <a:ext uri="{9D8B030D-6E8A-4147-A177-3AD203B41FA5}">
                      <a16:colId xmlns:a16="http://schemas.microsoft.com/office/drawing/2014/main" val="163245859"/>
                    </a:ext>
                  </a:extLst>
                </a:gridCol>
                <a:gridCol w="1242593">
                  <a:extLst>
                    <a:ext uri="{9D8B030D-6E8A-4147-A177-3AD203B41FA5}">
                      <a16:colId xmlns:a16="http://schemas.microsoft.com/office/drawing/2014/main" val="1781875066"/>
                    </a:ext>
                  </a:extLst>
                </a:gridCol>
                <a:gridCol w="1242593">
                  <a:extLst>
                    <a:ext uri="{9D8B030D-6E8A-4147-A177-3AD203B41FA5}">
                      <a16:colId xmlns:a16="http://schemas.microsoft.com/office/drawing/2014/main" val="1046269359"/>
                    </a:ext>
                  </a:extLst>
                </a:gridCol>
              </a:tblGrid>
              <a:tr h="431945">
                <a:tc rowSpan="2">
                  <a:txBody>
                    <a:bodyPr/>
                    <a:lstStyle/>
                    <a:p>
                      <a:pPr algn="ctr"/>
                      <a:r>
                        <a:rPr lang="en-US" sz="1200" b="0" i="0" dirty="0">
                          <a:latin typeface="Arial" panose="020B0604020202020204" pitchFamily="34" charset="0"/>
                          <a:cs typeface="Arial" panose="020B0604020202020204" pitchFamily="34" charset="0"/>
                        </a:rPr>
                        <a:t>Circuit</a:t>
                      </a:r>
                    </a:p>
                  </a:txBody>
                  <a:tcPr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5A11"/>
                    </a:solidFill>
                  </a:tcPr>
                </a:tc>
                <a:tc rowSpan="2">
                  <a:txBody>
                    <a:bodyPr/>
                    <a:lstStyle/>
                    <a:p>
                      <a:pPr algn="ctr"/>
                      <a:r>
                        <a:rPr lang="en-US" sz="1200" b="0" i="0" dirty="0">
                          <a:latin typeface="Arial" panose="020B0604020202020204" pitchFamily="34" charset="0"/>
                          <a:cs typeface="Arial" panose="020B0604020202020204" pitchFamily="34" charset="0"/>
                        </a:rPr>
                        <a:t>#Qubits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5A11"/>
                    </a:solidFill>
                  </a:tcPr>
                </a:tc>
                <a:tc gridSpan="3">
                  <a:txBody>
                    <a:bodyPr/>
                    <a:lstStyle/>
                    <a:p>
                      <a:pPr algn="ctr"/>
                      <a:r>
                        <a:rPr lang="en-US" sz="1200" b="0" i="0" dirty="0">
                          <a:latin typeface="Arial" panose="020B0604020202020204" pitchFamily="34" charset="0"/>
                          <a:cs typeface="Arial" panose="020B0604020202020204" pitchFamily="34" charset="0"/>
                        </a:rPr>
                        <a:t>CFLOBDD</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C55A11"/>
                    </a:solidFill>
                  </a:tcP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tc gridSpan="3">
                  <a:txBody>
                    <a:bodyPr/>
                    <a:lstStyle/>
                    <a:p>
                      <a:pPr algn="ctr"/>
                      <a:r>
                        <a:rPr lang="en-US" sz="1200" b="0" i="0" dirty="0">
                          <a:latin typeface="Arial" panose="020B0604020202020204" pitchFamily="34" charset="0"/>
                          <a:cs typeface="Arial" panose="020B0604020202020204" pitchFamily="34" charset="0"/>
                        </a:rPr>
                        <a:t>TIDD</a:t>
                      </a: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tc hMerge="1">
                  <a:txBody>
                    <a:bodyPr/>
                    <a:lstStyle/>
                    <a:p>
                      <a:pPr algn="ctr"/>
                      <a:endParaRPr lang="en-US" sz="1200" b="0" i="0" dirty="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C55A11"/>
                    </a:solidFill>
                  </a:tcPr>
                </a:tc>
                <a:tc hMerge="1">
                  <a:txBody>
                    <a:bodyPr/>
                    <a:lstStyle/>
                    <a:p>
                      <a:pPr algn="ctr"/>
                      <a:endParaRPr lang="en-US" sz="1200" b="0" i="0" dirty="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extLst>
                  <a:ext uri="{0D108BD9-81ED-4DB2-BD59-A6C34878D82A}">
                    <a16:rowId xmlns:a16="http://schemas.microsoft.com/office/drawing/2014/main" val="325827232"/>
                  </a:ext>
                </a:extLst>
              </a:tr>
              <a:tr h="431945">
                <a:tc vMerge="1">
                  <a:txBody>
                    <a:bodyPr/>
                    <a:lstStyle/>
                    <a:p>
                      <a:pPr algn="ctr"/>
                      <a:endParaRPr lang="en-US" b="0" i="0" dirty="0">
                        <a:latin typeface="Gill Sans" panose="020B0502020104020203" pitchFamily="34" charset="-79"/>
                        <a:cs typeface="Gill Sans" panose="020B0502020104020203" pitchFamily="34" charset="-79"/>
                      </a:endParaRPr>
                    </a:p>
                  </a:txBody>
                  <a:tcPr anchor="ctr"/>
                </a:tc>
                <a:tc vMerge="1">
                  <a:txBody>
                    <a:bodyPr/>
                    <a:lstStyle/>
                    <a:p>
                      <a:endParaRPr lang="en-US"/>
                    </a:p>
                  </a:txBody>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Size</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Time (s)</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Max Size</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Size</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Time (s)</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Max Size</a:t>
                      </a:r>
                    </a:p>
                  </a:txBody>
                  <a:tcPr anchor="ctr">
                    <a:lnT w="12700" cap="flat" cmpd="sng" algn="ctr">
                      <a:solidFill>
                        <a:schemeClr val="bg1"/>
                      </a:solidFill>
                      <a:prstDash val="solid"/>
                      <a:round/>
                      <a:headEnd type="none" w="med" len="med"/>
                      <a:tailEnd type="none" w="med" len="med"/>
                    </a:lnT>
                    <a:solidFill>
                      <a:srgbClr val="C55A11"/>
                    </a:solidFill>
                  </a:tcPr>
                </a:tc>
                <a:extLst>
                  <a:ext uri="{0D108BD9-81ED-4DB2-BD59-A6C34878D82A}">
                    <a16:rowId xmlns:a16="http://schemas.microsoft.com/office/drawing/2014/main" val="1172563635"/>
                  </a:ext>
                </a:extLst>
              </a:tr>
              <a:tr h="440814">
                <a:tc>
                  <a:txBody>
                    <a:bodyPr/>
                    <a:lstStyle/>
                    <a:p>
                      <a:pPr algn="ctr"/>
                      <a:r>
                        <a:rPr lang="en-US" sz="1200" dirty="0">
                          <a:solidFill>
                            <a:srgbClr val="222222"/>
                          </a:solidFill>
                          <a:effectLst/>
                          <a:latin typeface="Arial" panose="020B0604020202020204" pitchFamily="34" charset="0"/>
                          <a:cs typeface="Arial" panose="020B0604020202020204" pitchFamily="34" charset="0"/>
                        </a:rPr>
                        <a:t>GHZ</a:t>
                      </a:r>
                      <a:endParaRPr lang="en-US" sz="1200" b="0" i="0" dirty="0">
                        <a:latin typeface="Arial" panose="020B0604020202020204" pitchFamily="34" charset="0"/>
                        <a:cs typeface="Arial" panose="020B0604020202020204" pitchFamily="34" charset="0"/>
                      </a:endParaRPr>
                    </a:p>
                  </a:txBody>
                  <a:tcPr anchor="ctr">
                    <a:lnT w="12700" cap="flat" cmpd="sng" algn="ctr">
                      <a:solidFill>
                        <a:schemeClr val="bg1"/>
                      </a:solidFill>
                      <a:prstDash val="solid"/>
                      <a:round/>
                      <a:headEnd type="none" w="med" len="med"/>
                      <a:tailEnd type="none" w="med" len="med"/>
                    </a:lnT>
                  </a:tcPr>
                </a:tc>
                <a:tc>
                  <a:txBody>
                    <a:bodyPr/>
                    <a:lstStyle/>
                    <a:p>
                      <a:pPr algn="ctr"/>
                      <a:r>
                        <a:rPr lang="en-US" sz="1200" b="0" i="0" dirty="0">
                          <a:latin typeface="Arial" panose="020B0604020202020204" pitchFamily="34" charset="0"/>
                          <a:cs typeface="Arial" panose="020B0604020202020204" pitchFamily="34" charset="0"/>
                        </a:rPr>
                        <a:t>1048576</a:t>
                      </a:r>
                    </a:p>
                  </a:txBody>
                  <a:tcPr anchor="ctr">
                    <a:lnT w="12700" cap="flat" cmpd="sng" algn="ctr">
                      <a:solidFill>
                        <a:schemeClr val="bg1"/>
                      </a:solidFill>
                      <a:prstDash val="solid"/>
                      <a:round/>
                      <a:headEnd type="none" w="med" len="med"/>
                      <a:tailEnd type="none" w="med" len="med"/>
                    </a:lnT>
                  </a:tcPr>
                </a:tc>
                <a:tc>
                  <a:txBody>
                    <a:bodyPr/>
                    <a:lstStyle/>
                    <a:p>
                      <a:pPr algn="ctr"/>
                      <a:r>
                        <a:rPr lang="en-US" sz="1200" b="0" i="0" dirty="0">
                          <a:latin typeface="Arial" panose="020B0604020202020204" pitchFamily="34" charset="0"/>
                          <a:cs typeface="Arial" panose="020B0604020202020204" pitchFamily="34" charset="0"/>
                        </a:rPr>
                        <a:t>1138</a:t>
                      </a:r>
                    </a:p>
                  </a:txBody>
                  <a:tcPr anchor="ctr"/>
                </a:tc>
                <a:tc>
                  <a:txBody>
                    <a:bodyPr/>
                    <a:lstStyle/>
                    <a:p>
                      <a:pPr algn="ctr"/>
                      <a:r>
                        <a:rPr lang="en-US" sz="1200" b="1" i="0" dirty="0">
                          <a:latin typeface="Arial" panose="020B0604020202020204" pitchFamily="34" charset="0"/>
                          <a:cs typeface="Arial" panose="020B0604020202020204" pitchFamily="34" charset="0"/>
                        </a:rPr>
                        <a:t>228.21</a:t>
                      </a:r>
                    </a:p>
                  </a:txBody>
                  <a:tcPr anchor="ctr"/>
                </a:tc>
                <a:tc>
                  <a:txBody>
                    <a:bodyPr/>
                    <a:lstStyle/>
                    <a:p>
                      <a:pPr algn="ctr"/>
                      <a:r>
                        <a:rPr lang="en-US" sz="1200" b="0" i="0" dirty="0">
                          <a:latin typeface="Arial" panose="020B0604020202020204" pitchFamily="34" charset="0"/>
                          <a:cs typeface="Arial" panose="020B0604020202020204" pitchFamily="34" charset="0"/>
                        </a:rPr>
                        <a:t>1138</a:t>
                      </a:r>
                    </a:p>
                  </a:txBody>
                  <a:tcPr anchor="ctr"/>
                </a:tc>
                <a:tc>
                  <a:txBody>
                    <a:bodyPr/>
                    <a:lstStyle/>
                    <a:p>
                      <a:pPr algn="ctr"/>
                      <a:r>
                        <a:rPr lang="en-US" sz="1200" b="0" i="0" dirty="0">
                          <a:latin typeface="Arial" panose="020B0604020202020204" pitchFamily="34" charset="0"/>
                          <a:cs typeface="Arial" panose="020B0604020202020204" pitchFamily="34" charset="0"/>
                        </a:rPr>
                        <a:t>271</a:t>
                      </a:r>
                    </a:p>
                  </a:txBody>
                  <a:tcPr anchor="ctr"/>
                </a:tc>
                <a:tc>
                  <a:txBody>
                    <a:bodyPr/>
                    <a:lstStyle/>
                    <a:p>
                      <a:pPr algn="ctr"/>
                      <a:r>
                        <a:rPr lang="en-US" sz="1200" b="0" i="0" dirty="0">
                          <a:latin typeface="Arial" panose="020B0604020202020204" pitchFamily="34" charset="0"/>
                          <a:cs typeface="Arial" panose="020B0604020202020204" pitchFamily="34" charset="0"/>
                        </a:rPr>
                        <a:t>292.9</a:t>
                      </a:r>
                    </a:p>
                  </a:txBody>
                  <a:tcPr anchor="ctr"/>
                </a:tc>
                <a:tc>
                  <a:txBody>
                    <a:bodyPr/>
                    <a:lstStyle/>
                    <a:p>
                      <a:pPr algn="ctr"/>
                      <a:r>
                        <a:rPr lang="en-US" sz="1200" b="1" i="0" dirty="0">
                          <a:latin typeface="Arial" panose="020B0604020202020204" pitchFamily="34" charset="0"/>
                          <a:cs typeface="Arial" panose="020B0604020202020204" pitchFamily="34" charset="0"/>
                        </a:rPr>
                        <a:t>272</a:t>
                      </a:r>
                    </a:p>
                  </a:txBody>
                  <a:tcPr anchor="ctr"/>
                </a:tc>
                <a:extLst>
                  <a:ext uri="{0D108BD9-81ED-4DB2-BD59-A6C34878D82A}">
                    <a16:rowId xmlns:a16="http://schemas.microsoft.com/office/drawing/2014/main" val="584377615"/>
                  </a:ext>
                </a:extLst>
              </a:tr>
              <a:tr h="431945">
                <a:tc>
                  <a:txBody>
                    <a:bodyPr/>
                    <a:lstStyle/>
                    <a:p>
                      <a:pPr algn="ctr"/>
                      <a:r>
                        <a:rPr lang="fr-FR" sz="1200" dirty="0">
                          <a:solidFill>
                            <a:srgbClr val="222222"/>
                          </a:solidFill>
                          <a:effectLst/>
                          <a:latin typeface="Arial" panose="020B0604020202020204" pitchFamily="34" charset="0"/>
                          <a:cs typeface="Arial" panose="020B0604020202020204" pitchFamily="34" charset="0"/>
                        </a:rPr>
                        <a:t>BV</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64</a:t>
                      </a:r>
                    </a:p>
                  </a:txBody>
                  <a:tcPr anchor="ctr"/>
                </a:tc>
                <a:tc>
                  <a:txBody>
                    <a:bodyPr/>
                    <a:lstStyle/>
                    <a:p>
                      <a:pPr algn="ctr"/>
                      <a:r>
                        <a:rPr lang="fr-FR" sz="1200" dirty="0">
                          <a:solidFill>
                            <a:srgbClr val="222222"/>
                          </a:solidFill>
                          <a:effectLst/>
                          <a:latin typeface="Arial" panose="020B0604020202020204" pitchFamily="34" charset="0"/>
                          <a:cs typeface="Arial" panose="020B0604020202020204" pitchFamily="34" charset="0"/>
                        </a:rPr>
                        <a:t>377</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1" i="0" dirty="0">
                          <a:latin typeface="Arial" panose="020B0604020202020204" pitchFamily="34" charset="0"/>
                          <a:cs typeface="Arial" panose="020B0604020202020204" pitchFamily="34" charset="0"/>
                        </a:rPr>
                        <a:t>0.005</a:t>
                      </a:r>
                    </a:p>
                  </a:txBody>
                  <a:tcPr anchor="ctr"/>
                </a:tc>
                <a:tc>
                  <a:txBody>
                    <a:bodyPr/>
                    <a:lstStyle/>
                    <a:p>
                      <a:pPr algn="ctr"/>
                      <a:r>
                        <a:rPr lang="en-US" sz="1200" b="1" i="0" dirty="0">
                          <a:latin typeface="Arial" panose="020B0604020202020204" pitchFamily="34" charset="0"/>
                          <a:cs typeface="Arial" panose="020B0604020202020204" pitchFamily="34" charset="0"/>
                        </a:rPr>
                        <a:t>434</a:t>
                      </a:r>
                    </a:p>
                  </a:txBody>
                  <a:tcPr anchor="ctr"/>
                </a:tc>
                <a:tc>
                  <a:txBody>
                    <a:bodyPr/>
                    <a:lstStyle/>
                    <a:p>
                      <a:pPr algn="ctr"/>
                      <a:r>
                        <a:rPr lang="en-US" sz="1200" b="0" i="0" dirty="0">
                          <a:latin typeface="Arial" panose="020B0604020202020204" pitchFamily="34" charset="0"/>
                          <a:cs typeface="Arial" panose="020B0604020202020204" pitchFamily="34" charset="0"/>
                        </a:rPr>
                        <a:t>458</a:t>
                      </a:r>
                    </a:p>
                  </a:txBody>
                  <a:tcPr anchor="ctr"/>
                </a:tc>
                <a:tc>
                  <a:txBody>
                    <a:bodyPr/>
                    <a:lstStyle/>
                    <a:p>
                      <a:pPr algn="ctr"/>
                      <a:r>
                        <a:rPr lang="en-US" sz="1200" b="0" i="0" dirty="0">
                          <a:latin typeface="Arial" panose="020B0604020202020204" pitchFamily="34" charset="0"/>
                          <a:cs typeface="Arial" panose="020B0604020202020204" pitchFamily="34" charset="0"/>
                        </a:rPr>
                        <a:t>200.12</a:t>
                      </a:r>
                    </a:p>
                  </a:txBody>
                  <a:tcPr anchor="ctr"/>
                </a:tc>
                <a:tc>
                  <a:txBody>
                    <a:bodyPr/>
                    <a:lstStyle/>
                    <a:p>
                      <a:pPr algn="ctr"/>
                      <a:r>
                        <a:rPr lang="en-US" sz="1200" b="0" i="0" dirty="0">
                          <a:latin typeface="Arial" panose="020B0604020202020204" pitchFamily="34" charset="0"/>
                          <a:cs typeface="Arial" panose="020B0604020202020204" pitchFamily="34" charset="0"/>
                        </a:rPr>
                        <a:t>37731</a:t>
                      </a:r>
                    </a:p>
                  </a:txBody>
                  <a:tcPr anchor="ctr"/>
                </a:tc>
                <a:extLst>
                  <a:ext uri="{0D108BD9-81ED-4DB2-BD59-A6C34878D82A}">
                    <a16:rowId xmlns:a16="http://schemas.microsoft.com/office/drawing/2014/main" val="3847542406"/>
                  </a:ext>
                </a:extLst>
              </a:tr>
              <a:tr h="431945">
                <a:tc>
                  <a:txBody>
                    <a:bodyPr/>
                    <a:lstStyle/>
                    <a:p>
                      <a:pPr algn="ctr"/>
                      <a:r>
                        <a:rPr lang="fr-FR" sz="1200" dirty="0">
                          <a:solidFill>
                            <a:srgbClr val="222222"/>
                          </a:solidFill>
                          <a:effectLst/>
                          <a:latin typeface="Arial" panose="020B0604020202020204" pitchFamily="34" charset="0"/>
                          <a:cs typeface="Arial" panose="020B0604020202020204" pitchFamily="34" charset="0"/>
                        </a:rPr>
                        <a:t>DJ</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4096</a:t>
                      </a:r>
                    </a:p>
                  </a:txBody>
                  <a:tcPr anchor="ctr"/>
                </a:tc>
                <a:tc>
                  <a:txBody>
                    <a:bodyPr/>
                    <a:lstStyle/>
                    <a:p>
                      <a:pPr algn="ctr"/>
                      <a:r>
                        <a:rPr lang="fr-FR" sz="1200" dirty="0">
                          <a:solidFill>
                            <a:srgbClr val="222222"/>
                          </a:solidFill>
                          <a:effectLst/>
                          <a:latin typeface="Arial" panose="020B0604020202020204" pitchFamily="34" charset="0"/>
                          <a:cs typeface="Arial" panose="020B0604020202020204" pitchFamily="34" charset="0"/>
                        </a:rPr>
                        <a:t>260</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1" i="0" dirty="0">
                          <a:latin typeface="Arial" panose="020B0604020202020204" pitchFamily="34" charset="0"/>
                          <a:cs typeface="Arial" panose="020B0604020202020204" pitchFamily="34" charset="0"/>
                        </a:rPr>
                        <a:t>0.012</a:t>
                      </a:r>
                    </a:p>
                  </a:txBody>
                  <a:tcPr anchor="ctr"/>
                </a:tc>
                <a:tc>
                  <a:txBody>
                    <a:bodyPr/>
                    <a:lstStyle/>
                    <a:p>
                      <a:pPr algn="ctr"/>
                      <a:r>
                        <a:rPr lang="en-US" sz="1200" b="1" i="0" dirty="0">
                          <a:latin typeface="Arial" panose="020B0604020202020204" pitchFamily="34" charset="0"/>
                          <a:ea typeface="+mn-ea"/>
                          <a:cs typeface="Arial" panose="020B0604020202020204" pitchFamily="34" charset="0"/>
                        </a:rPr>
                        <a:t>374</a:t>
                      </a:r>
                      <a:endParaRPr lang="en-US" sz="1200" b="1"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277</a:t>
                      </a:r>
                    </a:p>
                  </a:txBody>
                  <a:tcPr anchor="ctr"/>
                </a:tc>
                <a:tc>
                  <a:txBody>
                    <a:bodyPr/>
                    <a:lstStyle/>
                    <a:p>
                      <a:pPr algn="ctr"/>
                      <a:r>
                        <a:rPr lang="en-US" sz="1200" b="0" i="0" dirty="0">
                          <a:latin typeface="Arial" panose="020B0604020202020204" pitchFamily="34" charset="0"/>
                          <a:cs typeface="Arial" panose="020B0604020202020204" pitchFamily="34" charset="0"/>
                        </a:rPr>
                        <a:t>659.62</a:t>
                      </a:r>
                    </a:p>
                  </a:txBody>
                  <a:tcPr anchor="ctr"/>
                </a:tc>
                <a:tc>
                  <a:txBody>
                    <a:bodyPr/>
                    <a:lstStyle/>
                    <a:p>
                      <a:pPr algn="ctr"/>
                      <a:r>
                        <a:rPr lang="en-US" sz="1200" b="0" i="0" dirty="0">
                          <a:latin typeface="Arial" panose="020B0604020202020204" pitchFamily="34" charset="0"/>
                          <a:cs typeface="Arial" panose="020B0604020202020204" pitchFamily="34" charset="0"/>
                        </a:rPr>
                        <a:t>570940</a:t>
                      </a:r>
                    </a:p>
                  </a:txBody>
                  <a:tcPr anchor="ctr"/>
                </a:tc>
                <a:extLst>
                  <a:ext uri="{0D108BD9-81ED-4DB2-BD59-A6C34878D82A}">
                    <a16:rowId xmlns:a16="http://schemas.microsoft.com/office/drawing/2014/main" val="3897062281"/>
                  </a:ext>
                </a:extLst>
              </a:tr>
            </a:tbl>
          </a:graphicData>
        </a:graphic>
      </p:graphicFrame>
      <p:sp>
        <p:nvSpPr>
          <p:cNvPr id="7" name="Rectangle 6">
            <a:extLst>
              <a:ext uri="{FF2B5EF4-FFF2-40B4-BE49-F238E27FC236}">
                <a16:creationId xmlns:a16="http://schemas.microsoft.com/office/drawing/2014/main" id="{6FA5C67C-D8AC-5D1D-B041-FE725D07F1F1}"/>
              </a:ext>
            </a:extLst>
          </p:cNvPr>
          <p:cNvSpPr/>
          <p:nvPr/>
        </p:nvSpPr>
        <p:spPr>
          <a:xfrm>
            <a:off x="6317673" y="3429000"/>
            <a:ext cx="1330035" cy="46016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517EB01A-398D-E6A1-FD8F-A980D509B279}"/>
              </a:ext>
            </a:extLst>
          </p:cNvPr>
          <p:cNvSpPr/>
          <p:nvPr/>
        </p:nvSpPr>
        <p:spPr>
          <a:xfrm>
            <a:off x="10222676" y="3437811"/>
            <a:ext cx="1242947" cy="460169"/>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Arrow Connector 12">
            <a:extLst>
              <a:ext uri="{FF2B5EF4-FFF2-40B4-BE49-F238E27FC236}">
                <a16:creationId xmlns:a16="http://schemas.microsoft.com/office/drawing/2014/main" id="{D53886C4-1014-5024-BA03-950CCB7A7DAB}"/>
              </a:ext>
            </a:extLst>
          </p:cNvPr>
          <p:cNvCxnSpPr/>
          <p:nvPr/>
        </p:nvCxnSpPr>
        <p:spPr>
          <a:xfrm flipV="1">
            <a:off x="7006442" y="2226623"/>
            <a:ext cx="1027215" cy="1202377"/>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14" name="Rounded Rectangle 13">
                <a:extLst>
                  <a:ext uri="{FF2B5EF4-FFF2-40B4-BE49-F238E27FC236}">
                    <a16:creationId xmlns:a16="http://schemas.microsoft.com/office/drawing/2014/main" id="{9B5BDB58-55FD-5060-E606-9090C744E8F1}"/>
                  </a:ext>
                </a:extLst>
              </p:cNvPr>
              <p:cNvSpPr/>
              <p:nvPr/>
            </p:nvSpPr>
            <p:spPr>
              <a:xfrm>
                <a:off x="7932717" y="1472540"/>
                <a:ext cx="2006930" cy="783772"/>
              </a:xfrm>
              <a:prstGeom prst="round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latin typeface="Arial" panose="020B0604020202020204" pitchFamily="34" charset="0"/>
                    <a:cs typeface="Arial" panose="020B0604020202020204" pitchFamily="34" charset="0"/>
                  </a:rPr>
                  <a:t>Simple function;</a:t>
                </a:r>
              </a:p>
              <a:p>
                <a:pPr algn="ctr"/>
                <a:r>
                  <a:rPr lang="en-US" sz="1400" dirty="0">
                    <a:solidFill>
                      <a:schemeClr val="tx1"/>
                    </a:solidFill>
                    <a:latin typeface="Arial" panose="020B0604020202020204" pitchFamily="34" charset="0"/>
                    <a:cs typeface="Arial" panose="020B0604020202020204" pitchFamily="34" charset="0"/>
                  </a:rPr>
                  <a:t>TIDD </a:t>
                </a:r>
                <a14:m>
                  <m:oMath xmlns:m="http://schemas.openxmlformats.org/officeDocument/2006/math">
                    <m:r>
                      <a:rPr lang="en-US" sz="14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oMath>
                </a14:m>
                <a:r>
                  <a:rPr lang="en-US" sz="1400" dirty="0">
                    <a:solidFill>
                      <a:schemeClr val="tx1"/>
                    </a:solidFill>
                    <a:latin typeface="Arial" panose="020B0604020202020204" pitchFamily="34" charset="0"/>
                    <a:cs typeface="Arial" panose="020B0604020202020204" pitchFamily="34" charset="0"/>
                  </a:rPr>
                  <a:t> CFLOBDD</a:t>
                </a:r>
              </a:p>
            </p:txBody>
          </p:sp>
        </mc:Choice>
        <mc:Fallback xmlns="">
          <p:sp>
            <p:nvSpPr>
              <p:cNvPr id="14" name="Rounded Rectangle 13">
                <a:extLst>
                  <a:ext uri="{FF2B5EF4-FFF2-40B4-BE49-F238E27FC236}">
                    <a16:creationId xmlns:a16="http://schemas.microsoft.com/office/drawing/2014/main" id="{9B5BDB58-55FD-5060-E606-9090C744E8F1}"/>
                  </a:ext>
                </a:extLst>
              </p:cNvPr>
              <p:cNvSpPr>
                <a:spLocks noRot="1" noChangeAspect="1" noMove="1" noResize="1" noEditPoints="1" noAdjustHandles="1" noChangeArrowheads="1" noChangeShapeType="1" noTextEdit="1"/>
              </p:cNvSpPr>
              <p:nvPr/>
            </p:nvSpPr>
            <p:spPr>
              <a:xfrm>
                <a:off x="7932717" y="1472540"/>
                <a:ext cx="2006930" cy="783772"/>
              </a:xfrm>
              <a:prstGeom prst="roundRect">
                <a:avLst/>
              </a:prstGeom>
              <a:blipFill>
                <a:blip r:embed="rId3"/>
                <a:stretch>
                  <a:fillRect/>
                </a:stretch>
              </a:blipFill>
            </p:spPr>
            <p:txBody>
              <a:bodyPr/>
              <a:lstStyle/>
              <a:p>
                <a:r>
                  <a:rPr lang="en-US">
                    <a:noFill/>
                  </a:rPr>
                  <a:t> </a:t>
                </a:r>
              </a:p>
            </p:txBody>
          </p:sp>
        </mc:Fallback>
      </mc:AlternateContent>
      <p:cxnSp>
        <p:nvCxnSpPr>
          <p:cNvPr id="18" name="Straight Arrow Connector 17">
            <a:extLst>
              <a:ext uri="{FF2B5EF4-FFF2-40B4-BE49-F238E27FC236}">
                <a16:creationId xmlns:a16="http://schemas.microsoft.com/office/drawing/2014/main" id="{BA7E4C80-D1D9-B84D-B56E-BFD74A6F0CD3}"/>
              </a:ext>
            </a:extLst>
          </p:cNvPr>
          <p:cNvCxnSpPr/>
          <p:nvPr/>
        </p:nvCxnSpPr>
        <p:spPr>
          <a:xfrm flipH="1" flipV="1">
            <a:off x="9880270" y="2226623"/>
            <a:ext cx="932213" cy="1202377"/>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sp>
        <p:nvSpPr>
          <p:cNvPr id="20" name="Rectangle 19">
            <a:extLst>
              <a:ext uri="{FF2B5EF4-FFF2-40B4-BE49-F238E27FC236}">
                <a16:creationId xmlns:a16="http://schemas.microsoft.com/office/drawing/2014/main" id="{C9D8D669-9957-2B54-E87A-2D96776BB1B0}"/>
              </a:ext>
            </a:extLst>
          </p:cNvPr>
          <p:cNvSpPr/>
          <p:nvPr/>
        </p:nvSpPr>
        <p:spPr>
          <a:xfrm>
            <a:off x="6317673" y="3897980"/>
            <a:ext cx="1330035" cy="854213"/>
          </a:xfrm>
          <a:prstGeom prst="rect">
            <a:avLst/>
          </a:prstGeom>
          <a:noFill/>
          <a:ln>
            <a:solidFill>
              <a:srgbClr val="008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008F00"/>
              </a:solidFill>
            </a:endParaRPr>
          </a:p>
        </p:txBody>
      </p:sp>
      <p:sp>
        <p:nvSpPr>
          <p:cNvPr id="21" name="Rectangle 20">
            <a:extLst>
              <a:ext uri="{FF2B5EF4-FFF2-40B4-BE49-F238E27FC236}">
                <a16:creationId xmlns:a16="http://schemas.microsoft.com/office/drawing/2014/main" id="{7663EB68-B218-D486-8565-4E59C03F8753}"/>
              </a:ext>
            </a:extLst>
          </p:cNvPr>
          <p:cNvSpPr/>
          <p:nvPr/>
        </p:nvSpPr>
        <p:spPr>
          <a:xfrm>
            <a:off x="10222676" y="3894804"/>
            <a:ext cx="1242947" cy="85421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008F00"/>
              </a:solidFill>
            </a:endParaRPr>
          </a:p>
        </p:txBody>
      </p:sp>
      <mc:AlternateContent xmlns:mc="http://schemas.openxmlformats.org/markup-compatibility/2006" xmlns:a14="http://schemas.microsoft.com/office/drawing/2010/main">
        <mc:Choice Requires="a14">
          <p:sp>
            <p:nvSpPr>
              <p:cNvPr id="22" name="Rounded Rectangle 21">
                <a:extLst>
                  <a:ext uri="{FF2B5EF4-FFF2-40B4-BE49-F238E27FC236}">
                    <a16:creationId xmlns:a16="http://schemas.microsoft.com/office/drawing/2014/main" id="{2A4FFD1C-0797-4C1C-1A52-4F6C24527126}"/>
                  </a:ext>
                </a:extLst>
              </p:cNvPr>
              <p:cNvSpPr/>
              <p:nvPr/>
            </p:nvSpPr>
            <p:spPr>
              <a:xfrm>
                <a:off x="7576457" y="5332021"/>
                <a:ext cx="2954977" cy="783772"/>
              </a:xfrm>
              <a:prstGeom prst="round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latin typeface="Arial" panose="020B0604020202020204" pitchFamily="34" charset="0"/>
                    <a:cs typeface="Arial" panose="020B0604020202020204" pitchFamily="34" charset="0"/>
                  </a:rPr>
                  <a:t>Blowup in intermediate states;</a:t>
                </a:r>
              </a:p>
              <a:p>
                <a:pPr algn="ctr"/>
                <a:r>
                  <a:rPr lang="en-US" sz="1400" dirty="0">
                    <a:solidFill>
                      <a:schemeClr val="tx1"/>
                    </a:solidFill>
                    <a:latin typeface="Arial" panose="020B0604020202020204" pitchFamily="34" charset="0"/>
                    <a:cs typeface="Arial" panose="020B0604020202020204" pitchFamily="34" charset="0"/>
                  </a:rPr>
                  <a:t>TIDD </a:t>
                </a:r>
                <a14:m>
                  <m:oMath xmlns:m="http://schemas.openxmlformats.org/officeDocument/2006/math">
                    <m:r>
                      <a:rPr lang="en-US" sz="1400" i="1" smtClean="0">
                        <a:solidFill>
                          <a:schemeClr val="tx1"/>
                        </a:solidFill>
                        <a:latin typeface="Cambria Math" panose="02040503050406030204" pitchFamily="18" charset="0"/>
                        <a:ea typeface="Cambria Math" panose="02040503050406030204" pitchFamily="18" charset="0"/>
                        <a:cs typeface="Arial" panose="020B0604020202020204" pitchFamily="34" charset="0"/>
                      </a:rPr>
                      <m:t>≠</m:t>
                    </m:r>
                  </m:oMath>
                </a14:m>
                <a:r>
                  <a:rPr lang="en-US" sz="1400" dirty="0">
                    <a:solidFill>
                      <a:schemeClr val="tx1"/>
                    </a:solidFill>
                    <a:latin typeface="Arial" panose="020B0604020202020204" pitchFamily="34" charset="0"/>
                    <a:cs typeface="Arial" panose="020B0604020202020204" pitchFamily="34" charset="0"/>
                  </a:rPr>
                  <a:t> CFLOBDD</a:t>
                </a:r>
              </a:p>
            </p:txBody>
          </p:sp>
        </mc:Choice>
        <mc:Fallback xmlns="">
          <p:sp>
            <p:nvSpPr>
              <p:cNvPr id="22" name="Rounded Rectangle 21">
                <a:extLst>
                  <a:ext uri="{FF2B5EF4-FFF2-40B4-BE49-F238E27FC236}">
                    <a16:creationId xmlns:a16="http://schemas.microsoft.com/office/drawing/2014/main" id="{2A4FFD1C-0797-4C1C-1A52-4F6C24527126}"/>
                  </a:ext>
                </a:extLst>
              </p:cNvPr>
              <p:cNvSpPr>
                <a:spLocks noRot="1" noChangeAspect="1" noMove="1" noResize="1" noEditPoints="1" noAdjustHandles="1" noChangeArrowheads="1" noChangeShapeType="1" noTextEdit="1"/>
              </p:cNvSpPr>
              <p:nvPr/>
            </p:nvSpPr>
            <p:spPr>
              <a:xfrm>
                <a:off x="7576457" y="5332021"/>
                <a:ext cx="2954977" cy="783772"/>
              </a:xfrm>
              <a:prstGeom prst="roundRect">
                <a:avLst/>
              </a:prstGeom>
              <a:blipFill>
                <a:blip r:embed="rId4"/>
                <a:stretch>
                  <a:fillRect/>
                </a:stretch>
              </a:blipFill>
            </p:spPr>
            <p:txBody>
              <a:bodyPr/>
              <a:lstStyle/>
              <a:p>
                <a:r>
                  <a:rPr lang="en-US">
                    <a:noFill/>
                  </a:rPr>
                  <a:t> </a:t>
                </a:r>
              </a:p>
            </p:txBody>
          </p:sp>
        </mc:Fallback>
      </mc:AlternateContent>
      <p:cxnSp>
        <p:nvCxnSpPr>
          <p:cNvPr id="24" name="Straight Arrow Connector 23">
            <a:extLst>
              <a:ext uri="{FF2B5EF4-FFF2-40B4-BE49-F238E27FC236}">
                <a16:creationId xmlns:a16="http://schemas.microsoft.com/office/drawing/2014/main" id="{E4DCF646-F7B0-DD9E-7D5C-36672A66D136}"/>
              </a:ext>
            </a:extLst>
          </p:cNvPr>
          <p:cNvCxnSpPr/>
          <p:nvPr/>
        </p:nvCxnSpPr>
        <p:spPr>
          <a:xfrm>
            <a:off x="6982690" y="4749017"/>
            <a:ext cx="1389414" cy="583004"/>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26" name="Straight Arrow Connector 25">
            <a:extLst>
              <a:ext uri="{FF2B5EF4-FFF2-40B4-BE49-F238E27FC236}">
                <a16:creationId xmlns:a16="http://schemas.microsoft.com/office/drawing/2014/main" id="{A46B5DD5-A8FD-B7C4-F4EE-A0B9283B7B7C}"/>
              </a:ext>
            </a:extLst>
          </p:cNvPr>
          <p:cNvCxnSpPr>
            <a:stCxn id="21" idx="2"/>
          </p:cNvCxnSpPr>
          <p:nvPr/>
        </p:nvCxnSpPr>
        <p:spPr>
          <a:xfrm flipH="1">
            <a:off x="9619013" y="4749017"/>
            <a:ext cx="1225137" cy="583004"/>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949624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dissolve">
                                      <p:cBhvr>
                                        <p:cTn id="13" dur="500"/>
                                        <p:tgtEl>
                                          <p:spTgt spid="14"/>
                                        </p:tgtEl>
                                      </p:cBhvr>
                                    </p:animEffect>
                                  </p:childTnLst>
                                </p:cTn>
                              </p:par>
                              <p:par>
                                <p:cTn id="14" presetID="9" presetClass="entr" presetSubtype="0" fill="hold"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dissolve">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dissolve">
                                      <p:cBhvr>
                                        <p:cTn id="24" dur="500"/>
                                        <p:tgtEl>
                                          <p:spTgt spid="20"/>
                                        </p:tgtEl>
                                      </p:cBhvr>
                                    </p:animEffect>
                                  </p:childTnLst>
                                </p:cTn>
                              </p:par>
                              <p:par>
                                <p:cTn id="25" presetID="9"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dissolve">
                                      <p:cBhvr>
                                        <p:cTn id="27" dur="500"/>
                                        <p:tgtEl>
                                          <p:spTgt spid="24"/>
                                        </p:tgtEl>
                                      </p:cBhvr>
                                    </p:animEffect>
                                  </p:childTnLst>
                                </p:cTn>
                              </p:par>
                              <p:par>
                                <p:cTn id="28" presetID="9" presetClass="entr" presetSubtype="0" fill="hold" grpId="1"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dissolve">
                                      <p:cBhvr>
                                        <p:cTn id="30" dur="500"/>
                                        <p:tgtEl>
                                          <p:spTgt spid="22"/>
                                        </p:tgtEl>
                                      </p:cBhvr>
                                    </p:animEffect>
                                  </p:childTnLst>
                                </p:cTn>
                              </p:par>
                              <p:par>
                                <p:cTn id="31" presetID="9" presetClass="entr" presetSubtype="0" fill="hold" nodeType="with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dissolve">
                                      <p:cBhvr>
                                        <p:cTn id="33" dur="500"/>
                                        <p:tgtEl>
                                          <p:spTgt spid="26"/>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dissolve">
                                      <p:cBhvr>
                                        <p:cTn id="3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4" grpId="0" animBg="1"/>
      <p:bldP spid="20" grpId="0" animBg="1"/>
      <p:bldP spid="21" grpId="0" animBg="1"/>
      <p:bldP spid="22" grpId="1"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9A1865-C614-E060-BCE4-23532ADFC093}"/>
            </a:ext>
          </a:extLst>
        </p:cNvPr>
        <p:cNvGrpSpPr/>
        <p:nvPr/>
      </p:nvGrpSpPr>
      <p:grpSpPr>
        <a:xfrm>
          <a:off x="0" y="0"/>
          <a:ext cx="0" cy="0"/>
          <a:chOff x="0" y="0"/>
          <a:chExt cx="0" cy="0"/>
        </a:xfrm>
      </p:grpSpPr>
      <p:sp>
        <p:nvSpPr>
          <p:cNvPr id="31" name="Rectangle 30">
            <a:extLst>
              <a:ext uri="{FF2B5EF4-FFF2-40B4-BE49-F238E27FC236}">
                <a16:creationId xmlns:a16="http://schemas.microsoft.com/office/drawing/2014/main" id="{40F0762C-4BBD-8C31-BD3C-EA94C34969C8}"/>
              </a:ext>
            </a:extLst>
          </p:cNvPr>
          <p:cNvSpPr/>
          <p:nvPr/>
        </p:nvSpPr>
        <p:spPr>
          <a:xfrm>
            <a:off x="5671762" y="4850446"/>
            <a:ext cx="6462748" cy="1703018"/>
          </a:xfrm>
          <a:prstGeom prst="rect">
            <a:avLst/>
          </a:prstGeom>
          <a:noFill/>
          <a:ln w="254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a:extLst>
              <a:ext uri="{FF2B5EF4-FFF2-40B4-BE49-F238E27FC236}">
                <a16:creationId xmlns:a16="http://schemas.microsoft.com/office/drawing/2014/main" id="{3C77B98C-67C9-AB90-BA2E-B313FF364463}"/>
              </a:ext>
            </a:extLst>
          </p:cNvPr>
          <p:cNvSpPr>
            <a:spLocks noGrp="1"/>
          </p:cNvSpPr>
          <p:nvPr>
            <p:ph type="sldNum" sz="quarter" idx="12"/>
          </p:nvPr>
        </p:nvSpPr>
        <p:spPr/>
        <p:txBody>
          <a:bodyPr/>
          <a:lstStyle/>
          <a:p>
            <a:fld id="{0FB003BB-B0A3-EA40-A30C-D476AA9046D7}" type="slidenum">
              <a:rPr lang="en-US" smtClean="0"/>
              <a:t>113</a:t>
            </a:fld>
            <a:endParaRPr lang="en-US" dirty="0"/>
          </a:p>
        </p:txBody>
      </p:sp>
      <p:pic>
        <p:nvPicPr>
          <p:cNvPr id="4" name="Picture 3">
            <a:extLst>
              <a:ext uri="{FF2B5EF4-FFF2-40B4-BE49-F238E27FC236}">
                <a16:creationId xmlns:a16="http://schemas.microsoft.com/office/drawing/2014/main" id="{18FA4604-F42E-A0F5-8FC4-C8C5A7973B3F}"/>
              </a:ext>
            </a:extLst>
          </p:cNvPr>
          <p:cNvPicPr>
            <a:picLocks noChangeAspect="1"/>
          </p:cNvPicPr>
          <p:nvPr/>
        </p:nvPicPr>
        <p:blipFill>
          <a:blip r:embed="rId3"/>
          <a:stretch>
            <a:fillRect/>
          </a:stretch>
        </p:blipFill>
        <p:spPr>
          <a:xfrm>
            <a:off x="650371" y="1842780"/>
            <a:ext cx="4397528" cy="2765725"/>
          </a:xfrm>
          <a:prstGeom prst="rect">
            <a:avLst/>
          </a:prstGeom>
        </p:spPr>
      </p:pic>
      <p:sp>
        <p:nvSpPr>
          <p:cNvPr id="5" name="Speech Bubble: Rectangle with Corners Rounded 8">
            <a:extLst>
              <a:ext uri="{FF2B5EF4-FFF2-40B4-BE49-F238E27FC236}">
                <a16:creationId xmlns:a16="http://schemas.microsoft.com/office/drawing/2014/main" id="{3596540F-5F05-DB9F-D879-89BE296DA9A3}"/>
              </a:ext>
            </a:extLst>
          </p:cNvPr>
          <p:cNvSpPr/>
          <p:nvPr/>
        </p:nvSpPr>
        <p:spPr bwMode="auto">
          <a:xfrm>
            <a:off x="775264" y="4415516"/>
            <a:ext cx="3913607" cy="86986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Key Benefit</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BDDs: Compression from sharing sub-DAGs</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CFLOBDDs: Compression from sharing elements in the “middle of a DAG”</a:t>
            </a:r>
          </a:p>
        </p:txBody>
      </p:sp>
      <p:sp>
        <p:nvSpPr>
          <p:cNvPr id="6" name="Speech Bubble: Rectangle with Corners Rounded 8">
            <a:extLst>
              <a:ext uri="{FF2B5EF4-FFF2-40B4-BE49-F238E27FC236}">
                <a16:creationId xmlns:a16="http://schemas.microsoft.com/office/drawing/2014/main" id="{E9186D51-FA00-8CBC-6B6A-5FA9BF99E603}"/>
              </a:ext>
            </a:extLst>
          </p:cNvPr>
          <p:cNvSpPr/>
          <p:nvPr/>
        </p:nvSpPr>
        <p:spPr bwMode="auto">
          <a:xfrm>
            <a:off x="775264" y="1039324"/>
            <a:ext cx="4097675" cy="85468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Double exponential compression over decision trees</a:t>
            </a:r>
          </a:p>
        </p:txBody>
      </p:sp>
      <p:sp>
        <p:nvSpPr>
          <p:cNvPr id="8" name="Speech Bubble: Rectangle with Corners Rounded 8">
            <a:extLst>
              <a:ext uri="{FF2B5EF4-FFF2-40B4-BE49-F238E27FC236}">
                <a16:creationId xmlns:a16="http://schemas.microsoft.com/office/drawing/2014/main" id="{D208A3E2-FDB8-7D41-2516-E2E54523908D}"/>
              </a:ext>
            </a:extLst>
          </p:cNvPr>
          <p:cNvSpPr/>
          <p:nvPr/>
        </p:nvSpPr>
        <p:spPr bwMode="auto">
          <a:xfrm>
            <a:off x="775262" y="6037402"/>
            <a:ext cx="3913607" cy="486888"/>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200" dirty="0">
                <a:solidFill>
                  <a:srgbClr val="C55A11"/>
                </a:solidFill>
                <a:latin typeface="Arial" charset="0"/>
              </a:rPr>
              <a:t>Hierarchical + Linear =&gt; efficient compression</a:t>
            </a:r>
          </a:p>
        </p:txBody>
      </p:sp>
      <p:pic>
        <p:nvPicPr>
          <p:cNvPr id="10" name="Picture 9" descr="A diagram of a graph&#10;&#10;AI-generated content may be incorrect.">
            <a:extLst>
              <a:ext uri="{FF2B5EF4-FFF2-40B4-BE49-F238E27FC236}">
                <a16:creationId xmlns:a16="http://schemas.microsoft.com/office/drawing/2014/main" id="{24B127AF-777E-0422-C070-CDCB10E6B187}"/>
              </a:ext>
            </a:extLst>
          </p:cNvPr>
          <p:cNvPicPr>
            <a:picLocks noChangeAspect="1"/>
          </p:cNvPicPr>
          <p:nvPr/>
        </p:nvPicPr>
        <p:blipFill>
          <a:blip r:embed="rId4"/>
          <a:stretch>
            <a:fillRect/>
          </a:stretch>
        </p:blipFill>
        <p:spPr>
          <a:xfrm>
            <a:off x="9884542" y="3884783"/>
            <a:ext cx="2161234" cy="2401717"/>
          </a:xfrm>
          <a:prstGeom prst="rect">
            <a:avLst/>
          </a:prstGeom>
        </p:spPr>
      </p:pic>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6EC5069C-A1CA-A5C3-C573-C1BBF34C3CAA}"/>
                  </a:ext>
                </a:extLst>
              </p:cNvPr>
              <p:cNvSpPr txBox="1"/>
              <p:nvPr/>
            </p:nvSpPr>
            <p:spPr>
              <a:xfrm>
                <a:off x="8760527" y="5226205"/>
                <a:ext cx="1026755" cy="6463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2</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1</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0</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r>
                        <a:rPr lang="en-US" sz="1200" i="1">
                          <a:latin typeface="Cambria Math" panose="02040503050406030204" pitchFamily="18" charset="0"/>
                          <a:cs typeface="Arial" panose="020B0604020202020204" pitchFamily="34" charset="0"/>
                        </a:rPr>
                        <m:t>→</m:t>
                      </m:r>
                      <m:r>
                        <a:rPr lang="en-US" sz="1200" i="1">
                          <a:latin typeface="Cambria Math" panose="02040503050406030204" pitchFamily="18" charset="0"/>
                          <a:cs typeface="Arial" panose="020B0604020202020204" pitchFamily="34" charset="0"/>
                        </a:rPr>
                        <m:t>𝑎</m:t>
                      </m:r>
                    </m:oMath>
                  </m:oMathPara>
                </a14:m>
                <a:endParaRPr lang="en-US" sz="1200" dirty="0">
                  <a:latin typeface="Arial" panose="020B0604020202020204" pitchFamily="34" charset="0"/>
                  <a:cs typeface="Arial" panose="020B0604020202020204" pitchFamily="34" charset="0"/>
                </a:endParaRPr>
              </a:p>
            </p:txBody>
          </p:sp>
        </mc:Choice>
        <mc:Fallback xmlns="">
          <p:sp>
            <p:nvSpPr>
              <p:cNvPr id="11" name="TextBox 10">
                <a:extLst>
                  <a:ext uri="{FF2B5EF4-FFF2-40B4-BE49-F238E27FC236}">
                    <a16:creationId xmlns:a16="http://schemas.microsoft.com/office/drawing/2014/main" id="{6EC5069C-A1CA-A5C3-C573-C1BBF34C3CAA}"/>
                  </a:ext>
                </a:extLst>
              </p:cNvPr>
              <p:cNvSpPr txBox="1">
                <a:spLocks noRot="1" noChangeAspect="1" noMove="1" noResize="1" noEditPoints="1" noAdjustHandles="1" noChangeArrowheads="1" noChangeShapeType="1" noTextEdit="1"/>
              </p:cNvSpPr>
              <p:nvPr/>
            </p:nvSpPr>
            <p:spPr>
              <a:xfrm>
                <a:off x="8760527" y="5226205"/>
                <a:ext cx="1026755" cy="646331"/>
              </a:xfrm>
              <a:prstGeom prst="rect">
                <a:avLst/>
              </a:prstGeom>
              <a:blipFill>
                <a:blip r:embed="rId5"/>
                <a:stretch>
                  <a:fillRect/>
                </a:stretch>
              </a:blipFill>
            </p:spPr>
            <p:txBody>
              <a:bodyPr/>
              <a:lstStyle/>
              <a:p>
                <a:r>
                  <a:rPr lang="en-US">
                    <a:noFill/>
                  </a:rPr>
                  <a:t> </a:t>
                </a:r>
              </a:p>
            </p:txBody>
          </p:sp>
        </mc:Fallback>
      </mc:AlternateContent>
      <p:pic>
        <p:nvPicPr>
          <p:cNvPr id="13" name="Picture 12" descr="A diagram of a diagram&#10;&#10;AI-generated content may be incorrect.">
            <a:extLst>
              <a:ext uri="{FF2B5EF4-FFF2-40B4-BE49-F238E27FC236}">
                <a16:creationId xmlns:a16="http://schemas.microsoft.com/office/drawing/2014/main" id="{F5217861-6A79-5E2E-84C6-6EC2829A67B1}"/>
              </a:ext>
            </a:extLst>
          </p:cNvPr>
          <p:cNvPicPr>
            <a:picLocks noChangeAspect="1"/>
          </p:cNvPicPr>
          <p:nvPr/>
        </p:nvPicPr>
        <p:blipFill>
          <a:blip r:embed="rId6"/>
          <a:stretch>
            <a:fillRect/>
          </a:stretch>
        </p:blipFill>
        <p:spPr>
          <a:xfrm>
            <a:off x="9684927" y="136525"/>
            <a:ext cx="2211880" cy="2488365"/>
          </a:xfrm>
          <a:prstGeom prst="rect">
            <a:avLst/>
          </a:prstGeom>
        </p:spPr>
      </p:pic>
      <p:sp>
        <p:nvSpPr>
          <p:cNvPr id="14" name="Speech Bubble: Rectangle with Corners Rounded 8">
            <a:extLst>
              <a:ext uri="{FF2B5EF4-FFF2-40B4-BE49-F238E27FC236}">
                <a16:creationId xmlns:a16="http://schemas.microsoft.com/office/drawing/2014/main" id="{F45B9C9C-33B7-7F6C-632B-EA5EEE4DAC7F}"/>
              </a:ext>
            </a:extLst>
          </p:cNvPr>
          <p:cNvSpPr/>
          <p:nvPr/>
        </p:nvSpPr>
        <p:spPr bwMode="auto">
          <a:xfrm>
            <a:off x="6310951" y="5729159"/>
            <a:ext cx="2521945" cy="760364"/>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Flexibility based on grammar leads to more compression</a:t>
            </a:r>
          </a:p>
        </p:txBody>
      </p:sp>
      <p:sp>
        <p:nvSpPr>
          <p:cNvPr id="16" name="Speech Bubble: Rectangle with Corners Rounded 8">
            <a:extLst>
              <a:ext uri="{FF2B5EF4-FFF2-40B4-BE49-F238E27FC236}">
                <a16:creationId xmlns:a16="http://schemas.microsoft.com/office/drawing/2014/main" id="{707BE4B9-AAC0-659D-497F-96C522BB9FA2}"/>
              </a:ext>
            </a:extLst>
          </p:cNvPr>
          <p:cNvSpPr/>
          <p:nvPr/>
        </p:nvSpPr>
        <p:spPr bwMode="auto">
          <a:xfrm>
            <a:off x="6255995" y="985464"/>
            <a:ext cx="3136153" cy="879246"/>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WCFLOBDDs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WBDDs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CFLOBDDs</a:t>
            </a:r>
          </a:p>
        </p:txBody>
      </p:sp>
      <p:pic>
        <p:nvPicPr>
          <p:cNvPr id="17" name="Picture 16" descr="Graphical user interface, text&#10;&#10;Description automatically generated">
            <a:extLst>
              <a:ext uri="{FF2B5EF4-FFF2-40B4-BE49-F238E27FC236}">
                <a16:creationId xmlns:a16="http://schemas.microsoft.com/office/drawing/2014/main" id="{9C56CC03-C2A7-13CE-B6F1-C1FE8690393C}"/>
              </a:ext>
            </a:extLst>
          </p:cNvPr>
          <p:cNvPicPr>
            <a:picLocks noChangeAspect="1"/>
          </p:cNvPicPr>
          <p:nvPr/>
        </p:nvPicPr>
        <p:blipFill rotWithShape="1">
          <a:blip r:embed="rId7"/>
          <a:srcRect l="13459" r="3612"/>
          <a:stretch/>
        </p:blipFill>
        <p:spPr>
          <a:xfrm>
            <a:off x="6103134" y="2206788"/>
            <a:ext cx="3170771" cy="2401717"/>
          </a:xfrm>
          <a:prstGeom prst="rect">
            <a:avLst/>
          </a:prstGeom>
        </p:spPr>
      </p:pic>
      <p:sp>
        <p:nvSpPr>
          <p:cNvPr id="15" name="TextBox 14">
            <a:extLst>
              <a:ext uri="{FF2B5EF4-FFF2-40B4-BE49-F238E27FC236}">
                <a16:creationId xmlns:a16="http://schemas.microsoft.com/office/drawing/2014/main" id="{D3FC8FA7-EAC2-3556-26AD-D63CDE3650E6}"/>
              </a:ext>
            </a:extLst>
          </p:cNvPr>
          <p:cNvSpPr txBox="1"/>
          <p:nvPr/>
        </p:nvSpPr>
        <p:spPr>
          <a:xfrm>
            <a:off x="1953491" y="571500"/>
            <a:ext cx="1441420"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CFLOBDDs</a:t>
            </a:r>
          </a:p>
        </p:txBody>
      </p:sp>
      <p:sp>
        <p:nvSpPr>
          <p:cNvPr id="19" name="TextBox 18">
            <a:extLst>
              <a:ext uri="{FF2B5EF4-FFF2-40B4-BE49-F238E27FC236}">
                <a16:creationId xmlns:a16="http://schemas.microsoft.com/office/drawing/2014/main" id="{B0257597-54E3-153E-EF1E-1349A0CE5D31}"/>
              </a:ext>
            </a:extLst>
          </p:cNvPr>
          <p:cNvSpPr txBox="1"/>
          <p:nvPr/>
        </p:nvSpPr>
        <p:spPr>
          <a:xfrm>
            <a:off x="6559251" y="571500"/>
            <a:ext cx="227607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Weighted CFLOBDDs</a:t>
            </a:r>
          </a:p>
        </p:txBody>
      </p:sp>
      <p:cxnSp>
        <p:nvCxnSpPr>
          <p:cNvPr id="21" name="Straight Connector 20">
            <a:extLst>
              <a:ext uri="{FF2B5EF4-FFF2-40B4-BE49-F238E27FC236}">
                <a16:creationId xmlns:a16="http://schemas.microsoft.com/office/drawing/2014/main" id="{3D63966C-3ABD-A933-B83C-7FE19235F372}"/>
              </a:ext>
            </a:extLst>
          </p:cNvPr>
          <p:cNvCxnSpPr/>
          <p:nvPr/>
        </p:nvCxnSpPr>
        <p:spPr>
          <a:xfrm>
            <a:off x="5458920" y="646027"/>
            <a:ext cx="0" cy="5159229"/>
          </a:xfrm>
          <a:prstGeom prst="line">
            <a:avLst/>
          </a:prstGeom>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C29D2EE8-F522-5D14-72AD-0F22AA3AE877}"/>
              </a:ext>
            </a:extLst>
          </p:cNvPr>
          <p:cNvCxnSpPr>
            <a:cxnSpLocks/>
          </p:cNvCxnSpPr>
          <p:nvPr/>
        </p:nvCxnSpPr>
        <p:spPr>
          <a:xfrm>
            <a:off x="5813571" y="2063692"/>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5" name="TextBox 24">
            <a:extLst>
              <a:ext uri="{FF2B5EF4-FFF2-40B4-BE49-F238E27FC236}">
                <a16:creationId xmlns:a16="http://schemas.microsoft.com/office/drawing/2014/main" id="{AF0FABAB-805C-0877-50BF-6DE4EF498A1F}"/>
              </a:ext>
            </a:extLst>
          </p:cNvPr>
          <p:cNvSpPr txBox="1"/>
          <p:nvPr/>
        </p:nvSpPr>
        <p:spPr>
          <a:xfrm>
            <a:off x="9585127" y="2930574"/>
            <a:ext cx="1313180"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Quasimodo</a:t>
            </a:r>
          </a:p>
        </p:txBody>
      </p:sp>
      <p:cxnSp>
        <p:nvCxnSpPr>
          <p:cNvPr id="26" name="Straight Connector 25">
            <a:extLst>
              <a:ext uri="{FF2B5EF4-FFF2-40B4-BE49-F238E27FC236}">
                <a16:creationId xmlns:a16="http://schemas.microsoft.com/office/drawing/2014/main" id="{98561613-AAC1-7959-C6D9-4E926EFDD5B3}"/>
              </a:ext>
            </a:extLst>
          </p:cNvPr>
          <p:cNvCxnSpPr>
            <a:cxnSpLocks/>
          </p:cNvCxnSpPr>
          <p:nvPr/>
        </p:nvCxnSpPr>
        <p:spPr>
          <a:xfrm>
            <a:off x="5813570" y="4674066"/>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7" name="TextBox 26">
            <a:extLst>
              <a:ext uri="{FF2B5EF4-FFF2-40B4-BE49-F238E27FC236}">
                <a16:creationId xmlns:a16="http://schemas.microsoft.com/office/drawing/2014/main" id="{500309E6-09F7-6382-DC76-E076542FE70B}"/>
              </a:ext>
            </a:extLst>
          </p:cNvPr>
          <p:cNvSpPr txBox="1"/>
          <p:nvPr/>
        </p:nvSpPr>
        <p:spPr>
          <a:xfrm>
            <a:off x="6334528" y="4951932"/>
            <a:ext cx="252024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Generalized CFLOBDDs</a:t>
            </a:r>
          </a:p>
        </p:txBody>
      </p:sp>
      <p:cxnSp>
        <p:nvCxnSpPr>
          <p:cNvPr id="28" name="Straight Connector 27">
            <a:extLst>
              <a:ext uri="{FF2B5EF4-FFF2-40B4-BE49-F238E27FC236}">
                <a16:creationId xmlns:a16="http://schemas.microsoft.com/office/drawing/2014/main" id="{3FEFC519-A38A-807A-AD4C-68BAFBEC80B1}"/>
              </a:ext>
            </a:extLst>
          </p:cNvPr>
          <p:cNvCxnSpPr>
            <a:cxnSpLocks/>
          </p:cNvCxnSpPr>
          <p:nvPr/>
        </p:nvCxnSpPr>
        <p:spPr>
          <a:xfrm>
            <a:off x="873905" y="5723566"/>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 name="Oval 1">
            <a:extLst>
              <a:ext uri="{FF2B5EF4-FFF2-40B4-BE49-F238E27FC236}">
                <a16:creationId xmlns:a16="http://schemas.microsoft.com/office/drawing/2014/main" id="{8C550465-1D2E-A1CA-26BE-11830E4D5ED6}"/>
              </a:ext>
            </a:extLst>
          </p:cNvPr>
          <p:cNvSpPr/>
          <p:nvPr/>
        </p:nvSpPr>
        <p:spPr>
          <a:xfrm>
            <a:off x="488092" y="571500"/>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1</a:t>
            </a:r>
          </a:p>
        </p:txBody>
      </p:sp>
      <p:sp>
        <p:nvSpPr>
          <p:cNvPr id="7" name="Oval 6">
            <a:extLst>
              <a:ext uri="{FF2B5EF4-FFF2-40B4-BE49-F238E27FC236}">
                <a16:creationId xmlns:a16="http://schemas.microsoft.com/office/drawing/2014/main" id="{687C836F-39F3-F5DC-5334-36B7228ECEFE}"/>
              </a:ext>
            </a:extLst>
          </p:cNvPr>
          <p:cNvSpPr/>
          <p:nvPr/>
        </p:nvSpPr>
        <p:spPr>
          <a:xfrm>
            <a:off x="5721916" y="57149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2</a:t>
            </a:r>
          </a:p>
        </p:txBody>
      </p:sp>
      <p:sp>
        <p:nvSpPr>
          <p:cNvPr id="9" name="Oval 8">
            <a:extLst>
              <a:ext uri="{FF2B5EF4-FFF2-40B4-BE49-F238E27FC236}">
                <a16:creationId xmlns:a16="http://schemas.microsoft.com/office/drawing/2014/main" id="{0034D6EA-D813-4022-8743-E8FEEFED8BFC}"/>
              </a:ext>
            </a:extLst>
          </p:cNvPr>
          <p:cNvSpPr/>
          <p:nvPr/>
        </p:nvSpPr>
        <p:spPr>
          <a:xfrm>
            <a:off x="5719398" y="2206788"/>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3</a:t>
            </a:r>
          </a:p>
        </p:txBody>
      </p:sp>
      <p:sp>
        <p:nvSpPr>
          <p:cNvPr id="12" name="Oval 11">
            <a:extLst>
              <a:ext uri="{FF2B5EF4-FFF2-40B4-BE49-F238E27FC236}">
                <a16:creationId xmlns:a16="http://schemas.microsoft.com/office/drawing/2014/main" id="{7F491138-6276-6FC4-7CF0-A72E7EB7CF08}"/>
              </a:ext>
            </a:extLst>
          </p:cNvPr>
          <p:cNvSpPr/>
          <p:nvPr/>
        </p:nvSpPr>
        <p:spPr>
          <a:xfrm>
            <a:off x="488092" y="5805256"/>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4</a:t>
            </a:r>
          </a:p>
        </p:txBody>
      </p:sp>
      <p:sp>
        <p:nvSpPr>
          <p:cNvPr id="18" name="Oval 17">
            <a:extLst>
              <a:ext uri="{FF2B5EF4-FFF2-40B4-BE49-F238E27FC236}">
                <a16:creationId xmlns:a16="http://schemas.microsoft.com/office/drawing/2014/main" id="{9129BCEE-8432-671D-0F2F-6E12A6D8613C}"/>
              </a:ext>
            </a:extLst>
          </p:cNvPr>
          <p:cNvSpPr/>
          <p:nvPr/>
        </p:nvSpPr>
        <p:spPr>
          <a:xfrm>
            <a:off x="5724736" y="492277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5</a:t>
            </a:r>
          </a:p>
        </p:txBody>
      </p:sp>
    </p:spTree>
    <p:extLst>
      <p:ext uri="{BB962C8B-B14F-4D97-AF65-F5344CB8AC3E}">
        <p14:creationId xmlns:p14="http://schemas.microsoft.com/office/powerpoint/2010/main" val="3399641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86E37A-EAFC-1C43-22CE-CB9F3C2A106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F1AA838-0F0D-311C-57F1-7C8821FF5213}"/>
              </a:ext>
            </a:extLst>
          </p:cNvPr>
          <p:cNvSpPr>
            <a:spLocks noGrp="1"/>
          </p:cNvSpPr>
          <p:nvPr>
            <p:ph type="title"/>
          </p:nvPr>
        </p:nvSpPr>
        <p:spPr>
          <a:xfrm>
            <a:off x="838200" y="365879"/>
            <a:ext cx="10515600" cy="1325563"/>
          </a:xfrm>
        </p:spPr>
        <p:txBody>
          <a:bodyPr/>
          <a:lstStyle/>
          <a:p>
            <a:r>
              <a:rPr lang="en-US" b="1" dirty="0">
                <a:solidFill>
                  <a:srgbClr val="C55A11"/>
                </a:solidFill>
                <a:latin typeface="Arial" panose="020B0604020202020204" pitchFamily="34" charset="0"/>
                <a:cs typeface="Arial" panose="020B0604020202020204" pitchFamily="34" charset="0"/>
              </a:rPr>
              <a:t>Balanced Grammar</a:t>
            </a:r>
          </a:p>
        </p:txBody>
      </p:sp>
      <p:sp>
        <p:nvSpPr>
          <p:cNvPr id="3" name="Slide Number Placeholder 2">
            <a:extLst>
              <a:ext uri="{FF2B5EF4-FFF2-40B4-BE49-F238E27FC236}">
                <a16:creationId xmlns:a16="http://schemas.microsoft.com/office/drawing/2014/main" id="{97C8F39C-8045-4FA9-62B7-A89C5E258D56}"/>
              </a:ext>
            </a:extLst>
          </p:cNvPr>
          <p:cNvSpPr>
            <a:spLocks noGrp="1"/>
          </p:cNvSpPr>
          <p:nvPr>
            <p:ph type="sldNum" sz="quarter" idx="12"/>
          </p:nvPr>
        </p:nvSpPr>
        <p:spPr/>
        <p:txBody>
          <a:bodyPr/>
          <a:lstStyle/>
          <a:p>
            <a:fld id="{0FB003BB-B0A3-EA40-A30C-D476AA9046D7}" type="slidenum">
              <a:rPr lang="en-US" smtClean="0"/>
              <a:t>114</a:t>
            </a:fld>
            <a:endParaRPr lang="en-US"/>
          </a:p>
        </p:txBody>
      </p: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896AF26C-7E52-224D-FF6B-A6DF19B5222E}"/>
                  </a:ext>
                </a:extLst>
              </p:cNvPr>
              <p:cNvSpPr txBox="1"/>
              <p:nvPr/>
            </p:nvSpPr>
            <p:spPr>
              <a:xfrm>
                <a:off x="571815" y="1794038"/>
                <a:ext cx="3953583" cy="383951"/>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Example: </a:t>
                </a:r>
                <a14:m>
                  <m:oMath xmlns:m="http://schemas.openxmlformats.org/officeDocument/2006/math">
                    <m:r>
                      <a:rPr lang="en-US" i="1" smtClean="0">
                        <a:latin typeface="Cambria Math" panose="02040503050406030204" pitchFamily="18" charset="0"/>
                        <a:cs typeface="Arial" panose="020B0604020202020204" pitchFamily="34" charset="0"/>
                      </a:rPr>
                      <m:t>𝑓</m:t>
                    </m:r>
                    <m:r>
                      <a:rPr lang="en-US" i="1" smtClean="0">
                        <a:latin typeface="Cambria Math" panose="02040503050406030204" pitchFamily="18" charset="0"/>
                        <a:cs typeface="Arial" panose="020B0604020202020204" pitchFamily="34" charset="0"/>
                      </a:rPr>
                      <m:t>=</m:t>
                    </m:r>
                    <m:nary>
                      <m:naryPr>
                        <m:chr m:val="⋀"/>
                        <m:limLoc m:val="undOvr"/>
                        <m:ctrlPr>
                          <a:rPr lang="en-US" i="1">
                            <a:latin typeface="Cambria Math" panose="02040503050406030204" pitchFamily="18" charset="0"/>
                            <a:cs typeface="Arial" panose="020B0604020202020204" pitchFamily="34" charset="0"/>
                          </a:rPr>
                        </m:ctrlPr>
                      </m:naryPr>
                      <m:sub>
                        <m:r>
                          <a:rPr lang="en-US" i="1">
                            <a:latin typeface="Cambria Math" panose="02040503050406030204" pitchFamily="18" charset="0"/>
                            <a:cs typeface="Arial" panose="020B0604020202020204" pitchFamily="34" charset="0"/>
                          </a:rPr>
                          <m:t>𝑖</m:t>
                        </m:r>
                        <m:r>
                          <a:rPr lang="en-US" i="1">
                            <a:latin typeface="Cambria Math" panose="02040503050406030204" pitchFamily="18" charset="0"/>
                            <a:cs typeface="Arial" panose="020B0604020202020204" pitchFamily="34" charset="0"/>
                          </a:rPr>
                          <m:t>=0</m:t>
                        </m:r>
                      </m:sub>
                      <m:sup>
                        <m:r>
                          <a:rPr lang="en-US" i="1">
                            <a:latin typeface="Cambria Math" panose="02040503050406030204" pitchFamily="18" charset="0"/>
                            <a:cs typeface="Arial" panose="020B0604020202020204" pitchFamily="34" charset="0"/>
                          </a:rPr>
                          <m:t>1</m:t>
                        </m:r>
                      </m:sup>
                      <m:e>
                        <m:d>
                          <m:dPr>
                            <m:ctrlPr>
                              <a:rPr lang="en-US" i="1">
                                <a:latin typeface="Cambria Math" panose="02040503050406030204" pitchFamily="18" charset="0"/>
                                <a:cs typeface="Arial" panose="020B0604020202020204" pitchFamily="34" charset="0"/>
                              </a:rPr>
                            </m:ctrlPr>
                          </m:dPr>
                          <m:e>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𝑥</m:t>
                                </m:r>
                              </m:e>
                              <m:sub>
                                <m:r>
                                  <a:rPr lang="en-US" i="1">
                                    <a:latin typeface="Cambria Math" panose="02040503050406030204" pitchFamily="18" charset="0"/>
                                    <a:cs typeface="Arial" panose="020B0604020202020204" pitchFamily="34" charset="0"/>
                                  </a:rPr>
                                  <m:t>𝑖</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𝑦</m:t>
                                </m:r>
                              </m:e>
                              <m:sub>
                                <m:r>
                                  <a:rPr lang="en-US" i="1">
                                    <a:latin typeface="Cambria Math" panose="02040503050406030204" pitchFamily="18" charset="0"/>
                                    <a:cs typeface="Arial" panose="020B0604020202020204" pitchFamily="34" charset="0"/>
                                  </a:rPr>
                                  <m:t>𝑖</m:t>
                                </m:r>
                              </m:sub>
                            </m:sSub>
                          </m:e>
                        </m:d>
                      </m:e>
                    </m:nary>
                    <m:r>
                      <a:rPr lang="en-US" i="1">
                        <a:latin typeface="Cambria Math" panose="02040503050406030204" pitchFamily="18" charset="0"/>
                        <a:cs typeface="Arial" panose="020B0604020202020204" pitchFamily="34" charset="0"/>
                      </a:rPr>
                      <m:t>∨</m:t>
                    </m:r>
                    <m:d>
                      <m:dPr>
                        <m:ctrlPr>
                          <a:rPr lang="en-US" i="1">
                            <a:latin typeface="Cambria Math" panose="02040503050406030204" pitchFamily="18" charset="0"/>
                            <a:cs typeface="Arial" panose="020B0604020202020204" pitchFamily="34" charset="0"/>
                          </a:rPr>
                        </m:ctrlPr>
                      </m:dPr>
                      <m:e>
                        <m:acc>
                          <m:accPr>
                            <m:chr m:val="̅"/>
                            <m:ctrlPr>
                              <a:rPr lang="en-US" i="1">
                                <a:latin typeface="Cambria Math" panose="02040503050406030204" pitchFamily="18" charset="0"/>
                                <a:cs typeface="Arial" panose="020B0604020202020204" pitchFamily="34" charset="0"/>
                              </a:rPr>
                            </m:ctrlPr>
                          </m:accPr>
                          <m:e>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𝑥</m:t>
                                </m:r>
                              </m:e>
                              <m:sub>
                                <m:r>
                                  <a:rPr lang="en-US" i="1">
                                    <a:latin typeface="Cambria Math" panose="02040503050406030204" pitchFamily="18" charset="0"/>
                                    <a:cs typeface="Arial" panose="020B0604020202020204" pitchFamily="34" charset="0"/>
                                  </a:rPr>
                                  <m:t>𝑖</m:t>
                                </m:r>
                              </m:sub>
                            </m:sSub>
                          </m:e>
                        </m:acc>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𝑧</m:t>
                            </m:r>
                          </m:e>
                          <m:sub>
                            <m:r>
                              <a:rPr lang="en-US" i="1">
                                <a:latin typeface="Cambria Math" panose="02040503050406030204" pitchFamily="18" charset="0"/>
                                <a:cs typeface="Arial" panose="020B0604020202020204" pitchFamily="34" charset="0"/>
                              </a:rPr>
                              <m:t>𝑖</m:t>
                            </m:r>
                          </m:sub>
                        </m:sSub>
                      </m:e>
                    </m:d>
                  </m:oMath>
                </a14:m>
                <a:endParaRPr lang="en-US" dirty="0">
                  <a:latin typeface="Arial" panose="020B0604020202020204" pitchFamily="34" charset="0"/>
                  <a:cs typeface="Arial" panose="020B0604020202020204" pitchFamily="34" charset="0"/>
                </a:endParaRPr>
              </a:p>
            </p:txBody>
          </p:sp>
        </mc:Choice>
        <mc:Fallback xmlns="">
          <p:sp>
            <p:nvSpPr>
              <p:cNvPr id="4" name="TextBox 3">
                <a:extLst>
                  <a:ext uri="{FF2B5EF4-FFF2-40B4-BE49-F238E27FC236}">
                    <a16:creationId xmlns:a16="http://schemas.microsoft.com/office/drawing/2014/main" id="{896AF26C-7E52-224D-FF6B-A6DF19B5222E}"/>
                  </a:ext>
                </a:extLst>
              </p:cNvPr>
              <p:cNvSpPr txBox="1">
                <a:spLocks noRot="1" noChangeAspect="1" noMove="1" noResize="1" noEditPoints="1" noAdjustHandles="1" noChangeArrowheads="1" noChangeShapeType="1" noTextEdit="1"/>
              </p:cNvSpPr>
              <p:nvPr/>
            </p:nvSpPr>
            <p:spPr>
              <a:xfrm>
                <a:off x="571815" y="1794038"/>
                <a:ext cx="3953583" cy="383951"/>
              </a:xfrm>
              <a:prstGeom prst="rect">
                <a:avLst/>
              </a:prstGeom>
              <a:blipFill>
                <a:blip r:embed="rId3"/>
                <a:stretch>
                  <a:fillRect l="-1603" t="-80645" b="-138710"/>
                </a:stretch>
              </a:blipFill>
            </p:spPr>
            <p:txBody>
              <a:bodyPr/>
              <a:lstStyle/>
              <a:p>
                <a:r>
                  <a:rPr lang="en-US">
                    <a:noFill/>
                  </a:rPr>
                  <a:t> </a:t>
                </a:r>
              </a:p>
            </p:txBody>
          </p:sp>
        </mc:Fallback>
      </mc:AlternateContent>
      <p:sp>
        <p:nvSpPr>
          <p:cNvPr id="6" name="Oval 5">
            <a:extLst>
              <a:ext uri="{FF2B5EF4-FFF2-40B4-BE49-F238E27FC236}">
                <a16:creationId xmlns:a16="http://schemas.microsoft.com/office/drawing/2014/main" id="{7A436535-0A7C-3BB1-DDE3-7540AA8B8D6E}"/>
              </a:ext>
            </a:extLst>
          </p:cNvPr>
          <p:cNvSpPr/>
          <p:nvPr/>
        </p:nvSpPr>
        <p:spPr>
          <a:xfrm>
            <a:off x="7475856" y="614357"/>
            <a:ext cx="824035" cy="2228726"/>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DA9F348-7954-B6C6-5D52-CD0EBA659B8C}"/>
              </a:ext>
            </a:extLst>
          </p:cNvPr>
          <p:cNvSpPr/>
          <p:nvPr/>
        </p:nvSpPr>
        <p:spPr>
          <a:xfrm>
            <a:off x="7856222" y="822400"/>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E468A0DA-E6E5-913C-202A-9963DBC1539F}"/>
              </a:ext>
            </a:extLst>
          </p:cNvPr>
          <p:cNvSpPr/>
          <p:nvPr/>
        </p:nvSpPr>
        <p:spPr>
          <a:xfrm>
            <a:off x="7668332" y="1626408"/>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8584DA07-3BAF-D06A-CFDE-1C4A6B23F383}"/>
              </a:ext>
            </a:extLst>
          </p:cNvPr>
          <p:cNvSpPr/>
          <p:nvPr/>
        </p:nvSpPr>
        <p:spPr>
          <a:xfrm>
            <a:off x="8056681" y="1638332"/>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42E84423-ED93-7492-DA29-200A8FB8A99D}"/>
              </a:ext>
            </a:extLst>
          </p:cNvPr>
          <p:cNvSpPr/>
          <p:nvPr/>
        </p:nvSpPr>
        <p:spPr>
          <a:xfrm>
            <a:off x="7697245" y="2549991"/>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C36D8F36-9397-B83E-F9B7-0E4C08D70D96}"/>
              </a:ext>
            </a:extLst>
          </p:cNvPr>
          <p:cNvSpPr/>
          <p:nvPr/>
        </p:nvSpPr>
        <p:spPr>
          <a:xfrm>
            <a:off x="8011891" y="2549990"/>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ECEF197D-32E7-CC4F-724F-FDB06186A038}"/>
              </a:ext>
            </a:extLst>
          </p:cNvPr>
          <p:cNvSpPr/>
          <p:nvPr/>
        </p:nvSpPr>
        <p:spPr>
          <a:xfrm>
            <a:off x="8805894" y="599595"/>
            <a:ext cx="569838" cy="1151027"/>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5383FE92-C677-55F7-DA9A-988D76A76860}"/>
              </a:ext>
            </a:extLst>
          </p:cNvPr>
          <p:cNvSpPr/>
          <p:nvPr/>
        </p:nvSpPr>
        <p:spPr>
          <a:xfrm>
            <a:off x="9056419" y="7291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DA581FE-30CC-415E-355F-36E24FAC32F8}"/>
              </a:ext>
            </a:extLst>
          </p:cNvPr>
          <p:cNvSpPr/>
          <p:nvPr/>
        </p:nvSpPr>
        <p:spPr>
          <a:xfrm>
            <a:off x="8983879" y="115993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8BD96FFD-5294-9923-3AD0-9F77D31100E0}"/>
              </a:ext>
            </a:extLst>
          </p:cNvPr>
          <p:cNvSpPr/>
          <p:nvPr/>
        </p:nvSpPr>
        <p:spPr>
          <a:xfrm>
            <a:off x="9157239" y="11612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45424E0A-9885-4371-A12F-3596BA620883}"/>
              </a:ext>
            </a:extLst>
          </p:cNvPr>
          <p:cNvSpPr/>
          <p:nvPr/>
        </p:nvSpPr>
        <p:spPr>
          <a:xfrm>
            <a:off x="8969556" y="159544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0C70F8EC-009A-4080-0483-BD1EE8D39DC0}"/>
              </a:ext>
            </a:extLst>
          </p:cNvPr>
          <p:cNvSpPr/>
          <p:nvPr/>
        </p:nvSpPr>
        <p:spPr>
          <a:xfrm>
            <a:off x="9176126" y="159692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05077CAF-4F8D-DA5D-D523-BBD63C96BCF9}"/>
              </a:ext>
            </a:extLst>
          </p:cNvPr>
          <p:cNvSpPr/>
          <p:nvPr/>
        </p:nvSpPr>
        <p:spPr>
          <a:xfrm>
            <a:off x="8543345" y="2140415"/>
            <a:ext cx="663784" cy="1151028"/>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DC624AE9-A1A7-1F70-653F-39199732202F}"/>
              </a:ext>
            </a:extLst>
          </p:cNvPr>
          <p:cNvSpPr/>
          <p:nvPr/>
        </p:nvSpPr>
        <p:spPr>
          <a:xfrm>
            <a:off x="8845458" y="22437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B9B91A8C-834A-7803-1AC5-E045767B5E19}"/>
              </a:ext>
            </a:extLst>
          </p:cNvPr>
          <p:cNvSpPr/>
          <p:nvPr/>
        </p:nvSpPr>
        <p:spPr>
          <a:xfrm>
            <a:off x="8844025" y="267021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081C889E-08CE-A671-8E33-C0BA7A2775D7}"/>
              </a:ext>
            </a:extLst>
          </p:cNvPr>
          <p:cNvSpPr/>
          <p:nvPr/>
        </p:nvSpPr>
        <p:spPr>
          <a:xfrm>
            <a:off x="8857216" y="309556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0B7EA16E-C933-5260-6773-6CA500B2F5D9}"/>
              </a:ext>
            </a:extLst>
          </p:cNvPr>
          <p:cNvSpPr/>
          <p:nvPr/>
        </p:nvSpPr>
        <p:spPr>
          <a:xfrm>
            <a:off x="9800693" y="634857"/>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6B79DD6-A97C-A493-3A51-65C9C799E2B5}"/>
              </a:ext>
            </a:extLst>
          </p:cNvPr>
          <p:cNvSpPr/>
          <p:nvPr/>
        </p:nvSpPr>
        <p:spPr>
          <a:xfrm>
            <a:off x="9822410" y="1382520"/>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F0AF3FB2-7335-3927-FCD7-566F170002DD}"/>
              </a:ext>
            </a:extLst>
          </p:cNvPr>
          <p:cNvSpPr/>
          <p:nvPr/>
        </p:nvSpPr>
        <p:spPr>
          <a:xfrm>
            <a:off x="10003263" y="70377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CE5AB609-6E1D-7A4C-D89A-33C23B5BB42D}"/>
              </a:ext>
            </a:extLst>
          </p:cNvPr>
          <p:cNvSpPr/>
          <p:nvPr/>
        </p:nvSpPr>
        <p:spPr>
          <a:xfrm>
            <a:off x="9947774" y="108547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03198B4-817B-FB62-D420-E9AAABC80F15}"/>
              </a:ext>
            </a:extLst>
          </p:cNvPr>
          <p:cNvSpPr/>
          <p:nvPr/>
        </p:nvSpPr>
        <p:spPr>
          <a:xfrm>
            <a:off x="10085772" y="108620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A1931507-64FD-F1EB-6F67-A7AA8DDDAE9F}"/>
              </a:ext>
            </a:extLst>
          </p:cNvPr>
          <p:cNvSpPr/>
          <p:nvPr/>
        </p:nvSpPr>
        <p:spPr>
          <a:xfrm>
            <a:off x="10024667" y="1461699"/>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6AE02CC0-6D8F-85A3-F491-96741A0ED97C}"/>
              </a:ext>
            </a:extLst>
          </p:cNvPr>
          <p:cNvSpPr/>
          <p:nvPr/>
        </p:nvSpPr>
        <p:spPr>
          <a:xfrm>
            <a:off x="10037763" y="185608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39" name="Straight Arrow Connector 38">
            <a:extLst>
              <a:ext uri="{FF2B5EF4-FFF2-40B4-BE49-F238E27FC236}">
                <a16:creationId xmlns:a16="http://schemas.microsoft.com/office/drawing/2014/main" id="{5180AD82-92A4-595B-2674-598E6CF668FE}"/>
              </a:ext>
            </a:extLst>
          </p:cNvPr>
          <p:cNvCxnSpPr>
            <a:stCxn id="34" idx="4"/>
            <a:endCxn id="35" idx="0"/>
          </p:cNvCxnSpPr>
          <p:nvPr/>
        </p:nvCxnSpPr>
        <p:spPr>
          <a:xfrm flipH="1">
            <a:off x="9970977" y="749494"/>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40" name="Straight Arrow Connector 39">
            <a:extLst>
              <a:ext uri="{FF2B5EF4-FFF2-40B4-BE49-F238E27FC236}">
                <a16:creationId xmlns:a16="http://schemas.microsoft.com/office/drawing/2014/main" id="{2B1FBAF0-6190-8E5D-BE9D-EE46A8FB666C}"/>
              </a:ext>
            </a:extLst>
          </p:cNvPr>
          <p:cNvCxnSpPr>
            <a:cxnSpLocks/>
            <a:stCxn id="34" idx="5"/>
            <a:endCxn id="36" idx="7"/>
          </p:cNvCxnSpPr>
          <p:nvPr/>
        </p:nvCxnSpPr>
        <p:spPr>
          <a:xfrm>
            <a:off x="10042873" y="742799"/>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41" name="Freeform 40">
            <a:extLst>
              <a:ext uri="{FF2B5EF4-FFF2-40B4-BE49-F238E27FC236}">
                <a16:creationId xmlns:a16="http://schemas.microsoft.com/office/drawing/2014/main" id="{A13695CB-13E2-A09A-B113-8548F6638EEF}"/>
              </a:ext>
            </a:extLst>
          </p:cNvPr>
          <p:cNvSpPr/>
          <p:nvPr/>
        </p:nvSpPr>
        <p:spPr>
          <a:xfrm>
            <a:off x="9953389" y="1507418"/>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a:extLst>
              <a:ext uri="{FF2B5EF4-FFF2-40B4-BE49-F238E27FC236}">
                <a16:creationId xmlns:a16="http://schemas.microsoft.com/office/drawing/2014/main" id="{D5F00E51-39CF-D70B-796E-2A9E418DCA8C}"/>
              </a:ext>
            </a:extLst>
          </p:cNvPr>
          <p:cNvSpPr/>
          <p:nvPr/>
        </p:nvSpPr>
        <p:spPr>
          <a:xfrm>
            <a:off x="10086961" y="1501639"/>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E3CE1E4C-C441-B12A-B6DC-5B7A784CCBB8}"/>
              </a:ext>
            </a:extLst>
          </p:cNvPr>
          <p:cNvSpPr/>
          <p:nvPr/>
        </p:nvSpPr>
        <p:spPr>
          <a:xfrm>
            <a:off x="9079574" y="159600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07853B9B-F734-13C2-4C3F-22DE90EF0970}"/>
              </a:ext>
            </a:extLst>
          </p:cNvPr>
          <p:cNvSpPr/>
          <p:nvPr/>
        </p:nvSpPr>
        <p:spPr>
          <a:xfrm>
            <a:off x="7852608" y="1632068"/>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18730078-92E3-4732-2561-9B5358BAAD0F}"/>
              </a:ext>
            </a:extLst>
          </p:cNvPr>
          <p:cNvSpPr/>
          <p:nvPr/>
        </p:nvSpPr>
        <p:spPr>
          <a:xfrm>
            <a:off x="7861960" y="255149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77" name="Straight Arrow Connector 76">
            <a:extLst>
              <a:ext uri="{FF2B5EF4-FFF2-40B4-BE49-F238E27FC236}">
                <a16:creationId xmlns:a16="http://schemas.microsoft.com/office/drawing/2014/main" id="{5DC80091-93A4-CA3B-26FC-2C4394A70E72}"/>
              </a:ext>
            </a:extLst>
          </p:cNvPr>
          <p:cNvCxnSpPr>
            <a:stCxn id="9" idx="6"/>
            <a:endCxn id="17" idx="2"/>
          </p:cNvCxnSpPr>
          <p:nvPr/>
        </p:nvCxnSpPr>
        <p:spPr>
          <a:xfrm flipV="1">
            <a:off x="7912630" y="752023"/>
            <a:ext cx="1143789" cy="100066"/>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79" name="Straight Arrow Connector 78">
            <a:extLst>
              <a:ext uri="{FF2B5EF4-FFF2-40B4-BE49-F238E27FC236}">
                <a16:creationId xmlns:a16="http://schemas.microsoft.com/office/drawing/2014/main" id="{4E3F7B08-D946-5598-D43E-ED6B4A971E5A}"/>
              </a:ext>
            </a:extLst>
          </p:cNvPr>
          <p:cNvCxnSpPr>
            <a:stCxn id="17" idx="7"/>
            <a:endCxn id="34" idx="2"/>
          </p:cNvCxnSpPr>
          <p:nvPr/>
        </p:nvCxnSpPr>
        <p:spPr>
          <a:xfrm flipV="1">
            <a:off x="9096029" y="726635"/>
            <a:ext cx="907234" cy="9223"/>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80" name="Freeform 79">
            <a:extLst>
              <a:ext uri="{FF2B5EF4-FFF2-40B4-BE49-F238E27FC236}">
                <a16:creationId xmlns:a16="http://schemas.microsoft.com/office/drawing/2014/main" id="{BB2A71A9-F1F0-9DBC-F334-2E1CE7B772A9}"/>
              </a:ext>
            </a:extLst>
          </p:cNvPr>
          <p:cNvSpPr/>
          <p:nvPr/>
        </p:nvSpPr>
        <p:spPr>
          <a:xfrm>
            <a:off x="9012478" y="932804"/>
            <a:ext cx="945715" cy="268448"/>
          </a:xfrm>
          <a:custGeom>
            <a:avLst/>
            <a:gdLst>
              <a:gd name="csX0" fmla="*/ 945715 w 945715"/>
              <a:gd name="csY0" fmla="*/ 200475 h 268448"/>
              <a:gd name="csX1" fmla="*/ 739035 w 945715"/>
              <a:gd name="csY1" fmla="*/ 256843 h 268448"/>
              <a:gd name="csX2" fmla="*/ 219205 w 945715"/>
              <a:gd name="csY2" fmla="*/ 59 h 268448"/>
              <a:gd name="csX3" fmla="*/ 0 w 945715"/>
              <a:gd name="csY3" fmla="*/ 238053 h 268448"/>
            </a:gdLst>
            <a:ahLst/>
            <a:cxnLst>
              <a:cxn ang="0">
                <a:pos x="csX0" y="csY0"/>
              </a:cxn>
              <a:cxn ang="0">
                <a:pos x="csX1" y="csY1"/>
              </a:cxn>
              <a:cxn ang="0">
                <a:pos x="csX2" y="csY2"/>
              </a:cxn>
              <a:cxn ang="0">
                <a:pos x="csX3" y="csY3"/>
              </a:cxn>
            </a:cxnLst>
            <a:rect l="l" t="t" r="r" b="b"/>
            <a:pathLst>
              <a:path w="945715" h="268448">
                <a:moveTo>
                  <a:pt x="945715" y="200475"/>
                </a:moveTo>
                <a:cubicBezTo>
                  <a:pt x="902917" y="245360"/>
                  <a:pt x="860120" y="290246"/>
                  <a:pt x="739035" y="256843"/>
                </a:cubicBezTo>
                <a:cubicBezTo>
                  <a:pt x="617950" y="223440"/>
                  <a:pt x="342377" y="3191"/>
                  <a:pt x="219205" y="59"/>
                </a:cubicBezTo>
                <a:cubicBezTo>
                  <a:pt x="96032" y="-3073"/>
                  <a:pt x="48016" y="117490"/>
                  <a:pt x="0" y="238053"/>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80">
            <a:extLst>
              <a:ext uri="{FF2B5EF4-FFF2-40B4-BE49-F238E27FC236}">
                <a16:creationId xmlns:a16="http://schemas.microsoft.com/office/drawing/2014/main" id="{E5D5F16A-4E4D-95E5-6D69-7A818A535337}"/>
              </a:ext>
            </a:extLst>
          </p:cNvPr>
          <p:cNvSpPr/>
          <p:nvPr/>
        </p:nvSpPr>
        <p:spPr>
          <a:xfrm>
            <a:off x="9175316" y="1037044"/>
            <a:ext cx="933189" cy="217523"/>
          </a:xfrm>
          <a:custGeom>
            <a:avLst/>
            <a:gdLst>
              <a:gd name="csX0" fmla="*/ 933189 w 933189"/>
              <a:gd name="csY0" fmla="*/ 96235 h 217523"/>
              <a:gd name="csX1" fmla="*/ 594986 w 933189"/>
              <a:gd name="csY1" fmla="*/ 215233 h 217523"/>
              <a:gd name="csX2" fmla="*/ 125260 w 933189"/>
              <a:gd name="csY2" fmla="*/ 2290 h 217523"/>
              <a:gd name="csX3" fmla="*/ 0 w 933189"/>
              <a:gd name="csY3" fmla="*/ 121287 h 217523"/>
            </a:gdLst>
            <a:ahLst/>
            <a:cxnLst>
              <a:cxn ang="0">
                <a:pos x="csX0" y="csY0"/>
              </a:cxn>
              <a:cxn ang="0">
                <a:pos x="csX1" y="csY1"/>
              </a:cxn>
              <a:cxn ang="0">
                <a:pos x="csX2" y="csY2"/>
              </a:cxn>
              <a:cxn ang="0">
                <a:pos x="csX3" y="csY3"/>
              </a:cxn>
            </a:cxnLst>
            <a:rect l="l" t="t" r="r" b="b"/>
            <a:pathLst>
              <a:path w="933189" h="217523">
                <a:moveTo>
                  <a:pt x="933189" y="96235"/>
                </a:moveTo>
                <a:cubicBezTo>
                  <a:pt x="831415" y="163563"/>
                  <a:pt x="729641" y="230891"/>
                  <a:pt x="594986" y="215233"/>
                </a:cubicBezTo>
                <a:cubicBezTo>
                  <a:pt x="460331" y="199576"/>
                  <a:pt x="224424" y="17948"/>
                  <a:pt x="125260" y="2290"/>
                </a:cubicBezTo>
                <a:cubicBezTo>
                  <a:pt x="26096" y="-13368"/>
                  <a:pt x="13048" y="53959"/>
                  <a:pt x="0" y="121287"/>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2" name="Freeform 81">
            <a:extLst>
              <a:ext uri="{FF2B5EF4-FFF2-40B4-BE49-F238E27FC236}">
                <a16:creationId xmlns:a16="http://schemas.microsoft.com/office/drawing/2014/main" id="{2C9F4F90-D69A-B7CA-1E6B-0F1551CD69A9}"/>
              </a:ext>
            </a:extLst>
          </p:cNvPr>
          <p:cNvSpPr/>
          <p:nvPr/>
        </p:nvSpPr>
        <p:spPr>
          <a:xfrm>
            <a:off x="8979776" y="1208436"/>
            <a:ext cx="1047310" cy="256783"/>
          </a:xfrm>
          <a:custGeom>
            <a:avLst/>
            <a:gdLst>
              <a:gd name="csX0" fmla="*/ 20176 w 1047310"/>
              <a:gd name="csY0" fmla="*/ 0 h 256783"/>
              <a:gd name="csX1" fmla="*/ 70280 w 1047310"/>
              <a:gd name="csY1" fmla="*/ 125260 h 256783"/>
              <a:gd name="csX2" fmla="*/ 596373 w 1047310"/>
              <a:gd name="csY2" fmla="*/ 112734 h 256783"/>
              <a:gd name="csX3" fmla="*/ 1047310 w 1047310"/>
              <a:gd name="csY3" fmla="*/ 256783 h 256783"/>
            </a:gdLst>
            <a:ahLst/>
            <a:cxnLst>
              <a:cxn ang="0">
                <a:pos x="csX0" y="csY0"/>
              </a:cxn>
              <a:cxn ang="0">
                <a:pos x="csX1" y="csY1"/>
              </a:cxn>
              <a:cxn ang="0">
                <a:pos x="csX2" y="csY2"/>
              </a:cxn>
              <a:cxn ang="0">
                <a:pos x="csX3" y="csY3"/>
              </a:cxn>
            </a:cxnLst>
            <a:rect l="l" t="t" r="r" b="b"/>
            <a:pathLst>
              <a:path w="1047310" h="256783">
                <a:moveTo>
                  <a:pt x="20176" y="0"/>
                </a:moveTo>
                <a:cubicBezTo>
                  <a:pt x="-2789" y="53235"/>
                  <a:pt x="-25753" y="106471"/>
                  <a:pt x="70280" y="125260"/>
                </a:cubicBezTo>
                <a:cubicBezTo>
                  <a:pt x="166313" y="144049"/>
                  <a:pt x="433535" y="90814"/>
                  <a:pt x="596373" y="112734"/>
                </a:cubicBezTo>
                <a:cubicBezTo>
                  <a:pt x="759211" y="134654"/>
                  <a:pt x="903260" y="195718"/>
                  <a:pt x="1047310" y="256783"/>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3" name="Freeform 82">
            <a:extLst>
              <a:ext uri="{FF2B5EF4-FFF2-40B4-BE49-F238E27FC236}">
                <a16:creationId xmlns:a16="http://schemas.microsoft.com/office/drawing/2014/main" id="{FD1944C1-5BE3-942E-2F45-FE92D8BEF0EE}"/>
              </a:ext>
            </a:extLst>
          </p:cNvPr>
          <p:cNvSpPr/>
          <p:nvPr/>
        </p:nvSpPr>
        <p:spPr>
          <a:xfrm>
            <a:off x="9006215" y="1390048"/>
            <a:ext cx="1052186" cy="557879"/>
          </a:xfrm>
          <a:custGeom>
            <a:avLst/>
            <a:gdLst>
              <a:gd name="csX0" fmla="*/ 1052186 w 1052186"/>
              <a:gd name="csY0" fmla="*/ 501056 h 557879"/>
              <a:gd name="csX1" fmla="*/ 757824 w 1052186"/>
              <a:gd name="csY1" fmla="*/ 513582 h 557879"/>
              <a:gd name="csX2" fmla="*/ 269309 w 1052186"/>
              <a:gd name="csY2" fmla="*/ 12541 h 557879"/>
              <a:gd name="csX3" fmla="*/ 0 w 1052186"/>
              <a:gd name="csY3" fmla="*/ 200431 h 557879"/>
            </a:gdLst>
            <a:ahLst/>
            <a:cxnLst>
              <a:cxn ang="0">
                <a:pos x="csX0" y="csY0"/>
              </a:cxn>
              <a:cxn ang="0">
                <a:pos x="csX1" y="csY1"/>
              </a:cxn>
              <a:cxn ang="0">
                <a:pos x="csX2" y="csY2"/>
              </a:cxn>
              <a:cxn ang="0">
                <a:pos x="csX3" y="csY3"/>
              </a:cxn>
            </a:cxnLst>
            <a:rect l="l" t="t" r="r" b="b"/>
            <a:pathLst>
              <a:path w="1052186" h="557879">
                <a:moveTo>
                  <a:pt x="1052186" y="501056"/>
                </a:moveTo>
                <a:cubicBezTo>
                  <a:pt x="970245" y="548028"/>
                  <a:pt x="888304" y="595001"/>
                  <a:pt x="757824" y="513582"/>
                </a:cubicBezTo>
                <a:cubicBezTo>
                  <a:pt x="627344" y="432163"/>
                  <a:pt x="395613" y="64733"/>
                  <a:pt x="269309" y="12541"/>
                </a:cubicBezTo>
                <a:cubicBezTo>
                  <a:pt x="143005" y="-39651"/>
                  <a:pt x="71502" y="80390"/>
                  <a:pt x="0" y="20043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4" name="Freeform 83">
            <a:extLst>
              <a:ext uri="{FF2B5EF4-FFF2-40B4-BE49-F238E27FC236}">
                <a16:creationId xmlns:a16="http://schemas.microsoft.com/office/drawing/2014/main" id="{381506ED-8AA4-E4B6-03B5-BFAC00CFBF72}"/>
              </a:ext>
            </a:extLst>
          </p:cNvPr>
          <p:cNvSpPr/>
          <p:nvPr/>
        </p:nvSpPr>
        <p:spPr>
          <a:xfrm>
            <a:off x="9169053" y="738710"/>
            <a:ext cx="801666" cy="562828"/>
          </a:xfrm>
          <a:custGeom>
            <a:avLst/>
            <a:gdLst>
              <a:gd name="csX0" fmla="*/ 0 w 801666"/>
              <a:gd name="csY0" fmla="*/ 475989 h 562828"/>
              <a:gd name="csX1" fmla="*/ 100208 w 801666"/>
              <a:gd name="csY1" fmla="*/ 551145 h 562828"/>
              <a:gd name="csX2" fmla="*/ 413359 w 801666"/>
              <a:gd name="csY2" fmla="*/ 256783 h 562828"/>
              <a:gd name="csX3" fmla="*/ 801666 w 801666"/>
              <a:gd name="csY3" fmla="*/ 0 h 562828"/>
            </a:gdLst>
            <a:ahLst/>
            <a:cxnLst>
              <a:cxn ang="0">
                <a:pos x="csX0" y="csY0"/>
              </a:cxn>
              <a:cxn ang="0">
                <a:pos x="csX1" y="csY1"/>
              </a:cxn>
              <a:cxn ang="0">
                <a:pos x="csX2" y="csY2"/>
              </a:cxn>
              <a:cxn ang="0">
                <a:pos x="csX3" y="csY3"/>
              </a:cxn>
            </a:cxnLst>
            <a:rect l="l" t="t" r="r" b="b"/>
            <a:pathLst>
              <a:path w="801666" h="562828">
                <a:moveTo>
                  <a:pt x="0" y="475989"/>
                </a:moveTo>
                <a:cubicBezTo>
                  <a:pt x="15657" y="531834"/>
                  <a:pt x="31315" y="587679"/>
                  <a:pt x="100208" y="551145"/>
                </a:cubicBezTo>
                <a:cubicBezTo>
                  <a:pt x="169101" y="514611"/>
                  <a:pt x="296449" y="348640"/>
                  <a:pt x="413359" y="256783"/>
                </a:cubicBezTo>
                <a:cubicBezTo>
                  <a:pt x="530269" y="164926"/>
                  <a:pt x="665967" y="82463"/>
                  <a:pt x="801666" y="0"/>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5" name="Freeform 84">
            <a:extLst>
              <a:ext uri="{FF2B5EF4-FFF2-40B4-BE49-F238E27FC236}">
                <a16:creationId xmlns:a16="http://schemas.microsoft.com/office/drawing/2014/main" id="{C7CFBA74-0086-7F8B-C1F6-522309E03D9A}"/>
              </a:ext>
            </a:extLst>
          </p:cNvPr>
          <p:cNvSpPr/>
          <p:nvPr/>
        </p:nvSpPr>
        <p:spPr>
          <a:xfrm>
            <a:off x="9106423" y="1127016"/>
            <a:ext cx="876822" cy="463463"/>
          </a:xfrm>
          <a:custGeom>
            <a:avLst/>
            <a:gdLst>
              <a:gd name="csX0" fmla="*/ 876822 w 876822"/>
              <a:gd name="csY0" fmla="*/ 0 h 463463"/>
              <a:gd name="csX1" fmla="*/ 620038 w 876822"/>
              <a:gd name="csY1" fmla="*/ 175365 h 463463"/>
              <a:gd name="csX2" fmla="*/ 150312 w 876822"/>
              <a:gd name="csY2" fmla="*/ 281836 h 463463"/>
              <a:gd name="csX3" fmla="*/ 0 w 876822"/>
              <a:gd name="csY3" fmla="*/ 463463 h 463463"/>
            </a:gdLst>
            <a:ahLst/>
            <a:cxnLst>
              <a:cxn ang="0">
                <a:pos x="csX0" y="csY0"/>
              </a:cxn>
              <a:cxn ang="0">
                <a:pos x="csX1" y="csY1"/>
              </a:cxn>
              <a:cxn ang="0">
                <a:pos x="csX2" y="csY2"/>
              </a:cxn>
              <a:cxn ang="0">
                <a:pos x="csX3" y="csY3"/>
              </a:cxn>
            </a:cxnLst>
            <a:rect l="l" t="t" r="r" b="b"/>
            <a:pathLst>
              <a:path w="876822" h="463463">
                <a:moveTo>
                  <a:pt x="876822" y="0"/>
                </a:moveTo>
                <a:cubicBezTo>
                  <a:pt x="808972" y="64196"/>
                  <a:pt x="741123" y="128392"/>
                  <a:pt x="620038" y="175365"/>
                </a:cubicBezTo>
                <a:cubicBezTo>
                  <a:pt x="498953" y="222338"/>
                  <a:pt x="253652" y="233820"/>
                  <a:pt x="150312" y="281836"/>
                </a:cubicBezTo>
                <a:cubicBezTo>
                  <a:pt x="46972" y="329852"/>
                  <a:pt x="23486" y="396657"/>
                  <a:pt x="0" y="463463"/>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6" name="Freeform 85">
            <a:extLst>
              <a:ext uri="{FF2B5EF4-FFF2-40B4-BE49-F238E27FC236}">
                <a16:creationId xmlns:a16="http://schemas.microsoft.com/office/drawing/2014/main" id="{3B16FC95-4636-1DF6-4DFB-6E283187D200}"/>
              </a:ext>
            </a:extLst>
          </p:cNvPr>
          <p:cNvSpPr/>
          <p:nvPr/>
        </p:nvSpPr>
        <p:spPr>
          <a:xfrm>
            <a:off x="9206047" y="1133279"/>
            <a:ext cx="908721" cy="463463"/>
          </a:xfrm>
          <a:custGeom>
            <a:avLst/>
            <a:gdLst>
              <a:gd name="csX0" fmla="*/ 908721 w 908721"/>
              <a:gd name="csY0" fmla="*/ 0 h 463463"/>
              <a:gd name="csX1" fmla="*/ 626885 w 908721"/>
              <a:gd name="csY1" fmla="*/ 225469 h 463463"/>
              <a:gd name="csX2" fmla="*/ 100792 w 908721"/>
              <a:gd name="csY2" fmla="*/ 338203 h 463463"/>
              <a:gd name="csX3" fmla="*/ 584 w 908721"/>
              <a:gd name="csY3" fmla="*/ 463463 h 463463"/>
            </a:gdLst>
            <a:ahLst/>
            <a:cxnLst>
              <a:cxn ang="0">
                <a:pos x="csX0" y="csY0"/>
              </a:cxn>
              <a:cxn ang="0">
                <a:pos x="csX1" y="csY1"/>
              </a:cxn>
              <a:cxn ang="0">
                <a:pos x="csX2" y="csY2"/>
              </a:cxn>
              <a:cxn ang="0">
                <a:pos x="csX3" y="csY3"/>
              </a:cxn>
            </a:cxnLst>
            <a:rect l="l" t="t" r="r" b="b"/>
            <a:pathLst>
              <a:path w="908721" h="463463">
                <a:moveTo>
                  <a:pt x="908721" y="0"/>
                </a:moveTo>
                <a:cubicBezTo>
                  <a:pt x="835130" y="84551"/>
                  <a:pt x="761540" y="169102"/>
                  <a:pt x="626885" y="225469"/>
                </a:cubicBezTo>
                <a:cubicBezTo>
                  <a:pt x="492230" y="281836"/>
                  <a:pt x="205176" y="298537"/>
                  <a:pt x="100792" y="338203"/>
                </a:cubicBezTo>
                <a:cubicBezTo>
                  <a:pt x="-3592" y="377869"/>
                  <a:pt x="-1504" y="420666"/>
                  <a:pt x="584" y="463463"/>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7" name="Freeform 86">
            <a:extLst>
              <a:ext uri="{FF2B5EF4-FFF2-40B4-BE49-F238E27FC236}">
                <a16:creationId xmlns:a16="http://schemas.microsoft.com/office/drawing/2014/main" id="{42F6A652-6526-3937-012F-B3C69EA796F5}"/>
              </a:ext>
            </a:extLst>
          </p:cNvPr>
          <p:cNvSpPr/>
          <p:nvPr/>
        </p:nvSpPr>
        <p:spPr>
          <a:xfrm>
            <a:off x="7697245" y="1151529"/>
            <a:ext cx="1283918" cy="591857"/>
          </a:xfrm>
          <a:custGeom>
            <a:avLst/>
            <a:gdLst>
              <a:gd name="csX0" fmla="*/ 1283918 w 1283918"/>
              <a:gd name="csY0" fmla="*/ 482791 h 591857"/>
              <a:gd name="csX1" fmla="*/ 1089764 w 1283918"/>
              <a:gd name="csY1" fmla="*/ 557948 h 591857"/>
              <a:gd name="csX2" fmla="*/ 407096 w 1283918"/>
              <a:gd name="csY2" fmla="*/ 539 h 591857"/>
              <a:gd name="csX3" fmla="*/ 0 w 1283918"/>
              <a:gd name="csY3" fmla="*/ 476528 h 591857"/>
            </a:gdLst>
            <a:ahLst/>
            <a:cxnLst>
              <a:cxn ang="0">
                <a:pos x="csX0" y="csY0"/>
              </a:cxn>
              <a:cxn ang="0">
                <a:pos x="csX1" y="csY1"/>
              </a:cxn>
              <a:cxn ang="0">
                <a:pos x="csX2" y="csY2"/>
              </a:cxn>
              <a:cxn ang="0">
                <a:pos x="csX3" y="csY3"/>
              </a:cxn>
            </a:cxnLst>
            <a:rect l="l" t="t" r="r" b="b"/>
            <a:pathLst>
              <a:path w="1283918" h="591857">
                <a:moveTo>
                  <a:pt x="1283918" y="482791"/>
                </a:moveTo>
                <a:cubicBezTo>
                  <a:pt x="1259909" y="560557"/>
                  <a:pt x="1235901" y="638323"/>
                  <a:pt x="1089764" y="557948"/>
                </a:cubicBezTo>
                <a:cubicBezTo>
                  <a:pt x="943627" y="477573"/>
                  <a:pt x="588723" y="14109"/>
                  <a:pt x="407096" y="539"/>
                </a:cubicBezTo>
                <a:cubicBezTo>
                  <a:pt x="225469" y="-13031"/>
                  <a:pt x="112734" y="231748"/>
                  <a:pt x="0" y="476528"/>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8" name="Freeform 87">
            <a:extLst>
              <a:ext uri="{FF2B5EF4-FFF2-40B4-BE49-F238E27FC236}">
                <a16:creationId xmlns:a16="http://schemas.microsoft.com/office/drawing/2014/main" id="{35BC50C2-D98F-4825-A941-8A943EEA3EAC}"/>
              </a:ext>
            </a:extLst>
          </p:cNvPr>
          <p:cNvSpPr/>
          <p:nvPr/>
        </p:nvSpPr>
        <p:spPr>
          <a:xfrm>
            <a:off x="7891398" y="1289852"/>
            <a:ext cx="1215025" cy="501144"/>
          </a:xfrm>
          <a:custGeom>
            <a:avLst/>
            <a:gdLst>
              <a:gd name="csX0" fmla="*/ 1215025 w 1215025"/>
              <a:gd name="csY0" fmla="*/ 363258 h 501144"/>
              <a:gd name="csX1" fmla="*/ 995819 w 1215025"/>
              <a:gd name="csY1" fmla="*/ 501044 h 501144"/>
              <a:gd name="csX2" fmla="*/ 726510 w 1215025"/>
              <a:gd name="csY2" fmla="*/ 344468 h 501144"/>
              <a:gd name="csX3" fmla="*/ 294362 w 1215025"/>
              <a:gd name="csY3" fmla="*/ 3 h 501144"/>
              <a:gd name="csX4" fmla="*/ 0 w 1215025"/>
              <a:gd name="csY4" fmla="*/ 350731 h 501144"/>
            </a:gdLst>
            <a:ahLst/>
            <a:cxnLst>
              <a:cxn ang="0">
                <a:pos x="csX0" y="csY0"/>
              </a:cxn>
              <a:cxn ang="0">
                <a:pos x="csX1" y="csY1"/>
              </a:cxn>
              <a:cxn ang="0">
                <a:pos x="csX2" y="csY2"/>
              </a:cxn>
              <a:cxn ang="0">
                <a:pos x="csX3" y="csY3"/>
              </a:cxn>
              <a:cxn ang="0">
                <a:pos x="csX4" y="csY4"/>
              </a:cxn>
            </a:cxnLst>
            <a:rect l="l" t="t" r="r" b="b"/>
            <a:pathLst>
              <a:path w="1215025" h="501144">
                <a:moveTo>
                  <a:pt x="1215025" y="363258"/>
                </a:moveTo>
                <a:cubicBezTo>
                  <a:pt x="1146131" y="433717"/>
                  <a:pt x="1077238" y="504176"/>
                  <a:pt x="995819" y="501044"/>
                </a:cubicBezTo>
                <a:cubicBezTo>
                  <a:pt x="914400" y="497912"/>
                  <a:pt x="843419" y="427975"/>
                  <a:pt x="726510" y="344468"/>
                </a:cubicBezTo>
                <a:cubicBezTo>
                  <a:pt x="609601" y="260961"/>
                  <a:pt x="415447" y="-1041"/>
                  <a:pt x="294362" y="3"/>
                </a:cubicBezTo>
                <a:cubicBezTo>
                  <a:pt x="173277" y="1047"/>
                  <a:pt x="86638" y="175889"/>
                  <a:pt x="0" y="35073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9" name="Freeform 88">
            <a:extLst>
              <a:ext uri="{FF2B5EF4-FFF2-40B4-BE49-F238E27FC236}">
                <a16:creationId xmlns:a16="http://schemas.microsoft.com/office/drawing/2014/main" id="{D0E99100-DEB7-449A-FD42-D5A2849DC390}"/>
              </a:ext>
            </a:extLst>
          </p:cNvPr>
          <p:cNvSpPr/>
          <p:nvPr/>
        </p:nvSpPr>
        <p:spPr>
          <a:xfrm>
            <a:off x="8098078" y="1406778"/>
            <a:ext cx="1102290" cy="446019"/>
          </a:xfrm>
          <a:custGeom>
            <a:avLst/>
            <a:gdLst>
              <a:gd name="csX0" fmla="*/ 1102290 w 1102290"/>
              <a:gd name="csY0" fmla="*/ 233805 h 446019"/>
              <a:gd name="csX1" fmla="*/ 895611 w 1102290"/>
              <a:gd name="csY1" fmla="*/ 440485 h 446019"/>
              <a:gd name="csX2" fmla="*/ 607512 w 1102290"/>
              <a:gd name="csY2" fmla="*/ 352803 h 446019"/>
              <a:gd name="csX3" fmla="*/ 169101 w 1102290"/>
              <a:gd name="csY3" fmla="*/ 2074 h 446019"/>
              <a:gd name="csX4" fmla="*/ 0 w 1102290"/>
              <a:gd name="csY4" fmla="*/ 233805 h 446019"/>
            </a:gdLst>
            <a:ahLst/>
            <a:cxnLst>
              <a:cxn ang="0">
                <a:pos x="csX0" y="csY0"/>
              </a:cxn>
              <a:cxn ang="0">
                <a:pos x="csX1" y="csY1"/>
              </a:cxn>
              <a:cxn ang="0">
                <a:pos x="csX2" y="csY2"/>
              </a:cxn>
              <a:cxn ang="0">
                <a:pos x="csX3" y="csY3"/>
              </a:cxn>
              <a:cxn ang="0">
                <a:pos x="csX4" y="csY4"/>
              </a:cxn>
            </a:cxnLst>
            <a:rect l="l" t="t" r="r" b="b"/>
            <a:pathLst>
              <a:path w="1102290" h="446019">
                <a:moveTo>
                  <a:pt x="1102290" y="233805"/>
                </a:moveTo>
                <a:cubicBezTo>
                  <a:pt x="1040182" y="327228"/>
                  <a:pt x="978074" y="420652"/>
                  <a:pt x="895611" y="440485"/>
                </a:cubicBezTo>
                <a:cubicBezTo>
                  <a:pt x="813148" y="460318"/>
                  <a:pt x="728597" y="425871"/>
                  <a:pt x="607512" y="352803"/>
                </a:cubicBezTo>
                <a:cubicBezTo>
                  <a:pt x="486427" y="279735"/>
                  <a:pt x="270353" y="21907"/>
                  <a:pt x="169101" y="2074"/>
                </a:cubicBezTo>
                <a:cubicBezTo>
                  <a:pt x="67849" y="-17759"/>
                  <a:pt x="33924" y="108023"/>
                  <a:pt x="0" y="233805"/>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0" name="Freeform 89">
            <a:extLst>
              <a:ext uri="{FF2B5EF4-FFF2-40B4-BE49-F238E27FC236}">
                <a16:creationId xmlns:a16="http://schemas.microsoft.com/office/drawing/2014/main" id="{E6E147A3-1CEF-1C25-19DF-673AF7DE5CDF}"/>
              </a:ext>
            </a:extLst>
          </p:cNvPr>
          <p:cNvSpPr/>
          <p:nvPr/>
        </p:nvSpPr>
        <p:spPr>
          <a:xfrm>
            <a:off x="7690982" y="774882"/>
            <a:ext cx="1359073" cy="1113046"/>
          </a:xfrm>
          <a:custGeom>
            <a:avLst/>
            <a:gdLst>
              <a:gd name="csX0" fmla="*/ 0 w 1327759"/>
              <a:gd name="csY0" fmla="*/ 933189 h 1117904"/>
              <a:gd name="csX1" fmla="*/ 112734 w 1327759"/>
              <a:gd name="csY1" fmla="*/ 1077238 h 1117904"/>
              <a:gd name="csX2" fmla="*/ 356991 w 1327759"/>
              <a:gd name="csY2" fmla="*/ 288098 h 1117904"/>
              <a:gd name="csX3" fmla="*/ 1327759 w 1327759"/>
              <a:gd name="csY3" fmla="*/ 0 h 1117904"/>
            </a:gdLst>
            <a:ahLst/>
            <a:cxnLst>
              <a:cxn ang="0">
                <a:pos x="csX0" y="csY0"/>
              </a:cxn>
              <a:cxn ang="0">
                <a:pos x="csX1" y="csY1"/>
              </a:cxn>
              <a:cxn ang="0">
                <a:pos x="csX2" y="csY2"/>
              </a:cxn>
              <a:cxn ang="0">
                <a:pos x="csX3" y="csY3"/>
              </a:cxn>
            </a:cxnLst>
            <a:rect l="l" t="t" r="r" b="b"/>
            <a:pathLst>
              <a:path w="1327759" h="1117904">
                <a:moveTo>
                  <a:pt x="0" y="933189"/>
                </a:moveTo>
                <a:cubicBezTo>
                  <a:pt x="26618" y="1058971"/>
                  <a:pt x="53236" y="1184753"/>
                  <a:pt x="112734" y="1077238"/>
                </a:cubicBezTo>
                <a:cubicBezTo>
                  <a:pt x="172233" y="969723"/>
                  <a:pt x="154487" y="467638"/>
                  <a:pt x="356991" y="288098"/>
                </a:cubicBezTo>
                <a:cubicBezTo>
                  <a:pt x="559495" y="108558"/>
                  <a:pt x="943627" y="54279"/>
                  <a:pt x="1327759" y="0"/>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1" name="Freeform 90">
            <a:extLst>
              <a:ext uri="{FF2B5EF4-FFF2-40B4-BE49-F238E27FC236}">
                <a16:creationId xmlns:a16="http://schemas.microsoft.com/office/drawing/2014/main" id="{E0E06D1D-B25B-E6B7-14B9-E3ADF7F46337}"/>
              </a:ext>
            </a:extLst>
          </p:cNvPr>
          <p:cNvSpPr/>
          <p:nvPr/>
        </p:nvSpPr>
        <p:spPr>
          <a:xfrm>
            <a:off x="7716034" y="1634320"/>
            <a:ext cx="1271392" cy="933190"/>
          </a:xfrm>
          <a:custGeom>
            <a:avLst/>
            <a:gdLst>
              <a:gd name="csX0" fmla="*/ 1271392 w 1271392"/>
              <a:gd name="csY0" fmla="*/ 0 h 933190"/>
              <a:gd name="csX1" fmla="*/ 801665 w 1271392"/>
              <a:gd name="csY1" fmla="*/ 162839 h 933190"/>
              <a:gd name="csX2" fmla="*/ 162838 w 1271392"/>
              <a:gd name="csY2" fmla="*/ 338203 h 933190"/>
              <a:gd name="csX3" fmla="*/ 0 w 1271392"/>
              <a:gd name="csY3" fmla="*/ 933190 h 933190"/>
            </a:gdLst>
            <a:ahLst/>
            <a:cxnLst>
              <a:cxn ang="0">
                <a:pos x="csX0" y="csY0"/>
              </a:cxn>
              <a:cxn ang="0">
                <a:pos x="csX1" y="csY1"/>
              </a:cxn>
              <a:cxn ang="0">
                <a:pos x="csX2" y="csY2"/>
              </a:cxn>
              <a:cxn ang="0">
                <a:pos x="csX3" y="csY3"/>
              </a:cxn>
            </a:cxnLst>
            <a:rect l="l" t="t" r="r" b="b"/>
            <a:pathLst>
              <a:path w="1271392" h="933190">
                <a:moveTo>
                  <a:pt x="1271392" y="0"/>
                </a:moveTo>
                <a:cubicBezTo>
                  <a:pt x="1128908" y="53236"/>
                  <a:pt x="986424" y="106472"/>
                  <a:pt x="801665" y="162839"/>
                </a:cubicBezTo>
                <a:cubicBezTo>
                  <a:pt x="616906" y="219206"/>
                  <a:pt x="296449" y="209811"/>
                  <a:pt x="162838" y="338203"/>
                </a:cubicBezTo>
                <a:cubicBezTo>
                  <a:pt x="29227" y="466595"/>
                  <a:pt x="14613" y="699892"/>
                  <a:pt x="0" y="933190"/>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2" name="Freeform 91">
            <a:extLst>
              <a:ext uri="{FF2B5EF4-FFF2-40B4-BE49-F238E27FC236}">
                <a16:creationId xmlns:a16="http://schemas.microsoft.com/office/drawing/2014/main" id="{91BF6F5B-97E0-1566-B53F-7FBC3DA89289}"/>
              </a:ext>
            </a:extLst>
          </p:cNvPr>
          <p:cNvSpPr/>
          <p:nvPr/>
        </p:nvSpPr>
        <p:spPr>
          <a:xfrm>
            <a:off x="7885135" y="1640583"/>
            <a:ext cx="1202499" cy="901874"/>
          </a:xfrm>
          <a:custGeom>
            <a:avLst/>
            <a:gdLst>
              <a:gd name="csX0" fmla="*/ 1202499 w 1202499"/>
              <a:gd name="csY0" fmla="*/ 0 h 901874"/>
              <a:gd name="csX1" fmla="*/ 870559 w 1202499"/>
              <a:gd name="csY1" fmla="*/ 250521 h 901874"/>
              <a:gd name="csX2" fmla="*/ 231732 w 1202499"/>
              <a:gd name="csY2" fmla="*/ 350729 h 901874"/>
              <a:gd name="csX3" fmla="*/ 0 w 1202499"/>
              <a:gd name="csY3" fmla="*/ 901874 h 901874"/>
            </a:gdLst>
            <a:ahLst/>
            <a:cxnLst>
              <a:cxn ang="0">
                <a:pos x="csX0" y="csY0"/>
              </a:cxn>
              <a:cxn ang="0">
                <a:pos x="csX1" y="csY1"/>
              </a:cxn>
              <a:cxn ang="0">
                <a:pos x="csX2" y="csY2"/>
              </a:cxn>
              <a:cxn ang="0">
                <a:pos x="csX3" y="csY3"/>
              </a:cxn>
            </a:cxnLst>
            <a:rect l="l" t="t" r="r" b="b"/>
            <a:pathLst>
              <a:path w="1202499" h="901874">
                <a:moveTo>
                  <a:pt x="1202499" y="0"/>
                </a:moveTo>
                <a:cubicBezTo>
                  <a:pt x="1117426" y="96033"/>
                  <a:pt x="1032353" y="192066"/>
                  <a:pt x="870559" y="250521"/>
                </a:cubicBezTo>
                <a:cubicBezTo>
                  <a:pt x="708764" y="308976"/>
                  <a:pt x="376825" y="242170"/>
                  <a:pt x="231732" y="350729"/>
                </a:cubicBezTo>
                <a:cubicBezTo>
                  <a:pt x="86639" y="459288"/>
                  <a:pt x="43319" y="680581"/>
                  <a:pt x="0" y="901874"/>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3" name="Freeform 92">
            <a:extLst>
              <a:ext uri="{FF2B5EF4-FFF2-40B4-BE49-F238E27FC236}">
                <a16:creationId xmlns:a16="http://schemas.microsoft.com/office/drawing/2014/main" id="{AE82B735-74DF-E790-B7B1-67303439E50F}"/>
              </a:ext>
            </a:extLst>
          </p:cNvPr>
          <p:cNvSpPr/>
          <p:nvPr/>
        </p:nvSpPr>
        <p:spPr>
          <a:xfrm>
            <a:off x="8047973" y="1640583"/>
            <a:ext cx="1152395" cy="908137"/>
          </a:xfrm>
          <a:custGeom>
            <a:avLst/>
            <a:gdLst>
              <a:gd name="csX0" fmla="*/ 1152395 w 1152395"/>
              <a:gd name="csY0" fmla="*/ 0 h 908137"/>
              <a:gd name="csX1" fmla="*/ 726510 w 1152395"/>
              <a:gd name="csY1" fmla="*/ 344466 h 908137"/>
              <a:gd name="csX2" fmla="*/ 256784 w 1152395"/>
              <a:gd name="csY2" fmla="*/ 400833 h 908137"/>
              <a:gd name="csX3" fmla="*/ 0 w 1152395"/>
              <a:gd name="csY3" fmla="*/ 908137 h 908137"/>
            </a:gdLst>
            <a:ahLst/>
            <a:cxnLst>
              <a:cxn ang="0">
                <a:pos x="csX0" y="csY0"/>
              </a:cxn>
              <a:cxn ang="0">
                <a:pos x="csX1" y="csY1"/>
              </a:cxn>
              <a:cxn ang="0">
                <a:pos x="csX2" y="csY2"/>
              </a:cxn>
              <a:cxn ang="0">
                <a:pos x="csX3" y="csY3"/>
              </a:cxn>
            </a:cxnLst>
            <a:rect l="l" t="t" r="r" b="b"/>
            <a:pathLst>
              <a:path w="1152395" h="908137">
                <a:moveTo>
                  <a:pt x="1152395" y="0"/>
                </a:moveTo>
                <a:cubicBezTo>
                  <a:pt x="1014086" y="138830"/>
                  <a:pt x="875778" y="277661"/>
                  <a:pt x="726510" y="344466"/>
                </a:cubicBezTo>
                <a:cubicBezTo>
                  <a:pt x="577242" y="411271"/>
                  <a:pt x="377869" y="306888"/>
                  <a:pt x="256784" y="400833"/>
                </a:cubicBezTo>
                <a:cubicBezTo>
                  <a:pt x="135699" y="494778"/>
                  <a:pt x="67849" y="701457"/>
                  <a:pt x="0" y="908137"/>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4" name="Freeform 93">
            <a:extLst>
              <a:ext uri="{FF2B5EF4-FFF2-40B4-BE49-F238E27FC236}">
                <a16:creationId xmlns:a16="http://schemas.microsoft.com/office/drawing/2014/main" id="{B78E646E-F0E2-9101-57F3-2923F1DB70A0}"/>
              </a:ext>
            </a:extLst>
          </p:cNvPr>
          <p:cNvSpPr/>
          <p:nvPr/>
        </p:nvSpPr>
        <p:spPr>
          <a:xfrm>
            <a:off x="7891398" y="1696951"/>
            <a:ext cx="964504" cy="538619"/>
          </a:xfrm>
          <a:custGeom>
            <a:avLst/>
            <a:gdLst>
              <a:gd name="csX0" fmla="*/ 0 w 964504"/>
              <a:gd name="csY0" fmla="*/ 0 h 538619"/>
              <a:gd name="csX1" fmla="*/ 125260 w 964504"/>
              <a:gd name="csY1" fmla="*/ 225468 h 538619"/>
              <a:gd name="csX2" fmla="*/ 620038 w 964504"/>
              <a:gd name="csY2" fmla="*/ 319413 h 538619"/>
              <a:gd name="csX3" fmla="*/ 964504 w 964504"/>
              <a:gd name="csY3" fmla="*/ 538619 h 538619"/>
            </a:gdLst>
            <a:ahLst/>
            <a:cxnLst>
              <a:cxn ang="0">
                <a:pos x="csX0" y="csY0"/>
              </a:cxn>
              <a:cxn ang="0">
                <a:pos x="csX1" y="csY1"/>
              </a:cxn>
              <a:cxn ang="0">
                <a:pos x="csX2" y="csY2"/>
              </a:cxn>
              <a:cxn ang="0">
                <a:pos x="csX3" y="csY3"/>
              </a:cxn>
            </a:cxnLst>
            <a:rect l="l" t="t" r="r" b="b"/>
            <a:pathLst>
              <a:path w="964504" h="538619">
                <a:moveTo>
                  <a:pt x="0" y="0"/>
                </a:moveTo>
                <a:cubicBezTo>
                  <a:pt x="10960" y="86116"/>
                  <a:pt x="21920" y="172233"/>
                  <a:pt x="125260" y="225468"/>
                </a:cubicBezTo>
                <a:cubicBezTo>
                  <a:pt x="228600" y="278703"/>
                  <a:pt x="480164" y="267221"/>
                  <a:pt x="620038" y="319413"/>
                </a:cubicBezTo>
                <a:cubicBezTo>
                  <a:pt x="759912" y="371605"/>
                  <a:pt x="862208" y="455112"/>
                  <a:pt x="964504" y="53861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5" name="Oval 94">
            <a:extLst>
              <a:ext uri="{FF2B5EF4-FFF2-40B4-BE49-F238E27FC236}">
                <a16:creationId xmlns:a16="http://schemas.microsoft.com/office/drawing/2014/main" id="{74E52D88-D104-9249-4487-EF56CDC9524A}"/>
              </a:ext>
            </a:extLst>
          </p:cNvPr>
          <p:cNvSpPr/>
          <p:nvPr/>
        </p:nvSpPr>
        <p:spPr>
          <a:xfrm>
            <a:off x="9407721" y="2377284"/>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8BBC1627-29D8-C8DA-8510-4FAA2C630952}"/>
              </a:ext>
            </a:extLst>
          </p:cNvPr>
          <p:cNvSpPr/>
          <p:nvPr/>
        </p:nvSpPr>
        <p:spPr>
          <a:xfrm>
            <a:off x="9609978" y="24564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7" name="Oval 96">
            <a:extLst>
              <a:ext uri="{FF2B5EF4-FFF2-40B4-BE49-F238E27FC236}">
                <a16:creationId xmlns:a16="http://schemas.microsoft.com/office/drawing/2014/main" id="{9164CA02-B9D5-40D0-BF3A-78FFB8B75AB7}"/>
              </a:ext>
            </a:extLst>
          </p:cNvPr>
          <p:cNvSpPr/>
          <p:nvPr/>
        </p:nvSpPr>
        <p:spPr>
          <a:xfrm>
            <a:off x="9623074" y="285084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8" name="Freeform 97">
            <a:extLst>
              <a:ext uri="{FF2B5EF4-FFF2-40B4-BE49-F238E27FC236}">
                <a16:creationId xmlns:a16="http://schemas.microsoft.com/office/drawing/2014/main" id="{B9DBF179-A41A-25F5-5BD4-925C1E6F329B}"/>
              </a:ext>
            </a:extLst>
          </p:cNvPr>
          <p:cNvSpPr/>
          <p:nvPr/>
        </p:nvSpPr>
        <p:spPr>
          <a:xfrm>
            <a:off x="9538700" y="2502182"/>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a:extLst>
              <a:ext uri="{FF2B5EF4-FFF2-40B4-BE49-F238E27FC236}">
                <a16:creationId xmlns:a16="http://schemas.microsoft.com/office/drawing/2014/main" id="{521AA263-7129-F6AA-499F-114513C8D460}"/>
              </a:ext>
            </a:extLst>
          </p:cNvPr>
          <p:cNvSpPr/>
          <p:nvPr/>
        </p:nvSpPr>
        <p:spPr>
          <a:xfrm>
            <a:off x="9672272" y="2496403"/>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1" name="Straight Arrow Connector 100">
            <a:extLst>
              <a:ext uri="{FF2B5EF4-FFF2-40B4-BE49-F238E27FC236}">
                <a16:creationId xmlns:a16="http://schemas.microsoft.com/office/drawing/2014/main" id="{19DC7D31-43A3-F3BF-C2FE-792357045E17}"/>
              </a:ext>
            </a:extLst>
          </p:cNvPr>
          <p:cNvCxnSpPr>
            <a:stCxn id="29" idx="5"/>
            <a:endCxn id="96" idx="1"/>
          </p:cNvCxnSpPr>
          <p:nvPr/>
        </p:nvCxnSpPr>
        <p:spPr>
          <a:xfrm>
            <a:off x="8885068" y="2282738"/>
            <a:ext cx="731706" cy="180420"/>
          </a:xfrm>
          <a:prstGeom prst="straightConnector1">
            <a:avLst/>
          </a:prstGeom>
          <a:ln w="12700">
            <a:prstDash val="sysDash"/>
            <a:tailEnd type="triangle"/>
          </a:ln>
        </p:spPr>
        <p:style>
          <a:lnRef idx="2">
            <a:schemeClr val="dk1"/>
          </a:lnRef>
          <a:fillRef idx="0">
            <a:schemeClr val="dk1"/>
          </a:fillRef>
          <a:effectRef idx="1">
            <a:schemeClr val="dk1"/>
          </a:effectRef>
          <a:fontRef idx="minor">
            <a:schemeClr val="tx1"/>
          </a:fontRef>
        </p:style>
      </p:cxnSp>
      <p:sp>
        <p:nvSpPr>
          <p:cNvPr id="102" name="Freeform 101">
            <a:extLst>
              <a:ext uri="{FF2B5EF4-FFF2-40B4-BE49-F238E27FC236}">
                <a16:creationId xmlns:a16="http://schemas.microsoft.com/office/drawing/2014/main" id="{F5B8EB47-B13D-C691-95B0-3CC7DDEA27F6}"/>
              </a:ext>
            </a:extLst>
          </p:cNvPr>
          <p:cNvSpPr/>
          <p:nvPr/>
        </p:nvSpPr>
        <p:spPr>
          <a:xfrm>
            <a:off x="8874691" y="2536885"/>
            <a:ext cx="770351" cy="482955"/>
          </a:xfrm>
          <a:custGeom>
            <a:avLst/>
            <a:gdLst>
              <a:gd name="csX0" fmla="*/ 770351 w 770351"/>
              <a:gd name="csY0" fmla="*/ 362564 h 482955"/>
              <a:gd name="csX1" fmla="*/ 588724 w 770351"/>
              <a:gd name="csY1" fmla="*/ 462772 h 482955"/>
              <a:gd name="csX2" fmla="*/ 206680 w 770351"/>
              <a:gd name="csY2" fmla="*/ 11835 h 482955"/>
              <a:gd name="csX3" fmla="*/ 0 w 770351"/>
              <a:gd name="csY3" fmla="*/ 130833 h 482955"/>
            </a:gdLst>
            <a:ahLst/>
            <a:cxnLst>
              <a:cxn ang="0">
                <a:pos x="csX0" y="csY0"/>
              </a:cxn>
              <a:cxn ang="0">
                <a:pos x="csX1" y="csY1"/>
              </a:cxn>
              <a:cxn ang="0">
                <a:pos x="csX2" y="csY2"/>
              </a:cxn>
              <a:cxn ang="0">
                <a:pos x="csX3" y="csY3"/>
              </a:cxn>
            </a:cxnLst>
            <a:rect l="l" t="t" r="r" b="b"/>
            <a:pathLst>
              <a:path w="770351" h="482955">
                <a:moveTo>
                  <a:pt x="770351" y="362564"/>
                </a:moveTo>
                <a:cubicBezTo>
                  <a:pt x="726510" y="441895"/>
                  <a:pt x="682669" y="521227"/>
                  <a:pt x="588724" y="462772"/>
                </a:cubicBezTo>
                <a:cubicBezTo>
                  <a:pt x="494779" y="404317"/>
                  <a:pt x="304801" y="67158"/>
                  <a:pt x="206680" y="11835"/>
                </a:cubicBezTo>
                <a:cubicBezTo>
                  <a:pt x="108559" y="-43488"/>
                  <a:pt x="22964" y="112044"/>
                  <a:pt x="0" y="130833"/>
                </a:cubicBezTo>
              </a:path>
            </a:pathLst>
          </a:custGeom>
          <a:ln>
            <a:prstDash val="sys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3" name="Freeform 102">
            <a:extLst>
              <a:ext uri="{FF2B5EF4-FFF2-40B4-BE49-F238E27FC236}">
                <a16:creationId xmlns:a16="http://schemas.microsoft.com/office/drawing/2014/main" id="{A17EF16C-CBAA-C583-BDBF-2721AF4DF984}"/>
              </a:ext>
            </a:extLst>
          </p:cNvPr>
          <p:cNvSpPr/>
          <p:nvPr/>
        </p:nvSpPr>
        <p:spPr>
          <a:xfrm>
            <a:off x="8868428" y="2466298"/>
            <a:ext cx="751562" cy="421905"/>
          </a:xfrm>
          <a:custGeom>
            <a:avLst/>
            <a:gdLst>
              <a:gd name="csX0" fmla="*/ 0 w 751562"/>
              <a:gd name="csY0" fmla="*/ 257787 h 421905"/>
              <a:gd name="csX1" fmla="*/ 125261 w 751562"/>
              <a:gd name="csY1" fmla="*/ 414362 h 421905"/>
              <a:gd name="csX2" fmla="*/ 444674 w 751562"/>
              <a:gd name="csY2" fmla="*/ 44844 h 421905"/>
              <a:gd name="csX3" fmla="*/ 751562 w 751562"/>
              <a:gd name="csY3" fmla="*/ 19792 h 421905"/>
            </a:gdLst>
            <a:ahLst/>
            <a:cxnLst>
              <a:cxn ang="0">
                <a:pos x="csX0" y="csY0"/>
              </a:cxn>
              <a:cxn ang="0">
                <a:pos x="csX1" y="csY1"/>
              </a:cxn>
              <a:cxn ang="0">
                <a:pos x="csX2" y="csY2"/>
              </a:cxn>
              <a:cxn ang="0">
                <a:pos x="csX3" y="csY3"/>
              </a:cxn>
            </a:cxnLst>
            <a:rect l="l" t="t" r="r" b="b"/>
            <a:pathLst>
              <a:path w="751562" h="421905">
                <a:moveTo>
                  <a:pt x="0" y="257787"/>
                </a:moveTo>
                <a:cubicBezTo>
                  <a:pt x="25574" y="353820"/>
                  <a:pt x="51149" y="449853"/>
                  <a:pt x="125261" y="414362"/>
                </a:cubicBezTo>
                <a:cubicBezTo>
                  <a:pt x="199373" y="378871"/>
                  <a:pt x="340290" y="110606"/>
                  <a:pt x="444674" y="44844"/>
                </a:cubicBezTo>
                <a:cubicBezTo>
                  <a:pt x="549058" y="-20918"/>
                  <a:pt x="650310" y="-563"/>
                  <a:pt x="751562" y="19792"/>
                </a:cubicBezTo>
              </a:path>
            </a:pathLst>
          </a:custGeom>
          <a:ln>
            <a:prstDash val="lg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4" name="Freeform 103">
            <a:extLst>
              <a:ext uri="{FF2B5EF4-FFF2-40B4-BE49-F238E27FC236}">
                <a16:creationId xmlns:a16="http://schemas.microsoft.com/office/drawing/2014/main" id="{1F7BCD49-DA72-9466-7278-DDAE1F33AD2B}"/>
              </a:ext>
            </a:extLst>
          </p:cNvPr>
          <p:cNvSpPr/>
          <p:nvPr/>
        </p:nvSpPr>
        <p:spPr>
          <a:xfrm>
            <a:off x="8893480" y="2905712"/>
            <a:ext cx="757825" cy="332011"/>
          </a:xfrm>
          <a:custGeom>
            <a:avLst/>
            <a:gdLst>
              <a:gd name="csX0" fmla="*/ 757825 w 757825"/>
              <a:gd name="csY0" fmla="*/ 0 h 332011"/>
              <a:gd name="csX1" fmla="*/ 582461 w 757825"/>
              <a:gd name="csY1" fmla="*/ 331940 h 332011"/>
              <a:gd name="csX2" fmla="*/ 212943 w 757825"/>
              <a:gd name="csY2" fmla="*/ 31315 h 332011"/>
              <a:gd name="csX3" fmla="*/ 0 w 757825"/>
              <a:gd name="csY3" fmla="*/ 187891 h 332011"/>
            </a:gdLst>
            <a:ahLst/>
            <a:cxnLst>
              <a:cxn ang="0">
                <a:pos x="csX0" y="csY0"/>
              </a:cxn>
              <a:cxn ang="0">
                <a:pos x="csX1" y="csY1"/>
              </a:cxn>
              <a:cxn ang="0">
                <a:pos x="csX2" y="csY2"/>
              </a:cxn>
              <a:cxn ang="0">
                <a:pos x="csX3" y="csY3"/>
              </a:cxn>
            </a:cxnLst>
            <a:rect l="l" t="t" r="r" b="b"/>
            <a:pathLst>
              <a:path w="757825" h="332011">
                <a:moveTo>
                  <a:pt x="757825" y="0"/>
                </a:moveTo>
                <a:cubicBezTo>
                  <a:pt x="715550" y="163360"/>
                  <a:pt x="673275" y="326721"/>
                  <a:pt x="582461" y="331940"/>
                </a:cubicBezTo>
                <a:cubicBezTo>
                  <a:pt x="491647" y="337159"/>
                  <a:pt x="310020" y="55323"/>
                  <a:pt x="212943" y="31315"/>
                </a:cubicBezTo>
                <a:cubicBezTo>
                  <a:pt x="115866" y="7307"/>
                  <a:pt x="57933" y="97599"/>
                  <a:pt x="0" y="187891"/>
                </a:cubicBezTo>
              </a:path>
            </a:pathLst>
          </a:custGeom>
          <a:ln>
            <a:prstDash val="lg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5" name="Freeform 104">
            <a:extLst>
              <a:ext uri="{FF2B5EF4-FFF2-40B4-BE49-F238E27FC236}">
                <a16:creationId xmlns:a16="http://schemas.microsoft.com/office/drawing/2014/main" id="{0F0B9BC9-D8FA-1A2C-3679-64EE79F42CB0}"/>
              </a:ext>
            </a:extLst>
          </p:cNvPr>
          <p:cNvSpPr/>
          <p:nvPr/>
        </p:nvSpPr>
        <p:spPr>
          <a:xfrm>
            <a:off x="7747349" y="2240611"/>
            <a:ext cx="1146131" cy="1113628"/>
          </a:xfrm>
          <a:custGeom>
            <a:avLst/>
            <a:gdLst>
              <a:gd name="csX0" fmla="*/ 1146131 w 1146131"/>
              <a:gd name="csY0" fmla="*/ 909359 h 1113628"/>
              <a:gd name="csX1" fmla="*/ 832981 w 1146131"/>
              <a:gd name="csY1" fmla="*/ 1053408 h 1113628"/>
              <a:gd name="csX2" fmla="*/ 275572 w 1146131"/>
              <a:gd name="csY2" fmla="*/ 38800 h 1113628"/>
              <a:gd name="csX3" fmla="*/ 0 w 1146131"/>
              <a:gd name="csY3" fmla="*/ 308109 h 1113628"/>
            </a:gdLst>
            <a:ahLst/>
            <a:cxnLst>
              <a:cxn ang="0">
                <a:pos x="csX0" y="csY0"/>
              </a:cxn>
              <a:cxn ang="0">
                <a:pos x="csX1" y="csY1"/>
              </a:cxn>
              <a:cxn ang="0">
                <a:pos x="csX2" y="csY2"/>
              </a:cxn>
              <a:cxn ang="0">
                <a:pos x="csX3" y="csY3"/>
              </a:cxn>
            </a:cxnLst>
            <a:rect l="l" t="t" r="r" b="b"/>
            <a:pathLst>
              <a:path w="1146131" h="1113628">
                <a:moveTo>
                  <a:pt x="1146131" y="909359"/>
                </a:moveTo>
                <a:cubicBezTo>
                  <a:pt x="1062102" y="1053930"/>
                  <a:pt x="978074" y="1198501"/>
                  <a:pt x="832981" y="1053408"/>
                </a:cubicBezTo>
                <a:cubicBezTo>
                  <a:pt x="687888" y="908315"/>
                  <a:pt x="414402" y="163016"/>
                  <a:pt x="275572" y="38800"/>
                </a:cubicBezTo>
                <a:cubicBezTo>
                  <a:pt x="136742" y="-85416"/>
                  <a:pt x="68371" y="111346"/>
                  <a:pt x="0" y="30810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6" name="Oval 105">
            <a:extLst>
              <a:ext uri="{FF2B5EF4-FFF2-40B4-BE49-F238E27FC236}">
                <a16:creationId xmlns:a16="http://schemas.microsoft.com/office/drawing/2014/main" id="{31578A63-30B2-A155-1F7C-2F2B1C07D0D4}"/>
              </a:ext>
            </a:extLst>
          </p:cNvPr>
          <p:cNvSpPr/>
          <p:nvPr/>
        </p:nvSpPr>
        <p:spPr>
          <a:xfrm>
            <a:off x="10108505" y="2140415"/>
            <a:ext cx="663784" cy="1151028"/>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F87F1592-0C42-B815-2105-C08FFD0D4E11}"/>
              </a:ext>
            </a:extLst>
          </p:cNvPr>
          <p:cNvSpPr/>
          <p:nvPr/>
        </p:nvSpPr>
        <p:spPr>
          <a:xfrm>
            <a:off x="10410618" y="22437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E3534F5B-5197-D618-BC0B-48E94059D65A}"/>
              </a:ext>
            </a:extLst>
          </p:cNvPr>
          <p:cNvSpPr/>
          <p:nvPr/>
        </p:nvSpPr>
        <p:spPr>
          <a:xfrm>
            <a:off x="10409185" y="267021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B9C4D69A-E16F-0954-779F-0A73A12AF84C}"/>
              </a:ext>
            </a:extLst>
          </p:cNvPr>
          <p:cNvSpPr/>
          <p:nvPr/>
        </p:nvSpPr>
        <p:spPr>
          <a:xfrm>
            <a:off x="10362779" y="310042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AA7C508D-C01E-8D91-816A-066D16925522}"/>
              </a:ext>
            </a:extLst>
          </p:cNvPr>
          <p:cNvSpPr/>
          <p:nvPr/>
        </p:nvSpPr>
        <p:spPr>
          <a:xfrm>
            <a:off x="10956709" y="2109714"/>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Oval 110">
            <a:extLst>
              <a:ext uri="{FF2B5EF4-FFF2-40B4-BE49-F238E27FC236}">
                <a16:creationId xmlns:a16="http://schemas.microsoft.com/office/drawing/2014/main" id="{4159A522-B71D-F88D-6494-106C9FC4F463}"/>
              </a:ext>
            </a:extLst>
          </p:cNvPr>
          <p:cNvSpPr/>
          <p:nvPr/>
        </p:nvSpPr>
        <p:spPr>
          <a:xfrm>
            <a:off x="11158966" y="218889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76AAF057-EC20-B8F5-A2F3-35772EE97EA2}"/>
              </a:ext>
            </a:extLst>
          </p:cNvPr>
          <p:cNvSpPr/>
          <p:nvPr/>
        </p:nvSpPr>
        <p:spPr>
          <a:xfrm>
            <a:off x="11172062" y="258327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3" name="Freeform 112">
            <a:extLst>
              <a:ext uri="{FF2B5EF4-FFF2-40B4-BE49-F238E27FC236}">
                <a16:creationId xmlns:a16="http://schemas.microsoft.com/office/drawing/2014/main" id="{51199388-39AD-9F0B-442F-A81224FDF17B}"/>
              </a:ext>
            </a:extLst>
          </p:cNvPr>
          <p:cNvSpPr/>
          <p:nvPr/>
        </p:nvSpPr>
        <p:spPr>
          <a:xfrm>
            <a:off x="11087688" y="2234612"/>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a:extLst>
              <a:ext uri="{FF2B5EF4-FFF2-40B4-BE49-F238E27FC236}">
                <a16:creationId xmlns:a16="http://schemas.microsoft.com/office/drawing/2014/main" id="{3F72BBA1-D092-0404-1E55-612B6158504B}"/>
              </a:ext>
            </a:extLst>
          </p:cNvPr>
          <p:cNvSpPr/>
          <p:nvPr/>
        </p:nvSpPr>
        <p:spPr>
          <a:xfrm>
            <a:off x="11221260" y="2228833"/>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5" name="Straight Arrow Connector 114">
            <a:extLst>
              <a:ext uri="{FF2B5EF4-FFF2-40B4-BE49-F238E27FC236}">
                <a16:creationId xmlns:a16="http://schemas.microsoft.com/office/drawing/2014/main" id="{F49CA429-4648-0D20-428C-66EDDC0D149A}"/>
              </a:ext>
            </a:extLst>
          </p:cNvPr>
          <p:cNvCxnSpPr>
            <a:stCxn id="107" idx="5"/>
            <a:endCxn id="111" idx="1"/>
          </p:cNvCxnSpPr>
          <p:nvPr/>
        </p:nvCxnSpPr>
        <p:spPr>
          <a:xfrm flipV="1">
            <a:off x="10450228" y="2195588"/>
            <a:ext cx="715534" cy="87150"/>
          </a:xfrm>
          <a:prstGeom prst="straightConnector1">
            <a:avLst/>
          </a:prstGeom>
          <a:ln w="12700">
            <a:prstDash val="lgDashDotDot"/>
            <a:tailEnd type="triangle"/>
          </a:ln>
        </p:spPr>
        <p:style>
          <a:lnRef idx="2">
            <a:schemeClr val="dk1"/>
          </a:lnRef>
          <a:fillRef idx="0">
            <a:schemeClr val="dk1"/>
          </a:fillRef>
          <a:effectRef idx="1">
            <a:schemeClr val="dk1"/>
          </a:effectRef>
          <a:fontRef idx="minor">
            <a:schemeClr val="tx1"/>
          </a:fontRef>
        </p:style>
      </p:cxnSp>
      <p:sp>
        <p:nvSpPr>
          <p:cNvPr id="120" name="Freeform 119">
            <a:extLst>
              <a:ext uri="{FF2B5EF4-FFF2-40B4-BE49-F238E27FC236}">
                <a16:creationId xmlns:a16="http://schemas.microsoft.com/office/drawing/2014/main" id="{22E53D07-3A6F-85E4-6FBC-3D2F2760EDDC}"/>
              </a:ext>
            </a:extLst>
          </p:cNvPr>
          <p:cNvSpPr/>
          <p:nvPr/>
        </p:nvSpPr>
        <p:spPr>
          <a:xfrm>
            <a:off x="10440445" y="2490858"/>
            <a:ext cx="757824" cy="269278"/>
          </a:xfrm>
          <a:custGeom>
            <a:avLst/>
            <a:gdLst>
              <a:gd name="csX0" fmla="*/ 757824 w 757824"/>
              <a:gd name="csY0" fmla="*/ 145545 h 269278"/>
              <a:gd name="csX1" fmla="*/ 582460 w 757824"/>
              <a:gd name="csY1" fmla="*/ 264542 h 269278"/>
              <a:gd name="csX2" fmla="*/ 187890 w 757824"/>
              <a:gd name="csY2" fmla="*/ 1495 h 269278"/>
              <a:gd name="csX3" fmla="*/ 0 w 757824"/>
              <a:gd name="csY3" fmla="*/ 176860 h 269278"/>
            </a:gdLst>
            <a:ahLst/>
            <a:cxnLst>
              <a:cxn ang="0">
                <a:pos x="csX0" y="csY0"/>
              </a:cxn>
              <a:cxn ang="0">
                <a:pos x="csX1" y="csY1"/>
              </a:cxn>
              <a:cxn ang="0">
                <a:pos x="csX2" y="csY2"/>
              </a:cxn>
              <a:cxn ang="0">
                <a:pos x="csX3" y="csY3"/>
              </a:cxn>
            </a:cxnLst>
            <a:rect l="l" t="t" r="r" b="b"/>
            <a:pathLst>
              <a:path w="757824" h="269278">
                <a:moveTo>
                  <a:pt x="757824" y="145545"/>
                </a:moveTo>
                <a:cubicBezTo>
                  <a:pt x="717636" y="217047"/>
                  <a:pt x="677449" y="288550"/>
                  <a:pt x="582460" y="264542"/>
                </a:cubicBezTo>
                <a:cubicBezTo>
                  <a:pt x="487471" y="240534"/>
                  <a:pt x="284967" y="16109"/>
                  <a:pt x="187890" y="1495"/>
                </a:cubicBezTo>
                <a:cubicBezTo>
                  <a:pt x="90813" y="-13119"/>
                  <a:pt x="45406" y="81870"/>
                  <a:pt x="0" y="176860"/>
                </a:cubicBezTo>
              </a:path>
            </a:pathLst>
          </a:custGeom>
          <a:ln>
            <a:prstDash val="lgDashDot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1" name="Oval 120">
            <a:extLst>
              <a:ext uri="{FF2B5EF4-FFF2-40B4-BE49-F238E27FC236}">
                <a16:creationId xmlns:a16="http://schemas.microsoft.com/office/drawing/2014/main" id="{B17FB96A-DEC7-10EA-62E4-EF16F9F5B6D0}"/>
              </a:ext>
            </a:extLst>
          </p:cNvPr>
          <p:cNvSpPr/>
          <p:nvPr/>
        </p:nvSpPr>
        <p:spPr>
          <a:xfrm>
            <a:off x="11004264" y="2855550"/>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E7166819-8C17-CD11-3D42-2DDB12BCE441}"/>
              </a:ext>
            </a:extLst>
          </p:cNvPr>
          <p:cNvSpPr/>
          <p:nvPr/>
        </p:nvSpPr>
        <p:spPr>
          <a:xfrm>
            <a:off x="11206834" y="292446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3" name="Oval 122">
            <a:extLst>
              <a:ext uri="{FF2B5EF4-FFF2-40B4-BE49-F238E27FC236}">
                <a16:creationId xmlns:a16="http://schemas.microsoft.com/office/drawing/2014/main" id="{FABDCD68-67A8-8286-FBDE-714C1625A253}"/>
              </a:ext>
            </a:extLst>
          </p:cNvPr>
          <p:cNvSpPr/>
          <p:nvPr/>
        </p:nvSpPr>
        <p:spPr>
          <a:xfrm>
            <a:off x="11151345" y="330616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8B356050-7771-5613-AE4C-0CADE491AFA4}"/>
              </a:ext>
            </a:extLst>
          </p:cNvPr>
          <p:cNvSpPr/>
          <p:nvPr/>
        </p:nvSpPr>
        <p:spPr>
          <a:xfrm>
            <a:off x="11289343" y="3306899"/>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25" name="Straight Arrow Connector 124">
            <a:extLst>
              <a:ext uri="{FF2B5EF4-FFF2-40B4-BE49-F238E27FC236}">
                <a16:creationId xmlns:a16="http://schemas.microsoft.com/office/drawing/2014/main" id="{3C6AADFC-A7B9-A17E-BB92-B89951A8C0B1}"/>
              </a:ext>
            </a:extLst>
          </p:cNvPr>
          <p:cNvCxnSpPr>
            <a:stCxn id="122" idx="4"/>
            <a:endCxn id="123" idx="0"/>
          </p:cNvCxnSpPr>
          <p:nvPr/>
        </p:nvCxnSpPr>
        <p:spPr>
          <a:xfrm flipH="1">
            <a:off x="11174548" y="2970187"/>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26" name="Straight Arrow Connector 125">
            <a:extLst>
              <a:ext uri="{FF2B5EF4-FFF2-40B4-BE49-F238E27FC236}">
                <a16:creationId xmlns:a16="http://schemas.microsoft.com/office/drawing/2014/main" id="{7260132B-719D-42AC-9205-F2DC3C2C157E}"/>
              </a:ext>
            </a:extLst>
          </p:cNvPr>
          <p:cNvCxnSpPr>
            <a:cxnSpLocks/>
            <a:stCxn id="122" idx="5"/>
            <a:endCxn id="124" idx="7"/>
          </p:cNvCxnSpPr>
          <p:nvPr/>
        </p:nvCxnSpPr>
        <p:spPr>
          <a:xfrm>
            <a:off x="11246444" y="2963492"/>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28" name="Straight Arrow Connector 127">
            <a:extLst>
              <a:ext uri="{FF2B5EF4-FFF2-40B4-BE49-F238E27FC236}">
                <a16:creationId xmlns:a16="http://schemas.microsoft.com/office/drawing/2014/main" id="{2B75B1E9-221E-72E9-CCC4-9D7F349453D6}"/>
              </a:ext>
            </a:extLst>
          </p:cNvPr>
          <p:cNvCxnSpPr>
            <a:stCxn id="108" idx="5"/>
            <a:endCxn id="122" idx="2"/>
          </p:cNvCxnSpPr>
          <p:nvPr/>
        </p:nvCxnSpPr>
        <p:spPr>
          <a:xfrm>
            <a:off x="10448795" y="2709234"/>
            <a:ext cx="758039" cy="238094"/>
          </a:xfrm>
          <a:prstGeom prst="straightConnector1">
            <a:avLst/>
          </a:prstGeom>
          <a:ln w="12700">
            <a:prstDash val="lgDashDot"/>
            <a:tailEnd type="triangle"/>
          </a:ln>
        </p:spPr>
        <p:style>
          <a:lnRef idx="2">
            <a:schemeClr val="dk1"/>
          </a:lnRef>
          <a:fillRef idx="0">
            <a:schemeClr val="dk1"/>
          </a:fillRef>
          <a:effectRef idx="1">
            <a:schemeClr val="dk1"/>
          </a:effectRef>
          <a:fontRef idx="minor">
            <a:schemeClr val="tx1"/>
          </a:fontRef>
        </p:style>
      </p:cxnSp>
      <p:sp>
        <p:nvSpPr>
          <p:cNvPr id="130" name="Oval 129">
            <a:extLst>
              <a:ext uri="{FF2B5EF4-FFF2-40B4-BE49-F238E27FC236}">
                <a16:creationId xmlns:a16="http://schemas.microsoft.com/office/drawing/2014/main" id="{084E8C90-348A-E052-AF71-246FD58FF0F3}"/>
              </a:ext>
            </a:extLst>
          </p:cNvPr>
          <p:cNvSpPr/>
          <p:nvPr/>
        </p:nvSpPr>
        <p:spPr>
          <a:xfrm>
            <a:off x="10521128" y="310042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31" name="Freeform 130">
            <a:extLst>
              <a:ext uri="{FF2B5EF4-FFF2-40B4-BE49-F238E27FC236}">
                <a16:creationId xmlns:a16="http://schemas.microsoft.com/office/drawing/2014/main" id="{A3D70049-74B8-88F2-3B4F-6FAF3EB89AFC}"/>
              </a:ext>
            </a:extLst>
          </p:cNvPr>
          <p:cNvSpPr/>
          <p:nvPr/>
        </p:nvSpPr>
        <p:spPr>
          <a:xfrm>
            <a:off x="10396604" y="2896719"/>
            <a:ext cx="782876" cy="574501"/>
          </a:xfrm>
          <a:custGeom>
            <a:avLst/>
            <a:gdLst>
              <a:gd name="csX0" fmla="*/ 782876 w 782876"/>
              <a:gd name="csY0" fmla="*/ 447404 h 574501"/>
              <a:gd name="csX1" fmla="*/ 645090 w 782876"/>
              <a:gd name="csY1" fmla="*/ 547612 h 574501"/>
              <a:gd name="csX2" fmla="*/ 206679 w 782876"/>
              <a:gd name="csY2" fmla="*/ 15256 h 574501"/>
              <a:gd name="csX3" fmla="*/ 0 w 782876"/>
              <a:gd name="csY3" fmla="*/ 196884 h 574501"/>
            </a:gdLst>
            <a:ahLst/>
            <a:cxnLst>
              <a:cxn ang="0">
                <a:pos x="csX0" y="csY0"/>
              </a:cxn>
              <a:cxn ang="0">
                <a:pos x="csX1" y="csY1"/>
              </a:cxn>
              <a:cxn ang="0">
                <a:pos x="csX2" y="csY2"/>
              </a:cxn>
              <a:cxn ang="0">
                <a:pos x="csX3" y="csY3"/>
              </a:cxn>
            </a:cxnLst>
            <a:rect l="l" t="t" r="r" b="b"/>
            <a:pathLst>
              <a:path w="782876" h="574501">
                <a:moveTo>
                  <a:pt x="782876" y="447404"/>
                </a:moveTo>
                <a:cubicBezTo>
                  <a:pt x="761999" y="533520"/>
                  <a:pt x="741123" y="619637"/>
                  <a:pt x="645090" y="547612"/>
                </a:cubicBezTo>
                <a:cubicBezTo>
                  <a:pt x="549057" y="475587"/>
                  <a:pt x="314194" y="73711"/>
                  <a:pt x="206679" y="15256"/>
                </a:cubicBezTo>
                <a:cubicBezTo>
                  <a:pt x="99164" y="-43199"/>
                  <a:pt x="49582" y="76842"/>
                  <a:pt x="0" y="196884"/>
                </a:cubicBezTo>
              </a:path>
            </a:pathLst>
          </a:custGeom>
          <a:ln>
            <a:prstDash val="lgDash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2" name="Freeform 131">
            <a:extLst>
              <a:ext uri="{FF2B5EF4-FFF2-40B4-BE49-F238E27FC236}">
                <a16:creationId xmlns:a16="http://schemas.microsoft.com/office/drawing/2014/main" id="{A0E38636-E66F-F030-6304-5695B73ED519}"/>
              </a:ext>
            </a:extLst>
          </p:cNvPr>
          <p:cNvSpPr/>
          <p:nvPr/>
        </p:nvSpPr>
        <p:spPr>
          <a:xfrm>
            <a:off x="10546081" y="2996766"/>
            <a:ext cx="777449" cy="585009"/>
          </a:xfrm>
          <a:custGeom>
            <a:avLst/>
            <a:gdLst>
              <a:gd name="csX0" fmla="*/ 777449 w 777449"/>
              <a:gd name="csY0" fmla="*/ 353620 h 585009"/>
              <a:gd name="csX1" fmla="*/ 595821 w 777449"/>
              <a:gd name="csY1" fmla="*/ 572826 h 585009"/>
              <a:gd name="csX2" fmla="*/ 94780 w 777449"/>
              <a:gd name="csY2" fmla="*/ 27944 h 585009"/>
              <a:gd name="csX3" fmla="*/ 835 w 777449"/>
              <a:gd name="csY3" fmla="*/ 128152 h 585009"/>
            </a:gdLst>
            <a:ahLst/>
            <a:cxnLst>
              <a:cxn ang="0">
                <a:pos x="csX0" y="csY0"/>
              </a:cxn>
              <a:cxn ang="0">
                <a:pos x="csX1" y="csY1"/>
              </a:cxn>
              <a:cxn ang="0">
                <a:pos x="csX2" y="csY2"/>
              </a:cxn>
              <a:cxn ang="0">
                <a:pos x="csX3" y="csY3"/>
              </a:cxn>
            </a:cxnLst>
            <a:rect l="l" t="t" r="r" b="b"/>
            <a:pathLst>
              <a:path w="777449" h="585009">
                <a:moveTo>
                  <a:pt x="777449" y="353620"/>
                </a:moveTo>
                <a:cubicBezTo>
                  <a:pt x="743524" y="490362"/>
                  <a:pt x="709599" y="627105"/>
                  <a:pt x="595821" y="572826"/>
                </a:cubicBezTo>
                <a:cubicBezTo>
                  <a:pt x="482043" y="518547"/>
                  <a:pt x="193944" y="102056"/>
                  <a:pt x="94780" y="27944"/>
                </a:cubicBezTo>
                <a:cubicBezTo>
                  <a:pt x="-4384" y="-46168"/>
                  <a:pt x="-1775" y="40992"/>
                  <a:pt x="835" y="128152"/>
                </a:cubicBezTo>
              </a:path>
            </a:pathLst>
          </a:custGeom>
          <a:ln>
            <a:prstDash val="lgDash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3" name="Freeform 132">
            <a:extLst>
              <a:ext uri="{FF2B5EF4-FFF2-40B4-BE49-F238E27FC236}">
                <a16:creationId xmlns:a16="http://schemas.microsoft.com/office/drawing/2014/main" id="{DACA49C6-0CED-0BD3-E260-07604C17171B}"/>
              </a:ext>
            </a:extLst>
          </p:cNvPr>
          <p:cNvSpPr/>
          <p:nvPr/>
        </p:nvSpPr>
        <p:spPr>
          <a:xfrm>
            <a:off x="7897661" y="2301332"/>
            <a:ext cx="2486417" cy="1227434"/>
          </a:xfrm>
          <a:custGeom>
            <a:avLst/>
            <a:gdLst>
              <a:gd name="csX0" fmla="*/ 2486417 w 2486417"/>
              <a:gd name="csY0" fmla="*/ 836112 h 1227434"/>
              <a:gd name="csX1" fmla="*/ 1603332 w 2486417"/>
              <a:gd name="csY1" fmla="*/ 1211893 h 1227434"/>
              <a:gd name="csX2" fmla="*/ 576197 w 2486417"/>
              <a:gd name="csY2" fmla="*/ 1042791 h 1227434"/>
              <a:gd name="csX3" fmla="*/ 306888 w 2486417"/>
              <a:gd name="csY3" fmla="*/ 46972 h 1227434"/>
              <a:gd name="csX4" fmla="*/ 0 w 2486417"/>
              <a:gd name="csY4" fmla="*/ 253651 h 1227434"/>
            </a:gdLst>
            <a:ahLst/>
            <a:cxnLst>
              <a:cxn ang="0">
                <a:pos x="csX0" y="csY0"/>
              </a:cxn>
              <a:cxn ang="0">
                <a:pos x="csX1" y="csY1"/>
              </a:cxn>
              <a:cxn ang="0">
                <a:pos x="csX2" y="csY2"/>
              </a:cxn>
              <a:cxn ang="0">
                <a:pos x="csX3" y="csY3"/>
              </a:cxn>
              <a:cxn ang="0">
                <a:pos x="csX4" y="csY4"/>
              </a:cxn>
            </a:cxnLst>
            <a:rect l="l" t="t" r="r" b="b"/>
            <a:pathLst>
              <a:path w="2486417" h="1227434">
                <a:moveTo>
                  <a:pt x="2486417" y="836112"/>
                </a:moveTo>
                <a:cubicBezTo>
                  <a:pt x="2204059" y="1006779"/>
                  <a:pt x="1921702" y="1177447"/>
                  <a:pt x="1603332" y="1211893"/>
                </a:cubicBezTo>
                <a:cubicBezTo>
                  <a:pt x="1284962" y="1246339"/>
                  <a:pt x="792271" y="1236944"/>
                  <a:pt x="576197" y="1042791"/>
                </a:cubicBezTo>
                <a:cubicBezTo>
                  <a:pt x="360123" y="848638"/>
                  <a:pt x="402921" y="178495"/>
                  <a:pt x="306888" y="46972"/>
                </a:cubicBezTo>
                <a:cubicBezTo>
                  <a:pt x="210855" y="-84551"/>
                  <a:pt x="105427" y="84550"/>
                  <a:pt x="0" y="253651"/>
                </a:cubicBezTo>
              </a:path>
            </a:pathLst>
          </a:custGeom>
          <a:noFill/>
          <a:ln w="12700">
            <a:prstDash val="solid"/>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a:extLst>
              <a:ext uri="{FF2B5EF4-FFF2-40B4-BE49-F238E27FC236}">
                <a16:creationId xmlns:a16="http://schemas.microsoft.com/office/drawing/2014/main" id="{0B80A8D9-967C-FF64-6F00-65CC2E0FA26A}"/>
              </a:ext>
            </a:extLst>
          </p:cNvPr>
          <p:cNvSpPr/>
          <p:nvPr/>
        </p:nvSpPr>
        <p:spPr>
          <a:xfrm>
            <a:off x="8079289" y="1690688"/>
            <a:ext cx="2336104" cy="557408"/>
          </a:xfrm>
          <a:custGeom>
            <a:avLst/>
            <a:gdLst>
              <a:gd name="csX0" fmla="*/ 0 w 2336104"/>
              <a:gd name="csY0" fmla="*/ 0 h 557408"/>
              <a:gd name="csX1" fmla="*/ 551145 w 2336104"/>
              <a:gd name="csY1" fmla="*/ 206679 h 557408"/>
              <a:gd name="csX2" fmla="*/ 1597068 w 2336104"/>
              <a:gd name="csY2" fmla="*/ 344465 h 557408"/>
              <a:gd name="csX3" fmla="*/ 2336104 w 2336104"/>
              <a:gd name="csY3" fmla="*/ 557408 h 557408"/>
            </a:gdLst>
            <a:ahLst/>
            <a:cxnLst>
              <a:cxn ang="0">
                <a:pos x="csX0" y="csY0"/>
              </a:cxn>
              <a:cxn ang="0">
                <a:pos x="csX1" y="csY1"/>
              </a:cxn>
              <a:cxn ang="0">
                <a:pos x="csX2" y="csY2"/>
              </a:cxn>
              <a:cxn ang="0">
                <a:pos x="csX3" y="csY3"/>
              </a:cxn>
            </a:cxnLst>
            <a:rect l="l" t="t" r="r" b="b"/>
            <a:pathLst>
              <a:path w="2336104" h="557408">
                <a:moveTo>
                  <a:pt x="0" y="0"/>
                </a:moveTo>
                <a:cubicBezTo>
                  <a:pt x="142483" y="74634"/>
                  <a:pt x="284967" y="149268"/>
                  <a:pt x="551145" y="206679"/>
                </a:cubicBezTo>
                <a:cubicBezTo>
                  <a:pt x="817323" y="264090"/>
                  <a:pt x="1299575" y="286010"/>
                  <a:pt x="1597068" y="344465"/>
                </a:cubicBezTo>
                <a:cubicBezTo>
                  <a:pt x="1894561" y="402920"/>
                  <a:pt x="2115332" y="480164"/>
                  <a:pt x="2336104" y="55740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a:extLst>
              <a:ext uri="{FF2B5EF4-FFF2-40B4-BE49-F238E27FC236}">
                <a16:creationId xmlns:a16="http://schemas.microsoft.com/office/drawing/2014/main" id="{32BCC6D8-6764-9448-5E04-11DB3CFBE726}"/>
              </a:ext>
            </a:extLst>
          </p:cNvPr>
          <p:cNvSpPr/>
          <p:nvPr/>
        </p:nvSpPr>
        <p:spPr>
          <a:xfrm>
            <a:off x="8054236" y="2334705"/>
            <a:ext cx="2486417" cy="1312769"/>
          </a:xfrm>
          <a:custGeom>
            <a:avLst/>
            <a:gdLst>
              <a:gd name="csX0" fmla="*/ 2486417 w 2486417"/>
              <a:gd name="csY0" fmla="*/ 809002 h 1312769"/>
              <a:gd name="csX1" fmla="*/ 1753644 w 2486417"/>
              <a:gd name="csY1" fmla="*/ 1222361 h 1312769"/>
              <a:gd name="csX2" fmla="*/ 588724 w 2486417"/>
              <a:gd name="csY2" fmla="*/ 1203572 h 1312769"/>
              <a:gd name="csX3" fmla="*/ 325677 w 2486417"/>
              <a:gd name="csY3" fmla="*/ 63703 h 1312769"/>
              <a:gd name="csX4" fmla="*/ 0 w 2486417"/>
              <a:gd name="csY4" fmla="*/ 245331 h 1312769"/>
            </a:gdLst>
            <a:ahLst/>
            <a:cxnLst>
              <a:cxn ang="0">
                <a:pos x="csX0" y="csY0"/>
              </a:cxn>
              <a:cxn ang="0">
                <a:pos x="csX1" y="csY1"/>
              </a:cxn>
              <a:cxn ang="0">
                <a:pos x="csX2" y="csY2"/>
              </a:cxn>
              <a:cxn ang="0">
                <a:pos x="csX3" y="csY3"/>
              </a:cxn>
              <a:cxn ang="0">
                <a:pos x="csX4" y="csY4"/>
              </a:cxn>
            </a:cxnLst>
            <a:rect l="l" t="t" r="r" b="b"/>
            <a:pathLst>
              <a:path w="2486417" h="1312769">
                <a:moveTo>
                  <a:pt x="2486417" y="809002"/>
                </a:moveTo>
                <a:cubicBezTo>
                  <a:pt x="2278171" y="982800"/>
                  <a:pt x="2069926" y="1156599"/>
                  <a:pt x="1753644" y="1222361"/>
                </a:cubicBezTo>
                <a:cubicBezTo>
                  <a:pt x="1437362" y="1288123"/>
                  <a:pt x="826719" y="1396682"/>
                  <a:pt x="588724" y="1203572"/>
                </a:cubicBezTo>
                <a:cubicBezTo>
                  <a:pt x="350729" y="1010462"/>
                  <a:pt x="423798" y="223410"/>
                  <a:pt x="325677" y="63703"/>
                </a:cubicBezTo>
                <a:cubicBezTo>
                  <a:pt x="227556" y="-96004"/>
                  <a:pt x="113778" y="74663"/>
                  <a:pt x="0" y="24533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6" name="Oval 135">
            <a:extLst>
              <a:ext uri="{FF2B5EF4-FFF2-40B4-BE49-F238E27FC236}">
                <a16:creationId xmlns:a16="http://schemas.microsoft.com/office/drawing/2014/main" id="{51065C9C-3AF3-03EF-0484-D93D7B470097}"/>
              </a:ext>
            </a:extLst>
          </p:cNvPr>
          <p:cNvSpPr/>
          <p:nvPr/>
        </p:nvSpPr>
        <p:spPr>
          <a:xfrm>
            <a:off x="5281584" y="1728720"/>
            <a:ext cx="824035" cy="40269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a:extLst>
              <a:ext uri="{FF2B5EF4-FFF2-40B4-BE49-F238E27FC236}">
                <a16:creationId xmlns:a16="http://schemas.microsoft.com/office/drawing/2014/main" id="{CD4726FF-2E01-FBE5-4FF7-D086EDD9E083}"/>
              </a:ext>
            </a:extLst>
          </p:cNvPr>
          <p:cNvSpPr/>
          <p:nvPr/>
        </p:nvSpPr>
        <p:spPr>
          <a:xfrm>
            <a:off x="6720119" y="4152351"/>
            <a:ext cx="824035" cy="2228726"/>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Oval 137">
            <a:extLst>
              <a:ext uri="{FF2B5EF4-FFF2-40B4-BE49-F238E27FC236}">
                <a16:creationId xmlns:a16="http://schemas.microsoft.com/office/drawing/2014/main" id="{20CB7D84-2B95-B94E-52CB-C43858A35827}"/>
              </a:ext>
            </a:extLst>
          </p:cNvPr>
          <p:cNvSpPr/>
          <p:nvPr/>
        </p:nvSpPr>
        <p:spPr>
          <a:xfrm>
            <a:off x="7094222" y="435056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39" name="Oval 138">
            <a:extLst>
              <a:ext uri="{FF2B5EF4-FFF2-40B4-BE49-F238E27FC236}">
                <a16:creationId xmlns:a16="http://schemas.microsoft.com/office/drawing/2014/main" id="{08E70BE3-01CC-0A1A-7DDC-9E1AE252C8FB}"/>
              </a:ext>
            </a:extLst>
          </p:cNvPr>
          <p:cNvSpPr/>
          <p:nvPr/>
        </p:nvSpPr>
        <p:spPr>
          <a:xfrm>
            <a:off x="7729036" y="4422818"/>
            <a:ext cx="663784" cy="1151028"/>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32278FBD-6BF7-9901-818C-5837836FC6A1}"/>
              </a:ext>
            </a:extLst>
          </p:cNvPr>
          <p:cNvSpPr/>
          <p:nvPr/>
        </p:nvSpPr>
        <p:spPr>
          <a:xfrm>
            <a:off x="8031149" y="452611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2C3955F2-543E-F5E5-88A0-4684AF24FFC5}"/>
              </a:ext>
            </a:extLst>
          </p:cNvPr>
          <p:cNvSpPr/>
          <p:nvPr/>
        </p:nvSpPr>
        <p:spPr>
          <a:xfrm>
            <a:off x="8029716" y="495261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42CDE045-51E6-1EA1-8F8A-A5C5E24DB6D7}"/>
              </a:ext>
            </a:extLst>
          </p:cNvPr>
          <p:cNvSpPr/>
          <p:nvPr/>
        </p:nvSpPr>
        <p:spPr>
          <a:xfrm>
            <a:off x="7983310" y="538282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493D3596-56D4-003B-3D73-FFAC5F9A3F74}"/>
              </a:ext>
            </a:extLst>
          </p:cNvPr>
          <p:cNvSpPr/>
          <p:nvPr/>
        </p:nvSpPr>
        <p:spPr>
          <a:xfrm>
            <a:off x="8577240" y="4392117"/>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Oval 143">
            <a:extLst>
              <a:ext uri="{FF2B5EF4-FFF2-40B4-BE49-F238E27FC236}">
                <a16:creationId xmlns:a16="http://schemas.microsoft.com/office/drawing/2014/main" id="{F1B586E6-1D4C-C0A9-2D32-4FE5B3CBEE7E}"/>
              </a:ext>
            </a:extLst>
          </p:cNvPr>
          <p:cNvSpPr/>
          <p:nvPr/>
        </p:nvSpPr>
        <p:spPr>
          <a:xfrm>
            <a:off x="8779497" y="447129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73D0BEBF-4203-B641-9264-522B261F5446}"/>
              </a:ext>
            </a:extLst>
          </p:cNvPr>
          <p:cNvSpPr/>
          <p:nvPr/>
        </p:nvSpPr>
        <p:spPr>
          <a:xfrm>
            <a:off x="8792593" y="486567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6" name="Freeform 145">
            <a:extLst>
              <a:ext uri="{FF2B5EF4-FFF2-40B4-BE49-F238E27FC236}">
                <a16:creationId xmlns:a16="http://schemas.microsoft.com/office/drawing/2014/main" id="{748018DE-87C1-1B57-C566-77FB17BC9DE0}"/>
              </a:ext>
            </a:extLst>
          </p:cNvPr>
          <p:cNvSpPr/>
          <p:nvPr/>
        </p:nvSpPr>
        <p:spPr>
          <a:xfrm>
            <a:off x="8708219" y="4517015"/>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146">
            <a:extLst>
              <a:ext uri="{FF2B5EF4-FFF2-40B4-BE49-F238E27FC236}">
                <a16:creationId xmlns:a16="http://schemas.microsoft.com/office/drawing/2014/main" id="{692F1491-9115-B02B-E69D-C7AEBB010A14}"/>
              </a:ext>
            </a:extLst>
          </p:cNvPr>
          <p:cNvSpPr/>
          <p:nvPr/>
        </p:nvSpPr>
        <p:spPr>
          <a:xfrm>
            <a:off x="8841791" y="4511236"/>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8" name="Straight Arrow Connector 147">
            <a:extLst>
              <a:ext uri="{FF2B5EF4-FFF2-40B4-BE49-F238E27FC236}">
                <a16:creationId xmlns:a16="http://schemas.microsoft.com/office/drawing/2014/main" id="{C480D14A-F4AD-3FCD-877A-35E2699D0F70}"/>
              </a:ext>
            </a:extLst>
          </p:cNvPr>
          <p:cNvCxnSpPr>
            <a:stCxn id="140" idx="5"/>
            <a:endCxn id="144" idx="1"/>
          </p:cNvCxnSpPr>
          <p:nvPr/>
        </p:nvCxnSpPr>
        <p:spPr>
          <a:xfrm flipV="1">
            <a:off x="8070759" y="4477991"/>
            <a:ext cx="715534" cy="87150"/>
          </a:xfrm>
          <a:prstGeom prst="straightConnector1">
            <a:avLst/>
          </a:prstGeom>
          <a:ln w="12700">
            <a:prstDash val="lgDashDotDot"/>
            <a:tailEnd type="triangle"/>
          </a:ln>
        </p:spPr>
        <p:style>
          <a:lnRef idx="2">
            <a:schemeClr val="dk1"/>
          </a:lnRef>
          <a:fillRef idx="0">
            <a:schemeClr val="dk1"/>
          </a:fillRef>
          <a:effectRef idx="1">
            <a:schemeClr val="dk1"/>
          </a:effectRef>
          <a:fontRef idx="minor">
            <a:schemeClr val="tx1"/>
          </a:fontRef>
        </p:style>
      </p:cxnSp>
      <p:sp>
        <p:nvSpPr>
          <p:cNvPr id="149" name="Freeform 148">
            <a:extLst>
              <a:ext uri="{FF2B5EF4-FFF2-40B4-BE49-F238E27FC236}">
                <a16:creationId xmlns:a16="http://schemas.microsoft.com/office/drawing/2014/main" id="{BC48DB91-EECD-7ECA-8E07-ABC33B6F93FA}"/>
              </a:ext>
            </a:extLst>
          </p:cNvPr>
          <p:cNvSpPr/>
          <p:nvPr/>
        </p:nvSpPr>
        <p:spPr>
          <a:xfrm>
            <a:off x="8060976" y="4773261"/>
            <a:ext cx="757824" cy="269278"/>
          </a:xfrm>
          <a:custGeom>
            <a:avLst/>
            <a:gdLst>
              <a:gd name="csX0" fmla="*/ 757824 w 757824"/>
              <a:gd name="csY0" fmla="*/ 145545 h 269278"/>
              <a:gd name="csX1" fmla="*/ 582460 w 757824"/>
              <a:gd name="csY1" fmla="*/ 264542 h 269278"/>
              <a:gd name="csX2" fmla="*/ 187890 w 757824"/>
              <a:gd name="csY2" fmla="*/ 1495 h 269278"/>
              <a:gd name="csX3" fmla="*/ 0 w 757824"/>
              <a:gd name="csY3" fmla="*/ 176860 h 269278"/>
            </a:gdLst>
            <a:ahLst/>
            <a:cxnLst>
              <a:cxn ang="0">
                <a:pos x="csX0" y="csY0"/>
              </a:cxn>
              <a:cxn ang="0">
                <a:pos x="csX1" y="csY1"/>
              </a:cxn>
              <a:cxn ang="0">
                <a:pos x="csX2" y="csY2"/>
              </a:cxn>
              <a:cxn ang="0">
                <a:pos x="csX3" y="csY3"/>
              </a:cxn>
            </a:cxnLst>
            <a:rect l="l" t="t" r="r" b="b"/>
            <a:pathLst>
              <a:path w="757824" h="269278">
                <a:moveTo>
                  <a:pt x="757824" y="145545"/>
                </a:moveTo>
                <a:cubicBezTo>
                  <a:pt x="717636" y="217047"/>
                  <a:pt x="677449" y="288550"/>
                  <a:pt x="582460" y="264542"/>
                </a:cubicBezTo>
                <a:cubicBezTo>
                  <a:pt x="487471" y="240534"/>
                  <a:pt x="284967" y="16109"/>
                  <a:pt x="187890" y="1495"/>
                </a:cubicBezTo>
                <a:cubicBezTo>
                  <a:pt x="90813" y="-13119"/>
                  <a:pt x="45406" y="81870"/>
                  <a:pt x="0" y="176860"/>
                </a:cubicBezTo>
              </a:path>
            </a:pathLst>
          </a:custGeom>
          <a:ln>
            <a:prstDash val="lgDashDot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50" name="Oval 149">
            <a:extLst>
              <a:ext uri="{FF2B5EF4-FFF2-40B4-BE49-F238E27FC236}">
                <a16:creationId xmlns:a16="http://schemas.microsoft.com/office/drawing/2014/main" id="{B0FD5E88-539E-6335-9178-F17BC1EDDFD2}"/>
              </a:ext>
            </a:extLst>
          </p:cNvPr>
          <p:cNvSpPr/>
          <p:nvPr/>
        </p:nvSpPr>
        <p:spPr>
          <a:xfrm>
            <a:off x="8624795" y="5137953"/>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5DD4A8D9-997D-BE2B-1D14-CBF56C380E14}"/>
              </a:ext>
            </a:extLst>
          </p:cNvPr>
          <p:cNvSpPr/>
          <p:nvPr/>
        </p:nvSpPr>
        <p:spPr>
          <a:xfrm>
            <a:off x="8827365" y="520687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774477AE-24E7-78D2-88AF-2BC99E02B095}"/>
              </a:ext>
            </a:extLst>
          </p:cNvPr>
          <p:cNvSpPr/>
          <p:nvPr/>
        </p:nvSpPr>
        <p:spPr>
          <a:xfrm>
            <a:off x="8771876" y="558857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D4149BAE-4DE8-B072-701B-7E7C43F33E3D}"/>
              </a:ext>
            </a:extLst>
          </p:cNvPr>
          <p:cNvSpPr/>
          <p:nvPr/>
        </p:nvSpPr>
        <p:spPr>
          <a:xfrm>
            <a:off x="8909874" y="558930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54" name="Straight Arrow Connector 153">
            <a:extLst>
              <a:ext uri="{FF2B5EF4-FFF2-40B4-BE49-F238E27FC236}">
                <a16:creationId xmlns:a16="http://schemas.microsoft.com/office/drawing/2014/main" id="{6EF24A19-FC4A-EAA8-964A-495384E6CF76}"/>
              </a:ext>
            </a:extLst>
          </p:cNvPr>
          <p:cNvCxnSpPr>
            <a:stCxn id="151" idx="4"/>
            <a:endCxn id="152" idx="0"/>
          </p:cNvCxnSpPr>
          <p:nvPr/>
        </p:nvCxnSpPr>
        <p:spPr>
          <a:xfrm flipH="1">
            <a:off x="8795079" y="5252590"/>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55" name="Straight Arrow Connector 154">
            <a:extLst>
              <a:ext uri="{FF2B5EF4-FFF2-40B4-BE49-F238E27FC236}">
                <a16:creationId xmlns:a16="http://schemas.microsoft.com/office/drawing/2014/main" id="{C6F1864B-0937-0158-F752-CC2CBFDCC4B9}"/>
              </a:ext>
            </a:extLst>
          </p:cNvPr>
          <p:cNvCxnSpPr>
            <a:cxnSpLocks/>
            <a:stCxn id="151" idx="5"/>
            <a:endCxn id="153" idx="7"/>
          </p:cNvCxnSpPr>
          <p:nvPr/>
        </p:nvCxnSpPr>
        <p:spPr>
          <a:xfrm>
            <a:off x="8866975" y="5245895"/>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56" name="Straight Arrow Connector 155">
            <a:extLst>
              <a:ext uri="{FF2B5EF4-FFF2-40B4-BE49-F238E27FC236}">
                <a16:creationId xmlns:a16="http://schemas.microsoft.com/office/drawing/2014/main" id="{F91B05D1-1072-B1AB-146F-8483E30D958D}"/>
              </a:ext>
            </a:extLst>
          </p:cNvPr>
          <p:cNvCxnSpPr>
            <a:stCxn id="141" idx="5"/>
            <a:endCxn id="151" idx="2"/>
          </p:cNvCxnSpPr>
          <p:nvPr/>
        </p:nvCxnSpPr>
        <p:spPr>
          <a:xfrm>
            <a:off x="8069326" y="4991637"/>
            <a:ext cx="758039" cy="238094"/>
          </a:xfrm>
          <a:prstGeom prst="straightConnector1">
            <a:avLst/>
          </a:prstGeom>
          <a:ln w="12700">
            <a:prstDash val="lgDashDot"/>
            <a:tailEnd type="triangle"/>
          </a:ln>
        </p:spPr>
        <p:style>
          <a:lnRef idx="2">
            <a:schemeClr val="dk1"/>
          </a:lnRef>
          <a:fillRef idx="0">
            <a:schemeClr val="dk1"/>
          </a:fillRef>
          <a:effectRef idx="1">
            <a:schemeClr val="dk1"/>
          </a:effectRef>
          <a:fontRef idx="minor">
            <a:schemeClr val="tx1"/>
          </a:fontRef>
        </p:style>
      </p:cxnSp>
      <p:sp>
        <p:nvSpPr>
          <p:cNvPr id="157" name="Oval 156">
            <a:extLst>
              <a:ext uri="{FF2B5EF4-FFF2-40B4-BE49-F238E27FC236}">
                <a16:creationId xmlns:a16="http://schemas.microsoft.com/office/drawing/2014/main" id="{EE2D98FC-0C19-FDA5-5E26-B0F834DCA27C}"/>
              </a:ext>
            </a:extLst>
          </p:cNvPr>
          <p:cNvSpPr/>
          <p:nvPr/>
        </p:nvSpPr>
        <p:spPr>
          <a:xfrm>
            <a:off x="8141659" y="538282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8" name="Freeform 157">
            <a:extLst>
              <a:ext uri="{FF2B5EF4-FFF2-40B4-BE49-F238E27FC236}">
                <a16:creationId xmlns:a16="http://schemas.microsoft.com/office/drawing/2014/main" id="{12A75430-A0F8-2D12-55AB-F357D8F37C79}"/>
              </a:ext>
            </a:extLst>
          </p:cNvPr>
          <p:cNvSpPr/>
          <p:nvPr/>
        </p:nvSpPr>
        <p:spPr>
          <a:xfrm>
            <a:off x="8017135" y="5179122"/>
            <a:ext cx="782876" cy="574501"/>
          </a:xfrm>
          <a:custGeom>
            <a:avLst/>
            <a:gdLst>
              <a:gd name="csX0" fmla="*/ 782876 w 782876"/>
              <a:gd name="csY0" fmla="*/ 447404 h 574501"/>
              <a:gd name="csX1" fmla="*/ 645090 w 782876"/>
              <a:gd name="csY1" fmla="*/ 547612 h 574501"/>
              <a:gd name="csX2" fmla="*/ 206679 w 782876"/>
              <a:gd name="csY2" fmla="*/ 15256 h 574501"/>
              <a:gd name="csX3" fmla="*/ 0 w 782876"/>
              <a:gd name="csY3" fmla="*/ 196884 h 574501"/>
            </a:gdLst>
            <a:ahLst/>
            <a:cxnLst>
              <a:cxn ang="0">
                <a:pos x="csX0" y="csY0"/>
              </a:cxn>
              <a:cxn ang="0">
                <a:pos x="csX1" y="csY1"/>
              </a:cxn>
              <a:cxn ang="0">
                <a:pos x="csX2" y="csY2"/>
              </a:cxn>
              <a:cxn ang="0">
                <a:pos x="csX3" y="csY3"/>
              </a:cxn>
            </a:cxnLst>
            <a:rect l="l" t="t" r="r" b="b"/>
            <a:pathLst>
              <a:path w="782876" h="574501">
                <a:moveTo>
                  <a:pt x="782876" y="447404"/>
                </a:moveTo>
                <a:cubicBezTo>
                  <a:pt x="761999" y="533520"/>
                  <a:pt x="741123" y="619637"/>
                  <a:pt x="645090" y="547612"/>
                </a:cubicBezTo>
                <a:cubicBezTo>
                  <a:pt x="549057" y="475587"/>
                  <a:pt x="314194" y="73711"/>
                  <a:pt x="206679" y="15256"/>
                </a:cubicBezTo>
                <a:cubicBezTo>
                  <a:pt x="99164" y="-43199"/>
                  <a:pt x="49582" y="76842"/>
                  <a:pt x="0" y="196884"/>
                </a:cubicBezTo>
              </a:path>
            </a:pathLst>
          </a:custGeom>
          <a:ln>
            <a:prstDash val="lgDash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59" name="Freeform 158">
            <a:extLst>
              <a:ext uri="{FF2B5EF4-FFF2-40B4-BE49-F238E27FC236}">
                <a16:creationId xmlns:a16="http://schemas.microsoft.com/office/drawing/2014/main" id="{DF65D8C9-C58B-3F31-7DDC-59593A7629C7}"/>
              </a:ext>
            </a:extLst>
          </p:cNvPr>
          <p:cNvSpPr/>
          <p:nvPr/>
        </p:nvSpPr>
        <p:spPr>
          <a:xfrm>
            <a:off x="8166612" y="5279169"/>
            <a:ext cx="777449" cy="585009"/>
          </a:xfrm>
          <a:custGeom>
            <a:avLst/>
            <a:gdLst>
              <a:gd name="csX0" fmla="*/ 777449 w 777449"/>
              <a:gd name="csY0" fmla="*/ 353620 h 585009"/>
              <a:gd name="csX1" fmla="*/ 595821 w 777449"/>
              <a:gd name="csY1" fmla="*/ 572826 h 585009"/>
              <a:gd name="csX2" fmla="*/ 94780 w 777449"/>
              <a:gd name="csY2" fmla="*/ 27944 h 585009"/>
              <a:gd name="csX3" fmla="*/ 835 w 777449"/>
              <a:gd name="csY3" fmla="*/ 128152 h 585009"/>
            </a:gdLst>
            <a:ahLst/>
            <a:cxnLst>
              <a:cxn ang="0">
                <a:pos x="csX0" y="csY0"/>
              </a:cxn>
              <a:cxn ang="0">
                <a:pos x="csX1" y="csY1"/>
              </a:cxn>
              <a:cxn ang="0">
                <a:pos x="csX2" y="csY2"/>
              </a:cxn>
              <a:cxn ang="0">
                <a:pos x="csX3" y="csY3"/>
              </a:cxn>
            </a:cxnLst>
            <a:rect l="l" t="t" r="r" b="b"/>
            <a:pathLst>
              <a:path w="777449" h="585009">
                <a:moveTo>
                  <a:pt x="777449" y="353620"/>
                </a:moveTo>
                <a:cubicBezTo>
                  <a:pt x="743524" y="490362"/>
                  <a:pt x="709599" y="627105"/>
                  <a:pt x="595821" y="572826"/>
                </a:cubicBezTo>
                <a:cubicBezTo>
                  <a:pt x="482043" y="518547"/>
                  <a:pt x="193944" y="102056"/>
                  <a:pt x="94780" y="27944"/>
                </a:cubicBezTo>
                <a:cubicBezTo>
                  <a:pt x="-4384" y="-46168"/>
                  <a:pt x="-1775" y="40992"/>
                  <a:pt x="835" y="128152"/>
                </a:cubicBezTo>
              </a:path>
            </a:pathLst>
          </a:custGeom>
          <a:ln>
            <a:prstDash val="lgDash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0" name="Oval 159">
            <a:extLst>
              <a:ext uri="{FF2B5EF4-FFF2-40B4-BE49-F238E27FC236}">
                <a16:creationId xmlns:a16="http://schemas.microsoft.com/office/drawing/2014/main" id="{47E759DB-5E96-3232-66FC-F960280283C8}"/>
              </a:ext>
            </a:extLst>
          </p:cNvPr>
          <p:cNvSpPr/>
          <p:nvPr/>
        </p:nvSpPr>
        <p:spPr>
          <a:xfrm>
            <a:off x="9375732" y="4148477"/>
            <a:ext cx="824035" cy="2228726"/>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6E443F36-B4E1-8A8E-F146-781B50AAE0CB}"/>
              </a:ext>
            </a:extLst>
          </p:cNvPr>
          <p:cNvSpPr/>
          <p:nvPr/>
        </p:nvSpPr>
        <p:spPr>
          <a:xfrm>
            <a:off x="9749835" y="4346691"/>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9936DCDA-21CE-41ED-DEF7-F82D772670B7}"/>
              </a:ext>
            </a:extLst>
          </p:cNvPr>
          <p:cNvSpPr/>
          <p:nvPr/>
        </p:nvSpPr>
        <p:spPr>
          <a:xfrm>
            <a:off x="10384649" y="4418944"/>
            <a:ext cx="663784" cy="1151028"/>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a:extLst>
              <a:ext uri="{FF2B5EF4-FFF2-40B4-BE49-F238E27FC236}">
                <a16:creationId xmlns:a16="http://schemas.microsoft.com/office/drawing/2014/main" id="{4C4B5C94-13F3-6E8F-F913-5D800DAF1B5F}"/>
              </a:ext>
            </a:extLst>
          </p:cNvPr>
          <p:cNvSpPr/>
          <p:nvPr/>
        </p:nvSpPr>
        <p:spPr>
          <a:xfrm>
            <a:off x="10686762" y="452224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4" name="Oval 163">
            <a:extLst>
              <a:ext uri="{FF2B5EF4-FFF2-40B4-BE49-F238E27FC236}">
                <a16:creationId xmlns:a16="http://schemas.microsoft.com/office/drawing/2014/main" id="{D3994A59-E40D-8AFE-EE3F-10A128FC787E}"/>
              </a:ext>
            </a:extLst>
          </p:cNvPr>
          <p:cNvSpPr/>
          <p:nvPr/>
        </p:nvSpPr>
        <p:spPr>
          <a:xfrm>
            <a:off x="10597647" y="498223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5" name="Oval 164">
            <a:extLst>
              <a:ext uri="{FF2B5EF4-FFF2-40B4-BE49-F238E27FC236}">
                <a16:creationId xmlns:a16="http://schemas.microsoft.com/office/drawing/2014/main" id="{B3E61F7B-BF72-513E-8236-0A77D09D03E3}"/>
              </a:ext>
            </a:extLst>
          </p:cNvPr>
          <p:cNvSpPr/>
          <p:nvPr/>
        </p:nvSpPr>
        <p:spPr>
          <a:xfrm>
            <a:off x="10638923" y="537895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F7654B19-8ED3-0665-E7C2-17A37A9771BE}"/>
              </a:ext>
            </a:extLst>
          </p:cNvPr>
          <p:cNvSpPr/>
          <p:nvPr/>
        </p:nvSpPr>
        <p:spPr>
          <a:xfrm>
            <a:off x="11289343" y="5063618"/>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Oval 166">
            <a:extLst>
              <a:ext uri="{FF2B5EF4-FFF2-40B4-BE49-F238E27FC236}">
                <a16:creationId xmlns:a16="http://schemas.microsoft.com/office/drawing/2014/main" id="{1ADA687C-8B6E-05F8-78EF-D4003DD197D5}"/>
              </a:ext>
            </a:extLst>
          </p:cNvPr>
          <p:cNvSpPr/>
          <p:nvPr/>
        </p:nvSpPr>
        <p:spPr>
          <a:xfrm>
            <a:off x="11491600" y="514279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8" name="Oval 167">
            <a:extLst>
              <a:ext uri="{FF2B5EF4-FFF2-40B4-BE49-F238E27FC236}">
                <a16:creationId xmlns:a16="http://schemas.microsoft.com/office/drawing/2014/main" id="{26C65787-2FA0-47F2-CE74-672D11230C1E}"/>
              </a:ext>
            </a:extLst>
          </p:cNvPr>
          <p:cNvSpPr/>
          <p:nvPr/>
        </p:nvSpPr>
        <p:spPr>
          <a:xfrm>
            <a:off x="11504696" y="553717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9" name="Freeform 168">
            <a:extLst>
              <a:ext uri="{FF2B5EF4-FFF2-40B4-BE49-F238E27FC236}">
                <a16:creationId xmlns:a16="http://schemas.microsoft.com/office/drawing/2014/main" id="{B7B5E3BF-32EF-A1F6-2A74-C9DDF1EA9895}"/>
              </a:ext>
            </a:extLst>
          </p:cNvPr>
          <p:cNvSpPr/>
          <p:nvPr/>
        </p:nvSpPr>
        <p:spPr>
          <a:xfrm>
            <a:off x="11420322" y="5188516"/>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a:extLst>
              <a:ext uri="{FF2B5EF4-FFF2-40B4-BE49-F238E27FC236}">
                <a16:creationId xmlns:a16="http://schemas.microsoft.com/office/drawing/2014/main" id="{DC096170-6489-9FA5-EB6A-E120B883AB85}"/>
              </a:ext>
            </a:extLst>
          </p:cNvPr>
          <p:cNvSpPr/>
          <p:nvPr/>
        </p:nvSpPr>
        <p:spPr>
          <a:xfrm>
            <a:off x="11553894" y="5182737"/>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72">
            <a:extLst>
              <a:ext uri="{FF2B5EF4-FFF2-40B4-BE49-F238E27FC236}">
                <a16:creationId xmlns:a16="http://schemas.microsoft.com/office/drawing/2014/main" id="{74FEA514-03D9-5E2F-0E48-537803A25580}"/>
              </a:ext>
            </a:extLst>
          </p:cNvPr>
          <p:cNvSpPr/>
          <p:nvPr/>
        </p:nvSpPr>
        <p:spPr>
          <a:xfrm>
            <a:off x="11253240" y="4302505"/>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Oval 173">
            <a:extLst>
              <a:ext uri="{FF2B5EF4-FFF2-40B4-BE49-F238E27FC236}">
                <a16:creationId xmlns:a16="http://schemas.microsoft.com/office/drawing/2014/main" id="{A1C571BA-6E5D-2162-D1AC-5824669DDBD5}"/>
              </a:ext>
            </a:extLst>
          </p:cNvPr>
          <p:cNvSpPr/>
          <p:nvPr/>
        </p:nvSpPr>
        <p:spPr>
          <a:xfrm>
            <a:off x="11455810" y="437142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75" name="Oval 174">
            <a:extLst>
              <a:ext uri="{FF2B5EF4-FFF2-40B4-BE49-F238E27FC236}">
                <a16:creationId xmlns:a16="http://schemas.microsoft.com/office/drawing/2014/main" id="{098F8D1C-3BB5-274B-F748-722252AF4224}"/>
              </a:ext>
            </a:extLst>
          </p:cNvPr>
          <p:cNvSpPr/>
          <p:nvPr/>
        </p:nvSpPr>
        <p:spPr>
          <a:xfrm>
            <a:off x="11400321" y="475312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76" name="Oval 175">
            <a:extLst>
              <a:ext uri="{FF2B5EF4-FFF2-40B4-BE49-F238E27FC236}">
                <a16:creationId xmlns:a16="http://schemas.microsoft.com/office/drawing/2014/main" id="{7ABB75D9-8922-9B71-62F9-FEB96F22A4FA}"/>
              </a:ext>
            </a:extLst>
          </p:cNvPr>
          <p:cNvSpPr/>
          <p:nvPr/>
        </p:nvSpPr>
        <p:spPr>
          <a:xfrm>
            <a:off x="11538319" y="475385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77" name="Straight Arrow Connector 176">
            <a:extLst>
              <a:ext uri="{FF2B5EF4-FFF2-40B4-BE49-F238E27FC236}">
                <a16:creationId xmlns:a16="http://schemas.microsoft.com/office/drawing/2014/main" id="{9E1A5261-0588-BF9D-D861-0E441523B670}"/>
              </a:ext>
            </a:extLst>
          </p:cNvPr>
          <p:cNvCxnSpPr>
            <a:stCxn id="174" idx="4"/>
            <a:endCxn id="175" idx="0"/>
          </p:cNvCxnSpPr>
          <p:nvPr/>
        </p:nvCxnSpPr>
        <p:spPr>
          <a:xfrm flipH="1">
            <a:off x="11423524" y="4417142"/>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78" name="Straight Arrow Connector 177">
            <a:extLst>
              <a:ext uri="{FF2B5EF4-FFF2-40B4-BE49-F238E27FC236}">
                <a16:creationId xmlns:a16="http://schemas.microsoft.com/office/drawing/2014/main" id="{452C12A3-866D-5481-43E8-CC0B12FB3567}"/>
              </a:ext>
            </a:extLst>
          </p:cNvPr>
          <p:cNvCxnSpPr>
            <a:cxnSpLocks/>
            <a:stCxn id="174" idx="5"/>
            <a:endCxn id="176" idx="7"/>
          </p:cNvCxnSpPr>
          <p:nvPr/>
        </p:nvCxnSpPr>
        <p:spPr>
          <a:xfrm>
            <a:off x="11495420" y="4410447"/>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79" name="Straight Arrow Connector 178">
            <a:extLst>
              <a:ext uri="{FF2B5EF4-FFF2-40B4-BE49-F238E27FC236}">
                <a16:creationId xmlns:a16="http://schemas.microsoft.com/office/drawing/2014/main" id="{AB249A2F-C41A-2B15-8258-3AF6CD72F34D}"/>
              </a:ext>
            </a:extLst>
          </p:cNvPr>
          <p:cNvCxnSpPr>
            <a:cxnSpLocks/>
            <a:stCxn id="163" idx="6"/>
            <a:endCxn id="174" idx="2"/>
          </p:cNvCxnSpPr>
          <p:nvPr/>
        </p:nvCxnSpPr>
        <p:spPr>
          <a:xfrm flipV="1">
            <a:off x="10733168" y="4394283"/>
            <a:ext cx="722642" cy="150820"/>
          </a:xfrm>
          <a:prstGeom prst="straightConnector1">
            <a:avLst/>
          </a:prstGeom>
          <a:ln w="12700">
            <a:prstDash val="lgDashDot"/>
            <a:tailEnd type="triangle"/>
          </a:ln>
        </p:spPr>
        <p:style>
          <a:lnRef idx="2">
            <a:schemeClr val="dk1"/>
          </a:lnRef>
          <a:fillRef idx="0">
            <a:schemeClr val="dk1"/>
          </a:fillRef>
          <a:effectRef idx="1">
            <a:schemeClr val="dk1"/>
          </a:effectRef>
          <a:fontRef idx="minor">
            <a:schemeClr val="tx1"/>
          </a:fontRef>
        </p:style>
      </p:cxnSp>
      <p:sp>
        <p:nvSpPr>
          <p:cNvPr id="180" name="Oval 179">
            <a:extLst>
              <a:ext uri="{FF2B5EF4-FFF2-40B4-BE49-F238E27FC236}">
                <a16:creationId xmlns:a16="http://schemas.microsoft.com/office/drawing/2014/main" id="{796134C1-48B9-E904-4D98-78FFC71F614B}"/>
              </a:ext>
            </a:extLst>
          </p:cNvPr>
          <p:cNvSpPr/>
          <p:nvPr/>
        </p:nvSpPr>
        <p:spPr>
          <a:xfrm>
            <a:off x="10797272" y="537895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E4696D3D-E7E3-2EA9-DBFD-F3A8B754B755}"/>
              </a:ext>
            </a:extLst>
          </p:cNvPr>
          <p:cNvSpPr/>
          <p:nvPr/>
        </p:nvSpPr>
        <p:spPr>
          <a:xfrm>
            <a:off x="6958523" y="5154318"/>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DB2EA50-59DC-3DE1-FCFE-A70C33EA77EA}"/>
              </a:ext>
            </a:extLst>
          </p:cNvPr>
          <p:cNvSpPr/>
          <p:nvPr/>
        </p:nvSpPr>
        <p:spPr>
          <a:xfrm>
            <a:off x="7227833" y="514805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4177FE16-CFC3-B566-9AB5-65E2E390ECEF}"/>
              </a:ext>
            </a:extLst>
          </p:cNvPr>
          <p:cNvSpPr/>
          <p:nvPr/>
        </p:nvSpPr>
        <p:spPr>
          <a:xfrm>
            <a:off x="7002364" y="606245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6" name="Oval 185">
            <a:extLst>
              <a:ext uri="{FF2B5EF4-FFF2-40B4-BE49-F238E27FC236}">
                <a16:creationId xmlns:a16="http://schemas.microsoft.com/office/drawing/2014/main" id="{32104296-5E55-828C-8BEB-D63202D3A3D3}"/>
              </a:ext>
            </a:extLst>
          </p:cNvPr>
          <p:cNvSpPr/>
          <p:nvPr/>
        </p:nvSpPr>
        <p:spPr>
          <a:xfrm>
            <a:off x="7177729" y="6056192"/>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88" name="Straight Arrow Connector 187">
            <a:extLst>
              <a:ext uri="{FF2B5EF4-FFF2-40B4-BE49-F238E27FC236}">
                <a16:creationId xmlns:a16="http://schemas.microsoft.com/office/drawing/2014/main" id="{415D7780-4212-F43E-AC60-9714A0E3192F}"/>
              </a:ext>
            </a:extLst>
          </p:cNvPr>
          <p:cNvCxnSpPr>
            <a:cxnSpLocks/>
            <a:stCxn id="138" idx="5"/>
            <a:endCxn id="140" idx="2"/>
          </p:cNvCxnSpPr>
          <p:nvPr/>
        </p:nvCxnSpPr>
        <p:spPr>
          <a:xfrm>
            <a:off x="7142369" y="4401246"/>
            <a:ext cx="888780" cy="147731"/>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190" name="Freeform 189">
            <a:extLst>
              <a:ext uri="{FF2B5EF4-FFF2-40B4-BE49-F238E27FC236}">
                <a16:creationId xmlns:a16="http://schemas.microsoft.com/office/drawing/2014/main" id="{25513677-ECA0-56A7-A10E-2A5474E28CF1}"/>
              </a:ext>
            </a:extLst>
          </p:cNvPr>
          <p:cNvSpPr/>
          <p:nvPr/>
        </p:nvSpPr>
        <p:spPr>
          <a:xfrm>
            <a:off x="6995786" y="4825557"/>
            <a:ext cx="1008346" cy="684975"/>
          </a:xfrm>
          <a:custGeom>
            <a:avLst/>
            <a:gdLst>
              <a:gd name="csX0" fmla="*/ 1008346 w 1008346"/>
              <a:gd name="csY0" fmla="*/ 598213 h 684975"/>
              <a:gd name="csX1" fmla="*/ 695195 w 1008346"/>
              <a:gd name="csY1" fmla="*/ 635791 h 684975"/>
              <a:gd name="csX2" fmla="*/ 350729 w 1008346"/>
              <a:gd name="csY2" fmla="*/ 9490 h 684975"/>
              <a:gd name="csX3" fmla="*/ 0 w 1008346"/>
              <a:gd name="csY3" fmla="*/ 316377 h 684975"/>
            </a:gdLst>
            <a:ahLst/>
            <a:cxnLst>
              <a:cxn ang="0">
                <a:pos x="csX0" y="csY0"/>
              </a:cxn>
              <a:cxn ang="0">
                <a:pos x="csX1" y="csY1"/>
              </a:cxn>
              <a:cxn ang="0">
                <a:pos x="csX2" y="csY2"/>
              </a:cxn>
              <a:cxn ang="0">
                <a:pos x="csX3" y="csY3"/>
              </a:cxn>
            </a:cxnLst>
            <a:rect l="l" t="t" r="r" b="b"/>
            <a:pathLst>
              <a:path w="1008346" h="684975">
                <a:moveTo>
                  <a:pt x="1008346" y="598213"/>
                </a:moveTo>
                <a:cubicBezTo>
                  <a:pt x="906572" y="666062"/>
                  <a:pt x="804798" y="733912"/>
                  <a:pt x="695195" y="635791"/>
                </a:cubicBezTo>
                <a:cubicBezTo>
                  <a:pt x="585592" y="537670"/>
                  <a:pt x="466595" y="62726"/>
                  <a:pt x="350729" y="9490"/>
                </a:cubicBezTo>
                <a:cubicBezTo>
                  <a:pt x="234863" y="-43746"/>
                  <a:pt x="117431" y="136315"/>
                  <a:pt x="0" y="316377"/>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1" name="Freeform 190">
            <a:extLst>
              <a:ext uri="{FF2B5EF4-FFF2-40B4-BE49-F238E27FC236}">
                <a16:creationId xmlns:a16="http://schemas.microsoft.com/office/drawing/2014/main" id="{91C2BB27-F6F1-A8B7-263F-3DF16F4B7486}"/>
              </a:ext>
            </a:extLst>
          </p:cNvPr>
          <p:cNvSpPr/>
          <p:nvPr/>
        </p:nvSpPr>
        <p:spPr>
          <a:xfrm>
            <a:off x="7258833" y="4986282"/>
            <a:ext cx="914400" cy="753251"/>
          </a:xfrm>
          <a:custGeom>
            <a:avLst/>
            <a:gdLst>
              <a:gd name="csX0" fmla="*/ 914400 w 914400"/>
              <a:gd name="csY0" fmla="*/ 450014 h 753251"/>
              <a:gd name="csX1" fmla="*/ 582460 w 914400"/>
              <a:gd name="csY1" fmla="*/ 738113 h 753251"/>
              <a:gd name="csX2" fmla="*/ 118997 w 914400"/>
              <a:gd name="csY2" fmla="*/ 36655 h 753251"/>
              <a:gd name="csX3" fmla="*/ 0 w 914400"/>
              <a:gd name="csY3" fmla="*/ 161915 h 753251"/>
            </a:gdLst>
            <a:ahLst/>
            <a:cxnLst>
              <a:cxn ang="0">
                <a:pos x="csX0" y="csY0"/>
              </a:cxn>
              <a:cxn ang="0">
                <a:pos x="csX1" y="csY1"/>
              </a:cxn>
              <a:cxn ang="0">
                <a:pos x="csX2" y="csY2"/>
              </a:cxn>
              <a:cxn ang="0">
                <a:pos x="csX3" y="csY3"/>
              </a:cxn>
            </a:cxnLst>
            <a:rect l="l" t="t" r="r" b="b"/>
            <a:pathLst>
              <a:path w="914400" h="753251">
                <a:moveTo>
                  <a:pt x="914400" y="450014"/>
                </a:moveTo>
                <a:cubicBezTo>
                  <a:pt x="814713" y="628510"/>
                  <a:pt x="715027" y="807006"/>
                  <a:pt x="582460" y="738113"/>
                </a:cubicBezTo>
                <a:cubicBezTo>
                  <a:pt x="449893" y="669220"/>
                  <a:pt x="216074" y="132688"/>
                  <a:pt x="118997" y="36655"/>
                </a:cubicBezTo>
                <a:cubicBezTo>
                  <a:pt x="21920" y="-59378"/>
                  <a:pt x="10960" y="51268"/>
                  <a:pt x="0" y="161915"/>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6" name="Freeform 195">
            <a:extLst>
              <a:ext uri="{FF2B5EF4-FFF2-40B4-BE49-F238E27FC236}">
                <a16:creationId xmlns:a16="http://schemas.microsoft.com/office/drawing/2014/main" id="{3688B56E-A69E-2941-47BC-D52AAF227CF7}"/>
              </a:ext>
            </a:extLst>
          </p:cNvPr>
          <p:cNvSpPr/>
          <p:nvPr/>
        </p:nvSpPr>
        <p:spPr>
          <a:xfrm>
            <a:off x="10628334" y="4772142"/>
            <a:ext cx="782877" cy="181902"/>
          </a:xfrm>
          <a:custGeom>
            <a:avLst/>
            <a:gdLst>
              <a:gd name="csX0" fmla="*/ 782877 w 782877"/>
              <a:gd name="csY0" fmla="*/ 25326 h 181902"/>
              <a:gd name="csX1" fmla="*/ 582461 w 782877"/>
              <a:gd name="csY1" fmla="*/ 138061 h 181902"/>
              <a:gd name="csX2" fmla="*/ 137787 w 782877"/>
              <a:gd name="csY2" fmla="*/ 274 h 181902"/>
              <a:gd name="csX3" fmla="*/ 0 w 782877"/>
              <a:gd name="csY3" fmla="*/ 181902 h 181902"/>
            </a:gdLst>
            <a:ahLst/>
            <a:cxnLst>
              <a:cxn ang="0">
                <a:pos x="csX0" y="csY0"/>
              </a:cxn>
              <a:cxn ang="0">
                <a:pos x="csX1" y="csY1"/>
              </a:cxn>
              <a:cxn ang="0">
                <a:pos x="csX2" y="csY2"/>
              </a:cxn>
              <a:cxn ang="0">
                <a:pos x="csX3" y="csY3"/>
              </a:cxn>
            </a:cxnLst>
            <a:rect l="l" t="t" r="r" b="b"/>
            <a:pathLst>
              <a:path w="782877" h="181902">
                <a:moveTo>
                  <a:pt x="782877" y="25326"/>
                </a:moveTo>
                <a:cubicBezTo>
                  <a:pt x="736426" y="83781"/>
                  <a:pt x="689976" y="142236"/>
                  <a:pt x="582461" y="138061"/>
                </a:cubicBezTo>
                <a:cubicBezTo>
                  <a:pt x="474946" y="133886"/>
                  <a:pt x="234864" y="-7033"/>
                  <a:pt x="137787" y="274"/>
                </a:cubicBezTo>
                <a:cubicBezTo>
                  <a:pt x="40710" y="7581"/>
                  <a:pt x="20355" y="94741"/>
                  <a:pt x="0" y="181902"/>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a:extLst>
              <a:ext uri="{FF2B5EF4-FFF2-40B4-BE49-F238E27FC236}">
                <a16:creationId xmlns:a16="http://schemas.microsoft.com/office/drawing/2014/main" id="{0E04E822-1925-C513-4710-56B32D3A980B}"/>
              </a:ext>
            </a:extLst>
          </p:cNvPr>
          <p:cNvSpPr/>
          <p:nvPr/>
        </p:nvSpPr>
        <p:spPr>
          <a:xfrm>
            <a:off x="10784792" y="498223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8" name="Freeform 197">
            <a:extLst>
              <a:ext uri="{FF2B5EF4-FFF2-40B4-BE49-F238E27FC236}">
                <a16:creationId xmlns:a16="http://schemas.microsoft.com/office/drawing/2014/main" id="{368C2EC0-5D52-D231-2612-26FE5365274E}"/>
              </a:ext>
            </a:extLst>
          </p:cNvPr>
          <p:cNvSpPr/>
          <p:nvPr/>
        </p:nvSpPr>
        <p:spPr>
          <a:xfrm>
            <a:off x="10809962" y="4797468"/>
            <a:ext cx="764087" cy="195377"/>
          </a:xfrm>
          <a:custGeom>
            <a:avLst/>
            <a:gdLst>
              <a:gd name="csX0" fmla="*/ 764087 w 764087"/>
              <a:gd name="csY0" fmla="*/ 0 h 195377"/>
              <a:gd name="csX1" fmla="*/ 482252 w 764087"/>
              <a:gd name="csY1" fmla="*/ 194154 h 195377"/>
              <a:gd name="csX2" fmla="*/ 106471 w 764087"/>
              <a:gd name="csY2" fmla="*/ 87683 h 195377"/>
              <a:gd name="csX3" fmla="*/ 0 w 764087"/>
              <a:gd name="csY3" fmla="*/ 194154 h 195377"/>
            </a:gdLst>
            <a:ahLst/>
            <a:cxnLst>
              <a:cxn ang="0">
                <a:pos x="csX0" y="csY0"/>
              </a:cxn>
              <a:cxn ang="0">
                <a:pos x="csX1" y="csY1"/>
              </a:cxn>
              <a:cxn ang="0">
                <a:pos x="csX2" y="csY2"/>
              </a:cxn>
              <a:cxn ang="0">
                <a:pos x="csX3" y="csY3"/>
              </a:cxn>
            </a:cxnLst>
            <a:rect l="l" t="t" r="r" b="b"/>
            <a:pathLst>
              <a:path w="764087" h="195377">
                <a:moveTo>
                  <a:pt x="764087" y="0"/>
                </a:moveTo>
                <a:cubicBezTo>
                  <a:pt x="677971" y="89770"/>
                  <a:pt x="591855" y="179540"/>
                  <a:pt x="482252" y="194154"/>
                </a:cubicBezTo>
                <a:cubicBezTo>
                  <a:pt x="372649" y="208768"/>
                  <a:pt x="186846" y="87683"/>
                  <a:pt x="106471" y="87683"/>
                </a:cubicBezTo>
                <a:cubicBezTo>
                  <a:pt x="26096" y="87683"/>
                  <a:pt x="13048" y="140918"/>
                  <a:pt x="0" y="194154"/>
                </a:cubicBezTo>
              </a:path>
            </a:pathLst>
          </a:custGeom>
          <a:ln>
            <a:prstDash val="lgDashDot"/>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9" name="Freeform 198">
            <a:extLst>
              <a:ext uri="{FF2B5EF4-FFF2-40B4-BE49-F238E27FC236}">
                <a16:creationId xmlns:a16="http://schemas.microsoft.com/office/drawing/2014/main" id="{46D6F306-B1F8-731C-5103-7050F367900B}"/>
              </a:ext>
            </a:extLst>
          </p:cNvPr>
          <p:cNvSpPr/>
          <p:nvPr/>
        </p:nvSpPr>
        <p:spPr>
          <a:xfrm>
            <a:off x="10615808" y="5029200"/>
            <a:ext cx="876822" cy="151590"/>
          </a:xfrm>
          <a:custGeom>
            <a:avLst/>
            <a:gdLst>
              <a:gd name="csX0" fmla="*/ 0 w 876822"/>
              <a:gd name="csY0" fmla="*/ 0 h 151590"/>
              <a:gd name="csX1" fmla="*/ 125260 w 876822"/>
              <a:gd name="csY1" fmla="*/ 150312 h 151590"/>
              <a:gd name="csX2" fmla="*/ 526093 w 876822"/>
              <a:gd name="csY2" fmla="*/ 75156 h 151590"/>
              <a:gd name="csX3" fmla="*/ 876822 w 876822"/>
              <a:gd name="csY3" fmla="*/ 125260 h 151590"/>
            </a:gdLst>
            <a:ahLst/>
            <a:cxnLst>
              <a:cxn ang="0">
                <a:pos x="csX0" y="csY0"/>
              </a:cxn>
              <a:cxn ang="0">
                <a:pos x="csX1" y="csY1"/>
              </a:cxn>
              <a:cxn ang="0">
                <a:pos x="csX2" y="csY2"/>
              </a:cxn>
              <a:cxn ang="0">
                <a:pos x="csX3" y="csY3"/>
              </a:cxn>
            </a:cxnLst>
            <a:rect l="l" t="t" r="r" b="b"/>
            <a:pathLst>
              <a:path w="876822" h="151590">
                <a:moveTo>
                  <a:pt x="0" y="0"/>
                </a:moveTo>
                <a:cubicBezTo>
                  <a:pt x="18789" y="68893"/>
                  <a:pt x="37578" y="137786"/>
                  <a:pt x="125260" y="150312"/>
                </a:cubicBezTo>
                <a:cubicBezTo>
                  <a:pt x="212942" y="162838"/>
                  <a:pt x="400833" y="79331"/>
                  <a:pt x="526093" y="75156"/>
                </a:cubicBezTo>
                <a:cubicBezTo>
                  <a:pt x="651353" y="70981"/>
                  <a:pt x="764087" y="98120"/>
                  <a:pt x="876822" y="125260"/>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 name="Freeform 199">
            <a:extLst>
              <a:ext uri="{FF2B5EF4-FFF2-40B4-BE49-F238E27FC236}">
                <a16:creationId xmlns:a16="http://schemas.microsoft.com/office/drawing/2014/main" id="{272E9E4B-9161-9DDC-5BAF-365000C3442D}"/>
              </a:ext>
            </a:extLst>
          </p:cNvPr>
          <p:cNvSpPr/>
          <p:nvPr/>
        </p:nvSpPr>
        <p:spPr>
          <a:xfrm>
            <a:off x="10665912" y="5212974"/>
            <a:ext cx="864296" cy="513823"/>
          </a:xfrm>
          <a:custGeom>
            <a:avLst/>
            <a:gdLst>
              <a:gd name="csX0" fmla="*/ 864296 w 864296"/>
              <a:gd name="csY0" fmla="*/ 386160 h 513823"/>
              <a:gd name="csX1" fmla="*/ 538620 w 864296"/>
              <a:gd name="csY1" fmla="*/ 492631 h 513823"/>
              <a:gd name="csX2" fmla="*/ 200417 w 864296"/>
              <a:gd name="csY2" fmla="*/ 16642 h 513823"/>
              <a:gd name="csX3" fmla="*/ 0 w 864296"/>
              <a:gd name="csY3" fmla="*/ 154429 h 513823"/>
            </a:gdLst>
            <a:ahLst/>
            <a:cxnLst>
              <a:cxn ang="0">
                <a:pos x="csX0" y="csY0"/>
              </a:cxn>
              <a:cxn ang="0">
                <a:pos x="csX1" y="csY1"/>
              </a:cxn>
              <a:cxn ang="0">
                <a:pos x="csX2" y="csY2"/>
              </a:cxn>
              <a:cxn ang="0">
                <a:pos x="csX3" y="csY3"/>
              </a:cxn>
            </a:cxnLst>
            <a:rect l="l" t="t" r="r" b="b"/>
            <a:pathLst>
              <a:path w="864296" h="513823">
                <a:moveTo>
                  <a:pt x="864296" y="386160"/>
                </a:moveTo>
                <a:cubicBezTo>
                  <a:pt x="756781" y="470188"/>
                  <a:pt x="649266" y="554217"/>
                  <a:pt x="538620" y="492631"/>
                </a:cubicBezTo>
                <a:cubicBezTo>
                  <a:pt x="427974" y="431045"/>
                  <a:pt x="290187" y="73009"/>
                  <a:pt x="200417" y="16642"/>
                </a:cubicBezTo>
                <a:cubicBezTo>
                  <a:pt x="110647" y="-39725"/>
                  <a:pt x="55323" y="57352"/>
                  <a:pt x="0" y="15442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1" name="Freeform 200">
            <a:extLst>
              <a:ext uri="{FF2B5EF4-FFF2-40B4-BE49-F238E27FC236}">
                <a16:creationId xmlns:a16="http://schemas.microsoft.com/office/drawing/2014/main" id="{E04565D4-DAA2-5E3E-9E0B-4DE057B493F6}"/>
              </a:ext>
            </a:extLst>
          </p:cNvPr>
          <p:cNvSpPr/>
          <p:nvPr/>
        </p:nvSpPr>
        <p:spPr>
          <a:xfrm>
            <a:off x="10841277" y="5004642"/>
            <a:ext cx="657616" cy="143555"/>
          </a:xfrm>
          <a:custGeom>
            <a:avLst/>
            <a:gdLst>
              <a:gd name="csX0" fmla="*/ 0 w 657616"/>
              <a:gd name="csY0" fmla="*/ 12032 h 143555"/>
              <a:gd name="csX1" fmla="*/ 56367 w 657616"/>
              <a:gd name="csY1" fmla="*/ 24558 h 143555"/>
              <a:gd name="csX2" fmla="*/ 306887 w 657616"/>
              <a:gd name="csY2" fmla="*/ 5769 h 143555"/>
              <a:gd name="csX3" fmla="*/ 657616 w 657616"/>
              <a:gd name="csY3" fmla="*/ 143555 h 143555"/>
            </a:gdLst>
            <a:ahLst/>
            <a:cxnLst>
              <a:cxn ang="0">
                <a:pos x="csX0" y="csY0"/>
              </a:cxn>
              <a:cxn ang="0">
                <a:pos x="csX1" y="csY1"/>
              </a:cxn>
              <a:cxn ang="0">
                <a:pos x="csX2" y="csY2"/>
              </a:cxn>
              <a:cxn ang="0">
                <a:pos x="csX3" y="csY3"/>
              </a:cxn>
            </a:cxnLst>
            <a:rect l="l" t="t" r="r" b="b"/>
            <a:pathLst>
              <a:path w="657616" h="143555">
                <a:moveTo>
                  <a:pt x="0" y="12032"/>
                </a:moveTo>
                <a:cubicBezTo>
                  <a:pt x="2609" y="18817"/>
                  <a:pt x="5219" y="25602"/>
                  <a:pt x="56367" y="24558"/>
                </a:cubicBezTo>
                <a:cubicBezTo>
                  <a:pt x="107515" y="23514"/>
                  <a:pt x="206679" y="-14064"/>
                  <a:pt x="306887" y="5769"/>
                </a:cubicBezTo>
                <a:cubicBezTo>
                  <a:pt x="407095" y="25602"/>
                  <a:pt x="532355" y="84578"/>
                  <a:pt x="657616" y="143555"/>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2" name="Freeform 201">
            <a:extLst>
              <a:ext uri="{FF2B5EF4-FFF2-40B4-BE49-F238E27FC236}">
                <a16:creationId xmlns:a16="http://schemas.microsoft.com/office/drawing/2014/main" id="{3CEC6D1B-FC23-D91B-6785-A62C057D192A}"/>
              </a:ext>
            </a:extLst>
          </p:cNvPr>
          <p:cNvSpPr/>
          <p:nvPr/>
        </p:nvSpPr>
        <p:spPr>
          <a:xfrm>
            <a:off x="10828751" y="5241947"/>
            <a:ext cx="707720" cy="574557"/>
          </a:xfrm>
          <a:custGeom>
            <a:avLst/>
            <a:gdLst>
              <a:gd name="csX0" fmla="*/ 707720 w 707720"/>
              <a:gd name="csY0" fmla="*/ 332135 h 574557"/>
              <a:gd name="csX1" fmla="*/ 438411 w 707720"/>
              <a:gd name="csY1" fmla="*/ 563867 h 574557"/>
              <a:gd name="csX2" fmla="*/ 150312 w 707720"/>
              <a:gd name="csY2" fmla="*/ 25248 h 574557"/>
              <a:gd name="csX3" fmla="*/ 0 w 707720"/>
              <a:gd name="csY3" fmla="*/ 137982 h 574557"/>
            </a:gdLst>
            <a:ahLst/>
            <a:cxnLst>
              <a:cxn ang="0">
                <a:pos x="csX0" y="csY0"/>
              </a:cxn>
              <a:cxn ang="0">
                <a:pos x="csX1" y="csY1"/>
              </a:cxn>
              <a:cxn ang="0">
                <a:pos x="csX2" y="csY2"/>
              </a:cxn>
              <a:cxn ang="0">
                <a:pos x="csX3" y="csY3"/>
              </a:cxn>
            </a:cxnLst>
            <a:rect l="l" t="t" r="r" b="b"/>
            <a:pathLst>
              <a:path w="707720" h="574557">
                <a:moveTo>
                  <a:pt x="707720" y="332135"/>
                </a:moveTo>
                <a:cubicBezTo>
                  <a:pt x="619516" y="473575"/>
                  <a:pt x="531312" y="615015"/>
                  <a:pt x="438411" y="563867"/>
                </a:cubicBezTo>
                <a:cubicBezTo>
                  <a:pt x="345510" y="512719"/>
                  <a:pt x="223380" y="96229"/>
                  <a:pt x="150312" y="25248"/>
                </a:cubicBezTo>
                <a:cubicBezTo>
                  <a:pt x="77244" y="-45733"/>
                  <a:pt x="38622" y="46124"/>
                  <a:pt x="0" y="137982"/>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3" name="Oval 202">
            <a:extLst>
              <a:ext uri="{FF2B5EF4-FFF2-40B4-BE49-F238E27FC236}">
                <a16:creationId xmlns:a16="http://schemas.microsoft.com/office/drawing/2014/main" id="{FA687CB6-C134-84D5-C5AC-72C5B8B61435}"/>
              </a:ext>
            </a:extLst>
          </p:cNvPr>
          <p:cNvSpPr/>
          <p:nvPr/>
        </p:nvSpPr>
        <p:spPr>
          <a:xfrm>
            <a:off x="9600136" y="515700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8EDACD5E-5418-8640-C813-D5ECB4C3B139}"/>
              </a:ext>
            </a:extLst>
          </p:cNvPr>
          <p:cNvSpPr/>
          <p:nvPr/>
        </p:nvSpPr>
        <p:spPr>
          <a:xfrm>
            <a:off x="9906000" y="515700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0F576908-C739-AAEC-890B-5A4A0D032B37}"/>
              </a:ext>
            </a:extLst>
          </p:cNvPr>
          <p:cNvSpPr/>
          <p:nvPr/>
        </p:nvSpPr>
        <p:spPr>
          <a:xfrm>
            <a:off x="9669480" y="6058382"/>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06" name="Oval 205">
            <a:extLst>
              <a:ext uri="{FF2B5EF4-FFF2-40B4-BE49-F238E27FC236}">
                <a16:creationId xmlns:a16="http://schemas.microsoft.com/office/drawing/2014/main" id="{FE424A89-6FF1-E4DC-1F73-DDBF5C3340C4}"/>
              </a:ext>
            </a:extLst>
          </p:cNvPr>
          <p:cNvSpPr/>
          <p:nvPr/>
        </p:nvSpPr>
        <p:spPr>
          <a:xfrm>
            <a:off x="9854015" y="6058382"/>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08" name="Straight Arrow Connector 207">
            <a:extLst>
              <a:ext uri="{FF2B5EF4-FFF2-40B4-BE49-F238E27FC236}">
                <a16:creationId xmlns:a16="http://schemas.microsoft.com/office/drawing/2014/main" id="{FA6A0A77-138D-E37A-9772-70D81447A2CC}"/>
              </a:ext>
            </a:extLst>
          </p:cNvPr>
          <p:cNvCxnSpPr>
            <a:cxnSpLocks/>
            <a:stCxn id="161" idx="6"/>
            <a:endCxn id="163" idx="1"/>
          </p:cNvCxnSpPr>
          <p:nvPr/>
        </p:nvCxnSpPr>
        <p:spPr>
          <a:xfrm>
            <a:off x="9806243" y="4376380"/>
            <a:ext cx="887315" cy="152558"/>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210" name="Freeform 209">
            <a:extLst>
              <a:ext uri="{FF2B5EF4-FFF2-40B4-BE49-F238E27FC236}">
                <a16:creationId xmlns:a16="http://schemas.microsoft.com/office/drawing/2014/main" id="{2B918242-61DD-CB0B-20BD-32AF035C0DF0}"/>
              </a:ext>
            </a:extLst>
          </p:cNvPr>
          <p:cNvSpPr/>
          <p:nvPr/>
        </p:nvSpPr>
        <p:spPr>
          <a:xfrm>
            <a:off x="9632515" y="4821355"/>
            <a:ext cx="1033397" cy="686360"/>
          </a:xfrm>
          <a:custGeom>
            <a:avLst/>
            <a:gdLst>
              <a:gd name="csX0" fmla="*/ 1033397 w 1033397"/>
              <a:gd name="csY0" fmla="*/ 608678 h 686360"/>
              <a:gd name="csX1" fmla="*/ 670143 w 1033397"/>
              <a:gd name="csY1" fmla="*/ 633730 h 686360"/>
              <a:gd name="csX2" fmla="*/ 306888 w 1033397"/>
              <a:gd name="csY2" fmla="*/ 7429 h 686360"/>
              <a:gd name="csX3" fmla="*/ 0 w 1033397"/>
              <a:gd name="csY3" fmla="*/ 345631 h 686360"/>
            </a:gdLst>
            <a:ahLst/>
            <a:cxnLst>
              <a:cxn ang="0">
                <a:pos x="csX0" y="csY0"/>
              </a:cxn>
              <a:cxn ang="0">
                <a:pos x="csX1" y="csY1"/>
              </a:cxn>
              <a:cxn ang="0">
                <a:pos x="csX2" y="csY2"/>
              </a:cxn>
              <a:cxn ang="0">
                <a:pos x="csX3" y="csY3"/>
              </a:cxn>
            </a:cxnLst>
            <a:rect l="l" t="t" r="r" b="b"/>
            <a:pathLst>
              <a:path w="1033397" h="686360">
                <a:moveTo>
                  <a:pt x="1033397" y="608678"/>
                </a:moveTo>
                <a:cubicBezTo>
                  <a:pt x="912312" y="671308"/>
                  <a:pt x="791228" y="733938"/>
                  <a:pt x="670143" y="633730"/>
                </a:cubicBezTo>
                <a:cubicBezTo>
                  <a:pt x="549058" y="533522"/>
                  <a:pt x="418578" y="55445"/>
                  <a:pt x="306888" y="7429"/>
                </a:cubicBezTo>
                <a:cubicBezTo>
                  <a:pt x="195197" y="-40588"/>
                  <a:pt x="97598" y="152521"/>
                  <a:pt x="0" y="34563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11" name="Freeform 210">
            <a:extLst>
              <a:ext uri="{FF2B5EF4-FFF2-40B4-BE49-F238E27FC236}">
                <a16:creationId xmlns:a16="http://schemas.microsoft.com/office/drawing/2014/main" id="{EACDA96B-A2AC-3DF7-79B3-7E6694CE26EC}"/>
              </a:ext>
            </a:extLst>
          </p:cNvPr>
          <p:cNvSpPr/>
          <p:nvPr/>
        </p:nvSpPr>
        <p:spPr>
          <a:xfrm>
            <a:off x="9939403" y="4926304"/>
            <a:ext cx="889348" cy="720134"/>
          </a:xfrm>
          <a:custGeom>
            <a:avLst/>
            <a:gdLst>
              <a:gd name="csX0" fmla="*/ 889348 w 889348"/>
              <a:gd name="csY0" fmla="*/ 491203 h 720134"/>
              <a:gd name="csX1" fmla="*/ 613775 w 889348"/>
              <a:gd name="csY1" fmla="*/ 697882 h 720134"/>
              <a:gd name="csX2" fmla="*/ 175364 w 889348"/>
              <a:gd name="csY2" fmla="*/ 21477 h 720134"/>
              <a:gd name="csX3" fmla="*/ 0 w 889348"/>
              <a:gd name="csY3" fmla="*/ 234419 h 720134"/>
            </a:gdLst>
            <a:ahLst/>
            <a:cxnLst>
              <a:cxn ang="0">
                <a:pos x="csX0" y="csY0"/>
              </a:cxn>
              <a:cxn ang="0">
                <a:pos x="csX1" y="csY1"/>
              </a:cxn>
              <a:cxn ang="0">
                <a:pos x="csX2" y="csY2"/>
              </a:cxn>
              <a:cxn ang="0">
                <a:pos x="csX3" y="csY3"/>
              </a:cxn>
            </a:cxnLst>
            <a:rect l="l" t="t" r="r" b="b"/>
            <a:pathLst>
              <a:path w="889348" h="720134">
                <a:moveTo>
                  <a:pt x="889348" y="491203"/>
                </a:moveTo>
                <a:cubicBezTo>
                  <a:pt x="811060" y="633686"/>
                  <a:pt x="732772" y="776170"/>
                  <a:pt x="613775" y="697882"/>
                </a:cubicBezTo>
                <a:cubicBezTo>
                  <a:pt x="494778" y="619594"/>
                  <a:pt x="277660" y="98721"/>
                  <a:pt x="175364" y="21477"/>
                </a:cubicBezTo>
                <a:cubicBezTo>
                  <a:pt x="73068" y="-55767"/>
                  <a:pt x="36534" y="89326"/>
                  <a:pt x="0" y="23441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12" name="Oval 211">
            <a:extLst>
              <a:ext uri="{FF2B5EF4-FFF2-40B4-BE49-F238E27FC236}">
                <a16:creationId xmlns:a16="http://schemas.microsoft.com/office/drawing/2014/main" id="{FF9BA9EA-7589-948C-1365-B4995805982A}"/>
              </a:ext>
            </a:extLst>
          </p:cNvPr>
          <p:cNvSpPr/>
          <p:nvPr/>
        </p:nvSpPr>
        <p:spPr>
          <a:xfrm>
            <a:off x="5663107" y="2031651"/>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3" name="Oval 212">
            <a:extLst>
              <a:ext uri="{FF2B5EF4-FFF2-40B4-BE49-F238E27FC236}">
                <a16:creationId xmlns:a16="http://schemas.microsoft.com/office/drawing/2014/main" id="{C99EEEDD-5E23-3173-8CDA-6F527D3D98DA}"/>
              </a:ext>
            </a:extLst>
          </p:cNvPr>
          <p:cNvSpPr/>
          <p:nvPr/>
        </p:nvSpPr>
        <p:spPr>
          <a:xfrm>
            <a:off x="5492978" y="3613617"/>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4" name="Oval 213">
            <a:extLst>
              <a:ext uri="{FF2B5EF4-FFF2-40B4-BE49-F238E27FC236}">
                <a16:creationId xmlns:a16="http://schemas.microsoft.com/office/drawing/2014/main" id="{1128CF93-9A07-99C3-DAC9-43845C7E6285}"/>
              </a:ext>
            </a:extLst>
          </p:cNvPr>
          <p:cNvSpPr/>
          <p:nvPr/>
        </p:nvSpPr>
        <p:spPr>
          <a:xfrm>
            <a:off x="5676693" y="3603179"/>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5" name="Oval 214">
            <a:extLst>
              <a:ext uri="{FF2B5EF4-FFF2-40B4-BE49-F238E27FC236}">
                <a16:creationId xmlns:a16="http://schemas.microsoft.com/office/drawing/2014/main" id="{DB41F3E4-E8A1-B6D3-3E20-EBFBDDCEDC6B}"/>
              </a:ext>
            </a:extLst>
          </p:cNvPr>
          <p:cNvSpPr/>
          <p:nvPr/>
        </p:nvSpPr>
        <p:spPr>
          <a:xfrm>
            <a:off x="5858321" y="3603179"/>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6" name="Oval 215">
            <a:extLst>
              <a:ext uri="{FF2B5EF4-FFF2-40B4-BE49-F238E27FC236}">
                <a16:creationId xmlns:a16="http://schemas.microsoft.com/office/drawing/2014/main" id="{A880A403-296F-4768-DF4E-3EEB1417FFEE}"/>
              </a:ext>
            </a:extLst>
          </p:cNvPr>
          <p:cNvSpPr/>
          <p:nvPr/>
        </p:nvSpPr>
        <p:spPr>
          <a:xfrm>
            <a:off x="5589011" y="538187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7" name="Oval 216">
            <a:extLst>
              <a:ext uri="{FF2B5EF4-FFF2-40B4-BE49-F238E27FC236}">
                <a16:creationId xmlns:a16="http://schemas.microsoft.com/office/drawing/2014/main" id="{BC2B8560-32E8-9D14-532A-7F90710F15FE}"/>
              </a:ext>
            </a:extLst>
          </p:cNvPr>
          <p:cNvSpPr/>
          <p:nvPr/>
        </p:nvSpPr>
        <p:spPr>
          <a:xfrm>
            <a:off x="5726798" y="5375612"/>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19" name="Straight Arrow Connector 218">
            <a:extLst>
              <a:ext uri="{FF2B5EF4-FFF2-40B4-BE49-F238E27FC236}">
                <a16:creationId xmlns:a16="http://schemas.microsoft.com/office/drawing/2014/main" id="{6F2F9239-E132-8E46-8978-B0FCC238135A}"/>
              </a:ext>
            </a:extLst>
          </p:cNvPr>
          <p:cNvCxnSpPr>
            <a:cxnSpLocks/>
            <a:stCxn id="212" idx="7"/>
            <a:endCxn id="9" idx="2"/>
          </p:cNvCxnSpPr>
          <p:nvPr/>
        </p:nvCxnSpPr>
        <p:spPr>
          <a:xfrm flipV="1">
            <a:off x="5711254" y="852089"/>
            <a:ext cx="2144968" cy="1188258"/>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221" name="Freeform 220">
            <a:extLst>
              <a:ext uri="{FF2B5EF4-FFF2-40B4-BE49-F238E27FC236}">
                <a16:creationId xmlns:a16="http://schemas.microsoft.com/office/drawing/2014/main" id="{CA648367-CD15-25BA-836F-187341878D02}"/>
              </a:ext>
            </a:extLst>
          </p:cNvPr>
          <p:cNvSpPr/>
          <p:nvPr/>
        </p:nvSpPr>
        <p:spPr>
          <a:xfrm>
            <a:off x="5511452" y="2510227"/>
            <a:ext cx="2210844" cy="1122321"/>
          </a:xfrm>
          <a:custGeom>
            <a:avLst/>
            <a:gdLst>
              <a:gd name="csX0" fmla="*/ 2210844 w 2210844"/>
              <a:gd name="csY0" fmla="*/ 82661 h 1122321"/>
              <a:gd name="csX1" fmla="*/ 1853852 w 2210844"/>
              <a:gd name="csY1" fmla="*/ 320655 h 1122321"/>
              <a:gd name="csX2" fmla="*/ 688932 w 2210844"/>
              <a:gd name="csY2" fmla="*/ 26294 h 1122321"/>
              <a:gd name="csX3" fmla="*/ 0 w 2210844"/>
              <a:gd name="csY3" fmla="*/ 1122321 h 1122321"/>
            </a:gdLst>
            <a:ahLst/>
            <a:cxnLst>
              <a:cxn ang="0">
                <a:pos x="csX0" y="csY0"/>
              </a:cxn>
              <a:cxn ang="0">
                <a:pos x="csX1" y="csY1"/>
              </a:cxn>
              <a:cxn ang="0">
                <a:pos x="csX2" y="csY2"/>
              </a:cxn>
              <a:cxn ang="0">
                <a:pos x="csX3" y="csY3"/>
              </a:cxn>
            </a:cxnLst>
            <a:rect l="l" t="t" r="r" b="b"/>
            <a:pathLst>
              <a:path w="2210844" h="1122321">
                <a:moveTo>
                  <a:pt x="2210844" y="82661"/>
                </a:moveTo>
                <a:cubicBezTo>
                  <a:pt x="2159174" y="206355"/>
                  <a:pt x="2107504" y="330050"/>
                  <a:pt x="1853852" y="320655"/>
                </a:cubicBezTo>
                <a:cubicBezTo>
                  <a:pt x="1600200" y="311261"/>
                  <a:pt x="997907" y="-107317"/>
                  <a:pt x="688932" y="26294"/>
                </a:cubicBezTo>
                <a:cubicBezTo>
                  <a:pt x="379957" y="159905"/>
                  <a:pt x="189978" y="641113"/>
                  <a:pt x="0" y="112232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24" name="Freeform 223">
            <a:extLst>
              <a:ext uri="{FF2B5EF4-FFF2-40B4-BE49-F238E27FC236}">
                <a16:creationId xmlns:a16="http://schemas.microsoft.com/office/drawing/2014/main" id="{3C1C6D3F-76D7-72DC-10D9-0296E7533221}"/>
              </a:ext>
            </a:extLst>
          </p:cNvPr>
          <p:cNvSpPr/>
          <p:nvPr/>
        </p:nvSpPr>
        <p:spPr>
          <a:xfrm>
            <a:off x="5705605" y="2611677"/>
            <a:ext cx="2185792" cy="989556"/>
          </a:xfrm>
          <a:custGeom>
            <a:avLst/>
            <a:gdLst>
              <a:gd name="csX0" fmla="*/ 2185792 w 2185792"/>
              <a:gd name="csY0" fmla="*/ 0 h 989556"/>
              <a:gd name="csX1" fmla="*/ 1791222 w 2185792"/>
              <a:gd name="csY1" fmla="*/ 375781 h 989556"/>
              <a:gd name="csX2" fmla="*/ 670143 w 2185792"/>
              <a:gd name="csY2" fmla="*/ 62630 h 989556"/>
              <a:gd name="csX3" fmla="*/ 0 w 2185792"/>
              <a:gd name="csY3" fmla="*/ 989556 h 989556"/>
            </a:gdLst>
            <a:ahLst/>
            <a:cxnLst>
              <a:cxn ang="0">
                <a:pos x="csX0" y="csY0"/>
              </a:cxn>
              <a:cxn ang="0">
                <a:pos x="csX1" y="csY1"/>
              </a:cxn>
              <a:cxn ang="0">
                <a:pos x="csX2" y="csY2"/>
              </a:cxn>
              <a:cxn ang="0">
                <a:pos x="csX3" y="csY3"/>
              </a:cxn>
            </a:cxnLst>
            <a:rect l="l" t="t" r="r" b="b"/>
            <a:pathLst>
              <a:path w="2185792" h="989556">
                <a:moveTo>
                  <a:pt x="2185792" y="0"/>
                </a:moveTo>
                <a:cubicBezTo>
                  <a:pt x="2114811" y="182671"/>
                  <a:pt x="2043830" y="365343"/>
                  <a:pt x="1791222" y="375781"/>
                </a:cubicBezTo>
                <a:cubicBezTo>
                  <a:pt x="1538614" y="386219"/>
                  <a:pt x="968680" y="-39666"/>
                  <a:pt x="670143" y="62630"/>
                </a:cubicBezTo>
                <a:cubicBezTo>
                  <a:pt x="371606" y="164926"/>
                  <a:pt x="104383" y="837156"/>
                  <a:pt x="0" y="989556"/>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27" name="Freeform 226">
            <a:extLst>
              <a:ext uri="{FF2B5EF4-FFF2-40B4-BE49-F238E27FC236}">
                <a16:creationId xmlns:a16="http://schemas.microsoft.com/office/drawing/2014/main" id="{B31410DA-8EAB-D608-DC32-944A7719FC9A}"/>
              </a:ext>
            </a:extLst>
          </p:cNvPr>
          <p:cNvSpPr/>
          <p:nvPr/>
        </p:nvSpPr>
        <p:spPr>
          <a:xfrm>
            <a:off x="5887233" y="2605414"/>
            <a:ext cx="2148214" cy="995819"/>
          </a:xfrm>
          <a:custGeom>
            <a:avLst/>
            <a:gdLst>
              <a:gd name="csX0" fmla="*/ 2148214 w 2148214"/>
              <a:gd name="csY0" fmla="*/ 0 h 995819"/>
              <a:gd name="csX1" fmla="*/ 1784959 w 2148214"/>
              <a:gd name="csY1" fmla="*/ 569934 h 995819"/>
              <a:gd name="csX2" fmla="*/ 701457 w 2148214"/>
              <a:gd name="csY2" fmla="*/ 212942 h 995819"/>
              <a:gd name="csX3" fmla="*/ 0 w 2148214"/>
              <a:gd name="csY3" fmla="*/ 995819 h 995819"/>
            </a:gdLst>
            <a:ahLst/>
            <a:cxnLst>
              <a:cxn ang="0">
                <a:pos x="csX0" y="csY0"/>
              </a:cxn>
              <a:cxn ang="0">
                <a:pos x="csX1" y="csY1"/>
              </a:cxn>
              <a:cxn ang="0">
                <a:pos x="csX2" y="csY2"/>
              </a:cxn>
              <a:cxn ang="0">
                <a:pos x="csX3" y="csY3"/>
              </a:cxn>
            </a:cxnLst>
            <a:rect l="l" t="t" r="r" b="b"/>
            <a:pathLst>
              <a:path w="2148214" h="995819">
                <a:moveTo>
                  <a:pt x="2148214" y="0"/>
                </a:moveTo>
                <a:cubicBezTo>
                  <a:pt x="2087149" y="267222"/>
                  <a:pt x="2026085" y="534444"/>
                  <a:pt x="1784959" y="569934"/>
                </a:cubicBezTo>
                <a:cubicBezTo>
                  <a:pt x="1543833" y="605424"/>
                  <a:pt x="998950" y="141961"/>
                  <a:pt x="701457" y="212942"/>
                </a:cubicBezTo>
                <a:cubicBezTo>
                  <a:pt x="403964" y="283923"/>
                  <a:pt x="201982" y="639871"/>
                  <a:pt x="0" y="99581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9" name="Straight Arrow Connector 228">
            <a:extLst>
              <a:ext uri="{FF2B5EF4-FFF2-40B4-BE49-F238E27FC236}">
                <a16:creationId xmlns:a16="http://schemas.microsoft.com/office/drawing/2014/main" id="{30FF06F0-9869-B12B-7A0F-2CF01D061D4B}"/>
              </a:ext>
            </a:extLst>
          </p:cNvPr>
          <p:cNvCxnSpPr>
            <a:stCxn id="213" idx="4"/>
            <a:endCxn id="216" idx="1"/>
          </p:cNvCxnSpPr>
          <p:nvPr/>
        </p:nvCxnSpPr>
        <p:spPr>
          <a:xfrm>
            <a:off x="5521182" y="3672994"/>
            <a:ext cx="76090" cy="1717577"/>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230" name="Freeform 229">
            <a:extLst>
              <a:ext uri="{FF2B5EF4-FFF2-40B4-BE49-F238E27FC236}">
                <a16:creationId xmlns:a16="http://schemas.microsoft.com/office/drawing/2014/main" id="{E70E5D1D-D11D-B595-DB83-886940BE3D27}"/>
              </a:ext>
            </a:extLst>
          </p:cNvPr>
          <p:cNvSpPr/>
          <p:nvPr/>
        </p:nvSpPr>
        <p:spPr>
          <a:xfrm>
            <a:off x="5711868" y="3682652"/>
            <a:ext cx="1390390" cy="670143"/>
          </a:xfrm>
          <a:custGeom>
            <a:avLst/>
            <a:gdLst>
              <a:gd name="csX0" fmla="*/ 0 w 1390390"/>
              <a:gd name="csY0" fmla="*/ 0 h 670143"/>
              <a:gd name="csX1" fmla="*/ 200417 w 1390390"/>
              <a:gd name="csY1" fmla="*/ 363255 h 670143"/>
              <a:gd name="csX2" fmla="*/ 826718 w 1390390"/>
              <a:gd name="csY2" fmla="*/ 394570 h 670143"/>
              <a:gd name="csX3" fmla="*/ 1390390 w 1390390"/>
              <a:gd name="csY3" fmla="*/ 670143 h 670143"/>
            </a:gdLst>
            <a:ahLst/>
            <a:cxnLst>
              <a:cxn ang="0">
                <a:pos x="csX0" y="csY0"/>
              </a:cxn>
              <a:cxn ang="0">
                <a:pos x="csX1" y="csY1"/>
              </a:cxn>
              <a:cxn ang="0">
                <a:pos x="csX2" y="csY2"/>
              </a:cxn>
              <a:cxn ang="0">
                <a:pos x="csX3" y="csY3"/>
              </a:cxn>
            </a:cxnLst>
            <a:rect l="l" t="t" r="r" b="b"/>
            <a:pathLst>
              <a:path w="1390390" h="670143">
                <a:moveTo>
                  <a:pt x="0" y="0"/>
                </a:moveTo>
                <a:cubicBezTo>
                  <a:pt x="31315" y="148746"/>
                  <a:pt x="62631" y="297493"/>
                  <a:pt x="200417" y="363255"/>
                </a:cubicBezTo>
                <a:cubicBezTo>
                  <a:pt x="338203" y="429017"/>
                  <a:pt x="628389" y="343422"/>
                  <a:pt x="826718" y="394570"/>
                </a:cubicBezTo>
                <a:cubicBezTo>
                  <a:pt x="1025047" y="445718"/>
                  <a:pt x="1207718" y="557930"/>
                  <a:pt x="1390390" y="670143"/>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31" name="Freeform 230">
            <a:extLst>
              <a:ext uri="{FF2B5EF4-FFF2-40B4-BE49-F238E27FC236}">
                <a16:creationId xmlns:a16="http://schemas.microsoft.com/office/drawing/2014/main" id="{9DDF4FB4-4554-2AD2-30C8-6900107AB591}"/>
              </a:ext>
            </a:extLst>
          </p:cNvPr>
          <p:cNvSpPr/>
          <p:nvPr/>
        </p:nvSpPr>
        <p:spPr>
          <a:xfrm>
            <a:off x="5893496" y="3657600"/>
            <a:ext cx="3870542" cy="701458"/>
          </a:xfrm>
          <a:custGeom>
            <a:avLst/>
            <a:gdLst>
              <a:gd name="csX0" fmla="*/ 0 w 3870542"/>
              <a:gd name="csY0" fmla="*/ 0 h 701458"/>
              <a:gd name="csX1" fmla="*/ 726509 w 3870542"/>
              <a:gd name="csY1" fmla="*/ 200416 h 701458"/>
              <a:gd name="csX2" fmla="*/ 2561572 w 3870542"/>
              <a:gd name="csY2" fmla="*/ 175364 h 701458"/>
              <a:gd name="csX3" fmla="*/ 3870542 w 3870542"/>
              <a:gd name="csY3" fmla="*/ 701458 h 701458"/>
            </a:gdLst>
            <a:ahLst/>
            <a:cxnLst>
              <a:cxn ang="0">
                <a:pos x="csX0" y="csY0"/>
              </a:cxn>
              <a:cxn ang="0">
                <a:pos x="csX1" y="csY1"/>
              </a:cxn>
              <a:cxn ang="0">
                <a:pos x="csX2" y="csY2"/>
              </a:cxn>
              <a:cxn ang="0">
                <a:pos x="csX3" y="csY3"/>
              </a:cxn>
            </a:cxnLst>
            <a:rect l="l" t="t" r="r" b="b"/>
            <a:pathLst>
              <a:path w="3870542" h="701458">
                <a:moveTo>
                  <a:pt x="0" y="0"/>
                </a:moveTo>
                <a:cubicBezTo>
                  <a:pt x="149790" y="85594"/>
                  <a:pt x="299580" y="171189"/>
                  <a:pt x="726509" y="200416"/>
                </a:cubicBezTo>
                <a:cubicBezTo>
                  <a:pt x="1153438" y="229643"/>
                  <a:pt x="2037567" y="91857"/>
                  <a:pt x="2561572" y="175364"/>
                </a:cubicBezTo>
                <a:cubicBezTo>
                  <a:pt x="3085578" y="258871"/>
                  <a:pt x="3478060" y="480164"/>
                  <a:pt x="3870542" y="701458"/>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Arrow Connector 231">
            <a:extLst>
              <a:ext uri="{FF2B5EF4-FFF2-40B4-BE49-F238E27FC236}">
                <a16:creationId xmlns:a16="http://schemas.microsoft.com/office/drawing/2014/main" id="{B60F6B5D-AE13-73A1-BAD1-14B13E9C1B58}"/>
              </a:ext>
            </a:extLst>
          </p:cNvPr>
          <p:cNvCxnSpPr>
            <a:cxnSpLocks/>
            <a:endCxn id="185" idx="0"/>
          </p:cNvCxnSpPr>
          <p:nvPr/>
        </p:nvCxnSpPr>
        <p:spPr>
          <a:xfrm>
            <a:off x="6982552" y="5190731"/>
            <a:ext cx="48016" cy="871724"/>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cxnSp>
        <p:nvCxnSpPr>
          <p:cNvPr id="234" name="Straight Arrow Connector 233">
            <a:extLst>
              <a:ext uri="{FF2B5EF4-FFF2-40B4-BE49-F238E27FC236}">
                <a16:creationId xmlns:a16="http://schemas.microsoft.com/office/drawing/2014/main" id="{D427DF97-4609-9161-59F1-6B1B9203B78B}"/>
              </a:ext>
            </a:extLst>
          </p:cNvPr>
          <p:cNvCxnSpPr>
            <a:cxnSpLocks/>
            <a:endCxn id="186" idx="0"/>
          </p:cNvCxnSpPr>
          <p:nvPr/>
        </p:nvCxnSpPr>
        <p:spPr>
          <a:xfrm flipH="1">
            <a:off x="7205933" y="5190731"/>
            <a:ext cx="52192" cy="865461"/>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cxnSp>
        <p:nvCxnSpPr>
          <p:cNvPr id="238" name="Straight Arrow Connector 237">
            <a:extLst>
              <a:ext uri="{FF2B5EF4-FFF2-40B4-BE49-F238E27FC236}">
                <a16:creationId xmlns:a16="http://schemas.microsoft.com/office/drawing/2014/main" id="{E47B0D99-53BB-5294-0876-9F0FB7D9F8BA}"/>
              </a:ext>
            </a:extLst>
          </p:cNvPr>
          <p:cNvCxnSpPr>
            <a:cxnSpLocks/>
            <a:endCxn id="205" idx="0"/>
          </p:cNvCxnSpPr>
          <p:nvPr/>
        </p:nvCxnSpPr>
        <p:spPr>
          <a:xfrm>
            <a:off x="9632945" y="5226672"/>
            <a:ext cx="64739" cy="831710"/>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cxnSp>
        <p:nvCxnSpPr>
          <p:cNvPr id="240" name="Straight Arrow Connector 239">
            <a:extLst>
              <a:ext uri="{FF2B5EF4-FFF2-40B4-BE49-F238E27FC236}">
                <a16:creationId xmlns:a16="http://schemas.microsoft.com/office/drawing/2014/main" id="{BCDC0D25-69E9-EF6A-BB44-A5D3BFF09C3D}"/>
              </a:ext>
            </a:extLst>
          </p:cNvPr>
          <p:cNvCxnSpPr>
            <a:cxnSpLocks/>
            <a:stCxn id="204" idx="4"/>
            <a:endCxn id="206" idx="0"/>
          </p:cNvCxnSpPr>
          <p:nvPr/>
        </p:nvCxnSpPr>
        <p:spPr>
          <a:xfrm flipH="1">
            <a:off x="9882219" y="5216381"/>
            <a:ext cx="51985" cy="842001"/>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243" name="Freeform 242">
            <a:extLst>
              <a:ext uri="{FF2B5EF4-FFF2-40B4-BE49-F238E27FC236}">
                <a16:creationId xmlns:a16="http://schemas.microsoft.com/office/drawing/2014/main" id="{CBB68BCE-34E2-68B5-90B0-704D412876DB}"/>
              </a:ext>
            </a:extLst>
          </p:cNvPr>
          <p:cNvSpPr/>
          <p:nvPr/>
        </p:nvSpPr>
        <p:spPr>
          <a:xfrm>
            <a:off x="5611660" y="4737230"/>
            <a:ext cx="1402915" cy="1585783"/>
          </a:xfrm>
          <a:custGeom>
            <a:avLst/>
            <a:gdLst>
              <a:gd name="csX0" fmla="*/ 1402915 w 1402915"/>
              <a:gd name="csY0" fmla="*/ 1375471 h 1585783"/>
              <a:gd name="csX1" fmla="*/ 1152395 w 1402915"/>
              <a:gd name="csY1" fmla="*/ 1475680 h 1585783"/>
              <a:gd name="csX2" fmla="*/ 319414 w 1402915"/>
              <a:gd name="csY2" fmla="*/ 28923 h 1585783"/>
              <a:gd name="csX3" fmla="*/ 0 w 1402915"/>
              <a:gd name="csY3" fmla="*/ 648962 h 1585783"/>
            </a:gdLst>
            <a:ahLst/>
            <a:cxnLst>
              <a:cxn ang="0">
                <a:pos x="csX0" y="csY0"/>
              </a:cxn>
              <a:cxn ang="0">
                <a:pos x="csX1" y="csY1"/>
              </a:cxn>
              <a:cxn ang="0">
                <a:pos x="csX2" y="csY2"/>
              </a:cxn>
              <a:cxn ang="0">
                <a:pos x="csX3" y="csY3"/>
              </a:cxn>
            </a:cxnLst>
            <a:rect l="l" t="t" r="r" b="b"/>
            <a:pathLst>
              <a:path w="1402915" h="1585783">
                <a:moveTo>
                  <a:pt x="1402915" y="1375471"/>
                </a:moveTo>
                <a:cubicBezTo>
                  <a:pt x="1367946" y="1537788"/>
                  <a:pt x="1332978" y="1700105"/>
                  <a:pt x="1152395" y="1475680"/>
                </a:cubicBezTo>
                <a:cubicBezTo>
                  <a:pt x="971812" y="1251255"/>
                  <a:pt x="511480" y="166709"/>
                  <a:pt x="319414" y="28923"/>
                </a:cubicBezTo>
                <a:cubicBezTo>
                  <a:pt x="127348" y="-108863"/>
                  <a:pt x="63674" y="270049"/>
                  <a:pt x="0" y="648962"/>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a:extLst>
              <a:ext uri="{FF2B5EF4-FFF2-40B4-BE49-F238E27FC236}">
                <a16:creationId xmlns:a16="http://schemas.microsoft.com/office/drawing/2014/main" id="{C2148FA0-3D7F-5E97-330F-7D4F3EA0BDEA}"/>
              </a:ext>
            </a:extLst>
          </p:cNvPr>
          <p:cNvSpPr/>
          <p:nvPr/>
        </p:nvSpPr>
        <p:spPr>
          <a:xfrm>
            <a:off x="5755710" y="5059207"/>
            <a:ext cx="1459282" cy="1471581"/>
          </a:xfrm>
          <a:custGeom>
            <a:avLst/>
            <a:gdLst>
              <a:gd name="csX0" fmla="*/ 1459282 w 1459282"/>
              <a:gd name="csY0" fmla="*/ 1040968 h 1471581"/>
              <a:gd name="csX1" fmla="*/ 1202498 w 1459282"/>
              <a:gd name="csY1" fmla="*/ 1423012 h 1471581"/>
              <a:gd name="csX2" fmla="*/ 294361 w 1459282"/>
              <a:gd name="csY2" fmla="*/ 70201 h 1471581"/>
              <a:gd name="csX3" fmla="*/ 0 w 1459282"/>
              <a:gd name="csY3" fmla="*/ 314459 h 1471581"/>
            </a:gdLst>
            <a:ahLst/>
            <a:cxnLst>
              <a:cxn ang="0">
                <a:pos x="csX0" y="csY0"/>
              </a:cxn>
              <a:cxn ang="0">
                <a:pos x="csX1" y="csY1"/>
              </a:cxn>
              <a:cxn ang="0">
                <a:pos x="csX2" y="csY2"/>
              </a:cxn>
              <a:cxn ang="0">
                <a:pos x="csX3" y="csY3"/>
              </a:cxn>
            </a:cxnLst>
            <a:rect l="l" t="t" r="r" b="b"/>
            <a:pathLst>
              <a:path w="1459282" h="1471581">
                <a:moveTo>
                  <a:pt x="1459282" y="1040968"/>
                </a:moveTo>
                <a:cubicBezTo>
                  <a:pt x="1427966" y="1312887"/>
                  <a:pt x="1396651" y="1584806"/>
                  <a:pt x="1202498" y="1423012"/>
                </a:cubicBezTo>
                <a:cubicBezTo>
                  <a:pt x="1008345" y="1261218"/>
                  <a:pt x="494777" y="254960"/>
                  <a:pt x="294361" y="70201"/>
                </a:cubicBezTo>
                <a:cubicBezTo>
                  <a:pt x="93945" y="-114558"/>
                  <a:pt x="46972" y="99950"/>
                  <a:pt x="0" y="31445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5" name="Freeform 244">
            <a:extLst>
              <a:ext uri="{FF2B5EF4-FFF2-40B4-BE49-F238E27FC236}">
                <a16:creationId xmlns:a16="http://schemas.microsoft.com/office/drawing/2014/main" id="{C5A665FC-7168-A5B6-FCE9-430A67C439F4}"/>
              </a:ext>
            </a:extLst>
          </p:cNvPr>
          <p:cNvSpPr/>
          <p:nvPr/>
        </p:nvSpPr>
        <p:spPr>
          <a:xfrm>
            <a:off x="5624186" y="4924615"/>
            <a:ext cx="4077222" cy="1613026"/>
          </a:xfrm>
          <a:custGeom>
            <a:avLst/>
            <a:gdLst>
              <a:gd name="csX0" fmla="*/ 4077222 w 4077222"/>
              <a:gd name="csY0" fmla="*/ 1188086 h 1613026"/>
              <a:gd name="csX1" fmla="*/ 2749463 w 4077222"/>
              <a:gd name="csY1" fmla="*/ 1607708 h 1613026"/>
              <a:gd name="csX2" fmla="*/ 964504 w 4077222"/>
              <a:gd name="csY2" fmla="*/ 1325873 h 1613026"/>
              <a:gd name="csX3" fmla="*/ 338203 w 4077222"/>
              <a:gd name="csY3" fmla="*/ 41955 h 1613026"/>
              <a:gd name="csX4" fmla="*/ 0 w 4077222"/>
              <a:gd name="csY4" fmla="*/ 436525 h 1613026"/>
            </a:gdLst>
            <a:ahLst/>
            <a:cxnLst>
              <a:cxn ang="0">
                <a:pos x="csX0" y="csY0"/>
              </a:cxn>
              <a:cxn ang="0">
                <a:pos x="csX1" y="csY1"/>
              </a:cxn>
              <a:cxn ang="0">
                <a:pos x="csX2" y="csY2"/>
              </a:cxn>
              <a:cxn ang="0">
                <a:pos x="csX3" y="csY3"/>
              </a:cxn>
              <a:cxn ang="0">
                <a:pos x="csX4" y="csY4"/>
              </a:cxn>
            </a:cxnLst>
            <a:rect l="l" t="t" r="r" b="b"/>
            <a:pathLst>
              <a:path w="4077222" h="1613026">
                <a:moveTo>
                  <a:pt x="4077222" y="1188086"/>
                </a:moveTo>
                <a:cubicBezTo>
                  <a:pt x="3672735" y="1386415"/>
                  <a:pt x="3268249" y="1584744"/>
                  <a:pt x="2749463" y="1607708"/>
                </a:cubicBezTo>
                <a:cubicBezTo>
                  <a:pt x="2230677" y="1630672"/>
                  <a:pt x="1366381" y="1586832"/>
                  <a:pt x="964504" y="1325873"/>
                </a:cubicBezTo>
                <a:cubicBezTo>
                  <a:pt x="562627" y="1064914"/>
                  <a:pt x="498954" y="190180"/>
                  <a:pt x="338203" y="41955"/>
                </a:cubicBezTo>
                <a:cubicBezTo>
                  <a:pt x="177452" y="-106270"/>
                  <a:pt x="88726" y="165127"/>
                  <a:pt x="0" y="436525"/>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6" name="Freeform 245">
            <a:extLst>
              <a:ext uri="{FF2B5EF4-FFF2-40B4-BE49-F238E27FC236}">
                <a16:creationId xmlns:a16="http://schemas.microsoft.com/office/drawing/2014/main" id="{2E70B7F0-45A1-9506-FE84-9C6FD17D4389}"/>
              </a:ext>
            </a:extLst>
          </p:cNvPr>
          <p:cNvSpPr/>
          <p:nvPr/>
        </p:nvSpPr>
        <p:spPr>
          <a:xfrm>
            <a:off x="5780762" y="5192965"/>
            <a:ext cx="4114800" cy="1481377"/>
          </a:xfrm>
          <a:custGeom>
            <a:avLst/>
            <a:gdLst>
              <a:gd name="csX0" fmla="*/ 4114800 w 4114800"/>
              <a:gd name="csY0" fmla="*/ 925999 h 1481377"/>
              <a:gd name="csX1" fmla="*/ 2849671 w 4114800"/>
              <a:gd name="csY1" fmla="*/ 1464619 h 1481377"/>
              <a:gd name="csX2" fmla="*/ 795402 w 4114800"/>
              <a:gd name="csY2" fmla="*/ 1226624 h 1481377"/>
              <a:gd name="csX3" fmla="*/ 256783 w 4114800"/>
              <a:gd name="csY3" fmla="*/ 80493 h 1481377"/>
              <a:gd name="csX4" fmla="*/ 0 w 4114800"/>
              <a:gd name="csY4" fmla="*/ 186964 h 1481377"/>
            </a:gdLst>
            <a:ahLst/>
            <a:cxnLst>
              <a:cxn ang="0">
                <a:pos x="csX0" y="csY0"/>
              </a:cxn>
              <a:cxn ang="0">
                <a:pos x="csX1" y="csY1"/>
              </a:cxn>
              <a:cxn ang="0">
                <a:pos x="csX2" y="csY2"/>
              </a:cxn>
              <a:cxn ang="0">
                <a:pos x="csX3" y="csY3"/>
              </a:cxn>
              <a:cxn ang="0">
                <a:pos x="csX4" y="csY4"/>
              </a:cxn>
            </a:cxnLst>
            <a:rect l="l" t="t" r="r" b="b"/>
            <a:pathLst>
              <a:path w="4114800" h="1481377">
                <a:moveTo>
                  <a:pt x="4114800" y="925999"/>
                </a:moveTo>
                <a:cubicBezTo>
                  <a:pt x="3758852" y="1170257"/>
                  <a:pt x="3402904" y="1414515"/>
                  <a:pt x="2849671" y="1464619"/>
                </a:cubicBezTo>
                <a:cubicBezTo>
                  <a:pt x="2296438" y="1514723"/>
                  <a:pt x="1227550" y="1457312"/>
                  <a:pt x="795402" y="1226624"/>
                </a:cubicBezTo>
                <a:cubicBezTo>
                  <a:pt x="363254" y="995936"/>
                  <a:pt x="389350" y="253770"/>
                  <a:pt x="256783" y="80493"/>
                </a:cubicBezTo>
                <a:cubicBezTo>
                  <a:pt x="124216" y="-92784"/>
                  <a:pt x="62108" y="47090"/>
                  <a:pt x="0" y="186964"/>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7" name="TextBox 246">
            <a:extLst>
              <a:ext uri="{FF2B5EF4-FFF2-40B4-BE49-F238E27FC236}">
                <a16:creationId xmlns:a16="http://schemas.microsoft.com/office/drawing/2014/main" id="{EFDF4DAA-906C-44DA-CB91-6BA568037D77}"/>
              </a:ext>
            </a:extLst>
          </p:cNvPr>
          <p:cNvSpPr txBox="1"/>
          <p:nvPr/>
        </p:nvSpPr>
        <p:spPr>
          <a:xfrm>
            <a:off x="388307" y="6037545"/>
            <a:ext cx="3175869" cy="646331"/>
          </a:xfrm>
          <a:prstGeom prst="rect">
            <a:avLst/>
          </a:prstGeom>
          <a:noFill/>
        </p:spPr>
        <p:txBody>
          <a:bodyPr wrap="none" rtlCol="0">
            <a:spAutoFit/>
          </a:bodyPr>
          <a:lstStyle/>
          <a:p>
            <a:r>
              <a:rPr lang="en-US" sz="1200" dirty="0">
                <a:latin typeface="Arial" panose="020B0604020202020204" pitchFamily="34" charset="0"/>
                <a:cs typeface="Arial" panose="020B0604020202020204" pitchFamily="34" charset="0"/>
              </a:rPr>
              <a:t>To avoid clutter:</a:t>
            </a:r>
          </a:p>
          <a:p>
            <a:pPr marL="171450" indent="-171450">
              <a:buFont typeface="Arial" panose="020B0604020202020204" pitchFamily="34" charset="0"/>
              <a:buChar char="•"/>
            </a:pPr>
            <a:r>
              <a:rPr lang="en-US" sz="1200" dirty="0">
                <a:latin typeface="Arial" panose="020B0604020202020204" pitchFamily="34" charset="0"/>
                <a:cs typeface="Arial" panose="020B0604020202020204" pitchFamily="34" charset="0"/>
              </a:rPr>
              <a:t>Some substructures are repeated</a:t>
            </a:r>
          </a:p>
          <a:p>
            <a:pPr marL="171450" indent="-171450">
              <a:buFont typeface="Arial" panose="020B0604020202020204" pitchFamily="34" charset="0"/>
              <a:buChar char="•"/>
            </a:pPr>
            <a:r>
              <a:rPr lang="en-US" sz="1200" dirty="0">
                <a:latin typeface="Arial" panose="020B0604020202020204" pitchFamily="34" charset="0"/>
                <a:cs typeface="Arial" panose="020B0604020202020204" pitchFamily="34" charset="0"/>
              </a:rPr>
              <a:t>        represents </a:t>
            </a:r>
            <a:r>
              <a:rPr lang="en-US" sz="1200" dirty="0" err="1">
                <a:latin typeface="Arial" panose="020B0604020202020204" pitchFamily="34" charset="0"/>
                <a:cs typeface="Arial" panose="020B0604020202020204" pitchFamily="34" charset="0"/>
              </a:rPr>
              <a:t>NoDistinctionGroupings</a:t>
            </a:r>
            <a:r>
              <a:rPr lang="en-US" sz="1200" dirty="0">
                <a:latin typeface="Arial" panose="020B0604020202020204" pitchFamily="34" charset="0"/>
                <a:cs typeface="Arial" panose="020B0604020202020204" pitchFamily="34" charset="0"/>
              </a:rPr>
              <a:t> </a:t>
            </a:r>
          </a:p>
        </p:txBody>
      </p:sp>
      <p:cxnSp>
        <p:nvCxnSpPr>
          <p:cNvPr id="249" name="Straight Connector 248">
            <a:extLst>
              <a:ext uri="{FF2B5EF4-FFF2-40B4-BE49-F238E27FC236}">
                <a16:creationId xmlns:a16="http://schemas.microsoft.com/office/drawing/2014/main" id="{DBDA849F-AD8A-D6FC-F64E-548C3F28974B}"/>
              </a:ext>
            </a:extLst>
          </p:cNvPr>
          <p:cNvCxnSpPr/>
          <p:nvPr/>
        </p:nvCxnSpPr>
        <p:spPr>
          <a:xfrm>
            <a:off x="645090" y="6538912"/>
            <a:ext cx="288099" cy="0"/>
          </a:xfrm>
          <a:prstGeom prst="line">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250" name="TextBox 249">
                <a:extLst>
                  <a:ext uri="{FF2B5EF4-FFF2-40B4-BE49-F238E27FC236}">
                    <a16:creationId xmlns:a16="http://schemas.microsoft.com/office/drawing/2014/main" id="{BA5A0267-F00E-90CF-14CE-C741E3AED038}"/>
                  </a:ext>
                </a:extLst>
              </p:cNvPr>
              <p:cNvSpPr txBox="1"/>
              <p:nvPr/>
            </p:nvSpPr>
            <p:spPr>
              <a:xfrm>
                <a:off x="571815" y="2282532"/>
                <a:ext cx="2980368" cy="1200329"/>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Variable Ordering:</a:t>
                </a:r>
              </a:p>
              <a:p>
                <a:pPr/>
                <a14:m>
                  <m:oMathPara xmlns:m="http://schemas.openxmlformats.org/officeDocument/2006/math">
                    <m:oMathParaPr>
                      <m:jc m:val="centerGroup"/>
                    </m:oMathParaPr>
                    <m:oMath xmlns:m="http://schemas.openxmlformats.org/officeDocument/2006/math">
                      <m:d>
                        <m:dPr>
                          <m:begChr m:val="⟨"/>
                          <m:endChr m:val="⟩"/>
                          <m:ctrlPr>
                            <a:rPr lang="en-US" b="0" i="1" smtClean="0">
                              <a:latin typeface="Cambria Math" panose="02040503050406030204" pitchFamily="18" charset="0"/>
                              <a:cs typeface="Arial" panose="020B0604020202020204" pitchFamily="34" charset="0"/>
                            </a:rPr>
                          </m:ctrlPr>
                        </m:dPr>
                        <m:e>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𝑥</m:t>
                              </m:r>
                            </m:e>
                            <m:sub>
                              <m:r>
                                <a:rPr lang="en-US" b="0" i="1" smtClean="0">
                                  <a:latin typeface="Cambria Math" panose="02040503050406030204" pitchFamily="18" charset="0"/>
                                  <a:cs typeface="Arial" panose="020B0604020202020204" pitchFamily="34" charset="0"/>
                                </a:rPr>
                                <m:t>0</m:t>
                              </m:r>
                            </m:sub>
                          </m:sSub>
                          <m:r>
                            <a:rPr lang="en-US" b="0" i="1" smtClean="0">
                              <a:latin typeface="Cambria Math" panose="02040503050406030204" pitchFamily="18" charset="0"/>
                              <a:cs typeface="Arial" panose="020B0604020202020204" pitchFamily="34" charset="0"/>
                            </a:rPr>
                            <m:t>,</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𝑦</m:t>
                              </m:r>
                            </m:e>
                            <m:sub>
                              <m:r>
                                <a:rPr lang="en-US" b="0" i="1" smtClean="0">
                                  <a:latin typeface="Cambria Math" panose="02040503050406030204" pitchFamily="18" charset="0"/>
                                  <a:cs typeface="Arial" panose="020B0604020202020204" pitchFamily="34" charset="0"/>
                                </a:rPr>
                                <m:t>0</m:t>
                              </m:r>
                            </m:sub>
                          </m:sSub>
                          <m:r>
                            <a:rPr lang="en-US" b="0" i="1" smtClean="0">
                              <a:latin typeface="Cambria Math" panose="02040503050406030204" pitchFamily="18" charset="0"/>
                              <a:cs typeface="Arial" panose="020B0604020202020204" pitchFamily="34" charset="0"/>
                            </a:rPr>
                            <m:t>,</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𝑧</m:t>
                              </m:r>
                            </m:e>
                            <m:sub>
                              <m:r>
                                <a:rPr lang="en-US" b="0" i="1" smtClean="0">
                                  <a:latin typeface="Cambria Math" panose="02040503050406030204" pitchFamily="18" charset="0"/>
                                  <a:cs typeface="Arial" panose="020B0604020202020204" pitchFamily="34" charset="0"/>
                                </a:rPr>
                                <m:t>0</m:t>
                              </m:r>
                            </m:sub>
                          </m:sSub>
                          <m:r>
                            <a:rPr lang="en-US" b="0" i="1" smtClean="0">
                              <a:latin typeface="Cambria Math" panose="02040503050406030204" pitchFamily="18" charset="0"/>
                              <a:cs typeface="Arial" panose="020B0604020202020204" pitchFamily="34" charset="0"/>
                            </a:rPr>
                            <m:t>,</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𝑥</m:t>
                              </m:r>
                            </m:e>
                            <m:sub>
                              <m:r>
                                <a:rPr lang="en-US" b="0" i="1" smtClean="0">
                                  <a:latin typeface="Cambria Math" panose="02040503050406030204" pitchFamily="18" charset="0"/>
                                  <a:cs typeface="Arial" panose="020B0604020202020204" pitchFamily="34" charset="0"/>
                                </a:rPr>
                                <m:t>1</m:t>
                              </m:r>
                            </m:sub>
                          </m:sSub>
                          <m:r>
                            <a:rPr lang="en-US" b="0" i="1" smtClean="0">
                              <a:latin typeface="Cambria Math" panose="02040503050406030204" pitchFamily="18" charset="0"/>
                              <a:cs typeface="Arial" panose="020B0604020202020204" pitchFamily="34" charset="0"/>
                            </a:rPr>
                            <m:t>,</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𝑦</m:t>
                              </m:r>
                            </m:e>
                            <m:sub>
                              <m:r>
                                <a:rPr lang="en-US" b="0" i="1" smtClean="0">
                                  <a:latin typeface="Cambria Math" panose="02040503050406030204" pitchFamily="18" charset="0"/>
                                  <a:cs typeface="Arial" panose="020B0604020202020204" pitchFamily="34" charset="0"/>
                                </a:rPr>
                                <m:t>1</m:t>
                              </m:r>
                            </m:sub>
                          </m:sSub>
                          <m:r>
                            <a:rPr lang="en-US" b="0" i="1" smtClean="0">
                              <a:latin typeface="Cambria Math" panose="02040503050406030204" pitchFamily="18" charset="0"/>
                              <a:cs typeface="Arial" panose="020B0604020202020204" pitchFamily="34" charset="0"/>
                            </a:rPr>
                            <m:t>,</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𝑧</m:t>
                              </m:r>
                            </m:e>
                            <m:sub>
                              <m:r>
                                <a:rPr lang="en-US" b="0" i="1" smtClean="0">
                                  <a:latin typeface="Cambria Math" panose="02040503050406030204" pitchFamily="18" charset="0"/>
                                  <a:cs typeface="Arial" panose="020B0604020202020204" pitchFamily="34" charset="0"/>
                                </a:rPr>
                                <m:t>1</m:t>
                              </m:r>
                            </m:sub>
                          </m:sSub>
                        </m:e>
                      </m:d>
                    </m:oMath>
                  </m:oMathPara>
                </a14:m>
                <a:endParaRPr lang="en-US" b="0"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Two dummy variables used</a:t>
                </a:r>
              </a:p>
            </p:txBody>
          </p:sp>
        </mc:Choice>
        <mc:Fallback xmlns="">
          <p:sp>
            <p:nvSpPr>
              <p:cNvPr id="250" name="TextBox 249">
                <a:extLst>
                  <a:ext uri="{FF2B5EF4-FFF2-40B4-BE49-F238E27FC236}">
                    <a16:creationId xmlns:a16="http://schemas.microsoft.com/office/drawing/2014/main" id="{BA5A0267-F00E-90CF-14CE-C741E3AED038}"/>
                  </a:ext>
                </a:extLst>
              </p:cNvPr>
              <p:cNvSpPr txBox="1">
                <a:spLocks noRot="1" noChangeAspect="1" noMove="1" noResize="1" noEditPoints="1" noAdjustHandles="1" noChangeArrowheads="1" noChangeShapeType="1" noTextEdit="1"/>
              </p:cNvSpPr>
              <p:nvPr/>
            </p:nvSpPr>
            <p:spPr>
              <a:xfrm>
                <a:off x="571815" y="2282532"/>
                <a:ext cx="2980368" cy="1200329"/>
              </a:xfrm>
              <a:prstGeom prst="rect">
                <a:avLst/>
              </a:prstGeom>
              <a:blipFill>
                <a:blip r:embed="rId4"/>
                <a:stretch>
                  <a:fillRect l="-2128" t="-2083" r="-851" b="-6250"/>
                </a:stretch>
              </a:blipFill>
            </p:spPr>
            <p:txBody>
              <a:bodyPr/>
              <a:lstStyle/>
              <a:p>
                <a:r>
                  <a:rPr lang="en-US">
                    <a:noFill/>
                  </a:rPr>
                  <a:t> </a:t>
                </a:r>
              </a:p>
            </p:txBody>
          </p:sp>
        </mc:Fallback>
      </mc:AlternateContent>
      <p:sp>
        <p:nvSpPr>
          <p:cNvPr id="252" name="TextBox 251">
            <a:extLst>
              <a:ext uri="{FF2B5EF4-FFF2-40B4-BE49-F238E27FC236}">
                <a16:creationId xmlns:a16="http://schemas.microsoft.com/office/drawing/2014/main" id="{2AB691DF-81B7-5CBD-20CE-1A79F1B73CC9}"/>
              </a:ext>
            </a:extLst>
          </p:cNvPr>
          <p:cNvSpPr txBox="1"/>
          <p:nvPr/>
        </p:nvSpPr>
        <p:spPr>
          <a:xfrm>
            <a:off x="571815" y="3789123"/>
            <a:ext cx="1223412"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Grammar:</a:t>
            </a:r>
          </a:p>
        </p:txBody>
      </p:sp>
      <mc:AlternateContent xmlns:mc="http://schemas.openxmlformats.org/markup-compatibility/2006" xmlns:a14="http://schemas.microsoft.com/office/drawing/2010/main">
        <mc:Choice Requires="a14">
          <p:sp>
            <p:nvSpPr>
              <p:cNvPr id="254" name="TextBox 253">
                <a:extLst>
                  <a:ext uri="{FF2B5EF4-FFF2-40B4-BE49-F238E27FC236}">
                    <a16:creationId xmlns:a16="http://schemas.microsoft.com/office/drawing/2014/main" id="{89860423-B4A3-19FD-485F-7B763CD7B60E}"/>
                  </a:ext>
                </a:extLst>
              </p:cNvPr>
              <p:cNvSpPr txBox="1"/>
              <p:nvPr/>
            </p:nvSpPr>
            <p:spPr>
              <a:xfrm>
                <a:off x="2073058" y="3826701"/>
                <a:ext cx="1228093" cy="120032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3</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2</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2</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2</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1</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1</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1</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r>
                        <a:rPr lang="en-US" i="1">
                          <a:latin typeface="Cambria Math" panose="02040503050406030204" pitchFamily="18" charset="0"/>
                          <a:cs typeface="Arial" panose="020B0604020202020204" pitchFamily="34" charset="0"/>
                        </a:rPr>
                        <m:t>→</m:t>
                      </m:r>
                      <m:r>
                        <a:rPr lang="en-US" i="1">
                          <a:latin typeface="Cambria Math" panose="02040503050406030204" pitchFamily="18" charset="0"/>
                          <a:cs typeface="Arial" panose="020B0604020202020204" pitchFamily="34" charset="0"/>
                        </a:rPr>
                        <m:t>𝑎</m:t>
                      </m:r>
                    </m:oMath>
                  </m:oMathPara>
                </a14:m>
                <a:endParaRPr lang="en-US" dirty="0">
                  <a:latin typeface="Arial" panose="020B0604020202020204" pitchFamily="34" charset="0"/>
                  <a:cs typeface="Arial" panose="020B0604020202020204" pitchFamily="34" charset="0"/>
                </a:endParaRPr>
              </a:p>
            </p:txBody>
          </p:sp>
        </mc:Choice>
        <mc:Fallback xmlns="">
          <p:sp>
            <p:nvSpPr>
              <p:cNvPr id="254" name="TextBox 253">
                <a:extLst>
                  <a:ext uri="{FF2B5EF4-FFF2-40B4-BE49-F238E27FC236}">
                    <a16:creationId xmlns:a16="http://schemas.microsoft.com/office/drawing/2014/main" id="{89860423-B4A3-19FD-485F-7B763CD7B60E}"/>
                  </a:ext>
                </a:extLst>
              </p:cNvPr>
              <p:cNvSpPr txBox="1">
                <a:spLocks noRot="1" noChangeAspect="1" noMove="1" noResize="1" noEditPoints="1" noAdjustHandles="1" noChangeArrowheads="1" noChangeShapeType="1" noTextEdit="1"/>
              </p:cNvSpPr>
              <p:nvPr/>
            </p:nvSpPr>
            <p:spPr>
              <a:xfrm>
                <a:off x="2073058" y="3826701"/>
                <a:ext cx="1228093" cy="1200329"/>
              </a:xfrm>
              <a:prstGeom prst="rect">
                <a:avLst/>
              </a:prstGeom>
              <a:blipFill>
                <a:blip r:embed="rId5"/>
                <a:stretch>
                  <a:fillRect/>
                </a:stretch>
              </a:blipFill>
            </p:spPr>
            <p:txBody>
              <a:bodyPr/>
              <a:lstStyle/>
              <a:p>
                <a:r>
                  <a:rPr lang="en-US">
                    <a:noFill/>
                  </a:rPr>
                  <a:t> </a:t>
                </a:r>
              </a:p>
            </p:txBody>
          </p:sp>
        </mc:Fallback>
      </mc:AlternateContent>
      <p:cxnSp>
        <p:nvCxnSpPr>
          <p:cNvPr id="255" name="Straight Arrow Connector 254">
            <a:extLst>
              <a:ext uri="{FF2B5EF4-FFF2-40B4-BE49-F238E27FC236}">
                <a16:creationId xmlns:a16="http://schemas.microsoft.com/office/drawing/2014/main" id="{D15ED1FD-3C3A-5CF7-FFDF-86F87413CBFD}"/>
              </a:ext>
            </a:extLst>
          </p:cNvPr>
          <p:cNvCxnSpPr>
            <a:cxnSpLocks/>
          </p:cNvCxnSpPr>
          <p:nvPr/>
        </p:nvCxnSpPr>
        <p:spPr>
          <a:xfrm>
            <a:off x="5590062" y="5441000"/>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256" name="Straight Arrow Connector 255">
            <a:extLst>
              <a:ext uri="{FF2B5EF4-FFF2-40B4-BE49-F238E27FC236}">
                <a16:creationId xmlns:a16="http://schemas.microsoft.com/office/drawing/2014/main" id="{C9564272-3841-34F8-8C4C-DE7E4D5E0E4F}"/>
              </a:ext>
            </a:extLst>
          </p:cNvPr>
          <p:cNvCxnSpPr>
            <a:cxnSpLocks/>
          </p:cNvCxnSpPr>
          <p:nvPr/>
        </p:nvCxnSpPr>
        <p:spPr>
          <a:xfrm>
            <a:off x="5769553" y="5441000"/>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257" name="TextBox 256">
                <a:extLst>
                  <a:ext uri="{FF2B5EF4-FFF2-40B4-BE49-F238E27FC236}">
                    <a16:creationId xmlns:a16="http://schemas.microsoft.com/office/drawing/2014/main" id="{1580527D-E3A3-F454-FC21-72974AB46DAD}"/>
                  </a:ext>
                </a:extLst>
              </p:cNvPr>
              <p:cNvSpPr txBox="1"/>
              <p:nvPr/>
            </p:nvSpPr>
            <p:spPr>
              <a:xfrm>
                <a:off x="5423713" y="5897398"/>
                <a:ext cx="32855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𝐹</m:t>
                      </m:r>
                    </m:oMath>
                  </m:oMathPara>
                </a14:m>
                <a:endParaRPr lang="en-US" sz="1200" dirty="0">
                  <a:latin typeface="Arial" panose="020B0604020202020204" pitchFamily="34" charset="0"/>
                  <a:cs typeface="Arial" panose="020B0604020202020204" pitchFamily="34" charset="0"/>
                </a:endParaRPr>
              </a:p>
            </p:txBody>
          </p:sp>
        </mc:Choice>
        <mc:Fallback xmlns="">
          <p:sp>
            <p:nvSpPr>
              <p:cNvPr id="257" name="TextBox 256">
                <a:extLst>
                  <a:ext uri="{FF2B5EF4-FFF2-40B4-BE49-F238E27FC236}">
                    <a16:creationId xmlns:a16="http://schemas.microsoft.com/office/drawing/2014/main" id="{1580527D-E3A3-F454-FC21-72974AB46DAD}"/>
                  </a:ext>
                </a:extLst>
              </p:cNvPr>
              <p:cNvSpPr txBox="1">
                <a:spLocks noRot="1" noChangeAspect="1" noMove="1" noResize="1" noEditPoints="1" noAdjustHandles="1" noChangeArrowheads="1" noChangeShapeType="1" noTextEdit="1"/>
              </p:cNvSpPr>
              <p:nvPr/>
            </p:nvSpPr>
            <p:spPr>
              <a:xfrm>
                <a:off x="5423713" y="5897398"/>
                <a:ext cx="328551" cy="276999"/>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58" name="TextBox 257">
                <a:extLst>
                  <a:ext uri="{FF2B5EF4-FFF2-40B4-BE49-F238E27FC236}">
                    <a16:creationId xmlns:a16="http://schemas.microsoft.com/office/drawing/2014/main" id="{4EA1019F-6823-C3E8-B4C8-3C459AC444A0}"/>
                  </a:ext>
                </a:extLst>
              </p:cNvPr>
              <p:cNvSpPr txBox="1"/>
              <p:nvPr/>
            </p:nvSpPr>
            <p:spPr>
              <a:xfrm>
                <a:off x="5627108" y="5897398"/>
                <a:ext cx="322717"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258" name="TextBox 257">
                <a:extLst>
                  <a:ext uri="{FF2B5EF4-FFF2-40B4-BE49-F238E27FC236}">
                    <a16:creationId xmlns:a16="http://schemas.microsoft.com/office/drawing/2014/main" id="{4EA1019F-6823-C3E8-B4C8-3C459AC444A0}"/>
                  </a:ext>
                </a:extLst>
              </p:cNvPr>
              <p:cNvSpPr txBox="1">
                <a:spLocks noRot="1" noChangeAspect="1" noMove="1" noResize="1" noEditPoints="1" noAdjustHandles="1" noChangeArrowheads="1" noChangeShapeType="1" noTextEdit="1"/>
              </p:cNvSpPr>
              <p:nvPr/>
            </p:nvSpPr>
            <p:spPr>
              <a:xfrm>
                <a:off x="5627108" y="5897398"/>
                <a:ext cx="322717" cy="276999"/>
              </a:xfrm>
              <a:prstGeom prst="rect">
                <a:avLst/>
              </a:prstGeom>
              <a:blipFill>
                <a:blip r:embed="rId7"/>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15667401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BEB884-3E04-3460-FA42-2634AD26079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D326408-2F9B-1061-60A8-C8825BE3E897}"/>
              </a:ext>
            </a:extLst>
          </p:cNvPr>
          <p:cNvSpPr>
            <a:spLocks noGrp="1"/>
          </p:cNvSpPr>
          <p:nvPr>
            <p:ph type="title"/>
          </p:nvPr>
        </p:nvSpPr>
        <p:spPr>
          <a:xfrm>
            <a:off x="838200" y="365879"/>
            <a:ext cx="10515600" cy="1325563"/>
          </a:xfrm>
        </p:spPr>
        <p:txBody>
          <a:bodyPr/>
          <a:lstStyle/>
          <a:p>
            <a:r>
              <a:rPr lang="en-US" b="1" dirty="0">
                <a:solidFill>
                  <a:srgbClr val="C55A11"/>
                </a:solidFill>
                <a:latin typeface="Arial" panose="020B0604020202020204" pitchFamily="34" charset="0"/>
                <a:cs typeface="Arial" panose="020B0604020202020204" pitchFamily="34" charset="0"/>
              </a:rPr>
              <a:t>Balanced Grammar</a:t>
            </a:r>
          </a:p>
        </p:txBody>
      </p:sp>
      <p:sp>
        <p:nvSpPr>
          <p:cNvPr id="3" name="Slide Number Placeholder 2">
            <a:extLst>
              <a:ext uri="{FF2B5EF4-FFF2-40B4-BE49-F238E27FC236}">
                <a16:creationId xmlns:a16="http://schemas.microsoft.com/office/drawing/2014/main" id="{2B386045-A8CF-D866-E766-D2731C742654}"/>
              </a:ext>
            </a:extLst>
          </p:cNvPr>
          <p:cNvSpPr>
            <a:spLocks noGrp="1"/>
          </p:cNvSpPr>
          <p:nvPr>
            <p:ph type="sldNum" sz="quarter" idx="12"/>
          </p:nvPr>
        </p:nvSpPr>
        <p:spPr/>
        <p:txBody>
          <a:bodyPr/>
          <a:lstStyle/>
          <a:p>
            <a:fld id="{0FB003BB-B0A3-EA40-A30C-D476AA9046D7}" type="slidenum">
              <a:rPr lang="en-US" smtClean="0"/>
              <a:t>115</a:t>
            </a:fld>
            <a:endParaRPr lang="en-US"/>
          </a:p>
        </p:txBody>
      </p: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C7516DDF-11A2-7C19-C537-D39126D0B40C}"/>
                  </a:ext>
                </a:extLst>
              </p:cNvPr>
              <p:cNvSpPr txBox="1"/>
              <p:nvPr/>
            </p:nvSpPr>
            <p:spPr>
              <a:xfrm>
                <a:off x="571815" y="1794038"/>
                <a:ext cx="3953583" cy="383951"/>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Example: </a:t>
                </a:r>
                <a14:m>
                  <m:oMath xmlns:m="http://schemas.openxmlformats.org/officeDocument/2006/math">
                    <m:r>
                      <a:rPr lang="en-US" i="1" smtClean="0">
                        <a:latin typeface="Cambria Math" panose="02040503050406030204" pitchFamily="18" charset="0"/>
                        <a:cs typeface="Arial" panose="020B0604020202020204" pitchFamily="34" charset="0"/>
                      </a:rPr>
                      <m:t>𝑓</m:t>
                    </m:r>
                    <m:r>
                      <a:rPr lang="en-US" i="1" smtClean="0">
                        <a:latin typeface="Cambria Math" panose="02040503050406030204" pitchFamily="18" charset="0"/>
                        <a:cs typeface="Arial" panose="020B0604020202020204" pitchFamily="34" charset="0"/>
                      </a:rPr>
                      <m:t>=</m:t>
                    </m:r>
                    <m:nary>
                      <m:naryPr>
                        <m:chr m:val="⋀"/>
                        <m:limLoc m:val="undOvr"/>
                        <m:ctrlPr>
                          <a:rPr lang="en-US" i="1">
                            <a:latin typeface="Cambria Math" panose="02040503050406030204" pitchFamily="18" charset="0"/>
                            <a:cs typeface="Arial" panose="020B0604020202020204" pitchFamily="34" charset="0"/>
                          </a:rPr>
                        </m:ctrlPr>
                      </m:naryPr>
                      <m:sub>
                        <m:r>
                          <a:rPr lang="en-US" i="1">
                            <a:latin typeface="Cambria Math" panose="02040503050406030204" pitchFamily="18" charset="0"/>
                            <a:cs typeface="Arial" panose="020B0604020202020204" pitchFamily="34" charset="0"/>
                          </a:rPr>
                          <m:t>𝑖</m:t>
                        </m:r>
                        <m:r>
                          <a:rPr lang="en-US" i="1">
                            <a:latin typeface="Cambria Math" panose="02040503050406030204" pitchFamily="18" charset="0"/>
                            <a:cs typeface="Arial" panose="020B0604020202020204" pitchFamily="34" charset="0"/>
                          </a:rPr>
                          <m:t>=0</m:t>
                        </m:r>
                      </m:sub>
                      <m:sup>
                        <m:r>
                          <a:rPr lang="en-US" i="1">
                            <a:latin typeface="Cambria Math" panose="02040503050406030204" pitchFamily="18" charset="0"/>
                            <a:cs typeface="Arial" panose="020B0604020202020204" pitchFamily="34" charset="0"/>
                          </a:rPr>
                          <m:t>1</m:t>
                        </m:r>
                      </m:sup>
                      <m:e>
                        <m:d>
                          <m:dPr>
                            <m:ctrlPr>
                              <a:rPr lang="en-US" i="1">
                                <a:latin typeface="Cambria Math" panose="02040503050406030204" pitchFamily="18" charset="0"/>
                                <a:cs typeface="Arial" panose="020B0604020202020204" pitchFamily="34" charset="0"/>
                              </a:rPr>
                            </m:ctrlPr>
                          </m:dPr>
                          <m:e>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𝑥</m:t>
                                </m:r>
                              </m:e>
                              <m:sub>
                                <m:r>
                                  <a:rPr lang="en-US" i="1">
                                    <a:latin typeface="Cambria Math" panose="02040503050406030204" pitchFamily="18" charset="0"/>
                                    <a:cs typeface="Arial" panose="020B0604020202020204" pitchFamily="34" charset="0"/>
                                  </a:rPr>
                                  <m:t>𝑖</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𝑦</m:t>
                                </m:r>
                              </m:e>
                              <m:sub>
                                <m:r>
                                  <a:rPr lang="en-US" i="1">
                                    <a:latin typeface="Cambria Math" panose="02040503050406030204" pitchFamily="18" charset="0"/>
                                    <a:cs typeface="Arial" panose="020B0604020202020204" pitchFamily="34" charset="0"/>
                                  </a:rPr>
                                  <m:t>𝑖</m:t>
                                </m:r>
                              </m:sub>
                            </m:sSub>
                          </m:e>
                        </m:d>
                      </m:e>
                    </m:nary>
                    <m:r>
                      <a:rPr lang="en-US" i="1">
                        <a:latin typeface="Cambria Math" panose="02040503050406030204" pitchFamily="18" charset="0"/>
                        <a:cs typeface="Arial" panose="020B0604020202020204" pitchFamily="34" charset="0"/>
                      </a:rPr>
                      <m:t>∨</m:t>
                    </m:r>
                    <m:d>
                      <m:dPr>
                        <m:ctrlPr>
                          <a:rPr lang="en-US" i="1">
                            <a:latin typeface="Cambria Math" panose="02040503050406030204" pitchFamily="18" charset="0"/>
                            <a:cs typeface="Arial" panose="020B0604020202020204" pitchFamily="34" charset="0"/>
                          </a:rPr>
                        </m:ctrlPr>
                      </m:dPr>
                      <m:e>
                        <m:acc>
                          <m:accPr>
                            <m:chr m:val="̅"/>
                            <m:ctrlPr>
                              <a:rPr lang="en-US" i="1">
                                <a:latin typeface="Cambria Math" panose="02040503050406030204" pitchFamily="18" charset="0"/>
                                <a:cs typeface="Arial" panose="020B0604020202020204" pitchFamily="34" charset="0"/>
                              </a:rPr>
                            </m:ctrlPr>
                          </m:accPr>
                          <m:e>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𝑥</m:t>
                                </m:r>
                              </m:e>
                              <m:sub>
                                <m:r>
                                  <a:rPr lang="en-US" i="1">
                                    <a:latin typeface="Cambria Math" panose="02040503050406030204" pitchFamily="18" charset="0"/>
                                    <a:cs typeface="Arial" panose="020B0604020202020204" pitchFamily="34" charset="0"/>
                                  </a:rPr>
                                  <m:t>𝑖</m:t>
                                </m:r>
                              </m:sub>
                            </m:sSub>
                          </m:e>
                        </m:acc>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𝑧</m:t>
                            </m:r>
                          </m:e>
                          <m:sub>
                            <m:r>
                              <a:rPr lang="en-US" i="1">
                                <a:latin typeface="Cambria Math" panose="02040503050406030204" pitchFamily="18" charset="0"/>
                                <a:cs typeface="Arial" panose="020B0604020202020204" pitchFamily="34" charset="0"/>
                              </a:rPr>
                              <m:t>𝑖</m:t>
                            </m:r>
                          </m:sub>
                        </m:sSub>
                      </m:e>
                    </m:d>
                  </m:oMath>
                </a14:m>
                <a:endParaRPr lang="en-US" dirty="0">
                  <a:latin typeface="Arial" panose="020B0604020202020204" pitchFamily="34" charset="0"/>
                  <a:cs typeface="Arial" panose="020B0604020202020204" pitchFamily="34" charset="0"/>
                </a:endParaRPr>
              </a:p>
            </p:txBody>
          </p:sp>
        </mc:Choice>
        <mc:Fallback xmlns="">
          <p:sp>
            <p:nvSpPr>
              <p:cNvPr id="4" name="TextBox 3">
                <a:extLst>
                  <a:ext uri="{FF2B5EF4-FFF2-40B4-BE49-F238E27FC236}">
                    <a16:creationId xmlns:a16="http://schemas.microsoft.com/office/drawing/2014/main" id="{C7516DDF-11A2-7C19-C537-D39126D0B40C}"/>
                  </a:ext>
                </a:extLst>
              </p:cNvPr>
              <p:cNvSpPr txBox="1">
                <a:spLocks noRot="1" noChangeAspect="1" noMove="1" noResize="1" noEditPoints="1" noAdjustHandles="1" noChangeArrowheads="1" noChangeShapeType="1" noTextEdit="1"/>
              </p:cNvSpPr>
              <p:nvPr/>
            </p:nvSpPr>
            <p:spPr>
              <a:xfrm>
                <a:off x="571815" y="1794038"/>
                <a:ext cx="3953583" cy="383951"/>
              </a:xfrm>
              <a:prstGeom prst="rect">
                <a:avLst/>
              </a:prstGeom>
              <a:blipFill>
                <a:blip r:embed="rId3"/>
                <a:stretch>
                  <a:fillRect l="-1603" t="-80645" b="-138710"/>
                </a:stretch>
              </a:blipFill>
            </p:spPr>
            <p:txBody>
              <a:bodyPr/>
              <a:lstStyle/>
              <a:p>
                <a:r>
                  <a:rPr lang="en-US">
                    <a:noFill/>
                  </a:rPr>
                  <a:t> </a:t>
                </a:r>
              </a:p>
            </p:txBody>
          </p:sp>
        </mc:Fallback>
      </mc:AlternateContent>
      <p:sp>
        <p:nvSpPr>
          <p:cNvPr id="6" name="Oval 5">
            <a:extLst>
              <a:ext uri="{FF2B5EF4-FFF2-40B4-BE49-F238E27FC236}">
                <a16:creationId xmlns:a16="http://schemas.microsoft.com/office/drawing/2014/main" id="{A9A9E34E-C382-C185-59C6-038EEE31E98D}"/>
              </a:ext>
            </a:extLst>
          </p:cNvPr>
          <p:cNvSpPr/>
          <p:nvPr/>
        </p:nvSpPr>
        <p:spPr>
          <a:xfrm>
            <a:off x="7475856" y="614357"/>
            <a:ext cx="824035" cy="2228726"/>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5D59F18-E732-0F15-7B7C-69B6C1C58464}"/>
              </a:ext>
            </a:extLst>
          </p:cNvPr>
          <p:cNvSpPr/>
          <p:nvPr/>
        </p:nvSpPr>
        <p:spPr>
          <a:xfrm>
            <a:off x="7856222" y="822400"/>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C46E5652-4790-4C0D-4D5C-735144425284}"/>
              </a:ext>
            </a:extLst>
          </p:cNvPr>
          <p:cNvSpPr/>
          <p:nvPr/>
        </p:nvSpPr>
        <p:spPr>
          <a:xfrm>
            <a:off x="7668332" y="1626408"/>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88FB2884-BDA7-157C-35D3-ACD34EC0E6A2}"/>
              </a:ext>
            </a:extLst>
          </p:cNvPr>
          <p:cNvSpPr/>
          <p:nvPr/>
        </p:nvSpPr>
        <p:spPr>
          <a:xfrm>
            <a:off x="8056681" y="1638332"/>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C748670C-D21C-676B-BF49-D58369C50417}"/>
              </a:ext>
            </a:extLst>
          </p:cNvPr>
          <p:cNvSpPr/>
          <p:nvPr/>
        </p:nvSpPr>
        <p:spPr>
          <a:xfrm>
            <a:off x="7697245" y="2549991"/>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F41E5A55-D17F-17D2-5FA8-36B6BB62FF3B}"/>
              </a:ext>
            </a:extLst>
          </p:cNvPr>
          <p:cNvSpPr/>
          <p:nvPr/>
        </p:nvSpPr>
        <p:spPr>
          <a:xfrm>
            <a:off x="8011891" y="2549990"/>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108F0A0E-8B5D-5157-32AF-3CE53BDAE955}"/>
              </a:ext>
            </a:extLst>
          </p:cNvPr>
          <p:cNvSpPr/>
          <p:nvPr/>
        </p:nvSpPr>
        <p:spPr>
          <a:xfrm>
            <a:off x="8805894" y="599595"/>
            <a:ext cx="569838" cy="1151027"/>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6E4D45B7-B166-6900-FBC8-9D5CA769B2F3}"/>
              </a:ext>
            </a:extLst>
          </p:cNvPr>
          <p:cNvSpPr/>
          <p:nvPr/>
        </p:nvSpPr>
        <p:spPr>
          <a:xfrm>
            <a:off x="9056419" y="7291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95E4DE38-56D9-F49A-8217-2D9E0A389753}"/>
              </a:ext>
            </a:extLst>
          </p:cNvPr>
          <p:cNvSpPr/>
          <p:nvPr/>
        </p:nvSpPr>
        <p:spPr>
          <a:xfrm>
            <a:off x="8983879" y="115993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56C1C21C-7CEB-DFCC-5BFD-D7E6E214EDE5}"/>
              </a:ext>
            </a:extLst>
          </p:cNvPr>
          <p:cNvSpPr/>
          <p:nvPr/>
        </p:nvSpPr>
        <p:spPr>
          <a:xfrm>
            <a:off x="9157239" y="11612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B1E13CA7-DD90-1CBF-03D2-0EBC13CC6AB5}"/>
              </a:ext>
            </a:extLst>
          </p:cNvPr>
          <p:cNvSpPr/>
          <p:nvPr/>
        </p:nvSpPr>
        <p:spPr>
          <a:xfrm>
            <a:off x="8969556" y="159544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186D1904-2188-DF5F-21E2-18D66BD49D65}"/>
              </a:ext>
            </a:extLst>
          </p:cNvPr>
          <p:cNvSpPr/>
          <p:nvPr/>
        </p:nvSpPr>
        <p:spPr>
          <a:xfrm>
            <a:off x="9176126" y="159692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BBA677B6-98F5-3106-D6E4-6BB7867966CC}"/>
              </a:ext>
            </a:extLst>
          </p:cNvPr>
          <p:cNvSpPr/>
          <p:nvPr/>
        </p:nvSpPr>
        <p:spPr>
          <a:xfrm>
            <a:off x="8543345" y="2140415"/>
            <a:ext cx="663784" cy="1151028"/>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79CF55EF-A02B-D701-1319-D49411149C5F}"/>
              </a:ext>
            </a:extLst>
          </p:cNvPr>
          <p:cNvSpPr/>
          <p:nvPr/>
        </p:nvSpPr>
        <p:spPr>
          <a:xfrm>
            <a:off x="8845458" y="22437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E623D2D8-A49A-30B7-7876-A04A356D8EED}"/>
              </a:ext>
            </a:extLst>
          </p:cNvPr>
          <p:cNvSpPr/>
          <p:nvPr/>
        </p:nvSpPr>
        <p:spPr>
          <a:xfrm>
            <a:off x="8844025" y="267021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2EABA42D-A509-40D9-F394-7D7FFD13B10F}"/>
              </a:ext>
            </a:extLst>
          </p:cNvPr>
          <p:cNvSpPr/>
          <p:nvPr/>
        </p:nvSpPr>
        <p:spPr>
          <a:xfrm>
            <a:off x="8857216" y="309556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7662B8AD-02D3-2AA1-5406-81BC9A1F9B6D}"/>
              </a:ext>
            </a:extLst>
          </p:cNvPr>
          <p:cNvSpPr/>
          <p:nvPr/>
        </p:nvSpPr>
        <p:spPr>
          <a:xfrm>
            <a:off x="9800693" y="634857"/>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5A358DDD-CB64-92D9-AF42-76806FE0E27B}"/>
              </a:ext>
            </a:extLst>
          </p:cNvPr>
          <p:cNvSpPr/>
          <p:nvPr/>
        </p:nvSpPr>
        <p:spPr>
          <a:xfrm>
            <a:off x="9822410" y="1382520"/>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CAD250E7-BDF1-2D07-2D9B-AE05C216C5F8}"/>
              </a:ext>
            </a:extLst>
          </p:cNvPr>
          <p:cNvSpPr/>
          <p:nvPr/>
        </p:nvSpPr>
        <p:spPr>
          <a:xfrm>
            <a:off x="10003263" y="70377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868AFA53-EC94-CE01-FD90-72ABB85D9DA2}"/>
              </a:ext>
            </a:extLst>
          </p:cNvPr>
          <p:cNvSpPr/>
          <p:nvPr/>
        </p:nvSpPr>
        <p:spPr>
          <a:xfrm>
            <a:off x="9947774" y="108547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7590DA7-4367-5CB1-1A47-352F95EB5BB5}"/>
              </a:ext>
            </a:extLst>
          </p:cNvPr>
          <p:cNvSpPr/>
          <p:nvPr/>
        </p:nvSpPr>
        <p:spPr>
          <a:xfrm>
            <a:off x="10085772" y="108620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07121AE-72AD-13C2-7BD5-0CC4D32DDEE6}"/>
              </a:ext>
            </a:extLst>
          </p:cNvPr>
          <p:cNvSpPr/>
          <p:nvPr/>
        </p:nvSpPr>
        <p:spPr>
          <a:xfrm>
            <a:off x="10024667" y="1461699"/>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912EEFBC-5961-097B-563A-E096D14568B3}"/>
              </a:ext>
            </a:extLst>
          </p:cNvPr>
          <p:cNvSpPr/>
          <p:nvPr/>
        </p:nvSpPr>
        <p:spPr>
          <a:xfrm>
            <a:off x="10037763" y="185608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39" name="Straight Arrow Connector 38">
            <a:extLst>
              <a:ext uri="{FF2B5EF4-FFF2-40B4-BE49-F238E27FC236}">
                <a16:creationId xmlns:a16="http://schemas.microsoft.com/office/drawing/2014/main" id="{272437F9-4B60-96AF-FE06-7B142BACE74F}"/>
              </a:ext>
            </a:extLst>
          </p:cNvPr>
          <p:cNvCxnSpPr>
            <a:stCxn id="34" idx="4"/>
            <a:endCxn id="35" idx="0"/>
          </p:cNvCxnSpPr>
          <p:nvPr/>
        </p:nvCxnSpPr>
        <p:spPr>
          <a:xfrm flipH="1">
            <a:off x="9970977" y="749494"/>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40" name="Straight Arrow Connector 39">
            <a:extLst>
              <a:ext uri="{FF2B5EF4-FFF2-40B4-BE49-F238E27FC236}">
                <a16:creationId xmlns:a16="http://schemas.microsoft.com/office/drawing/2014/main" id="{3B01A41D-6275-FCF0-93B1-850E4508E66E}"/>
              </a:ext>
            </a:extLst>
          </p:cNvPr>
          <p:cNvCxnSpPr>
            <a:cxnSpLocks/>
            <a:stCxn id="34" idx="5"/>
            <a:endCxn id="36" idx="7"/>
          </p:cNvCxnSpPr>
          <p:nvPr/>
        </p:nvCxnSpPr>
        <p:spPr>
          <a:xfrm>
            <a:off x="10042873" y="742799"/>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41" name="Freeform 40">
            <a:extLst>
              <a:ext uri="{FF2B5EF4-FFF2-40B4-BE49-F238E27FC236}">
                <a16:creationId xmlns:a16="http://schemas.microsoft.com/office/drawing/2014/main" id="{48A24A87-EE27-EECD-0500-E6B6459AA3C8}"/>
              </a:ext>
            </a:extLst>
          </p:cNvPr>
          <p:cNvSpPr/>
          <p:nvPr/>
        </p:nvSpPr>
        <p:spPr>
          <a:xfrm>
            <a:off x="9953389" y="1507418"/>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a:extLst>
              <a:ext uri="{FF2B5EF4-FFF2-40B4-BE49-F238E27FC236}">
                <a16:creationId xmlns:a16="http://schemas.microsoft.com/office/drawing/2014/main" id="{8D177491-5DC6-20A5-754F-506E36AC6877}"/>
              </a:ext>
            </a:extLst>
          </p:cNvPr>
          <p:cNvSpPr/>
          <p:nvPr/>
        </p:nvSpPr>
        <p:spPr>
          <a:xfrm>
            <a:off x="10086961" y="1501639"/>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7E744D3B-9459-CC01-E3EB-5744809EB358}"/>
              </a:ext>
            </a:extLst>
          </p:cNvPr>
          <p:cNvSpPr/>
          <p:nvPr/>
        </p:nvSpPr>
        <p:spPr>
          <a:xfrm>
            <a:off x="9079574" y="159600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B3978782-F8A1-A6E0-374E-108281DA93E4}"/>
              </a:ext>
            </a:extLst>
          </p:cNvPr>
          <p:cNvSpPr/>
          <p:nvPr/>
        </p:nvSpPr>
        <p:spPr>
          <a:xfrm>
            <a:off x="7852608" y="1632068"/>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ECF18EE4-ADC8-F955-D449-446E9CC4F71A}"/>
              </a:ext>
            </a:extLst>
          </p:cNvPr>
          <p:cNvSpPr/>
          <p:nvPr/>
        </p:nvSpPr>
        <p:spPr>
          <a:xfrm>
            <a:off x="7861960" y="255149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77" name="Straight Arrow Connector 76">
            <a:extLst>
              <a:ext uri="{FF2B5EF4-FFF2-40B4-BE49-F238E27FC236}">
                <a16:creationId xmlns:a16="http://schemas.microsoft.com/office/drawing/2014/main" id="{3CED75F9-C597-6D74-7038-82173C1ED6E1}"/>
              </a:ext>
            </a:extLst>
          </p:cNvPr>
          <p:cNvCxnSpPr>
            <a:stCxn id="9" idx="6"/>
            <a:endCxn id="17" idx="2"/>
          </p:cNvCxnSpPr>
          <p:nvPr/>
        </p:nvCxnSpPr>
        <p:spPr>
          <a:xfrm flipV="1">
            <a:off x="7912630" y="752023"/>
            <a:ext cx="1143789" cy="100066"/>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79" name="Straight Arrow Connector 78">
            <a:extLst>
              <a:ext uri="{FF2B5EF4-FFF2-40B4-BE49-F238E27FC236}">
                <a16:creationId xmlns:a16="http://schemas.microsoft.com/office/drawing/2014/main" id="{4904507C-0145-55B0-BCBF-C0D3CAD40D28}"/>
              </a:ext>
            </a:extLst>
          </p:cNvPr>
          <p:cNvCxnSpPr>
            <a:stCxn id="17" idx="7"/>
            <a:endCxn id="34" idx="2"/>
          </p:cNvCxnSpPr>
          <p:nvPr/>
        </p:nvCxnSpPr>
        <p:spPr>
          <a:xfrm flipV="1">
            <a:off x="9096029" y="726635"/>
            <a:ext cx="907234" cy="9223"/>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80" name="Freeform 79">
            <a:extLst>
              <a:ext uri="{FF2B5EF4-FFF2-40B4-BE49-F238E27FC236}">
                <a16:creationId xmlns:a16="http://schemas.microsoft.com/office/drawing/2014/main" id="{0E7F72EE-5B4A-68BB-0097-AAED1335D50C}"/>
              </a:ext>
            </a:extLst>
          </p:cNvPr>
          <p:cNvSpPr/>
          <p:nvPr/>
        </p:nvSpPr>
        <p:spPr>
          <a:xfrm>
            <a:off x="9012478" y="932804"/>
            <a:ext cx="945715" cy="268448"/>
          </a:xfrm>
          <a:custGeom>
            <a:avLst/>
            <a:gdLst>
              <a:gd name="csX0" fmla="*/ 945715 w 945715"/>
              <a:gd name="csY0" fmla="*/ 200475 h 268448"/>
              <a:gd name="csX1" fmla="*/ 739035 w 945715"/>
              <a:gd name="csY1" fmla="*/ 256843 h 268448"/>
              <a:gd name="csX2" fmla="*/ 219205 w 945715"/>
              <a:gd name="csY2" fmla="*/ 59 h 268448"/>
              <a:gd name="csX3" fmla="*/ 0 w 945715"/>
              <a:gd name="csY3" fmla="*/ 238053 h 268448"/>
            </a:gdLst>
            <a:ahLst/>
            <a:cxnLst>
              <a:cxn ang="0">
                <a:pos x="csX0" y="csY0"/>
              </a:cxn>
              <a:cxn ang="0">
                <a:pos x="csX1" y="csY1"/>
              </a:cxn>
              <a:cxn ang="0">
                <a:pos x="csX2" y="csY2"/>
              </a:cxn>
              <a:cxn ang="0">
                <a:pos x="csX3" y="csY3"/>
              </a:cxn>
            </a:cxnLst>
            <a:rect l="l" t="t" r="r" b="b"/>
            <a:pathLst>
              <a:path w="945715" h="268448">
                <a:moveTo>
                  <a:pt x="945715" y="200475"/>
                </a:moveTo>
                <a:cubicBezTo>
                  <a:pt x="902917" y="245360"/>
                  <a:pt x="860120" y="290246"/>
                  <a:pt x="739035" y="256843"/>
                </a:cubicBezTo>
                <a:cubicBezTo>
                  <a:pt x="617950" y="223440"/>
                  <a:pt x="342377" y="3191"/>
                  <a:pt x="219205" y="59"/>
                </a:cubicBezTo>
                <a:cubicBezTo>
                  <a:pt x="96032" y="-3073"/>
                  <a:pt x="48016" y="117490"/>
                  <a:pt x="0" y="238053"/>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80">
            <a:extLst>
              <a:ext uri="{FF2B5EF4-FFF2-40B4-BE49-F238E27FC236}">
                <a16:creationId xmlns:a16="http://schemas.microsoft.com/office/drawing/2014/main" id="{B4C70F8E-1BED-21B2-9323-751FCEC8712F}"/>
              </a:ext>
            </a:extLst>
          </p:cNvPr>
          <p:cNvSpPr/>
          <p:nvPr/>
        </p:nvSpPr>
        <p:spPr>
          <a:xfrm>
            <a:off x="9175316" y="1037044"/>
            <a:ext cx="933189" cy="217523"/>
          </a:xfrm>
          <a:custGeom>
            <a:avLst/>
            <a:gdLst>
              <a:gd name="csX0" fmla="*/ 933189 w 933189"/>
              <a:gd name="csY0" fmla="*/ 96235 h 217523"/>
              <a:gd name="csX1" fmla="*/ 594986 w 933189"/>
              <a:gd name="csY1" fmla="*/ 215233 h 217523"/>
              <a:gd name="csX2" fmla="*/ 125260 w 933189"/>
              <a:gd name="csY2" fmla="*/ 2290 h 217523"/>
              <a:gd name="csX3" fmla="*/ 0 w 933189"/>
              <a:gd name="csY3" fmla="*/ 121287 h 217523"/>
            </a:gdLst>
            <a:ahLst/>
            <a:cxnLst>
              <a:cxn ang="0">
                <a:pos x="csX0" y="csY0"/>
              </a:cxn>
              <a:cxn ang="0">
                <a:pos x="csX1" y="csY1"/>
              </a:cxn>
              <a:cxn ang="0">
                <a:pos x="csX2" y="csY2"/>
              </a:cxn>
              <a:cxn ang="0">
                <a:pos x="csX3" y="csY3"/>
              </a:cxn>
            </a:cxnLst>
            <a:rect l="l" t="t" r="r" b="b"/>
            <a:pathLst>
              <a:path w="933189" h="217523">
                <a:moveTo>
                  <a:pt x="933189" y="96235"/>
                </a:moveTo>
                <a:cubicBezTo>
                  <a:pt x="831415" y="163563"/>
                  <a:pt x="729641" y="230891"/>
                  <a:pt x="594986" y="215233"/>
                </a:cubicBezTo>
                <a:cubicBezTo>
                  <a:pt x="460331" y="199576"/>
                  <a:pt x="224424" y="17948"/>
                  <a:pt x="125260" y="2290"/>
                </a:cubicBezTo>
                <a:cubicBezTo>
                  <a:pt x="26096" y="-13368"/>
                  <a:pt x="13048" y="53959"/>
                  <a:pt x="0" y="121287"/>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2" name="Freeform 81">
            <a:extLst>
              <a:ext uri="{FF2B5EF4-FFF2-40B4-BE49-F238E27FC236}">
                <a16:creationId xmlns:a16="http://schemas.microsoft.com/office/drawing/2014/main" id="{0CBDF775-35C5-7BBA-19F7-B0B90060AA73}"/>
              </a:ext>
            </a:extLst>
          </p:cNvPr>
          <p:cNvSpPr/>
          <p:nvPr/>
        </p:nvSpPr>
        <p:spPr>
          <a:xfrm>
            <a:off x="8979776" y="1208436"/>
            <a:ext cx="1047310" cy="256783"/>
          </a:xfrm>
          <a:custGeom>
            <a:avLst/>
            <a:gdLst>
              <a:gd name="csX0" fmla="*/ 20176 w 1047310"/>
              <a:gd name="csY0" fmla="*/ 0 h 256783"/>
              <a:gd name="csX1" fmla="*/ 70280 w 1047310"/>
              <a:gd name="csY1" fmla="*/ 125260 h 256783"/>
              <a:gd name="csX2" fmla="*/ 596373 w 1047310"/>
              <a:gd name="csY2" fmla="*/ 112734 h 256783"/>
              <a:gd name="csX3" fmla="*/ 1047310 w 1047310"/>
              <a:gd name="csY3" fmla="*/ 256783 h 256783"/>
            </a:gdLst>
            <a:ahLst/>
            <a:cxnLst>
              <a:cxn ang="0">
                <a:pos x="csX0" y="csY0"/>
              </a:cxn>
              <a:cxn ang="0">
                <a:pos x="csX1" y="csY1"/>
              </a:cxn>
              <a:cxn ang="0">
                <a:pos x="csX2" y="csY2"/>
              </a:cxn>
              <a:cxn ang="0">
                <a:pos x="csX3" y="csY3"/>
              </a:cxn>
            </a:cxnLst>
            <a:rect l="l" t="t" r="r" b="b"/>
            <a:pathLst>
              <a:path w="1047310" h="256783">
                <a:moveTo>
                  <a:pt x="20176" y="0"/>
                </a:moveTo>
                <a:cubicBezTo>
                  <a:pt x="-2789" y="53235"/>
                  <a:pt x="-25753" y="106471"/>
                  <a:pt x="70280" y="125260"/>
                </a:cubicBezTo>
                <a:cubicBezTo>
                  <a:pt x="166313" y="144049"/>
                  <a:pt x="433535" y="90814"/>
                  <a:pt x="596373" y="112734"/>
                </a:cubicBezTo>
                <a:cubicBezTo>
                  <a:pt x="759211" y="134654"/>
                  <a:pt x="903260" y="195718"/>
                  <a:pt x="1047310" y="256783"/>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3" name="Freeform 82">
            <a:extLst>
              <a:ext uri="{FF2B5EF4-FFF2-40B4-BE49-F238E27FC236}">
                <a16:creationId xmlns:a16="http://schemas.microsoft.com/office/drawing/2014/main" id="{2DCBD243-1618-87EB-BA50-CDAE0C473829}"/>
              </a:ext>
            </a:extLst>
          </p:cNvPr>
          <p:cNvSpPr/>
          <p:nvPr/>
        </p:nvSpPr>
        <p:spPr>
          <a:xfrm>
            <a:off x="9006215" y="1390048"/>
            <a:ext cx="1052186" cy="557879"/>
          </a:xfrm>
          <a:custGeom>
            <a:avLst/>
            <a:gdLst>
              <a:gd name="csX0" fmla="*/ 1052186 w 1052186"/>
              <a:gd name="csY0" fmla="*/ 501056 h 557879"/>
              <a:gd name="csX1" fmla="*/ 757824 w 1052186"/>
              <a:gd name="csY1" fmla="*/ 513582 h 557879"/>
              <a:gd name="csX2" fmla="*/ 269309 w 1052186"/>
              <a:gd name="csY2" fmla="*/ 12541 h 557879"/>
              <a:gd name="csX3" fmla="*/ 0 w 1052186"/>
              <a:gd name="csY3" fmla="*/ 200431 h 557879"/>
            </a:gdLst>
            <a:ahLst/>
            <a:cxnLst>
              <a:cxn ang="0">
                <a:pos x="csX0" y="csY0"/>
              </a:cxn>
              <a:cxn ang="0">
                <a:pos x="csX1" y="csY1"/>
              </a:cxn>
              <a:cxn ang="0">
                <a:pos x="csX2" y="csY2"/>
              </a:cxn>
              <a:cxn ang="0">
                <a:pos x="csX3" y="csY3"/>
              </a:cxn>
            </a:cxnLst>
            <a:rect l="l" t="t" r="r" b="b"/>
            <a:pathLst>
              <a:path w="1052186" h="557879">
                <a:moveTo>
                  <a:pt x="1052186" y="501056"/>
                </a:moveTo>
                <a:cubicBezTo>
                  <a:pt x="970245" y="548028"/>
                  <a:pt x="888304" y="595001"/>
                  <a:pt x="757824" y="513582"/>
                </a:cubicBezTo>
                <a:cubicBezTo>
                  <a:pt x="627344" y="432163"/>
                  <a:pt x="395613" y="64733"/>
                  <a:pt x="269309" y="12541"/>
                </a:cubicBezTo>
                <a:cubicBezTo>
                  <a:pt x="143005" y="-39651"/>
                  <a:pt x="71502" y="80390"/>
                  <a:pt x="0" y="20043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4" name="Freeform 83">
            <a:extLst>
              <a:ext uri="{FF2B5EF4-FFF2-40B4-BE49-F238E27FC236}">
                <a16:creationId xmlns:a16="http://schemas.microsoft.com/office/drawing/2014/main" id="{4795A62F-FCCA-87D0-6978-CA86C93BA2E1}"/>
              </a:ext>
            </a:extLst>
          </p:cNvPr>
          <p:cNvSpPr/>
          <p:nvPr/>
        </p:nvSpPr>
        <p:spPr>
          <a:xfrm>
            <a:off x="9169053" y="738710"/>
            <a:ext cx="801666" cy="562828"/>
          </a:xfrm>
          <a:custGeom>
            <a:avLst/>
            <a:gdLst>
              <a:gd name="csX0" fmla="*/ 0 w 801666"/>
              <a:gd name="csY0" fmla="*/ 475989 h 562828"/>
              <a:gd name="csX1" fmla="*/ 100208 w 801666"/>
              <a:gd name="csY1" fmla="*/ 551145 h 562828"/>
              <a:gd name="csX2" fmla="*/ 413359 w 801666"/>
              <a:gd name="csY2" fmla="*/ 256783 h 562828"/>
              <a:gd name="csX3" fmla="*/ 801666 w 801666"/>
              <a:gd name="csY3" fmla="*/ 0 h 562828"/>
            </a:gdLst>
            <a:ahLst/>
            <a:cxnLst>
              <a:cxn ang="0">
                <a:pos x="csX0" y="csY0"/>
              </a:cxn>
              <a:cxn ang="0">
                <a:pos x="csX1" y="csY1"/>
              </a:cxn>
              <a:cxn ang="0">
                <a:pos x="csX2" y="csY2"/>
              </a:cxn>
              <a:cxn ang="0">
                <a:pos x="csX3" y="csY3"/>
              </a:cxn>
            </a:cxnLst>
            <a:rect l="l" t="t" r="r" b="b"/>
            <a:pathLst>
              <a:path w="801666" h="562828">
                <a:moveTo>
                  <a:pt x="0" y="475989"/>
                </a:moveTo>
                <a:cubicBezTo>
                  <a:pt x="15657" y="531834"/>
                  <a:pt x="31315" y="587679"/>
                  <a:pt x="100208" y="551145"/>
                </a:cubicBezTo>
                <a:cubicBezTo>
                  <a:pt x="169101" y="514611"/>
                  <a:pt x="296449" y="348640"/>
                  <a:pt x="413359" y="256783"/>
                </a:cubicBezTo>
                <a:cubicBezTo>
                  <a:pt x="530269" y="164926"/>
                  <a:pt x="665967" y="82463"/>
                  <a:pt x="801666" y="0"/>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5" name="Freeform 84">
            <a:extLst>
              <a:ext uri="{FF2B5EF4-FFF2-40B4-BE49-F238E27FC236}">
                <a16:creationId xmlns:a16="http://schemas.microsoft.com/office/drawing/2014/main" id="{BFA4A4E2-DDCC-2DB7-6815-1BA33E86622D}"/>
              </a:ext>
            </a:extLst>
          </p:cNvPr>
          <p:cNvSpPr/>
          <p:nvPr/>
        </p:nvSpPr>
        <p:spPr>
          <a:xfrm>
            <a:off x="9106423" y="1127016"/>
            <a:ext cx="876822" cy="463463"/>
          </a:xfrm>
          <a:custGeom>
            <a:avLst/>
            <a:gdLst>
              <a:gd name="csX0" fmla="*/ 876822 w 876822"/>
              <a:gd name="csY0" fmla="*/ 0 h 463463"/>
              <a:gd name="csX1" fmla="*/ 620038 w 876822"/>
              <a:gd name="csY1" fmla="*/ 175365 h 463463"/>
              <a:gd name="csX2" fmla="*/ 150312 w 876822"/>
              <a:gd name="csY2" fmla="*/ 281836 h 463463"/>
              <a:gd name="csX3" fmla="*/ 0 w 876822"/>
              <a:gd name="csY3" fmla="*/ 463463 h 463463"/>
            </a:gdLst>
            <a:ahLst/>
            <a:cxnLst>
              <a:cxn ang="0">
                <a:pos x="csX0" y="csY0"/>
              </a:cxn>
              <a:cxn ang="0">
                <a:pos x="csX1" y="csY1"/>
              </a:cxn>
              <a:cxn ang="0">
                <a:pos x="csX2" y="csY2"/>
              </a:cxn>
              <a:cxn ang="0">
                <a:pos x="csX3" y="csY3"/>
              </a:cxn>
            </a:cxnLst>
            <a:rect l="l" t="t" r="r" b="b"/>
            <a:pathLst>
              <a:path w="876822" h="463463">
                <a:moveTo>
                  <a:pt x="876822" y="0"/>
                </a:moveTo>
                <a:cubicBezTo>
                  <a:pt x="808972" y="64196"/>
                  <a:pt x="741123" y="128392"/>
                  <a:pt x="620038" y="175365"/>
                </a:cubicBezTo>
                <a:cubicBezTo>
                  <a:pt x="498953" y="222338"/>
                  <a:pt x="253652" y="233820"/>
                  <a:pt x="150312" y="281836"/>
                </a:cubicBezTo>
                <a:cubicBezTo>
                  <a:pt x="46972" y="329852"/>
                  <a:pt x="23486" y="396657"/>
                  <a:pt x="0" y="463463"/>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6" name="Freeform 85">
            <a:extLst>
              <a:ext uri="{FF2B5EF4-FFF2-40B4-BE49-F238E27FC236}">
                <a16:creationId xmlns:a16="http://schemas.microsoft.com/office/drawing/2014/main" id="{0A3016BA-EBD6-304B-CF0E-F630777EA26B}"/>
              </a:ext>
            </a:extLst>
          </p:cNvPr>
          <p:cNvSpPr/>
          <p:nvPr/>
        </p:nvSpPr>
        <p:spPr>
          <a:xfrm>
            <a:off x="9206047" y="1133279"/>
            <a:ext cx="908721" cy="463463"/>
          </a:xfrm>
          <a:custGeom>
            <a:avLst/>
            <a:gdLst>
              <a:gd name="csX0" fmla="*/ 908721 w 908721"/>
              <a:gd name="csY0" fmla="*/ 0 h 463463"/>
              <a:gd name="csX1" fmla="*/ 626885 w 908721"/>
              <a:gd name="csY1" fmla="*/ 225469 h 463463"/>
              <a:gd name="csX2" fmla="*/ 100792 w 908721"/>
              <a:gd name="csY2" fmla="*/ 338203 h 463463"/>
              <a:gd name="csX3" fmla="*/ 584 w 908721"/>
              <a:gd name="csY3" fmla="*/ 463463 h 463463"/>
            </a:gdLst>
            <a:ahLst/>
            <a:cxnLst>
              <a:cxn ang="0">
                <a:pos x="csX0" y="csY0"/>
              </a:cxn>
              <a:cxn ang="0">
                <a:pos x="csX1" y="csY1"/>
              </a:cxn>
              <a:cxn ang="0">
                <a:pos x="csX2" y="csY2"/>
              </a:cxn>
              <a:cxn ang="0">
                <a:pos x="csX3" y="csY3"/>
              </a:cxn>
            </a:cxnLst>
            <a:rect l="l" t="t" r="r" b="b"/>
            <a:pathLst>
              <a:path w="908721" h="463463">
                <a:moveTo>
                  <a:pt x="908721" y="0"/>
                </a:moveTo>
                <a:cubicBezTo>
                  <a:pt x="835130" y="84551"/>
                  <a:pt x="761540" y="169102"/>
                  <a:pt x="626885" y="225469"/>
                </a:cubicBezTo>
                <a:cubicBezTo>
                  <a:pt x="492230" y="281836"/>
                  <a:pt x="205176" y="298537"/>
                  <a:pt x="100792" y="338203"/>
                </a:cubicBezTo>
                <a:cubicBezTo>
                  <a:pt x="-3592" y="377869"/>
                  <a:pt x="-1504" y="420666"/>
                  <a:pt x="584" y="463463"/>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7" name="Freeform 86">
            <a:extLst>
              <a:ext uri="{FF2B5EF4-FFF2-40B4-BE49-F238E27FC236}">
                <a16:creationId xmlns:a16="http://schemas.microsoft.com/office/drawing/2014/main" id="{6624B365-2D8E-F372-A78D-DECE61A27E0E}"/>
              </a:ext>
            </a:extLst>
          </p:cNvPr>
          <p:cNvSpPr/>
          <p:nvPr/>
        </p:nvSpPr>
        <p:spPr>
          <a:xfrm>
            <a:off x="7697245" y="1151529"/>
            <a:ext cx="1283918" cy="591857"/>
          </a:xfrm>
          <a:custGeom>
            <a:avLst/>
            <a:gdLst>
              <a:gd name="csX0" fmla="*/ 1283918 w 1283918"/>
              <a:gd name="csY0" fmla="*/ 482791 h 591857"/>
              <a:gd name="csX1" fmla="*/ 1089764 w 1283918"/>
              <a:gd name="csY1" fmla="*/ 557948 h 591857"/>
              <a:gd name="csX2" fmla="*/ 407096 w 1283918"/>
              <a:gd name="csY2" fmla="*/ 539 h 591857"/>
              <a:gd name="csX3" fmla="*/ 0 w 1283918"/>
              <a:gd name="csY3" fmla="*/ 476528 h 591857"/>
            </a:gdLst>
            <a:ahLst/>
            <a:cxnLst>
              <a:cxn ang="0">
                <a:pos x="csX0" y="csY0"/>
              </a:cxn>
              <a:cxn ang="0">
                <a:pos x="csX1" y="csY1"/>
              </a:cxn>
              <a:cxn ang="0">
                <a:pos x="csX2" y="csY2"/>
              </a:cxn>
              <a:cxn ang="0">
                <a:pos x="csX3" y="csY3"/>
              </a:cxn>
            </a:cxnLst>
            <a:rect l="l" t="t" r="r" b="b"/>
            <a:pathLst>
              <a:path w="1283918" h="591857">
                <a:moveTo>
                  <a:pt x="1283918" y="482791"/>
                </a:moveTo>
                <a:cubicBezTo>
                  <a:pt x="1259909" y="560557"/>
                  <a:pt x="1235901" y="638323"/>
                  <a:pt x="1089764" y="557948"/>
                </a:cubicBezTo>
                <a:cubicBezTo>
                  <a:pt x="943627" y="477573"/>
                  <a:pt x="588723" y="14109"/>
                  <a:pt x="407096" y="539"/>
                </a:cubicBezTo>
                <a:cubicBezTo>
                  <a:pt x="225469" y="-13031"/>
                  <a:pt x="112734" y="231748"/>
                  <a:pt x="0" y="476528"/>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8" name="Freeform 87">
            <a:extLst>
              <a:ext uri="{FF2B5EF4-FFF2-40B4-BE49-F238E27FC236}">
                <a16:creationId xmlns:a16="http://schemas.microsoft.com/office/drawing/2014/main" id="{B61FC0EC-6FBB-1323-51F6-41719AA1F4E0}"/>
              </a:ext>
            </a:extLst>
          </p:cNvPr>
          <p:cNvSpPr/>
          <p:nvPr/>
        </p:nvSpPr>
        <p:spPr>
          <a:xfrm>
            <a:off x="7891398" y="1289852"/>
            <a:ext cx="1215025" cy="501144"/>
          </a:xfrm>
          <a:custGeom>
            <a:avLst/>
            <a:gdLst>
              <a:gd name="csX0" fmla="*/ 1215025 w 1215025"/>
              <a:gd name="csY0" fmla="*/ 363258 h 501144"/>
              <a:gd name="csX1" fmla="*/ 995819 w 1215025"/>
              <a:gd name="csY1" fmla="*/ 501044 h 501144"/>
              <a:gd name="csX2" fmla="*/ 726510 w 1215025"/>
              <a:gd name="csY2" fmla="*/ 344468 h 501144"/>
              <a:gd name="csX3" fmla="*/ 294362 w 1215025"/>
              <a:gd name="csY3" fmla="*/ 3 h 501144"/>
              <a:gd name="csX4" fmla="*/ 0 w 1215025"/>
              <a:gd name="csY4" fmla="*/ 350731 h 501144"/>
            </a:gdLst>
            <a:ahLst/>
            <a:cxnLst>
              <a:cxn ang="0">
                <a:pos x="csX0" y="csY0"/>
              </a:cxn>
              <a:cxn ang="0">
                <a:pos x="csX1" y="csY1"/>
              </a:cxn>
              <a:cxn ang="0">
                <a:pos x="csX2" y="csY2"/>
              </a:cxn>
              <a:cxn ang="0">
                <a:pos x="csX3" y="csY3"/>
              </a:cxn>
              <a:cxn ang="0">
                <a:pos x="csX4" y="csY4"/>
              </a:cxn>
            </a:cxnLst>
            <a:rect l="l" t="t" r="r" b="b"/>
            <a:pathLst>
              <a:path w="1215025" h="501144">
                <a:moveTo>
                  <a:pt x="1215025" y="363258"/>
                </a:moveTo>
                <a:cubicBezTo>
                  <a:pt x="1146131" y="433717"/>
                  <a:pt x="1077238" y="504176"/>
                  <a:pt x="995819" y="501044"/>
                </a:cubicBezTo>
                <a:cubicBezTo>
                  <a:pt x="914400" y="497912"/>
                  <a:pt x="843419" y="427975"/>
                  <a:pt x="726510" y="344468"/>
                </a:cubicBezTo>
                <a:cubicBezTo>
                  <a:pt x="609601" y="260961"/>
                  <a:pt x="415447" y="-1041"/>
                  <a:pt x="294362" y="3"/>
                </a:cubicBezTo>
                <a:cubicBezTo>
                  <a:pt x="173277" y="1047"/>
                  <a:pt x="86638" y="175889"/>
                  <a:pt x="0" y="35073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9" name="Freeform 88">
            <a:extLst>
              <a:ext uri="{FF2B5EF4-FFF2-40B4-BE49-F238E27FC236}">
                <a16:creationId xmlns:a16="http://schemas.microsoft.com/office/drawing/2014/main" id="{601565DB-3B18-AC27-AA98-7934F3CA8789}"/>
              </a:ext>
            </a:extLst>
          </p:cNvPr>
          <p:cNvSpPr/>
          <p:nvPr/>
        </p:nvSpPr>
        <p:spPr>
          <a:xfrm>
            <a:off x="8098078" y="1406778"/>
            <a:ext cx="1102290" cy="446019"/>
          </a:xfrm>
          <a:custGeom>
            <a:avLst/>
            <a:gdLst>
              <a:gd name="csX0" fmla="*/ 1102290 w 1102290"/>
              <a:gd name="csY0" fmla="*/ 233805 h 446019"/>
              <a:gd name="csX1" fmla="*/ 895611 w 1102290"/>
              <a:gd name="csY1" fmla="*/ 440485 h 446019"/>
              <a:gd name="csX2" fmla="*/ 607512 w 1102290"/>
              <a:gd name="csY2" fmla="*/ 352803 h 446019"/>
              <a:gd name="csX3" fmla="*/ 169101 w 1102290"/>
              <a:gd name="csY3" fmla="*/ 2074 h 446019"/>
              <a:gd name="csX4" fmla="*/ 0 w 1102290"/>
              <a:gd name="csY4" fmla="*/ 233805 h 446019"/>
            </a:gdLst>
            <a:ahLst/>
            <a:cxnLst>
              <a:cxn ang="0">
                <a:pos x="csX0" y="csY0"/>
              </a:cxn>
              <a:cxn ang="0">
                <a:pos x="csX1" y="csY1"/>
              </a:cxn>
              <a:cxn ang="0">
                <a:pos x="csX2" y="csY2"/>
              </a:cxn>
              <a:cxn ang="0">
                <a:pos x="csX3" y="csY3"/>
              </a:cxn>
              <a:cxn ang="0">
                <a:pos x="csX4" y="csY4"/>
              </a:cxn>
            </a:cxnLst>
            <a:rect l="l" t="t" r="r" b="b"/>
            <a:pathLst>
              <a:path w="1102290" h="446019">
                <a:moveTo>
                  <a:pt x="1102290" y="233805"/>
                </a:moveTo>
                <a:cubicBezTo>
                  <a:pt x="1040182" y="327228"/>
                  <a:pt x="978074" y="420652"/>
                  <a:pt x="895611" y="440485"/>
                </a:cubicBezTo>
                <a:cubicBezTo>
                  <a:pt x="813148" y="460318"/>
                  <a:pt x="728597" y="425871"/>
                  <a:pt x="607512" y="352803"/>
                </a:cubicBezTo>
                <a:cubicBezTo>
                  <a:pt x="486427" y="279735"/>
                  <a:pt x="270353" y="21907"/>
                  <a:pt x="169101" y="2074"/>
                </a:cubicBezTo>
                <a:cubicBezTo>
                  <a:pt x="67849" y="-17759"/>
                  <a:pt x="33924" y="108023"/>
                  <a:pt x="0" y="233805"/>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0" name="Freeform 89">
            <a:extLst>
              <a:ext uri="{FF2B5EF4-FFF2-40B4-BE49-F238E27FC236}">
                <a16:creationId xmlns:a16="http://schemas.microsoft.com/office/drawing/2014/main" id="{3B767DDE-FC9A-FAA2-7D4D-3D99894DE822}"/>
              </a:ext>
            </a:extLst>
          </p:cNvPr>
          <p:cNvSpPr/>
          <p:nvPr/>
        </p:nvSpPr>
        <p:spPr>
          <a:xfrm>
            <a:off x="7690982" y="774882"/>
            <a:ext cx="1359073" cy="1113046"/>
          </a:xfrm>
          <a:custGeom>
            <a:avLst/>
            <a:gdLst>
              <a:gd name="csX0" fmla="*/ 0 w 1327759"/>
              <a:gd name="csY0" fmla="*/ 933189 h 1117904"/>
              <a:gd name="csX1" fmla="*/ 112734 w 1327759"/>
              <a:gd name="csY1" fmla="*/ 1077238 h 1117904"/>
              <a:gd name="csX2" fmla="*/ 356991 w 1327759"/>
              <a:gd name="csY2" fmla="*/ 288098 h 1117904"/>
              <a:gd name="csX3" fmla="*/ 1327759 w 1327759"/>
              <a:gd name="csY3" fmla="*/ 0 h 1117904"/>
            </a:gdLst>
            <a:ahLst/>
            <a:cxnLst>
              <a:cxn ang="0">
                <a:pos x="csX0" y="csY0"/>
              </a:cxn>
              <a:cxn ang="0">
                <a:pos x="csX1" y="csY1"/>
              </a:cxn>
              <a:cxn ang="0">
                <a:pos x="csX2" y="csY2"/>
              </a:cxn>
              <a:cxn ang="0">
                <a:pos x="csX3" y="csY3"/>
              </a:cxn>
            </a:cxnLst>
            <a:rect l="l" t="t" r="r" b="b"/>
            <a:pathLst>
              <a:path w="1327759" h="1117904">
                <a:moveTo>
                  <a:pt x="0" y="933189"/>
                </a:moveTo>
                <a:cubicBezTo>
                  <a:pt x="26618" y="1058971"/>
                  <a:pt x="53236" y="1184753"/>
                  <a:pt x="112734" y="1077238"/>
                </a:cubicBezTo>
                <a:cubicBezTo>
                  <a:pt x="172233" y="969723"/>
                  <a:pt x="154487" y="467638"/>
                  <a:pt x="356991" y="288098"/>
                </a:cubicBezTo>
                <a:cubicBezTo>
                  <a:pt x="559495" y="108558"/>
                  <a:pt x="943627" y="54279"/>
                  <a:pt x="1327759" y="0"/>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1" name="Freeform 90">
            <a:extLst>
              <a:ext uri="{FF2B5EF4-FFF2-40B4-BE49-F238E27FC236}">
                <a16:creationId xmlns:a16="http://schemas.microsoft.com/office/drawing/2014/main" id="{4C17BE60-3431-CFAF-0E96-D4CD8DF5AE68}"/>
              </a:ext>
            </a:extLst>
          </p:cNvPr>
          <p:cNvSpPr/>
          <p:nvPr/>
        </p:nvSpPr>
        <p:spPr>
          <a:xfrm>
            <a:off x="7716034" y="1634320"/>
            <a:ext cx="1271392" cy="933190"/>
          </a:xfrm>
          <a:custGeom>
            <a:avLst/>
            <a:gdLst>
              <a:gd name="csX0" fmla="*/ 1271392 w 1271392"/>
              <a:gd name="csY0" fmla="*/ 0 h 933190"/>
              <a:gd name="csX1" fmla="*/ 801665 w 1271392"/>
              <a:gd name="csY1" fmla="*/ 162839 h 933190"/>
              <a:gd name="csX2" fmla="*/ 162838 w 1271392"/>
              <a:gd name="csY2" fmla="*/ 338203 h 933190"/>
              <a:gd name="csX3" fmla="*/ 0 w 1271392"/>
              <a:gd name="csY3" fmla="*/ 933190 h 933190"/>
            </a:gdLst>
            <a:ahLst/>
            <a:cxnLst>
              <a:cxn ang="0">
                <a:pos x="csX0" y="csY0"/>
              </a:cxn>
              <a:cxn ang="0">
                <a:pos x="csX1" y="csY1"/>
              </a:cxn>
              <a:cxn ang="0">
                <a:pos x="csX2" y="csY2"/>
              </a:cxn>
              <a:cxn ang="0">
                <a:pos x="csX3" y="csY3"/>
              </a:cxn>
            </a:cxnLst>
            <a:rect l="l" t="t" r="r" b="b"/>
            <a:pathLst>
              <a:path w="1271392" h="933190">
                <a:moveTo>
                  <a:pt x="1271392" y="0"/>
                </a:moveTo>
                <a:cubicBezTo>
                  <a:pt x="1128908" y="53236"/>
                  <a:pt x="986424" y="106472"/>
                  <a:pt x="801665" y="162839"/>
                </a:cubicBezTo>
                <a:cubicBezTo>
                  <a:pt x="616906" y="219206"/>
                  <a:pt x="296449" y="209811"/>
                  <a:pt x="162838" y="338203"/>
                </a:cubicBezTo>
                <a:cubicBezTo>
                  <a:pt x="29227" y="466595"/>
                  <a:pt x="14613" y="699892"/>
                  <a:pt x="0" y="933190"/>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2" name="Freeform 91">
            <a:extLst>
              <a:ext uri="{FF2B5EF4-FFF2-40B4-BE49-F238E27FC236}">
                <a16:creationId xmlns:a16="http://schemas.microsoft.com/office/drawing/2014/main" id="{0510FD5C-E3FF-E925-92EE-2A5F1B54F12F}"/>
              </a:ext>
            </a:extLst>
          </p:cNvPr>
          <p:cNvSpPr/>
          <p:nvPr/>
        </p:nvSpPr>
        <p:spPr>
          <a:xfrm>
            <a:off x="7885135" y="1640583"/>
            <a:ext cx="1202499" cy="901874"/>
          </a:xfrm>
          <a:custGeom>
            <a:avLst/>
            <a:gdLst>
              <a:gd name="csX0" fmla="*/ 1202499 w 1202499"/>
              <a:gd name="csY0" fmla="*/ 0 h 901874"/>
              <a:gd name="csX1" fmla="*/ 870559 w 1202499"/>
              <a:gd name="csY1" fmla="*/ 250521 h 901874"/>
              <a:gd name="csX2" fmla="*/ 231732 w 1202499"/>
              <a:gd name="csY2" fmla="*/ 350729 h 901874"/>
              <a:gd name="csX3" fmla="*/ 0 w 1202499"/>
              <a:gd name="csY3" fmla="*/ 901874 h 901874"/>
            </a:gdLst>
            <a:ahLst/>
            <a:cxnLst>
              <a:cxn ang="0">
                <a:pos x="csX0" y="csY0"/>
              </a:cxn>
              <a:cxn ang="0">
                <a:pos x="csX1" y="csY1"/>
              </a:cxn>
              <a:cxn ang="0">
                <a:pos x="csX2" y="csY2"/>
              </a:cxn>
              <a:cxn ang="0">
                <a:pos x="csX3" y="csY3"/>
              </a:cxn>
            </a:cxnLst>
            <a:rect l="l" t="t" r="r" b="b"/>
            <a:pathLst>
              <a:path w="1202499" h="901874">
                <a:moveTo>
                  <a:pt x="1202499" y="0"/>
                </a:moveTo>
                <a:cubicBezTo>
                  <a:pt x="1117426" y="96033"/>
                  <a:pt x="1032353" y="192066"/>
                  <a:pt x="870559" y="250521"/>
                </a:cubicBezTo>
                <a:cubicBezTo>
                  <a:pt x="708764" y="308976"/>
                  <a:pt x="376825" y="242170"/>
                  <a:pt x="231732" y="350729"/>
                </a:cubicBezTo>
                <a:cubicBezTo>
                  <a:pt x="86639" y="459288"/>
                  <a:pt x="43319" y="680581"/>
                  <a:pt x="0" y="901874"/>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3" name="Freeform 92">
            <a:extLst>
              <a:ext uri="{FF2B5EF4-FFF2-40B4-BE49-F238E27FC236}">
                <a16:creationId xmlns:a16="http://schemas.microsoft.com/office/drawing/2014/main" id="{6AC921E2-C97A-DC7B-470A-7C0A2D4259ED}"/>
              </a:ext>
            </a:extLst>
          </p:cNvPr>
          <p:cNvSpPr/>
          <p:nvPr/>
        </p:nvSpPr>
        <p:spPr>
          <a:xfrm>
            <a:off x="8047973" y="1640583"/>
            <a:ext cx="1152395" cy="908137"/>
          </a:xfrm>
          <a:custGeom>
            <a:avLst/>
            <a:gdLst>
              <a:gd name="csX0" fmla="*/ 1152395 w 1152395"/>
              <a:gd name="csY0" fmla="*/ 0 h 908137"/>
              <a:gd name="csX1" fmla="*/ 726510 w 1152395"/>
              <a:gd name="csY1" fmla="*/ 344466 h 908137"/>
              <a:gd name="csX2" fmla="*/ 256784 w 1152395"/>
              <a:gd name="csY2" fmla="*/ 400833 h 908137"/>
              <a:gd name="csX3" fmla="*/ 0 w 1152395"/>
              <a:gd name="csY3" fmla="*/ 908137 h 908137"/>
            </a:gdLst>
            <a:ahLst/>
            <a:cxnLst>
              <a:cxn ang="0">
                <a:pos x="csX0" y="csY0"/>
              </a:cxn>
              <a:cxn ang="0">
                <a:pos x="csX1" y="csY1"/>
              </a:cxn>
              <a:cxn ang="0">
                <a:pos x="csX2" y="csY2"/>
              </a:cxn>
              <a:cxn ang="0">
                <a:pos x="csX3" y="csY3"/>
              </a:cxn>
            </a:cxnLst>
            <a:rect l="l" t="t" r="r" b="b"/>
            <a:pathLst>
              <a:path w="1152395" h="908137">
                <a:moveTo>
                  <a:pt x="1152395" y="0"/>
                </a:moveTo>
                <a:cubicBezTo>
                  <a:pt x="1014086" y="138830"/>
                  <a:pt x="875778" y="277661"/>
                  <a:pt x="726510" y="344466"/>
                </a:cubicBezTo>
                <a:cubicBezTo>
                  <a:pt x="577242" y="411271"/>
                  <a:pt x="377869" y="306888"/>
                  <a:pt x="256784" y="400833"/>
                </a:cubicBezTo>
                <a:cubicBezTo>
                  <a:pt x="135699" y="494778"/>
                  <a:pt x="67849" y="701457"/>
                  <a:pt x="0" y="908137"/>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4" name="Freeform 93">
            <a:extLst>
              <a:ext uri="{FF2B5EF4-FFF2-40B4-BE49-F238E27FC236}">
                <a16:creationId xmlns:a16="http://schemas.microsoft.com/office/drawing/2014/main" id="{96F084DE-FC48-8E82-2878-177E66118AA7}"/>
              </a:ext>
            </a:extLst>
          </p:cNvPr>
          <p:cNvSpPr/>
          <p:nvPr/>
        </p:nvSpPr>
        <p:spPr>
          <a:xfrm>
            <a:off x="7891398" y="1696951"/>
            <a:ext cx="964504" cy="538619"/>
          </a:xfrm>
          <a:custGeom>
            <a:avLst/>
            <a:gdLst>
              <a:gd name="csX0" fmla="*/ 0 w 964504"/>
              <a:gd name="csY0" fmla="*/ 0 h 538619"/>
              <a:gd name="csX1" fmla="*/ 125260 w 964504"/>
              <a:gd name="csY1" fmla="*/ 225468 h 538619"/>
              <a:gd name="csX2" fmla="*/ 620038 w 964504"/>
              <a:gd name="csY2" fmla="*/ 319413 h 538619"/>
              <a:gd name="csX3" fmla="*/ 964504 w 964504"/>
              <a:gd name="csY3" fmla="*/ 538619 h 538619"/>
            </a:gdLst>
            <a:ahLst/>
            <a:cxnLst>
              <a:cxn ang="0">
                <a:pos x="csX0" y="csY0"/>
              </a:cxn>
              <a:cxn ang="0">
                <a:pos x="csX1" y="csY1"/>
              </a:cxn>
              <a:cxn ang="0">
                <a:pos x="csX2" y="csY2"/>
              </a:cxn>
              <a:cxn ang="0">
                <a:pos x="csX3" y="csY3"/>
              </a:cxn>
            </a:cxnLst>
            <a:rect l="l" t="t" r="r" b="b"/>
            <a:pathLst>
              <a:path w="964504" h="538619">
                <a:moveTo>
                  <a:pt x="0" y="0"/>
                </a:moveTo>
                <a:cubicBezTo>
                  <a:pt x="10960" y="86116"/>
                  <a:pt x="21920" y="172233"/>
                  <a:pt x="125260" y="225468"/>
                </a:cubicBezTo>
                <a:cubicBezTo>
                  <a:pt x="228600" y="278703"/>
                  <a:pt x="480164" y="267221"/>
                  <a:pt x="620038" y="319413"/>
                </a:cubicBezTo>
                <a:cubicBezTo>
                  <a:pt x="759912" y="371605"/>
                  <a:pt x="862208" y="455112"/>
                  <a:pt x="964504" y="53861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5" name="Oval 94">
            <a:extLst>
              <a:ext uri="{FF2B5EF4-FFF2-40B4-BE49-F238E27FC236}">
                <a16:creationId xmlns:a16="http://schemas.microsoft.com/office/drawing/2014/main" id="{80C3A6C0-2FA8-0A94-03E0-D9ABD800F037}"/>
              </a:ext>
            </a:extLst>
          </p:cNvPr>
          <p:cNvSpPr/>
          <p:nvPr/>
        </p:nvSpPr>
        <p:spPr>
          <a:xfrm>
            <a:off x="9407721" y="2377284"/>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4D6E5E5C-64F6-BA7A-2DDB-D9427445CD79}"/>
              </a:ext>
            </a:extLst>
          </p:cNvPr>
          <p:cNvSpPr/>
          <p:nvPr/>
        </p:nvSpPr>
        <p:spPr>
          <a:xfrm>
            <a:off x="9609978" y="24564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7" name="Oval 96">
            <a:extLst>
              <a:ext uri="{FF2B5EF4-FFF2-40B4-BE49-F238E27FC236}">
                <a16:creationId xmlns:a16="http://schemas.microsoft.com/office/drawing/2014/main" id="{DEA1264F-253F-AC1B-F9EC-3E56E05A93BA}"/>
              </a:ext>
            </a:extLst>
          </p:cNvPr>
          <p:cNvSpPr/>
          <p:nvPr/>
        </p:nvSpPr>
        <p:spPr>
          <a:xfrm>
            <a:off x="9623074" y="285084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8" name="Freeform 97">
            <a:extLst>
              <a:ext uri="{FF2B5EF4-FFF2-40B4-BE49-F238E27FC236}">
                <a16:creationId xmlns:a16="http://schemas.microsoft.com/office/drawing/2014/main" id="{589D1FB0-8BAC-5D22-28E9-64C8F39968EA}"/>
              </a:ext>
            </a:extLst>
          </p:cNvPr>
          <p:cNvSpPr/>
          <p:nvPr/>
        </p:nvSpPr>
        <p:spPr>
          <a:xfrm>
            <a:off x="9538700" y="2502182"/>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98">
            <a:extLst>
              <a:ext uri="{FF2B5EF4-FFF2-40B4-BE49-F238E27FC236}">
                <a16:creationId xmlns:a16="http://schemas.microsoft.com/office/drawing/2014/main" id="{42B97ED1-48C9-50B3-3610-9695C4E86DCC}"/>
              </a:ext>
            </a:extLst>
          </p:cNvPr>
          <p:cNvSpPr/>
          <p:nvPr/>
        </p:nvSpPr>
        <p:spPr>
          <a:xfrm>
            <a:off x="9672272" y="2496403"/>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1" name="Straight Arrow Connector 100">
            <a:extLst>
              <a:ext uri="{FF2B5EF4-FFF2-40B4-BE49-F238E27FC236}">
                <a16:creationId xmlns:a16="http://schemas.microsoft.com/office/drawing/2014/main" id="{E3E38214-4647-1835-931A-775997949065}"/>
              </a:ext>
            </a:extLst>
          </p:cNvPr>
          <p:cNvCxnSpPr>
            <a:stCxn id="29" idx="5"/>
            <a:endCxn id="96" idx="1"/>
          </p:cNvCxnSpPr>
          <p:nvPr/>
        </p:nvCxnSpPr>
        <p:spPr>
          <a:xfrm>
            <a:off x="8885068" y="2282738"/>
            <a:ext cx="731706" cy="180420"/>
          </a:xfrm>
          <a:prstGeom prst="straightConnector1">
            <a:avLst/>
          </a:prstGeom>
          <a:ln w="12700">
            <a:prstDash val="sysDash"/>
            <a:tailEnd type="triangle"/>
          </a:ln>
        </p:spPr>
        <p:style>
          <a:lnRef idx="2">
            <a:schemeClr val="dk1"/>
          </a:lnRef>
          <a:fillRef idx="0">
            <a:schemeClr val="dk1"/>
          </a:fillRef>
          <a:effectRef idx="1">
            <a:schemeClr val="dk1"/>
          </a:effectRef>
          <a:fontRef idx="minor">
            <a:schemeClr val="tx1"/>
          </a:fontRef>
        </p:style>
      </p:cxnSp>
      <p:sp>
        <p:nvSpPr>
          <p:cNvPr id="102" name="Freeform 101">
            <a:extLst>
              <a:ext uri="{FF2B5EF4-FFF2-40B4-BE49-F238E27FC236}">
                <a16:creationId xmlns:a16="http://schemas.microsoft.com/office/drawing/2014/main" id="{699C1D4B-A18F-39CA-5A7E-0BB351DD9B4F}"/>
              </a:ext>
            </a:extLst>
          </p:cNvPr>
          <p:cNvSpPr/>
          <p:nvPr/>
        </p:nvSpPr>
        <p:spPr>
          <a:xfrm>
            <a:off x="8874691" y="2536885"/>
            <a:ext cx="770351" cy="482955"/>
          </a:xfrm>
          <a:custGeom>
            <a:avLst/>
            <a:gdLst>
              <a:gd name="csX0" fmla="*/ 770351 w 770351"/>
              <a:gd name="csY0" fmla="*/ 362564 h 482955"/>
              <a:gd name="csX1" fmla="*/ 588724 w 770351"/>
              <a:gd name="csY1" fmla="*/ 462772 h 482955"/>
              <a:gd name="csX2" fmla="*/ 206680 w 770351"/>
              <a:gd name="csY2" fmla="*/ 11835 h 482955"/>
              <a:gd name="csX3" fmla="*/ 0 w 770351"/>
              <a:gd name="csY3" fmla="*/ 130833 h 482955"/>
            </a:gdLst>
            <a:ahLst/>
            <a:cxnLst>
              <a:cxn ang="0">
                <a:pos x="csX0" y="csY0"/>
              </a:cxn>
              <a:cxn ang="0">
                <a:pos x="csX1" y="csY1"/>
              </a:cxn>
              <a:cxn ang="0">
                <a:pos x="csX2" y="csY2"/>
              </a:cxn>
              <a:cxn ang="0">
                <a:pos x="csX3" y="csY3"/>
              </a:cxn>
            </a:cxnLst>
            <a:rect l="l" t="t" r="r" b="b"/>
            <a:pathLst>
              <a:path w="770351" h="482955">
                <a:moveTo>
                  <a:pt x="770351" y="362564"/>
                </a:moveTo>
                <a:cubicBezTo>
                  <a:pt x="726510" y="441895"/>
                  <a:pt x="682669" y="521227"/>
                  <a:pt x="588724" y="462772"/>
                </a:cubicBezTo>
                <a:cubicBezTo>
                  <a:pt x="494779" y="404317"/>
                  <a:pt x="304801" y="67158"/>
                  <a:pt x="206680" y="11835"/>
                </a:cubicBezTo>
                <a:cubicBezTo>
                  <a:pt x="108559" y="-43488"/>
                  <a:pt x="22964" y="112044"/>
                  <a:pt x="0" y="130833"/>
                </a:cubicBezTo>
              </a:path>
            </a:pathLst>
          </a:custGeom>
          <a:ln>
            <a:prstDash val="sys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3" name="Freeform 102">
            <a:extLst>
              <a:ext uri="{FF2B5EF4-FFF2-40B4-BE49-F238E27FC236}">
                <a16:creationId xmlns:a16="http://schemas.microsoft.com/office/drawing/2014/main" id="{FB664B76-2C0C-21E8-43F6-CDB9A96165CC}"/>
              </a:ext>
            </a:extLst>
          </p:cNvPr>
          <p:cNvSpPr/>
          <p:nvPr/>
        </p:nvSpPr>
        <p:spPr>
          <a:xfrm>
            <a:off x="8868428" y="2466298"/>
            <a:ext cx="751562" cy="421905"/>
          </a:xfrm>
          <a:custGeom>
            <a:avLst/>
            <a:gdLst>
              <a:gd name="csX0" fmla="*/ 0 w 751562"/>
              <a:gd name="csY0" fmla="*/ 257787 h 421905"/>
              <a:gd name="csX1" fmla="*/ 125261 w 751562"/>
              <a:gd name="csY1" fmla="*/ 414362 h 421905"/>
              <a:gd name="csX2" fmla="*/ 444674 w 751562"/>
              <a:gd name="csY2" fmla="*/ 44844 h 421905"/>
              <a:gd name="csX3" fmla="*/ 751562 w 751562"/>
              <a:gd name="csY3" fmla="*/ 19792 h 421905"/>
            </a:gdLst>
            <a:ahLst/>
            <a:cxnLst>
              <a:cxn ang="0">
                <a:pos x="csX0" y="csY0"/>
              </a:cxn>
              <a:cxn ang="0">
                <a:pos x="csX1" y="csY1"/>
              </a:cxn>
              <a:cxn ang="0">
                <a:pos x="csX2" y="csY2"/>
              </a:cxn>
              <a:cxn ang="0">
                <a:pos x="csX3" y="csY3"/>
              </a:cxn>
            </a:cxnLst>
            <a:rect l="l" t="t" r="r" b="b"/>
            <a:pathLst>
              <a:path w="751562" h="421905">
                <a:moveTo>
                  <a:pt x="0" y="257787"/>
                </a:moveTo>
                <a:cubicBezTo>
                  <a:pt x="25574" y="353820"/>
                  <a:pt x="51149" y="449853"/>
                  <a:pt x="125261" y="414362"/>
                </a:cubicBezTo>
                <a:cubicBezTo>
                  <a:pt x="199373" y="378871"/>
                  <a:pt x="340290" y="110606"/>
                  <a:pt x="444674" y="44844"/>
                </a:cubicBezTo>
                <a:cubicBezTo>
                  <a:pt x="549058" y="-20918"/>
                  <a:pt x="650310" y="-563"/>
                  <a:pt x="751562" y="19792"/>
                </a:cubicBezTo>
              </a:path>
            </a:pathLst>
          </a:custGeom>
          <a:ln>
            <a:prstDash val="lg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4" name="Freeform 103">
            <a:extLst>
              <a:ext uri="{FF2B5EF4-FFF2-40B4-BE49-F238E27FC236}">
                <a16:creationId xmlns:a16="http://schemas.microsoft.com/office/drawing/2014/main" id="{CF11D74C-C88A-75AC-D86B-ED2079804455}"/>
              </a:ext>
            </a:extLst>
          </p:cNvPr>
          <p:cNvSpPr/>
          <p:nvPr/>
        </p:nvSpPr>
        <p:spPr>
          <a:xfrm>
            <a:off x="8893480" y="2905712"/>
            <a:ext cx="757825" cy="332011"/>
          </a:xfrm>
          <a:custGeom>
            <a:avLst/>
            <a:gdLst>
              <a:gd name="csX0" fmla="*/ 757825 w 757825"/>
              <a:gd name="csY0" fmla="*/ 0 h 332011"/>
              <a:gd name="csX1" fmla="*/ 582461 w 757825"/>
              <a:gd name="csY1" fmla="*/ 331940 h 332011"/>
              <a:gd name="csX2" fmla="*/ 212943 w 757825"/>
              <a:gd name="csY2" fmla="*/ 31315 h 332011"/>
              <a:gd name="csX3" fmla="*/ 0 w 757825"/>
              <a:gd name="csY3" fmla="*/ 187891 h 332011"/>
            </a:gdLst>
            <a:ahLst/>
            <a:cxnLst>
              <a:cxn ang="0">
                <a:pos x="csX0" y="csY0"/>
              </a:cxn>
              <a:cxn ang="0">
                <a:pos x="csX1" y="csY1"/>
              </a:cxn>
              <a:cxn ang="0">
                <a:pos x="csX2" y="csY2"/>
              </a:cxn>
              <a:cxn ang="0">
                <a:pos x="csX3" y="csY3"/>
              </a:cxn>
            </a:cxnLst>
            <a:rect l="l" t="t" r="r" b="b"/>
            <a:pathLst>
              <a:path w="757825" h="332011">
                <a:moveTo>
                  <a:pt x="757825" y="0"/>
                </a:moveTo>
                <a:cubicBezTo>
                  <a:pt x="715550" y="163360"/>
                  <a:pt x="673275" y="326721"/>
                  <a:pt x="582461" y="331940"/>
                </a:cubicBezTo>
                <a:cubicBezTo>
                  <a:pt x="491647" y="337159"/>
                  <a:pt x="310020" y="55323"/>
                  <a:pt x="212943" y="31315"/>
                </a:cubicBezTo>
                <a:cubicBezTo>
                  <a:pt x="115866" y="7307"/>
                  <a:pt x="57933" y="97599"/>
                  <a:pt x="0" y="187891"/>
                </a:cubicBezTo>
              </a:path>
            </a:pathLst>
          </a:custGeom>
          <a:ln>
            <a:prstDash val="lg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5" name="Freeform 104">
            <a:extLst>
              <a:ext uri="{FF2B5EF4-FFF2-40B4-BE49-F238E27FC236}">
                <a16:creationId xmlns:a16="http://schemas.microsoft.com/office/drawing/2014/main" id="{3D2F3859-7105-0693-CD1E-83665C71C7BE}"/>
              </a:ext>
            </a:extLst>
          </p:cNvPr>
          <p:cNvSpPr/>
          <p:nvPr/>
        </p:nvSpPr>
        <p:spPr>
          <a:xfrm>
            <a:off x="7747349" y="2240611"/>
            <a:ext cx="1146131" cy="1113628"/>
          </a:xfrm>
          <a:custGeom>
            <a:avLst/>
            <a:gdLst>
              <a:gd name="csX0" fmla="*/ 1146131 w 1146131"/>
              <a:gd name="csY0" fmla="*/ 909359 h 1113628"/>
              <a:gd name="csX1" fmla="*/ 832981 w 1146131"/>
              <a:gd name="csY1" fmla="*/ 1053408 h 1113628"/>
              <a:gd name="csX2" fmla="*/ 275572 w 1146131"/>
              <a:gd name="csY2" fmla="*/ 38800 h 1113628"/>
              <a:gd name="csX3" fmla="*/ 0 w 1146131"/>
              <a:gd name="csY3" fmla="*/ 308109 h 1113628"/>
            </a:gdLst>
            <a:ahLst/>
            <a:cxnLst>
              <a:cxn ang="0">
                <a:pos x="csX0" y="csY0"/>
              </a:cxn>
              <a:cxn ang="0">
                <a:pos x="csX1" y="csY1"/>
              </a:cxn>
              <a:cxn ang="0">
                <a:pos x="csX2" y="csY2"/>
              </a:cxn>
              <a:cxn ang="0">
                <a:pos x="csX3" y="csY3"/>
              </a:cxn>
            </a:cxnLst>
            <a:rect l="l" t="t" r="r" b="b"/>
            <a:pathLst>
              <a:path w="1146131" h="1113628">
                <a:moveTo>
                  <a:pt x="1146131" y="909359"/>
                </a:moveTo>
                <a:cubicBezTo>
                  <a:pt x="1062102" y="1053930"/>
                  <a:pt x="978074" y="1198501"/>
                  <a:pt x="832981" y="1053408"/>
                </a:cubicBezTo>
                <a:cubicBezTo>
                  <a:pt x="687888" y="908315"/>
                  <a:pt x="414402" y="163016"/>
                  <a:pt x="275572" y="38800"/>
                </a:cubicBezTo>
                <a:cubicBezTo>
                  <a:pt x="136742" y="-85416"/>
                  <a:pt x="68371" y="111346"/>
                  <a:pt x="0" y="30810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06" name="Oval 105">
            <a:extLst>
              <a:ext uri="{FF2B5EF4-FFF2-40B4-BE49-F238E27FC236}">
                <a16:creationId xmlns:a16="http://schemas.microsoft.com/office/drawing/2014/main" id="{82C237DE-C23E-FCFF-3FB3-CFACF8D0082F}"/>
              </a:ext>
            </a:extLst>
          </p:cNvPr>
          <p:cNvSpPr/>
          <p:nvPr/>
        </p:nvSpPr>
        <p:spPr>
          <a:xfrm>
            <a:off x="10108505" y="2140415"/>
            <a:ext cx="663784" cy="1151028"/>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7650354C-F0FA-A31D-37EC-1F7F6F8813A2}"/>
              </a:ext>
            </a:extLst>
          </p:cNvPr>
          <p:cNvSpPr/>
          <p:nvPr/>
        </p:nvSpPr>
        <p:spPr>
          <a:xfrm>
            <a:off x="10410618" y="22437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8" name="Oval 107">
            <a:extLst>
              <a:ext uri="{FF2B5EF4-FFF2-40B4-BE49-F238E27FC236}">
                <a16:creationId xmlns:a16="http://schemas.microsoft.com/office/drawing/2014/main" id="{D18408DF-5168-479A-80F2-8138D438DC28}"/>
              </a:ext>
            </a:extLst>
          </p:cNvPr>
          <p:cNvSpPr/>
          <p:nvPr/>
        </p:nvSpPr>
        <p:spPr>
          <a:xfrm>
            <a:off x="10409185" y="267021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9" name="Oval 108">
            <a:extLst>
              <a:ext uri="{FF2B5EF4-FFF2-40B4-BE49-F238E27FC236}">
                <a16:creationId xmlns:a16="http://schemas.microsoft.com/office/drawing/2014/main" id="{57A8C131-A957-7BA0-7792-0E03BF0C5B41}"/>
              </a:ext>
            </a:extLst>
          </p:cNvPr>
          <p:cNvSpPr/>
          <p:nvPr/>
        </p:nvSpPr>
        <p:spPr>
          <a:xfrm>
            <a:off x="10362779" y="310042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42B4199D-1BBE-91F5-FCA6-D4CF54D361BC}"/>
              </a:ext>
            </a:extLst>
          </p:cNvPr>
          <p:cNvSpPr/>
          <p:nvPr/>
        </p:nvSpPr>
        <p:spPr>
          <a:xfrm>
            <a:off x="10956709" y="2109714"/>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Oval 110">
            <a:extLst>
              <a:ext uri="{FF2B5EF4-FFF2-40B4-BE49-F238E27FC236}">
                <a16:creationId xmlns:a16="http://schemas.microsoft.com/office/drawing/2014/main" id="{4ACBCFC3-7836-9F6B-2E56-F450CC76D80D}"/>
              </a:ext>
            </a:extLst>
          </p:cNvPr>
          <p:cNvSpPr/>
          <p:nvPr/>
        </p:nvSpPr>
        <p:spPr>
          <a:xfrm>
            <a:off x="11158966" y="218889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1C0EA3E-80D1-5A2F-2F99-108C4632D4F4}"/>
              </a:ext>
            </a:extLst>
          </p:cNvPr>
          <p:cNvSpPr/>
          <p:nvPr/>
        </p:nvSpPr>
        <p:spPr>
          <a:xfrm>
            <a:off x="11172062" y="258327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3" name="Freeform 112">
            <a:extLst>
              <a:ext uri="{FF2B5EF4-FFF2-40B4-BE49-F238E27FC236}">
                <a16:creationId xmlns:a16="http://schemas.microsoft.com/office/drawing/2014/main" id="{4D4A61E1-1E02-8714-B4F1-5E8298E5817D}"/>
              </a:ext>
            </a:extLst>
          </p:cNvPr>
          <p:cNvSpPr/>
          <p:nvPr/>
        </p:nvSpPr>
        <p:spPr>
          <a:xfrm>
            <a:off x="11087688" y="2234612"/>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a:extLst>
              <a:ext uri="{FF2B5EF4-FFF2-40B4-BE49-F238E27FC236}">
                <a16:creationId xmlns:a16="http://schemas.microsoft.com/office/drawing/2014/main" id="{5327D7EB-2169-8889-D927-8864F60D10AB}"/>
              </a:ext>
            </a:extLst>
          </p:cNvPr>
          <p:cNvSpPr/>
          <p:nvPr/>
        </p:nvSpPr>
        <p:spPr>
          <a:xfrm>
            <a:off x="11221260" y="2228833"/>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5" name="Straight Arrow Connector 114">
            <a:extLst>
              <a:ext uri="{FF2B5EF4-FFF2-40B4-BE49-F238E27FC236}">
                <a16:creationId xmlns:a16="http://schemas.microsoft.com/office/drawing/2014/main" id="{9314DCB6-E6A0-4F18-CCB9-AF2E3665B27F}"/>
              </a:ext>
            </a:extLst>
          </p:cNvPr>
          <p:cNvCxnSpPr>
            <a:stCxn id="107" idx="5"/>
            <a:endCxn id="111" idx="1"/>
          </p:cNvCxnSpPr>
          <p:nvPr/>
        </p:nvCxnSpPr>
        <p:spPr>
          <a:xfrm flipV="1">
            <a:off x="10450228" y="2195588"/>
            <a:ext cx="715534" cy="87150"/>
          </a:xfrm>
          <a:prstGeom prst="straightConnector1">
            <a:avLst/>
          </a:prstGeom>
          <a:ln w="12700">
            <a:prstDash val="lgDashDotDot"/>
            <a:tailEnd type="triangle"/>
          </a:ln>
        </p:spPr>
        <p:style>
          <a:lnRef idx="2">
            <a:schemeClr val="dk1"/>
          </a:lnRef>
          <a:fillRef idx="0">
            <a:schemeClr val="dk1"/>
          </a:fillRef>
          <a:effectRef idx="1">
            <a:schemeClr val="dk1"/>
          </a:effectRef>
          <a:fontRef idx="minor">
            <a:schemeClr val="tx1"/>
          </a:fontRef>
        </p:style>
      </p:cxnSp>
      <p:sp>
        <p:nvSpPr>
          <p:cNvPr id="120" name="Freeform 119">
            <a:extLst>
              <a:ext uri="{FF2B5EF4-FFF2-40B4-BE49-F238E27FC236}">
                <a16:creationId xmlns:a16="http://schemas.microsoft.com/office/drawing/2014/main" id="{ACBEC407-0F3F-E1F5-D2BD-0B24F5A01A6C}"/>
              </a:ext>
            </a:extLst>
          </p:cNvPr>
          <p:cNvSpPr/>
          <p:nvPr/>
        </p:nvSpPr>
        <p:spPr>
          <a:xfrm>
            <a:off x="10440445" y="2490858"/>
            <a:ext cx="757824" cy="269278"/>
          </a:xfrm>
          <a:custGeom>
            <a:avLst/>
            <a:gdLst>
              <a:gd name="csX0" fmla="*/ 757824 w 757824"/>
              <a:gd name="csY0" fmla="*/ 145545 h 269278"/>
              <a:gd name="csX1" fmla="*/ 582460 w 757824"/>
              <a:gd name="csY1" fmla="*/ 264542 h 269278"/>
              <a:gd name="csX2" fmla="*/ 187890 w 757824"/>
              <a:gd name="csY2" fmla="*/ 1495 h 269278"/>
              <a:gd name="csX3" fmla="*/ 0 w 757824"/>
              <a:gd name="csY3" fmla="*/ 176860 h 269278"/>
            </a:gdLst>
            <a:ahLst/>
            <a:cxnLst>
              <a:cxn ang="0">
                <a:pos x="csX0" y="csY0"/>
              </a:cxn>
              <a:cxn ang="0">
                <a:pos x="csX1" y="csY1"/>
              </a:cxn>
              <a:cxn ang="0">
                <a:pos x="csX2" y="csY2"/>
              </a:cxn>
              <a:cxn ang="0">
                <a:pos x="csX3" y="csY3"/>
              </a:cxn>
            </a:cxnLst>
            <a:rect l="l" t="t" r="r" b="b"/>
            <a:pathLst>
              <a:path w="757824" h="269278">
                <a:moveTo>
                  <a:pt x="757824" y="145545"/>
                </a:moveTo>
                <a:cubicBezTo>
                  <a:pt x="717636" y="217047"/>
                  <a:pt x="677449" y="288550"/>
                  <a:pt x="582460" y="264542"/>
                </a:cubicBezTo>
                <a:cubicBezTo>
                  <a:pt x="487471" y="240534"/>
                  <a:pt x="284967" y="16109"/>
                  <a:pt x="187890" y="1495"/>
                </a:cubicBezTo>
                <a:cubicBezTo>
                  <a:pt x="90813" y="-13119"/>
                  <a:pt x="45406" y="81870"/>
                  <a:pt x="0" y="176860"/>
                </a:cubicBezTo>
              </a:path>
            </a:pathLst>
          </a:custGeom>
          <a:ln>
            <a:prstDash val="lgDashDot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1" name="Oval 120">
            <a:extLst>
              <a:ext uri="{FF2B5EF4-FFF2-40B4-BE49-F238E27FC236}">
                <a16:creationId xmlns:a16="http://schemas.microsoft.com/office/drawing/2014/main" id="{783DC298-2990-F963-CBF7-EB322F151E03}"/>
              </a:ext>
            </a:extLst>
          </p:cNvPr>
          <p:cNvSpPr/>
          <p:nvPr/>
        </p:nvSpPr>
        <p:spPr>
          <a:xfrm>
            <a:off x="11004264" y="2855550"/>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D654504E-1914-B121-4000-2D0BA976CF78}"/>
              </a:ext>
            </a:extLst>
          </p:cNvPr>
          <p:cNvSpPr/>
          <p:nvPr/>
        </p:nvSpPr>
        <p:spPr>
          <a:xfrm>
            <a:off x="11206834" y="292446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3" name="Oval 122">
            <a:extLst>
              <a:ext uri="{FF2B5EF4-FFF2-40B4-BE49-F238E27FC236}">
                <a16:creationId xmlns:a16="http://schemas.microsoft.com/office/drawing/2014/main" id="{44485CB6-6666-3D56-F238-270ADAF508D5}"/>
              </a:ext>
            </a:extLst>
          </p:cNvPr>
          <p:cNvSpPr/>
          <p:nvPr/>
        </p:nvSpPr>
        <p:spPr>
          <a:xfrm>
            <a:off x="11151345" y="330616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A7FE9936-1CE6-4CA2-8EFA-7FA0C4BDFA29}"/>
              </a:ext>
            </a:extLst>
          </p:cNvPr>
          <p:cNvSpPr/>
          <p:nvPr/>
        </p:nvSpPr>
        <p:spPr>
          <a:xfrm>
            <a:off x="11289343" y="3306899"/>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25" name="Straight Arrow Connector 124">
            <a:extLst>
              <a:ext uri="{FF2B5EF4-FFF2-40B4-BE49-F238E27FC236}">
                <a16:creationId xmlns:a16="http://schemas.microsoft.com/office/drawing/2014/main" id="{55D1C371-FA36-D129-8E3E-52F18FB7D7F4}"/>
              </a:ext>
            </a:extLst>
          </p:cNvPr>
          <p:cNvCxnSpPr>
            <a:stCxn id="122" idx="4"/>
            <a:endCxn id="123" idx="0"/>
          </p:cNvCxnSpPr>
          <p:nvPr/>
        </p:nvCxnSpPr>
        <p:spPr>
          <a:xfrm flipH="1">
            <a:off x="11174548" y="2970187"/>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26" name="Straight Arrow Connector 125">
            <a:extLst>
              <a:ext uri="{FF2B5EF4-FFF2-40B4-BE49-F238E27FC236}">
                <a16:creationId xmlns:a16="http://schemas.microsoft.com/office/drawing/2014/main" id="{FC64E3E9-A1A4-B10B-2F6E-91481239FC5A}"/>
              </a:ext>
            </a:extLst>
          </p:cNvPr>
          <p:cNvCxnSpPr>
            <a:cxnSpLocks/>
            <a:stCxn id="122" idx="5"/>
            <a:endCxn id="124" idx="7"/>
          </p:cNvCxnSpPr>
          <p:nvPr/>
        </p:nvCxnSpPr>
        <p:spPr>
          <a:xfrm>
            <a:off x="11246444" y="2963492"/>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28" name="Straight Arrow Connector 127">
            <a:extLst>
              <a:ext uri="{FF2B5EF4-FFF2-40B4-BE49-F238E27FC236}">
                <a16:creationId xmlns:a16="http://schemas.microsoft.com/office/drawing/2014/main" id="{F0AF6AB2-FD82-AAF7-8D9D-46E95EB36ABC}"/>
              </a:ext>
            </a:extLst>
          </p:cNvPr>
          <p:cNvCxnSpPr>
            <a:stCxn id="108" idx="5"/>
            <a:endCxn id="122" idx="2"/>
          </p:cNvCxnSpPr>
          <p:nvPr/>
        </p:nvCxnSpPr>
        <p:spPr>
          <a:xfrm>
            <a:off x="10448795" y="2709234"/>
            <a:ext cx="758039" cy="238094"/>
          </a:xfrm>
          <a:prstGeom prst="straightConnector1">
            <a:avLst/>
          </a:prstGeom>
          <a:ln w="12700">
            <a:prstDash val="lgDashDot"/>
            <a:tailEnd type="triangle"/>
          </a:ln>
        </p:spPr>
        <p:style>
          <a:lnRef idx="2">
            <a:schemeClr val="dk1"/>
          </a:lnRef>
          <a:fillRef idx="0">
            <a:schemeClr val="dk1"/>
          </a:fillRef>
          <a:effectRef idx="1">
            <a:schemeClr val="dk1"/>
          </a:effectRef>
          <a:fontRef idx="minor">
            <a:schemeClr val="tx1"/>
          </a:fontRef>
        </p:style>
      </p:cxnSp>
      <p:sp>
        <p:nvSpPr>
          <p:cNvPr id="130" name="Oval 129">
            <a:extLst>
              <a:ext uri="{FF2B5EF4-FFF2-40B4-BE49-F238E27FC236}">
                <a16:creationId xmlns:a16="http://schemas.microsoft.com/office/drawing/2014/main" id="{2549148C-134D-B321-6191-52D8AFEC4ED0}"/>
              </a:ext>
            </a:extLst>
          </p:cNvPr>
          <p:cNvSpPr/>
          <p:nvPr/>
        </p:nvSpPr>
        <p:spPr>
          <a:xfrm>
            <a:off x="10521128" y="310042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31" name="Freeform 130">
            <a:extLst>
              <a:ext uri="{FF2B5EF4-FFF2-40B4-BE49-F238E27FC236}">
                <a16:creationId xmlns:a16="http://schemas.microsoft.com/office/drawing/2014/main" id="{D374A3ED-C48A-6149-E484-9650D0510C35}"/>
              </a:ext>
            </a:extLst>
          </p:cNvPr>
          <p:cNvSpPr/>
          <p:nvPr/>
        </p:nvSpPr>
        <p:spPr>
          <a:xfrm>
            <a:off x="10396604" y="2896719"/>
            <a:ext cx="782876" cy="574501"/>
          </a:xfrm>
          <a:custGeom>
            <a:avLst/>
            <a:gdLst>
              <a:gd name="csX0" fmla="*/ 782876 w 782876"/>
              <a:gd name="csY0" fmla="*/ 447404 h 574501"/>
              <a:gd name="csX1" fmla="*/ 645090 w 782876"/>
              <a:gd name="csY1" fmla="*/ 547612 h 574501"/>
              <a:gd name="csX2" fmla="*/ 206679 w 782876"/>
              <a:gd name="csY2" fmla="*/ 15256 h 574501"/>
              <a:gd name="csX3" fmla="*/ 0 w 782876"/>
              <a:gd name="csY3" fmla="*/ 196884 h 574501"/>
            </a:gdLst>
            <a:ahLst/>
            <a:cxnLst>
              <a:cxn ang="0">
                <a:pos x="csX0" y="csY0"/>
              </a:cxn>
              <a:cxn ang="0">
                <a:pos x="csX1" y="csY1"/>
              </a:cxn>
              <a:cxn ang="0">
                <a:pos x="csX2" y="csY2"/>
              </a:cxn>
              <a:cxn ang="0">
                <a:pos x="csX3" y="csY3"/>
              </a:cxn>
            </a:cxnLst>
            <a:rect l="l" t="t" r="r" b="b"/>
            <a:pathLst>
              <a:path w="782876" h="574501">
                <a:moveTo>
                  <a:pt x="782876" y="447404"/>
                </a:moveTo>
                <a:cubicBezTo>
                  <a:pt x="761999" y="533520"/>
                  <a:pt x="741123" y="619637"/>
                  <a:pt x="645090" y="547612"/>
                </a:cubicBezTo>
                <a:cubicBezTo>
                  <a:pt x="549057" y="475587"/>
                  <a:pt x="314194" y="73711"/>
                  <a:pt x="206679" y="15256"/>
                </a:cubicBezTo>
                <a:cubicBezTo>
                  <a:pt x="99164" y="-43199"/>
                  <a:pt x="49582" y="76842"/>
                  <a:pt x="0" y="196884"/>
                </a:cubicBezTo>
              </a:path>
            </a:pathLst>
          </a:custGeom>
          <a:ln>
            <a:prstDash val="lgDash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2" name="Freeform 131">
            <a:extLst>
              <a:ext uri="{FF2B5EF4-FFF2-40B4-BE49-F238E27FC236}">
                <a16:creationId xmlns:a16="http://schemas.microsoft.com/office/drawing/2014/main" id="{EE4F766B-63DA-B082-E739-20BAD81C41DC}"/>
              </a:ext>
            </a:extLst>
          </p:cNvPr>
          <p:cNvSpPr/>
          <p:nvPr/>
        </p:nvSpPr>
        <p:spPr>
          <a:xfrm>
            <a:off x="10546081" y="2996766"/>
            <a:ext cx="777449" cy="585009"/>
          </a:xfrm>
          <a:custGeom>
            <a:avLst/>
            <a:gdLst>
              <a:gd name="csX0" fmla="*/ 777449 w 777449"/>
              <a:gd name="csY0" fmla="*/ 353620 h 585009"/>
              <a:gd name="csX1" fmla="*/ 595821 w 777449"/>
              <a:gd name="csY1" fmla="*/ 572826 h 585009"/>
              <a:gd name="csX2" fmla="*/ 94780 w 777449"/>
              <a:gd name="csY2" fmla="*/ 27944 h 585009"/>
              <a:gd name="csX3" fmla="*/ 835 w 777449"/>
              <a:gd name="csY3" fmla="*/ 128152 h 585009"/>
            </a:gdLst>
            <a:ahLst/>
            <a:cxnLst>
              <a:cxn ang="0">
                <a:pos x="csX0" y="csY0"/>
              </a:cxn>
              <a:cxn ang="0">
                <a:pos x="csX1" y="csY1"/>
              </a:cxn>
              <a:cxn ang="0">
                <a:pos x="csX2" y="csY2"/>
              </a:cxn>
              <a:cxn ang="0">
                <a:pos x="csX3" y="csY3"/>
              </a:cxn>
            </a:cxnLst>
            <a:rect l="l" t="t" r="r" b="b"/>
            <a:pathLst>
              <a:path w="777449" h="585009">
                <a:moveTo>
                  <a:pt x="777449" y="353620"/>
                </a:moveTo>
                <a:cubicBezTo>
                  <a:pt x="743524" y="490362"/>
                  <a:pt x="709599" y="627105"/>
                  <a:pt x="595821" y="572826"/>
                </a:cubicBezTo>
                <a:cubicBezTo>
                  <a:pt x="482043" y="518547"/>
                  <a:pt x="193944" y="102056"/>
                  <a:pt x="94780" y="27944"/>
                </a:cubicBezTo>
                <a:cubicBezTo>
                  <a:pt x="-4384" y="-46168"/>
                  <a:pt x="-1775" y="40992"/>
                  <a:pt x="835" y="128152"/>
                </a:cubicBezTo>
              </a:path>
            </a:pathLst>
          </a:custGeom>
          <a:ln>
            <a:prstDash val="lgDash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3" name="Freeform 132">
            <a:extLst>
              <a:ext uri="{FF2B5EF4-FFF2-40B4-BE49-F238E27FC236}">
                <a16:creationId xmlns:a16="http://schemas.microsoft.com/office/drawing/2014/main" id="{17250A16-6196-9CAB-74E0-2ECC8DC1FA04}"/>
              </a:ext>
            </a:extLst>
          </p:cNvPr>
          <p:cNvSpPr/>
          <p:nvPr/>
        </p:nvSpPr>
        <p:spPr>
          <a:xfrm>
            <a:off x="7897661" y="2301332"/>
            <a:ext cx="2486417" cy="1227434"/>
          </a:xfrm>
          <a:custGeom>
            <a:avLst/>
            <a:gdLst>
              <a:gd name="csX0" fmla="*/ 2486417 w 2486417"/>
              <a:gd name="csY0" fmla="*/ 836112 h 1227434"/>
              <a:gd name="csX1" fmla="*/ 1603332 w 2486417"/>
              <a:gd name="csY1" fmla="*/ 1211893 h 1227434"/>
              <a:gd name="csX2" fmla="*/ 576197 w 2486417"/>
              <a:gd name="csY2" fmla="*/ 1042791 h 1227434"/>
              <a:gd name="csX3" fmla="*/ 306888 w 2486417"/>
              <a:gd name="csY3" fmla="*/ 46972 h 1227434"/>
              <a:gd name="csX4" fmla="*/ 0 w 2486417"/>
              <a:gd name="csY4" fmla="*/ 253651 h 1227434"/>
            </a:gdLst>
            <a:ahLst/>
            <a:cxnLst>
              <a:cxn ang="0">
                <a:pos x="csX0" y="csY0"/>
              </a:cxn>
              <a:cxn ang="0">
                <a:pos x="csX1" y="csY1"/>
              </a:cxn>
              <a:cxn ang="0">
                <a:pos x="csX2" y="csY2"/>
              </a:cxn>
              <a:cxn ang="0">
                <a:pos x="csX3" y="csY3"/>
              </a:cxn>
              <a:cxn ang="0">
                <a:pos x="csX4" y="csY4"/>
              </a:cxn>
            </a:cxnLst>
            <a:rect l="l" t="t" r="r" b="b"/>
            <a:pathLst>
              <a:path w="2486417" h="1227434">
                <a:moveTo>
                  <a:pt x="2486417" y="836112"/>
                </a:moveTo>
                <a:cubicBezTo>
                  <a:pt x="2204059" y="1006779"/>
                  <a:pt x="1921702" y="1177447"/>
                  <a:pt x="1603332" y="1211893"/>
                </a:cubicBezTo>
                <a:cubicBezTo>
                  <a:pt x="1284962" y="1246339"/>
                  <a:pt x="792271" y="1236944"/>
                  <a:pt x="576197" y="1042791"/>
                </a:cubicBezTo>
                <a:cubicBezTo>
                  <a:pt x="360123" y="848638"/>
                  <a:pt x="402921" y="178495"/>
                  <a:pt x="306888" y="46972"/>
                </a:cubicBezTo>
                <a:cubicBezTo>
                  <a:pt x="210855" y="-84551"/>
                  <a:pt x="105427" y="84550"/>
                  <a:pt x="0" y="253651"/>
                </a:cubicBezTo>
              </a:path>
            </a:pathLst>
          </a:custGeom>
          <a:noFill/>
          <a:ln w="12700">
            <a:prstDash val="solid"/>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a:extLst>
              <a:ext uri="{FF2B5EF4-FFF2-40B4-BE49-F238E27FC236}">
                <a16:creationId xmlns:a16="http://schemas.microsoft.com/office/drawing/2014/main" id="{55A7AE35-7C24-FEF8-70E1-820DA9377AED}"/>
              </a:ext>
            </a:extLst>
          </p:cNvPr>
          <p:cNvSpPr/>
          <p:nvPr/>
        </p:nvSpPr>
        <p:spPr>
          <a:xfrm>
            <a:off x="8079289" y="1690688"/>
            <a:ext cx="2336104" cy="557408"/>
          </a:xfrm>
          <a:custGeom>
            <a:avLst/>
            <a:gdLst>
              <a:gd name="csX0" fmla="*/ 0 w 2336104"/>
              <a:gd name="csY0" fmla="*/ 0 h 557408"/>
              <a:gd name="csX1" fmla="*/ 551145 w 2336104"/>
              <a:gd name="csY1" fmla="*/ 206679 h 557408"/>
              <a:gd name="csX2" fmla="*/ 1597068 w 2336104"/>
              <a:gd name="csY2" fmla="*/ 344465 h 557408"/>
              <a:gd name="csX3" fmla="*/ 2336104 w 2336104"/>
              <a:gd name="csY3" fmla="*/ 557408 h 557408"/>
            </a:gdLst>
            <a:ahLst/>
            <a:cxnLst>
              <a:cxn ang="0">
                <a:pos x="csX0" y="csY0"/>
              </a:cxn>
              <a:cxn ang="0">
                <a:pos x="csX1" y="csY1"/>
              </a:cxn>
              <a:cxn ang="0">
                <a:pos x="csX2" y="csY2"/>
              </a:cxn>
              <a:cxn ang="0">
                <a:pos x="csX3" y="csY3"/>
              </a:cxn>
            </a:cxnLst>
            <a:rect l="l" t="t" r="r" b="b"/>
            <a:pathLst>
              <a:path w="2336104" h="557408">
                <a:moveTo>
                  <a:pt x="0" y="0"/>
                </a:moveTo>
                <a:cubicBezTo>
                  <a:pt x="142483" y="74634"/>
                  <a:pt x="284967" y="149268"/>
                  <a:pt x="551145" y="206679"/>
                </a:cubicBezTo>
                <a:cubicBezTo>
                  <a:pt x="817323" y="264090"/>
                  <a:pt x="1299575" y="286010"/>
                  <a:pt x="1597068" y="344465"/>
                </a:cubicBezTo>
                <a:cubicBezTo>
                  <a:pt x="1894561" y="402920"/>
                  <a:pt x="2115332" y="480164"/>
                  <a:pt x="2336104" y="55740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a:extLst>
              <a:ext uri="{FF2B5EF4-FFF2-40B4-BE49-F238E27FC236}">
                <a16:creationId xmlns:a16="http://schemas.microsoft.com/office/drawing/2014/main" id="{E3CA7851-D331-D74B-E284-62C24E9CF4AF}"/>
              </a:ext>
            </a:extLst>
          </p:cNvPr>
          <p:cNvSpPr/>
          <p:nvPr/>
        </p:nvSpPr>
        <p:spPr>
          <a:xfrm>
            <a:off x="8054236" y="2334705"/>
            <a:ext cx="2486417" cy="1312769"/>
          </a:xfrm>
          <a:custGeom>
            <a:avLst/>
            <a:gdLst>
              <a:gd name="csX0" fmla="*/ 2486417 w 2486417"/>
              <a:gd name="csY0" fmla="*/ 809002 h 1312769"/>
              <a:gd name="csX1" fmla="*/ 1753644 w 2486417"/>
              <a:gd name="csY1" fmla="*/ 1222361 h 1312769"/>
              <a:gd name="csX2" fmla="*/ 588724 w 2486417"/>
              <a:gd name="csY2" fmla="*/ 1203572 h 1312769"/>
              <a:gd name="csX3" fmla="*/ 325677 w 2486417"/>
              <a:gd name="csY3" fmla="*/ 63703 h 1312769"/>
              <a:gd name="csX4" fmla="*/ 0 w 2486417"/>
              <a:gd name="csY4" fmla="*/ 245331 h 1312769"/>
            </a:gdLst>
            <a:ahLst/>
            <a:cxnLst>
              <a:cxn ang="0">
                <a:pos x="csX0" y="csY0"/>
              </a:cxn>
              <a:cxn ang="0">
                <a:pos x="csX1" y="csY1"/>
              </a:cxn>
              <a:cxn ang="0">
                <a:pos x="csX2" y="csY2"/>
              </a:cxn>
              <a:cxn ang="0">
                <a:pos x="csX3" y="csY3"/>
              </a:cxn>
              <a:cxn ang="0">
                <a:pos x="csX4" y="csY4"/>
              </a:cxn>
            </a:cxnLst>
            <a:rect l="l" t="t" r="r" b="b"/>
            <a:pathLst>
              <a:path w="2486417" h="1312769">
                <a:moveTo>
                  <a:pt x="2486417" y="809002"/>
                </a:moveTo>
                <a:cubicBezTo>
                  <a:pt x="2278171" y="982800"/>
                  <a:pt x="2069926" y="1156599"/>
                  <a:pt x="1753644" y="1222361"/>
                </a:cubicBezTo>
                <a:cubicBezTo>
                  <a:pt x="1437362" y="1288123"/>
                  <a:pt x="826719" y="1396682"/>
                  <a:pt x="588724" y="1203572"/>
                </a:cubicBezTo>
                <a:cubicBezTo>
                  <a:pt x="350729" y="1010462"/>
                  <a:pt x="423798" y="223410"/>
                  <a:pt x="325677" y="63703"/>
                </a:cubicBezTo>
                <a:cubicBezTo>
                  <a:pt x="227556" y="-96004"/>
                  <a:pt x="113778" y="74663"/>
                  <a:pt x="0" y="24533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36" name="Oval 135">
            <a:extLst>
              <a:ext uri="{FF2B5EF4-FFF2-40B4-BE49-F238E27FC236}">
                <a16:creationId xmlns:a16="http://schemas.microsoft.com/office/drawing/2014/main" id="{A76398E7-EB89-C5FC-0CC9-EE2B92E031DE}"/>
              </a:ext>
            </a:extLst>
          </p:cNvPr>
          <p:cNvSpPr/>
          <p:nvPr/>
        </p:nvSpPr>
        <p:spPr>
          <a:xfrm>
            <a:off x="5281584" y="1728720"/>
            <a:ext cx="824035" cy="40269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a:extLst>
              <a:ext uri="{FF2B5EF4-FFF2-40B4-BE49-F238E27FC236}">
                <a16:creationId xmlns:a16="http://schemas.microsoft.com/office/drawing/2014/main" id="{E9AB544B-3D3F-115A-DD6A-B3DEA95F8BF5}"/>
              </a:ext>
            </a:extLst>
          </p:cNvPr>
          <p:cNvSpPr/>
          <p:nvPr/>
        </p:nvSpPr>
        <p:spPr>
          <a:xfrm>
            <a:off x="6720119" y="4152351"/>
            <a:ext cx="824035" cy="2228726"/>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Oval 137">
            <a:extLst>
              <a:ext uri="{FF2B5EF4-FFF2-40B4-BE49-F238E27FC236}">
                <a16:creationId xmlns:a16="http://schemas.microsoft.com/office/drawing/2014/main" id="{811288D0-51BF-01FB-FD79-CF177408BFFF}"/>
              </a:ext>
            </a:extLst>
          </p:cNvPr>
          <p:cNvSpPr/>
          <p:nvPr/>
        </p:nvSpPr>
        <p:spPr>
          <a:xfrm>
            <a:off x="7094222" y="435056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39" name="Oval 138">
            <a:extLst>
              <a:ext uri="{FF2B5EF4-FFF2-40B4-BE49-F238E27FC236}">
                <a16:creationId xmlns:a16="http://schemas.microsoft.com/office/drawing/2014/main" id="{18F8C8BD-F0DF-853D-DA58-C9FDD1E3D2FC}"/>
              </a:ext>
            </a:extLst>
          </p:cNvPr>
          <p:cNvSpPr/>
          <p:nvPr/>
        </p:nvSpPr>
        <p:spPr>
          <a:xfrm>
            <a:off x="7729036" y="4422818"/>
            <a:ext cx="663784" cy="1151028"/>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FEB0C5F7-6741-CFB3-16F6-0DB52FFDE6C4}"/>
              </a:ext>
            </a:extLst>
          </p:cNvPr>
          <p:cNvSpPr/>
          <p:nvPr/>
        </p:nvSpPr>
        <p:spPr>
          <a:xfrm>
            <a:off x="8031149" y="452611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220C7CF7-A705-6BB8-0E3A-E19998170631}"/>
              </a:ext>
            </a:extLst>
          </p:cNvPr>
          <p:cNvSpPr/>
          <p:nvPr/>
        </p:nvSpPr>
        <p:spPr>
          <a:xfrm>
            <a:off x="8029716" y="495261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618A81D0-9E43-C15C-E4EE-EB2D1EF44106}"/>
              </a:ext>
            </a:extLst>
          </p:cNvPr>
          <p:cNvSpPr/>
          <p:nvPr/>
        </p:nvSpPr>
        <p:spPr>
          <a:xfrm>
            <a:off x="7983310" y="538282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A6692286-AE90-49D9-C6AC-60BA01C8ED6A}"/>
              </a:ext>
            </a:extLst>
          </p:cNvPr>
          <p:cNvSpPr/>
          <p:nvPr/>
        </p:nvSpPr>
        <p:spPr>
          <a:xfrm>
            <a:off x="8577240" y="4392117"/>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Oval 143">
            <a:extLst>
              <a:ext uri="{FF2B5EF4-FFF2-40B4-BE49-F238E27FC236}">
                <a16:creationId xmlns:a16="http://schemas.microsoft.com/office/drawing/2014/main" id="{31DFB0FA-B4F0-4908-912E-6C87A837E7D1}"/>
              </a:ext>
            </a:extLst>
          </p:cNvPr>
          <p:cNvSpPr/>
          <p:nvPr/>
        </p:nvSpPr>
        <p:spPr>
          <a:xfrm>
            <a:off x="8779497" y="447129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5F6B8A1A-42DC-0DE4-549E-A47734B42BC7}"/>
              </a:ext>
            </a:extLst>
          </p:cNvPr>
          <p:cNvSpPr/>
          <p:nvPr/>
        </p:nvSpPr>
        <p:spPr>
          <a:xfrm>
            <a:off x="8792593" y="486567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6" name="Freeform 145">
            <a:extLst>
              <a:ext uri="{FF2B5EF4-FFF2-40B4-BE49-F238E27FC236}">
                <a16:creationId xmlns:a16="http://schemas.microsoft.com/office/drawing/2014/main" id="{670B99A2-3A8E-65AD-B3C1-C172582FBB30}"/>
              </a:ext>
            </a:extLst>
          </p:cNvPr>
          <p:cNvSpPr/>
          <p:nvPr/>
        </p:nvSpPr>
        <p:spPr>
          <a:xfrm>
            <a:off x="8708219" y="4517015"/>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146">
            <a:extLst>
              <a:ext uri="{FF2B5EF4-FFF2-40B4-BE49-F238E27FC236}">
                <a16:creationId xmlns:a16="http://schemas.microsoft.com/office/drawing/2014/main" id="{45840265-8241-A536-BB14-34D96A4BA428}"/>
              </a:ext>
            </a:extLst>
          </p:cNvPr>
          <p:cNvSpPr/>
          <p:nvPr/>
        </p:nvSpPr>
        <p:spPr>
          <a:xfrm>
            <a:off x="8841791" y="4511236"/>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8" name="Straight Arrow Connector 147">
            <a:extLst>
              <a:ext uri="{FF2B5EF4-FFF2-40B4-BE49-F238E27FC236}">
                <a16:creationId xmlns:a16="http://schemas.microsoft.com/office/drawing/2014/main" id="{DDC3AC79-22F7-73A5-876E-C9AB842A2ED7}"/>
              </a:ext>
            </a:extLst>
          </p:cNvPr>
          <p:cNvCxnSpPr>
            <a:stCxn id="140" idx="5"/>
            <a:endCxn id="144" idx="1"/>
          </p:cNvCxnSpPr>
          <p:nvPr/>
        </p:nvCxnSpPr>
        <p:spPr>
          <a:xfrm flipV="1">
            <a:off x="8070759" y="4477991"/>
            <a:ext cx="715534" cy="87150"/>
          </a:xfrm>
          <a:prstGeom prst="straightConnector1">
            <a:avLst/>
          </a:prstGeom>
          <a:ln w="12700">
            <a:prstDash val="lgDashDotDot"/>
            <a:tailEnd type="triangle"/>
          </a:ln>
        </p:spPr>
        <p:style>
          <a:lnRef idx="2">
            <a:schemeClr val="dk1"/>
          </a:lnRef>
          <a:fillRef idx="0">
            <a:schemeClr val="dk1"/>
          </a:fillRef>
          <a:effectRef idx="1">
            <a:schemeClr val="dk1"/>
          </a:effectRef>
          <a:fontRef idx="minor">
            <a:schemeClr val="tx1"/>
          </a:fontRef>
        </p:style>
      </p:cxnSp>
      <p:sp>
        <p:nvSpPr>
          <p:cNvPr id="149" name="Freeform 148">
            <a:extLst>
              <a:ext uri="{FF2B5EF4-FFF2-40B4-BE49-F238E27FC236}">
                <a16:creationId xmlns:a16="http://schemas.microsoft.com/office/drawing/2014/main" id="{7D3EDD5D-8FD0-83AF-EDBD-F5FE2848BCFE}"/>
              </a:ext>
            </a:extLst>
          </p:cNvPr>
          <p:cNvSpPr/>
          <p:nvPr/>
        </p:nvSpPr>
        <p:spPr>
          <a:xfrm>
            <a:off x="8060976" y="4773261"/>
            <a:ext cx="757824" cy="269278"/>
          </a:xfrm>
          <a:custGeom>
            <a:avLst/>
            <a:gdLst>
              <a:gd name="csX0" fmla="*/ 757824 w 757824"/>
              <a:gd name="csY0" fmla="*/ 145545 h 269278"/>
              <a:gd name="csX1" fmla="*/ 582460 w 757824"/>
              <a:gd name="csY1" fmla="*/ 264542 h 269278"/>
              <a:gd name="csX2" fmla="*/ 187890 w 757824"/>
              <a:gd name="csY2" fmla="*/ 1495 h 269278"/>
              <a:gd name="csX3" fmla="*/ 0 w 757824"/>
              <a:gd name="csY3" fmla="*/ 176860 h 269278"/>
            </a:gdLst>
            <a:ahLst/>
            <a:cxnLst>
              <a:cxn ang="0">
                <a:pos x="csX0" y="csY0"/>
              </a:cxn>
              <a:cxn ang="0">
                <a:pos x="csX1" y="csY1"/>
              </a:cxn>
              <a:cxn ang="0">
                <a:pos x="csX2" y="csY2"/>
              </a:cxn>
              <a:cxn ang="0">
                <a:pos x="csX3" y="csY3"/>
              </a:cxn>
            </a:cxnLst>
            <a:rect l="l" t="t" r="r" b="b"/>
            <a:pathLst>
              <a:path w="757824" h="269278">
                <a:moveTo>
                  <a:pt x="757824" y="145545"/>
                </a:moveTo>
                <a:cubicBezTo>
                  <a:pt x="717636" y="217047"/>
                  <a:pt x="677449" y="288550"/>
                  <a:pt x="582460" y="264542"/>
                </a:cubicBezTo>
                <a:cubicBezTo>
                  <a:pt x="487471" y="240534"/>
                  <a:pt x="284967" y="16109"/>
                  <a:pt x="187890" y="1495"/>
                </a:cubicBezTo>
                <a:cubicBezTo>
                  <a:pt x="90813" y="-13119"/>
                  <a:pt x="45406" y="81870"/>
                  <a:pt x="0" y="176860"/>
                </a:cubicBezTo>
              </a:path>
            </a:pathLst>
          </a:custGeom>
          <a:ln>
            <a:prstDash val="lgDashDot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50" name="Oval 149">
            <a:extLst>
              <a:ext uri="{FF2B5EF4-FFF2-40B4-BE49-F238E27FC236}">
                <a16:creationId xmlns:a16="http://schemas.microsoft.com/office/drawing/2014/main" id="{87F87F33-DD78-A944-BBD4-738D3921F539}"/>
              </a:ext>
            </a:extLst>
          </p:cNvPr>
          <p:cNvSpPr/>
          <p:nvPr/>
        </p:nvSpPr>
        <p:spPr>
          <a:xfrm>
            <a:off x="8624795" y="5137953"/>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B8133F2A-18B2-9ACF-FAB3-23E3B69BFE77}"/>
              </a:ext>
            </a:extLst>
          </p:cNvPr>
          <p:cNvSpPr/>
          <p:nvPr/>
        </p:nvSpPr>
        <p:spPr>
          <a:xfrm>
            <a:off x="8827365" y="520687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6AB9751F-1621-F121-6590-DE7962804E1A}"/>
              </a:ext>
            </a:extLst>
          </p:cNvPr>
          <p:cNvSpPr/>
          <p:nvPr/>
        </p:nvSpPr>
        <p:spPr>
          <a:xfrm>
            <a:off x="8771876" y="558857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CD4D5447-4167-8488-FEEA-07EC3777A2BC}"/>
              </a:ext>
            </a:extLst>
          </p:cNvPr>
          <p:cNvSpPr/>
          <p:nvPr/>
        </p:nvSpPr>
        <p:spPr>
          <a:xfrm>
            <a:off x="8909874" y="558930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54" name="Straight Arrow Connector 153">
            <a:extLst>
              <a:ext uri="{FF2B5EF4-FFF2-40B4-BE49-F238E27FC236}">
                <a16:creationId xmlns:a16="http://schemas.microsoft.com/office/drawing/2014/main" id="{A7F34E69-C7D3-DFB7-4797-FAD079BA75C5}"/>
              </a:ext>
            </a:extLst>
          </p:cNvPr>
          <p:cNvCxnSpPr>
            <a:stCxn id="151" idx="4"/>
            <a:endCxn id="152" idx="0"/>
          </p:cNvCxnSpPr>
          <p:nvPr/>
        </p:nvCxnSpPr>
        <p:spPr>
          <a:xfrm flipH="1">
            <a:off x="8795079" y="5252590"/>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55" name="Straight Arrow Connector 154">
            <a:extLst>
              <a:ext uri="{FF2B5EF4-FFF2-40B4-BE49-F238E27FC236}">
                <a16:creationId xmlns:a16="http://schemas.microsoft.com/office/drawing/2014/main" id="{CA30C677-F184-9375-51FD-6F7CF8DE2F6A}"/>
              </a:ext>
            </a:extLst>
          </p:cNvPr>
          <p:cNvCxnSpPr>
            <a:cxnSpLocks/>
            <a:stCxn id="151" idx="5"/>
            <a:endCxn id="153" idx="7"/>
          </p:cNvCxnSpPr>
          <p:nvPr/>
        </p:nvCxnSpPr>
        <p:spPr>
          <a:xfrm>
            <a:off x="8866975" y="5245895"/>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56" name="Straight Arrow Connector 155">
            <a:extLst>
              <a:ext uri="{FF2B5EF4-FFF2-40B4-BE49-F238E27FC236}">
                <a16:creationId xmlns:a16="http://schemas.microsoft.com/office/drawing/2014/main" id="{F14F238D-178A-210E-7654-DFA8956DF7F8}"/>
              </a:ext>
            </a:extLst>
          </p:cNvPr>
          <p:cNvCxnSpPr>
            <a:stCxn id="141" idx="5"/>
            <a:endCxn id="151" idx="2"/>
          </p:cNvCxnSpPr>
          <p:nvPr/>
        </p:nvCxnSpPr>
        <p:spPr>
          <a:xfrm>
            <a:off x="8069326" y="4991637"/>
            <a:ext cx="758039" cy="238094"/>
          </a:xfrm>
          <a:prstGeom prst="straightConnector1">
            <a:avLst/>
          </a:prstGeom>
          <a:ln w="12700">
            <a:prstDash val="lgDashDot"/>
            <a:tailEnd type="triangle"/>
          </a:ln>
        </p:spPr>
        <p:style>
          <a:lnRef idx="2">
            <a:schemeClr val="dk1"/>
          </a:lnRef>
          <a:fillRef idx="0">
            <a:schemeClr val="dk1"/>
          </a:fillRef>
          <a:effectRef idx="1">
            <a:schemeClr val="dk1"/>
          </a:effectRef>
          <a:fontRef idx="minor">
            <a:schemeClr val="tx1"/>
          </a:fontRef>
        </p:style>
      </p:cxnSp>
      <p:sp>
        <p:nvSpPr>
          <p:cNvPr id="157" name="Oval 156">
            <a:extLst>
              <a:ext uri="{FF2B5EF4-FFF2-40B4-BE49-F238E27FC236}">
                <a16:creationId xmlns:a16="http://schemas.microsoft.com/office/drawing/2014/main" id="{EDA50A5E-2634-1104-9F1A-2CE4DA5C34D1}"/>
              </a:ext>
            </a:extLst>
          </p:cNvPr>
          <p:cNvSpPr/>
          <p:nvPr/>
        </p:nvSpPr>
        <p:spPr>
          <a:xfrm>
            <a:off x="8141659" y="538282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8" name="Freeform 157">
            <a:extLst>
              <a:ext uri="{FF2B5EF4-FFF2-40B4-BE49-F238E27FC236}">
                <a16:creationId xmlns:a16="http://schemas.microsoft.com/office/drawing/2014/main" id="{04DCA9EA-2A9B-63CC-D729-8FA898A2B0B3}"/>
              </a:ext>
            </a:extLst>
          </p:cNvPr>
          <p:cNvSpPr/>
          <p:nvPr/>
        </p:nvSpPr>
        <p:spPr>
          <a:xfrm>
            <a:off x="8017135" y="5179122"/>
            <a:ext cx="782876" cy="574501"/>
          </a:xfrm>
          <a:custGeom>
            <a:avLst/>
            <a:gdLst>
              <a:gd name="csX0" fmla="*/ 782876 w 782876"/>
              <a:gd name="csY0" fmla="*/ 447404 h 574501"/>
              <a:gd name="csX1" fmla="*/ 645090 w 782876"/>
              <a:gd name="csY1" fmla="*/ 547612 h 574501"/>
              <a:gd name="csX2" fmla="*/ 206679 w 782876"/>
              <a:gd name="csY2" fmla="*/ 15256 h 574501"/>
              <a:gd name="csX3" fmla="*/ 0 w 782876"/>
              <a:gd name="csY3" fmla="*/ 196884 h 574501"/>
            </a:gdLst>
            <a:ahLst/>
            <a:cxnLst>
              <a:cxn ang="0">
                <a:pos x="csX0" y="csY0"/>
              </a:cxn>
              <a:cxn ang="0">
                <a:pos x="csX1" y="csY1"/>
              </a:cxn>
              <a:cxn ang="0">
                <a:pos x="csX2" y="csY2"/>
              </a:cxn>
              <a:cxn ang="0">
                <a:pos x="csX3" y="csY3"/>
              </a:cxn>
            </a:cxnLst>
            <a:rect l="l" t="t" r="r" b="b"/>
            <a:pathLst>
              <a:path w="782876" h="574501">
                <a:moveTo>
                  <a:pt x="782876" y="447404"/>
                </a:moveTo>
                <a:cubicBezTo>
                  <a:pt x="761999" y="533520"/>
                  <a:pt x="741123" y="619637"/>
                  <a:pt x="645090" y="547612"/>
                </a:cubicBezTo>
                <a:cubicBezTo>
                  <a:pt x="549057" y="475587"/>
                  <a:pt x="314194" y="73711"/>
                  <a:pt x="206679" y="15256"/>
                </a:cubicBezTo>
                <a:cubicBezTo>
                  <a:pt x="99164" y="-43199"/>
                  <a:pt x="49582" y="76842"/>
                  <a:pt x="0" y="196884"/>
                </a:cubicBezTo>
              </a:path>
            </a:pathLst>
          </a:custGeom>
          <a:ln>
            <a:prstDash val="lgDash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59" name="Freeform 158">
            <a:extLst>
              <a:ext uri="{FF2B5EF4-FFF2-40B4-BE49-F238E27FC236}">
                <a16:creationId xmlns:a16="http://schemas.microsoft.com/office/drawing/2014/main" id="{6CC711B1-10E3-ED6E-DC94-89DCF0674F83}"/>
              </a:ext>
            </a:extLst>
          </p:cNvPr>
          <p:cNvSpPr/>
          <p:nvPr/>
        </p:nvSpPr>
        <p:spPr>
          <a:xfrm>
            <a:off x="8166612" y="5279169"/>
            <a:ext cx="777449" cy="585009"/>
          </a:xfrm>
          <a:custGeom>
            <a:avLst/>
            <a:gdLst>
              <a:gd name="csX0" fmla="*/ 777449 w 777449"/>
              <a:gd name="csY0" fmla="*/ 353620 h 585009"/>
              <a:gd name="csX1" fmla="*/ 595821 w 777449"/>
              <a:gd name="csY1" fmla="*/ 572826 h 585009"/>
              <a:gd name="csX2" fmla="*/ 94780 w 777449"/>
              <a:gd name="csY2" fmla="*/ 27944 h 585009"/>
              <a:gd name="csX3" fmla="*/ 835 w 777449"/>
              <a:gd name="csY3" fmla="*/ 128152 h 585009"/>
            </a:gdLst>
            <a:ahLst/>
            <a:cxnLst>
              <a:cxn ang="0">
                <a:pos x="csX0" y="csY0"/>
              </a:cxn>
              <a:cxn ang="0">
                <a:pos x="csX1" y="csY1"/>
              </a:cxn>
              <a:cxn ang="0">
                <a:pos x="csX2" y="csY2"/>
              </a:cxn>
              <a:cxn ang="0">
                <a:pos x="csX3" y="csY3"/>
              </a:cxn>
            </a:cxnLst>
            <a:rect l="l" t="t" r="r" b="b"/>
            <a:pathLst>
              <a:path w="777449" h="585009">
                <a:moveTo>
                  <a:pt x="777449" y="353620"/>
                </a:moveTo>
                <a:cubicBezTo>
                  <a:pt x="743524" y="490362"/>
                  <a:pt x="709599" y="627105"/>
                  <a:pt x="595821" y="572826"/>
                </a:cubicBezTo>
                <a:cubicBezTo>
                  <a:pt x="482043" y="518547"/>
                  <a:pt x="193944" y="102056"/>
                  <a:pt x="94780" y="27944"/>
                </a:cubicBezTo>
                <a:cubicBezTo>
                  <a:pt x="-4384" y="-46168"/>
                  <a:pt x="-1775" y="40992"/>
                  <a:pt x="835" y="128152"/>
                </a:cubicBezTo>
              </a:path>
            </a:pathLst>
          </a:custGeom>
          <a:ln>
            <a:prstDash val="lgDash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0" name="Oval 159">
            <a:extLst>
              <a:ext uri="{FF2B5EF4-FFF2-40B4-BE49-F238E27FC236}">
                <a16:creationId xmlns:a16="http://schemas.microsoft.com/office/drawing/2014/main" id="{3E282C09-4E5E-1096-526F-056FE77A708E}"/>
              </a:ext>
            </a:extLst>
          </p:cNvPr>
          <p:cNvSpPr/>
          <p:nvPr/>
        </p:nvSpPr>
        <p:spPr>
          <a:xfrm>
            <a:off x="9375732" y="4148477"/>
            <a:ext cx="824035" cy="2228726"/>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84BAC65C-7CAA-A1D7-6B2C-BC82B73F4C01}"/>
              </a:ext>
            </a:extLst>
          </p:cNvPr>
          <p:cNvSpPr/>
          <p:nvPr/>
        </p:nvSpPr>
        <p:spPr>
          <a:xfrm>
            <a:off x="9749835" y="4346691"/>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08EF0C87-CFCD-07B4-C7E7-29881F3E1564}"/>
              </a:ext>
            </a:extLst>
          </p:cNvPr>
          <p:cNvSpPr/>
          <p:nvPr/>
        </p:nvSpPr>
        <p:spPr>
          <a:xfrm>
            <a:off x="10384649" y="4418944"/>
            <a:ext cx="663784" cy="1151028"/>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Oval 162">
            <a:extLst>
              <a:ext uri="{FF2B5EF4-FFF2-40B4-BE49-F238E27FC236}">
                <a16:creationId xmlns:a16="http://schemas.microsoft.com/office/drawing/2014/main" id="{11AE55F0-EF5F-8CFC-1817-5B59DA66FF5A}"/>
              </a:ext>
            </a:extLst>
          </p:cNvPr>
          <p:cNvSpPr/>
          <p:nvPr/>
        </p:nvSpPr>
        <p:spPr>
          <a:xfrm>
            <a:off x="10686762" y="452224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4" name="Oval 163">
            <a:extLst>
              <a:ext uri="{FF2B5EF4-FFF2-40B4-BE49-F238E27FC236}">
                <a16:creationId xmlns:a16="http://schemas.microsoft.com/office/drawing/2014/main" id="{27AD3506-5AC6-BA9F-0342-9C5157B56DCF}"/>
              </a:ext>
            </a:extLst>
          </p:cNvPr>
          <p:cNvSpPr/>
          <p:nvPr/>
        </p:nvSpPr>
        <p:spPr>
          <a:xfrm>
            <a:off x="10597647" y="498223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5" name="Oval 164">
            <a:extLst>
              <a:ext uri="{FF2B5EF4-FFF2-40B4-BE49-F238E27FC236}">
                <a16:creationId xmlns:a16="http://schemas.microsoft.com/office/drawing/2014/main" id="{6D79221C-D829-AA15-E0EA-8A2FC9C0F1F9}"/>
              </a:ext>
            </a:extLst>
          </p:cNvPr>
          <p:cNvSpPr/>
          <p:nvPr/>
        </p:nvSpPr>
        <p:spPr>
          <a:xfrm>
            <a:off x="10638923" y="537895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E07A944F-9628-1F22-96C7-7B8226FF233A}"/>
              </a:ext>
            </a:extLst>
          </p:cNvPr>
          <p:cNvSpPr/>
          <p:nvPr/>
        </p:nvSpPr>
        <p:spPr>
          <a:xfrm>
            <a:off x="11289343" y="5063618"/>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Oval 166">
            <a:extLst>
              <a:ext uri="{FF2B5EF4-FFF2-40B4-BE49-F238E27FC236}">
                <a16:creationId xmlns:a16="http://schemas.microsoft.com/office/drawing/2014/main" id="{1973EA19-390B-4329-B879-1B650360A1EF}"/>
              </a:ext>
            </a:extLst>
          </p:cNvPr>
          <p:cNvSpPr/>
          <p:nvPr/>
        </p:nvSpPr>
        <p:spPr>
          <a:xfrm>
            <a:off x="11491600" y="514279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8" name="Oval 167">
            <a:extLst>
              <a:ext uri="{FF2B5EF4-FFF2-40B4-BE49-F238E27FC236}">
                <a16:creationId xmlns:a16="http://schemas.microsoft.com/office/drawing/2014/main" id="{16F2BE74-BED1-CAB1-0C01-4A6A6FCCCC89}"/>
              </a:ext>
            </a:extLst>
          </p:cNvPr>
          <p:cNvSpPr/>
          <p:nvPr/>
        </p:nvSpPr>
        <p:spPr>
          <a:xfrm>
            <a:off x="11504696" y="553717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9" name="Freeform 168">
            <a:extLst>
              <a:ext uri="{FF2B5EF4-FFF2-40B4-BE49-F238E27FC236}">
                <a16:creationId xmlns:a16="http://schemas.microsoft.com/office/drawing/2014/main" id="{7C218255-E2FF-9AFD-4521-F20A63020140}"/>
              </a:ext>
            </a:extLst>
          </p:cNvPr>
          <p:cNvSpPr/>
          <p:nvPr/>
        </p:nvSpPr>
        <p:spPr>
          <a:xfrm>
            <a:off x="11420322" y="5188516"/>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169">
            <a:extLst>
              <a:ext uri="{FF2B5EF4-FFF2-40B4-BE49-F238E27FC236}">
                <a16:creationId xmlns:a16="http://schemas.microsoft.com/office/drawing/2014/main" id="{DA5F4978-B6B5-D81C-5CC4-582BC0C72724}"/>
              </a:ext>
            </a:extLst>
          </p:cNvPr>
          <p:cNvSpPr/>
          <p:nvPr/>
        </p:nvSpPr>
        <p:spPr>
          <a:xfrm>
            <a:off x="11553894" y="5182737"/>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Oval 172">
            <a:extLst>
              <a:ext uri="{FF2B5EF4-FFF2-40B4-BE49-F238E27FC236}">
                <a16:creationId xmlns:a16="http://schemas.microsoft.com/office/drawing/2014/main" id="{945956F2-E0BB-2D76-4959-63AD7D50AAB3}"/>
              </a:ext>
            </a:extLst>
          </p:cNvPr>
          <p:cNvSpPr/>
          <p:nvPr/>
        </p:nvSpPr>
        <p:spPr>
          <a:xfrm>
            <a:off x="11253240" y="4302505"/>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Oval 173">
            <a:extLst>
              <a:ext uri="{FF2B5EF4-FFF2-40B4-BE49-F238E27FC236}">
                <a16:creationId xmlns:a16="http://schemas.microsoft.com/office/drawing/2014/main" id="{BE40D1CA-A864-BBAF-0528-A82D349F79C2}"/>
              </a:ext>
            </a:extLst>
          </p:cNvPr>
          <p:cNvSpPr/>
          <p:nvPr/>
        </p:nvSpPr>
        <p:spPr>
          <a:xfrm>
            <a:off x="11455810" y="437142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75" name="Oval 174">
            <a:extLst>
              <a:ext uri="{FF2B5EF4-FFF2-40B4-BE49-F238E27FC236}">
                <a16:creationId xmlns:a16="http://schemas.microsoft.com/office/drawing/2014/main" id="{25316978-BD79-6DD6-76EC-1CDAF4BE2F6B}"/>
              </a:ext>
            </a:extLst>
          </p:cNvPr>
          <p:cNvSpPr/>
          <p:nvPr/>
        </p:nvSpPr>
        <p:spPr>
          <a:xfrm>
            <a:off x="11400321" y="475312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76" name="Oval 175">
            <a:extLst>
              <a:ext uri="{FF2B5EF4-FFF2-40B4-BE49-F238E27FC236}">
                <a16:creationId xmlns:a16="http://schemas.microsoft.com/office/drawing/2014/main" id="{D4B54103-6048-924E-7CFA-1383D1596BF5}"/>
              </a:ext>
            </a:extLst>
          </p:cNvPr>
          <p:cNvSpPr/>
          <p:nvPr/>
        </p:nvSpPr>
        <p:spPr>
          <a:xfrm>
            <a:off x="11538319" y="475385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77" name="Straight Arrow Connector 176">
            <a:extLst>
              <a:ext uri="{FF2B5EF4-FFF2-40B4-BE49-F238E27FC236}">
                <a16:creationId xmlns:a16="http://schemas.microsoft.com/office/drawing/2014/main" id="{98C46D09-F9EB-4C17-871D-5DAD43E026E1}"/>
              </a:ext>
            </a:extLst>
          </p:cNvPr>
          <p:cNvCxnSpPr>
            <a:stCxn id="174" idx="4"/>
            <a:endCxn id="175" idx="0"/>
          </p:cNvCxnSpPr>
          <p:nvPr/>
        </p:nvCxnSpPr>
        <p:spPr>
          <a:xfrm flipH="1">
            <a:off x="11423524" y="4417142"/>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78" name="Straight Arrow Connector 177">
            <a:extLst>
              <a:ext uri="{FF2B5EF4-FFF2-40B4-BE49-F238E27FC236}">
                <a16:creationId xmlns:a16="http://schemas.microsoft.com/office/drawing/2014/main" id="{7955775B-E9D4-0E1A-6BDD-CE439D2916B0}"/>
              </a:ext>
            </a:extLst>
          </p:cNvPr>
          <p:cNvCxnSpPr>
            <a:cxnSpLocks/>
            <a:stCxn id="174" idx="5"/>
            <a:endCxn id="176" idx="7"/>
          </p:cNvCxnSpPr>
          <p:nvPr/>
        </p:nvCxnSpPr>
        <p:spPr>
          <a:xfrm>
            <a:off x="11495420" y="4410447"/>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179" name="Straight Arrow Connector 178">
            <a:extLst>
              <a:ext uri="{FF2B5EF4-FFF2-40B4-BE49-F238E27FC236}">
                <a16:creationId xmlns:a16="http://schemas.microsoft.com/office/drawing/2014/main" id="{444B33FB-0D44-0FD1-BACD-E6A7F0E7131C}"/>
              </a:ext>
            </a:extLst>
          </p:cNvPr>
          <p:cNvCxnSpPr>
            <a:cxnSpLocks/>
            <a:stCxn id="163" idx="6"/>
            <a:endCxn id="174" idx="2"/>
          </p:cNvCxnSpPr>
          <p:nvPr/>
        </p:nvCxnSpPr>
        <p:spPr>
          <a:xfrm flipV="1">
            <a:off x="10733168" y="4394283"/>
            <a:ext cx="722642" cy="150820"/>
          </a:xfrm>
          <a:prstGeom prst="straightConnector1">
            <a:avLst/>
          </a:prstGeom>
          <a:ln w="12700">
            <a:prstDash val="lgDashDot"/>
            <a:tailEnd type="triangle"/>
          </a:ln>
        </p:spPr>
        <p:style>
          <a:lnRef idx="2">
            <a:schemeClr val="dk1"/>
          </a:lnRef>
          <a:fillRef idx="0">
            <a:schemeClr val="dk1"/>
          </a:fillRef>
          <a:effectRef idx="1">
            <a:schemeClr val="dk1"/>
          </a:effectRef>
          <a:fontRef idx="minor">
            <a:schemeClr val="tx1"/>
          </a:fontRef>
        </p:style>
      </p:cxnSp>
      <p:sp>
        <p:nvSpPr>
          <p:cNvPr id="180" name="Oval 179">
            <a:extLst>
              <a:ext uri="{FF2B5EF4-FFF2-40B4-BE49-F238E27FC236}">
                <a16:creationId xmlns:a16="http://schemas.microsoft.com/office/drawing/2014/main" id="{13D33F76-38BC-8DE5-D90A-9D3455817FAB}"/>
              </a:ext>
            </a:extLst>
          </p:cNvPr>
          <p:cNvSpPr/>
          <p:nvPr/>
        </p:nvSpPr>
        <p:spPr>
          <a:xfrm>
            <a:off x="10797272" y="537895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FD20A6E-035C-54A8-4B64-FBF88B337564}"/>
              </a:ext>
            </a:extLst>
          </p:cNvPr>
          <p:cNvSpPr/>
          <p:nvPr/>
        </p:nvSpPr>
        <p:spPr>
          <a:xfrm>
            <a:off x="6958523" y="5154318"/>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BC55A07A-232A-3FAE-80C6-C020B2928784}"/>
              </a:ext>
            </a:extLst>
          </p:cNvPr>
          <p:cNvSpPr/>
          <p:nvPr/>
        </p:nvSpPr>
        <p:spPr>
          <a:xfrm>
            <a:off x="7227833" y="514805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3F227D4E-1750-C6C4-F0C6-0873A99CFDEE}"/>
              </a:ext>
            </a:extLst>
          </p:cNvPr>
          <p:cNvSpPr/>
          <p:nvPr/>
        </p:nvSpPr>
        <p:spPr>
          <a:xfrm>
            <a:off x="7002364" y="606245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6" name="Oval 185">
            <a:extLst>
              <a:ext uri="{FF2B5EF4-FFF2-40B4-BE49-F238E27FC236}">
                <a16:creationId xmlns:a16="http://schemas.microsoft.com/office/drawing/2014/main" id="{BE63AF59-7368-297E-DFD8-6C821E0A43C7}"/>
              </a:ext>
            </a:extLst>
          </p:cNvPr>
          <p:cNvSpPr/>
          <p:nvPr/>
        </p:nvSpPr>
        <p:spPr>
          <a:xfrm>
            <a:off x="7177729" y="6056192"/>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88" name="Straight Arrow Connector 187">
            <a:extLst>
              <a:ext uri="{FF2B5EF4-FFF2-40B4-BE49-F238E27FC236}">
                <a16:creationId xmlns:a16="http://schemas.microsoft.com/office/drawing/2014/main" id="{06448CC5-26F9-2634-1BB4-4C27094718AA}"/>
              </a:ext>
            </a:extLst>
          </p:cNvPr>
          <p:cNvCxnSpPr>
            <a:cxnSpLocks/>
            <a:stCxn id="138" idx="5"/>
            <a:endCxn id="140" idx="2"/>
          </p:cNvCxnSpPr>
          <p:nvPr/>
        </p:nvCxnSpPr>
        <p:spPr>
          <a:xfrm>
            <a:off x="7142369" y="4401246"/>
            <a:ext cx="888780" cy="147731"/>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190" name="Freeform 189">
            <a:extLst>
              <a:ext uri="{FF2B5EF4-FFF2-40B4-BE49-F238E27FC236}">
                <a16:creationId xmlns:a16="http://schemas.microsoft.com/office/drawing/2014/main" id="{29F6E6F7-B315-96D2-4FF6-A1E91C2B76E9}"/>
              </a:ext>
            </a:extLst>
          </p:cNvPr>
          <p:cNvSpPr/>
          <p:nvPr/>
        </p:nvSpPr>
        <p:spPr>
          <a:xfrm>
            <a:off x="6995786" y="4825557"/>
            <a:ext cx="1008346" cy="684975"/>
          </a:xfrm>
          <a:custGeom>
            <a:avLst/>
            <a:gdLst>
              <a:gd name="csX0" fmla="*/ 1008346 w 1008346"/>
              <a:gd name="csY0" fmla="*/ 598213 h 684975"/>
              <a:gd name="csX1" fmla="*/ 695195 w 1008346"/>
              <a:gd name="csY1" fmla="*/ 635791 h 684975"/>
              <a:gd name="csX2" fmla="*/ 350729 w 1008346"/>
              <a:gd name="csY2" fmla="*/ 9490 h 684975"/>
              <a:gd name="csX3" fmla="*/ 0 w 1008346"/>
              <a:gd name="csY3" fmla="*/ 316377 h 684975"/>
            </a:gdLst>
            <a:ahLst/>
            <a:cxnLst>
              <a:cxn ang="0">
                <a:pos x="csX0" y="csY0"/>
              </a:cxn>
              <a:cxn ang="0">
                <a:pos x="csX1" y="csY1"/>
              </a:cxn>
              <a:cxn ang="0">
                <a:pos x="csX2" y="csY2"/>
              </a:cxn>
              <a:cxn ang="0">
                <a:pos x="csX3" y="csY3"/>
              </a:cxn>
            </a:cxnLst>
            <a:rect l="l" t="t" r="r" b="b"/>
            <a:pathLst>
              <a:path w="1008346" h="684975">
                <a:moveTo>
                  <a:pt x="1008346" y="598213"/>
                </a:moveTo>
                <a:cubicBezTo>
                  <a:pt x="906572" y="666062"/>
                  <a:pt x="804798" y="733912"/>
                  <a:pt x="695195" y="635791"/>
                </a:cubicBezTo>
                <a:cubicBezTo>
                  <a:pt x="585592" y="537670"/>
                  <a:pt x="466595" y="62726"/>
                  <a:pt x="350729" y="9490"/>
                </a:cubicBezTo>
                <a:cubicBezTo>
                  <a:pt x="234863" y="-43746"/>
                  <a:pt x="117431" y="136315"/>
                  <a:pt x="0" y="316377"/>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1" name="Freeform 190">
            <a:extLst>
              <a:ext uri="{FF2B5EF4-FFF2-40B4-BE49-F238E27FC236}">
                <a16:creationId xmlns:a16="http://schemas.microsoft.com/office/drawing/2014/main" id="{074AC8D9-4AF5-622F-C86D-657A16656848}"/>
              </a:ext>
            </a:extLst>
          </p:cNvPr>
          <p:cNvSpPr/>
          <p:nvPr/>
        </p:nvSpPr>
        <p:spPr>
          <a:xfrm>
            <a:off x="7258833" y="4986282"/>
            <a:ext cx="914400" cy="753251"/>
          </a:xfrm>
          <a:custGeom>
            <a:avLst/>
            <a:gdLst>
              <a:gd name="csX0" fmla="*/ 914400 w 914400"/>
              <a:gd name="csY0" fmla="*/ 450014 h 753251"/>
              <a:gd name="csX1" fmla="*/ 582460 w 914400"/>
              <a:gd name="csY1" fmla="*/ 738113 h 753251"/>
              <a:gd name="csX2" fmla="*/ 118997 w 914400"/>
              <a:gd name="csY2" fmla="*/ 36655 h 753251"/>
              <a:gd name="csX3" fmla="*/ 0 w 914400"/>
              <a:gd name="csY3" fmla="*/ 161915 h 753251"/>
            </a:gdLst>
            <a:ahLst/>
            <a:cxnLst>
              <a:cxn ang="0">
                <a:pos x="csX0" y="csY0"/>
              </a:cxn>
              <a:cxn ang="0">
                <a:pos x="csX1" y="csY1"/>
              </a:cxn>
              <a:cxn ang="0">
                <a:pos x="csX2" y="csY2"/>
              </a:cxn>
              <a:cxn ang="0">
                <a:pos x="csX3" y="csY3"/>
              </a:cxn>
            </a:cxnLst>
            <a:rect l="l" t="t" r="r" b="b"/>
            <a:pathLst>
              <a:path w="914400" h="753251">
                <a:moveTo>
                  <a:pt x="914400" y="450014"/>
                </a:moveTo>
                <a:cubicBezTo>
                  <a:pt x="814713" y="628510"/>
                  <a:pt x="715027" y="807006"/>
                  <a:pt x="582460" y="738113"/>
                </a:cubicBezTo>
                <a:cubicBezTo>
                  <a:pt x="449893" y="669220"/>
                  <a:pt x="216074" y="132688"/>
                  <a:pt x="118997" y="36655"/>
                </a:cubicBezTo>
                <a:cubicBezTo>
                  <a:pt x="21920" y="-59378"/>
                  <a:pt x="10960" y="51268"/>
                  <a:pt x="0" y="161915"/>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6" name="Freeform 195">
            <a:extLst>
              <a:ext uri="{FF2B5EF4-FFF2-40B4-BE49-F238E27FC236}">
                <a16:creationId xmlns:a16="http://schemas.microsoft.com/office/drawing/2014/main" id="{6F2D5268-ADB0-5A87-71E9-A15A2F0A1E48}"/>
              </a:ext>
            </a:extLst>
          </p:cNvPr>
          <p:cNvSpPr/>
          <p:nvPr/>
        </p:nvSpPr>
        <p:spPr>
          <a:xfrm>
            <a:off x="10628334" y="4772142"/>
            <a:ext cx="782877" cy="181902"/>
          </a:xfrm>
          <a:custGeom>
            <a:avLst/>
            <a:gdLst>
              <a:gd name="csX0" fmla="*/ 782877 w 782877"/>
              <a:gd name="csY0" fmla="*/ 25326 h 181902"/>
              <a:gd name="csX1" fmla="*/ 582461 w 782877"/>
              <a:gd name="csY1" fmla="*/ 138061 h 181902"/>
              <a:gd name="csX2" fmla="*/ 137787 w 782877"/>
              <a:gd name="csY2" fmla="*/ 274 h 181902"/>
              <a:gd name="csX3" fmla="*/ 0 w 782877"/>
              <a:gd name="csY3" fmla="*/ 181902 h 181902"/>
            </a:gdLst>
            <a:ahLst/>
            <a:cxnLst>
              <a:cxn ang="0">
                <a:pos x="csX0" y="csY0"/>
              </a:cxn>
              <a:cxn ang="0">
                <a:pos x="csX1" y="csY1"/>
              </a:cxn>
              <a:cxn ang="0">
                <a:pos x="csX2" y="csY2"/>
              </a:cxn>
              <a:cxn ang="0">
                <a:pos x="csX3" y="csY3"/>
              </a:cxn>
            </a:cxnLst>
            <a:rect l="l" t="t" r="r" b="b"/>
            <a:pathLst>
              <a:path w="782877" h="181902">
                <a:moveTo>
                  <a:pt x="782877" y="25326"/>
                </a:moveTo>
                <a:cubicBezTo>
                  <a:pt x="736426" y="83781"/>
                  <a:pt x="689976" y="142236"/>
                  <a:pt x="582461" y="138061"/>
                </a:cubicBezTo>
                <a:cubicBezTo>
                  <a:pt x="474946" y="133886"/>
                  <a:pt x="234864" y="-7033"/>
                  <a:pt x="137787" y="274"/>
                </a:cubicBezTo>
                <a:cubicBezTo>
                  <a:pt x="40710" y="7581"/>
                  <a:pt x="20355" y="94741"/>
                  <a:pt x="0" y="181902"/>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Oval 196">
            <a:extLst>
              <a:ext uri="{FF2B5EF4-FFF2-40B4-BE49-F238E27FC236}">
                <a16:creationId xmlns:a16="http://schemas.microsoft.com/office/drawing/2014/main" id="{2A1B0540-85D7-D6ED-1C79-C20145C49B38}"/>
              </a:ext>
            </a:extLst>
          </p:cNvPr>
          <p:cNvSpPr/>
          <p:nvPr/>
        </p:nvSpPr>
        <p:spPr>
          <a:xfrm>
            <a:off x="10784792" y="498223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8" name="Freeform 197">
            <a:extLst>
              <a:ext uri="{FF2B5EF4-FFF2-40B4-BE49-F238E27FC236}">
                <a16:creationId xmlns:a16="http://schemas.microsoft.com/office/drawing/2014/main" id="{F91DE21B-B260-294E-DD26-1413B381D4C4}"/>
              </a:ext>
            </a:extLst>
          </p:cNvPr>
          <p:cNvSpPr/>
          <p:nvPr/>
        </p:nvSpPr>
        <p:spPr>
          <a:xfrm>
            <a:off x="10809962" y="4797468"/>
            <a:ext cx="764087" cy="195377"/>
          </a:xfrm>
          <a:custGeom>
            <a:avLst/>
            <a:gdLst>
              <a:gd name="csX0" fmla="*/ 764087 w 764087"/>
              <a:gd name="csY0" fmla="*/ 0 h 195377"/>
              <a:gd name="csX1" fmla="*/ 482252 w 764087"/>
              <a:gd name="csY1" fmla="*/ 194154 h 195377"/>
              <a:gd name="csX2" fmla="*/ 106471 w 764087"/>
              <a:gd name="csY2" fmla="*/ 87683 h 195377"/>
              <a:gd name="csX3" fmla="*/ 0 w 764087"/>
              <a:gd name="csY3" fmla="*/ 194154 h 195377"/>
            </a:gdLst>
            <a:ahLst/>
            <a:cxnLst>
              <a:cxn ang="0">
                <a:pos x="csX0" y="csY0"/>
              </a:cxn>
              <a:cxn ang="0">
                <a:pos x="csX1" y="csY1"/>
              </a:cxn>
              <a:cxn ang="0">
                <a:pos x="csX2" y="csY2"/>
              </a:cxn>
              <a:cxn ang="0">
                <a:pos x="csX3" y="csY3"/>
              </a:cxn>
            </a:cxnLst>
            <a:rect l="l" t="t" r="r" b="b"/>
            <a:pathLst>
              <a:path w="764087" h="195377">
                <a:moveTo>
                  <a:pt x="764087" y="0"/>
                </a:moveTo>
                <a:cubicBezTo>
                  <a:pt x="677971" y="89770"/>
                  <a:pt x="591855" y="179540"/>
                  <a:pt x="482252" y="194154"/>
                </a:cubicBezTo>
                <a:cubicBezTo>
                  <a:pt x="372649" y="208768"/>
                  <a:pt x="186846" y="87683"/>
                  <a:pt x="106471" y="87683"/>
                </a:cubicBezTo>
                <a:cubicBezTo>
                  <a:pt x="26096" y="87683"/>
                  <a:pt x="13048" y="140918"/>
                  <a:pt x="0" y="194154"/>
                </a:cubicBezTo>
              </a:path>
            </a:pathLst>
          </a:custGeom>
          <a:ln>
            <a:prstDash val="lgDashDot"/>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99" name="Freeform 198">
            <a:extLst>
              <a:ext uri="{FF2B5EF4-FFF2-40B4-BE49-F238E27FC236}">
                <a16:creationId xmlns:a16="http://schemas.microsoft.com/office/drawing/2014/main" id="{FECFE5DF-516F-9EC2-16CD-AECE1BB400E1}"/>
              </a:ext>
            </a:extLst>
          </p:cNvPr>
          <p:cNvSpPr/>
          <p:nvPr/>
        </p:nvSpPr>
        <p:spPr>
          <a:xfrm>
            <a:off x="10615808" y="5029200"/>
            <a:ext cx="876822" cy="151590"/>
          </a:xfrm>
          <a:custGeom>
            <a:avLst/>
            <a:gdLst>
              <a:gd name="csX0" fmla="*/ 0 w 876822"/>
              <a:gd name="csY0" fmla="*/ 0 h 151590"/>
              <a:gd name="csX1" fmla="*/ 125260 w 876822"/>
              <a:gd name="csY1" fmla="*/ 150312 h 151590"/>
              <a:gd name="csX2" fmla="*/ 526093 w 876822"/>
              <a:gd name="csY2" fmla="*/ 75156 h 151590"/>
              <a:gd name="csX3" fmla="*/ 876822 w 876822"/>
              <a:gd name="csY3" fmla="*/ 125260 h 151590"/>
            </a:gdLst>
            <a:ahLst/>
            <a:cxnLst>
              <a:cxn ang="0">
                <a:pos x="csX0" y="csY0"/>
              </a:cxn>
              <a:cxn ang="0">
                <a:pos x="csX1" y="csY1"/>
              </a:cxn>
              <a:cxn ang="0">
                <a:pos x="csX2" y="csY2"/>
              </a:cxn>
              <a:cxn ang="0">
                <a:pos x="csX3" y="csY3"/>
              </a:cxn>
            </a:cxnLst>
            <a:rect l="l" t="t" r="r" b="b"/>
            <a:pathLst>
              <a:path w="876822" h="151590">
                <a:moveTo>
                  <a:pt x="0" y="0"/>
                </a:moveTo>
                <a:cubicBezTo>
                  <a:pt x="18789" y="68893"/>
                  <a:pt x="37578" y="137786"/>
                  <a:pt x="125260" y="150312"/>
                </a:cubicBezTo>
                <a:cubicBezTo>
                  <a:pt x="212942" y="162838"/>
                  <a:pt x="400833" y="79331"/>
                  <a:pt x="526093" y="75156"/>
                </a:cubicBezTo>
                <a:cubicBezTo>
                  <a:pt x="651353" y="70981"/>
                  <a:pt x="764087" y="98120"/>
                  <a:pt x="876822" y="125260"/>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0" name="Freeform 199">
            <a:extLst>
              <a:ext uri="{FF2B5EF4-FFF2-40B4-BE49-F238E27FC236}">
                <a16:creationId xmlns:a16="http://schemas.microsoft.com/office/drawing/2014/main" id="{454C0711-757D-D2C4-2454-1AE2C8622E00}"/>
              </a:ext>
            </a:extLst>
          </p:cNvPr>
          <p:cNvSpPr/>
          <p:nvPr/>
        </p:nvSpPr>
        <p:spPr>
          <a:xfrm>
            <a:off x="10665912" y="5212974"/>
            <a:ext cx="864296" cy="513823"/>
          </a:xfrm>
          <a:custGeom>
            <a:avLst/>
            <a:gdLst>
              <a:gd name="csX0" fmla="*/ 864296 w 864296"/>
              <a:gd name="csY0" fmla="*/ 386160 h 513823"/>
              <a:gd name="csX1" fmla="*/ 538620 w 864296"/>
              <a:gd name="csY1" fmla="*/ 492631 h 513823"/>
              <a:gd name="csX2" fmla="*/ 200417 w 864296"/>
              <a:gd name="csY2" fmla="*/ 16642 h 513823"/>
              <a:gd name="csX3" fmla="*/ 0 w 864296"/>
              <a:gd name="csY3" fmla="*/ 154429 h 513823"/>
            </a:gdLst>
            <a:ahLst/>
            <a:cxnLst>
              <a:cxn ang="0">
                <a:pos x="csX0" y="csY0"/>
              </a:cxn>
              <a:cxn ang="0">
                <a:pos x="csX1" y="csY1"/>
              </a:cxn>
              <a:cxn ang="0">
                <a:pos x="csX2" y="csY2"/>
              </a:cxn>
              <a:cxn ang="0">
                <a:pos x="csX3" y="csY3"/>
              </a:cxn>
            </a:cxnLst>
            <a:rect l="l" t="t" r="r" b="b"/>
            <a:pathLst>
              <a:path w="864296" h="513823">
                <a:moveTo>
                  <a:pt x="864296" y="386160"/>
                </a:moveTo>
                <a:cubicBezTo>
                  <a:pt x="756781" y="470188"/>
                  <a:pt x="649266" y="554217"/>
                  <a:pt x="538620" y="492631"/>
                </a:cubicBezTo>
                <a:cubicBezTo>
                  <a:pt x="427974" y="431045"/>
                  <a:pt x="290187" y="73009"/>
                  <a:pt x="200417" y="16642"/>
                </a:cubicBezTo>
                <a:cubicBezTo>
                  <a:pt x="110647" y="-39725"/>
                  <a:pt x="55323" y="57352"/>
                  <a:pt x="0" y="15442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1" name="Freeform 200">
            <a:extLst>
              <a:ext uri="{FF2B5EF4-FFF2-40B4-BE49-F238E27FC236}">
                <a16:creationId xmlns:a16="http://schemas.microsoft.com/office/drawing/2014/main" id="{574F12F0-AC75-B45F-18F6-F8BFAC9E4623}"/>
              </a:ext>
            </a:extLst>
          </p:cNvPr>
          <p:cNvSpPr/>
          <p:nvPr/>
        </p:nvSpPr>
        <p:spPr>
          <a:xfrm>
            <a:off x="10841277" y="5004642"/>
            <a:ext cx="657616" cy="143555"/>
          </a:xfrm>
          <a:custGeom>
            <a:avLst/>
            <a:gdLst>
              <a:gd name="csX0" fmla="*/ 0 w 657616"/>
              <a:gd name="csY0" fmla="*/ 12032 h 143555"/>
              <a:gd name="csX1" fmla="*/ 56367 w 657616"/>
              <a:gd name="csY1" fmla="*/ 24558 h 143555"/>
              <a:gd name="csX2" fmla="*/ 306887 w 657616"/>
              <a:gd name="csY2" fmla="*/ 5769 h 143555"/>
              <a:gd name="csX3" fmla="*/ 657616 w 657616"/>
              <a:gd name="csY3" fmla="*/ 143555 h 143555"/>
            </a:gdLst>
            <a:ahLst/>
            <a:cxnLst>
              <a:cxn ang="0">
                <a:pos x="csX0" y="csY0"/>
              </a:cxn>
              <a:cxn ang="0">
                <a:pos x="csX1" y="csY1"/>
              </a:cxn>
              <a:cxn ang="0">
                <a:pos x="csX2" y="csY2"/>
              </a:cxn>
              <a:cxn ang="0">
                <a:pos x="csX3" y="csY3"/>
              </a:cxn>
            </a:cxnLst>
            <a:rect l="l" t="t" r="r" b="b"/>
            <a:pathLst>
              <a:path w="657616" h="143555">
                <a:moveTo>
                  <a:pt x="0" y="12032"/>
                </a:moveTo>
                <a:cubicBezTo>
                  <a:pt x="2609" y="18817"/>
                  <a:pt x="5219" y="25602"/>
                  <a:pt x="56367" y="24558"/>
                </a:cubicBezTo>
                <a:cubicBezTo>
                  <a:pt x="107515" y="23514"/>
                  <a:pt x="206679" y="-14064"/>
                  <a:pt x="306887" y="5769"/>
                </a:cubicBezTo>
                <a:cubicBezTo>
                  <a:pt x="407095" y="25602"/>
                  <a:pt x="532355" y="84578"/>
                  <a:pt x="657616" y="143555"/>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2" name="Freeform 201">
            <a:extLst>
              <a:ext uri="{FF2B5EF4-FFF2-40B4-BE49-F238E27FC236}">
                <a16:creationId xmlns:a16="http://schemas.microsoft.com/office/drawing/2014/main" id="{F384808B-1BD5-6CF7-5627-FB2602FEDB0C}"/>
              </a:ext>
            </a:extLst>
          </p:cNvPr>
          <p:cNvSpPr/>
          <p:nvPr/>
        </p:nvSpPr>
        <p:spPr>
          <a:xfrm>
            <a:off x="10828751" y="5241947"/>
            <a:ext cx="707720" cy="574557"/>
          </a:xfrm>
          <a:custGeom>
            <a:avLst/>
            <a:gdLst>
              <a:gd name="csX0" fmla="*/ 707720 w 707720"/>
              <a:gd name="csY0" fmla="*/ 332135 h 574557"/>
              <a:gd name="csX1" fmla="*/ 438411 w 707720"/>
              <a:gd name="csY1" fmla="*/ 563867 h 574557"/>
              <a:gd name="csX2" fmla="*/ 150312 w 707720"/>
              <a:gd name="csY2" fmla="*/ 25248 h 574557"/>
              <a:gd name="csX3" fmla="*/ 0 w 707720"/>
              <a:gd name="csY3" fmla="*/ 137982 h 574557"/>
            </a:gdLst>
            <a:ahLst/>
            <a:cxnLst>
              <a:cxn ang="0">
                <a:pos x="csX0" y="csY0"/>
              </a:cxn>
              <a:cxn ang="0">
                <a:pos x="csX1" y="csY1"/>
              </a:cxn>
              <a:cxn ang="0">
                <a:pos x="csX2" y="csY2"/>
              </a:cxn>
              <a:cxn ang="0">
                <a:pos x="csX3" y="csY3"/>
              </a:cxn>
            </a:cxnLst>
            <a:rect l="l" t="t" r="r" b="b"/>
            <a:pathLst>
              <a:path w="707720" h="574557">
                <a:moveTo>
                  <a:pt x="707720" y="332135"/>
                </a:moveTo>
                <a:cubicBezTo>
                  <a:pt x="619516" y="473575"/>
                  <a:pt x="531312" y="615015"/>
                  <a:pt x="438411" y="563867"/>
                </a:cubicBezTo>
                <a:cubicBezTo>
                  <a:pt x="345510" y="512719"/>
                  <a:pt x="223380" y="96229"/>
                  <a:pt x="150312" y="25248"/>
                </a:cubicBezTo>
                <a:cubicBezTo>
                  <a:pt x="77244" y="-45733"/>
                  <a:pt x="38622" y="46124"/>
                  <a:pt x="0" y="137982"/>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03" name="Oval 202">
            <a:extLst>
              <a:ext uri="{FF2B5EF4-FFF2-40B4-BE49-F238E27FC236}">
                <a16:creationId xmlns:a16="http://schemas.microsoft.com/office/drawing/2014/main" id="{240E2797-2623-46EA-4ACF-395201CDE61A}"/>
              </a:ext>
            </a:extLst>
          </p:cNvPr>
          <p:cNvSpPr/>
          <p:nvPr/>
        </p:nvSpPr>
        <p:spPr>
          <a:xfrm>
            <a:off x="9600136" y="515700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E2BDFD1F-4D74-5DA1-4E66-A08FF11D9B99}"/>
              </a:ext>
            </a:extLst>
          </p:cNvPr>
          <p:cNvSpPr/>
          <p:nvPr/>
        </p:nvSpPr>
        <p:spPr>
          <a:xfrm>
            <a:off x="9906000" y="515700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B4E98F57-0D77-A1C5-0A47-914AD9C49C36}"/>
              </a:ext>
            </a:extLst>
          </p:cNvPr>
          <p:cNvSpPr/>
          <p:nvPr/>
        </p:nvSpPr>
        <p:spPr>
          <a:xfrm>
            <a:off x="9669480" y="6058382"/>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06" name="Oval 205">
            <a:extLst>
              <a:ext uri="{FF2B5EF4-FFF2-40B4-BE49-F238E27FC236}">
                <a16:creationId xmlns:a16="http://schemas.microsoft.com/office/drawing/2014/main" id="{8477E5BC-CB1B-D275-ACEC-A838C97D6919}"/>
              </a:ext>
            </a:extLst>
          </p:cNvPr>
          <p:cNvSpPr/>
          <p:nvPr/>
        </p:nvSpPr>
        <p:spPr>
          <a:xfrm>
            <a:off x="9854015" y="6058382"/>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08" name="Straight Arrow Connector 207">
            <a:extLst>
              <a:ext uri="{FF2B5EF4-FFF2-40B4-BE49-F238E27FC236}">
                <a16:creationId xmlns:a16="http://schemas.microsoft.com/office/drawing/2014/main" id="{9DF9F8CD-D630-E51E-2703-0DCC2967DD64}"/>
              </a:ext>
            </a:extLst>
          </p:cNvPr>
          <p:cNvCxnSpPr>
            <a:cxnSpLocks/>
            <a:stCxn id="161" idx="6"/>
            <a:endCxn id="163" idx="1"/>
          </p:cNvCxnSpPr>
          <p:nvPr/>
        </p:nvCxnSpPr>
        <p:spPr>
          <a:xfrm>
            <a:off x="9806243" y="4376380"/>
            <a:ext cx="887315" cy="152558"/>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210" name="Freeform 209">
            <a:extLst>
              <a:ext uri="{FF2B5EF4-FFF2-40B4-BE49-F238E27FC236}">
                <a16:creationId xmlns:a16="http://schemas.microsoft.com/office/drawing/2014/main" id="{D1C3BAB0-A3DE-3152-DD48-58F30BE1F706}"/>
              </a:ext>
            </a:extLst>
          </p:cNvPr>
          <p:cNvSpPr/>
          <p:nvPr/>
        </p:nvSpPr>
        <p:spPr>
          <a:xfrm>
            <a:off x="9632515" y="4821355"/>
            <a:ext cx="1033397" cy="686360"/>
          </a:xfrm>
          <a:custGeom>
            <a:avLst/>
            <a:gdLst>
              <a:gd name="csX0" fmla="*/ 1033397 w 1033397"/>
              <a:gd name="csY0" fmla="*/ 608678 h 686360"/>
              <a:gd name="csX1" fmla="*/ 670143 w 1033397"/>
              <a:gd name="csY1" fmla="*/ 633730 h 686360"/>
              <a:gd name="csX2" fmla="*/ 306888 w 1033397"/>
              <a:gd name="csY2" fmla="*/ 7429 h 686360"/>
              <a:gd name="csX3" fmla="*/ 0 w 1033397"/>
              <a:gd name="csY3" fmla="*/ 345631 h 686360"/>
            </a:gdLst>
            <a:ahLst/>
            <a:cxnLst>
              <a:cxn ang="0">
                <a:pos x="csX0" y="csY0"/>
              </a:cxn>
              <a:cxn ang="0">
                <a:pos x="csX1" y="csY1"/>
              </a:cxn>
              <a:cxn ang="0">
                <a:pos x="csX2" y="csY2"/>
              </a:cxn>
              <a:cxn ang="0">
                <a:pos x="csX3" y="csY3"/>
              </a:cxn>
            </a:cxnLst>
            <a:rect l="l" t="t" r="r" b="b"/>
            <a:pathLst>
              <a:path w="1033397" h="686360">
                <a:moveTo>
                  <a:pt x="1033397" y="608678"/>
                </a:moveTo>
                <a:cubicBezTo>
                  <a:pt x="912312" y="671308"/>
                  <a:pt x="791228" y="733938"/>
                  <a:pt x="670143" y="633730"/>
                </a:cubicBezTo>
                <a:cubicBezTo>
                  <a:pt x="549058" y="533522"/>
                  <a:pt x="418578" y="55445"/>
                  <a:pt x="306888" y="7429"/>
                </a:cubicBezTo>
                <a:cubicBezTo>
                  <a:pt x="195197" y="-40588"/>
                  <a:pt x="97598" y="152521"/>
                  <a:pt x="0" y="34563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11" name="Freeform 210">
            <a:extLst>
              <a:ext uri="{FF2B5EF4-FFF2-40B4-BE49-F238E27FC236}">
                <a16:creationId xmlns:a16="http://schemas.microsoft.com/office/drawing/2014/main" id="{10FB6640-ED06-FB46-FDEC-9EAAD9B2161A}"/>
              </a:ext>
            </a:extLst>
          </p:cNvPr>
          <p:cNvSpPr/>
          <p:nvPr/>
        </p:nvSpPr>
        <p:spPr>
          <a:xfrm>
            <a:off x="9939403" y="4926304"/>
            <a:ext cx="889348" cy="720134"/>
          </a:xfrm>
          <a:custGeom>
            <a:avLst/>
            <a:gdLst>
              <a:gd name="csX0" fmla="*/ 889348 w 889348"/>
              <a:gd name="csY0" fmla="*/ 491203 h 720134"/>
              <a:gd name="csX1" fmla="*/ 613775 w 889348"/>
              <a:gd name="csY1" fmla="*/ 697882 h 720134"/>
              <a:gd name="csX2" fmla="*/ 175364 w 889348"/>
              <a:gd name="csY2" fmla="*/ 21477 h 720134"/>
              <a:gd name="csX3" fmla="*/ 0 w 889348"/>
              <a:gd name="csY3" fmla="*/ 234419 h 720134"/>
            </a:gdLst>
            <a:ahLst/>
            <a:cxnLst>
              <a:cxn ang="0">
                <a:pos x="csX0" y="csY0"/>
              </a:cxn>
              <a:cxn ang="0">
                <a:pos x="csX1" y="csY1"/>
              </a:cxn>
              <a:cxn ang="0">
                <a:pos x="csX2" y="csY2"/>
              </a:cxn>
              <a:cxn ang="0">
                <a:pos x="csX3" y="csY3"/>
              </a:cxn>
            </a:cxnLst>
            <a:rect l="l" t="t" r="r" b="b"/>
            <a:pathLst>
              <a:path w="889348" h="720134">
                <a:moveTo>
                  <a:pt x="889348" y="491203"/>
                </a:moveTo>
                <a:cubicBezTo>
                  <a:pt x="811060" y="633686"/>
                  <a:pt x="732772" y="776170"/>
                  <a:pt x="613775" y="697882"/>
                </a:cubicBezTo>
                <a:cubicBezTo>
                  <a:pt x="494778" y="619594"/>
                  <a:pt x="277660" y="98721"/>
                  <a:pt x="175364" y="21477"/>
                </a:cubicBezTo>
                <a:cubicBezTo>
                  <a:pt x="73068" y="-55767"/>
                  <a:pt x="36534" y="89326"/>
                  <a:pt x="0" y="23441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12" name="Oval 211">
            <a:extLst>
              <a:ext uri="{FF2B5EF4-FFF2-40B4-BE49-F238E27FC236}">
                <a16:creationId xmlns:a16="http://schemas.microsoft.com/office/drawing/2014/main" id="{57C02B39-CD1C-6F57-FD8B-E14D1F4FB124}"/>
              </a:ext>
            </a:extLst>
          </p:cNvPr>
          <p:cNvSpPr/>
          <p:nvPr/>
        </p:nvSpPr>
        <p:spPr>
          <a:xfrm>
            <a:off x="5663107" y="2031651"/>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3" name="Oval 212">
            <a:extLst>
              <a:ext uri="{FF2B5EF4-FFF2-40B4-BE49-F238E27FC236}">
                <a16:creationId xmlns:a16="http://schemas.microsoft.com/office/drawing/2014/main" id="{162B8567-D113-9574-85EF-49CAB8B8D9F8}"/>
              </a:ext>
            </a:extLst>
          </p:cNvPr>
          <p:cNvSpPr/>
          <p:nvPr/>
        </p:nvSpPr>
        <p:spPr>
          <a:xfrm>
            <a:off x="5492978" y="3613617"/>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4" name="Oval 213">
            <a:extLst>
              <a:ext uri="{FF2B5EF4-FFF2-40B4-BE49-F238E27FC236}">
                <a16:creationId xmlns:a16="http://schemas.microsoft.com/office/drawing/2014/main" id="{FBAB1044-E9E8-4FE4-B707-C044C46C4AE5}"/>
              </a:ext>
            </a:extLst>
          </p:cNvPr>
          <p:cNvSpPr/>
          <p:nvPr/>
        </p:nvSpPr>
        <p:spPr>
          <a:xfrm>
            <a:off x="5676693" y="3603179"/>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5" name="Oval 214">
            <a:extLst>
              <a:ext uri="{FF2B5EF4-FFF2-40B4-BE49-F238E27FC236}">
                <a16:creationId xmlns:a16="http://schemas.microsoft.com/office/drawing/2014/main" id="{93ADD7FD-BB6D-A217-6811-6A0B50777F63}"/>
              </a:ext>
            </a:extLst>
          </p:cNvPr>
          <p:cNvSpPr/>
          <p:nvPr/>
        </p:nvSpPr>
        <p:spPr>
          <a:xfrm>
            <a:off x="5858321" y="3603179"/>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6" name="Oval 215">
            <a:extLst>
              <a:ext uri="{FF2B5EF4-FFF2-40B4-BE49-F238E27FC236}">
                <a16:creationId xmlns:a16="http://schemas.microsoft.com/office/drawing/2014/main" id="{0593C767-44C4-046C-2503-6CB64CAD0AF8}"/>
              </a:ext>
            </a:extLst>
          </p:cNvPr>
          <p:cNvSpPr/>
          <p:nvPr/>
        </p:nvSpPr>
        <p:spPr>
          <a:xfrm>
            <a:off x="5589011" y="538187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7" name="Oval 216">
            <a:extLst>
              <a:ext uri="{FF2B5EF4-FFF2-40B4-BE49-F238E27FC236}">
                <a16:creationId xmlns:a16="http://schemas.microsoft.com/office/drawing/2014/main" id="{5581EA79-C72F-4E18-AF89-1F4050186BA5}"/>
              </a:ext>
            </a:extLst>
          </p:cNvPr>
          <p:cNvSpPr/>
          <p:nvPr/>
        </p:nvSpPr>
        <p:spPr>
          <a:xfrm>
            <a:off x="5726798" y="5375612"/>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19" name="Straight Arrow Connector 218">
            <a:extLst>
              <a:ext uri="{FF2B5EF4-FFF2-40B4-BE49-F238E27FC236}">
                <a16:creationId xmlns:a16="http://schemas.microsoft.com/office/drawing/2014/main" id="{9F7D3C30-034B-0521-2068-2A885BAAFD67}"/>
              </a:ext>
            </a:extLst>
          </p:cNvPr>
          <p:cNvCxnSpPr>
            <a:cxnSpLocks/>
            <a:stCxn id="212" idx="7"/>
            <a:endCxn id="9" idx="2"/>
          </p:cNvCxnSpPr>
          <p:nvPr/>
        </p:nvCxnSpPr>
        <p:spPr>
          <a:xfrm flipV="1">
            <a:off x="5711254" y="852089"/>
            <a:ext cx="2144968" cy="1188258"/>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221" name="Freeform 220">
            <a:extLst>
              <a:ext uri="{FF2B5EF4-FFF2-40B4-BE49-F238E27FC236}">
                <a16:creationId xmlns:a16="http://schemas.microsoft.com/office/drawing/2014/main" id="{0920181D-AF6A-95ED-6040-7485CC8DC9E4}"/>
              </a:ext>
            </a:extLst>
          </p:cNvPr>
          <p:cNvSpPr/>
          <p:nvPr/>
        </p:nvSpPr>
        <p:spPr>
          <a:xfrm>
            <a:off x="5511452" y="2510227"/>
            <a:ext cx="2210844" cy="1122321"/>
          </a:xfrm>
          <a:custGeom>
            <a:avLst/>
            <a:gdLst>
              <a:gd name="csX0" fmla="*/ 2210844 w 2210844"/>
              <a:gd name="csY0" fmla="*/ 82661 h 1122321"/>
              <a:gd name="csX1" fmla="*/ 1853852 w 2210844"/>
              <a:gd name="csY1" fmla="*/ 320655 h 1122321"/>
              <a:gd name="csX2" fmla="*/ 688932 w 2210844"/>
              <a:gd name="csY2" fmla="*/ 26294 h 1122321"/>
              <a:gd name="csX3" fmla="*/ 0 w 2210844"/>
              <a:gd name="csY3" fmla="*/ 1122321 h 1122321"/>
            </a:gdLst>
            <a:ahLst/>
            <a:cxnLst>
              <a:cxn ang="0">
                <a:pos x="csX0" y="csY0"/>
              </a:cxn>
              <a:cxn ang="0">
                <a:pos x="csX1" y="csY1"/>
              </a:cxn>
              <a:cxn ang="0">
                <a:pos x="csX2" y="csY2"/>
              </a:cxn>
              <a:cxn ang="0">
                <a:pos x="csX3" y="csY3"/>
              </a:cxn>
            </a:cxnLst>
            <a:rect l="l" t="t" r="r" b="b"/>
            <a:pathLst>
              <a:path w="2210844" h="1122321">
                <a:moveTo>
                  <a:pt x="2210844" y="82661"/>
                </a:moveTo>
                <a:cubicBezTo>
                  <a:pt x="2159174" y="206355"/>
                  <a:pt x="2107504" y="330050"/>
                  <a:pt x="1853852" y="320655"/>
                </a:cubicBezTo>
                <a:cubicBezTo>
                  <a:pt x="1600200" y="311261"/>
                  <a:pt x="997907" y="-107317"/>
                  <a:pt x="688932" y="26294"/>
                </a:cubicBezTo>
                <a:cubicBezTo>
                  <a:pt x="379957" y="159905"/>
                  <a:pt x="189978" y="641113"/>
                  <a:pt x="0" y="1122321"/>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24" name="Freeform 223">
            <a:extLst>
              <a:ext uri="{FF2B5EF4-FFF2-40B4-BE49-F238E27FC236}">
                <a16:creationId xmlns:a16="http://schemas.microsoft.com/office/drawing/2014/main" id="{36D04E3F-6F71-47A5-B1D9-4852457B614D}"/>
              </a:ext>
            </a:extLst>
          </p:cNvPr>
          <p:cNvSpPr/>
          <p:nvPr/>
        </p:nvSpPr>
        <p:spPr>
          <a:xfrm>
            <a:off x="5705605" y="2611677"/>
            <a:ext cx="2185792" cy="989556"/>
          </a:xfrm>
          <a:custGeom>
            <a:avLst/>
            <a:gdLst>
              <a:gd name="csX0" fmla="*/ 2185792 w 2185792"/>
              <a:gd name="csY0" fmla="*/ 0 h 989556"/>
              <a:gd name="csX1" fmla="*/ 1791222 w 2185792"/>
              <a:gd name="csY1" fmla="*/ 375781 h 989556"/>
              <a:gd name="csX2" fmla="*/ 670143 w 2185792"/>
              <a:gd name="csY2" fmla="*/ 62630 h 989556"/>
              <a:gd name="csX3" fmla="*/ 0 w 2185792"/>
              <a:gd name="csY3" fmla="*/ 989556 h 989556"/>
            </a:gdLst>
            <a:ahLst/>
            <a:cxnLst>
              <a:cxn ang="0">
                <a:pos x="csX0" y="csY0"/>
              </a:cxn>
              <a:cxn ang="0">
                <a:pos x="csX1" y="csY1"/>
              </a:cxn>
              <a:cxn ang="0">
                <a:pos x="csX2" y="csY2"/>
              </a:cxn>
              <a:cxn ang="0">
                <a:pos x="csX3" y="csY3"/>
              </a:cxn>
            </a:cxnLst>
            <a:rect l="l" t="t" r="r" b="b"/>
            <a:pathLst>
              <a:path w="2185792" h="989556">
                <a:moveTo>
                  <a:pt x="2185792" y="0"/>
                </a:moveTo>
                <a:cubicBezTo>
                  <a:pt x="2114811" y="182671"/>
                  <a:pt x="2043830" y="365343"/>
                  <a:pt x="1791222" y="375781"/>
                </a:cubicBezTo>
                <a:cubicBezTo>
                  <a:pt x="1538614" y="386219"/>
                  <a:pt x="968680" y="-39666"/>
                  <a:pt x="670143" y="62630"/>
                </a:cubicBezTo>
                <a:cubicBezTo>
                  <a:pt x="371606" y="164926"/>
                  <a:pt x="104383" y="837156"/>
                  <a:pt x="0" y="989556"/>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27" name="Freeform 226">
            <a:extLst>
              <a:ext uri="{FF2B5EF4-FFF2-40B4-BE49-F238E27FC236}">
                <a16:creationId xmlns:a16="http://schemas.microsoft.com/office/drawing/2014/main" id="{C1582B0D-47B0-C608-A560-15D0A13E80A1}"/>
              </a:ext>
            </a:extLst>
          </p:cNvPr>
          <p:cNvSpPr/>
          <p:nvPr/>
        </p:nvSpPr>
        <p:spPr>
          <a:xfrm>
            <a:off x="5887233" y="2605414"/>
            <a:ext cx="2148214" cy="995819"/>
          </a:xfrm>
          <a:custGeom>
            <a:avLst/>
            <a:gdLst>
              <a:gd name="csX0" fmla="*/ 2148214 w 2148214"/>
              <a:gd name="csY0" fmla="*/ 0 h 995819"/>
              <a:gd name="csX1" fmla="*/ 1784959 w 2148214"/>
              <a:gd name="csY1" fmla="*/ 569934 h 995819"/>
              <a:gd name="csX2" fmla="*/ 701457 w 2148214"/>
              <a:gd name="csY2" fmla="*/ 212942 h 995819"/>
              <a:gd name="csX3" fmla="*/ 0 w 2148214"/>
              <a:gd name="csY3" fmla="*/ 995819 h 995819"/>
            </a:gdLst>
            <a:ahLst/>
            <a:cxnLst>
              <a:cxn ang="0">
                <a:pos x="csX0" y="csY0"/>
              </a:cxn>
              <a:cxn ang="0">
                <a:pos x="csX1" y="csY1"/>
              </a:cxn>
              <a:cxn ang="0">
                <a:pos x="csX2" y="csY2"/>
              </a:cxn>
              <a:cxn ang="0">
                <a:pos x="csX3" y="csY3"/>
              </a:cxn>
            </a:cxnLst>
            <a:rect l="l" t="t" r="r" b="b"/>
            <a:pathLst>
              <a:path w="2148214" h="995819">
                <a:moveTo>
                  <a:pt x="2148214" y="0"/>
                </a:moveTo>
                <a:cubicBezTo>
                  <a:pt x="2087149" y="267222"/>
                  <a:pt x="2026085" y="534444"/>
                  <a:pt x="1784959" y="569934"/>
                </a:cubicBezTo>
                <a:cubicBezTo>
                  <a:pt x="1543833" y="605424"/>
                  <a:pt x="998950" y="141961"/>
                  <a:pt x="701457" y="212942"/>
                </a:cubicBezTo>
                <a:cubicBezTo>
                  <a:pt x="403964" y="283923"/>
                  <a:pt x="201982" y="639871"/>
                  <a:pt x="0" y="99581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29" name="Straight Arrow Connector 228">
            <a:extLst>
              <a:ext uri="{FF2B5EF4-FFF2-40B4-BE49-F238E27FC236}">
                <a16:creationId xmlns:a16="http://schemas.microsoft.com/office/drawing/2014/main" id="{6DD23763-F49E-7736-568A-3C39CE212294}"/>
              </a:ext>
            </a:extLst>
          </p:cNvPr>
          <p:cNvCxnSpPr>
            <a:stCxn id="213" idx="4"/>
            <a:endCxn id="216" idx="1"/>
          </p:cNvCxnSpPr>
          <p:nvPr/>
        </p:nvCxnSpPr>
        <p:spPr>
          <a:xfrm>
            <a:off x="5521182" y="3672994"/>
            <a:ext cx="76090" cy="1717577"/>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230" name="Freeform 229">
            <a:extLst>
              <a:ext uri="{FF2B5EF4-FFF2-40B4-BE49-F238E27FC236}">
                <a16:creationId xmlns:a16="http://schemas.microsoft.com/office/drawing/2014/main" id="{95389DAE-37BB-9D74-F613-645E28A5829C}"/>
              </a:ext>
            </a:extLst>
          </p:cNvPr>
          <p:cNvSpPr/>
          <p:nvPr/>
        </p:nvSpPr>
        <p:spPr>
          <a:xfrm>
            <a:off x="5711868" y="3682652"/>
            <a:ext cx="1390390" cy="670143"/>
          </a:xfrm>
          <a:custGeom>
            <a:avLst/>
            <a:gdLst>
              <a:gd name="csX0" fmla="*/ 0 w 1390390"/>
              <a:gd name="csY0" fmla="*/ 0 h 670143"/>
              <a:gd name="csX1" fmla="*/ 200417 w 1390390"/>
              <a:gd name="csY1" fmla="*/ 363255 h 670143"/>
              <a:gd name="csX2" fmla="*/ 826718 w 1390390"/>
              <a:gd name="csY2" fmla="*/ 394570 h 670143"/>
              <a:gd name="csX3" fmla="*/ 1390390 w 1390390"/>
              <a:gd name="csY3" fmla="*/ 670143 h 670143"/>
            </a:gdLst>
            <a:ahLst/>
            <a:cxnLst>
              <a:cxn ang="0">
                <a:pos x="csX0" y="csY0"/>
              </a:cxn>
              <a:cxn ang="0">
                <a:pos x="csX1" y="csY1"/>
              </a:cxn>
              <a:cxn ang="0">
                <a:pos x="csX2" y="csY2"/>
              </a:cxn>
              <a:cxn ang="0">
                <a:pos x="csX3" y="csY3"/>
              </a:cxn>
            </a:cxnLst>
            <a:rect l="l" t="t" r="r" b="b"/>
            <a:pathLst>
              <a:path w="1390390" h="670143">
                <a:moveTo>
                  <a:pt x="0" y="0"/>
                </a:moveTo>
                <a:cubicBezTo>
                  <a:pt x="31315" y="148746"/>
                  <a:pt x="62631" y="297493"/>
                  <a:pt x="200417" y="363255"/>
                </a:cubicBezTo>
                <a:cubicBezTo>
                  <a:pt x="338203" y="429017"/>
                  <a:pt x="628389" y="343422"/>
                  <a:pt x="826718" y="394570"/>
                </a:cubicBezTo>
                <a:cubicBezTo>
                  <a:pt x="1025047" y="445718"/>
                  <a:pt x="1207718" y="557930"/>
                  <a:pt x="1390390" y="670143"/>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31" name="Freeform 230">
            <a:extLst>
              <a:ext uri="{FF2B5EF4-FFF2-40B4-BE49-F238E27FC236}">
                <a16:creationId xmlns:a16="http://schemas.microsoft.com/office/drawing/2014/main" id="{0E0AE367-BA70-0543-6870-DC3FA0A478FD}"/>
              </a:ext>
            </a:extLst>
          </p:cNvPr>
          <p:cNvSpPr/>
          <p:nvPr/>
        </p:nvSpPr>
        <p:spPr>
          <a:xfrm>
            <a:off x="5893496" y="3657600"/>
            <a:ext cx="3870542" cy="701458"/>
          </a:xfrm>
          <a:custGeom>
            <a:avLst/>
            <a:gdLst>
              <a:gd name="csX0" fmla="*/ 0 w 3870542"/>
              <a:gd name="csY0" fmla="*/ 0 h 701458"/>
              <a:gd name="csX1" fmla="*/ 726509 w 3870542"/>
              <a:gd name="csY1" fmla="*/ 200416 h 701458"/>
              <a:gd name="csX2" fmla="*/ 2561572 w 3870542"/>
              <a:gd name="csY2" fmla="*/ 175364 h 701458"/>
              <a:gd name="csX3" fmla="*/ 3870542 w 3870542"/>
              <a:gd name="csY3" fmla="*/ 701458 h 701458"/>
            </a:gdLst>
            <a:ahLst/>
            <a:cxnLst>
              <a:cxn ang="0">
                <a:pos x="csX0" y="csY0"/>
              </a:cxn>
              <a:cxn ang="0">
                <a:pos x="csX1" y="csY1"/>
              </a:cxn>
              <a:cxn ang="0">
                <a:pos x="csX2" y="csY2"/>
              </a:cxn>
              <a:cxn ang="0">
                <a:pos x="csX3" y="csY3"/>
              </a:cxn>
            </a:cxnLst>
            <a:rect l="l" t="t" r="r" b="b"/>
            <a:pathLst>
              <a:path w="3870542" h="701458">
                <a:moveTo>
                  <a:pt x="0" y="0"/>
                </a:moveTo>
                <a:cubicBezTo>
                  <a:pt x="149790" y="85594"/>
                  <a:pt x="299580" y="171189"/>
                  <a:pt x="726509" y="200416"/>
                </a:cubicBezTo>
                <a:cubicBezTo>
                  <a:pt x="1153438" y="229643"/>
                  <a:pt x="2037567" y="91857"/>
                  <a:pt x="2561572" y="175364"/>
                </a:cubicBezTo>
                <a:cubicBezTo>
                  <a:pt x="3085578" y="258871"/>
                  <a:pt x="3478060" y="480164"/>
                  <a:pt x="3870542" y="701458"/>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232" name="Straight Arrow Connector 231">
            <a:extLst>
              <a:ext uri="{FF2B5EF4-FFF2-40B4-BE49-F238E27FC236}">
                <a16:creationId xmlns:a16="http://schemas.microsoft.com/office/drawing/2014/main" id="{6675F24C-DDC5-AE5F-D2C3-EB1B5452784D}"/>
              </a:ext>
            </a:extLst>
          </p:cNvPr>
          <p:cNvCxnSpPr>
            <a:cxnSpLocks/>
            <a:endCxn id="185" idx="0"/>
          </p:cNvCxnSpPr>
          <p:nvPr/>
        </p:nvCxnSpPr>
        <p:spPr>
          <a:xfrm>
            <a:off x="6982552" y="5190731"/>
            <a:ext cx="48016" cy="871724"/>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cxnSp>
        <p:nvCxnSpPr>
          <p:cNvPr id="234" name="Straight Arrow Connector 233">
            <a:extLst>
              <a:ext uri="{FF2B5EF4-FFF2-40B4-BE49-F238E27FC236}">
                <a16:creationId xmlns:a16="http://schemas.microsoft.com/office/drawing/2014/main" id="{1435A483-5DEB-71A4-2616-81F37296FF67}"/>
              </a:ext>
            </a:extLst>
          </p:cNvPr>
          <p:cNvCxnSpPr>
            <a:cxnSpLocks/>
            <a:endCxn id="186" idx="0"/>
          </p:cNvCxnSpPr>
          <p:nvPr/>
        </p:nvCxnSpPr>
        <p:spPr>
          <a:xfrm flipH="1">
            <a:off x="7205933" y="5190731"/>
            <a:ext cx="52192" cy="865461"/>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cxnSp>
        <p:nvCxnSpPr>
          <p:cNvPr id="238" name="Straight Arrow Connector 237">
            <a:extLst>
              <a:ext uri="{FF2B5EF4-FFF2-40B4-BE49-F238E27FC236}">
                <a16:creationId xmlns:a16="http://schemas.microsoft.com/office/drawing/2014/main" id="{43F5E10F-B16B-DEE6-445C-146FD5CFA578}"/>
              </a:ext>
            </a:extLst>
          </p:cNvPr>
          <p:cNvCxnSpPr>
            <a:cxnSpLocks/>
            <a:endCxn id="205" idx="0"/>
          </p:cNvCxnSpPr>
          <p:nvPr/>
        </p:nvCxnSpPr>
        <p:spPr>
          <a:xfrm>
            <a:off x="9632945" y="5226672"/>
            <a:ext cx="64739" cy="831710"/>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cxnSp>
        <p:nvCxnSpPr>
          <p:cNvPr id="240" name="Straight Arrow Connector 239">
            <a:extLst>
              <a:ext uri="{FF2B5EF4-FFF2-40B4-BE49-F238E27FC236}">
                <a16:creationId xmlns:a16="http://schemas.microsoft.com/office/drawing/2014/main" id="{2FC684BB-0704-629D-D80F-B7608CBB5AE2}"/>
              </a:ext>
            </a:extLst>
          </p:cNvPr>
          <p:cNvCxnSpPr>
            <a:cxnSpLocks/>
            <a:stCxn id="204" idx="4"/>
            <a:endCxn id="206" idx="0"/>
          </p:cNvCxnSpPr>
          <p:nvPr/>
        </p:nvCxnSpPr>
        <p:spPr>
          <a:xfrm flipH="1">
            <a:off x="9882219" y="5216381"/>
            <a:ext cx="51985" cy="842001"/>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243" name="Freeform 242">
            <a:extLst>
              <a:ext uri="{FF2B5EF4-FFF2-40B4-BE49-F238E27FC236}">
                <a16:creationId xmlns:a16="http://schemas.microsoft.com/office/drawing/2014/main" id="{99965892-105C-8C3A-EFB9-D531D73C7F7D}"/>
              </a:ext>
            </a:extLst>
          </p:cNvPr>
          <p:cNvSpPr/>
          <p:nvPr/>
        </p:nvSpPr>
        <p:spPr>
          <a:xfrm>
            <a:off x="5611660" y="4737230"/>
            <a:ext cx="1402915" cy="1585783"/>
          </a:xfrm>
          <a:custGeom>
            <a:avLst/>
            <a:gdLst>
              <a:gd name="csX0" fmla="*/ 1402915 w 1402915"/>
              <a:gd name="csY0" fmla="*/ 1375471 h 1585783"/>
              <a:gd name="csX1" fmla="*/ 1152395 w 1402915"/>
              <a:gd name="csY1" fmla="*/ 1475680 h 1585783"/>
              <a:gd name="csX2" fmla="*/ 319414 w 1402915"/>
              <a:gd name="csY2" fmla="*/ 28923 h 1585783"/>
              <a:gd name="csX3" fmla="*/ 0 w 1402915"/>
              <a:gd name="csY3" fmla="*/ 648962 h 1585783"/>
            </a:gdLst>
            <a:ahLst/>
            <a:cxnLst>
              <a:cxn ang="0">
                <a:pos x="csX0" y="csY0"/>
              </a:cxn>
              <a:cxn ang="0">
                <a:pos x="csX1" y="csY1"/>
              </a:cxn>
              <a:cxn ang="0">
                <a:pos x="csX2" y="csY2"/>
              </a:cxn>
              <a:cxn ang="0">
                <a:pos x="csX3" y="csY3"/>
              </a:cxn>
            </a:cxnLst>
            <a:rect l="l" t="t" r="r" b="b"/>
            <a:pathLst>
              <a:path w="1402915" h="1585783">
                <a:moveTo>
                  <a:pt x="1402915" y="1375471"/>
                </a:moveTo>
                <a:cubicBezTo>
                  <a:pt x="1367946" y="1537788"/>
                  <a:pt x="1332978" y="1700105"/>
                  <a:pt x="1152395" y="1475680"/>
                </a:cubicBezTo>
                <a:cubicBezTo>
                  <a:pt x="971812" y="1251255"/>
                  <a:pt x="511480" y="166709"/>
                  <a:pt x="319414" y="28923"/>
                </a:cubicBezTo>
                <a:cubicBezTo>
                  <a:pt x="127348" y="-108863"/>
                  <a:pt x="63674" y="270049"/>
                  <a:pt x="0" y="648962"/>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reeform 243">
            <a:extLst>
              <a:ext uri="{FF2B5EF4-FFF2-40B4-BE49-F238E27FC236}">
                <a16:creationId xmlns:a16="http://schemas.microsoft.com/office/drawing/2014/main" id="{CEEBAE83-6455-57DF-D108-5D35BEA62BB5}"/>
              </a:ext>
            </a:extLst>
          </p:cNvPr>
          <p:cNvSpPr/>
          <p:nvPr/>
        </p:nvSpPr>
        <p:spPr>
          <a:xfrm>
            <a:off x="5755710" y="5059207"/>
            <a:ext cx="1459282" cy="1471581"/>
          </a:xfrm>
          <a:custGeom>
            <a:avLst/>
            <a:gdLst>
              <a:gd name="csX0" fmla="*/ 1459282 w 1459282"/>
              <a:gd name="csY0" fmla="*/ 1040968 h 1471581"/>
              <a:gd name="csX1" fmla="*/ 1202498 w 1459282"/>
              <a:gd name="csY1" fmla="*/ 1423012 h 1471581"/>
              <a:gd name="csX2" fmla="*/ 294361 w 1459282"/>
              <a:gd name="csY2" fmla="*/ 70201 h 1471581"/>
              <a:gd name="csX3" fmla="*/ 0 w 1459282"/>
              <a:gd name="csY3" fmla="*/ 314459 h 1471581"/>
            </a:gdLst>
            <a:ahLst/>
            <a:cxnLst>
              <a:cxn ang="0">
                <a:pos x="csX0" y="csY0"/>
              </a:cxn>
              <a:cxn ang="0">
                <a:pos x="csX1" y="csY1"/>
              </a:cxn>
              <a:cxn ang="0">
                <a:pos x="csX2" y="csY2"/>
              </a:cxn>
              <a:cxn ang="0">
                <a:pos x="csX3" y="csY3"/>
              </a:cxn>
            </a:cxnLst>
            <a:rect l="l" t="t" r="r" b="b"/>
            <a:pathLst>
              <a:path w="1459282" h="1471581">
                <a:moveTo>
                  <a:pt x="1459282" y="1040968"/>
                </a:moveTo>
                <a:cubicBezTo>
                  <a:pt x="1427966" y="1312887"/>
                  <a:pt x="1396651" y="1584806"/>
                  <a:pt x="1202498" y="1423012"/>
                </a:cubicBezTo>
                <a:cubicBezTo>
                  <a:pt x="1008345" y="1261218"/>
                  <a:pt x="494777" y="254960"/>
                  <a:pt x="294361" y="70201"/>
                </a:cubicBezTo>
                <a:cubicBezTo>
                  <a:pt x="93945" y="-114558"/>
                  <a:pt x="46972" y="99950"/>
                  <a:pt x="0" y="314459"/>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5" name="Freeform 244">
            <a:extLst>
              <a:ext uri="{FF2B5EF4-FFF2-40B4-BE49-F238E27FC236}">
                <a16:creationId xmlns:a16="http://schemas.microsoft.com/office/drawing/2014/main" id="{DC759BA2-80F0-D957-F183-CCEC6D9F7D58}"/>
              </a:ext>
            </a:extLst>
          </p:cNvPr>
          <p:cNvSpPr/>
          <p:nvPr/>
        </p:nvSpPr>
        <p:spPr>
          <a:xfrm>
            <a:off x="5624186" y="4924615"/>
            <a:ext cx="4077222" cy="1613026"/>
          </a:xfrm>
          <a:custGeom>
            <a:avLst/>
            <a:gdLst>
              <a:gd name="csX0" fmla="*/ 4077222 w 4077222"/>
              <a:gd name="csY0" fmla="*/ 1188086 h 1613026"/>
              <a:gd name="csX1" fmla="*/ 2749463 w 4077222"/>
              <a:gd name="csY1" fmla="*/ 1607708 h 1613026"/>
              <a:gd name="csX2" fmla="*/ 964504 w 4077222"/>
              <a:gd name="csY2" fmla="*/ 1325873 h 1613026"/>
              <a:gd name="csX3" fmla="*/ 338203 w 4077222"/>
              <a:gd name="csY3" fmla="*/ 41955 h 1613026"/>
              <a:gd name="csX4" fmla="*/ 0 w 4077222"/>
              <a:gd name="csY4" fmla="*/ 436525 h 1613026"/>
            </a:gdLst>
            <a:ahLst/>
            <a:cxnLst>
              <a:cxn ang="0">
                <a:pos x="csX0" y="csY0"/>
              </a:cxn>
              <a:cxn ang="0">
                <a:pos x="csX1" y="csY1"/>
              </a:cxn>
              <a:cxn ang="0">
                <a:pos x="csX2" y="csY2"/>
              </a:cxn>
              <a:cxn ang="0">
                <a:pos x="csX3" y="csY3"/>
              </a:cxn>
              <a:cxn ang="0">
                <a:pos x="csX4" y="csY4"/>
              </a:cxn>
            </a:cxnLst>
            <a:rect l="l" t="t" r="r" b="b"/>
            <a:pathLst>
              <a:path w="4077222" h="1613026">
                <a:moveTo>
                  <a:pt x="4077222" y="1188086"/>
                </a:moveTo>
                <a:cubicBezTo>
                  <a:pt x="3672735" y="1386415"/>
                  <a:pt x="3268249" y="1584744"/>
                  <a:pt x="2749463" y="1607708"/>
                </a:cubicBezTo>
                <a:cubicBezTo>
                  <a:pt x="2230677" y="1630672"/>
                  <a:pt x="1366381" y="1586832"/>
                  <a:pt x="964504" y="1325873"/>
                </a:cubicBezTo>
                <a:cubicBezTo>
                  <a:pt x="562627" y="1064914"/>
                  <a:pt x="498954" y="190180"/>
                  <a:pt x="338203" y="41955"/>
                </a:cubicBezTo>
                <a:cubicBezTo>
                  <a:pt x="177452" y="-106270"/>
                  <a:pt x="88726" y="165127"/>
                  <a:pt x="0" y="436525"/>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6" name="Freeform 245">
            <a:extLst>
              <a:ext uri="{FF2B5EF4-FFF2-40B4-BE49-F238E27FC236}">
                <a16:creationId xmlns:a16="http://schemas.microsoft.com/office/drawing/2014/main" id="{88F13E99-4BB5-AD6C-9746-3566E65EDD1E}"/>
              </a:ext>
            </a:extLst>
          </p:cNvPr>
          <p:cNvSpPr/>
          <p:nvPr/>
        </p:nvSpPr>
        <p:spPr>
          <a:xfrm>
            <a:off x="5780762" y="5192965"/>
            <a:ext cx="4114800" cy="1481377"/>
          </a:xfrm>
          <a:custGeom>
            <a:avLst/>
            <a:gdLst>
              <a:gd name="csX0" fmla="*/ 4114800 w 4114800"/>
              <a:gd name="csY0" fmla="*/ 925999 h 1481377"/>
              <a:gd name="csX1" fmla="*/ 2849671 w 4114800"/>
              <a:gd name="csY1" fmla="*/ 1464619 h 1481377"/>
              <a:gd name="csX2" fmla="*/ 795402 w 4114800"/>
              <a:gd name="csY2" fmla="*/ 1226624 h 1481377"/>
              <a:gd name="csX3" fmla="*/ 256783 w 4114800"/>
              <a:gd name="csY3" fmla="*/ 80493 h 1481377"/>
              <a:gd name="csX4" fmla="*/ 0 w 4114800"/>
              <a:gd name="csY4" fmla="*/ 186964 h 1481377"/>
            </a:gdLst>
            <a:ahLst/>
            <a:cxnLst>
              <a:cxn ang="0">
                <a:pos x="csX0" y="csY0"/>
              </a:cxn>
              <a:cxn ang="0">
                <a:pos x="csX1" y="csY1"/>
              </a:cxn>
              <a:cxn ang="0">
                <a:pos x="csX2" y="csY2"/>
              </a:cxn>
              <a:cxn ang="0">
                <a:pos x="csX3" y="csY3"/>
              </a:cxn>
              <a:cxn ang="0">
                <a:pos x="csX4" y="csY4"/>
              </a:cxn>
            </a:cxnLst>
            <a:rect l="l" t="t" r="r" b="b"/>
            <a:pathLst>
              <a:path w="4114800" h="1481377">
                <a:moveTo>
                  <a:pt x="4114800" y="925999"/>
                </a:moveTo>
                <a:cubicBezTo>
                  <a:pt x="3758852" y="1170257"/>
                  <a:pt x="3402904" y="1414515"/>
                  <a:pt x="2849671" y="1464619"/>
                </a:cubicBezTo>
                <a:cubicBezTo>
                  <a:pt x="2296438" y="1514723"/>
                  <a:pt x="1227550" y="1457312"/>
                  <a:pt x="795402" y="1226624"/>
                </a:cubicBezTo>
                <a:cubicBezTo>
                  <a:pt x="363254" y="995936"/>
                  <a:pt x="389350" y="253770"/>
                  <a:pt x="256783" y="80493"/>
                </a:cubicBezTo>
                <a:cubicBezTo>
                  <a:pt x="124216" y="-92784"/>
                  <a:pt x="62108" y="47090"/>
                  <a:pt x="0" y="186964"/>
                </a:cubicBezTo>
              </a:path>
            </a:pathLst>
          </a:custGeom>
          <a:ln>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7" name="TextBox 246">
            <a:extLst>
              <a:ext uri="{FF2B5EF4-FFF2-40B4-BE49-F238E27FC236}">
                <a16:creationId xmlns:a16="http://schemas.microsoft.com/office/drawing/2014/main" id="{F7D0231F-91BD-CBEA-E159-3FAFEE81AC11}"/>
              </a:ext>
            </a:extLst>
          </p:cNvPr>
          <p:cNvSpPr txBox="1"/>
          <p:nvPr/>
        </p:nvSpPr>
        <p:spPr>
          <a:xfrm>
            <a:off x="388307" y="6037545"/>
            <a:ext cx="3175869" cy="646331"/>
          </a:xfrm>
          <a:prstGeom prst="rect">
            <a:avLst/>
          </a:prstGeom>
          <a:noFill/>
        </p:spPr>
        <p:txBody>
          <a:bodyPr wrap="none" rtlCol="0">
            <a:spAutoFit/>
          </a:bodyPr>
          <a:lstStyle/>
          <a:p>
            <a:r>
              <a:rPr lang="en-US" sz="1200" dirty="0">
                <a:latin typeface="Arial" panose="020B0604020202020204" pitchFamily="34" charset="0"/>
                <a:cs typeface="Arial" panose="020B0604020202020204" pitchFamily="34" charset="0"/>
              </a:rPr>
              <a:t>To avoid clutter:</a:t>
            </a:r>
          </a:p>
          <a:p>
            <a:pPr marL="171450" indent="-171450">
              <a:buFont typeface="Arial" panose="020B0604020202020204" pitchFamily="34" charset="0"/>
              <a:buChar char="•"/>
            </a:pPr>
            <a:r>
              <a:rPr lang="en-US" sz="1200" dirty="0">
                <a:latin typeface="Arial" panose="020B0604020202020204" pitchFamily="34" charset="0"/>
                <a:cs typeface="Arial" panose="020B0604020202020204" pitchFamily="34" charset="0"/>
              </a:rPr>
              <a:t>Some substructures are repeated</a:t>
            </a:r>
          </a:p>
          <a:p>
            <a:pPr marL="171450" indent="-171450">
              <a:buFont typeface="Arial" panose="020B0604020202020204" pitchFamily="34" charset="0"/>
              <a:buChar char="•"/>
            </a:pPr>
            <a:r>
              <a:rPr lang="en-US" sz="1200" dirty="0">
                <a:latin typeface="Arial" panose="020B0604020202020204" pitchFamily="34" charset="0"/>
                <a:cs typeface="Arial" panose="020B0604020202020204" pitchFamily="34" charset="0"/>
              </a:rPr>
              <a:t>        represents </a:t>
            </a:r>
            <a:r>
              <a:rPr lang="en-US" sz="1200" dirty="0" err="1">
                <a:latin typeface="Arial" panose="020B0604020202020204" pitchFamily="34" charset="0"/>
                <a:cs typeface="Arial" panose="020B0604020202020204" pitchFamily="34" charset="0"/>
              </a:rPr>
              <a:t>NoDistinctionGroupings</a:t>
            </a:r>
            <a:r>
              <a:rPr lang="en-US" sz="1200" dirty="0">
                <a:latin typeface="Arial" panose="020B0604020202020204" pitchFamily="34" charset="0"/>
                <a:cs typeface="Arial" panose="020B0604020202020204" pitchFamily="34" charset="0"/>
              </a:rPr>
              <a:t> </a:t>
            </a:r>
          </a:p>
        </p:txBody>
      </p:sp>
      <p:cxnSp>
        <p:nvCxnSpPr>
          <p:cNvPr id="249" name="Straight Connector 248">
            <a:extLst>
              <a:ext uri="{FF2B5EF4-FFF2-40B4-BE49-F238E27FC236}">
                <a16:creationId xmlns:a16="http://schemas.microsoft.com/office/drawing/2014/main" id="{A2B5ADA7-BEC4-FBB7-084C-B530F97B55E1}"/>
              </a:ext>
            </a:extLst>
          </p:cNvPr>
          <p:cNvCxnSpPr/>
          <p:nvPr/>
        </p:nvCxnSpPr>
        <p:spPr>
          <a:xfrm>
            <a:off x="645090" y="6538912"/>
            <a:ext cx="288099" cy="0"/>
          </a:xfrm>
          <a:prstGeom prst="line">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7" name="TextBox 6">
            <a:extLst>
              <a:ext uri="{FF2B5EF4-FFF2-40B4-BE49-F238E27FC236}">
                <a16:creationId xmlns:a16="http://schemas.microsoft.com/office/drawing/2014/main" id="{69668036-6CC8-5CE1-68FE-2523D071EAC5}"/>
              </a:ext>
            </a:extLst>
          </p:cNvPr>
          <p:cNvSpPr txBox="1"/>
          <p:nvPr/>
        </p:nvSpPr>
        <p:spPr>
          <a:xfrm>
            <a:off x="571815" y="2518871"/>
            <a:ext cx="2483950" cy="323165"/>
          </a:xfrm>
          <a:prstGeom prst="rect">
            <a:avLst/>
          </a:prstGeom>
          <a:noFill/>
        </p:spPr>
        <p:txBody>
          <a:bodyPr wrap="none" rtlCol="0">
            <a:spAutoFit/>
          </a:bodyPr>
          <a:lstStyle/>
          <a:p>
            <a:r>
              <a:rPr lang="en-US" sz="1500" b="1" dirty="0">
                <a:solidFill>
                  <a:srgbClr val="C55A11"/>
                </a:solidFill>
                <a:latin typeface="Arial" panose="020B0604020202020204" pitchFamily="34" charset="0"/>
                <a:cs typeface="Arial" panose="020B0604020202020204" pitchFamily="34" charset="0"/>
              </a:rPr>
              <a:t>Very complex CFLOBDD!</a:t>
            </a:r>
          </a:p>
        </p:txBody>
      </p:sp>
      <p:sp>
        <p:nvSpPr>
          <p:cNvPr id="8" name="Rectangle 7">
            <a:extLst>
              <a:ext uri="{FF2B5EF4-FFF2-40B4-BE49-F238E27FC236}">
                <a16:creationId xmlns:a16="http://schemas.microsoft.com/office/drawing/2014/main" id="{E962022A-7086-1DB1-235A-76085AFFBC15}"/>
              </a:ext>
            </a:extLst>
          </p:cNvPr>
          <p:cNvSpPr/>
          <p:nvPr/>
        </p:nvSpPr>
        <p:spPr>
          <a:xfrm>
            <a:off x="2549047" y="1852797"/>
            <a:ext cx="1866378" cy="287618"/>
          </a:xfrm>
          <a:prstGeom prst="rect">
            <a:avLst/>
          </a:prstGeom>
          <a:noFill/>
          <a:ln>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8" name="TextBox 17">
                <a:extLst>
                  <a:ext uri="{FF2B5EF4-FFF2-40B4-BE49-F238E27FC236}">
                    <a16:creationId xmlns:a16="http://schemas.microsoft.com/office/drawing/2014/main" id="{EF682966-F91F-0A0B-926B-02FA97B58DB6}"/>
                  </a:ext>
                </a:extLst>
              </p:cNvPr>
              <p:cNvSpPr txBox="1"/>
              <p:nvPr/>
            </p:nvSpPr>
            <p:spPr>
              <a:xfrm>
                <a:off x="587997" y="2913411"/>
                <a:ext cx="3560421" cy="561500"/>
              </a:xfrm>
              <a:prstGeom prst="rect">
                <a:avLst/>
              </a:prstGeom>
              <a:noFill/>
            </p:spPr>
            <p:txBody>
              <a:bodyPr wrap="square" rtlCol="0">
                <a:spAutoFit/>
              </a:bodyPr>
              <a:lstStyle/>
              <a:p>
                <a:r>
                  <a:rPr lang="en-US" sz="1500" dirty="0">
                    <a:latin typeface="Arial" panose="020B0604020202020204" pitchFamily="34" charset="0"/>
                    <a:cs typeface="Arial" panose="020B0604020202020204" pitchFamily="34" charset="0"/>
                  </a:rPr>
                  <a:t>Repeated structure not utilized</a:t>
                </a:r>
              </a:p>
              <a:p>
                <a:r>
                  <a:rPr lang="en-US" sz="1500" dirty="0">
                    <a:latin typeface="Arial" panose="020B0604020202020204" pitchFamily="34" charset="0"/>
                    <a:cs typeface="Arial" panose="020B0604020202020204" pitchFamily="34" charset="0"/>
                  </a:rPr>
                  <a:t>Shareable only at </a:t>
                </a:r>
                <a14:m>
                  <m:oMath xmlns:m="http://schemas.openxmlformats.org/officeDocument/2006/math">
                    <m:r>
                      <a:rPr lang="en-US" sz="1500" i="1" dirty="0" smtClean="0">
                        <a:latin typeface="Cambria Math" panose="02040503050406030204" pitchFamily="18" charset="0"/>
                        <a:cs typeface="Arial" panose="020B0604020202020204" pitchFamily="34" charset="0"/>
                      </a:rPr>
                      <m:t>0</m:t>
                    </m:r>
                    <m:r>
                      <a:rPr lang="en-US" sz="1500" b="0" i="1" dirty="0" smtClean="0">
                        <a:latin typeface="Cambria Math" panose="02040503050406030204" pitchFamily="18" charset="0"/>
                        <a:cs typeface="Arial" panose="020B0604020202020204" pitchFamily="34" charset="0"/>
                      </a:rPr>
                      <m:t> </m:t>
                    </m:r>
                    <m:r>
                      <m:rPr>
                        <m:sty m:val="p"/>
                      </m:rPr>
                      <a:rPr lang="en-US" sz="1500" b="0" i="1" dirty="0" smtClean="0">
                        <a:latin typeface="Cambria Math" panose="02040503050406030204" pitchFamily="18" charset="0"/>
                        <a:cs typeface="Arial" panose="020B0604020202020204" pitchFamily="34" charset="0"/>
                      </a:rPr>
                      <m:t>mod</m:t>
                    </m:r>
                    <m:r>
                      <a:rPr lang="en-US" sz="1500" b="0" i="1" dirty="0" smtClean="0">
                        <a:latin typeface="Cambria Math" panose="02040503050406030204" pitchFamily="18" charset="0"/>
                        <a:cs typeface="Arial" panose="020B0604020202020204" pitchFamily="34" charset="0"/>
                      </a:rPr>
                      <m:t> </m:t>
                    </m:r>
                    <m:sSup>
                      <m:sSupPr>
                        <m:ctrlPr>
                          <a:rPr lang="en-US" sz="1500" b="0" i="1" dirty="0" smtClean="0">
                            <a:latin typeface="Cambria Math" panose="02040503050406030204" pitchFamily="18" charset="0"/>
                            <a:cs typeface="Arial" panose="020B0604020202020204" pitchFamily="34" charset="0"/>
                          </a:rPr>
                        </m:ctrlPr>
                      </m:sSupPr>
                      <m:e>
                        <m:r>
                          <a:rPr lang="en-US" sz="1500" i="1" dirty="0" smtClean="0">
                            <a:latin typeface="Cambria Math" panose="02040503050406030204" pitchFamily="18" charset="0"/>
                            <a:cs typeface="Arial" panose="020B0604020202020204" pitchFamily="34" charset="0"/>
                          </a:rPr>
                          <m:t>2</m:t>
                        </m:r>
                      </m:e>
                      <m:sup>
                        <m:r>
                          <a:rPr lang="en-US" sz="1500" i="1" dirty="0" smtClean="0">
                            <a:latin typeface="Cambria Math" panose="02040503050406030204" pitchFamily="18" charset="0"/>
                            <a:cs typeface="Arial" panose="020B0604020202020204" pitchFamily="34" charset="0"/>
                          </a:rPr>
                          <m:t>𝑗</m:t>
                        </m:r>
                      </m:sup>
                    </m:sSup>
                  </m:oMath>
                </a14:m>
                <a:r>
                  <a:rPr lang="en-US" sz="1500" dirty="0">
                    <a:latin typeface="Arial" panose="020B0604020202020204" pitchFamily="34" charset="0"/>
                    <a:cs typeface="Arial" panose="020B0604020202020204" pitchFamily="34" charset="0"/>
                  </a:rPr>
                  <a:t> boundaries</a:t>
                </a:r>
              </a:p>
            </p:txBody>
          </p:sp>
        </mc:Choice>
        <mc:Fallback xmlns="">
          <p:sp>
            <p:nvSpPr>
              <p:cNvPr id="18" name="TextBox 17">
                <a:extLst>
                  <a:ext uri="{FF2B5EF4-FFF2-40B4-BE49-F238E27FC236}">
                    <a16:creationId xmlns:a16="http://schemas.microsoft.com/office/drawing/2014/main" id="{EF682966-F91F-0A0B-926B-02FA97B58DB6}"/>
                  </a:ext>
                </a:extLst>
              </p:cNvPr>
              <p:cNvSpPr txBox="1">
                <a:spLocks noRot="1" noChangeAspect="1" noMove="1" noResize="1" noEditPoints="1" noAdjustHandles="1" noChangeArrowheads="1" noChangeShapeType="1" noTextEdit="1"/>
              </p:cNvSpPr>
              <p:nvPr/>
            </p:nvSpPr>
            <p:spPr>
              <a:xfrm>
                <a:off x="587997" y="2913411"/>
                <a:ext cx="3560421" cy="561500"/>
              </a:xfrm>
              <a:prstGeom prst="rect">
                <a:avLst/>
              </a:prstGeom>
              <a:blipFill>
                <a:blip r:embed="rId4"/>
                <a:stretch>
                  <a:fillRect l="-712" t="-2222" b="-11111"/>
                </a:stretch>
              </a:blipFill>
            </p:spPr>
            <p:txBody>
              <a:bodyPr/>
              <a:lstStyle/>
              <a:p>
                <a:r>
                  <a:rPr lang="en-US">
                    <a:noFill/>
                  </a:rPr>
                  <a:t> </a:t>
                </a:r>
              </a:p>
            </p:txBody>
          </p:sp>
        </mc:Fallback>
      </mc:AlternateContent>
      <p:sp>
        <p:nvSpPr>
          <p:cNvPr id="22" name="Freeform 21">
            <a:extLst>
              <a:ext uri="{FF2B5EF4-FFF2-40B4-BE49-F238E27FC236}">
                <a16:creationId xmlns:a16="http://schemas.microsoft.com/office/drawing/2014/main" id="{0E833661-C70E-B9A9-FFF4-D0B6E00AA0A9}"/>
              </a:ext>
            </a:extLst>
          </p:cNvPr>
          <p:cNvSpPr/>
          <p:nvPr/>
        </p:nvSpPr>
        <p:spPr>
          <a:xfrm>
            <a:off x="3287806" y="2148215"/>
            <a:ext cx="637890" cy="871626"/>
          </a:xfrm>
          <a:custGeom>
            <a:avLst/>
            <a:gdLst>
              <a:gd name="csX0" fmla="*/ 544883 w 1025921"/>
              <a:gd name="csY0" fmla="*/ 0 h 1183709"/>
              <a:gd name="csX1" fmla="*/ 1008346 w 1025921"/>
              <a:gd name="csY1" fmla="*/ 538619 h 1183709"/>
              <a:gd name="csX2" fmla="*/ 0 w 1025921"/>
              <a:gd name="csY2" fmla="*/ 1183709 h 1183709"/>
            </a:gdLst>
            <a:ahLst/>
            <a:cxnLst>
              <a:cxn ang="0">
                <a:pos x="csX0" y="csY0"/>
              </a:cxn>
              <a:cxn ang="0">
                <a:pos x="csX1" y="csY1"/>
              </a:cxn>
              <a:cxn ang="0">
                <a:pos x="csX2" y="csY2"/>
              </a:cxn>
            </a:cxnLst>
            <a:rect l="l" t="t" r="r" b="b"/>
            <a:pathLst>
              <a:path w="1025921" h="1183709">
                <a:moveTo>
                  <a:pt x="544883" y="0"/>
                </a:moveTo>
                <a:cubicBezTo>
                  <a:pt x="822021" y="170667"/>
                  <a:pt x="1099160" y="341334"/>
                  <a:pt x="1008346" y="538619"/>
                </a:cubicBezTo>
                <a:cubicBezTo>
                  <a:pt x="917532" y="735904"/>
                  <a:pt x="50104" y="1076194"/>
                  <a:pt x="0" y="1183709"/>
                </a:cubicBezTo>
              </a:path>
            </a:pathLst>
          </a:custGeom>
          <a:noFill/>
          <a:ln>
            <a:solidFill>
              <a:srgbClr val="C55A11"/>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462FB3F-CAED-6A0F-41A9-AF0260EED935}"/>
              </a:ext>
            </a:extLst>
          </p:cNvPr>
          <p:cNvSpPr txBox="1"/>
          <p:nvPr/>
        </p:nvSpPr>
        <p:spPr>
          <a:xfrm>
            <a:off x="571815" y="3597457"/>
            <a:ext cx="3603872" cy="784830"/>
          </a:xfrm>
          <a:prstGeom prst="rect">
            <a:avLst/>
          </a:prstGeom>
          <a:noFill/>
        </p:spPr>
        <p:txBody>
          <a:bodyPr wrap="none" rtlCol="0">
            <a:spAutoFit/>
          </a:bodyPr>
          <a:lstStyle/>
          <a:p>
            <a:r>
              <a:rPr lang="en-US" sz="1500" dirty="0">
                <a:latin typeface="Arial" panose="020B0604020202020204" pitchFamily="34" charset="0"/>
                <a:cs typeface="Arial" panose="020B0604020202020204" pitchFamily="34" charset="0"/>
              </a:rPr>
              <a:t>How to overcome?</a:t>
            </a:r>
          </a:p>
          <a:p>
            <a:pPr marL="342900" indent="-342900">
              <a:buAutoNum type="arabicPeriod"/>
            </a:pPr>
            <a:r>
              <a:rPr lang="en-US" sz="1500" dirty="0">
                <a:latin typeface="Arial" panose="020B0604020202020204" pitchFamily="34" charset="0"/>
                <a:cs typeface="Arial" panose="020B0604020202020204" pitchFamily="34" charset="0"/>
              </a:rPr>
              <a:t>Add dummy variables for alignment.</a:t>
            </a:r>
          </a:p>
          <a:p>
            <a:pPr marL="742950" lvl="1" indent="-285750">
              <a:buFont typeface="Wingdings" pitchFamily="2" charset="2"/>
              <a:buChar char="Ø"/>
            </a:pPr>
            <a:r>
              <a:rPr lang="en-US" sz="1500" dirty="0">
                <a:solidFill>
                  <a:srgbClr val="FF0000"/>
                </a:solidFill>
                <a:latin typeface="Arial" panose="020B0604020202020204" pitchFamily="34" charset="0"/>
                <a:cs typeface="Arial" panose="020B0604020202020204" pitchFamily="34" charset="0"/>
              </a:rPr>
              <a:t>Huge burden on the user!</a:t>
            </a:r>
          </a:p>
        </p:txBody>
      </p:sp>
      <mc:AlternateContent xmlns:mc="http://schemas.openxmlformats.org/markup-compatibility/2006" xmlns:a14="http://schemas.microsoft.com/office/drawing/2010/main">
        <mc:Choice Requires="a14">
          <p:sp>
            <p:nvSpPr>
              <p:cNvPr id="26" name="TextBox 25">
                <a:extLst>
                  <a:ext uri="{FF2B5EF4-FFF2-40B4-BE49-F238E27FC236}">
                    <a16:creationId xmlns:a16="http://schemas.microsoft.com/office/drawing/2014/main" id="{0C859BC5-7131-D743-9841-B77A744DD77F}"/>
                  </a:ext>
                </a:extLst>
              </p:cNvPr>
              <p:cNvSpPr txBox="1"/>
              <p:nvPr/>
            </p:nvSpPr>
            <p:spPr>
              <a:xfrm>
                <a:off x="571815" y="4425071"/>
                <a:ext cx="4546116" cy="1023165"/>
              </a:xfrm>
              <a:prstGeom prst="rect">
                <a:avLst/>
              </a:prstGeom>
              <a:noFill/>
            </p:spPr>
            <p:txBody>
              <a:bodyPr wrap="none" rtlCol="0">
                <a:spAutoFit/>
              </a:bodyPr>
              <a:lstStyle/>
              <a:p>
                <a:r>
                  <a:rPr lang="en-US" sz="1500" dirty="0">
                    <a:latin typeface="Arial" panose="020B0604020202020204" pitchFamily="34" charset="0"/>
                    <a:cs typeface="Arial" panose="020B0604020202020204" pitchFamily="34" charset="0"/>
                  </a:rPr>
                  <a:t>2. Use custom grammar!</a:t>
                </a:r>
              </a:p>
              <a:p>
                <a:pPr marL="742950" lvl="1" indent="-285750">
                  <a:buFont typeface="Wingdings" pitchFamily="2" charset="2"/>
                  <a:buChar char="Ø"/>
                </a:pPr>
                <a:r>
                  <a:rPr lang="en-US" sz="1500" dirty="0">
                    <a:solidFill>
                      <a:srgbClr val="008F00"/>
                    </a:solidFill>
                    <a:latin typeface="Arial" panose="020B0604020202020204" pitchFamily="34" charset="0"/>
                    <a:cs typeface="Arial" panose="020B0604020202020204" pitchFamily="34" charset="0"/>
                  </a:rPr>
                  <a:t>User provides grammar based </a:t>
                </a:r>
              </a:p>
              <a:p>
                <a:pPr lvl="1"/>
                <a:r>
                  <a:rPr lang="en-US" sz="1500" dirty="0">
                    <a:solidFill>
                      <a:srgbClr val="008F00"/>
                    </a:solidFill>
                    <a:latin typeface="Arial" panose="020B0604020202020204" pitchFamily="34" charset="0"/>
                    <a:cs typeface="Arial" panose="020B0604020202020204" pitchFamily="34" charset="0"/>
                  </a:rPr>
                  <a:t>     on domain knowledge</a:t>
                </a:r>
              </a:p>
              <a:p>
                <a:pPr marL="742950" lvl="1" indent="-285750">
                  <a:buFont typeface="Wingdings" pitchFamily="2" charset="2"/>
                  <a:buChar char="Ø"/>
                </a:pPr>
                <a:r>
                  <a:rPr lang="en-US" sz="1500" dirty="0">
                    <a:solidFill>
                      <a:srgbClr val="008F00"/>
                    </a:solidFill>
                    <a:latin typeface="Arial" panose="020B0604020202020204" pitchFamily="34" charset="0"/>
                    <a:cs typeface="Arial" panose="020B0604020202020204" pitchFamily="34" charset="0"/>
                  </a:rPr>
                  <a:t>Align sharing beyond </a:t>
                </a:r>
                <a14:m>
                  <m:oMath xmlns:m="http://schemas.openxmlformats.org/officeDocument/2006/math">
                    <m:r>
                      <a:rPr lang="en-US" sz="1500" i="1" dirty="0" smtClean="0">
                        <a:solidFill>
                          <a:srgbClr val="008F00"/>
                        </a:solidFill>
                        <a:latin typeface="Cambria Math" panose="02040503050406030204" pitchFamily="18" charset="0"/>
                        <a:cs typeface="Arial" panose="020B0604020202020204" pitchFamily="34" charset="0"/>
                      </a:rPr>
                      <m:t>0 </m:t>
                    </m:r>
                    <m:r>
                      <m:rPr>
                        <m:sty m:val="p"/>
                      </m:rPr>
                      <a:rPr lang="en-US" sz="1500" i="1" dirty="0" smtClean="0">
                        <a:solidFill>
                          <a:srgbClr val="008F00"/>
                        </a:solidFill>
                        <a:latin typeface="Cambria Math" panose="02040503050406030204" pitchFamily="18" charset="0"/>
                        <a:cs typeface="Arial" panose="020B0604020202020204" pitchFamily="34" charset="0"/>
                      </a:rPr>
                      <m:t>mod</m:t>
                    </m:r>
                    <m:r>
                      <a:rPr lang="en-US" sz="1500" i="1" dirty="0" smtClean="0">
                        <a:solidFill>
                          <a:srgbClr val="008F00"/>
                        </a:solidFill>
                        <a:latin typeface="Cambria Math" panose="02040503050406030204" pitchFamily="18" charset="0"/>
                        <a:cs typeface="Arial" panose="020B0604020202020204" pitchFamily="34" charset="0"/>
                      </a:rPr>
                      <m:t> </m:t>
                    </m:r>
                    <m:sSup>
                      <m:sSupPr>
                        <m:ctrlPr>
                          <a:rPr lang="en-US" sz="1500" i="1" dirty="0">
                            <a:solidFill>
                              <a:srgbClr val="008F00"/>
                            </a:solidFill>
                            <a:latin typeface="Cambria Math" panose="02040503050406030204" pitchFamily="18" charset="0"/>
                            <a:cs typeface="Arial" panose="020B0604020202020204" pitchFamily="34" charset="0"/>
                          </a:rPr>
                        </m:ctrlPr>
                      </m:sSupPr>
                      <m:e>
                        <m:r>
                          <a:rPr lang="en-US" sz="1500" i="1" dirty="0">
                            <a:solidFill>
                              <a:srgbClr val="008F00"/>
                            </a:solidFill>
                            <a:latin typeface="Cambria Math" panose="02040503050406030204" pitchFamily="18" charset="0"/>
                            <a:cs typeface="Arial" panose="020B0604020202020204" pitchFamily="34" charset="0"/>
                          </a:rPr>
                          <m:t>2</m:t>
                        </m:r>
                      </m:e>
                      <m:sup>
                        <m:r>
                          <a:rPr lang="en-US" sz="1500" i="1" dirty="0">
                            <a:solidFill>
                              <a:srgbClr val="008F00"/>
                            </a:solidFill>
                            <a:latin typeface="Cambria Math" panose="02040503050406030204" pitchFamily="18" charset="0"/>
                            <a:cs typeface="Arial" panose="020B0604020202020204" pitchFamily="34" charset="0"/>
                          </a:rPr>
                          <m:t>𝑗</m:t>
                        </m:r>
                      </m:sup>
                    </m:sSup>
                  </m:oMath>
                </a14:m>
                <a:r>
                  <a:rPr lang="en-US" sz="1500" dirty="0">
                    <a:solidFill>
                      <a:srgbClr val="008F00"/>
                    </a:solidFill>
                    <a:latin typeface="Arial" panose="020B0604020202020204" pitchFamily="34" charset="0"/>
                    <a:cs typeface="Arial" panose="020B0604020202020204" pitchFamily="34" charset="0"/>
                  </a:rPr>
                  <a:t> boundaries</a:t>
                </a:r>
              </a:p>
            </p:txBody>
          </p:sp>
        </mc:Choice>
        <mc:Fallback xmlns="">
          <p:sp>
            <p:nvSpPr>
              <p:cNvPr id="26" name="TextBox 25">
                <a:extLst>
                  <a:ext uri="{FF2B5EF4-FFF2-40B4-BE49-F238E27FC236}">
                    <a16:creationId xmlns:a16="http://schemas.microsoft.com/office/drawing/2014/main" id="{0C859BC5-7131-D743-9841-B77A744DD77F}"/>
                  </a:ext>
                </a:extLst>
              </p:cNvPr>
              <p:cNvSpPr txBox="1">
                <a:spLocks noRot="1" noChangeAspect="1" noMove="1" noResize="1" noEditPoints="1" noAdjustHandles="1" noChangeArrowheads="1" noChangeShapeType="1" noTextEdit="1"/>
              </p:cNvSpPr>
              <p:nvPr/>
            </p:nvSpPr>
            <p:spPr>
              <a:xfrm>
                <a:off x="571815" y="4425071"/>
                <a:ext cx="4546116" cy="1023165"/>
              </a:xfrm>
              <a:prstGeom prst="rect">
                <a:avLst/>
              </a:prstGeom>
              <a:blipFill>
                <a:blip r:embed="rId5"/>
                <a:stretch>
                  <a:fillRect l="-557" t="-1220" b="-4878"/>
                </a:stretch>
              </a:blipFill>
            </p:spPr>
            <p:txBody>
              <a:bodyPr/>
              <a:lstStyle/>
              <a:p>
                <a:r>
                  <a:rPr lang="en-US">
                    <a:noFill/>
                  </a:rPr>
                  <a:t> </a:t>
                </a:r>
              </a:p>
            </p:txBody>
          </p:sp>
        </mc:Fallback>
      </mc:AlternateContent>
      <p:cxnSp>
        <p:nvCxnSpPr>
          <p:cNvPr id="43" name="Straight Arrow Connector 42">
            <a:extLst>
              <a:ext uri="{FF2B5EF4-FFF2-40B4-BE49-F238E27FC236}">
                <a16:creationId xmlns:a16="http://schemas.microsoft.com/office/drawing/2014/main" id="{AF42A622-8013-3BEF-840D-450117DF16FD}"/>
              </a:ext>
            </a:extLst>
          </p:cNvPr>
          <p:cNvCxnSpPr>
            <a:cxnSpLocks/>
          </p:cNvCxnSpPr>
          <p:nvPr/>
        </p:nvCxnSpPr>
        <p:spPr>
          <a:xfrm>
            <a:off x="5590062" y="5434737"/>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44" name="Straight Arrow Connector 43">
            <a:extLst>
              <a:ext uri="{FF2B5EF4-FFF2-40B4-BE49-F238E27FC236}">
                <a16:creationId xmlns:a16="http://schemas.microsoft.com/office/drawing/2014/main" id="{9B841B04-7894-AB98-B67D-1EE59FDB4850}"/>
              </a:ext>
            </a:extLst>
          </p:cNvPr>
          <p:cNvCxnSpPr>
            <a:cxnSpLocks/>
          </p:cNvCxnSpPr>
          <p:nvPr/>
        </p:nvCxnSpPr>
        <p:spPr>
          <a:xfrm>
            <a:off x="5769553" y="5434737"/>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45" name="TextBox 44">
                <a:extLst>
                  <a:ext uri="{FF2B5EF4-FFF2-40B4-BE49-F238E27FC236}">
                    <a16:creationId xmlns:a16="http://schemas.microsoft.com/office/drawing/2014/main" id="{8159310F-B23E-0CD4-5168-4943A9B030A9}"/>
                  </a:ext>
                </a:extLst>
              </p:cNvPr>
              <p:cNvSpPr txBox="1"/>
              <p:nvPr/>
            </p:nvSpPr>
            <p:spPr>
              <a:xfrm>
                <a:off x="5423713" y="5891135"/>
                <a:ext cx="32855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𝐹</m:t>
                      </m:r>
                    </m:oMath>
                  </m:oMathPara>
                </a14:m>
                <a:endParaRPr lang="en-US" sz="1200" dirty="0">
                  <a:latin typeface="Arial" panose="020B0604020202020204" pitchFamily="34" charset="0"/>
                  <a:cs typeface="Arial" panose="020B0604020202020204" pitchFamily="34" charset="0"/>
                </a:endParaRPr>
              </a:p>
            </p:txBody>
          </p:sp>
        </mc:Choice>
        <mc:Fallback xmlns="">
          <p:sp>
            <p:nvSpPr>
              <p:cNvPr id="45" name="TextBox 44">
                <a:extLst>
                  <a:ext uri="{FF2B5EF4-FFF2-40B4-BE49-F238E27FC236}">
                    <a16:creationId xmlns:a16="http://schemas.microsoft.com/office/drawing/2014/main" id="{8159310F-B23E-0CD4-5168-4943A9B030A9}"/>
                  </a:ext>
                </a:extLst>
              </p:cNvPr>
              <p:cNvSpPr txBox="1">
                <a:spLocks noRot="1" noChangeAspect="1" noMove="1" noResize="1" noEditPoints="1" noAdjustHandles="1" noChangeArrowheads="1" noChangeShapeType="1" noTextEdit="1"/>
              </p:cNvSpPr>
              <p:nvPr/>
            </p:nvSpPr>
            <p:spPr>
              <a:xfrm>
                <a:off x="5423713" y="5891135"/>
                <a:ext cx="328551" cy="276999"/>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6" name="TextBox 45">
                <a:extLst>
                  <a:ext uri="{FF2B5EF4-FFF2-40B4-BE49-F238E27FC236}">
                    <a16:creationId xmlns:a16="http://schemas.microsoft.com/office/drawing/2014/main" id="{3701D659-C4C2-2210-2843-2FCE1A0B7D63}"/>
                  </a:ext>
                </a:extLst>
              </p:cNvPr>
              <p:cNvSpPr txBox="1"/>
              <p:nvPr/>
            </p:nvSpPr>
            <p:spPr>
              <a:xfrm>
                <a:off x="5627108" y="5891135"/>
                <a:ext cx="322717"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46" name="TextBox 45">
                <a:extLst>
                  <a:ext uri="{FF2B5EF4-FFF2-40B4-BE49-F238E27FC236}">
                    <a16:creationId xmlns:a16="http://schemas.microsoft.com/office/drawing/2014/main" id="{3701D659-C4C2-2210-2843-2FCE1A0B7D63}"/>
                  </a:ext>
                </a:extLst>
              </p:cNvPr>
              <p:cNvSpPr txBox="1">
                <a:spLocks noRot="1" noChangeAspect="1" noMove="1" noResize="1" noEditPoints="1" noAdjustHandles="1" noChangeArrowheads="1" noChangeShapeType="1" noTextEdit="1"/>
              </p:cNvSpPr>
              <p:nvPr/>
            </p:nvSpPr>
            <p:spPr>
              <a:xfrm>
                <a:off x="5627108" y="5891135"/>
                <a:ext cx="322717" cy="276999"/>
              </a:xfrm>
              <a:prstGeom prst="rect">
                <a:avLst/>
              </a:prstGeom>
              <a:blipFill>
                <a:blip r:embed="rId7"/>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2031530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dissolve">
                                      <p:cBhvr>
                                        <p:cTn id="10" dur="500"/>
                                        <p:tgtEl>
                                          <p:spTgt spid="1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dissolve">
                                      <p:cBhvr>
                                        <p:cTn id="13" dur="500"/>
                                        <p:tgtEl>
                                          <p:spTgt spid="22"/>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dissolve">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dissolve">
                                      <p:cBhvr>
                                        <p:cTn id="23"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p:bldP spid="22" grpId="0" animBg="1"/>
      <p:bldP spid="24" grpId="0"/>
      <p:bldP spid="26"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E19765-542F-3984-A68B-16B4043FE5F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6C65E5E-1B41-7FC7-028A-95D67FE764E2}"/>
              </a:ext>
            </a:extLst>
          </p:cNvPr>
          <p:cNvSpPr>
            <a:spLocks noGrp="1"/>
          </p:cNvSpPr>
          <p:nvPr>
            <p:ph type="title"/>
          </p:nvPr>
        </p:nvSpPr>
        <p:spPr>
          <a:xfrm>
            <a:off x="838200" y="365879"/>
            <a:ext cx="10515600" cy="1325563"/>
          </a:xfrm>
        </p:spPr>
        <p:txBody>
          <a:bodyPr/>
          <a:lstStyle/>
          <a:p>
            <a:r>
              <a:rPr lang="en-US" b="1" dirty="0">
                <a:solidFill>
                  <a:srgbClr val="C55A11"/>
                </a:solidFill>
                <a:latin typeface="Arial" panose="020B0604020202020204" pitchFamily="34" charset="0"/>
                <a:cs typeface="Arial" panose="020B0604020202020204" pitchFamily="34" charset="0"/>
              </a:rPr>
              <a:t>Custom Grammar</a:t>
            </a:r>
          </a:p>
        </p:txBody>
      </p:sp>
      <p:sp>
        <p:nvSpPr>
          <p:cNvPr id="3" name="Slide Number Placeholder 2">
            <a:extLst>
              <a:ext uri="{FF2B5EF4-FFF2-40B4-BE49-F238E27FC236}">
                <a16:creationId xmlns:a16="http://schemas.microsoft.com/office/drawing/2014/main" id="{3D7B5BF4-0A7E-A0A7-3824-42E7D3A7AEE6}"/>
              </a:ext>
            </a:extLst>
          </p:cNvPr>
          <p:cNvSpPr>
            <a:spLocks noGrp="1"/>
          </p:cNvSpPr>
          <p:nvPr>
            <p:ph type="sldNum" sz="quarter" idx="12"/>
          </p:nvPr>
        </p:nvSpPr>
        <p:spPr/>
        <p:txBody>
          <a:bodyPr/>
          <a:lstStyle/>
          <a:p>
            <a:fld id="{0FB003BB-B0A3-EA40-A30C-D476AA9046D7}" type="slidenum">
              <a:rPr lang="en-US" smtClean="0"/>
              <a:t>116</a:t>
            </a:fld>
            <a:endParaRPr lang="en-US" dirty="0"/>
          </a:p>
        </p:txBody>
      </p: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C1B1AE1B-8B63-1B76-72E1-93AFB47A2AA7}"/>
                  </a:ext>
                </a:extLst>
              </p:cNvPr>
              <p:cNvSpPr txBox="1"/>
              <p:nvPr/>
            </p:nvSpPr>
            <p:spPr>
              <a:xfrm>
                <a:off x="571815" y="1794038"/>
                <a:ext cx="3953583" cy="383951"/>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Example: </a:t>
                </a:r>
                <a14:m>
                  <m:oMath xmlns:m="http://schemas.openxmlformats.org/officeDocument/2006/math">
                    <m:r>
                      <a:rPr lang="en-US" i="1" smtClean="0">
                        <a:latin typeface="Cambria Math" panose="02040503050406030204" pitchFamily="18" charset="0"/>
                        <a:cs typeface="Arial" panose="020B0604020202020204" pitchFamily="34" charset="0"/>
                      </a:rPr>
                      <m:t>𝑓</m:t>
                    </m:r>
                    <m:r>
                      <a:rPr lang="en-US" i="1" smtClean="0">
                        <a:latin typeface="Cambria Math" panose="02040503050406030204" pitchFamily="18" charset="0"/>
                        <a:cs typeface="Arial" panose="020B0604020202020204" pitchFamily="34" charset="0"/>
                      </a:rPr>
                      <m:t>=</m:t>
                    </m:r>
                    <m:nary>
                      <m:naryPr>
                        <m:chr m:val="⋀"/>
                        <m:limLoc m:val="undOvr"/>
                        <m:ctrlPr>
                          <a:rPr lang="en-US" i="1">
                            <a:latin typeface="Cambria Math" panose="02040503050406030204" pitchFamily="18" charset="0"/>
                            <a:cs typeface="Arial" panose="020B0604020202020204" pitchFamily="34" charset="0"/>
                          </a:rPr>
                        </m:ctrlPr>
                      </m:naryPr>
                      <m:sub>
                        <m:r>
                          <a:rPr lang="en-US" i="1">
                            <a:latin typeface="Cambria Math" panose="02040503050406030204" pitchFamily="18" charset="0"/>
                            <a:cs typeface="Arial" panose="020B0604020202020204" pitchFamily="34" charset="0"/>
                          </a:rPr>
                          <m:t>𝑖</m:t>
                        </m:r>
                        <m:r>
                          <a:rPr lang="en-US" i="1">
                            <a:latin typeface="Cambria Math" panose="02040503050406030204" pitchFamily="18" charset="0"/>
                            <a:cs typeface="Arial" panose="020B0604020202020204" pitchFamily="34" charset="0"/>
                          </a:rPr>
                          <m:t>=0</m:t>
                        </m:r>
                      </m:sub>
                      <m:sup>
                        <m:r>
                          <a:rPr lang="en-US" i="1">
                            <a:latin typeface="Cambria Math" panose="02040503050406030204" pitchFamily="18" charset="0"/>
                            <a:cs typeface="Arial" panose="020B0604020202020204" pitchFamily="34" charset="0"/>
                          </a:rPr>
                          <m:t>1</m:t>
                        </m:r>
                      </m:sup>
                      <m:e>
                        <m:d>
                          <m:dPr>
                            <m:ctrlPr>
                              <a:rPr lang="en-US" i="1">
                                <a:latin typeface="Cambria Math" panose="02040503050406030204" pitchFamily="18" charset="0"/>
                                <a:cs typeface="Arial" panose="020B0604020202020204" pitchFamily="34" charset="0"/>
                              </a:rPr>
                            </m:ctrlPr>
                          </m:dPr>
                          <m:e>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𝑥</m:t>
                                </m:r>
                              </m:e>
                              <m:sub>
                                <m:r>
                                  <a:rPr lang="en-US" i="1">
                                    <a:latin typeface="Cambria Math" panose="02040503050406030204" pitchFamily="18" charset="0"/>
                                    <a:cs typeface="Arial" panose="020B0604020202020204" pitchFamily="34" charset="0"/>
                                  </a:rPr>
                                  <m:t>𝑖</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𝑦</m:t>
                                </m:r>
                              </m:e>
                              <m:sub>
                                <m:r>
                                  <a:rPr lang="en-US" i="1">
                                    <a:latin typeface="Cambria Math" panose="02040503050406030204" pitchFamily="18" charset="0"/>
                                    <a:cs typeface="Arial" panose="020B0604020202020204" pitchFamily="34" charset="0"/>
                                  </a:rPr>
                                  <m:t>𝑖</m:t>
                                </m:r>
                              </m:sub>
                            </m:sSub>
                          </m:e>
                        </m:d>
                      </m:e>
                    </m:nary>
                    <m:r>
                      <a:rPr lang="en-US" i="1">
                        <a:latin typeface="Cambria Math" panose="02040503050406030204" pitchFamily="18" charset="0"/>
                        <a:cs typeface="Arial" panose="020B0604020202020204" pitchFamily="34" charset="0"/>
                      </a:rPr>
                      <m:t>∨</m:t>
                    </m:r>
                    <m:d>
                      <m:dPr>
                        <m:ctrlPr>
                          <a:rPr lang="en-US" i="1">
                            <a:latin typeface="Cambria Math" panose="02040503050406030204" pitchFamily="18" charset="0"/>
                            <a:cs typeface="Arial" panose="020B0604020202020204" pitchFamily="34" charset="0"/>
                          </a:rPr>
                        </m:ctrlPr>
                      </m:dPr>
                      <m:e>
                        <m:acc>
                          <m:accPr>
                            <m:chr m:val="̅"/>
                            <m:ctrlPr>
                              <a:rPr lang="en-US" i="1">
                                <a:latin typeface="Cambria Math" panose="02040503050406030204" pitchFamily="18" charset="0"/>
                                <a:cs typeface="Arial" panose="020B0604020202020204" pitchFamily="34" charset="0"/>
                              </a:rPr>
                            </m:ctrlPr>
                          </m:accPr>
                          <m:e>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𝑥</m:t>
                                </m:r>
                              </m:e>
                              <m:sub>
                                <m:r>
                                  <a:rPr lang="en-US" i="1">
                                    <a:latin typeface="Cambria Math" panose="02040503050406030204" pitchFamily="18" charset="0"/>
                                    <a:cs typeface="Arial" panose="020B0604020202020204" pitchFamily="34" charset="0"/>
                                  </a:rPr>
                                  <m:t>𝑖</m:t>
                                </m:r>
                              </m:sub>
                            </m:sSub>
                          </m:e>
                        </m:acc>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𝑧</m:t>
                            </m:r>
                          </m:e>
                          <m:sub>
                            <m:r>
                              <a:rPr lang="en-US" i="1">
                                <a:latin typeface="Cambria Math" panose="02040503050406030204" pitchFamily="18" charset="0"/>
                                <a:cs typeface="Arial" panose="020B0604020202020204" pitchFamily="34" charset="0"/>
                              </a:rPr>
                              <m:t>𝑖</m:t>
                            </m:r>
                          </m:sub>
                        </m:sSub>
                      </m:e>
                    </m:d>
                  </m:oMath>
                </a14:m>
                <a:endParaRPr lang="en-US" dirty="0">
                  <a:latin typeface="Arial" panose="020B0604020202020204" pitchFamily="34" charset="0"/>
                  <a:cs typeface="Arial" panose="020B0604020202020204" pitchFamily="34" charset="0"/>
                </a:endParaRPr>
              </a:p>
            </p:txBody>
          </p:sp>
        </mc:Choice>
        <mc:Fallback xmlns="">
          <p:sp>
            <p:nvSpPr>
              <p:cNvPr id="4" name="TextBox 3">
                <a:extLst>
                  <a:ext uri="{FF2B5EF4-FFF2-40B4-BE49-F238E27FC236}">
                    <a16:creationId xmlns:a16="http://schemas.microsoft.com/office/drawing/2014/main" id="{C1B1AE1B-8B63-1B76-72E1-93AFB47A2AA7}"/>
                  </a:ext>
                </a:extLst>
              </p:cNvPr>
              <p:cNvSpPr txBox="1">
                <a:spLocks noRot="1" noChangeAspect="1" noMove="1" noResize="1" noEditPoints="1" noAdjustHandles="1" noChangeArrowheads="1" noChangeShapeType="1" noTextEdit="1"/>
              </p:cNvSpPr>
              <p:nvPr/>
            </p:nvSpPr>
            <p:spPr>
              <a:xfrm>
                <a:off x="571815" y="1794038"/>
                <a:ext cx="3953583" cy="383951"/>
              </a:xfrm>
              <a:prstGeom prst="rect">
                <a:avLst/>
              </a:prstGeom>
              <a:blipFill>
                <a:blip r:embed="rId3"/>
                <a:stretch>
                  <a:fillRect l="-1603" t="-80645" b="-138710"/>
                </a:stretch>
              </a:blipFill>
            </p:spPr>
            <p:txBody>
              <a:bodyPr/>
              <a:lstStyle/>
              <a:p>
                <a:r>
                  <a:rPr lang="en-US">
                    <a:noFill/>
                  </a:rPr>
                  <a:t> </a:t>
                </a:r>
              </a:p>
            </p:txBody>
          </p:sp>
        </mc:Fallback>
      </mc:AlternateContent>
      <p:sp>
        <p:nvSpPr>
          <p:cNvPr id="16" name="Oval 15">
            <a:extLst>
              <a:ext uri="{FF2B5EF4-FFF2-40B4-BE49-F238E27FC236}">
                <a16:creationId xmlns:a16="http://schemas.microsoft.com/office/drawing/2014/main" id="{F7196234-86E6-EEDD-B46E-4A25319274AD}"/>
              </a:ext>
            </a:extLst>
          </p:cNvPr>
          <p:cNvSpPr/>
          <p:nvPr/>
        </p:nvSpPr>
        <p:spPr>
          <a:xfrm>
            <a:off x="8672417" y="599595"/>
            <a:ext cx="703315" cy="2456756"/>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388D8855-4FF5-BADD-929E-961700EB67CF}"/>
              </a:ext>
            </a:extLst>
          </p:cNvPr>
          <p:cNvSpPr/>
          <p:nvPr/>
        </p:nvSpPr>
        <p:spPr>
          <a:xfrm>
            <a:off x="9007082" y="76097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1DA0DB99-D56D-E0EE-2DBB-4EDA6EC6E8E8}"/>
              </a:ext>
            </a:extLst>
          </p:cNvPr>
          <p:cNvSpPr/>
          <p:nvPr/>
        </p:nvSpPr>
        <p:spPr>
          <a:xfrm>
            <a:off x="8888642" y="135966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3CA2B4B-14B3-7936-B7F2-851CFFE42C61}"/>
              </a:ext>
            </a:extLst>
          </p:cNvPr>
          <p:cNvSpPr/>
          <p:nvPr/>
        </p:nvSpPr>
        <p:spPr>
          <a:xfrm>
            <a:off x="9132187" y="135966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29083635-B6E4-26E1-9F91-1F568D4AAFC8}"/>
              </a:ext>
            </a:extLst>
          </p:cNvPr>
          <p:cNvSpPr/>
          <p:nvPr/>
        </p:nvSpPr>
        <p:spPr>
          <a:xfrm>
            <a:off x="9838645" y="905083"/>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C41AB6F2-EE43-14BA-7231-57DBB0CE064C}"/>
              </a:ext>
            </a:extLst>
          </p:cNvPr>
          <p:cNvSpPr/>
          <p:nvPr/>
        </p:nvSpPr>
        <p:spPr>
          <a:xfrm>
            <a:off x="9838645" y="2052198"/>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7A8BB449-3A71-9030-9758-A460158FEF0D}"/>
              </a:ext>
            </a:extLst>
          </p:cNvPr>
          <p:cNvSpPr/>
          <p:nvPr/>
        </p:nvSpPr>
        <p:spPr>
          <a:xfrm>
            <a:off x="10041215" y="97400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96953C4B-DCE8-9FB3-0F83-D01BF403CFA9}"/>
              </a:ext>
            </a:extLst>
          </p:cNvPr>
          <p:cNvSpPr/>
          <p:nvPr/>
        </p:nvSpPr>
        <p:spPr>
          <a:xfrm>
            <a:off x="9985726" y="135570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B14F976-D3BE-5779-76DD-5083B5084BC1}"/>
              </a:ext>
            </a:extLst>
          </p:cNvPr>
          <p:cNvSpPr/>
          <p:nvPr/>
        </p:nvSpPr>
        <p:spPr>
          <a:xfrm>
            <a:off x="10123724" y="135643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8D1A79-CA98-7644-D829-69253DEC51EE}"/>
              </a:ext>
            </a:extLst>
          </p:cNvPr>
          <p:cNvSpPr/>
          <p:nvPr/>
        </p:nvSpPr>
        <p:spPr>
          <a:xfrm>
            <a:off x="10040902" y="213137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2D543BB-FA05-A1D8-FA4E-C5DFB2FEB385}"/>
              </a:ext>
            </a:extLst>
          </p:cNvPr>
          <p:cNvSpPr/>
          <p:nvPr/>
        </p:nvSpPr>
        <p:spPr>
          <a:xfrm>
            <a:off x="10053998" y="252575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39" name="Straight Arrow Connector 38">
            <a:extLst>
              <a:ext uri="{FF2B5EF4-FFF2-40B4-BE49-F238E27FC236}">
                <a16:creationId xmlns:a16="http://schemas.microsoft.com/office/drawing/2014/main" id="{7E0BA074-95A3-F926-DD1A-BC360357592B}"/>
              </a:ext>
            </a:extLst>
          </p:cNvPr>
          <p:cNvCxnSpPr>
            <a:stCxn id="34" idx="4"/>
            <a:endCxn id="35" idx="0"/>
          </p:cNvCxnSpPr>
          <p:nvPr/>
        </p:nvCxnSpPr>
        <p:spPr>
          <a:xfrm flipH="1">
            <a:off x="10008929" y="1019720"/>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40" name="Straight Arrow Connector 39">
            <a:extLst>
              <a:ext uri="{FF2B5EF4-FFF2-40B4-BE49-F238E27FC236}">
                <a16:creationId xmlns:a16="http://schemas.microsoft.com/office/drawing/2014/main" id="{F96B4C0B-D018-42A5-CBAA-DFB9EABE36F7}"/>
              </a:ext>
            </a:extLst>
          </p:cNvPr>
          <p:cNvCxnSpPr>
            <a:cxnSpLocks/>
            <a:stCxn id="34" idx="5"/>
            <a:endCxn id="36" idx="7"/>
          </p:cNvCxnSpPr>
          <p:nvPr/>
        </p:nvCxnSpPr>
        <p:spPr>
          <a:xfrm>
            <a:off x="10080825" y="1013025"/>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41" name="Freeform 40">
            <a:extLst>
              <a:ext uri="{FF2B5EF4-FFF2-40B4-BE49-F238E27FC236}">
                <a16:creationId xmlns:a16="http://schemas.microsoft.com/office/drawing/2014/main" id="{A37CDCE4-010A-9B54-1571-FFC1DC9CC85D}"/>
              </a:ext>
            </a:extLst>
          </p:cNvPr>
          <p:cNvSpPr/>
          <p:nvPr/>
        </p:nvSpPr>
        <p:spPr>
          <a:xfrm>
            <a:off x="9969624" y="2177096"/>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a:extLst>
              <a:ext uri="{FF2B5EF4-FFF2-40B4-BE49-F238E27FC236}">
                <a16:creationId xmlns:a16="http://schemas.microsoft.com/office/drawing/2014/main" id="{912FAFD8-9DBD-D0E9-66AC-54375897B2C6}"/>
              </a:ext>
            </a:extLst>
          </p:cNvPr>
          <p:cNvSpPr/>
          <p:nvPr/>
        </p:nvSpPr>
        <p:spPr>
          <a:xfrm>
            <a:off x="10103196" y="2171317"/>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9" name="Straight Arrow Connector 78">
            <a:extLst>
              <a:ext uri="{FF2B5EF4-FFF2-40B4-BE49-F238E27FC236}">
                <a16:creationId xmlns:a16="http://schemas.microsoft.com/office/drawing/2014/main" id="{4982B0A7-57BA-BDBC-52BA-6DA8EB64D63D}"/>
              </a:ext>
            </a:extLst>
          </p:cNvPr>
          <p:cNvCxnSpPr>
            <a:cxnSpLocks/>
            <a:stCxn id="17" idx="5"/>
            <a:endCxn id="34" idx="2"/>
          </p:cNvCxnSpPr>
          <p:nvPr/>
        </p:nvCxnSpPr>
        <p:spPr>
          <a:xfrm>
            <a:off x="9046692" y="799995"/>
            <a:ext cx="994523" cy="196866"/>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136" name="Oval 135">
            <a:extLst>
              <a:ext uri="{FF2B5EF4-FFF2-40B4-BE49-F238E27FC236}">
                <a16:creationId xmlns:a16="http://schemas.microsoft.com/office/drawing/2014/main" id="{EF342790-85BB-E891-C77E-363642F78B86}"/>
              </a:ext>
            </a:extLst>
          </p:cNvPr>
          <p:cNvSpPr/>
          <p:nvPr/>
        </p:nvSpPr>
        <p:spPr>
          <a:xfrm>
            <a:off x="6780280" y="645593"/>
            <a:ext cx="824035" cy="40269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15D08FDE-5307-F798-1AA4-80FE0E00E843}"/>
              </a:ext>
            </a:extLst>
          </p:cNvPr>
          <p:cNvSpPr/>
          <p:nvPr/>
        </p:nvSpPr>
        <p:spPr>
          <a:xfrm>
            <a:off x="7164050" y="85263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19" name="Straight Arrow Connector 218">
            <a:extLst>
              <a:ext uri="{FF2B5EF4-FFF2-40B4-BE49-F238E27FC236}">
                <a16:creationId xmlns:a16="http://schemas.microsoft.com/office/drawing/2014/main" id="{1330AD56-5E5E-6B0E-E772-75161353B146}"/>
              </a:ext>
            </a:extLst>
          </p:cNvPr>
          <p:cNvCxnSpPr>
            <a:cxnSpLocks/>
            <a:stCxn id="212" idx="6"/>
            <a:endCxn id="17" idx="2"/>
          </p:cNvCxnSpPr>
          <p:nvPr/>
        </p:nvCxnSpPr>
        <p:spPr>
          <a:xfrm flipV="1">
            <a:off x="7220458" y="783831"/>
            <a:ext cx="1786624" cy="98493"/>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247" name="TextBox 246">
            <a:extLst>
              <a:ext uri="{FF2B5EF4-FFF2-40B4-BE49-F238E27FC236}">
                <a16:creationId xmlns:a16="http://schemas.microsoft.com/office/drawing/2014/main" id="{35ECA554-E3A3-73AF-6026-F1E577A9E01F}"/>
              </a:ext>
            </a:extLst>
          </p:cNvPr>
          <p:cNvSpPr txBox="1"/>
          <p:nvPr/>
        </p:nvSpPr>
        <p:spPr>
          <a:xfrm>
            <a:off x="6757352" y="6186350"/>
            <a:ext cx="3081293" cy="461665"/>
          </a:xfrm>
          <a:prstGeom prst="rect">
            <a:avLst/>
          </a:prstGeom>
          <a:noFill/>
        </p:spPr>
        <p:txBody>
          <a:bodyPr wrap="none" rtlCol="0">
            <a:spAutoFit/>
          </a:bodyPr>
          <a:lstStyle/>
          <a:p>
            <a:r>
              <a:rPr lang="en-US" sz="1200" dirty="0">
                <a:latin typeface="Arial" panose="020B0604020202020204" pitchFamily="34" charset="0"/>
                <a:cs typeface="Arial" panose="020B0604020202020204" pitchFamily="34" charset="0"/>
              </a:rPr>
              <a:t>To avoid clutter:</a:t>
            </a:r>
          </a:p>
          <a:p>
            <a:pPr marL="171450" indent="-171450">
              <a:buFont typeface="Arial" panose="020B0604020202020204" pitchFamily="34" charset="0"/>
              <a:buChar char="•"/>
            </a:pPr>
            <a:r>
              <a:rPr lang="en-US" sz="1200" dirty="0">
                <a:latin typeface="Arial" panose="020B0604020202020204" pitchFamily="34" charset="0"/>
                <a:cs typeface="Arial" panose="020B0604020202020204" pitchFamily="34" charset="0"/>
              </a:rPr>
              <a:t>       represents </a:t>
            </a:r>
            <a:r>
              <a:rPr lang="en-US" sz="1200" dirty="0" err="1">
                <a:latin typeface="Arial" panose="020B0604020202020204" pitchFamily="34" charset="0"/>
                <a:cs typeface="Arial" panose="020B0604020202020204" pitchFamily="34" charset="0"/>
              </a:rPr>
              <a:t>NoDistinctionGroupings</a:t>
            </a:r>
            <a:r>
              <a:rPr lang="en-US" sz="1200" dirty="0">
                <a:latin typeface="Arial" panose="020B0604020202020204" pitchFamily="34" charset="0"/>
                <a:cs typeface="Arial" panose="020B0604020202020204" pitchFamily="34" charset="0"/>
              </a:rPr>
              <a:t> </a:t>
            </a:r>
          </a:p>
        </p:txBody>
      </p:sp>
      <p:cxnSp>
        <p:nvCxnSpPr>
          <p:cNvPr id="249" name="Straight Connector 248">
            <a:extLst>
              <a:ext uri="{FF2B5EF4-FFF2-40B4-BE49-F238E27FC236}">
                <a16:creationId xmlns:a16="http://schemas.microsoft.com/office/drawing/2014/main" id="{7A97F795-BB66-2A20-EC85-F8394B002C74}"/>
              </a:ext>
            </a:extLst>
          </p:cNvPr>
          <p:cNvCxnSpPr/>
          <p:nvPr/>
        </p:nvCxnSpPr>
        <p:spPr>
          <a:xfrm>
            <a:off x="7001609" y="6505155"/>
            <a:ext cx="288099" cy="0"/>
          </a:xfrm>
          <a:prstGeom prst="line">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20" name="Oval 19">
            <a:extLst>
              <a:ext uri="{FF2B5EF4-FFF2-40B4-BE49-F238E27FC236}">
                <a16:creationId xmlns:a16="http://schemas.microsoft.com/office/drawing/2014/main" id="{96F9ED6B-8840-4B85-1AA2-2A825FEEE4E8}"/>
              </a:ext>
            </a:extLst>
          </p:cNvPr>
          <p:cNvSpPr/>
          <p:nvPr/>
        </p:nvSpPr>
        <p:spPr>
          <a:xfrm>
            <a:off x="8812033" y="200313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C984809C-745D-FFA2-5117-E132A81E5EB0}"/>
              </a:ext>
            </a:extLst>
          </p:cNvPr>
          <p:cNvSpPr/>
          <p:nvPr/>
        </p:nvSpPr>
        <p:spPr>
          <a:xfrm>
            <a:off x="9020286" y="200313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CE44BBEF-8A29-DCC4-385E-4B675BE64739}"/>
              </a:ext>
            </a:extLst>
          </p:cNvPr>
          <p:cNvSpPr/>
          <p:nvPr/>
        </p:nvSpPr>
        <p:spPr>
          <a:xfrm>
            <a:off x="9228539" y="201122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B317553A-3116-F2D9-DA24-9F0F12DBAEF9}"/>
              </a:ext>
            </a:extLst>
          </p:cNvPr>
          <p:cNvSpPr/>
          <p:nvPr/>
        </p:nvSpPr>
        <p:spPr>
          <a:xfrm>
            <a:off x="8933773" y="278716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DB393901-CC57-A711-C775-31544FD40B8F}"/>
              </a:ext>
            </a:extLst>
          </p:cNvPr>
          <p:cNvSpPr/>
          <p:nvPr/>
        </p:nvSpPr>
        <p:spPr>
          <a:xfrm>
            <a:off x="9079297" y="278631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50" name="Freeform 49">
            <a:extLst>
              <a:ext uri="{FF2B5EF4-FFF2-40B4-BE49-F238E27FC236}">
                <a16:creationId xmlns:a16="http://schemas.microsoft.com/office/drawing/2014/main" id="{D5FA5435-2E29-9985-6CE4-50C197EE1E54}"/>
              </a:ext>
            </a:extLst>
          </p:cNvPr>
          <p:cNvSpPr/>
          <p:nvPr/>
        </p:nvSpPr>
        <p:spPr>
          <a:xfrm>
            <a:off x="8918532" y="1071863"/>
            <a:ext cx="1089764" cy="512300"/>
          </a:xfrm>
          <a:custGeom>
            <a:avLst/>
            <a:gdLst>
              <a:gd name="csX0" fmla="*/ 1089764 w 1089764"/>
              <a:gd name="csY0" fmla="*/ 312263 h 512300"/>
              <a:gd name="csX1" fmla="*/ 858032 w 1089764"/>
              <a:gd name="csY1" fmla="*/ 500153 h 512300"/>
              <a:gd name="csX2" fmla="*/ 394569 w 1089764"/>
              <a:gd name="csY2" fmla="*/ 5375 h 512300"/>
              <a:gd name="csX3" fmla="*/ 0 w 1089764"/>
              <a:gd name="csY3" fmla="*/ 280948 h 512300"/>
            </a:gdLst>
            <a:ahLst/>
            <a:cxnLst>
              <a:cxn ang="0">
                <a:pos x="csX0" y="csY0"/>
              </a:cxn>
              <a:cxn ang="0">
                <a:pos x="csX1" y="csY1"/>
              </a:cxn>
              <a:cxn ang="0">
                <a:pos x="csX2" y="csY2"/>
              </a:cxn>
              <a:cxn ang="0">
                <a:pos x="csX3" y="csY3"/>
              </a:cxn>
            </a:cxnLst>
            <a:rect l="l" t="t" r="r" b="b"/>
            <a:pathLst>
              <a:path w="1089764" h="512300">
                <a:moveTo>
                  <a:pt x="1089764" y="312263"/>
                </a:moveTo>
                <a:cubicBezTo>
                  <a:pt x="1031831" y="431782"/>
                  <a:pt x="973898" y="551301"/>
                  <a:pt x="858032" y="500153"/>
                </a:cubicBezTo>
                <a:cubicBezTo>
                  <a:pt x="742166" y="449005"/>
                  <a:pt x="537574" y="41909"/>
                  <a:pt x="394569" y="5375"/>
                </a:cubicBezTo>
                <a:cubicBezTo>
                  <a:pt x="251564" y="-31159"/>
                  <a:pt x="125782" y="124894"/>
                  <a:pt x="0" y="280948"/>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1" name="Freeform 50">
            <a:extLst>
              <a:ext uri="{FF2B5EF4-FFF2-40B4-BE49-F238E27FC236}">
                <a16:creationId xmlns:a16="http://schemas.microsoft.com/office/drawing/2014/main" id="{2D7A4084-A496-F381-64C5-241CC3CFC9C3}"/>
              </a:ext>
            </a:extLst>
          </p:cNvPr>
          <p:cNvSpPr/>
          <p:nvPr/>
        </p:nvSpPr>
        <p:spPr>
          <a:xfrm>
            <a:off x="9162789" y="1192576"/>
            <a:ext cx="995819" cy="489642"/>
          </a:xfrm>
          <a:custGeom>
            <a:avLst/>
            <a:gdLst>
              <a:gd name="csX0" fmla="*/ 995819 w 995819"/>
              <a:gd name="csY0" fmla="*/ 197813 h 489642"/>
              <a:gd name="csX1" fmla="*/ 701458 w 995819"/>
              <a:gd name="csY1" fmla="*/ 485912 h 489642"/>
              <a:gd name="csX2" fmla="*/ 200416 w 995819"/>
              <a:gd name="csY2" fmla="*/ 16186 h 489642"/>
              <a:gd name="csX3" fmla="*/ 0 w 995819"/>
              <a:gd name="csY3" fmla="*/ 153972 h 489642"/>
            </a:gdLst>
            <a:ahLst/>
            <a:cxnLst>
              <a:cxn ang="0">
                <a:pos x="csX0" y="csY0"/>
              </a:cxn>
              <a:cxn ang="0">
                <a:pos x="csX1" y="csY1"/>
              </a:cxn>
              <a:cxn ang="0">
                <a:pos x="csX2" y="csY2"/>
              </a:cxn>
              <a:cxn ang="0">
                <a:pos x="csX3" y="csY3"/>
              </a:cxn>
            </a:cxnLst>
            <a:rect l="l" t="t" r="r" b="b"/>
            <a:pathLst>
              <a:path w="995819" h="489642">
                <a:moveTo>
                  <a:pt x="995819" y="197813"/>
                </a:moveTo>
                <a:cubicBezTo>
                  <a:pt x="914922" y="356998"/>
                  <a:pt x="834025" y="516183"/>
                  <a:pt x="701458" y="485912"/>
                </a:cubicBezTo>
                <a:cubicBezTo>
                  <a:pt x="568891" y="455641"/>
                  <a:pt x="317326" y="71509"/>
                  <a:pt x="200416" y="16186"/>
                </a:cubicBezTo>
                <a:cubicBezTo>
                  <a:pt x="83506" y="-39137"/>
                  <a:pt x="41753" y="57417"/>
                  <a:pt x="0" y="153972"/>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2" name="Freeform 51">
            <a:extLst>
              <a:ext uri="{FF2B5EF4-FFF2-40B4-BE49-F238E27FC236}">
                <a16:creationId xmlns:a16="http://schemas.microsoft.com/office/drawing/2014/main" id="{2A2AB9D2-44E6-921F-B12F-8881AA6F4C79}"/>
              </a:ext>
            </a:extLst>
          </p:cNvPr>
          <p:cNvSpPr/>
          <p:nvPr/>
        </p:nvSpPr>
        <p:spPr>
          <a:xfrm>
            <a:off x="8902032" y="1396652"/>
            <a:ext cx="1162192" cy="720247"/>
          </a:xfrm>
          <a:custGeom>
            <a:avLst/>
            <a:gdLst>
              <a:gd name="csX0" fmla="*/ 3973 w 1162192"/>
              <a:gd name="csY0" fmla="*/ 0 h 720247"/>
              <a:gd name="csX1" fmla="*/ 154286 w 1162192"/>
              <a:gd name="csY1" fmla="*/ 244258 h 720247"/>
              <a:gd name="csX2" fmla="*/ 1012319 w 1162192"/>
              <a:gd name="csY2" fmla="*/ 444674 h 720247"/>
              <a:gd name="csX3" fmla="*/ 1156368 w 1162192"/>
              <a:gd name="csY3" fmla="*/ 720247 h 720247"/>
            </a:gdLst>
            <a:ahLst/>
            <a:cxnLst>
              <a:cxn ang="0">
                <a:pos x="csX0" y="csY0"/>
              </a:cxn>
              <a:cxn ang="0">
                <a:pos x="csX1" y="csY1"/>
              </a:cxn>
              <a:cxn ang="0">
                <a:pos x="csX2" y="csY2"/>
              </a:cxn>
              <a:cxn ang="0">
                <a:pos x="csX3" y="csY3"/>
              </a:cxn>
            </a:cxnLst>
            <a:rect l="l" t="t" r="r" b="b"/>
            <a:pathLst>
              <a:path w="1162192" h="720247">
                <a:moveTo>
                  <a:pt x="3973" y="0"/>
                </a:moveTo>
                <a:cubicBezTo>
                  <a:pt x="-4900" y="85073"/>
                  <a:pt x="-13772" y="170146"/>
                  <a:pt x="154286" y="244258"/>
                </a:cubicBezTo>
                <a:cubicBezTo>
                  <a:pt x="322344" y="318370"/>
                  <a:pt x="845305" y="365343"/>
                  <a:pt x="1012319" y="444674"/>
                </a:cubicBezTo>
                <a:cubicBezTo>
                  <a:pt x="1179333" y="524005"/>
                  <a:pt x="1167850" y="622126"/>
                  <a:pt x="1156368" y="720247"/>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3" name="Freeform 52">
            <a:extLst>
              <a:ext uri="{FF2B5EF4-FFF2-40B4-BE49-F238E27FC236}">
                <a16:creationId xmlns:a16="http://schemas.microsoft.com/office/drawing/2014/main" id="{D25021F8-5490-A5B9-B152-69165C8FC87D}"/>
              </a:ext>
            </a:extLst>
          </p:cNvPr>
          <p:cNvSpPr/>
          <p:nvPr/>
        </p:nvSpPr>
        <p:spPr>
          <a:xfrm>
            <a:off x="8843375" y="1721262"/>
            <a:ext cx="1233814" cy="1092071"/>
          </a:xfrm>
          <a:custGeom>
            <a:avLst/>
            <a:gdLst>
              <a:gd name="csX0" fmla="*/ 1233814 w 1233814"/>
              <a:gd name="csY0" fmla="*/ 859100 h 1092071"/>
              <a:gd name="csX1" fmla="*/ 989557 w 1233814"/>
              <a:gd name="csY1" fmla="*/ 1040727 h 1092071"/>
              <a:gd name="csX2" fmla="*/ 457200 w 1233814"/>
              <a:gd name="csY2" fmla="*/ 44908 h 1092071"/>
              <a:gd name="csX3" fmla="*/ 0 w 1233814"/>
              <a:gd name="csY3" fmla="*/ 264113 h 1092071"/>
            </a:gdLst>
            <a:ahLst/>
            <a:cxnLst>
              <a:cxn ang="0">
                <a:pos x="csX0" y="csY0"/>
              </a:cxn>
              <a:cxn ang="0">
                <a:pos x="csX1" y="csY1"/>
              </a:cxn>
              <a:cxn ang="0">
                <a:pos x="csX2" y="csY2"/>
              </a:cxn>
              <a:cxn ang="0">
                <a:pos x="csX3" y="csY3"/>
              </a:cxn>
            </a:cxnLst>
            <a:rect l="l" t="t" r="r" b="b"/>
            <a:pathLst>
              <a:path w="1233814" h="1092071">
                <a:moveTo>
                  <a:pt x="1233814" y="859100"/>
                </a:moveTo>
                <a:cubicBezTo>
                  <a:pt x="1176403" y="1017763"/>
                  <a:pt x="1118993" y="1176426"/>
                  <a:pt x="989557" y="1040727"/>
                </a:cubicBezTo>
                <a:cubicBezTo>
                  <a:pt x="860121" y="905028"/>
                  <a:pt x="622126" y="174344"/>
                  <a:pt x="457200" y="44908"/>
                </a:cubicBezTo>
                <a:cubicBezTo>
                  <a:pt x="292274" y="-84528"/>
                  <a:pt x="146137" y="89792"/>
                  <a:pt x="0" y="264113"/>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4" name="Freeform 53">
            <a:extLst>
              <a:ext uri="{FF2B5EF4-FFF2-40B4-BE49-F238E27FC236}">
                <a16:creationId xmlns:a16="http://schemas.microsoft.com/office/drawing/2014/main" id="{9C02512D-DF55-CAC3-392E-A71B1E9078CE}"/>
              </a:ext>
            </a:extLst>
          </p:cNvPr>
          <p:cNvSpPr/>
          <p:nvPr/>
        </p:nvSpPr>
        <p:spPr>
          <a:xfrm>
            <a:off x="9156526" y="1014608"/>
            <a:ext cx="851770" cy="560941"/>
          </a:xfrm>
          <a:custGeom>
            <a:avLst/>
            <a:gdLst>
              <a:gd name="csX0" fmla="*/ 0 w 851770"/>
              <a:gd name="csY0" fmla="*/ 394570 h 560941"/>
              <a:gd name="csX1" fmla="*/ 162838 w 851770"/>
              <a:gd name="csY1" fmla="*/ 551145 h 560941"/>
              <a:gd name="csX2" fmla="*/ 532356 w 851770"/>
              <a:gd name="csY2" fmla="*/ 144050 h 560941"/>
              <a:gd name="csX3" fmla="*/ 851770 w 851770"/>
              <a:gd name="csY3" fmla="*/ 0 h 560941"/>
            </a:gdLst>
            <a:ahLst/>
            <a:cxnLst>
              <a:cxn ang="0">
                <a:pos x="csX0" y="csY0"/>
              </a:cxn>
              <a:cxn ang="0">
                <a:pos x="csX1" y="csY1"/>
              </a:cxn>
              <a:cxn ang="0">
                <a:pos x="csX2" y="csY2"/>
              </a:cxn>
              <a:cxn ang="0">
                <a:pos x="csX3" y="csY3"/>
              </a:cxn>
            </a:cxnLst>
            <a:rect l="l" t="t" r="r" b="b"/>
            <a:pathLst>
              <a:path w="851770" h="560941">
                <a:moveTo>
                  <a:pt x="0" y="394570"/>
                </a:moveTo>
                <a:cubicBezTo>
                  <a:pt x="37056" y="493734"/>
                  <a:pt x="74112" y="592898"/>
                  <a:pt x="162838" y="551145"/>
                </a:cubicBezTo>
                <a:cubicBezTo>
                  <a:pt x="251564" y="509392"/>
                  <a:pt x="417534" y="235907"/>
                  <a:pt x="532356" y="144050"/>
                </a:cubicBezTo>
                <a:cubicBezTo>
                  <a:pt x="647178" y="52192"/>
                  <a:pt x="749474" y="26096"/>
                  <a:pt x="851770" y="0"/>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5" name="Freeform 54">
            <a:extLst>
              <a:ext uri="{FF2B5EF4-FFF2-40B4-BE49-F238E27FC236}">
                <a16:creationId xmlns:a16="http://schemas.microsoft.com/office/drawing/2014/main" id="{271426FF-84F0-AE22-B3D9-46EC4F014C3E}"/>
              </a:ext>
            </a:extLst>
          </p:cNvPr>
          <p:cNvSpPr/>
          <p:nvPr/>
        </p:nvSpPr>
        <p:spPr>
          <a:xfrm>
            <a:off x="9062581" y="1390389"/>
            <a:ext cx="964504" cy="594986"/>
          </a:xfrm>
          <a:custGeom>
            <a:avLst/>
            <a:gdLst>
              <a:gd name="csX0" fmla="*/ 964504 w 964504"/>
              <a:gd name="csY0" fmla="*/ 0 h 594986"/>
              <a:gd name="csX1" fmla="*/ 676405 w 964504"/>
              <a:gd name="csY1" fmla="*/ 306888 h 594986"/>
              <a:gd name="csX2" fmla="*/ 169101 w 964504"/>
              <a:gd name="csY2" fmla="*/ 388307 h 594986"/>
              <a:gd name="csX3" fmla="*/ 0 w 964504"/>
              <a:gd name="csY3" fmla="*/ 594986 h 594986"/>
            </a:gdLst>
            <a:ahLst/>
            <a:cxnLst>
              <a:cxn ang="0">
                <a:pos x="csX0" y="csY0"/>
              </a:cxn>
              <a:cxn ang="0">
                <a:pos x="csX1" y="csY1"/>
              </a:cxn>
              <a:cxn ang="0">
                <a:pos x="csX2" y="csY2"/>
              </a:cxn>
              <a:cxn ang="0">
                <a:pos x="csX3" y="csY3"/>
              </a:cxn>
            </a:cxnLst>
            <a:rect l="l" t="t" r="r" b="b"/>
            <a:pathLst>
              <a:path w="964504" h="594986">
                <a:moveTo>
                  <a:pt x="964504" y="0"/>
                </a:moveTo>
                <a:cubicBezTo>
                  <a:pt x="886738" y="121085"/>
                  <a:pt x="808972" y="242170"/>
                  <a:pt x="676405" y="306888"/>
                </a:cubicBezTo>
                <a:cubicBezTo>
                  <a:pt x="543838" y="371606"/>
                  <a:pt x="281835" y="340291"/>
                  <a:pt x="169101" y="388307"/>
                </a:cubicBezTo>
                <a:cubicBezTo>
                  <a:pt x="56367" y="436323"/>
                  <a:pt x="28183" y="515654"/>
                  <a:pt x="0" y="594986"/>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6" name="Freeform 55">
            <a:extLst>
              <a:ext uri="{FF2B5EF4-FFF2-40B4-BE49-F238E27FC236}">
                <a16:creationId xmlns:a16="http://schemas.microsoft.com/office/drawing/2014/main" id="{029A3738-901D-BF8B-F882-AB5AC4B5502A}"/>
              </a:ext>
            </a:extLst>
          </p:cNvPr>
          <p:cNvSpPr/>
          <p:nvPr/>
        </p:nvSpPr>
        <p:spPr>
          <a:xfrm>
            <a:off x="9244208" y="1390389"/>
            <a:ext cx="901874" cy="620038"/>
          </a:xfrm>
          <a:custGeom>
            <a:avLst/>
            <a:gdLst>
              <a:gd name="csX0" fmla="*/ 901874 w 901874"/>
              <a:gd name="csY0" fmla="*/ 0 h 620038"/>
              <a:gd name="csX1" fmla="*/ 713984 w 901874"/>
              <a:gd name="csY1" fmla="*/ 338203 h 620038"/>
              <a:gd name="csX2" fmla="*/ 137787 w 901874"/>
              <a:gd name="csY2" fmla="*/ 457200 h 620038"/>
              <a:gd name="csX3" fmla="*/ 0 w 901874"/>
              <a:gd name="csY3" fmla="*/ 620038 h 620038"/>
            </a:gdLst>
            <a:ahLst/>
            <a:cxnLst>
              <a:cxn ang="0">
                <a:pos x="csX0" y="csY0"/>
              </a:cxn>
              <a:cxn ang="0">
                <a:pos x="csX1" y="csY1"/>
              </a:cxn>
              <a:cxn ang="0">
                <a:pos x="csX2" y="csY2"/>
              </a:cxn>
              <a:cxn ang="0">
                <a:pos x="csX3" y="csY3"/>
              </a:cxn>
            </a:cxnLst>
            <a:rect l="l" t="t" r="r" b="b"/>
            <a:pathLst>
              <a:path w="901874" h="620038">
                <a:moveTo>
                  <a:pt x="901874" y="0"/>
                </a:moveTo>
                <a:cubicBezTo>
                  <a:pt x="871603" y="131001"/>
                  <a:pt x="841332" y="262003"/>
                  <a:pt x="713984" y="338203"/>
                </a:cubicBezTo>
                <a:cubicBezTo>
                  <a:pt x="586636" y="414403"/>
                  <a:pt x="256784" y="410228"/>
                  <a:pt x="137787" y="457200"/>
                </a:cubicBezTo>
                <a:cubicBezTo>
                  <a:pt x="18790" y="504172"/>
                  <a:pt x="9395" y="562105"/>
                  <a:pt x="0" y="620038"/>
                </a:cubicBezTo>
              </a:path>
            </a:pathLst>
          </a:custGeom>
          <a:ln>
            <a:prstDash val="sys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7" name="Freeform 56">
            <a:extLst>
              <a:ext uri="{FF2B5EF4-FFF2-40B4-BE49-F238E27FC236}">
                <a16:creationId xmlns:a16="http://schemas.microsoft.com/office/drawing/2014/main" id="{B09D2D61-A636-774E-CC70-4E83BAAECDBF}"/>
              </a:ext>
            </a:extLst>
          </p:cNvPr>
          <p:cNvSpPr/>
          <p:nvPr/>
        </p:nvSpPr>
        <p:spPr>
          <a:xfrm>
            <a:off x="8826975" y="1008345"/>
            <a:ext cx="1143743" cy="1189633"/>
          </a:xfrm>
          <a:custGeom>
            <a:avLst/>
            <a:gdLst>
              <a:gd name="csX0" fmla="*/ 10137 w 1143743"/>
              <a:gd name="csY0" fmla="*/ 1045923 h 1189633"/>
              <a:gd name="csX1" fmla="*/ 41452 w 1143743"/>
              <a:gd name="csY1" fmla="*/ 1158658 h 1189633"/>
              <a:gd name="csX2" fmla="*/ 342077 w 1143743"/>
              <a:gd name="csY2" fmla="*/ 551145 h 1189633"/>
              <a:gd name="csX3" fmla="*/ 811803 w 1143743"/>
              <a:gd name="csY3" fmla="*/ 118997 h 1189633"/>
              <a:gd name="csX4" fmla="*/ 1143743 w 1143743"/>
              <a:gd name="csY4" fmla="*/ 0 h 1189633"/>
            </a:gdLst>
            <a:ahLst/>
            <a:cxnLst>
              <a:cxn ang="0">
                <a:pos x="csX0" y="csY0"/>
              </a:cxn>
              <a:cxn ang="0">
                <a:pos x="csX1" y="csY1"/>
              </a:cxn>
              <a:cxn ang="0">
                <a:pos x="csX2" y="csY2"/>
              </a:cxn>
              <a:cxn ang="0">
                <a:pos x="csX3" y="csY3"/>
              </a:cxn>
              <a:cxn ang="0">
                <a:pos x="csX4" y="csY4"/>
              </a:cxn>
            </a:cxnLst>
            <a:rect l="l" t="t" r="r" b="b"/>
            <a:pathLst>
              <a:path w="1143743" h="1189633">
                <a:moveTo>
                  <a:pt x="10137" y="1045923"/>
                </a:moveTo>
                <a:cubicBezTo>
                  <a:pt x="-1867" y="1143522"/>
                  <a:pt x="-13871" y="1241121"/>
                  <a:pt x="41452" y="1158658"/>
                </a:cubicBezTo>
                <a:cubicBezTo>
                  <a:pt x="96775" y="1076195"/>
                  <a:pt x="213685" y="724422"/>
                  <a:pt x="342077" y="551145"/>
                </a:cubicBezTo>
                <a:cubicBezTo>
                  <a:pt x="470469" y="377868"/>
                  <a:pt x="678192" y="210854"/>
                  <a:pt x="811803" y="118997"/>
                </a:cubicBezTo>
                <a:cubicBezTo>
                  <a:pt x="945414" y="27140"/>
                  <a:pt x="1044578" y="13570"/>
                  <a:pt x="1143743" y="0"/>
                </a:cubicBezTo>
              </a:path>
            </a:pathLst>
          </a:custGeom>
          <a:ln>
            <a:prstDash val="lgDashDotDot"/>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8" name="Freeform 57">
            <a:extLst>
              <a:ext uri="{FF2B5EF4-FFF2-40B4-BE49-F238E27FC236}">
                <a16:creationId xmlns:a16="http://schemas.microsoft.com/office/drawing/2014/main" id="{E09C8B53-5F48-E44C-4F0C-A4E29C91A72C}"/>
              </a:ext>
            </a:extLst>
          </p:cNvPr>
          <p:cNvSpPr/>
          <p:nvPr/>
        </p:nvSpPr>
        <p:spPr>
          <a:xfrm>
            <a:off x="8943238" y="1396652"/>
            <a:ext cx="1071321" cy="1377863"/>
          </a:xfrm>
          <a:custGeom>
            <a:avLst/>
            <a:gdLst>
              <a:gd name="csX0" fmla="*/ 1071321 w 1071321"/>
              <a:gd name="csY0" fmla="*/ 0 h 1377863"/>
              <a:gd name="csX1" fmla="*/ 664225 w 1071321"/>
              <a:gd name="csY1" fmla="*/ 557408 h 1377863"/>
              <a:gd name="csX2" fmla="*/ 94291 w 1071321"/>
              <a:gd name="csY2" fmla="*/ 876822 h 1377863"/>
              <a:gd name="csX3" fmla="*/ 6609 w 1071321"/>
              <a:gd name="csY3" fmla="*/ 1377863 h 1377863"/>
            </a:gdLst>
            <a:ahLst/>
            <a:cxnLst>
              <a:cxn ang="0">
                <a:pos x="csX0" y="csY0"/>
              </a:cxn>
              <a:cxn ang="0">
                <a:pos x="csX1" y="csY1"/>
              </a:cxn>
              <a:cxn ang="0">
                <a:pos x="csX2" y="csY2"/>
              </a:cxn>
              <a:cxn ang="0">
                <a:pos x="csX3" y="csY3"/>
              </a:cxn>
            </a:cxnLst>
            <a:rect l="l" t="t" r="r" b="b"/>
            <a:pathLst>
              <a:path w="1071321" h="1377863">
                <a:moveTo>
                  <a:pt x="1071321" y="0"/>
                </a:moveTo>
                <a:cubicBezTo>
                  <a:pt x="949192" y="205635"/>
                  <a:pt x="827063" y="411271"/>
                  <a:pt x="664225" y="557408"/>
                </a:cubicBezTo>
                <a:cubicBezTo>
                  <a:pt x="501387" y="703545"/>
                  <a:pt x="203894" y="740080"/>
                  <a:pt x="94291" y="876822"/>
                </a:cubicBezTo>
                <a:cubicBezTo>
                  <a:pt x="-15312" y="1013564"/>
                  <a:pt x="-4352" y="1195713"/>
                  <a:pt x="6609" y="1377863"/>
                </a:cubicBezTo>
              </a:path>
            </a:pathLst>
          </a:custGeom>
          <a:ln>
            <a:prstDash val="lgDashDot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9" name="Freeform 58">
            <a:extLst>
              <a:ext uri="{FF2B5EF4-FFF2-40B4-BE49-F238E27FC236}">
                <a16:creationId xmlns:a16="http://schemas.microsoft.com/office/drawing/2014/main" id="{7C154EE4-C718-272F-04DA-3E633EF877DA}"/>
              </a:ext>
            </a:extLst>
          </p:cNvPr>
          <p:cNvSpPr/>
          <p:nvPr/>
        </p:nvSpPr>
        <p:spPr>
          <a:xfrm>
            <a:off x="9112685" y="1396652"/>
            <a:ext cx="1027134" cy="1371600"/>
          </a:xfrm>
          <a:custGeom>
            <a:avLst/>
            <a:gdLst>
              <a:gd name="csX0" fmla="*/ 1027134 w 1027134"/>
              <a:gd name="csY0" fmla="*/ 0 h 1371600"/>
              <a:gd name="csX1" fmla="*/ 739036 w 1027134"/>
              <a:gd name="csY1" fmla="*/ 569934 h 1371600"/>
              <a:gd name="csX2" fmla="*/ 219205 w 1027134"/>
              <a:gd name="csY2" fmla="*/ 858033 h 1371600"/>
              <a:gd name="csX3" fmla="*/ 0 w 1027134"/>
              <a:gd name="csY3" fmla="*/ 1371600 h 1371600"/>
            </a:gdLst>
            <a:ahLst/>
            <a:cxnLst>
              <a:cxn ang="0">
                <a:pos x="csX0" y="csY0"/>
              </a:cxn>
              <a:cxn ang="0">
                <a:pos x="csX1" y="csY1"/>
              </a:cxn>
              <a:cxn ang="0">
                <a:pos x="csX2" y="csY2"/>
              </a:cxn>
              <a:cxn ang="0">
                <a:pos x="csX3" y="csY3"/>
              </a:cxn>
            </a:cxnLst>
            <a:rect l="l" t="t" r="r" b="b"/>
            <a:pathLst>
              <a:path w="1027134" h="1371600">
                <a:moveTo>
                  <a:pt x="1027134" y="0"/>
                </a:moveTo>
                <a:cubicBezTo>
                  <a:pt x="950412" y="213464"/>
                  <a:pt x="873691" y="426929"/>
                  <a:pt x="739036" y="569934"/>
                </a:cubicBezTo>
                <a:cubicBezTo>
                  <a:pt x="604381" y="712940"/>
                  <a:pt x="342378" y="724422"/>
                  <a:pt x="219205" y="858033"/>
                </a:cubicBezTo>
                <a:cubicBezTo>
                  <a:pt x="96032" y="991644"/>
                  <a:pt x="48016" y="1181622"/>
                  <a:pt x="0" y="1371600"/>
                </a:cubicBezTo>
              </a:path>
            </a:pathLst>
          </a:custGeom>
          <a:ln>
            <a:prstDash val="lgDashDot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60" name="Freeform 59">
            <a:extLst>
              <a:ext uri="{FF2B5EF4-FFF2-40B4-BE49-F238E27FC236}">
                <a16:creationId xmlns:a16="http://schemas.microsoft.com/office/drawing/2014/main" id="{085025A5-19A1-19FB-71AE-1AE286C28266}"/>
              </a:ext>
            </a:extLst>
          </p:cNvPr>
          <p:cNvSpPr/>
          <p:nvPr/>
        </p:nvSpPr>
        <p:spPr>
          <a:xfrm>
            <a:off x="9050055" y="2054268"/>
            <a:ext cx="995819" cy="213275"/>
          </a:xfrm>
          <a:custGeom>
            <a:avLst/>
            <a:gdLst>
              <a:gd name="csX0" fmla="*/ 0 w 995819"/>
              <a:gd name="csY0" fmla="*/ 0 h 213275"/>
              <a:gd name="csX1" fmla="*/ 187890 w 995819"/>
              <a:gd name="csY1" fmla="*/ 212943 h 213275"/>
              <a:gd name="csX2" fmla="*/ 670142 w 995819"/>
              <a:gd name="csY2" fmla="*/ 50105 h 213275"/>
              <a:gd name="csX3" fmla="*/ 995819 w 995819"/>
              <a:gd name="csY3" fmla="*/ 93946 h 213275"/>
            </a:gdLst>
            <a:ahLst/>
            <a:cxnLst>
              <a:cxn ang="0">
                <a:pos x="csX0" y="csY0"/>
              </a:cxn>
              <a:cxn ang="0">
                <a:pos x="csX1" y="csY1"/>
              </a:cxn>
              <a:cxn ang="0">
                <a:pos x="csX2" y="csY2"/>
              </a:cxn>
              <a:cxn ang="0">
                <a:pos x="csX3" y="csY3"/>
              </a:cxn>
            </a:cxnLst>
            <a:rect l="l" t="t" r="r" b="b"/>
            <a:pathLst>
              <a:path w="995819" h="213275">
                <a:moveTo>
                  <a:pt x="0" y="0"/>
                </a:moveTo>
                <a:cubicBezTo>
                  <a:pt x="38100" y="102296"/>
                  <a:pt x="76200" y="204592"/>
                  <a:pt x="187890" y="212943"/>
                </a:cubicBezTo>
                <a:cubicBezTo>
                  <a:pt x="299580" y="221294"/>
                  <a:pt x="535487" y="69938"/>
                  <a:pt x="670142" y="50105"/>
                </a:cubicBezTo>
                <a:cubicBezTo>
                  <a:pt x="804797" y="30272"/>
                  <a:pt x="900308" y="62109"/>
                  <a:pt x="995819" y="93946"/>
                </a:cubicBezTo>
              </a:path>
            </a:pathLst>
          </a:custGeom>
          <a:ln>
            <a:prstDash val="lg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61" name="Freeform 60">
            <a:extLst>
              <a:ext uri="{FF2B5EF4-FFF2-40B4-BE49-F238E27FC236}">
                <a16:creationId xmlns:a16="http://schemas.microsoft.com/office/drawing/2014/main" id="{9B2BA0CD-0100-81FA-197A-584D30E1B479}"/>
              </a:ext>
            </a:extLst>
          </p:cNvPr>
          <p:cNvSpPr/>
          <p:nvPr/>
        </p:nvSpPr>
        <p:spPr>
          <a:xfrm>
            <a:off x="8968636" y="2410856"/>
            <a:ext cx="1121079" cy="441993"/>
          </a:xfrm>
          <a:custGeom>
            <a:avLst/>
            <a:gdLst>
              <a:gd name="csX0" fmla="*/ 1121079 w 1121079"/>
              <a:gd name="csY0" fmla="*/ 163243 h 441993"/>
              <a:gd name="csX1" fmla="*/ 858032 w 1121079"/>
              <a:gd name="csY1" fmla="*/ 438815 h 441993"/>
              <a:gd name="csX2" fmla="*/ 413359 w 1121079"/>
              <a:gd name="csY2" fmla="*/ 404 h 441993"/>
              <a:gd name="csX3" fmla="*/ 0 w 1121079"/>
              <a:gd name="csY3" fmla="*/ 376185 h 441993"/>
            </a:gdLst>
            <a:ahLst/>
            <a:cxnLst>
              <a:cxn ang="0">
                <a:pos x="csX0" y="csY0"/>
              </a:cxn>
              <a:cxn ang="0">
                <a:pos x="csX1" y="csY1"/>
              </a:cxn>
              <a:cxn ang="0">
                <a:pos x="csX2" y="csY2"/>
              </a:cxn>
              <a:cxn ang="0">
                <a:pos x="csX3" y="csY3"/>
              </a:cxn>
            </a:cxnLst>
            <a:rect l="l" t="t" r="r" b="b"/>
            <a:pathLst>
              <a:path w="1121079" h="441993">
                <a:moveTo>
                  <a:pt x="1121079" y="163243"/>
                </a:moveTo>
                <a:cubicBezTo>
                  <a:pt x="1048532" y="314599"/>
                  <a:pt x="975985" y="465955"/>
                  <a:pt x="858032" y="438815"/>
                </a:cubicBezTo>
                <a:cubicBezTo>
                  <a:pt x="740079" y="411675"/>
                  <a:pt x="556364" y="10842"/>
                  <a:pt x="413359" y="404"/>
                </a:cubicBezTo>
                <a:cubicBezTo>
                  <a:pt x="270354" y="-10034"/>
                  <a:pt x="135177" y="183075"/>
                  <a:pt x="0" y="376185"/>
                </a:cubicBezTo>
              </a:path>
            </a:pathLst>
          </a:custGeom>
          <a:ln>
            <a:prstDash val="lg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62" name="Freeform 61">
            <a:extLst>
              <a:ext uri="{FF2B5EF4-FFF2-40B4-BE49-F238E27FC236}">
                <a16:creationId xmlns:a16="http://schemas.microsoft.com/office/drawing/2014/main" id="{EC77D08A-BAF2-7091-6E90-C31ACCB5C668}"/>
              </a:ext>
            </a:extLst>
          </p:cNvPr>
          <p:cNvSpPr/>
          <p:nvPr/>
        </p:nvSpPr>
        <p:spPr>
          <a:xfrm>
            <a:off x="9269260" y="1997769"/>
            <a:ext cx="782877" cy="131656"/>
          </a:xfrm>
          <a:custGeom>
            <a:avLst/>
            <a:gdLst>
              <a:gd name="csX0" fmla="*/ 0 w 782877"/>
              <a:gd name="csY0" fmla="*/ 50236 h 131656"/>
              <a:gd name="csX1" fmla="*/ 37578 w 782877"/>
              <a:gd name="csY1" fmla="*/ 87815 h 131656"/>
              <a:gd name="csX2" fmla="*/ 200417 w 782877"/>
              <a:gd name="csY2" fmla="*/ 106604 h 131656"/>
              <a:gd name="csX3" fmla="*/ 557408 w 782877"/>
              <a:gd name="csY3" fmla="*/ 132 h 131656"/>
              <a:gd name="csX4" fmla="*/ 782877 w 782877"/>
              <a:gd name="csY4" fmla="*/ 131656 h 131656"/>
            </a:gdLst>
            <a:ahLst/>
            <a:cxnLst>
              <a:cxn ang="0">
                <a:pos x="csX0" y="csY0"/>
              </a:cxn>
              <a:cxn ang="0">
                <a:pos x="csX1" y="csY1"/>
              </a:cxn>
              <a:cxn ang="0">
                <a:pos x="csX2" y="csY2"/>
              </a:cxn>
              <a:cxn ang="0">
                <a:pos x="csX3" y="csY3"/>
              </a:cxn>
              <a:cxn ang="0">
                <a:pos x="csX4" y="csY4"/>
              </a:cxn>
            </a:cxnLst>
            <a:rect l="l" t="t" r="r" b="b"/>
            <a:pathLst>
              <a:path w="782877" h="131656">
                <a:moveTo>
                  <a:pt x="0" y="50236"/>
                </a:moveTo>
                <a:cubicBezTo>
                  <a:pt x="2087" y="64328"/>
                  <a:pt x="4175" y="78420"/>
                  <a:pt x="37578" y="87815"/>
                </a:cubicBezTo>
                <a:cubicBezTo>
                  <a:pt x="70981" y="97210"/>
                  <a:pt x="113779" y="121218"/>
                  <a:pt x="200417" y="106604"/>
                </a:cubicBezTo>
                <a:cubicBezTo>
                  <a:pt x="287055" y="91990"/>
                  <a:pt x="460331" y="-4043"/>
                  <a:pt x="557408" y="132"/>
                </a:cubicBezTo>
                <a:cubicBezTo>
                  <a:pt x="654485" y="4307"/>
                  <a:pt x="718681" y="67981"/>
                  <a:pt x="782877" y="131656"/>
                </a:cubicBezTo>
              </a:path>
            </a:pathLst>
          </a:custGeom>
          <a:ln>
            <a:prstDash val="dash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63" name="Freeform 62">
            <a:extLst>
              <a:ext uri="{FF2B5EF4-FFF2-40B4-BE49-F238E27FC236}">
                <a16:creationId xmlns:a16="http://schemas.microsoft.com/office/drawing/2014/main" id="{495DE3A2-436D-47BD-EF52-60CC02A70175}"/>
              </a:ext>
            </a:extLst>
          </p:cNvPr>
          <p:cNvSpPr/>
          <p:nvPr/>
        </p:nvSpPr>
        <p:spPr>
          <a:xfrm>
            <a:off x="9125211" y="2561573"/>
            <a:ext cx="945715" cy="400834"/>
          </a:xfrm>
          <a:custGeom>
            <a:avLst/>
            <a:gdLst>
              <a:gd name="csX0" fmla="*/ 945715 w 945715"/>
              <a:gd name="csY0" fmla="*/ 0 h 400834"/>
              <a:gd name="csX1" fmla="*/ 807929 w 945715"/>
              <a:gd name="csY1" fmla="*/ 400832 h 400834"/>
              <a:gd name="csX2" fmla="*/ 263047 w 945715"/>
              <a:gd name="csY2" fmla="*/ 6263 h 400834"/>
              <a:gd name="csX3" fmla="*/ 0 w 945715"/>
              <a:gd name="csY3" fmla="*/ 244257 h 400834"/>
            </a:gdLst>
            <a:ahLst/>
            <a:cxnLst>
              <a:cxn ang="0">
                <a:pos x="csX0" y="csY0"/>
              </a:cxn>
              <a:cxn ang="0">
                <a:pos x="csX1" y="csY1"/>
              </a:cxn>
              <a:cxn ang="0">
                <a:pos x="csX2" y="csY2"/>
              </a:cxn>
              <a:cxn ang="0">
                <a:pos x="csX3" y="csY3"/>
              </a:cxn>
            </a:cxnLst>
            <a:rect l="l" t="t" r="r" b="b"/>
            <a:pathLst>
              <a:path w="945715" h="400834">
                <a:moveTo>
                  <a:pt x="945715" y="0"/>
                </a:moveTo>
                <a:cubicBezTo>
                  <a:pt x="933711" y="199894"/>
                  <a:pt x="921707" y="399788"/>
                  <a:pt x="807929" y="400832"/>
                </a:cubicBezTo>
                <a:cubicBezTo>
                  <a:pt x="694151" y="401876"/>
                  <a:pt x="397702" y="32359"/>
                  <a:pt x="263047" y="6263"/>
                </a:cubicBezTo>
                <a:cubicBezTo>
                  <a:pt x="128392" y="-19833"/>
                  <a:pt x="64196" y="112212"/>
                  <a:pt x="0" y="244257"/>
                </a:cubicBezTo>
              </a:path>
            </a:pathLst>
          </a:custGeom>
          <a:ln>
            <a:prstDash val="dashDot"/>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66" name="Oval 65">
            <a:extLst>
              <a:ext uri="{FF2B5EF4-FFF2-40B4-BE49-F238E27FC236}">
                <a16:creationId xmlns:a16="http://schemas.microsoft.com/office/drawing/2014/main" id="{31ED490D-4061-40F1-0FC5-E10DDA08219A}"/>
              </a:ext>
            </a:extLst>
          </p:cNvPr>
          <p:cNvSpPr/>
          <p:nvPr/>
        </p:nvSpPr>
        <p:spPr>
          <a:xfrm>
            <a:off x="7025473" y="2461643"/>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5E8D2207-C6B8-C39E-953B-4BC69EFBCFAC}"/>
              </a:ext>
            </a:extLst>
          </p:cNvPr>
          <p:cNvSpPr/>
          <p:nvPr/>
        </p:nvSpPr>
        <p:spPr>
          <a:xfrm>
            <a:off x="7300792" y="246164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4AAA284C-81FB-1679-D979-1C29DA6CE6BC}"/>
              </a:ext>
            </a:extLst>
          </p:cNvPr>
          <p:cNvSpPr/>
          <p:nvPr/>
        </p:nvSpPr>
        <p:spPr>
          <a:xfrm>
            <a:off x="7059940" y="4329198"/>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93A496A5-C29C-5B62-D0C1-CDD95847834C}"/>
              </a:ext>
            </a:extLst>
          </p:cNvPr>
          <p:cNvSpPr/>
          <p:nvPr/>
        </p:nvSpPr>
        <p:spPr>
          <a:xfrm>
            <a:off x="7244384" y="4329198"/>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2" name="Freeform 71">
            <a:extLst>
              <a:ext uri="{FF2B5EF4-FFF2-40B4-BE49-F238E27FC236}">
                <a16:creationId xmlns:a16="http://schemas.microsoft.com/office/drawing/2014/main" id="{A84DA516-DD17-059E-0D1C-CD3E39619286}"/>
              </a:ext>
            </a:extLst>
          </p:cNvPr>
          <p:cNvSpPr/>
          <p:nvPr/>
        </p:nvSpPr>
        <p:spPr>
          <a:xfrm>
            <a:off x="7064679" y="1636115"/>
            <a:ext cx="1891431" cy="1567222"/>
          </a:xfrm>
          <a:custGeom>
            <a:avLst/>
            <a:gdLst>
              <a:gd name="csX0" fmla="*/ 1891431 w 1891431"/>
              <a:gd name="csY0" fmla="*/ 1201030 h 1567222"/>
              <a:gd name="csX1" fmla="*/ 1647173 w 1891431"/>
              <a:gd name="csY1" fmla="*/ 1495392 h 1567222"/>
              <a:gd name="csX2" fmla="*/ 776614 w 1891431"/>
              <a:gd name="csY2" fmla="*/ 17321 h 1567222"/>
              <a:gd name="csX3" fmla="*/ 0 w 1891431"/>
              <a:gd name="csY3" fmla="*/ 818986 h 1567222"/>
            </a:gdLst>
            <a:ahLst/>
            <a:cxnLst>
              <a:cxn ang="0">
                <a:pos x="csX0" y="csY0"/>
              </a:cxn>
              <a:cxn ang="0">
                <a:pos x="csX1" y="csY1"/>
              </a:cxn>
              <a:cxn ang="0">
                <a:pos x="csX2" y="csY2"/>
              </a:cxn>
              <a:cxn ang="0">
                <a:pos x="csX3" y="csY3"/>
              </a:cxn>
            </a:cxnLst>
            <a:rect l="l" t="t" r="r" b="b"/>
            <a:pathLst>
              <a:path w="1891431" h="1567222">
                <a:moveTo>
                  <a:pt x="1891431" y="1201030"/>
                </a:moveTo>
                <a:cubicBezTo>
                  <a:pt x="1862203" y="1446853"/>
                  <a:pt x="1832976" y="1692677"/>
                  <a:pt x="1647173" y="1495392"/>
                </a:cubicBezTo>
                <a:cubicBezTo>
                  <a:pt x="1461370" y="1298107"/>
                  <a:pt x="1051143" y="130055"/>
                  <a:pt x="776614" y="17321"/>
                </a:cubicBezTo>
                <a:cubicBezTo>
                  <a:pt x="502085" y="-95413"/>
                  <a:pt x="251042" y="361786"/>
                  <a:pt x="0" y="818986"/>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3" name="Freeform 72">
            <a:extLst>
              <a:ext uri="{FF2B5EF4-FFF2-40B4-BE49-F238E27FC236}">
                <a16:creationId xmlns:a16="http://schemas.microsoft.com/office/drawing/2014/main" id="{17A5C8BB-3F8A-AC7A-0A7C-535B48299440}"/>
              </a:ext>
            </a:extLst>
          </p:cNvPr>
          <p:cNvSpPr/>
          <p:nvPr/>
        </p:nvSpPr>
        <p:spPr>
          <a:xfrm>
            <a:off x="7327074" y="1862214"/>
            <a:ext cx="1798137" cy="1593296"/>
          </a:xfrm>
          <a:custGeom>
            <a:avLst/>
            <a:gdLst>
              <a:gd name="csX0" fmla="*/ 1784959 w 1784959"/>
              <a:gd name="csY0" fmla="*/ 968668 h 1593296"/>
              <a:gd name="csX1" fmla="*/ 1453019 w 1784959"/>
              <a:gd name="csY1" fmla="*/ 1557391 h 1593296"/>
              <a:gd name="csX2" fmla="*/ 538619 w 1784959"/>
              <a:gd name="csY2" fmla="*/ 41742 h 1593296"/>
              <a:gd name="csX3" fmla="*/ 0 w 1784959"/>
              <a:gd name="csY3" fmla="*/ 574098 h 1593296"/>
            </a:gdLst>
            <a:ahLst/>
            <a:cxnLst>
              <a:cxn ang="0">
                <a:pos x="csX0" y="csY0"/>
              </a:cxn>
              <a:cxn ang="0">
                <a:pos x="csX1" y="csY1"/>
              </a:cxn>
              <a:cxn ang="0">
                <a:pos x="csX2" y="csY2"/>
              </a:cxn>
              <a:cxn ang="0">
                <a:pos x="csX3" y="csY3"/>
              </a:cxn>
            </a:cxnLst>
            <a:rect l="l" t="t" r="r" b="b"/>
            <a:pathLst>
              <a:path w="1784959" h="1593296">
                <a:moveTo>
                  <a:pt x="1784959" y="968668"/>
                </a:moveTo>
                <a:cubicBezTo>
                  <a:pt x="1722850" y="1340273"/>
                  <a:pt x="1660742" y="1711879"/>
                  <a:pt x="1453019" y="1557391"/>
                </a:cubicBezTo>
                <a:cubicBezTo>
                  <a:pt x="1245296" y="1402903"/>
                  <a:pt x="780789" y="205624"/>
                  <a:pt x="538619" y="41742"/>
                </a:cubicBezTo>
                <a:cubicBezTo>
                  <a:pt x="296449" y="-122140"/>
                  <a:pt x="148224" y="225979"/>
                  <a:pt x="0" y="574098"/>
                </a:cubicBezTo>
              </a:path>
            </a:pathLst>
          </a:custGeom>
          <a:ln>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76" name="Straight Arrow Connector 75">
            <a:extLst>
              <a:ext uri="{FF2B5EF4-FFF2-40B4-BE49-F238E27FC236}">
                <a16:creationId xmlns:a16="http://schemas.microsoft.com/office/drawing/2014/main" id="{6DDF16EE-99BF-6263-1F7C-C1AB10DB56C2}"/>
              </a:ext>
            </a:extLst>
          </p:cNvPr>
          <p:cNvCxnSpPr>
            <a:cxnSpLocks/>
            <a:stCxn id="66" idx="4"/>
            <a:endCxn id="70" idx="0"/>
          </p:cNvCxnSpPr>
          <p:nvPr/>
        </p:nvCxnSpPr>
        <p:spPr>
          <a:xfrm>
            <a:off x="7053677" y="2521020"/>
            <a:ext cx="34467" cy="1808178"/>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100" name="Freeform 99">
            <a:extLst>
              <a:ext uri="{FF2B5EF4-FFF2-40B4-BE49-F238E27FC236}">
                <a16:creationId xmlns:a16="http://schemas.microsoft.com/office/drawing/2014/main" id="{B0A4AA1C-8F21-F1E0-0AF7-355CA4CFF7AD}"/>
              </a:ext>
            </a:extLst>
          </p:cNvPr>
          <p:cNvSpPr/>
          <p:nvPr/>
        </p:nvSpPr>
        <p:spPr>
          <a:xfrm>
            <a:off x="7344793" y="801666"/>
            <a:ext cx="1636369" cy="2041686"/>
          </a:xfrm>
          <a:custGeom>
            <a:avLst/>
            <a:gdLst>
              <a:gd name="csX0" fmla="*/ 7985 w 1636369"/>
              <a:gd name="csY0" fmla="*/ 1728592 h 2041686"/>
              <a:gd name="csX1" fmla="*/ 108193 w 1636369"/>
              <a:gd name="csY1" fmla="*/ 1966586 h 2041686"/>
              <a:gd name="csX2" fmla="*/ 765810 w 1636369"/>
              <a:gd name="csY2" fmla="*/ 569934 h 2041686"/>
              <a:gd name="csX3" fmla="*/ 1636369 w 1636369"/>
              <a:gd name="csY3" fmla="*/ 0 h 2041686"/>
            </a:gdLst>
            <a:ahLst/>
            <a:cxnLst>
              <a:cxn ang="0">
                <a:pos x="csX0" y="csY0"/>
              </a:cxn>
              <a:cxn ang="0">
                <a:pos x="csX1" y="csY1"/>
              </a:cxn>
              <a:cxn ang="0">
                <a:pos x="csX2" y="csY2"/>
              </a:cxn>
              <a:cxn ang="0">
                <a:pos x="csX3" y="csY3"/>
              </a:cxn>
            </a:cxnLst>
            <a:rect l="l" t="t" r="r" b="b"/>
            <a:pathLst>
              <a:path w="1636369" h="2041686">
                <a:moveTo>
                  <a:pt x="7985" y="1728592"/>
                </a:moveTo>
                <a:cubicBezTo>
                  <a:pt x="-5063" y="1944144"/>
                  <a:pt x="-18111" y="2159696"/>
                  <a:pt x="108193" y="1966586"/>
                </a:cubicBezTo>
                <a:cubicBezTo>
                  <a:pt x="234497" y="1773476"/>
                  <a:pt x="511114" y="897698"/>
                  <a:pt x="765810" y="569934"/>
                </a:cubicBezTo>
                <a:cubicBezTo>
                  <a:pt x="1020506" y="242170"/>
                  <a:pt x="1328437" y="121085"/>
                  <a:pt x="1636369" y="0"/>
                </a:cubicBezTo>
              </a:path>
            </a:pathLst>
          </a:custGeom>
          <a:ln>
            <a:prstDash val="lg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16" name="Freeform 115">
            <a:extLst>
              <a:ext uri="{FF2B5EF4-FFF2-40B4-BE49-F238E27FC236}">
                <a16:creationId xmlns:a16="http://schemas.microsoft.com/office/drawing/2014/main" id="{875FAC9E-69B9-32D6-E6A6-43B11C4B2A5C}"/>
              </a:ext>
            </a:extLst>
          </p:cNvPr>
          <p:cNvSpPr/>
          <p:nvPr/>
        </p:nvSpPr>
        <p:spPr>
          <a:xfrm>
            <a:off x="7102258" y="2824619"/>
            <a:ext cx="1841326" cy="1503123"/>
          </a:xfrm>
          <a:custGeom>
            <a:avLst/>
            <a:gdLst>
              <a:gd name="csX0" fmla="*/ 1841326 w 1841326"/>
              <a:gd name="csY0" fmla="*/ 0 h 1503123"/>
              <a:gd name="csX1" fmla="*/ 1534438 w 1841326"/>
              <a:gd name="csY1" fmla="*/ 770351 h 1503123"/>
              <a:gd name="csX2" fmla="*/ 313150 w 1841326"/>
              <a:gd name="csY2" fmla="*/ 576197 h 1503123"/>
              <a:gd name="csX3" fmla="*/ 0 w 1841326"/>
              <a:gd name="csY3" fmla="*/ 1503123 h 1503123"/>
            </a:gdLst>
            <a:ahLst/>
            <a:cxnLst>
              <a:cxn ang="0">
                <a:pos x="csX0" y="csY0"/>
              </a:cxn>
              <a:cxn ang="0">
                <a:pos x="csX1" y="csY1"/>
              </a:cxn>
              <a:cxn ang="0">
                <a:pos x="csX2" y="csY2"/>
              </a:cxn>
              <a:cxn ang="0">
                <a:pos x="csX3" y="csY3"/>
              </a:cxn>
            </a:cxnLst>
            <a:rect l="l" t="t" r="r" b="b"/>
            <a:pathLst>
              <a:path w="1841326" h="1503123">
                <a:moveTo>
                  <a:pt x="1841326" y="0"/>
                </a:moveTo>
                <a:cubicBezTo>
                  <a:pt x="1815230" y="337159"/>
                  <a:pt x="1789134" y="674318"/>
                  <a:pt x="1534438" y="770351"/>
                </a:cubicBezTo>
                <a:cubicBezTo>
                  <a:pt x="1279742" y="866384"/>
                  <a:pt x="568890" y="454068"/>
                  <a:pt x="313150" y="576197"/>
                </a:cubicBezTo>
                <a:cubicBezTo>
                  <a:pt x="57410" y="698326"/>
                  <a:pt x="28705" y="1100724"/>
                  <a:pt x="0" y="1503123"/>
                </a:cubicBezTo>
              </a:path>
            </a:pathLst>
          </a:custGeom>
          <a:ln>
            <a:prstDash val="lg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17" name="Freeform 116">
            <a:extLst>
              <a:ext uri="{FF2B5EF4-FFF2-40B4-BE49-F238E27FC236}">
                <a16:creationId xmlns:a16="http://schemas.microsoft.com/office/drawing/2014/main" id="{B115B8BD-68E5-8986-A545-A79594B33A06}"/>
              </a:ext>
            </a:extLst>
          </p:cNvPr>
          <p:cNvSpPr/>
          <p:nvPr/>
        </p:nvSpPr>
        <p:spPr>
          <a:xfrm>
            <a:off x="7277622" y="2818356"/>
            <a:ext cx="1816274" cy="1509386"/>
          </a:xfrm>
          <a:custGeom>
            <a:avLst/>
            <a:gdLst>
              <a:gd name="csX0" fmla="*/ 1816274 w 1816274"/>
              <a:gd name="csY0" fmla="*/ 0 h 1509386"/>
              <a:gd name="csX1" fmla="*/ 1521912 w 1816274"/>
              <a:gd name="csY1" fmla="*/ 883085 h 1509386"/>
              <a:gd name="csX2" fmla="*/ 356992 w 1816274"/>
              <a:gd name="csY2" fmla="*/ 707721 h 1509386"/>
              <a:gd name="csX3" fmla="*/ 0 w 1816274"/>
              <a:gd name="csY3" fmla="*/ 1509386 h 1509386"/>
            </a:gdLst>
            <a:ahLst/>
            <a:cxnLst>
              <a:cxn ang="0">
                <a:pos x="csX0" y="csY0"/>
              </a:cxn>
              <a:cxn ang="0">
                <a:pos x="csX1" y="csY1"/>
              </a:cxn>
              <a:cxn ang="0">
                <a:pos x="csX2" y="csY2"/>
              </a:cxn>
              <a:cxn ang="0">
                <a:pos x="csX3" y="csY3"/>
              </a:cxn>
            </a:cxnLst>
            <a:rect l="l" t="t" r="r" b="b"/>
            <a:pathLst>
              <a:path w="1816274" h="1509386">
                <a:moveTo>
                  <a:pt x="1816274" y="0"/>
                </a:moveTo>
                <a:cubicBezTo>
                  <a:pt x="1790700" y="382566"/>
                  <a:pt x="1765126" y="765132"/>
                  <a:pt x="1521912" y="883085"/>
                </a:cubicBezTo>
                <a:cubicBezTo>
                  <a:pt x="1278698" y="1001039"/>
                  <a:pt x="610644" y="603337"/>
                  <a:pt x="356992" y="707721"/>
                </a:cubicBezTo>
                <a:cubicBezTo>
                  <a:pt x="103340" y="812105"/>
                  <a:pt x="51670" y="1160745"/>
                  <a:pt x="0" y="1509386"/>
                </a:cubicBezTo>
              </a:path>
            </a:pathLst>
          </a:custGeom>
          <a:ln>
            <a:prstDash val="lg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118" name="Straight Arrow Connector 117">
            <a:extLst>
              <a:ext uri="{FF2B5EF4-FFF2-40B4-BE49-F238E27FC236}">
                <a16:creationId xmlns:a16="http://schemas.microsoft.com/office/drawing/2014/main" id="{1E51AADE-8A21-E7FA-EE39-E562CD743FCC}"/>
              </a:ext>
            </a:extLst>
          </p:cNvPr>
          <p:cNvCxnSpPr>
            <a:cxnSpLocks/>
          </p:cNvCxnSpPr>
          <p:nvPr/>
        </p:nvCxnSpPr>
        <p:spPr>
          <a:xfrm>
            <a:off x="7098131" y="4381434"/>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119" name="Straight Arrow Connector 118">
            <a:extLst>
              <a:ext uri="{FF2B5EF4-FFF2-40B4-BE49-F238E27FC236}">
                <a16:creationId xmlns:a16="http://schemas.microsoft.com/office/drawing/2014/main" id="{AEB75F5A-AA62-5098-7520-42C8A9090BDA}"/>
              </a:ext>
            </a:extLst>
          </p:cNvPr>
          <p:cNvCxnSpPr>
            <a:cxnSpLocks/>
          </p:cNvCxnSpPr>
          <p:nvPr/>
        </p:nvCxnSpPr>
        <p:spPr>
          <a:xfrm>
            <a:off x="7277622" y="4381434"/>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127" name="TextBox 126">
                <a:extLst>
                  <a:ext uri="{FF2B5EF4-FFF2-40B4-BE49-F238E27FC236}">
                    <a16:creationId xmlns:a16="http://schemas.microsoft.com/office/drawing/2014/main" id="{17DE0A48-DB51-934F-D9C6-717A879C669E}"/>
                  </a:ext>
                </a:extLst>
              </p:cNvPr>
              <p:cNvSpPr txBox="1"/>
              <p:nvPr/>
            </p:nvSpPr>
            <p:spPr>
              <a:xfrm>
                <a:off x="6931782" y="4837832"/>
                <a:ext cx="32855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𝐹</m:t>
                      </m:r>
                    </m:oMath>
                  </m:oMathPara>
                </a14:m>
                <a:endParaRPr lang="en-US" sz="1200" dirty="0">
                  <a:latin typeface="Arial" panose="020B0604020202020204" pitchFamily="34" charset="0"/>
                  <a:cs typeface="Arial" panose="020B0604020202020204" pitchFamily="34" charset="0"/>
                </a:endParaRPr>
              </a:p>
            </p:txBody>
          </p:sp>
        </mc:Choice>
        <mc:Fallback xmlns="">
          <p:sp>
            <p:nvSpPr>
              <p:cNvPr id="127" name="TextBox 126">
                <a:extLst>
                  <a:ext uri="{FF2B5EF4-FFF2-40B4-BE49-F238E27FC236}">
                    <a16:creationId xmlns:a16="http://schemas.microsoft.com/office/drawing/2014/main" id="{17DE0A48-DB51-934F-D9C6-717A879C669E}"/>
                  </a:ext>
                </a:extLst>
              </p:cNvPr>
              <p:cNvSpPr txBox="1">
                <a:spLocks noRot="1" noChangeAspect="1" noMove="1" noResize="1" noEditPoints="1" noAdjustHandles="1" noChangeArrowheads="1" noChangeShapeType="1" noTextEdit="1"/>
              </p:cNvSpPr>
              <p:nvPr/>
            </p:nvSpPr>
            <p:spPr>
              <a:xfrm>
                <a:off x="6931782" y="4837832"/>
                <a:ext cx="328551" cy="27699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9" name="TextBox 128">
                <a:extLst>
                  <a:ext uri="{FF2B5EF4-FFF2-40B4-BE49-F238E27FC236}">
                    <a16:creationId xmlns:a16="http://schemas.microsoft.com/office/drawing/2014/main" id="{D022160D-2B8B-722A-741A-06EDAFBF36A6}"/>
                  </a:ext>
                </a:extLst>
              </p:cNvPr>
              <p:cNvSpPr txBox="1"/>
              <p:nvPr/>
            </p:nvSpPr>
            <p:spPr>
              <a:xfrm>
                <a:off x="7135177" y="4837832"/>
                <a:ext cx="322717"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129" name="TextBox 128">
                <a:extLst>
                  <a:ext uri="{FF2B5EF4-FFF2-40B4-BE49-F238E27FC236}">
                    <a16:creationId xmlns:a16="http://schemas.microsoft.com/office/drawing/2014/main" id="{D022160D-2B8B-722A-741A-06EDAFBF36A6}"/>
                  </a:ext>
                </a:extLst>
              </p:cNvPr>
              <p:cNvSpPr txBox="1">
                <a:spLocks noRot="1" noChangeAspect="1" noMove="1" noResize="1" noEditPoints="1" noAdjustHandles="1" noChangeArrowheads="1" noChangeShapeType="1" noTextEdit="1"/>
              </p:cNvSpPr>
              <p:nvPr/>
            </p:nvSpPr>
            <p:spPr>
              <a:xfrm>
                <a:off x="7135177" y="4837832"/>
                <a:ext cx="322717"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1" name="TextBox 170">
                <a:extLst>
                  <a:ext uri="{FF2B5EF4-FFF2-40B4-BE49-F238E27FC236}">
                    <a16:creationId xmlns:a16="http://schemas.microsoft.com/office/drawing/2014/main" id="{0B58D23E-AE8B-A988-D0D7-9602A746E800}"/>
                  </a:ext>
                </a:extLst>
              </p:cNvPr>
              <p:cNvSpPr txBox="1"/>
              <p:nvPr/>
            </p:nvSpPr>
            <p:spPr>
              <a:xfrm>
                <a:off x="571815" y="2282532"/>
                <a:ext cx="4032001" cy="923330"/>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Variable Ordering: </a:t>
                </a:r>
                <a14:m>
                  <m:oMath xmlns:m="http://schemas.openxmlformats.org/officeDocument/2006/math">
                    <m:d>
                      <m:dPr>
                        <m:begChr m:val="⟨"/>
                        <m:endChr m:val="⟩"/>
                        <m:ctrlPr>
                          <a:rPr lang="en-US" b="0" i="1" smtClean="0">
                            <a:latin typeface="Cambria Math" panose="02040503050406030204" pitchFamily="18" charset="0"/>
                            <a:cs typeface="Arial" panose="020B0604020202020204" pitchFamily="34" charset="0"/>
                          </a:rPr>
                        </m:ctrlPr>
                      </m:dPr>
                      <m:e>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𝑥</m:t>
                            </m:r>
                          </m:e>
                          <m:sub>
                            <m:r>
                              <a:rPr lang="en-US" b="0" i="1" smtClean="0">
                                <a:latin typeface="Cambria Math" panose="02040503050406030204" pitchFamily="18" charset="0"/>
                                <a:cs typeface="Arial" panose="020B0604020202020204" pitchFamily="34" charset="0"/>
                              </a:rPr>
                              <m:t>0</m:t>
                            </m:r>
                          </m:sub>
                        </m:sSub>
                        <m:r>
                          <a:rPr lang="en-US" b="0" i="1" smtClean="0">
                            <a:latin typeface="Cambria Math" panose="02040503050406030204" pitchFamily="18" charset="0"/>
                            <a:cs typeface="Arial" panose="020B0604020202020204" pitchFamily="34" charset="0"/>
                          </a:rPr>
                          <m:t>,</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𝑦</m:t>
                            </m:r>
                          </m:e>
                          <m:sub>
                            <m:r>
                              <a:rPr lang="en-US" b="0" i="1" smtClean="0">
                                <a:latin typeface="Cambria Math" panose="02040503050406030204" pitchFamily="18" charset="0"/>
                                <a:cs typeface="Arial" panose="020B0604020202020204" pitchFamily="34" charset="0"/>
                              </a:rPr>
                              <m:t>0</m:t>
                            </m:r>
                          </m:sub>
                        </m:sSub>
                        <m:r>
                          <a:rPr lang="en-US" b="0" i="1" smtClean="0">
                            <a:latin typeface="Cambria Math" panose="02040503050406030204" pitchFamily="18" charset="0"/>
                            <a:cs typeface="Arial" panose="020B0604020202020204" pitchFamily="34" charset="0"/>
                          </a:rPr>
                          <m:t>,</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𝑧</m:t>
                            </m:r>
                          </m:e>
                          <m:sub>
                            <m:r>
                              <a:rPr lang="en-US" b="0" i="1" smtClean="0">
                                <a:latin typeface="Cambria Math" panose="02040503050406030204" pitchFamily="18" charset="0"/>
                                <a:cs typeface="Arial" panose="020B0604020202020204" pitchFamily="34" charset="0"/>
                              </a:rPr>
                              <m:t>0</m:t>
                            </m:r>
                          </m:sub>
                        </m:sSub>
                        <m:r>
                          <a:rPr lang="en-US" b="0" i="1" smtClean="0">
                            <a:latin typeface="Cambria Math" panose="02040503050406030204" pitchFamily="18" charset="0"/>
                            <a:cs typeface="Arial" panose="020B0604020202020204" pitchFamily="34" charset="0"/>
                          </a:rPr>
                          <m:t>,</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𝑥</m:t>
                            </m:r>
                          </m:e>
                          <m:sub>
                            <m:r>
                              <a:rPr lang="en-US" b="0" i="1" smtClean="0">
                                <a:latin typeface="Cambria Math" panose="02040503050406030204" pitchFamily="18" charset="0"/>
                                <a:cs typeface="Arial" panose="020B0604020202020204" pitchFamily="34" charset="0"/>
                              </a:rPr>
                              <m:t>1</m:t>
                            </m:r>
                          </m:sub>
                        </m:sSub>
                        <m:r>
                          <a:rPr lang="en-US" b="0" i="1" smtClean="0">
                            <a:latin typeface="Cambria Math" panose="02040503050406030204" pitchFamily="18" charset="0"/>
                            <a:cs typeface="Arial" panose="020B0604020202020204" pitchFamily="34" charset="0"/>
                          </a:rPr>
                          <m:t>,</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𝑦</m:t>
                            </m:r>
                          </m:e>
                          <m:sub>
                            <m:r>
                              <a:rPr lang="en-US" b="0" i="1" smtClean="0">
                                <a:latin typeface="Cambria Math" panose="02040503050406030204" pitchFamily="18" charset="0"/>
                                <a:cs typeface="Arial" panose="020B0604020202020204" pitchFamily="34" charset="0"/>
                              </a:rPr>
                              <m:t>1</m:t>
                            </m:r>
                          </m:sub>
                        </m:sSub>
                        <m:r>
                          <a:rPr lang="en-US" b="0" i="1" smtClean="0">
                            <a:latin typeface="Cambria Math" panose="02040503050406030204" pitchFamily="18" charset="0"/>
                            <a:cs typeface="Arial" panose="020B0604020202020204" pitchFamily="34" charset="0"/>
                          </a:rPr>
                          <m:t>,</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𝑧</m:t>
                            </m:r>
                          </m:e>
                          <m:sub>
                            <m:r>
                              <a:rPr lang="en-US" b="0" i="1" smtClean="0">
                                <a:latin typeface="Cambria Math" panose="02040503050406030204" pitchFamily="18" charset="0"/>
                                <a:cs typeface="Arial" panose="020B0604020202020204" pitchFamily="34" charset="0"/>
                              </a:rPr>
                              <m:t>1</m:t>
                            </m:r>
                          </m:sub>
                        </m:sSub>
                      </m:e>
                    </m:d>
                  </m:oMath>
                </a14:m>
                <a:endParaRPr lang="en-US" b="0"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No</a:t>
                </a:r>
                <a:r>
                  <a:rPr lang="en-US" dirty="0">
                    <a:latin typeface="Arial" panose="020B0604020202020204" pitchFamily="34" charset="0"/>
                    <a:cs typeface="Arial" panose="020B0604020202020204" pitchFamily="34" charset="0"/>
                  </a:rPr>
                  <a:t> dummy variables used</a:t>
                </a:r>
              </a:p>
            </p:txBody>
          </p:sp>
        </mc:Choice>
        <mc:Fallback xmlns="">
          <p:sp>
            <p:nvSpPr>
              <p:cNvPr id="171" name="TextBox 170">
                <a:extLst>
                  <a:ext uri="{FF2B5EF4-FFF2-40B4-BE49-F238E27FC236}">
                    <a16:creationId xmlns:a16="http://schemas.microsoft.com/office/drawing/2014/main" id="{0B58D23E-AE8B-A988-D0D7-9602A746E800}"/>
                  </a:ext>
                </a:extLst>
              </p:cNvPr>
              <p:cNvSpPr txBox="1">
                <a:spLocks noRot="1" noChangeAspect="1" noMove="1" noResize="1" noEditPoints="1" noAdjustHandles="1" noChangeArrowheads="1" noChangeShapeType="1" noTextEdit="1"/>
              </p:cNvSpPr>
              <p:nvPr/>
            </p:nvSpPr>
            <p:spPr>
              <a:xfrm>
                <a:off x="571815" y="2282532"/>
                <a:ext cx="4032001" cy="923330"/>
              </a:xfrm>
              <a:prstGeom prst="rect">
                <a:avLst/>
              </a:prstGeom>
              <a:blipFill>
                <a:blip r:embed="rId6"/>
                <a:stretch>
                  <a:fillRect l="-1572" t="-2703" b="-9459"/>
                </a:stretch>
              </a:blipFill>
            </p:spPr>
            <p:txBody>
              <a:bodyPr/>
              <a:lstStyle/>
              <a:p>
                <a:r>
                  <a:rPr lang="en-US">
                    <a:noFill/>
                  </a:rPr>
                  <a:t> </a:t>
                </a:r>
              </a:p>
            </p:txBody>
          </p:sp>
        </mc:Fallback>
      </mc:AlternateContent>
      <p:sp>
        <p:nvSpPr>
          <p:cNvPr id="172" name="TextBox 171">
            <a:extLst>
              <a:ext uri="{FF2B5EF4-FFF2-40B4-BE49-F238E27FC236}">
                <a16:creationId xmlns:a16="http://schemas.microsoft.com/office/drawing/2014/main" id="{4144F89E-FA1E-0F46-C832-1E2E9AC82D99}"/>
              </a:ext>
            </a:extLst>
          </p:cNvPr>
          <p:cNvSpPr txBox="1"/>
          <p:nvPr/>
        </p:nvSpPr>
        <p:spPr>
          <a:xfrm>
            <a:off x="571815" y="3455510"/>
            <a:ext cx="1223412"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Grammar:</a:t>
            </a:r>
          </a:p>
        </p:txBody>
      </p:sp>
      <mc:AlternateContent xmlns:mc="http://schemas.openxmlformats.org/markup-compatibility/2006" xmlns:a14="http://schemas.microsoft.com/office/drawing/2010/main">
        <mc:Choice Requires="a14">
          <p:sp>
            <p:nvSpPr>
              <p:cNvPr id="181" name="TextBox 180">
                <a:extLst>
                  <a:ext uri="{FF2B5EF4-FFF2-40B4-BE49-F238E27FC236}">
                    <a16:creationId xmlns:a16="http://schemas.microsoft.com/office/drawing/2014/main" id="{97E08758-9C0C-9F2F-5152-E470059A3327}"/>
                  </a:ext>
                </a:extLst>
              </p:cNvPr>
              <p:cNvSpPr txBox="1"/>
              <p:nvPr/>
            </p:nvSpPr>
            <p:spPr>
              <a:xfrm>
                <a:off x="2073058" y="3493088"/>
                <a:ext cx="1441805" cy="92333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1</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0</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r>
                        <a:rPr lang="en-US" i="1">
                          <a:latin typeface="Cambria Math" panose="02040503050406030204" pitchFamily="18" charset="0"/>
                          <a:cs typeface="Arial" panose="020B0604020202020204" pitchFamily="34" charset="0"/>
                        </a:rPr>
                        <m:t>→</m:t>
                      </m:r>
                      <m:r>
                        <a:rPr lang="en-US" i="1">
                          <a:latin typeface="Cambria Math" panose="02040503050406030204" pitchFamily="18" charset="0"/>
                          <a:cs typeface="Arial" panose="020B0604020202020204" pitchFamily="34" charset="0"/>
                        </a:rPr>
                        <m:t>𝑎</m:t>
                      </m:r>
                    </m:oMath>
                  </m:oMathPara>
                </a14:m>
                <a:endParaRPr lang="en-US" dirty="0">
                  <a:latin typeface="Arial" panose="020B0604020202020204" pitchFamily="34" charset="0"/>
                  <a:cs typeface="Arial" panose="020B0604020202020204" pitchFamily="34" charset="0"/>
                </a:endParaRPr>
              </a:p>
            </p:txBody>
          </p:sp>
        </mc:Choice>
        <mc:Fallback xmlns="">
          <p:sp>
            <p:nvSpPr>
              <p:cNvPr id="181" name="TextBox 180">
                <a:extLst>
                  <a:ext uri="{FF2B5EF4-FFF2-40B4-BE49-F238E27FC236}">
                    <a16:creationId xmlns:a16="http://schemas.microsoft.com/office/drawing/2014/main" id="{97E08758-9C0C-9F2F-5152-E470059A3327}"/>
                  </a:ext>
                </a:extLst>
              </p:cNvPr>
              <p:cNvSpPr txBox="1">
                <a:spLocks noRot="1" noChangeAspect="1" noMove="1" noResize="1" noEditPoints="1" noAdjustHandles="1" noChangeArrowheads="1" noChangeShapeType="1" noTextEdit="1"/>
              </p:cNvSpPr>
              <p:nvPr/>
            </p:nvSpPr>
            <p:spPr>
              <a:xfrm>
                <a:off x="2073058" y="3493088"/>
                <a:ext cx="1441805" cy="923330"/>
              </a:xfrm>
              <a:prstGeom prst="rect">
                <a:avLst/>
              </a:prstGeom>
              <a:blipFill>
                <a:blip r:embed="rId7"/>
                <a:stretch>
                  <a:fillRect/>
                </a:stretch>
              </a:blipFill>
            </p:spPr>
            <p:txBody>
              <a:bodyPr/>
              <a:lstStyle/>
              <a:p>
                <a:r>
                  <a:rPr lang="en-US">
                    <a:noFill/>
                  </a:rPr>
                  <a:t> </a:t>
                </a:r>
              </a:p>
            </p:txBody>
          </p:sp>
        </mc:Fallback>
      </mc:AlternateContent>
      <p:sp>
        <p:nvSpPr>
          <p:cNvPr id="182" name="TextBox 181">
            <a:extLst>
              <a:ext uri="{FF2B5EF4-FFF2-40B4-BE49-F238E27FC236}">
                <a16:creationId xmlns:a16="http://schemas.microsoft.com/office/drawing/2014/main" id="{6F8A53C8-ADE7-F4D2-460C-AFBBFE5394B7}"/>
              </a:ext>
            </a:extLst>
          </p:cNvPr>
          <p:cNvSpPr txBox="1"/>
          <p:nvPr/>
        </p:nvSpPr>
        <p:spPr>
          <a:xfrm>
            <a:off x="571814" y="4514666"/>
            <a:ext cx="5039845" cy="646331"/>
          </a:xfrm>
          <a:prstGeom prst="rect">
            <a:avLst/>
          </a:prstGeom>
          <a:noFill/>
        </p:spPr>
        <p:txBody>
          <a:bodyPr wrap="square" rtlCol="0">
            <a:spAutoFit/>
          </a:bodyPr>
          <a:lstStyle/>
          <a:p>
            <a:r>
              <a:rPr lang="en-US" b="1" dirty="0">
                <a:solidFill>
                  <a:srgbClr val="C55A11"/>
                </a:solidFill>
                <a:latin typeface="Arial" panose="020B0604020202020204" pitchFamily="34" charset="0"/>
                <a:cs typeface="Arial" panose="020B0604020202020204" pitchFamily="34" charset="0"/>
              </a:rPr>
              <a:t>Repeated structure used effectively, providing additional compression!</a:t>
            </a:r>
          </a:p>
        </p:txBody>
      </p:sp>
      <p:sp>
        <p:nvSpPr>
          <p:cNvPr id="187" name="TextBox 186">
            <a:extLst>
              <a:ext uri="{FF2B5EF4-FFF2-40B4-BE49-F238E27FC236}">
                <a16:creationId xmlns:a16="http://schemas.microsoft.com/office/drawing/2014/main" id="{CEBF5538-37FA-7180-FC1E-C7AE353EE308}"/>
              </a:ext>
            </a:extLst>
          </p:cNvPr>
          <p:cNvSpPr txBox="1"/>
          <p:nvPr/>
        </p:nvSpPr>
        <p:spPr>
          <a:xfrm>
            <a:off x="8104119" y="4338555"/>
            <a:ext cx="2850111" cy="646331"/>
          </a:xfrm>
          <a:prstGeom prst="rect">
            <a:avLst/>
          </a:prstGeom>
          <a:noFill/>
        </p:spPr>
        <p:txBody>
          <a:bodyPr wrap="square" rtlCol="0">
            <a:spAutoFit/>
          </a:bodyPr>
          <a:lstStyle/>
          <a:p>
            <a:r>
              <a:rPr lang="en-US" b="1" dirty="0">
                <a:solidFill>
                  <a:srgbClr val="C55A11"/>
                </a:solidFill>
                <a:latin typeface="Arial" panose="020B0604020202020204" pitchFamily="34" charset="0"/>
                <a:cs typeface="Arial" panose="020B0604020202020204" pitchFamily="34" charset="0"/>
              </a:rPr>
              <a:t>Generalized CFLOBDDs (GCFLOBDDs)</a:t>
            </a:r>
          </a:p>
        </p:txBody>
      </p:sp>
    </p:spTree>
    <p:extLst>
      <p:ext uri="{BB962C8B-B14F-4D97-AF65-F5344CB8AC3E}">
        <p14:creationId xmlns:p14="http://schemas.microsoft.com/office/powerpoint/2010/main" val="1321116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1"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dissolve">
                                      <p:cBhvr>
                                        <p:cTn id="7" dur="500"/>
                                        <p:tgtEl>
                                          <p:spTgt spid="18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1" nodeType="clickEffect">
                                  <p:stCondLst>
                                    <p:cond delay="0"/>
                                  </p:stCondLst>
                                  <p:childTnLst>
                                    <p:set>
                                      <p:cBhvr>
                                        <p:cTn id="11" dur="1" fill="hold">
                                          <p:stCondLst>
                                            <p:cond delay="0"/>
                                          </p:stCondLst>
                                        </p:cTn>
                                        <p:tgtEl>
                                          <p:spTgt spid="187"/>
                                        </p:tgtEl>
                                        <p:attrNameLst>
                                          <p:attrName>style.visibility</p:attrName>
                                        </p:attrNameLst>
                                      </p:cBhvr>
                                      <p:to>
                                        <p:strVal val="visible"/>
                                      </p:to>
                                    </p:set>
                                    <p:animEffect transition="in" filter="dissolve">
                                      <p:cBhvr>
                                        <p:cTn id="12"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1"/>
      <p:bldP spid="187" grpId="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855E75-1798-C30B-3932-178591283CE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0EB123B-3B2A-F0A4-57D7-5843FD047C40}"/>
              </a:ext>
            </a:extLst>
          </p:cNvPr>
          <p:cNvSpPr>
            <a:spLocks noGrp="1"/>
          </p:cNvSpPr>
          <p:nvPr>
            <p:ph type="title"/>
          </p:nvPr>
        </p:nvSpPr>
        <p:spPr>
          <a:xfrm>
            <a:off x="838200" y="365879"/>
            <a:ext cx="10515600" cy="1325563"/>
          </a:xfrm>
        </p:spPr>
        <p:txBody>
          <a:bodyPr/>
          <a:lstStyle/>
          <a:p>
            <a:r>
              <a:rPr lang="en-US" b="1" dirty="0">
                <a:solidFill>
                  <a:srgbClr val="C55A11"/>
                </a:solidFill>
                <a:latin typeface="Arial" panose="020B0604020202020204" pitchFamily="34" charset="0"/>
                <a:cs typeface="Arial" panose="020B0604020202020204" pitchFamily="34" charset="0"/>
              </a:rPr>
              <a:t>Examples: User-Defined Grammar</a:t>
            </a:r>
          </a:p>
        </p:txBody>
      </p:sp>
      <p:sp>
        <p:nvSpPr>
          <p:cNvPr id="3" name="Slide Number Placeholder 2">
            <a:extLst>
              <a:ext uri="{FF2B5EF4-FFF2-40B4-BE49-F238E27FC236}">
                <a16:creationId xmlns:a16="http://schemas.microsoft.com/office/drawing/2014/main" id="{D0569097-901E-EBFC-7F7D-5774EEDE649C}"/>
              </a:ext>
            </a:extLst>
          </p:cNvPr>
          <p:cNvSpPr>
            <a:spLocks noGrp="1"/>
          </p:cNvSpPr>
          <p:nvPr>
            <p:ph type="sldNum" sz="quarter" idx="12"/>
          </p:nvPr>
        </p:nvSpPr>
        <p:spPr/>
        <p:txBody>
          <a:bodyPr/>
          <a:lstStyle/>
          <a:p>
            <a:fld id="{0FB003BB-B0A3-EA40-A30C-D476AA9046D7}" type="slidenum">
              <a:rPr lang="en-US" smtClean="0"/>
              <a:t>117</a:t>
            </a:fld>
            <a:endParaRPr lang="en-US" dirty="0"/>
          </a:p>
        </p:txBody>
      </p:sp>
      <mc:AlternateContent xmlns:mc="http://schemas.openxmlformats.org/markup-compatibility/2006" xmlns:a14="http://schemas.microsoft.com/office/drawing/2010/main">
        <mc:Choice Requires="a14">
          <p:sp>
            <p:nvSpPr>
              <p:cNvPr id="181" name="TextBox 180">
                <a:extLst>
                  <a:ext uri="{FF2B5EF4-FFF2-40B4-BE49-F238E27FC236}">
                    <a16:creationId xmlns:a16="http://schemas.microsoft.com/office/drawing/2014/main" id="{523AD428-DA93-79E2-02C4-5CCACAF00CC6}"/>
                  </a:ext>
                </a:extLst>
              </p:cNvPr>
              <p:cNvSpPr txBox="1"/>
              <p:nvPr/>
            </p:nvSpPr>
            <p:spPr>
              <a:xfrm>
                <a:off x="838200" y="2124638"/>
                <a:ext cx="1504322" cy="175432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5</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4</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4</m:t>
                          </m:r>
                        </m:sub>
                      </m:sSub>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4</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4</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smtClean="0">
                              <a:latin typeface="Cambria Math" panose="02040503050406030204" pitchFamily="18" charset="0"/>
                              <a:cs typeface="Arial" panose="020B0604020202020204" pitchFamily="34" charset="0"/>
                            </a:rPr>
                            <m:t>1</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0</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r>
                        <a:rPr lang="en-US" i="1">
                          <a:latin typeface="Cambria Math" panose="02040503050406030204" pitchFamily="18" charset="0"/>
                          <a:cs typeface="Arial" panose="020B0604020202020204" pitchFamily="34" charset="0"/>
                        </a:rPr>
                        <m:t>→</m:t>
                      </m:r>
                      <m:r>
                        <a:rPr lang="en-US" i="1">
                          <a:latin typeface="Cambria Math" panose="02040503050406030204" pitchFamily="18" charset="0"/>
                          <a:cs typeface="Arial" panose="020B0604020202020204" pitchFamily="34" charset="0"/>
                        </a:rPr>
                        <m:t>𝑎</m:t>
                      </m:r>
                    </m:oMath>
                  </m:oMathPara>
                </a14:m>
                <a:endParaRPr lang="en-US" dirty="0">
                  <a:latin typeface="Arial" panose="020B0604020202020204" pitchFamily="34" charset="0"/>
                  <a:cs typeface="Arial" panose="020B0604020202020204" pitchFamily="34" charset="0"/>
                </a:endParaRPr>
              </a:p>
            </p:txBody>
          </p:sp>
        </mc:Choice>
        <mc:Fallback xmlns="">
          <p:sp>
            <p:nvSpPr>
              <p:cNvPr id="181" name="TextBox 180">
                <a:extLst>
                  <a:ext uri="{FF2B5EF4-FFF2-40B4-BE49-F238E27FC236}">
                    <a16:creationId xmlns:a16="http://schemas.microsoft.com/office/drawing/2014/main" id="{523AD428-DA93-79E2-02C4-5CCACAF00CC6}"/>
                  </a:ext>
                </a:extLst>
              </p:cNvPr>
              <p:cNvSpPr txBox="1">
                <a:spLocks noRot="1" noChangeAspect="1" noMove="1" noResize="1" noEditPoints="1" noAdjustHandles="1" noChangeArrowheads="1" noChangeShapeType="1" noTextEdit="1"/>
              </p:cNvSpPr>
              <p:nvPr/>
            </p:nvSpPr>
            <p:spPr>
              <a:xfrm>
                <a:off x="838200" y="2124638"/>
                <a:ext cx="1504322" cy="1754326"/>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231E20CE-F18C-370D-ADC8-117245359008}"/>
                  </a:ext>
                </a:extLst>
              </p:cNvPr>
              <p:cNvSpPr txBox="1"/>
              <p:nvPr/>
            </p:nvSpPr>
            <p:spPr>
              <a:xfrm>
                <a:off x="6096000" y="2043218"/>
                <a:ext cx="1447127" cy="203132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5</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4</m:t>
                          </m:r>
                        </m:sub>
                      </m:sSub>
                      <m:sSub>
                        <m:sSubPr>
                          <m:ctrlPr>
                            <a:rPr lang="en-US" i="1">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𝐴</m:t>
                          </m:r>
                        </m:e>
                        <m:sub>
                          <m:r>
                            <a:rPr lang="en-US" b="0" i="1" smtClean="0">
                              <a:latin typeface="Cambria Math" panose="02040503050406030204" pitchFamily="18" charset="0"/>
                              <a:cs typeface="Arial" panose="020B0604020202020204" pitchFamily="34" charset="0"/>
                            </a:rPr>
                            <m:t>3</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4</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smtClean="0">
                              <a:latin typeface="Cambria Math" panose="02040503050406030204" pitchFamily="18" charset="0"/>
                              <a:cs typeface="Arial" panose="020B0604020202020204" pitchFamily="34" charset="0"/>
                            </a:rPr>
                            <m:t>1</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𝐴</m:t>
                          </m:r>
                        </m:e>
                        <m:sub>
                          <m:r>
                            <a:rPr lang="en-US" b="0" i="1" smtClean="0">
                              <a:latin typeface="Cambria Math" panose="02040503050406030204" pitchFamily="18" charset="0"/>
                              <a:cs typeface="Arial" panose="020B0604020202020204" pitchFamily="34" charset="0"/>
                            </a:rPr>
                            <m:t>3</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r>
                        <a:rPr lang="en-US" i="1">
                          <a:latin typeface="Cambria Math" panose="02040503050406030204" pitchFamily="18" charset="0"/>
                          <a:cs typeface="Arial" panose="020B0604020202020204" pitchFamily="34" charset="0"/>
                        </a:rPr>
                        <m:t>→</m:t>
                      </m:r>
                      <m:r>
                        <a:rPr lang="en-US" i="1">
                          <a:latin typeface="Cambria Math" panose="02040503050406030204" pitchFamily="18" charset="0"/>
                          <a:cs typeface="Arial" panose="020B0604020202020204" pitchFamily="34" charset="0"/>
                        </a:rPr>
                        <m:t>𝑎</m:t>
                      </m:r>
                    </m:oMath>
                  </m:oMathPara>
                </a14:m>
                <a:endParaRPr lang="en-US" dirty="0">
                  <a:latin typeface="Arial" panose="020B0604020202020204" pitchFamily="34" charset="0"/>
                  <a:cs typeface="Arial" panose="020B0604020202020204" pitchFamily="34" charset="0"/>
                </a:endParaRPr>
              </a:p>
            </p:txBody>
          </p:sp>
        </mc:Choice>
        <mc:Fallback xmlns="">
          <p:sp>
            <p:nvSpPr>
              <p:cNvPr id="5" name="TextBox 4">
                <a:extLst>
                  <a:ext uri="{FF2B5EF4-FFF2-40B4-BE49-F238E27FC236}">
                    <a16:creationId xmlns:a16="http://schemas.microsoft.com/office/drawing/2014/main" id="{231E20CE-F18C-370D-ADC8-117245359008}"/>
                  </a:ext>
                </a:extLst>
              </p:cNvPr>
              <p:cNvSpPr txBox="1">
                <a:spLocks noRot="1" noChangeAspect="1" noMove="1" noResize="1" noEditPoints="1" noAdjustHandles="1" noChangeArrowheads="1" noChangeShapeType="1" noTextEdit="1"/>
              </p:cNvSpPr>
              <p:nvPr/>
            </p:nvSpPr>
            <p:spPr>
              <a:xfrm>
                <a:off x="6096000" y="2043218"/>
                <a:ext cx="1447127" cy="2031325"/>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FF08270B-453F-BACE-651D-72A53785E847}"/>
                  </a:ext>
                </a:extLst>
              </p:cNvPr>
              <p:cNvSpPr txBox="1"/>
              <p:nvPr/>
            </p:nvSpPr>
            <p:spPr>
              <a:xfrm>
                <a:off x="3605214" y="2132377"/>
                <a:ext cx="1228093" cy="175432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5</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4</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4</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smtClean="0">
                              <a:latin typeface="Cambria Math" panose="02040503050406030204" pitchFamily="18" charset="0"/>
                              <a:cs typeface="Arial" panose="020B0604020202020204" pitchFamily="34" charset="0"/>
                            </a:rPr>
                            <m:t>1</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r>
                        <a:rPr lang="en-US" i="1">
                          <a:latin typeface="Cambria Math" panose="02040503050406030204" pitchFamily="18" charset="0"/>
                          <a:cs typeface="Arial" panose="020B0604020202020204" pitchFamily="34" charset="0"/>
                        </a:rPr>
                        <m:t>→</m:t>
                      </m:r>
                      <m:r>
                        <a:rPr lang="en-US" i="1">
                          <a:latin typeface="Cambria Math" panose="02040503050406030204" pitchFamily="18" charset="0"/>
                          <a:cs typeface="Arial" panose="020B0604020202020204" pitchFamily="34" charset="0"/>
                        </a:rPr>
                        <m:t>𝑎</m:t>
                      </m:r>
                    </m:oMath>
                  </m:oMathPara>
                </a14:m>
                <a:endParaRPr lang="en-US" dirty="0">
                  <a:latin typeface="Arial" panose="020B0604020202020204" pitchFamily="34" charset="0"/>
                  <a:cs typeface="Arial" panose="020B0604020202020204" pitchFamily="34" charset="0"/>
                </a:endParaRPr>
              </a:p>
            </p:txBody>
          </p:sp>
        </mc:Choice>
        <mc:Fallback xmlns="">
          <p:sp>
            <p:nvSpPr>
              <p:cNvPr id="8" name="TextBox 7">
                <a:extLst>
                  <a:ext uri="{FF2B5EF4-FFF2-40B4-BE49-F238E27FC236}">
                    <a16:creationId xmlns:a16="http://schemas.microsoft.com/office/drawing/2014/main" id="{FF08270B-453F-BACE-651D-72A53785E847}"/>
                  </a:ext>
                </a:extLst>
              </p:cNvPr>
              <p:cNvSpPr txBox="1">
                <a:spLocks noRot="1" noChangeAspect="1" noMove="1" noResize="1" noEditPoints="1" noAdjustHandles="1" noChangeArrowheads="1" noChangeShapeType="1" noTextEdit="1"/>
              </p:cNvSpPr>
              <p:nvPr/>
            </p:nvSpPr>
            <p:spPr>
              <a:xfrm>
                <a:off x="3605214" y="2132377"/>
                <a:ext cx="1228093" cy="1754326"/>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7E4FC766-9C47-D2BB-9D3D-7E7DFDE37817}"/>
                  </a:ext>
                </a:extLst>
              </p:cNvPr>
              <p:cNvSpPr txBox="1"/>
              <p:nvPr/>
            </p:nvSpPr>
            <p:spPr>
              <a:xfrm>
                <a:off x="8805820" y="2043218"/>
                <a:ext cx="1590435" cy="175432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3</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sSub>
                        <m:sSubPr>
                          <m:ctrlPr>
                            <a:rPr lang="en-US" i="1">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𝐴</m:t>
                          </m:r>
                        </m:e>
                        <m:sub>
                          <m:r>
                            <a:rPr lang="en-US" b="0" i="1" smtClean="0">
                              <a:latin typeface="Cambria Math" panose="02040503050406030204" pitchFamily="18" charset="0"/>
                              <a:cs typeface="Arial" panose="020B0604020202020204" pitchFamily="34" charset="0"/>
                            </a:rPr>
                            <m:t>1</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2</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1</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smtClean="0">
                              <a:latin typeface="Cambria Math" panose="02040503050406030204" pitchFamily="18" charset="0"/>
                              <a:cs typeface="Arial" panose="020B0604020202020204" pitchFamily="34" charset="0"/>
                            </a:rPr>
                            <m:t>1</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𝑆</m:t>
                          </m:r>
                        </m:e>
                        <m:sub>
                          <m:r>
                            <a:rPr lang="en-US" b="0" i="1" smtClean="0">
                              <a:latin typeface="Cambria Math" panose="02040503050406030204" pitchFamily="18" charset="0"/>
                              <a:cs typeface="Arial" panose="020B0604020202020204" pitchFamily="34" charset="0"/>
                            </a:rPr>
                            <m:t>0</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𝐴</m:t>
                          </m:r>
                        </m:e>
                        <m:sub>
                          <m:r>
                            <a:rPr lang="en-US" i="1">
                              <a:latin typeface="Cambria Math" panose="02040503050406030204" pitchFamily="18" charset="0"/>
                              <a:cs typeface="Arial" panose="020B0604020202020204" pitchFamily="34" charset="0"/>
                            </a:rPr>
                            <m:t>1</m:t>
                          </m:r>
                        </m:sub>
                      </m:sSub>
                      <m:r>
                        <a:rPr lang="en-US" i="1">
                          <a:latin typeface="Cambria Math" panose="02040503050406030204" pitchFamily="18" charset="0"/>
                          <a:cs typeface="Arial" panose="020B0604020202020204" pitchFamily="34" charset="0"/>
                        </a:rPr>
                        <m:t>→</m:t>
                      </m:r>
                      <m:sSub>
                        <m:sSubPr>
                          <m:ctrlPr>
                            <a:rPr lang="en-US" i="1">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𝐴</m:t>
                          </m:r>
                        </m:e>
                        <m:sub>
                          <m:r>
                            <a:rPr lang="en-US" i="1">
                              <a:latin typeface="Cambria Math" panose="02040503050406030204" pitchFamily="18" charset="0"/>
                              <a:cs typeface="Arial" panose="020B0604020202020204" pitchFamily="34" charset="0"/>
                            </a:rPr>
                            <m:t>0</m:t>
                          </m:r>
                        </m:sub>
                      </m:sSub>
                      <m:sSub>
                        <m:sSubPr>
                          <m:ctrlPr>
                            <a:rPr lang="en-US" i="1">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𝐴</m:t>
                          </m:r>
                        </m:e>
                        <m:sub>
                          <m:r>
                            <a:rPr lang="en-US" i="1">
                              <a:latin typeface="Cambria Math" panose="02040503050406030204" pitchFamily="18" charset="0"/>
                              <a:cs typeface="Arial" panose="020B0604020202020204" pitchFamily="34" charset="0"/>
                            </a:rPr>
                            <m:t>0</m:t>
                          </m:r>
                        </m:sub>
                      </m:sSub>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i="1">
                              <a:latin typeface="Cambria Math" panose="02040503050406030204" pitchFamily="18" charset="0"/>
                              <a:cs typeface="Arial" panose="020B0604020202020204" pitchFamily="34" charset="0"/>
                            </a:rPr>
                            <m:t>𝑆</m:t>
                          </m:r>
                        </m:e>
                        <m:sub>
                          <m:r>
                            <a:rPr lang="en-US" i="1">
                              <a:latin typeface="Cambria Math" panose="02040503050406030204" pitchFamily="18" charset="0"/>
                              <a:cs typeface="Arial" panose="020B0604020202020204" pitchFamily="34" charset="0"/>
                            </a:rPr>
                            <m:t>0</m:t>
                          </m:r>
                        </m:sub>
                      </m:sSub>
                      <m:r>
                        <a:rPr lang="en-US" i="1">
                          <a:latin typeface="Cambria Math" panose="02040503050406030204" pitchFamily="18" charset="0"/>
                          <a:cs typeface="Arial" panose="020B0604020202020204" pitchFamily="34" charset="0"/>
                        </a:rPr>
                        <m:t>→</m:t>
                      </m:r>
                      <m:r>
                        <a:rPr lang="en-US" i="1">
                          <a:latin typeface="Cambria Math" panose="02040503050406030204" pitchFamily="18" charset="0"/>
                          <a:cs typeface="Arial" panose="020B0604020202020204" pitchFamily="34" charset="0"/>
                        </a:rPr>
                        <m:t>𝑎</m:t>
                      </m:r>
                    </m:oMath>
                  </m:oMathPara>
                </a14:m>
                <a:endParaRPr lang="en-US"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𝐴</m:t>
                          </m:r>
                        </m:e>
                        <m:sub>
                          <m:r>
                            <a:rPr lang="en-US" i="1">
                              <a:latin typeface="Cambria Math" panose="02040503050406030204" pitchFamily="18" charset="0"/>
                              <a:cs typeface="Arial" panose="020B0604020202020204" pitchFamily="34" charset="0"/>
                            </a:rPr>
                            <m:t>0</m:t>
                          </m:r>
                        </m:sub>
                      </m:sSub>
                      <m:r>
                        <a:rPr lang="en-US" i="1">
                          <a:latin typeface="Cambria Math" panose="02040503050406030204" pitchFamily="18" charset="0"/>
                          <a:cs typeface="Arial" panose="020B0604020202020204" pitchFamily="34" charset="0"/>
                        </a:rPr>
                        <m:t>→</m:t>
                      </m:r>
                      <m:r>
                        <m:rPr>
                          <m:nor/>
                        </m:rPr>
                        <a:rPr lang="en-US" b="0" i="0" smtClean="0">
                          <a:latin typeface="Cambria Math" panose="02040503050406030204" pitchFamily="18" charset="0"/>
                          <a:cs typeface="Arial" panose="020B0604020202020204" pitchFamily="34" charset="0"/>
                        </a:rPr>
                        <m:t>BDD</m:t>
                      </m:r>
                      <m:r>
                        <m:rPr>
                          <m:nor/>
                        </m:rPr>
                        <a:rPr lang="en-US" b="0" i="0" smtClean="0">
                          <a:latin typeface="Cambria Math" panose="02040503050406030204" pitchFamily="18" charset="0"/>
                          <a:cs typeface="Arial" panose="020B0604020202020204" pitchFamily="34" charset="0"/>
                        </a:rPr>
                        <m:t>(5)</m:t>
                      </m:r>
                    </m:oMath>
                  </m:oMathPara>
                </a14:m>
                <a:endParaRPr lang="en-US" dirty="0">
                  <a:latin typeface="Arial" panose="020B0604020202020204" pitchFamily="34" charset="0"/>
                  <a:cs typeface="Arial" panose="020B0604020202020204" pitchFamily="34" charset="0"/>
                </a:endParaRPr>
              </a:p>
            </p:txBody>
          </p:sp>
        </mc:Choice>
        <mc:Fallback xmlns="">
          <p:sp>
            <p:nvSpPr>
              <p:cNvPr id="10" name="TextBox 9">
                <a:extLst>
                  <a:ext uri="{FF2B5EF4-FFF2-40B4-BE49-F238E27FC236}">
                    <a16:creationId xmlns:a16="http://schemas.microsoft.com/office/drawing/2014/main" id="{7E4FC766-9C47-D2BB-9D3D-7E7DFDE37817}"/>
                  </a:ext>
                </a:extLst>
              </p:cNvPr>
              <p:cNvSpPr txBox="1">
                <a:spLocks noRot="1" noChangeAspect="1" noMove="1" noResize="1" noEditPoints="1" noAdjustHandles="1" noChangeArrowheads="1" noChangeShapeType="1" noTextEdit="1"/>
              </p:cNvSpPr>
              <p:nvPr/>
            </p:nvSpPr>
            <p:spPr>
              <a:xfrm>
                <a:off x="8805820" y="2043218"/>
                <a:ext cx="1590435" cy="1754326"/>
              </a:xfrm>
              <a:prstGeom prst="rect">
                <a:avLst/>
              </a:prstGeom>
              <a:blipFill>
                <a:blip r:embed="rId6"/>
                <a:stretch>
                  <a:fillRect b="-2857"/>
                </a:stretch>
              </a:blipFill>
            </p:spPr>
            <p:txBody>
              <a:bodyPr/>
              <a:lstStyle/>
              <a:p>
                <a:r>
                  <a:rPr lang="en-US">
                    <a:noFill/>
                  </a:rPr>
                  <a:t> </a:t>
                </a:r>
              </a:p>
            </p:txBody>
          </p:sp>
        </mc:Fallback>
      </mc:AlternateContent>
      <p:sp>
        <p:nvSpPr>
          <p:cNvPr id="11" name="TextBox 10">
            <a:extLst>
              <a:ext uri="{FF2B5EF4-FFF2-40B4-BE49-F238E27FC236}">
                <a16:creationId xmlns:a16="http://schemas.microsoft.com/office/drawing/2014/main" id="{87D30D90-819F-FE0D-04F4-19C620A5188E}"/>
              </a:ext>
            </a:extLst>
          </p:cNvPr>
          <p:cNvSpPr txBox="1"/>
          <p:nvPr/>
        </p:nvSpPr>
        <p:spPr>
          <a:xfrm>
            <a:off x="8732295" y="4279894"/>
            <a:ext cx="1954381"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BDD in Grammar</a:t>
            </a:r>
          </a:p>
        </p:txBody>
      </p:sp>
      <p:sp>
        <p:nvSpPr>
          <p:cNvPr id="12" name="TextBox 11">
            <a:extLst>
              <a:ext uri="{FF2B5EF4-FFF2-40B4-BE49-F238E27FC236}">
                <a16:creationId xmlns:a16="http://schemas.microsoft.com/office/drawing/2014/main" id="{AD2CD9B5-A1B7-52F2-083F-7E0104017024}"/>
              </a:ext>
            </a:extLst>
          </p:cNvPr>
          <p:cNvSpPr txBox="1"/>
          <p:nvPr/>
        </p:nvSpPr>
        <p:spPr>
          <a:xfrm>
            <a:off x="3605214" y="4279894"/>
            <a:ext cx="1172116"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Fibonacci</a:t>
            </a:r>
          </a:p>
        </p:txBody>
      </p:sp>
      <p:sp>
        <p:nvSpPr>
          <p:cNvPr id="13" name="TextBox 12">
            <a:extLst>
              <a:ext uri="{FF2B5EF4-FFF2-40B4-BE49-F238E27FC236}">
                <a16:creationId xmlns:a16="http://schemas.microsoft.com/office/drawing/2014/main" id="{969FCBC5-505C-E4F1-91B9-A61CDA25DC48}"/>
              </a:ext>
            </a:extLst>
          </p:cNvPr>
          <p:cNvSpPr txBox="1"/>
          <p:nvPr/>
        </p:nvSpPr>
        <p:spPr>
          <a:xfrm>
            <a:off x="6226462" y="4279894"/>
            <a:ext cx="1056701"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Arbitrary</a:t>
            </a:r>
          </a:p>
        </p:txBody>
      </p:sp>
      <p:sp>
        <p:nvSpPr>
          <p:cNvPr id="14" name="TextBox 13">
            <a:extLst>
              <a:ext uri="{FF2B5EF4-FFF2-40B4-BE49-F238E27FC236}">
                <a16:creationId xmlns:a16="http://schemas.microsoft.com/office/drawing/2014/main" id="{541F718F-C61F-F117-3B48-A5C8C071A02A}"/>
              </a:ext>
            </a:extLst>
          </p:cNvPr>
          <p:cNvSpPr txBox="1"/>
          <p:nvPr/>
        </p:nvSpPr>
        <p:spPr>
          <a:xfrm>
            <a:off x="1201910" y="4279894"/>
            <a:ext cx="954172"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Ternary</a:t>
            </a:r>
          </a:p>
        </p:txBody>
      </p:sp>
      <p:sp>
        <p:nvSpPr>
          <p:cNvPr id="15" name="TextBox 14">
            <a:extLst>
              <a:ext uri="{FF2B5EF4-FFF2-40B4-BE49-F238E27FC236}">
                <a16:creationId xmlns:a16="http://schemas.microsoft.com/office/drawing/2014/main" id="{D64100BC-1729-DF71-5956-00432A780764}"/>
              </a:ext>
            </a:extLst>
          </p:cNvPr>
          <p:cNvSpPr txBox="1"/>
          <p:nvPr/>
        </p:nvSpPr>
        <p:spPr>
          <a:xfrm>
            <a:off x="895611" y="5473874"/>
            <a:ext cx="3627916"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Non-recursive + some constraints</a:t>
            </a:r>
          </a:p>
        </p:txBody>
      </p:sp>
      <p:sp>
        <p:nvSpPr>
          <p:cNvPr id="18" name="TextBox 17">
            <a:extLst>
              <a:ext uri="{FF2B5EF4-FFF2-40B4-BE49-F238E27FC236}">
                <a16:creationId xmlns:a16="http://schemas.microsoft.com/office/drawing/2014/main" id="{E8288398-5D79-73D5-C10C-5B5CF634EF63}"/>
              </a:ext>
            </a:extLst>
          </p:cNvPr>
          <p:cNvSpPr txBox="1"/>
          <p:nvPr/>
        </p:nvSpPr>
        <p:spPr>
          <a:xfrm>
            <a:off x="895611" y="5843206"/>
            <a:ext cx="3377848"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Controls decomposition pattern</a:t>
            </a:r>
          </a:p>
        </p:txBody>
      </p:sp>
    </p:spTree>
    <p:extLst>
      <p:ext uri="{BB962C8B-B14F-4D97-AF65-F5344CB8AC3E}">
        <p14:creationId xmlns:p14="http://schemas.microsoft.com/office/powerpoint/2010/main" val="4065619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 grpId="0"/>
      <p:bldP spid="5" grpId="0"/>
      <p:bldP spid="8" grpId="0"/>
      <p:bldP spid="10" grpId="0"/>
      <p:bldP spid="11" grpId="0"/>
      <p:bldP spid="12" grpId="0"/>
      <p:bldP spid="13" grpId="0"/>
      <p:bldP spid="14" grpId="0"/>
      <p:bldP spid="15" grpId="0"/>
      <p:bldP spid="18"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96259C-0158-1FF7-380C-4859D169CF1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220E7D0-5515-A85F-5676-9D23B3DA1944}"/>
              </a:ext>
            </a:extLst>
          </p:cNvPr>
          <p:cNvSpPr>
            <a:spLocks noGrp="1"/>
          </p:cNvSpPr>
          <p:nvPr>
            <p:ph type="title"/>
          </p:nvPr>
        </p:nvSpPr>
        <p:spPr>
          <a:xfrm>
            <a:off x="838200" y="365879"/>
            <a:ext cx="10515600" cy="1325563"/>
          </a:xfrm>
        </p:spPr>
        <p:txBody>
          <a:bodyPr/>
          <a:lstStyle/>
          <a:p>
            <a:r>
              <a:rPr lang="en-US" b="1" dirty="0">
                <a:solidFill>
                  <a:srgbClr val="C55A11"/>
                </a:solidFill>
                <a:latin typeface="Arial" panose="020B0604020202020204" pitchFamily="34" charset="0"/>
                <a:cs typeface="Arial" panose="020B0604020202020204" pitchFamily="34" charset="0"/>
              </a:rPr>
              <a:t>GCFLOBDDs</a:t>
            </a:r>
          </a:p>
        </p:txBody>
      </p:sp>
      <p:sp>
        <p:nvSpPr>
          <p:cNvPr id="3" name="Slide Number Placeholder 2">
            <a:extLst>
              <a:ext uri="{FF2B5EF4-FFF2-40B4-BE49-F238E27FC236}">
                <a16:creationId xmlns:a16="http://schemas.microsoft.com/office/drawing/2014/main" id="{23A094CB-49B7-87DE-41BA-FE959E335A99}"/>
              </a:ext>
            </a:extLst>
          </p:cNvPr>
          <p:cNvSpPr>
            <a:spLocks noGrp="1"/>
          </p:cNvSpPr>
          <p:nvPr>
            <p:ph type="sldNum" sz="quarter" idx="12"/>
          </p:nvPr>
        </p:nvSpPr>
        <p:spPr/>
        <p:txBody>
          <a:bodyPr/>
          <a:lstStyle/>
          <a:p>
            <a:fld id="{0FB003BB-B0A3-EA40-A30C-D476AA9046D7}" type="slidenum">
              <a:rPr lang="en-US" smtClean="0"/>
              <a:t>118</a:t>
            </a:fld>
            <a:endParaRPr lang="en-US" dirty="0"/>
          </a:p>
        </p:txBody>
      </p:sp>
      <p:sp>
        <p:nvSpPr>
          <p:cNvPr id="15" name="TextBox 14">
            <a:extLst>
              <a:ext uri="{FF2B5EF4-FFF2-40B4-BE49-F238E27FC236}">
                <a16:creationId xmlns:a16="http://schemas.microsoft.com/office/drawing/2014/main" id="{136DE6F7-8113-4CBE-52E8-8772C27F5AF8}"/>
              </a:ext>
            </a:extLst>
          </p:cNvPr>
          <p:cNvSpPr txBox="1"/>
          <p:nvPr/>
        </p:nvSpPr>
        <p:spPr>
          <a:xfrm>
            <a:off x="883085" y="2022953"/>
            <a:ext cx="8103500" cy="1702967"/>
          </a:xfrm>
          <a:prstGeom prst="rect">
            <a:avLst/>
          </a:prstGeom>
          <a:noFill/>
        </p:spPr>
        <p:txBody>
          <a:bodyPr wrap="none" rtlCol="0">
            <a:spAutoFit/>
          </a:bodyPr>
          <a:lstStyle/>
          <a:p>
            <a:pPr marL="285750" indent="-285750">
              <a:lnSpc>
                <a:spcPct val="150000"/>
              </a:lnSpc>
              <a:buFont typeface="Arial" panose="020B0604020202020204" pitchFamily="34" charset="0"/>
              <a:buChar char="•"/>
            </a:pPr>
            <a:r>
              <a:rPr lang="en-US" dirty="0">
                <a:latin typeface="Arial" panose="020B0604020202020204" pitchFamily="34" charset="0"/>
              </a:rPr>
              <a:t>Variable number of connections per grouping </a:t>
            </a:r>
          </a:p>
          <a:p>
            <a:pPr marL="285750" indent="-285750">
              <a:lnSpc>
                <a:spcPct val="150000"/>
              </a:lnSpc>
              <a:buFont typeface="Arial" panose="020B0604020202020204" pitchFamily="34" charset="0"/>
              <a:buChar char="•"/>
            </a:pPr>
            <a:r>
              <a:rPr lang="en-US" dirty="0">
                <a:latin typeface="Arial" panose="020B0604020202020204" pitchFamily="34" charset="0"/>
              </a:rPr>
              <a:t>Arbitrary variable counts (no padding needed)</a:t>
            </a:r>
          </a:p>
          <a:p>
            <a:pPr marL="285750" indent="-285750">
              <a:lnSpc>
                <a:spcPct val="150000"/>
              </a:lnSpc>
              <a:buFont typeface="Arial" panose="020B0604020202020204" pitchFamily="34" charset="0"/>
              <a:buChar char="•"/>
            </a:pPr>
            <a:r>
              <a:rPr lang="en-US" dirty="0">
                <a:latin typeface="Arial" panose="020B0604020202020204" pitchFamily="34" charset="0"/>
              </a:rPr>
              <a:t>Canonical, follow matched-path, and contextual-interpretation principles</a:t>
            </a:r>
          </a:p>
          <a:p>
            <a:pPr marL="285750" indent="-285750">
              <a:lnSpc>
                <a:spcPct val="150000"/>
              </a:lnSpc>
              <a:buFont typeface="Arial" panose="020B0604020202020204" pitchFamily="34" charset="0"/>
              <a:buChar char="•"/>
            </a:pPr>
            <a:r>
              <a:rPr lang="en-US" dirty="0">
                <a:latin typeface="Arial" panose="020B0604020202020204" pitchFamily="34" charset="0"/>
              </a:rPr>
              <a:t>Operations: recursive as CFLOBDDs, now following the </a:t>
            </a:r>
            <a:r>
              <a:rPr lang="en-US" i="1" dirty="0">
                <a:solidFill>
                  <a:srgbClr val="C55A11"/>
                </a:solidFill>
                <a:latin typeface="Arial" panose="020B0604020202020204" pitchFamily="34" charset="0"/>
              </a:rPr>
              <a:t>grammar</a:t>
            </a:r>
            <a:r>
              <a:rPr lang="en-US" dirty="0">
                <a:latin typeface="Arial" panose="020B0604020202020204" pitchFamily="34" charset="0"/>
              </a:rPr>
              <a:t> structure</a:t>
            </a:r>
          </a:p>
        </p:txBody>
      </p:sp>
      <p:sp>
        <p:nvSpPr>
          <p:cNvPr id="7" name="TextBox 6">
            <a:extLst>
              <a:ext uri="{FF2B5EF4-FFF2-40B4-BE49-F238E27FC236}">
                <a16:creationId xmlns:a16="http://schemas.microsoft.com/office/drawing/2014/main" id="{00C88436-89B6-EE89-1030-C9810246ABA0}"/>
              </a:ext>
            </a:extLst>
          </p:cNvPr>
          <p:cNvSpPr txBox="1"/>
          <p:nvPr/>
        </p:nvSpPr>
        <p:spPr>
          <a:xfrm>
            <a:off x="793836" y="4169165"/>
            <a:ext cx="7498393" cy="456472"/>
          </a:xfrm>
          <a:prstGeom prst="rect">
            <a:avLst/>
          </a:prstGeom>
          <a:noFill/>
        </p:spPr>
        <p:txBody>
          <a:bodyPr wrap="square">
            <a:spAutoFit/>
          </a:bodyPr>
          <a:lstStyle/>
          <a:p>
            <a:pPr>
              <a:lnSpc>
                <a:spcPct val="150000"/>
              </a:lnSpc>
            </a:pPr>
            <a:r>
              <a:rPr lang="en-US" sz="1800" i="1" dirty="0">
                <a:solidFill>
                  <a:srgbClr val="C55A11"/>
                </a:solidFill>
                <a:latin typeface="Arial" panose="020B0604020202020204" pitchFamily="34" charset="0"/>
              </a:rPr>
              <a:t>A CFLOBDD is just a GCFLOBDD with a balanced grammar.</a:t>
            </a:r>
          </a:p>
        </p:txBody>
      </p:sp>
    </p:spTree>
    <p:extLst>
      <p:ext uri="{BB962C8B-B14F-4D97-AF65-F5344CB8AC3E}">
        <p14:creationId xmlns:p14="http://schemas.microsoft.com/office/powerpoint/2010/main" val="1355476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dissolve">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7"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1506C0-0FD3-0D2C-B68D-B9B3822126B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5F19AB3-59BA-BE1A-980B-05BE1E36A3A9}"/>
              </a:ext>
            </a:extLst>
          </p:cNvPr>
          <p:cNvSpPr>
            <a:spLocks noGrp="1"/>
          </p:cNvSpPr>
          <p:nvPr>
            <p:ph type="title"/>
          </p:nvPr>
        </p:nvSpPr>
        <p:spPr>
          <a:xfrm>
            <a:off x="838200" y="365879"/>
            <a:ext cx="10515600" cy="1325563"/>
          </a:xfrm>
        </p:spPr>
        <p:txBody>
          <a:bodyPr/>
          <a:lstStyle/>
          <a:p>
            <a:r>
              <a:rPr lang="en-US" b="1" dirty="0">
                <a:solidFill>
                  <a:srgbClr val="C55A11"/>
                </a:solidFill>
                <a:latin typeface="Arial" panose="020B0604020202020204" pitchFamily="34" charset="0"/>
                <a:cs typeface="Arial" panose="020B0604020202020204" pitchFamily="34" charset="0"/>
              </a:rPr>
              <a:t>Evaluation: Combinatorial Circuits</a:t>
            </a:r>
          </a:p>
        </p:txBody>
      </p:sp>
      <p:sp>
        <p:nvSpPr>
          <p:cNvPr id="3" name="Slide Number Placeholder 2">
            <a:extLst>
              <a:ext uri="{FF2B5EF4-FFF2-40B4-BE49-F238E27FC236}">
                <a16:creationId xmlns:a16="http://schemas.microsoft.com/office/drawing/2014/main" id="{A4993A8F-BE80-A4D5-77F3-9AE02BA3DC91}"/>
              </a:ext>
            </a:extLst>
          </p:cNvPr>
          <p:cNvSpPr>
            <a:spLocks noGrp="1"/>
          </p:cNvSpPr>
          <p:nvPr>
            <p:ph type="sldNum" sz="quarter" idx="12"/>
          </p:nvPr>
        </p:nvSpPr>
        <p:spPr/>
        <p:txBody>
          <a:bodyPr/>
          <a:lstStyle/>
          <a:p>
            <a:fld id="{0FB003BB-B0A3-EA40-A30C-D476AA9046D7}" type="slidenum">
              <a:rPr lang="en-US" smtClean="0"/>
              <a:t>119</a:t>
            </a:fld>
            <a:endParaRPr lang="en-US" dirty="0"/>
          </a:p>
        </p:txBody>
      </p:sp>
      <mc:AlternateContent xmlns:mc="http://schemas.openxmlformats.org/markup-compatibility/2006" xmlns:a14="http://schemas.microsoft.com/office/drawing/2010/main">
        <mc:Choice Requires="a14">
          <p:graphicFrame>
            <p:nvGraphicFramePr>
              <p:cNvPr id="4" name="Table 3">
                <a:extLst>
                  <a:ext uri="{FF2B5EF4-FFF2-40B4-BE49-F238E27FC236}">
                    <a16:creationId xmlns:a16="http://schemas.microsoft.com/office/drawing/2014/main" id="{85825A64-87DA-B5D9-B74A-0AE1A9471CA1}"/>
                  </a:ext>
                </a:extLst>
              </p:cNvPr>
              <p:cNvGraphicFramePr>
                <a:graphicFrameLocks noGrp="1"/>
              </p:cNvGraphicFramePr>
              <p:nvPr>
                <p:extLst>
                  <p:ext uri="{D42A27DB-BD31-4B8C-83A1-F6EECF244321}">
                    <p14:modId xmlns:p14="http://schemas.microsoft.com/office/powerpoint/2010/main" val="1948036437"/>
                  </p:ext>
                </p:extLst>
              </p:nvPr>
            </p:nvGraphicFramePr>
            <p:xfrm>
              <a:off x="632566" y="1584543"/>
              <a:ext cx="11141899" cy="4590354"/>
            </p:xfrm>
            <a:graphic>
              <a:graphicData uri="http://schemas.openxmlformats.org/drawingml/2006/table">
                <a:tbl>
                  <a:tblPr firstRow="1" bandRow="1">
                    <a:tableStyleId>{21E4AEA4-8DFA-4A89-87EB-49C32662AFE0}</a:tableStyleId>
                  </a:tblPr>
                  <a:tblGrid>
                    <a:gridCol w="1427966">
                      <a:extLst>
                        <a:ext uri="{9D8B030D-6E8A-4147-A177-3AD203B41FA5}">
                          <a16:colId xmlns:a16="http://schemas.microsoft.com/office/drawing/2014/main" val="3474569993"/>
                        </a:ext>
                      </a:extLst>
                    </a:gridCol>
                    <a:gridCol w="958241">
                      <a:extLst>
                        <a:ext uri="{9D8B030D-6E8A-4147-A177-3AD203B41FA5}">
                          <a16:colId xmlns:a16="http://schemas.microsoft.com/office/drawing/2014/main" val="422090962"/>
                        </a:ext>
                      </a:extLst>
                    </a:gridCol>
                    <a:gridCol w="1171184">
                      <a:extLst>
                        <a:ext uri="{9D8B030D-6E8A-4147-A177-3AD203B41FA5}">
                          <a16:colId xmlns:a16="http://schemas.microsoft.com/office/drawing/2014/main" val="4264711872"/>
                        </a:ext>
                      </a:extLst>
                    </a:gridCol>
                    <a:gridCol w="1384126">
                      <a:extLst>
                        <a:ext uri="{9D8B030D-6E8A-4147-A177-3AD203B41FA5}">
                          <a16:colId xmlns:a16="http://schemas.microsoft.com/office/drawing/2014/main" val="3076889060"/>
                        </a:ext>
                      </a:extLst>
                    </a:gridCol>
                    <a:gridCol w="1077238">
                      <a:extLst>
                        <a:ext uri="{9D8B030D-6E8A-4147-A177-3AD203B41FA5}">
                          <a16:colId xmlns:a16="http://schemas.microsoft.com/office/drawing/2014/main" val="1673608671"/>
                        </a:ext>
                      </a:extLst>
                    </a:gridCol>
                    <a:gridCol w="1096028">
                      <a:extLst>
                        <a:ext uri="{9D8B030D-6E8A-4147-A177-3AD203B41FA5}">
                          <a16:colId xmlns:a16="http://schemas.microsoft.com/office/drawing/2014/main" val="2979847156"/>
                        </a:ext>
                      </a:extLst>
                    </a:gridCol>
                    <a:gridCol w="2567835">
                      <a:extLst>
                        <a:ext uri="{9D8B030D-6E8A-4147-A177-3AD203B41FA5}">
                          <a16:colId xmlns:a16="http://schemas.microsoft.com/office/drawing/2014/main" val="3129573594"/>
                        </a:ext>
                      </a:extLst>
                    </a:gridCol>
                    <a:gridCol w="1459281">
                      <a:extLst>
                        <a:ext uri="{9D8B030D-6E8A-4147-A177-3AD203B41FA5}">
                          <a16:colId xmlns:a16="http://schemas.microsoft.com/office/drawing/2014/main" val="2835167061"/>
                        </a:ext>
                      </a:extLst>
                    </a:gridCol>
                  </a:tblGrid>
                  <a:tr h="731763">
                    <a:tc rowSpan="2">
                      <a:txBody>
                        <a:bodyPr/>
                        <a:lstStyle/>
                        <a:p>
                          <a:pPr algn="ctr"/>
                          <a:r>
                            <a:rPr lang="en-US" sz="1600" dirty="0">
                              <a:latin typeface="Arial" panose="020B0604020202020204" pitchFamily="34" charset="0"/>
                              <a:cs typeface="Arial" panose="020B0604020202020204" pitchFamily="34" charset="0"/>
                            </a:rPr>
                            <a:t>Benchmark</a:t>
                          </a:r>
                        </a:p>
                      </a:txBody>
                      <a:tcPr anchor="ctr">
                        <a:solidFill>
                          <a:srgbClr val="C55A11"/>
                        </a:solidFill>
                      </a:tcPr>
                    </a:tc>
                    <a:tc rowSpan="2">
                      <a:txBody>
                        <a:bodyPr/>
                        <a:lstStyle/>
                        <a:p>
                          <a:pPr algn="ctr"/>
                          <a:r>
                            <a:rPr lang="en-US" sz="1600" dirty="0">
                              <a:latin typeface="Arial" panose="020B0604020202020204" pitchFamily="34" charset="0"/>
                              <a:cs typeface="Arial" panose="020B0604020202020204" pitchFamily="34" charset="0"/>
                            </a:rPr>
                            <a:t>#Vars</a:t>
                          </a:r>
                        </a:p>
                      </a:txBody>
                      <a:tcPr anchor="ctr">
                        <a:solidFill>
                          <a:srgbClr val="C55A11"/>
                        </a:solidFill>
                      </a:tcPr>
                    </a:tc>
                    <a:tc gridSpan="2">
                      <a:txBody>
                        <a:bodyPr/>
                        <a:lstStyle/>
                        <a:p>
                          <a:pPr algn="ctr"/>
                          <a:r>
                            <a:rPr lang="en-US" sz="1600" i="0" dirty="0">
                              <a:solidFill>
                                <a:schemeClr val="bg1"/>
                              </a:solidFill>
                              <a:latin typeface="Arial" panose="020B0604020202020204" pitchFamily="34" charset="0"/>
                              <a:cs typeface="Arial" panose="020B0604020202020204" pitchFamily="34" charset="0"/>
                            </a:rPr>
                            <a:t>GCFLOBDD </a:t>
                          </a:r>
                        </a:p>
                        <a:p>
                          <a:pPr algn="ctr"/>
                          <a:r>
                            <a:rPr lang="en-US" sz="1600" b="0" i="0" dirty="0">
                              <a:solidFill>
                                <a:schemeClr val="bg1"/>
                              </a:solidFill>
                              <a:latin typeface="Arial" panose="020B0604020202020204" pitchFamily="34" charset="0"/>
                              <a:cs typeface="Arial" panose="020B0604020202020204" pitchFamily="34" charset="0"/>
                            </a:rPr>
                            <a:t>(with balanced grammar)</a:t>
                          </a: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gridSpan="3">
                      <a:txBody>
                        <a:bodyPr/>
                        <a:lstStyle/>
                        <a:p>
                          <a:pPr algn="ctr"/>
                          <a:r>
                            <a:rPr lang="en-US" sz="1600" dirty="0">
                              <a:solidFill>
                                <a:schemeClr val="bg1"/>
                              </a:solidFill>
                              <a:latin typeface="Arial" panose="020B0604020202020204" pitchFamily="34" charset="0"/>
                              <a:cs typeface="Arial" panose="020B0604020202020204" pitchFamily="34" charset="0"/>
                            </a:rPr>
                            <a:t>GCFLOBDD</a:t>
                          </a: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rowSpan="2">
                      <a:txBody>
                        <a:bodyPr/>
                        <a:lstStyle/>
                        <a:p>
                          <a:pPr algn="ctr"/>
                          <a:r>
                            <a:rPr lang="en-US" sz="1600" dirty="0">
                              <a:solidFill>
                                <a:schemeClr val="bg1"/>
                              </a:solidFill>
                              <a:latin typeface="Arial" panose="020B0604020202020204" pitchFamily="34" charset="0"/>
                              <a:cs typeface="Arial" panose="020B0604020202020204" pitchFamily="34" charset="0"/>
                            </a:rPr>
                            <a:t>%Reduction in Size</a:t>
                          </a:r>
                        </a:p>
                      </a:txBody>
                      <a:tcPr anchor="ctr">
                        <a:solidFill>
                          <a:srgbClr val="C55A11"/>
                        </a:solidFill>
                      </a:tcPr>
                    </a:tc>
                    <a:extLst>
                      <a:ext uri="{0D108BD9-81ED-4DB2-BD59-A6C34878D82A}">
                        <a16:rowId xmlns:a16="http://schemas.microsoft.com/office/drawing/2014/main" val="4098449579"/>
                      </a:ext>
                    </a:extLst>
                  </a:tr>
                  <a:tr h="731763">
                    <a:tc vMerge="1">
                      <a:txBody>
                        <a:bodyPr/>
                        <a:lstStyle/>
                        <a:p>
                          <a:endParaRPr lang="en-US" dirty="0"/>
                        </a:p>
                      </a:txBody>
                      <a:tcPr>
                        <a:solidFill>
                          <a:srgbClr val="C55A11"/>
                        </a:solidFill>
                      </a:tcPr>
                    </a:tc>
                    <a:tc vMerge="1">
                      <a:txBody>
                        <a:bodyPr/>
                        <a:lstStyle/>
                        <a:p>
                          <a:endParaRPr lang="en-US" dirty="0"/>
                        </a:p>
                      </a:txBody>
                      <a:tcPr>
                        <a:solidFill>
                          <a:srgbClr val="C55A11"/>
                        </a:solidFill>
                      </a:tcPr>
                    </a:tc>
                    <a:tc>
                      <a:txBody>
                        <a:bodyPr/>
                        <a:lstStyle/>
                        <a:p>
                          <a:pPr algn="ctr"/>
                          <a:r>
                            <a:rPr lang="en-US" sz="1600" b="0"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sz="1600" b="0"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Grammar</a:t>
                          </a:r>
                        </a:p>
                      </a:txBody>
                      <a:tcPr anchor="ctr">
                        <a:solidFill>
                          <a:srgbClr val="C55A11"/>
                        </a:solidFill>
                      </a:tcPr>
                    </a:tc>
                    <a:tc v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extLst>
                      <a:ext uri="{0D108BD9-81ED-4DB2-BD59-A6C34878D82A}">
                        <a16:rowId xmlns:a16="http://schemas.microsoft.com/office/drawing/2014/main" val="2784150799"/>
                      </a:ext>
                    </a:extLst>
                  </a:tr>
                  <a:tr h="1358988">
                    <a:tc>
                      <a:txBody>
                        <a:bodyPr/>
                        <a:lstStyle/>
                        <a:p>
                          <a:pPr algn="ctr"/>
                          <a:r>
                            <a:rPr lang="en-US" sz="1600" dirty="0">
                              <a:latin typeface="Arial" panose="020B0604020202020204" pitchFamily="34" charset="0"/>
                              <a:cs typeface="Arial" panose="020B0604020202020204" pitchFamily="34" charset="0"/>
                            </a:rPr>
                            <a:t>c432</a:t>
                          </a:r>
                        </a:p>
                      </a:txBody>
                      <a:tcPr anchor="ctr"/>
                    </a:tc>
                    <a:tc>
                      <a:txBody>
                        <a:bodyPr/>
                        <a:lstStyle/>
                        <a:p>
                          <a:pPr algn="ctr"/>
                          <a:r>
                            <a:rPr lang="en-US" sz="1600" dirty="0">
                              <a:latin typeface="Arial" panose="020B0604020202020204" pitchFamily="34" charset="0"/>
                              <a:cs typeface="Arial" panose="020B0604020202020204" pitchFamily="34" charset="0"/>
                            </a:rPr>
                            <a:t>36</a:t>
                          </a:r>
                        </a:p>
                      </a:txBody>
                      <a:tcPr anchor="ctr"/>
                    </a:tc>
                    <a:tc>
                      <a:txBody>
                        <a:bodyPr/>
                        <a:lstStyle/>
                        <a:p>
                          <a:pPr algn="ctr"/>
                          <a:r>
                            <a:rPr lang="en-US" sz="1600" dirty="0">
                              <a:latin typeface="Arial" panose="020B0604020202020204" pitchFamily="34" charset="0"/>
                              <a:cs typeface="Arial" panose="020B0604020202020204" pitchFamily="34" charset="0"/>
                            </a:rPr>
                            <a:t>46831</a:t>
                          </a:r>
                        </a:p>
                      </a:txBody>
                      <a:tcPr anchor="ctr"/>
                    </a:tc>
                    <a:tc>
                      <a:txBody>
                        <a:bodyPr/>
                        <a:lstStyle/>
                        <a:p>
                          <a:pPr algn="ctr"/>
                          <a:r>
                            <a:rPr lang="en-US" sz="1600" dirty="0">
                              <a:latin typeface="Arial" panose="020B0604020202020204" pitchFamily="34" charset="0"/>
                              <a:cs typeface="Arial" panose="020B0604020202020204" pitchFamily="34" charset="0"/>
                            </a:rPr>
                            <a:t>0.15</a:t>
                          </a:r>
                        </a:p>
                      </a:txBody>
                      <a:tcPr anchor="ctr"/>
                    </a:tc>
                    <a:tc>
                      <a:txBody>
                        <a:bodyPr/>
                        <a:lstStyle/>
                        <a:p>
                          <a:pPr algn="ctr"/>
                          <a:r>
                            <a:rPr lang="en-US" sz="1600" b="1" dirty="0">
                              <a:latin typeface="Arial" panose="020B0604020202020204" pitchFamily="34" charset="0"/>
                              <a:cs typeface="Arial" panose="020B0604020202020204" pitchFamily="34" charset="0"/>
                            </a:rPr>
                            <a:t>21966</a:t>
                          </a:r>
                        </a:p>
                      </a:txBody>
                      <a:tcPr anchor="ctr"/>
                    </a:tc>
                    <a:tc>
                      <a:txBody>
                        <a:bodyPr/>
                        <a:lstStyle/>
                        <a:p>
                          <a:pPr algn="ctr"/>
                          <a:r>
                            <a:rPr lang="en-US" sz="1600" dirty="0">
                              <a:latin typeface="Arial" panose="020B0604020202020204" pitchFamily="34" charset="0"/>
                              <a:cs typeface="Arial" panose="020B0604020202020204" pitchFamily="34" charset="0"/>
                            </a:rPr>
                            <a:t>0.08</a:t>
                          </a:r>
                        </a:p>
                      </a:txBody>
                      <a:tcPr anchor="ctr"/>
                    </a:tc>
                    <a:tc>
                      <a:txBody>
                        <a:bodyPr/>
                        <a:lstStyle/>
                        <a:p>
                          <a:pPr algn="ct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3</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2</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2</m:t>
                                    </m:r>
                                  </m:sub>
                                </m:sSub>
                                <m:d>
                                  <m:dPr>
                                    <m:ctrlPr>
                                      <a:rPr lang="en-US" sz="1600" b="0" i="1" smtClean="0">
                                        <a:latin typeface="Cambria Math" panose="02040503050406030204" pitchFamily="18" charset="0"/>
                                        <a:cs typeface="Arial" panose="020B0604020202020204" pitchFamily="34" charset="0"/>
                                      </a:rPr>
                                    </m:ctrlPr>
                                  </m:dPr>
                                  <m:e>
                                    <m:r>
                                      <a:rPr lang="en-US" sz="1600" b="0" i="1" smtClean="0">
                                        <a:latin typeface="Cambria Math" panose="02040503050406030204" pitchFamily="18" charset="0"/>
                                        <a:cs typeface="Arial" panose="020B0604020202020204" pitchFamily="34" charset="0"/>
                                      </a:rPr>
                                      <m:t>9 </m:t>
                                    </m:r>
                                    <m:r>
                                      <a:rPr lang="en-US" sz="1600" b="0" i="1" smtClean="0">
                                        <a:latin typeface="Cambria Math" panose="02040503050406030204" pitchFamily="18" charset="0"/>
                                        <a:cs typeface="Arial" panose="020B0604020202020204" pitchFamily="34" charset="0"/>
                                      </a:rPr>
                                      <m:t>𝑡𝑖𝑚𝑒𝑠</m:t>
                                    </m:r>
                                  </m:e>
                                </m:d>
                              </m:oMath>
                            </m:oMathPara>
                          </a14:m>
                          <a:br>
                            <a:rPr lang="en-US" sz="1600" b="0" dirty="0">
                              <a:latin typeface="Arial" panose="020B0604020202020204" pitchFamily="34" charset="0"/>
                              <a:cs typeface="Arial" panose="020B0604020202020204" pitchFamily="34" charset="0"/>
                            </a:rPr>
                          </a:br>
                          <a:endParaRPr lang="en-US" sz="1600" b="0" i="1" dirty="0">
                            <a:latin typeface="Cambria Math" panose="02040503050406030204" pitchFamily="18"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2</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m:t>
                                    </m:r>
                                  </m:sub>
                                </m:sSub>
                              </m:oMath>
                            </m:oMathPara>
                          </a14:m>
                          <a:endParaRPr lang="en-US" sz="1600" b="0" i="1" dirty="0">
                            <a:latin typeface="Cambria Math" panose="02040503050406030204" pitchFamily="18" charset="0"/>
                            <a:cs typeface="Arial" panose="020B0604020202020204" pitchFamily="34" charset="0"/>
                          </a:endParaRPr>
                        </a:p>
                        <a:p>
                          <a:pPr algn="ctr"/>
                          <a14:m>
                            <m:oMathPara xmlns:m="http://schemas.openxmlformats.org/officeDocument/2006/math">
                              <m:oMathParaPr>
                                <m:jc m:val="center"/>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0</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0</m:t>
                                    </m:r>
                                  </m:sub>
                                </m:sSub>
                              </m:oMath>
                            </m:oMathPara>
                          </a14:m>
                          <a:endParaRPr lang="en-US" sz="1600" b="0" dirty="0">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0</m:t>
                                    </m:r>
                                  </m:sub>
                                </m:sSub>
                                <m:r>
                                  <a:rPr lang="en-US" sz="1600" b="0" i="1" smtClean="0">
                                    <a:latin typeface="Cambria Math" panose="02040503050406030204" pitchFamily="18" charset="0"/>
                                    <a:cs typeface="Arial" panose="020B0604020202020204" pitchFamily="34" charset="0"/>
                                  </a:rPr>
                                  <m:t>→</m:t>
                                </m:r>
                                <m:r>
                                  <a:rPr lang="en-US" sz="1600" b="0" i="1" smtClean="0">
                                    <a:latin typeface="Cambria Math" panose="02040503050406030204" pitchFamily="18" charset="0"/>
                                    <a:cs typeface="Arial" panose="020B0604020202020204" pitchFamily="34" charset="0"/>
                                  </a:rPr>
                                  <m:t>𝑎</m:t>
                                </m:r>
                              </m:oMath>
                            </m:oMathPara>
                          </a14:m>
                          <a:endParaRPr lang="en-US" sz="1600" b="0" dirty="0">
                            <a:latin typeface="Arial" panose="020B0604020202020204" pitchFamily="34" charset="0"/>
                            <a:cs typeface="Arial" panose="020B0604020202020204" pitchFamily="34" charset="0"/>
                          </a:endParaRPr>
                        </a:p>
                      </a:txBody>
                      <a:tcPr anchor="ctr"/>
                    </a:tc>
                    <a:tc>
                      <a:txBody>
                        <a:bodyPr/>
                        <a:lstStyle/>
                        <a:p>
                          <a:pPr algn="ctr"/>
                          <a:r>
                            <a:rPr lang="en-US" sz="1600" dirty="0">
                              <a:latin typeface="Arial" panose="020B0604020202020204" pitchFamily="34" charset="0"/>
                              <a:cs typeface="Arial" panose="020B0604020202020204" pitchFamily="34" charset="0"/>
                            </a:rPr>
                            <a:t>53.09%</a:t>
                          </a:r>
                        </a:p>
                      </a:txBody>
                      <a:tcPr anchor="ctr"/>
                    </a:tc>
                    <a:extLst>
                      <a:ext uri="{0D108BD9-81ED-4DB2-BD59-A6C34878D82A}">
                        <a16:rowId xmlns:a16="http://schemas.microsoft.com/office/drawing/2014/main" val="2465760331"/>
                      </a:ext>
                    </a:extLst>
                  </a:tr>
                  <a:tr h="423958">
                    <a:tc>
                      <a:txBody>
                        <a:bodyPr/>
                        <a:lstStyle/>
                        <a:p>
                          <a:pPr algn="ctr"/>
                          <a:r>
                            <a:rPr lang="en-US" sz="1600" dirty="0">
                              <a:latin typeface="Arial" panose="020B0604020202020204" pitchFamily="34" charset="0"/>
                              <a:cs typeface="Arial" panose="020B0604020202020204" pitchFamily="34" charset="0"/>
                            </a:rPr>
                            <a:t>c880</a:t>
                          </a:r>
                        </a:p>
                      </a:txBody>
                      <a:tcPr anchor="ctr"/>
                    </a:tc>
                    <a:tc>
                      <a:txBody>
                        <a:bodyPr/>
                        <a:lstStyle/>
                        <a:p>
                          <a:pPr algn="ctr"/>
                          <a:r>
                            <a:rPr lang="en-US" sz="1600" dirty="0">
                              <a:latin typeface="Arial" panose="020B0604020202020204" pitchFamily="34" charset="0"/>
                              <a:cs typeface="Arial" panose="020B0604020202020204" pitchFamily="34" charset="0"/>
                            </a:rPr>
                            <a:t>60</a:t>
                          </a:r>
                        </a:p>
                      </a:txBody>
                      <a:tcPr anchor="ctr"/>
                    </a:tc>
                    <a:tc>
                      <a:txBody>
                        <a:bodyPr/>
                        <a:lstStyle/>
                        <a:p>
                          <a:pPr algn="ctr"/>
                          <a:r>
                            <a:rPr lang="en-US" sz="1600" dirty="0">
                              <a:latin typeface="Arial" panose="020B0604020202020204" pitchFamily="34" charset="0"/>
                              <a:cs typeface="Arial" panose="020B0604020202020204" pitchFamily="34" charset="0"/>
                            </a:rPr>
                            <a:t>15160</a:t>
                          </a:r>
                        </a:p>
                      </a:txBody>
                      <a:tcPr anchor="ctr"/>
                    </a:tc>
                    <a:tc>
                      <a:txBody>
                        <a:bodyPr/>
                        <a:lstStyle/>
                        <a:p>
                          <a:pPr algn="ctr"/>
                          <a:r>
                            <a:rPr lang="en-US" sz="1600" dirty="0">
                              <a:latin typeface="Arial" panose="020B0604020202020204" pitchFamily="34" charset="0"/>
                              <a:cs typeface="Arial" panose="020B0604020202020204" pitchFamily="34" charset="0"/>
                            </a:rPr>
                            <a:t>0.04</a:t>
                          </a:r>
                        </a:p>
                      </a:txBody>
                      <a:tcPr anchor="ctr"/>
                    </a:tc>
                    <a:tc>
                      <a:txBody>
                        <a:bodyPr/>
                        <a:lstStyle/>
                        <a:p>
                          <a:pPr algn="ctr"/>
                          <a:r>
                            <a:rPr lang="en-US" sz="1600" b="1" dirty="0">
                              <a:latin typeface="Arial" panose="020B0604020202020204" pitchFamily="34" charset="0"/>
                              <a:cs typeface="Arial" panose="020B0604020202020204" pitchFamily="34" charset="0"/>
                            </a:rPr>
                            <a:t>12797</a:t>
                          </a:r>
                        </a:p>
                      </a:txBody>
                      <a:tcPr anchor="ctr"/>
                    </a:tc>
                    <a:tc>
                      <a:txBody>
                        <a:bodyPr/>
                        <a:lstStyle/>
                        <a:p>
                          <a:pPr algn="ctr"/>
                          <a:r>
                            <a:rPr lang="en-US" sz="1600" dirty="0">
                              <a:latin typeface="Arial" panose="020B0604020202020204" pitchFamily="34" charset="0"/>
                              <a:cs typeface="Arial" panose="020B0604020202020204" pitchFamily="34" charset="0"/>
                            </a:rPr>
                            <a:t>0.03</a:t>
                          </a:r>
                        </a:p>
                      </a:txBody>
                      <a:tcPr anchor="ctr"/>
                    </a:tc>
                    <a:tc>
                      <a:txBody>
                        <a:bodyPr/>
                        <a:lstStyle/>
                        <a:p>
                          <a:pPr algn="ct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6</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5</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2</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3</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4</m:t>
                                    </m:r>
                                  </m:sub>
                                </m:sSub>
                              </m:oMath>
                            </m:oMathPara>
                          </a14:m>
                          <a:br>
                            <a:rPr lang="en-US" sz="1600" b="0" dirty="0">
                              <a:latin typeface="Arial" panose="020B0604020202020204" pitchFamily="34" charset="0"/>
                              <a:cs typeface="Arial" panose="020B0604020202020204" pitchFamily="34" charset="0"/>
                            </a:rPr>
                          </a:br>
                          <a:endParaRPr lang="en-US" sz="1600" b="0" i="1" dirty="0">
                            <a:latin typeface="Cambria Math" panose="02040503050406030204" pitchFamily="18"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5</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4</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4</m:t>
                                    </m:r>
                                  </m:sub>
                                </m:sSub>
                              </m:oMath>
                            </m:oMathPara>
                          </a14:m>
                          <a:endParaRPr lang="en-US" sz="1600" b="0" i="1" dirty="0">
                            <a:latin typeface="Cambria Math" panose="02040503050406030204" pitchFamily="18" charset="0"/>
                            <a:cs typeface="Arial" panose="020B0604020202020204" pitchFamily="34" charset="0"/>
                          </a:endParaRPr>
                        </a:p>
                        <a:p>
                          <a:pPr algn="ctr"/>
                          <a:r>
                            <a:rPr lang="en-US" sz="1200" b="0" dirty="0">
                              <a:latin typeface="Arial" panose="020B0604020202020204" pitchFamily="34" charset="0"/>
                              <a:cs typeface="Arial" panose="020B0604020202020204" pitchFamily="34" charset="0"/>
                            </a:rPr>
                            <a:t>(rest of the grammar is balanced)</a:t>
                          </a:r>
                        </a:p>
                      </a:txBody>
                      <a:tcPr anchor="ctr"/>
                    </a:tc>
                    <a:tc>
                      <a:txBody>
                        <a:bodyPr/>
                        <a:lstStyle/>
                        <a:p>
                          <a:pPr algn="ctr"/>
                          <a:r>
                            <a:rPr lang="en-US" sz="1600" dirty="0">
                              <a:latin typeface="Arial" panose="020B0604020202020204" pitchFamily="34" charset="0"/>
                              <a:cs typeface="Arial" panose="020B0604020202020204" pitchFamily="34" charset="0"/>
                            </a:rPr>
                            <a:t>15.58%</a:t>
                          </a:r>
                        </a:p>
                      </a:txBody>
                      <a:tcPr anchor="ctr"/>
                    </a:tc>
                    <a:extLst>
                      <a:ext uri="{0D108BD9-81ED-4DB2-BD59-A6C34878D82A}">
                        <a16:rowId xmlns:a16="http://schemas.microsoft.com/office/drawing/2014/main" val="1870353131"/>
                      </a:ext>
                    </a:extLst>
                  </a:tr>
                  <a:tr h="423958">
                    <a:tc>
                      <a:txBody>
                        <a:bodyPr/>
                        <a:lstStyle/>
                        <a:p>
                          <a:pPr algn="ctr"/>
                          <a:r>
                            <a:rPr lang="en-US" sz="1600" dirty="0">
                              <a:latin typeface="Arial" panose="020B0604020202020204" pitchFamily="34" charset="0"/>
                              <a:cs typeface="Arial" panose="020B0604020202020204" pitchFamily="34" charset="0"/>
                            </a:rPr>
                            <a:t>c6288_12</a:t>
                          </a:r>
                        </a:p>
                      </a:txBody>
                      <a:tcPr anchor="ctr"/>
                    </a:tc>
                    <a:tc>
                      <a:txBody>
                        <a:bodyPr/>
                        <a:lstStyle/>
                        <a:p>
                          <a:pPr algn="ctr"/>
                          <a:r>
                            <a:rPr lang="en-US" sz="1600" dirty="0">
                              <a:latin typeface="Arial" panose="020B0604020202020204" pitchFamily="34" charset="0"/>
                              <a:cs typeface="Arial" panose="020B0604020202020204" pitchFamily="34" charset="0"/>
                            </a:rPr>
                            <a:t>24</a:t>
                          </a:r>
                        </a:p>
                      </a:txBody>
                      <a:tcPr anchor="ctr"/>
                    </a:tc>
                    <a:tc>
                      <a:txBody>
                        <a:bodyPr/>
                        <a:lstStyle/>
                        <a:p>
                          <a:pPr algn="ctr"/>
                          <a:r>
                            <a:rPr lang="en-US" sz="1600" dirty="0">
                              <a:latin typeface="Arial" panose="020B0604020202020204" pitchFamily="34" charset="0"/>
                              <a:cs typeface="Arial" panose="020B0604020202020204" pitchFamily="34" charset="0"/>
                            </a:rPr>
                            <a:t>4165710</a:t>
                          </a:r>
                        </a:p>
                      </a:txBody>
                      <a:tcPr anchor="ctr"/>
                    </a:tc>
                    <a:tc>
                      <a:txBody>
                        <a:bodyPr/>
                        <a:lstStyle/>
                        <a:p>
                          <a:pPr algn="ctr"/>
                          <a:r>
                            <a:rPr lang="en-US" sz="1600" dirty="0">
                              <a:latin typeface="Arial" panose="020B0604020202020204" pitchFamily="34" charset="0"/>
                              <a:cs typeface="Arial" panose="020B0604020202020204" pitchFamily="34" charset="0"/>
                            </a:rPr>
                            <a:t>246</a:t>
                          </a:r>
                        </a:p>
                      </a:txBody>
                      <a:tcPr anchor="ctr"/>
                    </a:tc>
                    <a:tc>
                      <a:txBody>
                        <a:bodyPr/>
                        <a:lstStyle/>
                        <a:p>
                          <a:pPr algn="ctr"/>
                          <a:r>
                            <a:rPr lang="en-US" sz="1600" b="1" dirty="0">
                              <a:latin typeface="Arial" panose="020B0604020202020204" pitchFamily="34" charset="0"/>
                              <a:cs typeface="Arial" panose="020B0604020202020204" pitchFamily="34" charset="0"/>
                            </a:rPr>
                            <a:t>1440804</a:t>
                          </a:r>
                        </a:p>
                      </a:txBody>
                      <a:tcPr anchor="ctr"/>
                    </a:tc>
                    <a:tc>
                      <a:txBody>
                        <a:bodyPr/>
                        <a:lstStyle/>
                        <a:p>
                          <a:pPr algn="ctr"/>
                          <a:r>
                            <a:rPr lang="en-US" sz="1600" dirty="0">
                              <a:latin typeface="Arial" panose="020B0604020202020204" pitchFamily="34" charset="0"/>
                              <a:cs typeface="Arial" panose="020B0604020202020204" pitchFamily="34" charset="0"/>
                            </a:rPr>
                            <a:t>81.15</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7</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6</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m:t>
                                    </m:r>
                                  </m:sub>
                                </m:sSub>
                              </m:oMath>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6</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3</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5</m:t>
                                    </m:r>
                                  </m:sub>
                                </m:sSub>
                              </m:oMath>
                            </m:oMathPara>
                          </a14:m>
                          <a:endParaRPr lang="en-US" sz="1600" b="0" dirty="0">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5</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3</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4</m:t>
                                    </m:r>
                                  </m:sub>
                                </m:sSub>
                              </m:oMath>
                            </m:oMathPara>
                          </a14:m>
                          <a:br>
                            <a:rPr lang="en-US" sz="1600" b="0" dirty="0">
                              <a:latin typeface="Arial" panose="020B0604020202020204" pitchFamily="34" charset="0"/>
                              <a:cs typeface="Arial" panose="020B0604020202020204" pitchFamily="34" charset="0"/>
                            </a:rPr>
                          </a:br>
                          <a:endParaRPr lang="en-US" sz="1600" b="0" i="1" dirty="0">
                            <a:latin typeface="Cambria Math" panose="02040503050406030204" pitchFamily="18"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latin typeface="Arial" panose="020B0604020202020204" pitchFamily="34" charset="0"/>
                              <a:cs typeface="Arial" panose="020B0604020202020204" pitchFamily="34" charset="0"/>
                            </a:rPr>
                            <a:t>(rest of the grammar is </a:t>
                          </a:r>
                          <a:r>
                            <a:rPr lang="en-US" sz="1200" b="0" dirty="0" err="1">
                              <a:latin typeface="Arial" panose="020B0604020202020204" pitchFamily="34" charset="0"/>
                              <a:cs typeface="Arial" panose="020B0604020202020204" pitchFamily="34" charset="0"/>
                            </a:rPr>
                            <a:t>fibonacci</a:t>
                          </a:r>
                          <a:r>
                            <a:rPr lang="en-US" sz="1200" b="0" dirty="0">
                              <a:latin typeface="Arial" panose="020B0604020202020204" pitchFamily="34" charset="0"/>
                              <a:cs typeface="Arial" panose="020B0604020202020204" pitchFamily="34" charset="0"/>
                            </a:rPr>
                            <a:t>)</a:t>
                          </a:r>
                        </a:p>
                      </a:txBody>
                      <a:tcPr anchor="ctr"/>
                    </a:tc>
                    <a:tc>
                      <a:txBody>
                        <a:bodyPr/>
                        <a:lstStyle/>
                        <a:p>
                          <a:pPr algn="ctr"/>
                          <a:r>
                            <a:rPr lang="en-US" sz="1600" dirty="0">
                              <a:latin typeface="Arial" panose="020B0604020202020204" pitchFamily="34" charset="0"/>
                              <a:cs typeface="Arial" panose="020B0604020202020204" pitchFamily="34" charset="0"/>
                            </a:rPr>
                            <a:t>65.41%</a:t>
                          </a:r>
                        </a:p>
                      </a:txBody>
                      <a:tcPr anchor="ctr"/>
                    </a:tc>
                    <a:extLst>
                      <a:ext uri="{0D108BD9-81ED-4DB2-BD59-A6C34878D82A}">
                        <a16:rowId xmlns:a16="http://schemas.microsoft.com/office/drawing/2014/main" val="3929017223"/>
                      </a:ext>
                    </a:extLst>
                  </a:tr>
                </a:tbl>
              </a:graphicData>
            </a:graphic>
          </p:graphicFrame>
        </mc:Choice>
        <mc:Fallback xmlns="">
          <p:graphicFrame>
            <p:nvGraphicFramePr>
              <p:cNvPr id="4" name="Table 3">
                <a:extLst>
                  <a:ext uri="{FF2B5EF4-FFF2-40B4-BE49-F238E27FC236}">
                    <a16:creationId xmlns:a16="http://schemas.microsoft.com/office/drawing/2014/main" id="{85825A64-87DA-B5D9-B74A-0AE1A9471CA1}"/>
                  </a:ext>
                </a:extLst>
              </p:cNvPr>
              <p:cNvGraphicFramePr>
                <a:graphicFrameLocks noGrp="1"/>
              </p:cNvGraphicFramePr>
              <p:nvPr>
                <p:extLst>
                  <p:ext uri="{D42A27DB-BD31-4B8C-83A1-F6EECF244321}">
                    <p14:modId xmlns:p14="http://schemas.microsoft.com/office/powerpoint/2010/main" val="1948036437"/>
                  </p:ext>
                </p:extLst>
              </p:nvPr>
            </p:nvGraphicFramePr>
            <p:xfrm>
              <a:off x="632566" y="1584543"/>
              <a:ext cx="11141899" cy="4590354"/>
            </p:xfrm>
            <a:graphic>
              <a:graphicData uri="http://schemas.openxmlformats.org/drawingml/2006/table">
                <a:tbl>
                  <a:tblPr firstRow="1" bandRow="1">
                    <a:tableStyleId>{21E4AEA4-8DFA-4A89-87EB-49C32662AFE0}</a:tableStyleId>
                  </a:tblPr>
                  <a:tblGrid>
                    <a:gridCol w="1427966">
                      <a:extLst>
                        <a:ext uri="{9D8B030D-6E8A-4147-A177-3AD203B41FA5}">
                          <a16:colId xmlns:a16="http://schemas.microsoft.com/office/drawing/2014/main" val="3474569993"/>
                        </a:ext>
                      </a:extLst>
                    </a:gridCol>
                    <a:gridCol w="958241">
                      <a:extLst>
                        <a:ext uri="{9D8B030D-6E8A-4147-A177-3AD203B41FA5}">
                          <a16:colId xmlns:a16="http://schemas.microsoft.com/office/drawing/2014/main" val="422090962"/>
                        </a:ext>
                      </a:extLst>
                    </a:gridCol>
                    <a:gridCol w="1171184">
                      <a:extLst>
                        <a:ext uri="{9D8B030D-6E8A-4147-A177-3AD203B41FA5}">
                          <a16:colId xmlns:a16="http://schemas.microsoft.com/office/drawing/2014/main" val="4264711872"/>
                        </a:ext>
                      </a:extLst>
                    </a:gridCol>
                    <a:gridCol w="1384126">
                      <a:extLst>
                        <a:ext uri="{9D8B030D-6E8A-4147-A177-3AD203B41FA5}">
                          <a16:colId xmlns:a16="http://schemas.microsoft.com/office/drawing/2014/main" val="3076889060"/>
                        </a:ext>
                      </a:extLst>
                    </a:gridCol>
                    <a:gridCol w="1077238">
                      <a:extLst>
                        <a:ext uri="{9D8B030D-6E8A-4147-A177-3AD203B41FA5}">
                          <a16:colId xmlns:a16="http://schemas.microsoft.com/office/drawing/2014/main" val="1673608671"/>
                        </a:ext>
                      </a:extLst>
                    </a:gridCol>
                    <a:gridCol w="1096028">
                      <a:extLst>
                        <a:ext uri="{9D8B030D-6E8A-4147-A177-3AD203B41FA5}">
                          <a16:colId xmlns:a16="http://schemas.microsoft.com/office/drawing/2014/main" val="2979847156"/>
                        </a:ext>
                      </a:extLst>
                    </a:gridCol>
                    <a:gridCol w="2567835">
                      <a:extLst>
                        <a:ext uri="{9D8B030D-6E8A-4147-A177-3AD203B41FA5}">
                          <a16:colId xmlns:a16="http://schemas.microsoft.com/office/drawing/2014/main" val="3129573594"/>
                        </a:ext>
                      </a:extLst>
                    </a:gridCol>
                    <a:gridCol w="1459281">
                      <a:extLst>
                        <a:ext uri="{9D8B030D-6E8A-4147-A177-3AD203B41FA5}">
                          <a16:colId xmlns:a16="http://schemas.microsoft.com/office/drawing/2014/main" val="2835167061"/>
                        </a:ext>
                      </a:extLst>
                    </a:gridCol>
                  </a:tblGrid>
                  <a:tr h="731763">
                    <a:tc rowSpan="2">
                      <a:txBody>
                        <a:bodyPr/>
                        <a:lstStyle/>
                        <a:p>
                          <a:pPr algn="ctr"/>
                          <a:r>
                            <a:rPr lang="en-US" sz="1600" dirty="0">
                              <a:latin typeface="Arial" panose="020B0604020202020204" pitchFamily="34" charset="0"/>
                              <a:cs typeface="Arial" panose="020B0604020202020204" pitchFamily="34" charset="0"/>
                            </a:rPr>
                            <a:t>Benchmark</a:t>
                          </a:r>
                        </a:p>
                      </a:txBody>
                      <a:tcPr anchor="ctr">
                        <a:solidFill>
                          <a:srgbClr val="C55A11"/>
                        </a:solidFill>
                      </a:tcPr>
                    </a:tc>
                    <a:tc rowSpan="2">
                      <a:txBody>
                        <a:bodyPr/>
                        <a:lstStyle/>
                        <a:p>
                          <a:pPr algn="ctr"/>
                          <a:r>
                            <a:rPr lang="en-US" sz="1600" dirty="0">
                              <a:latin typeface="Arial" panose="020B0604020202020204" pitchFamily="34" charset="0"/>
                              <a:cs typeface="Arial" panose="020B0604020202020204" pitchFamily="34" charset="0"/>
                            </a:rPr>
                            <a:t>#Vars</a:t>
                          </a:r>
                        </a:p>
                      </a:txBody>
                      <a:tcPr anchor="ctr">
                        <a:solidFill>
                          <a:srgbClr val="C55A11"/>
                        </a:solidFill>
                      </a:tcPr>
                    </a:tc>
                    <a:tc gridSpan="2">
                      <a:txBody>
                        <a:bodyPr/>
                        <a:lstStyle/>
                        <a:p>
                          <a:pPr algn="ctr"/>
                          <a:r>
                            <a:rPr lang="en-US" sz="1600" i="0" dirty="0">
                              <a:solidFill>
                                <a:schemeClr val="bg1"/>
                              </a:solidFill>
                              <a:latin typeface="Arial" panose="020B0604020202020204" pitchFamily="34" charset="0"/>
                              <a:cs typeface="Arial" panose="020B0604020202020204" pitchFamily="34" charset="0"/>
                            </a:rPr>
                            <a:t>GCFLOBDD </a:t>
                          </a:r>
                        </a:p>
                        <a:p>
                          <a:pPr algn="ctr"/>
                          <a:r>
                            <a:rPr lang="en-US" sz="1600" b="0" i="0" dirty="0">
                              <a:solidFill>
                                <a:schemeClr val="bg1"/>
                              </a:solidFill>
                              <a:latin typeface="Arial" panose="020B0604020202020204" pitchFamily="34" charset="0"/>
                              <a:cs typeface="Arial" panose="020B0604020202020204" pitchFamily="34" charset="0"/>
                            </a:rPr>
                            <a:t>(with balanced grammar)</a:t>
                          </a: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gridSpan="3">
                      <a:txBody>
                        <a:bodyPr/>
                        <a:lstStyle/>
                        <a:p>
                          <a:pPr algn="ctr"/>
                          <a:r>
                            <a:rPr lang="en-US" sz="1600" dirty="0">
                              <a:solidFill>
                                <a:schemeClr val="bg1"/>
                              </a:solidFill>
                              <a:latin typeface="Arial" panose="020B0604020202020204" pitchFamily="34" charset="0"/>
                              <a:cs typeface="Arial" panose="020B0604020202020204" pitchFamily="34" charset="0"/>
                            </a:rPr>
                            <a:t>GCFLOBDD</a:t>
                          </a: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rowSpan="2">
                      <a:txBody>
                        <a:bodyPr/>
                        <a:lstStyle/>
                        <a:p>
                          <a:pPr algn="ctr"/>
                          <a:r>
                            <a:rPr lang="en-US" sz="1600" dirty="0">
                              <a:solidFill>
                                <a:schemeClr val="bg1"/>
                              </a:solidFill>
                              <a:latin typeface="Arial" panose="020B0604020202020204" pitchFamily="34" charset="0"/>
                              <a:cs typeface="Arial" panose="020B0604020202020204" pitchFamily="34" charset="0"/>
                            </a:rPr>
                            <a:t>%Reduction in Size</a:t>
                          </a:r>
                        </a:p>
                      </a:txBody>
                      <a:tcPr anchor="ctr">
                        <a:solidFill>
                          <a:srgbClr val="C55A11"/>
                        </a:solidFill>
                      </a:tcPr>
                    </a:tc>
                    <a:extLst>
                      <a:ext uri="{0D108BD9-81ED-4DB2-BD59-A6C34878D82A}">
                        <a16:rowId xmlns:a16="http://schemas.microsoft.com/office/drawing/2014/main" val="4098449579"/>
                      </a:ext>
                    </a:extLst>
                  </a:tr>
                  <a:tr h="731763">
                    <a:tc vMerge="1">
                      <a:txBody>
                        <a:bodyPr/>
                        <a:lstStyle/>
                        <a:p>
                          <a:endParaRPr lang="en-US" dirty="0"/>
                        </a:p>
                      </a:txBody>
                      <a:tcPr>
                        <a:solidFill>
                          <a:srgbClr val="C55A11"/>
                        </a:solidFill>
                      </a:tcPr>
                    </a:tc>
                    <a:tc vMerge="1">
                      <a:txBody>
                        <a:bodyPr/>
                        <a:lstStyle/>
                        <a:p>
                          <a:endParaRPr lang="en-US" dirty="0"/>
                        </a:p>
                      </a:txBody>
                      <a:tcPr>
                        <a:solidFill>
                          <a:srgbClr val="C55A11"/>
                        </a:solidFill>
                      </a:tcPr>
                    </a:tc>
                    <a:tc>
                      <a:txBody>
                        <a:bodyPr/>
                        <a:lstStyle/>
                        <a:p>
                          <a:pPr algn="ctr"/>
                          <a:r>
                            <a:rPr lang="en-US" sz="1600" b="0"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sz="1600" b="0"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Grammar</a:t>
                          </a:r>
                        </a:p>
                      </a:txBody>
                      <a:tcPr anchor="ctr">
                        <a:solidFill>
                          <a:srgbClr val="C55A11"/>
                        </a:solidFill>
                      </a:tcPr>
                    </a:tc>
                    <a:tc v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extLst>
                      <a:ext uri="{0D108BD9-81ED-4DB2-BD59-A6C34878D82A}">
                        <a16:rowId xmlns:a16="http://schemas.microsoft.com/office/drawing/2014/main" val="2784150799"/>
                      </a:ext>
                    </a:extLst>
                  </a:tr>
                  <a:tr h="1358988">
                    <a:tc>
                      <a:txBody>
                        <a:bodyPr/>
                        <a:lstStyle/>
                        <a:p>
                          <a:pPr algn="ctr"/>
                          <a:r>
                            <a:rPr lang="en-US" sz="1600" dirty="0">
                              <a:latin typeface="Arial" panose="020B0604020202020204" pitchFamily="34" charset="0"/>
                              <a:cs typeface="Arial" panose="020B0604020202020204" pitchFamily="34" charset="0"/>
                            </a:rPr>
                            <a:t>c432</a:t>
                          </a:r>
                        </a:p>
                      </a:txBody>
                      <a:tcPr anchor="ctr"/>
                    </a:tc>
                    <a:tc>
                      <a:txBody>
                        <a:bodyPr/>
                        <a:lstStyle/>
                        <a:p>
                          <a:pPr algn="ctr"/>
                          <a:r>
                            <a:rPr lang="en-US" sz="1600" dirty="0">
                              <a:latin typeface="Arial" panose="020B0604020202020204" pitchFamily="34" charset="0"/>
                              <a:cs typeface="Arial" panose="020B0604020202020204" pitchFamily="34" charset="0"/>
                            </a:rPr>
                            <a:t>36</a:t>
                          </a:r>
                        </a:p>
                      </a:txBody>
                      <a:tcPr anchor="ctr"/>
                    </a:tc>
                    <a:tc>
                      <a:txBody>
                        <a:bodyPr/>
                        <a:lstStyle/>
                        <a:p>
                          <a:pPr algn="ctr"/>
                          <a:r>
                            <a:rPr lang="en-US" sz="1600" dirty="0">
                              <a:latin typeface="Arial" panose="020B0604020202020204" pitchFamily="34" charset="0"/>
                              <a:cs typeface="Arial" panose="020B0604020202020204" pitchFamily="34" charset="0"/>
                            </a:rPr>
                            <a:t>46831</a:t>
                          </a:r>
                        </a:p>
                      </a:txBody>
                      <a:tcPr anchor="ctr"/>
                    </a:tc>
                    <a:tc>
                      <a:txBody>
                        <a:bodyPr/>
                        <a:lstStyle/>
                        <a:p>
                          <a:pPr algn="ctr"/>
                          <a:r>
                            <a:rPr lang="en-US" sz="1600" dirty="0">
                              <a:latin typeface="Arial" panose="020B0604020202020204" pitchFamily="34" charset="0"/>
                              <a:cs typeface="Arial" panose="020B0604020202020204" pitchFamily="34" charset="0"/>
                            </a:rPr>
                            <a:t>0.15</a:t>
                          </a:r>
                        </a:p>
                      </a:txBody>
                      <a:tcPr anchor="ctr"/>
                    </a:tc>
                    <a:tc>
                      <a:txBody>
                        <a:bodyPr/>
                        <a:lstStyle/>
                        <a:p>
                          <a:pPr algn="ctr"/>
                          <a:r>
                            <a:rPr lang="en-US" sz="1600" b="1" dirty="0">
                              <a:latin typeface="Arial" panose="020B0604020202020204" pitchFamily="34" charset="0"/>
                              <a:cs typeface="Arial" panose="020B0604020202020204" pitchFamily="34" charset="0"/>
                            </a:rPr>
                            <a:t>21966</a:t>
                          </a:r>
                        </a:p>
                      </a:txBody>
                      <a:tcPr anchor="ctr"/>
                    </a:tc>
                    <a:tc>
                      <a:txBody>
                        <a:bodyPr/>
                        <a:lstStyle/>
                        <a:p>
                          <a:pPr algn="ctr"/>
                          <a:r>
                            <a:rPr lang="en-US" sz="1600" dirty="0">
                              <a:latin typeface="Arial" panose="020B0604020202020204" pitchFamily="34" charset="0"/>
                              <a:cs typeface="Arial" panose="020B0604020202020204" pitchFamily="34" charset="0"/>
                            </a:rPr>
                            <a:t>0.08</a:t>
                          </a:r>
                        </a:p>
                      </a:txBody>
                      <a:tcPr anchor="ctr"/>
                    </a:tc>
                    <a:tc>
                      <a:txBody>
                        <a:bodyPr/>
                        <a:lstStyle/>
                        <a:p>
                          <a:endParaRPr lang="en-US"/>
                        </a:p>
                      </a:txBody>
                      <a:tcPr anchor="ctr">
                        <a:blipFill>
                          <a:blip r:embed="rId3"/>
                          <a:stretch>
                            <a:fillRect l="-276847" t="-109346" r="-57635" b="-134579"/>
                          </a:stretch>
                        </a:blipFill>
                      </a:tcPr>
                    </a:tc>
                    <a:tc>
                      <a:txBody>
                        <a:bodyPr/>
                        <a:lstStyle/>
                        <a:p>
                          <a:pPr algn="ctr"/>
                          <a:r>
                            <a:rPr lang="en-US" sz="1600" dirty="0">
                              <a:latin typeface="Arial" panose="020B0604020202020204" pitchFamily="34" charset="0"/>
                              <a:cs typeface="Arial" panose="020B0604020202020204" pitchFamily="34" charset="0"/>
                            </a:rPr>
                            <a:t>53.09%</a:t>
                          </a:r>
                        </a:p>
                      </a:txBody>
                      <a:tcPr anchor="ctr"/>
                    </a:tc>
                    <a:extLst>
                      <a:ext uri="{0D108BD9-81ED-4DB2-BD59-A6C34878D82A}">
                        <a16:rowId xmlns:a16="http://schemas.microsoft.com/office/drawing/2014/main" val="2465760331"/>
                      </a:ext>
                    </a:extLst>
                  </a:tr>
                  <a:tr h="762000">
                    <a:tc>
                      <a:txBody>
                        <a:bodyPr/>
                        <a:lstStyle/>
                        <a:p>
                          <a:pPr algn="ctr"/>
                          <a:r>
                            <a:rPr lang="en-US" sz="1600" dirty="0">
                              <a:latin typeface="Arial" panose="020B0604020202020204" pitchFamily="34" charset="0"/>
                              <a:cs typeface="Arial" panose="020B0604020202020204" pitchFamily="34" charset="0"/>
                            </a:rPr>
                            <a:t>c880</a:t>
                          </a:r>
                        </a:p>
                      </a:txBody>
                      <a:tcPr anchor="ctr"/>
                    </a:tc>
                    <a:tc>
                      <a:txBody>
                        <a:bodyPr/>
                        <a:lstStyle/>
                        <a:p>
                          <a:pPr algn="ctr"/>
                          <a:r>
                            <a:rPr lang="en-US" sz="1600" dirty="0">
                              <a:latin typeface="Arial" panose="020B0604020202020204" pitchFamily="34" charset="0"/>
                              <a:cs typeface="Arial" panose="020B0604020202020204" pitchFamily="34" charset="0"/>
                            </a:rPr>
                            <a:t>60</a:t>
                          </a:r>
                        </a:p>
                      </a:txBody>
                      <a:tcPr anchor="ctr"/>
                    </a:tc>
                    <a:tc>
                      <a:txBody>
                        <a:bodyPr/>
                        <a:lstStyle/>
                        <a:p>
                          <a:pPr algn="ctr"/>
                          <a:r>
                            <a:rPr lang="en-US" sz="1600" dirty="0">
                              <a:latin typeface="Arial" panose="020B0604020202020204" pitchFamily="34" charset="0"/>
                              <a:cs typeface="Arial" panose="020B0604020202020204" pitchFamily="34" charset="0"/>
                            </a:rPr>
                            <a:t>15160</a:t>
                          </a:r>
                        </a:p>
                      </a:txBody>
                      <a:tcPr anchor="ctr"/>
                    </a:tc>
                    <a:tc>
                      <a:txBody>
                        <a:bodyPr/>
                        <a:lstStyle/>
                        <a:p>
                          <a:pPr algn="ctr"/>
                          <a:r>
                            <a:rPr lang="en-US" sz="1600" dirty="0">
                              <a:latin typeface="Arial" panose="020B0604020202020204" pitchFamily="34" charset="0"/>
                              <a:cs typeface="Arial" panose="020B0604020202020204" pitchFamily="34" charset="0"/>
                            </a:rPr>
                            <a:t>0.04</a:t>
                          </a:r>
                        </a:p>
                      </a:txBody>
                      <a:tcPr anchor="ctr"/>
                    </a:tc>
                    <a:tc>
                      <a:txBody>
                        <a:bodyPr/>
                        <a:lstStyle/>
                        <a:p>
                          <a:pPr algn="ctr"/>
                          <a:r>
                            <a:rPr lang="en-US" sz="1600" b="1" dirty="0">
                              <a:latin typeface="Arial" panose="020B0604020202020204" pitchFamily="34" charset="0"/>
                              <a:cs typeface="Arial" panose="020B0604020202020204" pitchFamily="34" charset="0"/>
                            </a:rPr>
                            <a:t>12797</a:t>
                          </a:r>
                        </a:p>
                      </a:txBody>
                      <a:tcPr anchor="ctr"/>
                    </a:tc>
                    <a:tc>
                      <a:txBody>
                        <a:bodyPr/>
                        <a:lstStyle/>
                        <a:p>
                          <a:pPr algn="ctr"/>
                          <a:r>
                            <a:rPr lang="en-US" sz="1600" dirty="0">
                              <a:latin typeface="Arial" panose="020B0604020202020204" pitchFamily="34" charset="0"/>
                              <a:cs typeface="Arial" panose="020B0604020202020204" pitchFamily="34" charset="0"/>
                            </a:rPr>
                            <a:t>0.03</a:t>
                          </a:r>
                        </a:p>
                      </a:txBody>
                      <a:tcPr anchor="ctr"/>
                    </a:tc>
                    <a:tc>
                      <a:txBody>
                        <a:bodyPr/>
                        <a:lstStyle/>
                        <a:p>
                          <a:endParaRPr lang="en-US"/>
                        </a:p>
                      </a:txBody>
                      <a:tcPr anchor="ctr">
                        <a:blipFill>
                          <a:blip r:embed="rId3"/>
                          <a:stretch>
                            <a:fillRect l="-276847" t="-373333" r="-57635" b="-140000"/>
                          </a:stretch>
                        </a:blipFill>
                      </a:tcPr>
                    </a:tc>
                    <a:tc>
                      <a:txBody>
                        <a:bodyPr/>
                        <a:lstStyle/>
                        <a:p>
                          <a:pPr algn="ctr"/>
                          <a:r>
                            <a:rPr lang="en-US" sz="1600" dirty="0">
                              <a:latin typeface="Arial" panose="020B0604020202020204" pitchFamily="34" charset="0"/>
                              <a:cs typeface="Arial" panose="020B0604020202020204" pitchFamily="34" charset="0"/>
                            </a:rPr>
                            <a:t>15.58%</a:t>
                          </a:r>
                        </a:p>
                      </a:txBody>
                      <a:tcPr anchor="ctr"/>
                    </a:tc>
                    <a:extLst>
                      <a:ext uri="{0D108BD9-81ED-4DB2-BD59-A6C34878D82A}">
                        <a16:rowId xmlns:a16="http://schemas.microsoft.com/office/drawing/2014/main" val="1870353131"/>
                      </a:ext>
                    </a:extLst>
                  </a:tr>
                  <a:tr h="1005840">
                    <a:tc>
                      <a:txBody>
                        <a:bodyPr/>
                        <a:lstStyle/>
                        <a:p>
                          <a:pPr algn="ctr"/>
                          <a:r>
                            <a:rPr lang="en-US" sz="1600" dirty="0">
                              <a:latin typeface="Arial" panose="020B0604020202020204" pitchFamily="34" charset="0"/>
                              <a:cs typeface="Arial" panose="020B0604020202020204" pitchFamily="34" charset="0"/>
                            </a:rPr>
                            <a:t>c6288_12</a:t>
                          </a:r>
                        </a:p>
                      </a:txBody>
                      <a:tcPr anchor="ctr"/>
                    </a:tc>
                    <a:tc>
                      <a:txBody>
                        <a:bodyPr/>
                        <a:lstStyle/>
                        <a:p>
                          <a:pPr algn="ctr"/>
                          <a:r>
                            <a:rPr lang="en-US" sz="1600" dirty="0">
                              <a:latin typeface="Arial" panose="020B0604020202020204" pitchFamily="34" charset="0"/>
                              <a:cs typeface="Arial" panose="020B0604020202020204" pitchFamily="34" charset="0"/>
                            </a:rPr>
                            <a:t>24</a:t>
                          </a:r>
                        </a:p>
                      </a:txBody>
                      <a:tcPr anchor="ctr"/>
                    </a:tc>
                    <a:tc>
                      <a:txBody>
                        <a:bodyPr/>
                        <a:lstStyle/>
                        <a:p>
                          <a:pPr algn="ctr"/>
                          <a:r>
                            <a:rPr lang="en-US" sz="1600" dirty="0">
                              <a:latin typeface="Arial" panose="020B0604020202020204" pitchFamily="34" charset="0"/>
                              <a:cs typeface="Arial" panose="020B0604020202020204" pitchFamily="34" charset="0"/>
                            </a:rPr>
                            <a:t>4165710</a:t>
                          </a:r>
                        </a:p>
                      </a:txBody>
                      <a:tcPr anchor="ctr"/>
                    </a:tc>
                    <a:tc>
                      <a:txBody>
                        <a:bodyPr/>
                        <a:lstStyle/>
                        <a:p>
                          <a:pPr algn="ctr"/>
                          <a:r>
                            <a:rPr lang="en-US" sz="1600" dirty="0">
                              <a:latin typeface="Arial" panose="020B0604020202020204" pitchFamily="34" charset="0"/>
                              <a:cs typeface="Arial" panose="020B0604020202020204" pitchFamily="34" charset="0"/>
                            </a:rPr>
                            <a:t>246</a:t>
                          </a:r>
                        </a:p>
                      </a:txBody>
                      <a:tcPr anchor="ctr"/>
                    </a:tc>
                    <a:tc>
                      <a:txBody>
                        <a:bodyPr/>
                        <a:lstStyle/>
                        <a:p>
                          <a:pPr algn="ctr"/>
                          <a:r>
                            <a:rPr lang="en-US" sz="1600" b="1" dirty="0">
                              <a:latin typeface="Arial" panose="020B0604020202020204" pitchFamily="34" charset="0"/>
                              <a:cs typeface="Arial" panose="020B0604020202020204" pitchFamily="34" charset="0"/>
                            </a:rPr>
                            <a:t>1440804</a:t>
                          </a:r>
                        </a:p>
                      </a:txBody>
                      <a:tcPr anchor="ctr"/>
                    </a:tc>
                    <a:tc>
                      <a:txBody>
                        <a:bodyPr/>
                        <a:lstStyle/>
                        <a:p>
                          <a:pPr algn="ctr"/>
                          <a:r>
                            <a:rPr lang="en-US" sz="1600" dirty="0">
                              <a:latin typeface="Arial" panose="020B0604020202020204" pitchFamily="34" charset="0"/>
                              <a:cs typeface="Arial" panose="020B0604020202020204" pitchFamily="34" charset="0"/>
                            </a:rPr>
                            <a:t>81.15</a:t>
                          </a:r>
                        </a:p>
                      </a:txBody>
                      <a:tcPr anchor="ctr"/>
                    </a:tc>
                    <a:tc>
                      <a:txBody>
                        <a:bodyPr/>
                        <a:lstStyle/>
                        <a:p>
                          <a:endParaRPr lang="en-US"/>
                        </a:p>
                      </a:txBody>
                      <a:tcPr anchor="ctr">
                        <a:blipFill>
                          <a:blip r:embed="rId3"/>
                          <a:stretch>
                            <a:fillRect l="-276847" t="-355000" r="-57635" b="-5000"/>
                          </a:stretch>
                        </a:blipFill>
                      </a:tcPr>
                    </a:tc>
                    <a:tc>
                      <a:txBody>
                        <a:bodyPr/>
                        <a:lstStyle/>
                        <a:p>
                          <a:pPr algn="ctr"/>
                          <a:r>
                            <a:rPr lang="en-US" sz="1600" dirty="0">
                              <a:latin typeface="Arial" panose="020B0604020202020204" pitchFamily="34" charset="0"/>
                              <a:cs typeface="Arial" panose="020B0604020202020204" pitchFamily="34" charset="0"/>
                            </a:rPr>
                            <a:t>65.41%</a:t>
                          </a:r>
                        </a:p>
                      </a:txBody>
                      <a:tcPr anchor="ctr"/>
                    </a:tc>
                    <a:extLst>
                      <a:ext uri="{0D108BD9-81ED-4DB2-BD59-A6C34878D82A}">
                        <a16:rowId xmlns:a16="http://schemas.microsoft.com/office/drawing/2014/main" val="3929017223"/>
                      </a:ext>
                    </a:extLst>
                  </a:tr>
                </a:tbl>
              </a:graphicData>
            </a:graphic>
          </p:graphicFrame>
        </mc:Fallback>
      </mc:AlternateContent>
      <p:sp>
        <p:nvSpPr>
          <p:cNvPr id="5" name="Rectangle 4">
            <a:extLst>
              <a:ext uri="{FF2B5EF4-FFF2-40B4-BE49-F238E27FC236}">
                <a16:creationId xmlns:a16="http://schemas.microsoft.com/office/drawing/2014/main" id="{5A94000D-1023-F039-A9AF-78C3C176B1DA}"/>
              </a:ext>
            </a:extLst>
          </p:cNvPr>
          <p:cNvSpPr/>
          <p:nvPr/>
        </p:nvSpPr>
        <p:spPr>
          <a:xfrm>
            <a:off x="10302658" y="3050088"/>
            <a:ext cx="1471807" cy="3124809"/>
          </a:xfrm>
          <a:prstGeom prst="rect">
            <a:avLst/>
          </a:prstGeom>
          <a:noFill/>
          <a:ln w="254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C39C399B-02B0-6516-77CF-3751EB94A5CF}"/>
              </a:ext>
            </a:extLst>
          </p:cNvPr>
          <p:cNvSpPr txBox="1"/>
          <p:nvPr/>
        </p:nvSpPr>
        <p:spPr>
          <a:xfrm>
            <a:off x="632566" y="6356350"/>
            <a:ext cx="4203395" cy="307777"/>
          </a:xfrm>
          <a:prstGeom prst="rect">
            <a:avLst/>
          </a:prstGeom>
          <a:noFill/>
        </p:spPr>
        <p:txBody>
          <a:bodyPr wrap="none" rtlCol="0">
            <a:spAutoFit/>
          </a:bodyPr>
          <a:lstStyle/>
          <a:p>
            <a:r>
              <a:rPr lang="en-US" sz="1400" i="1" dirty="0">
                <a:latin typeface="Arial" panose="020B0604020202020204" pitchFamily="34" charset="0"/>
                <a:cs typeface="Arial" panose="020B0604020202020204" pitchFamily="34" charset="0"/>
              </a:rPr>
              <a:t>GCFLOBDD with custom grammar performs better</a:t>
            </a:r>
          </a:p>
        </p:txBody>
      </p:sp>
    </p:spTree>
    <p:extLst>
      <p:ext uri="{BB962C8B-B14F-4D97-AF65-F5344CB8AC3E}">
        <p14:creationId xmlns:p14="http://schemas.microsoft.com/office/powerpoint/2010/main" val="1110086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Oval 24">
            <a:extLst>
              <a:ext uri="{FF2B5EF4-FFF2-40B4-BE49-F238E27FC236}">
                <a16:creationId xmlns:a16="http://schemas.microsoft.com/office/drawing/2014/main" id="{6FF39C39-E9C6-E5D0-A9A7-8DD80F0FD74B}"/>
              </a:ext>
            </a:extLst>
          </p:cNvPr>
          <p:cNvSpPr/>
          <p:nvPr/>
        </p:nvSpPr>
        <p:spPr>
          <a:xfrm>
            <a:off x="6230955" y="190074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FADFF377-648F-B0C0-BFC0-B8DD9426553E}"/>
              </a:ext>
            </a:extLst>
          </p:cNvPr>
          <p:cNvSpPr/>
          <p:nvPr/>
        </p:nvSpPr>
        <p:spPr>
          <a:xfrm>
            <a:off x="7421323"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7618B39E-8E13-AFDF-998C-4A4055E745BC}"/>
              </a:ext>
            </a:extLst>
          </p:cNvPr>
          <p:cNvSpPr/>
          <p:nvPr/>
        </p:nvSpPr>
        <p:spPr>
          <a:xfrm>
            <a:off x="4978797"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36C9AF47-2A7D-26C3-8075-4584CB37E226}"/>
              </a:ext>
            </a:extLst>
          </p:cNvPr>
          <p:cNvSpPr/>
          <p:nvPr/>
        </p:nvSpPr>
        <p:spPr>
          <a:xfrm>
            <a:off x="5415808"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6DF759DD-3FC1-86FB-6EEA-B253E0B42C8F}"/>
              </a:ext>
            </a:extLst>
          </p:cNvPr>
          <p:cNvSpPr/>
          <p:nvPr/>
        </p:nvSpPr>
        <p:spPr>
          <a:xfrm>
            <a:off x="8638577"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Oval 34">
            <a:extLst>
              <a:ext uri="{FF2B5EF4-FFF2-40B4-BE49-F238E27FC236}">
                <a16:creationId xmlns:a16="http://schemas.microsoft.com/office/drawing/2014/main" id="{4750699E-1A8A-9040-485E-2F9DD709AA95}"/>
              </a:ext>
            </a:extLst>
          </p:cNvPr>
          <p:cNvSpPr/>
          <p:nvPr/>
        </p:nvSpPr>
        <p:spPr>
          <a:xfrm>
            <a:off x="7027192"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2" name="Group 61">
            <a:extLst>
              <a:ext uri="{FF2B5EF4-FFF2-40B4-BE49-F238E27FC236}">
                <a16:creationId xmlns:a16="http://schemas.microsoft.com/office/drawing/2014/main" id="{7BF0E162-303A-0887-ECA3-25DA14C5A4A2}"/>
              </a:ext>
            </a:extLst>
          </p:cNvPr>
          <p:cNvGrpSpPr/>
          <p:nvPr/>
        </p:nvGrpSpPr>
        <p:grpSpPr>
          <a:xfrm>
            <a:off x="4856237" y="3993257"/>
            <a:ext cx="4455384" cy="36576"/>
            <a:chOff x="2953295" y="3564888"/>
            <a:chExt cx="4455384" cy="36576"/>
          </a:xfrm>
        </p:grpSpPr>
        <p:sp>
          <p:nvSpPr>
            <p:cNvPr id="38" name="Oval 37">
              <a:extLst>
                <a:ext uri="{FF2B5EF4-FFF2-40B4-BE49-F238E27FC236}">
                  <a16:creationId xmlns:a16="http://schemas.microsoft.com/office/drawing/2014/main" id="{8A0ED6CF-4E19-24D8-5237-49F5D80B49B6}"/>
                </a:ext>
              </a:extLst>
            </p:cNvPr>
            <p:cNvSpPr/>
            <p:nvPr/>
          </p:nvSpPr>
          <p:spPr>
            <a:xfrm>
              <a:off x="3837057"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8C1A145D-8F0F-0BF9-CC8C-3CF13828AB55}"/>
                </a:ext>
              </a:extLst>
            </p:cNvPr>
            <p:cNvSpPr/>
            <p:nvPr/>
          </p:nvSpPr>
          <p:spPr>
            <a:xfrm>
              <a:off x="2953295"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C43A3E0D-AA3E-8FCE-986B-740DFF47FCBA}"/>
                </a:ext>
              </a:extLst>
            </p:cNvPr>
            <p:cNvSpPr/>
            <p:nvPr/>
          </p:nvSpPr>
          <p:spPr>
            <a:xfrm>
              <a:off x="5604581"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F3082967-7124-3F2F-AC69-2A611A5CB709}"/>
                </a:ext>
              </a:extLst>
            </p:cNvPr>
            <p:cNvSpPr/>
            <p:nvPr/>
          </p:nvSpPr>
          <p:spPr>
            <a:xfrm>
              <a:off x="4720819"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5921CC83-C17A-253D-DA68-0AF9112F2996}"/>
                </a:ext>
              </a:extLst>
            </p:cNvPr>
            <p:cNvSpPr/>
            <p:nvPr/>
          </p:nvSpPr>
          <p:spPr>
            <a:xfrm>
              <a:off x="737210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 name="Oval 42">
              <a:extLst>
                <a:ext uri="{FF2B5EF4-FFF2-40B4-BE49-F238E27FC236}">
                  <a16:creationId xmlns:a16="http://schemas.microsoft.com/office/drawing/2014/main" id="{F29496FA-7EF0-FC0E-95E0-074604299B6C}"/>
                </a:ext>
              </a:extLst>
            </p:cNvPr>
            <p:cNvSpPr/>
            <p:nvPr/>
          </p:nvSpPr>
          <p:spPr>
            <a:xfrm>
              <a:off x="648834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6" name="Oval 45">
            <a:extLst>
              <a:ext uri="{FF2B5EF4-FFF2-40B4-BE49-F238E27FC236}">
                <a16:creationId xmlns:a16="http://schemas.microsoft.com/office/drawing/2014/main" id="{8DC0B553-B29C-29D0-1A0B-672A2B20270E}"/>
              </a:ext>
            </a:extLst>
          </p:cNvPr>
          <p:cNvSpPr/>
          <p:nvPr/>
        </p:nvSpPr>
        <p:spPr>
          <a:xfrm>
            <a:off x="547180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 name="Oval 46">
            <a:extLst>
              <a:ext uri="{FF2B5EF4-FFF2-40B4-BE49-F238E27FC236}">
                <a16:creationId xmlns:a16="http://schemas.microsoft.com/office/drawing/2014/main" id="{F12AA667-480A-9638-1900-326BE682DA2E}"/>
              </a:ext>
            </a:extLst>
          </p:cNvPr>
          <p:cNvSpPr/>
          <p:nvPr/>
        </p:nvSpPr>
        <p:spPr>
          <a:xfrm>
            <a:off x="457172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8" name="Oval 47">
            <a:extLst>
              <a:ext uri="{FF2B5EF4-FFF2-40B4-BE49-F238E27FC236}">
                <a16:creationId xmlns:a16="http://schemas.microsoft.com/office/drawing/2014/main" id="{73433DC3-BF3E-1770-ADB8-A2EAAD08C05C}"/>
              </a:ext>
            </a:extLst>
          </p:cNvPr>
          <p:cNvSpPr/>
          <p:nvPr/>
        </p:nvSpPr>
        <p:spPr>
          <a:xfrm>
            <a:off x="727197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 name="Oval 48">
            <a:extLst>
              <a:ext uri="{FF2B5EF4-FFF2-40B4-BE49-F238E27FC236}">
                <a16:creationId xmlns:a16="http://schemas.microsoft.com/office/drawing/2014/main" id="{F985B3B9-DC95-1C74-BDC4-F034A51621C7}"/>
              </a:ext>
            </a:extLst>
          </p:cNvPr>
          <p:cNvSpPr/>
          <p:nvPr/>
        </p:nvSpPr>
        <p:spPr>
          <a:xfrm>
            <a:off x="637188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AF8D220-C27C-3FC2-9E64-D0E12F57BD72}"/>
              </a:ext>
            </a:extLst>
          </p:cNvPr>
          <p:cNvSpPr/>
          <p:nvPr/>
        </p:nvSpPr>
        <p:spPr>
          <a:xfrm>
            <a:off x="907214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71F19C93-583A-FECB-0BBD-935976AC12C5}"/>
              </a:ext>
            </a:extLst>
          </p:cNvPr>
          <p:cNvSpPr/>
          <p:nvPr/>
        </p:nvSpPr>
        <p:spPr>
          <a:xfrm>
            <a:off x="817205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Oval 53">
            <a:extLst>
              <a:ext uri="{FF2B5EF4-FFF2-40B4-BE49-F238E27FC236}">
                <a16:creationId xmlns:a16="http://schemas.microsoft.com/office/drawing/2014/main" id="{4F98EA1C-D1C4-634F-9A74-1651BA59AF76}"/>
              </a:ext>
            </a:extLst>
          </p:cNvPr>
          <p:cNvSpPr/>
          <p:nvPr/>
        </p:nvSpPr>
        <p:spPr>
          <a:xfrm>
            <a:off x="592184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Oval 54">
            <a:extLst>
              <a:ext uri="{FF2B5EF4-FFF2-40B4-BE49-F238E27FC236}">
                <a16:creationId xmlns:a16="http://schemas.microsoft.com/office/drawing/2014/main" id="{EB989ABC-DB56-2D55-4310-21FE223E2D89}"/>
              </a:ext>
            </a:extLst>
          </p:cNvPr>
          <p:cNvSpPr/>
          <p:nvPr/>
        </p:nvSpPr>
        <p:spPr>
          <a:xfrm>
            <a:off x="502176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Oval 55">
            <a:extLst>
              <a:ext uri="{FF2B5EF4-FFF2-40B4-BE49-F238E27FC236}">
                <a16:creationId xmlns:a16="http://schemas.microsoft.com/office/drawing/2014/main" id="{1238320C-9DD5-23A1-19FA-63A276915DE2}"/>
              </a:ext>
            </a:extLst>
          </p:cNvPr>
          <p:cNvSpPr/>
          <p:nvPr/>
        </p:nvSpPr>
        <p:spPr>
          <a:xfrm>
            <a:off x="772201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Oval 56">
            <a:extLst>
              <a:ext uri="{FF2B5EF4-FFF2-40B4-BE49-F238E27FC236}">
                <a16:creationId xmlns:a16="http://schemas.microsoft.com/office/drawing/2014/main" id="{CE93CB7F-BD4E-BBB5-BFD2-2F459D8A1705}"/>
              </a:ext>
            </a:extLst>
          </p:cNvPr>
          <p:cNvSpPr/>
          <p:nvPr/>
        </p:nvSpPr>
        <p:spPr>
          <a:xfrm>
            <a:off x="682193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26F6BB28-7610-3A91-D162-8D877EEE5A2B}"/>
              </a:ext>
            </a:extLst>
          </p:cNvPr>
          <p:cNvSpPr/>
          <p:nvPr/>
        </p:nvSpPr>
        <p:spPr>
          <a:xfrm>
            <a:off x="9522179"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9" name="Oval 58">
            <a:extLst>
              <a:ext uri="{FF2B5EF4-FFF2-40B4-BE49-F238E27FC236}">
                <a16:creationId xmlns:a16="http://schemas.microsoft.com/office/drawing/2014/main" id="{A461B50D-6D61-8453-2E52-0DC27C6CF97F}"/>
              </a:ext>
            </a:extLst>
          </p:cNvPr>
          <p:cNvSpPr/>
          <p:nvPr/>
        </p:nvSpPr>
        <p:spPr>
          <a:xfrm>
            <a:off x="862209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4" name="Straight Arrow Connector 63">
            <a:extLst>
              <a:ext uri="{FF2B5EF4-FFF2-40B4-BE49-F238E27FC236}">
                <a16:creationId xmlns:a16="http://schemas.microsoft.com/office/drawing/2014/main" id="{091DF581-3CAB-00A9-887A-B24704A823A4}"/>
              </a:ext>
            </a:extLst>
          </p:cNvPr>
          <p:cNvCxnSpPr>
            <a:cxnSpLocks/>
            <a:stCxn id="25" idx="5"/>
            <a:endCxn id="26" idx="1"/>
          </p:cNvCxnSpPr>
          <p:nvPr/>
        </p:nvCxnSpPr>
        <p:spPr>
          <a:xfrm>
            <a:off x="6262175" y="1931968"/>
            <a:ext cx="116450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2E3BF5A-1E10-162C-97C8-151FDD5440A0}"/>
              </a:ext>
            </a:extLst>
          </p:cNvPr>
          <p:cNvCxnSpPr>
            <a:cxnSpLocks/>
            <a:stCxn id="25" idx="3"/>
            <a:endCxn id="28" idx="7"/>
          </p:cNvCxnSpPr>
          <p:nvPr/>
        </p:nvCxnSpPr>
        <p:spPr>
          <a:xfrm flipH="1">
            <a:off x="5010017" y="1931968"/>
            <a:ext cx="122629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C8099FC6-616B-0269-70D6-269EE5F3C452}"/>
              </a:ext>
            </a:extLst>
          </p:cNvPr>
          <p:cNvCxnSpPr>
            <a:cxnSpLocks/>
            <a:stCxn id="26" idx="4"/>
            <a:endCxn id="35" idx="7"/>
          </p:cNvCxnSpPr>
          <p:nvPr/>
        </p:nvCxnSpPr>
        <p:spPr>
          <a:xfrm flipH="1">
            <a:off x="7058413" y="2534075"/>
            <a:ext cx="381199" cy="67311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BA03AC8B-9BF3-73EC-9795-96D8FB5FDE30}"/>
              </a:ext>
            </a:extLst>
          </p:cNvPr>
          <p:cNvCxnSpPr>
            <a:cxnSpLocks/>
            <a:stCxn id="26" idx="6"/>
            <a:endCxn id="32" idx="1"/>
          </p:cNvCxnSpPr>
          <p:nvPr/>
        </p:nvCxnSpPr>
        <p:spPr>
          <a:xfrm>
            <a:off x="7457899" y="2515787"/>
            <a:ext cx="1186034" cy="69140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752D887D-D7AE-D62E-BA44-A464AB35F55F}"/>
              </a:ext>
            </a:extLst>
          </p:cNvPr>
          <p:cNvCxnSpPr>
            <a:cxnSpLocks/>
            <a:stCxn id="28" idx="5"/>
            <a:endCxn id="29" idx="1"/>
          </p:cNvCxnSpPr>
          <p:nvPr/>
        </p:nvCxnSpPr>
        <p:spPr>
          <a:xfrm>
            <a:off x="5010018" y="2528719"/>
            <a:ext cx="411147"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19513622-FA81-4A56-9559-1A2BDF4817F4}"/>
              </a:ext>
            </a:extLst>
          </p:cNvPr>
          <p:cNvCxnSpPr>
            <a:cxnSpLocks/>
            <a:stCxn id="29" idx="5"/>
            <a:endCxn id="38" idx="0"/>
          </p:cNvCxnSpPr>
          <p:nvPr/>
        </p:nvCxnSpPr>
        <p:spPr>
          <a:xfrm>
            <a:off x="5447029" y="3233053"/>
            <a:ext cx="31125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87B17D79-794E-D474-8B73-0F3374B23369}"/>
              </a:ext>
            </a:extLst>
          </p:cNvPr>
          <p:cNvCxnSpPr>
            <a:cxnSpLocks/>
            <a:stCxn id="35" idx="5"/>
            <a:endCxn id="40" idx="0"/>
          </p:cNvCxnSpPr>
          <p:nvPr/>
        </p:nvCxnSpPr>
        <p:spPr>
          <a:xfrm>
            <a:off x="7058413" y="3233053"/>
            <a:ext cx="46739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B27C1396-250B-D988-3311-738B77693B26}"/>
              </a:ext>
            </a:extLst>
          </p:cNvPr>
          <p:cNvCxnSpPr>
            <a:cxnSpLocks/>
            <a:stCxn id="35" idx="3"/>
            <a:endCxn id="41" idx="7"/>
          </p:cNvCxnSpPr>
          <p:nvPr/>
        </p:nvCxnSpPr>
        <p:spPr>
          <a:xfrm flipH="1">
            <a:off x="6654982" y="3233053"/>
            <a:ext cx="37756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3C58C56C-7154-C4D7-99BB-EAAAEAFFCBE8}"/>
              </a:ext>
            </a:extLst>
          </p:cNvPr>
          <p:cNvCxnSpPr>
            <a:cxnSpLocks/>
            <a:stCxn id="32" idx="4"/>
            <a:endCxn id="43" idx="0"/>
          </p:cNvCxnSpPr>
          <p:nvPr/>
        </p:nvCxnSpPr>
        <p:spPr>
          <a:xfrm flipH="1">
            <a:off x="8409573" y="3238409"/>
            <a:ext cx="247292" cy="7548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7C3DB8F5-C6B6-E78A-AE63-B97C2D7A5787}"/>
              </a:ext>
            </a:extLst>
          </p:cNvPr>
          <p:cNvCxnSpPr>
            <a:cxnSpLocks/>
            <a:stCxn id="32" idx="5"/>
            <a:endCxn id="42" idx="1"/>
          </p:cNvCxnSpPr>
          <p:nvPr/>
        </p:nvCxnSpPr>
        <p:spPr>
          <a:xfrm>
            <a:off x="8669797" y="3233053"/>
            <a:ext cx="610604"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6296253B-52A8-75FE-56E2-0AAB55E27EAF}"/>
              </a:ext>
            </a:extLst>
          </p:cNvPr>
          <p:cNvCxnSpPr>
            <a:cxnSpLocks/>
            <a:stCxn id="29" idx="3"/>
            <a:endCxn id="39" idx="7"/>
          </p:cNvCxnSpPr>
          <p:nvPr/>
        </p:nvCxnSpPr>
        <p:spPr>
          <a:xfrm flipH="1">
            <a:off x="4887458" y="3233053"/>
            <a:ext cx="53370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0" name="Straight Arrow Connector 119">
            <a:extLst>
              <a:ext uri="{FF2B5EF4-FFF2-40B4-BE49-F238E27FC236}">
                <a16:creationId xmlns:a16="http://schemas.microsoft.com/office/drawing/2014/main" id="{57CCBE98-0C07-88EA-B532-A8A1B47C7AD2}"/>
              </a:ext>
            </a:extLst>
          </p:cNvPr>
          <p:cNvCxnSpPr>
            <a:cxnSpLocks/>
            <a:stCxn id="39" idx="3"/>
            <a:endCxn id="47" idx="0"/>
          </p:cNvCxnSpPr>
          <p:nvPr/>
        </p:nvCxnSpPr>
        <p:spPr>
          <a:xfrm flipH="1">
            <a:off x="4590009" y="4024477"/>
            <a:ext cx="27158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1" name="Straight Arrow Connector 120">
            <a:extLst>
              <a:ext uri="{FF2B5EF4-FFF2-40B4-BE49-F238E27FC236}">
                <a16:creationId xmlns:a16="http://schemas.microsoft.com/office/drawing/2014/main" id="{83BD9857-3841-A4A6-B8D6-A97922B17A3A}"/>
              </a:ext>
            </a:extLst>
          </p:cNvPr>
          <p:cNvCxnSpPr>
            <a:cxnSpLocks/>
            <a:stCxn id="38" idx="3"/>
            <a:endCxn id="46" idx="7"/>
          </p:cNvCxnSpPr>
          <p:nvPr/>
        </p:nvCxnSpPr>
        <p:spPr>
          <a:xfrm flipH="1">
            <a:off x="5503025" y="4024477"/>
            <a:ext cx="242331"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2" name="Straight Arrow Connector 121">
            <a:extLst>
              <a:ext uri="{FF2B5EF4-FFF2-40B4-BE49-F238E27FC236}">
                <a16:creationId xmlns:a16="http://schemas.microsoft.com/office/drawing/2014/main" id="{E1FBE055-72E7-94E4-DEAA-81ABE6180FF3}"/>
              </a:ext>
            </a:extLst>
          </p:cNvPr>
          <p:cNvCxnSpPr>
            <a:cxnSpLocks/>
            <a:stCxn id="41" idx="3"/>
            <a:endCxn id="49" idx="0"/>
          </p:cNvCxnSpPr>
          <p:nvPr/>
        </p:nvCxnSpPr>
        <p:spPr>
          <a:xfrm flipH="1">
            <a:off x="6390177" y="4024477"/>
            <a:ext cx="23894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1A67C63F-0CE5-C609-9AB1-AC389E73EFE9}"/>
              </a:ext>
            </a:extLst>
          </p:cNvPr>
          <p:cNvCxnSpPr>
            <a:cxnSpLocks/>
            <a:stCxn id="40" idx="3"/>
            <a:endCxn id="48" idx="7"/>
          </p:cNvCxnSpPr>
          <p:nvPr/>
        </p:nvCxnSpPr>
        <p:spPr>
          <a:xfrm flipH="1">
            <a:off x="7303193" y="4024477"/>
            <a:ext cx="209687"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79FF090F-3B07-AECF-5029-B8A0B8E74D41}"/>
              </a:ext>
            </a:extLst>
          </p:cNvPr>
          <p:cNvCxnSpPr>
            <a:cxnSpLocks/>
            <a:stCxn id="43" idx="3"/>
            <a:endCxn id="51" idx="0"/>
          </p:cNvCxnSpPr>
          <p:nvPr/>
        </p:nvCxnSpPr>
        <p:spPr>
          <a:xfrm flipH="1">
            <a:off x="8190345" y="4024477"/>
            <a:ext cx="20629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3" name="Straight Arrow Connector 2">
            <a:extLst>
              <a:ext uri="{FF2B5EF4-FFF2-40B4-BE49-F238E27FC236}">
                <a16:creationId xmlns:a16="http://schemas.microsoft.com/office/drawing/2014/main" id="{7D28FF41-DC72-0D00-7FA3-B98B0CF210BD}"/>
              </a:ext>
            </a:extLst>
          </p:cNvPr>
          <p:cNvCxnSpPr>
            <a:cxnSpLocks/>
            <a:stCxn id="42" idx="3"/>
            <a:endCxn id="50" idx="0"/>
          </p:cNvCxnSpPr>
          <p:nvPr/>
        </p:nvCxnSpPr>
        <p:spPr>
          <a:xfrm flipH="1">
            <a:off x="9090429" y="4024477"/>
            <a:ext cx="18997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 name="Straight Arrow Connector 3">
            <a:extLst>
              <a:ext uri="{FF2B5EF4-FFF2-40B4-BE49-F238E27FC236}">
                <a16:creationId xmlns:a16="http://schemas.microsoft.com/office/drawing/2014/main" id="{71EE5D44-77BF-EB44-40B7-8D43F50AE5EC}"/>
              </a:ext>
            </a:extLst>
          </p:cNvPr>
          <p:cNvCxnSpPr>
            <a:cxnSpLocks/>
            <a:stCxn id="38" idx="5"/>
            <a:endCxn id="54" idx="0"/>
          </p:cNvCxnSpPr>
          <p:nvPr/>
        </p:nvCxnSpPr>
        <p:spPr>
          <a:xfrm>
            <a:off x="5771220" y="4024477"/>
            <a:ext cx="16891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1A35092B-47D6-3D69-CB96-41BE92C858ED}"/>
              </a:ext>
            </a:extLst>
          </p:cNvPr>
          <p:cNvCxnSpPr>
            <a:cxnSpLocks/>
            <a:stCxn id="41" idx="5"/>
            <a:endCxn id="57" idx="0"/>
          </p:cNvCxnSpPr>
          <p:nvPr/>
        </p:nvCxnSpPr>
        <p:spPr>
          <a:xfrm>
            <a:off x="6654982" y="4024477"/>
            <a:ext cx="18523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CC49757C-8AD9-6D41-92C2-ADC3D5E56878}"/>
              </a:ext>
            </a:extLst>
          </p:cNvPr>
          <p:cNvCxnSpPr>
            <a:cxnSpLocks/>
            <a:stCxn id="40" idx="5"/>
            <a:endCxn id="56" idx="0"/>
          </p:cNvCxnSpPr>
          <p:nvPr/>
        </p:nvCxnSpPr>
        <p:spPr>
          <a:xfrm>
            <a:off x="7538744" y="4024477"/>
            <a:ext cx="201559"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60FA1E5A-333E-720A-D4FC-836D5EF60F63}"/>
              </a:ext>
            </a:extLst>
          </p:cNvPr>
          <p:cNvCxnSpPr>
            <a:cxnSpLocks/>
            <a:stCxn id="43" idx="5"/>
            <a:endCxn id="59" idx="0"/>
          </p:cNvCxnSpPr>
          <p:nvPr/>
        </p:nvCxnSpPr>
        <p:spPr>
          <a:xfrm>
            <a:off x="8422506" y="4024477"/>
            <a:ext cx="21788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AB6F0D2C-E13F-3074-84F0-57FA5405C5C5}"/>
              </a:ext>
            </a:extLst>
          </p:cNvPr>
          <p:cNvCxnSpPr>
            <a:cxnSpLocks/>
            <a:stCxn id="42" idx="5"/>
            <a:endCxn id="58" idx="1"/>
          </p:cNvCxnSpPr>
          <p:nvPr/>
        </p:nvCxnSpPr>
        <p:spPr>
          <a:xfrm>
            <a:off x="9306265" y="4024477"/>
            <a:ext cx="221270"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7AA56A09-3626-B529-7DF3-8F4AA6D320CA}"/>
              </a:ext>
            </a:extLst>
          </p:cNvPr>
          <p:cNvCxnSpPr>
            <a:cxnSpLocks/>
            <a:stCxn id="39" idx="5"/>
            <a:endCxn id="55" idx="0"/>
          </p:cNvCxnSpPr>
          <p:nvPr/>
        </p:nvCxnSpPr>
        <p:spPr>
          <a:xfrm>
            <a:off x="4887458" y="4024477"/>
            <a:ext cx="15259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2F6003A0-FC0F-15F9-F18D-423E8020BB2D}"/>
              </a:ext>
            </a:extLst>
          </p:cNvPr>
          <p:cNvSpPr txBox="1"/>
          <p:nvPr/>
        </p:nvSpPr>
        <p:spPr>
          <a:xfrm>
            <a:off x="8055553"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1" name="TextBox 90">
            <a:extLst>
              <a:ext uri="{FF2B5EF4-FFF2-40B4-BE49-F238E27FC236}">
                <a16:creationId xmlns:a16="http://schemas.microsoft.com/office/drawing/2014/main" id="{0D2641D7-AC5D-A06D-6803-A02AD0158BCF}"/>
              </a:ext>
            </a:extLst>
          </p:cNvPr>
          <p:cNvSpPr txBox="1"/>
          <p:nvPr/>
        </p:nvSpPr>
        <p:spPr>
          <a:xfrm>
            <a:off x="8507731"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2" name="TextBox 91">
            <a:extLst>
              <a:ext uri="{FF2B5EF4-FFF2-40B4-BE49-F238E27FC236}">
                <a16:creationId xmlns:a16="http://schemas.microsoft.com/office/drawing/2014/main" id="{307AE31D-A92C-98C3-BE06-7BB8A8EE6E41}"/>
              </a:ext>
            </a:extLst>
          </p:cNvPr>
          <p:cNvSpPr txBox="1"/>
          <p:nvPr/>
        </p:nvSpPr>
        <p:spPr>
          <a:xfrm>
            <a:off x="8959909"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3" name="TextBox 92">
            <a:extLst>
              <a:ext uri="{FF2B5EF4-FFF2-40B4-BE49-F238E27FC236}">
                <a16:creationId xmlns:a16="http://schemas.microsoft.com/office/drawing/2014/main" id="{C286B147-9CD3-20A1-7228-48A98944EC61}"/>
              </a:ext>
            </a:extLst>
          </p:cNvPr>
          <p:cNvSpPr txBox="1"/>
          <p:nvPr/>
        </p:nvSpPr>
        <p:spPr>
          <a:xfrm>
            <a:off x="9412088"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6" name="TextBox 95">
            <a:extLst>
              <a:ext uri="{FF2B5EF4-FFF2-40B4-BE49-F238E27FC236}">
                <a16:creationId xmlns:a16="http://schemas.microsoft.com/office/drawing/2014/main" id="{C0448A71-0C94-2DF0-3AA9-A5855EBB4328}"/>
              </a:ext>
            </a:extLst>
          </p:cNvPr>
          <p:cNvSpPr txBox="1"/>
          <p:nvPr/>
        </p:nvSpPr>
        <p:spPr>
          <a:xfrm>
            <a:off x="6246287" y="4925640"/>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97" name="TextBox 96">
            <a:extLst>
              <a:ext uri="{FF2B5EF4-FFF2-40B4-BE49-F238E27FC236}">
                <a16:creationId xmlns:a16="http://schemas.microsoft.com/office/drawing/2014/main" id="{D6CEDCD0-56D0-2804-BD66-87EA6B058007}"/>
              </a:ext>
            </a:extLst>
          </p:cNvPr>
          <p:cNvSpPr txBox="1"/>
          <p:nvPr/>
        </p:nvSpPr>
        <p:spPr>
          <a:xfrm>
            <a:off x="6698465" y="4925640"/>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98" name="TextBox 97">
            <a:extLst>
              <a:ext uri="{FF2B5EF4-FFF2-40B4-BE49-F238E27FC236}">
                <a16:creationId xmlns:a16="http://schemas.microsoft.com/office/drawing/2014/main" id="{41F5E6E1-8E2A-9F58-3065-C342076BB1BE}"/>
              </a:ext>
            </a:extLst>
          </p:cNvPr>
          <p:cNvSpPr txBox="1"/>
          <p:nvPr/>
        </p:nvSpPr>
        <p:spPr>
          <a:xfrm>
            <a:off x="7150643" y="4925640"/>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99" name="TextBox 98">
            <a:extLst>
              <a:ext uri="{FF2B5EF4-FFF2-40B4-BE49-F238E27FC236}">
                <a16:creationId xmlns:a16="http://schemas.microsoft.com/office/drawing/2014/main" id="{3A5DABBC-F154-C7DB-CD2E-C80E8B9342B5}"/>
              </a:ext>
            </a:extLst>
          </p:cNvPr>
          <p:cNvSpPr txBox="1"/>
          <p:nvPr/>
        </p:nvSpPr>
        <p:spPr>
          <a:xfrm>
            <a:off x="7602822" y="4925640"/>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00" name="TextBox 99">
            <a:extLst>
              <a:ext uri="{FF2B5EF4-FFF2-40B4-BE49-F238E27FC236}">
                <a16:creationId xmlns:a16="http://schemas.microsoft.com/office/drawing/2014/main" id="{16522B9A-E303-504B-E5FD-911BC55546EE}"/>
              </a:ext>
            </a:extLst>
          </p:cNvPr>
          <p:cNvSpPr txBox="1"/>
          <p:nvPr/>
        </p:nvSpPr>
        <p:spPr>
          <a:xfrm>
            <a:off x="4438611"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5" name="TextBox 104">
            <a:extLst>
              <a:ext uri="{FF2B5EF4-FFF2-40B4-BE49-F238E27FC236}">
                <a16:creationId xmlns:a16="http://schemas.microsoft.com/office/drawing/2014/main" id="{1E933A74-D55F-D15E-216B-60BE989B8B92}"/>
              </a:ext>
            </a:extLst>
          </p:cNvPr>
          <p:cNvSpPr txBox="1"/>
          <p:nvPr/>
        </p:nvSpPr>
        <p:spPr>
          <a:xfrm>
            <a:off x="4890789"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6" name="TextBox 105">
            <a:extLst>
              <a:ext uri="{FF2B5EF4-FFF2-40B4-BE49-F238E27FC236}">
                <a16:creationId xmlns:a16="http://schemas.microsoft.com/office/drawing/2014/main" id="{251D5A89-014D-D270-79F8-AD831CAFF8AC}"/>
              </a:ext>
            </a:extLst>
          </p:cNvPr>
          <p:cNvSpPr txBox="1"/>
          <p:nvPr/>
        </p:nvSpPr>
        <p:spPr>
          <a:xfrm>
            <a:off x="5342967"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7" name="TextBox 106">
            <a:extLst>
              <a:ext uri="{FF2B5EF4-FFF2-40B4-BE49-F238E27FC236}">
                <a16:creationId xmlns:a16="http://schemas.microsoft.com/office/drawing/2014/main" id="{418B5C90-1F0B-C0C4-0769-BF57C49842A1}"/>
              </a:ext>
            </a:extLst>
          </p:cNvPr>
          <p:cNvSpPr txBox="1"/>
          <p:nvPr/>
        </p:nvSpPr>
        <p:spPr>
          <a:xfrm>
            <a:off x="5795146"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C4D2BA22-4725-4482-6227-E068DEE8EF3B}"/>
                  </a:ext>
                </a:extLst>
              </p:cNvPr>
              <p:cNvSpPr txBox="1"/>
              <p:nvPr/>
            </p:nvSpPr>
            <p:spPr>
              <a:xfrm>
                <a:off x="2244846" y="189161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5" name="TextBox 4">
                <a:extLst>
                  <a:ext uri="{FF2B5EF4-FFF2-40B4-BE49-F238E27FC236}">
                    <a16:creationId xmlns:a16="http://schemas.microsoft.com/office/drawing/2014/main" id="{C4D2BA22-4725-4482-6227-E068DEE8EF3B}"/>
                  </a:ext>
                </a:extLst>
              </p:cNvPr>
              <p:cNvSpPr txBox="1">
                <a:spLocks noRot="1" noChangeAspect="1" noMove="1" noResize="1" noEditPoints="1" noAdjustHandles="1" noChangeArrowheads="1" noChangeShapeType="1" noTextEdit="1"/>
              </p:cNvSpPr>
              <p:nvPr/>
            </p:nvSpPr>
            <p:spPr>
              <a:xfrm>
                <a:off x="2244846" y="1891611"/>
                <a:ext cx="284052" cy="369332"/>
              </a:xfrm>
              <a:prstGeom prst="rect">
                <a:avLst/>
              </a:prstGeom>
              <a:blipFill>
                <a:blip r:embed="rId2"/>
                <a:stretch>
                  <a:fillRect r="-2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EEAF59C4-BF76-FE73-058A-C8FAF3E249E5}"/>
                  </a:ext>
                </a:extLst>
              </p:cNvPr>
              <p:cNvSpPr txBox="1"/>
              <p:nvPr/>
            </p:nvSpPr>
            <p:spPr>
              <a:xfrm>
                <a:off x="2244846" y="25009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6" name="TextBox 5">
                <a:extLst>
                  <a:ext uri="{FF2B5EF4-FFF2-40B4-BE49-F238E27FC236}">
                    <a16:creationId xmlns:a16="http://schemas.microsoft.com/office/drawing/2014/main" id="{EEAF59C4-BF76-FE73-058A-C8FAF3E249E5}"/>
                  </a:ext>
                </a:extLst>
              </p:cNvPr>
              <p:cNvSpPr txBox="1">
                <a:spLocks noRot="1" noChangeAspect="1" noMove="1" noResize="1" noEditPoints="1" noAdjustHandles="1" noChangeArrowheads="1" noChangeShapeType="1" noTextEdit="1"/>
              </p:cNvSpPr>
              <p:nvPr/>
            </p:nvSpPr>
            <p:spPr>
              <a:xfrm>
                <a:off x="2244846" y="2500954"/>
                <a:ext cx="284052" cy="369332"/>
              </a:xfrm>
              <a:prstGeom prst="rect">
                <a:avLst/>
              </a:prstGeom>
              <a:blipFill>
                <a:blip r:embed="rId3"/>
                <a:stretch>
                  <a:fillRect r="-208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0762FD7F-1459-C3A2-1207-F2671A4C7BC7}"/>
                  </a:ext>
                </a:extLst>
              </p:cNvPr>
              <p:cNvSpPr txBox="1"/>
              <p:nvPr/>
            </p:nvSpPr>
            <p:spPr>
              <a:xfrm>
                <a:off x="2244846" y="329977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7" name="TextBox 6">
                <a:extLst>
                  <a:ext uri="{FF2B5EF4-FFF2-40B4-BE49-F238E27FC236}">
                    <a16:creationId xmlns:a16="http://schemas.microsoft.com/office/drawing/2014/main" id="{0762FD7F-1459-C3A2-1207-F2671A4C7BC7}"/>
                  </a:ext>
                </a:extLst>
              </p:cNvPr>
              <p:cNvSpPr txBox="1">
                <a:spLocks noRot="1" noChangeAspect="1" noMove="1" noResize="1" noEditPoints="1" noAdjustHandles="1" noChangeArrowheads="1" noChangeShapeType="1" noTextEdit="1"/>
              </p:cNvSpPr>
              <p:nvPr/>
            </p:nvSpPr>
            <p:spPr>
              <a:xfrm>
                <a:off x="2244846" y="3299771"/>
                <a:ext cx="284052" cy="369332"/>
              </a:xfrm>
              <a:prstGeom prst="rect">
                <a:avLst/>
              </a:prstGeom>
              <a:blipFill>
                <a:blip r:embed="rId4"/>
                <a:stretch>
                  <a:fillRect r="-25000" b="-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D804A11E-54EC-B1B2-A6E5-05217155083F}"/>
                  </a:ext>
                </a:extLst>
              </p:cNvPr>
              <p:cNvSpPr txBox="1"/>
              <p:nvPr/>
            </p:nvSpPr>
            <p:spPr>
              <a:xfrm>
                <a:off x="2244846" y="41562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8" name="TextBox 7">
                <a:extLst>
                  <a:ext uri="{FF2B5EF4-FFF2-40B4-BE49-F238E27FC236}">
                    <a16:creationId xmlns:a16="http://schemas.microsoft.com/office/drawing/2014/main" id="{D804A11E-54EC-B1B2-A6E5-05217155083F}"/>
                  </a:ext>
                </a:extLst>
              </p:cNvPr>
              <p:cNvSpPr txBox="1">
                <a:spLocks noRot="1" noChangeAspect="1" noMove="1" noResize="1" noEditPoints="1" noAdjustHandles="1" noChangeArrowheads="1" noChangeShapeType="1" noTextEdit="1"/>
              </p:cNvSpPr>
              <p:nvPr/>
            </p:nvSpPr>
            <p:spPr>
              <a:xfrm>
                <a:off x="2244846" y="4156254"/>
                <a:ext cx="284052" cy="369332"/>
              </a:xfrm>
              <a:prstGeom prst="rect">
                <a:avLst/>
              </a:prstGeom>
              <a:blipFill>
                <a:blip r:embed="rId5"/>
                <a:stretch>
                  <a:fillRect r="-25000"/>
                </a:stretch>
              </a:blipFill>
            </p:spPr>
            <p:txBody>
              <a:bodyPr/>
              <a:lstStyle/>
              <a:p>
                <a:r>
                  <a:rPr lang="en-US">
                    <a:noFill/>
                  </a:rPr>
                  <a:t> </a:t>
                </a:r>
              </a:p>
            </p:txBody>
          </p:sp>
        </mc:Fallback>
      </mc:AlternateContent>
      <p:sp>
        <p:nvSpPr>
          <p:cNvPr id="10" name="TextBox 9">
            <a:extLst>
              <a:ext uri="{FF2B5EF4-FFF2-40B4-BE49-F238E27FC236}">
                <a16:creationId xmlns:a16="http://schemas.microsoft.com/office/drawing/2014/main" id="{6A3FAB22-51A4-164D-0E4E-CCF9E41A6825}"/>
              </a:ext>
            </a:extLst>
          </p:cNvPr>
          <p:cNvSpPr txBox="1"/>
          <p:nvPr/>
        </p:nvSpPr>
        <p:spPr>
          <a:xfrm>
            <a:off x="6849386" y="1937323"/>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1" name="TextBox 10">
            <a:extLst>
              <a:ext uri="{FF2B5EF4-FFF2-40B4-BE49-F238E27FC236}">
                <a16:creationId xmlns:a16="http://schemas.microsoft.com/office/drawing/2014/main" id="{E85BA160-06AB-32DA-75F3-128AEEF58343}"/>
              </a:ext>
            </a:extLst>
          </p:cNvPr>
          <p:cNvSpPr txBox="1"/>
          <p:nvPr/>
        </p:nvSpPr>
        <p:spPr>
          <a:xfrm>
            <a:off x="5329778" y="194178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20" name="TextBox 19">
            <a:extLst>
              <a:ext uri="{FF2B5EF4-FFF2-40B4-BE49-F238E27FC236}">
                <a16:creationId xmlns:a16="http://schemas.microsoft.com/office/drawing/2014/main" id="{7E22D67A-4CB6-B856-A74D-71524DB9C97D}"/>
              </a:ext>
            </a:extLst>
          </p:cNvPr>
          <p:cNvSpPr txBox="1"/>
          <p:nvPr/>
        </p:nvSpPr>
        <p:spPr>
          <a:xfrm>
            <a:off x="803103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1" name="TextBox 20">
            <a:extLst>
              <a:ext uri="{FF2B5EF4-FFF2-40B4-BE49-F238E27FC236}">
                <a16:creationId xmlns:a16="http://schemas.microsoft.com/office/drawing/2014/main" id="{2A887C2C-8045-8B5B-CD6B-4FC2006D8F5F}"/>
              </a:ext>
            </a:extLst>
          </p:cNvPr>
          <p:cNvSpPr txBox="1"/>
          <p:nvPr/>
        </p:nvSpPr>
        <p:spPr>
          <a:xfrm>
            <a:off x="514521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3" name="TextBox 22">
            <a:extLst>
              <a:ext uri="{FF2B5EF4-FFF2-40B4-BE49-F238E27FC236}">
                <a16:creationId xmlns:a16="http://schemas.microsoft.com/office/drawing/2014/main" id="{238FCC12-B01B-A193-2478-380BB39DB9E7}"/>
              </a:ext>
            </a:extLst>
          </p:cNvPr>
          <p:cNvSpPr txBox="1"/>
          <p:nvPr/>
        </p:nvSpPr>
        <p:spPr>
          <a:xfrm>
            <a:off x="7022684" y="2592856"/>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60" name="Isosceles Triangle 59">
            <a:extLst>
              <a:ext uri="{FF2B5EF4-FFF2-40B4-BE49-F238E27FC236}">
                <a16:creationId xmlns:a16="http://schemas.microsoft.com/office/drawing/2014/main" id="{54B2321B-2EDC-743C-66D8-A799EA5A0C2E}"/>
              </a:ext>
            </a:extLst>
          </p:cNvPr>
          <p:cNvSpPr/>
          <p:nvPr/>
        </p:nvSpPr>
        <p:spPr>
          <a:xfrm>
            <a:off x="6120735" y="3157870"/>
            <a:ext cx="1910302" cy="2040402"/>
          </a:xfrm>
          <a:prstGeom prst="triangle">
            <a:avLst>
              <a:gd name="adj" fmla="val 48918"/>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Isosceles Triangle 62">
            <a:extLst>
              <a:ext uri="{FF2B5EF4-FFF2-40B4-BE49-F238E27FC236}">
                <a16:creationId xmlns:a16="http://schemas.microsoft.com/office/drawing/2014/main" id="{BFAD9CFA-CD7B-DA44-2E73-8E7089880485}"/>
              </a:ext>
            </a:extLst>
          </p:cNvPr>
          <p:cNvSpPr/>
          <p:nvPr/>
        </p:nvSpPr>
        <p:spPr>
          <a:xfrm>
            <a:off x="8053410" y="3858019"/>
            <a:ext cx="716417" cy="1340253"/>
          </a:xfrm>
          <a:prstGeom prst="triangle">
            <a:avLst>
              <a:gd name="adj" fmla="val 51157"/>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Isosceles Triangle 64">
            <a:extLst>
              <a:ext uri="{FF2B5EF4-FFF2-40B4-BE49-F238E27FC236}">
                <a16:creationId xmlns:a16="http://schemas.microsoft.com/office/drawing/2014/main" id="{AFF43DD2-2B6F-D23C-390E-0BCF54D4B5C1}"/>
              </a:ext>
            </a:extLst>
          </p:cNvPr>
          <p:cNvSpPr/>
          <p:nvPr/>
        </p:nvSpPr>
        <p:spPr>
          <a:xfrm>
            <a:off x="8977051" y="3883599"/>
            <a:ext cx="716417" cy="1340253"/>
          </a:xfrm>
          <a:prstGeom prst="triangle">
            <a:avLst>
              <a:gd name="adj" fmla="val 51157"/>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ED2482AC-A55F-D012-E6D8-0083615D87E1}"/>
              </a:ext>
            </a:extLst>
          </p:cNvPr>
          <p:cNvSpPr txBox="1"/>
          <p:nvPr/>
        </p:nvSpPr>
        <p:spPr>
          <a:xfrm>
            <a:off x="451890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cxnSp>
        <p:nvCxnSpPr>
          <p:cNvPr id="27" name="Connector: Curved 26">
            <a:extLst>
              <a:ext uri="{FF2B5EF4-FFF2-40B4-BE49-F238E27FC236}">
                <a16:creationId xmlns:a16="http://schemas.microsoft.com/office/drawing/2014/main" id="{093E5DEE-7024-DB36-A376-8FB8F71AEFAE}"/>
              </a:ext>
            </a:extLst>
          </p:cNvPr>
          <p:cNvCxnSpPr>
            <a:cxnSpLocks/>
            <a:stCxn id="28" idx="2"/>
            <a:endCxn id="29" idx="2"/>
          </p:cNvCxnSpPr>
          <p:nvPr/>
        </p:nvCxnSpPr>
        <p:spPr>
          <a:xfrm rot="10800000" flipH="1" flipV="1">
            <a:off x="4978797" y="2515786"/>
            <a:ext cx="437011" cy="704335"/>
          </a:xfrm>
          <a:prstGeom prst="curvedConnector3">
            <a:avLst>
              <a:gd name="adj1" fmla="val -5231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61" name="Isosceles Triangle 60">
            <a:extLst>
              <a:ext uri="{FF2B5EF4-FFF2-40B4-BE49-F238E27FC236}">
                <a16:creationId xmlns:a16="http://schemas.microsoft.com/office/drawing/2014/main" id="{66B450E6-4805-1537-2865-04E3513677CE}"/>
              </a:ext>
            </a:extLst>
          </p:cNvPr>
          <p:cNvSpPr/>
          <p:nvPr/>
        </p:nvSpPr>
        <p:spPr>
          <a:xfrm>
            <a:off x="4409315" y="3165161"/>
            <a:ext cx="1657092" cy="2040402"/>
          </a:xfrm>
          <a:prstGeom prst="triangle">
            <a:avLst>
              <a:gd name="adj" fmla="val 60634"/>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9" name="Title 1">
                <a:extLst>
                  <a:ext uri="{FF2B5EF4-FFF2-40B4-BE49-F238E27FC236}">
                    <a16:creationId xmlns:a16="http://schemas.microsoft.com/office/drawing/2014/main" id="{2103411E-C152-20FC-89F7-7391A735B6D2}"/>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9" name="Title 1">
                <a:extLst>
                  <a:ext uri="{FF2B5EF4-FFF2-40B4-BE49-F238E27FC236}">
                    <a16:creationId xmlns:a16="http://schemas.microsoft.com/office/drawing/2014/main" id="{2103411E-C152-20FC-89F7-7391A735B6D2}"/>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6"/>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4B0AF6E4-C99C-2261-C355-F4189C5EE302}"/>
              </a:ext>
            </a:extLst>
          </p:cNvPr>
          <p:cNvSpPr>
            <a:spLocks noGrp="1"/>
          </p:cNvSpPr>
          <p:nvPr>
            <p:ph type="sldNum" sz="quarter" idx="12"/>
          </p:nvPr>
        </p:nvSpPr>
        <p:spPr/>
        <p:txBody>
          <a:bodyPr/>
          <a:lstStyle/>
          <a:p>
            <a:fld id="{F554FE33-57BC-AC46-850E-1C1298FC3260}" type="slidenum">
              <a:rPr lang="en-US" smtClean="0"/>
              <a:t>12</a:t>
            </a:fld>
            <a:endParaRPr lang="en-US"/>
          </a:p>
        </p:txBody>
      </p:sp>
      <p:sp>
        <p:nvSpPr>
          <p:cNvPr id="17" name="TextBox 16">
            <a:extLst>
              <a:ext uri="{FF2B5EF4-FFF2-40B4-BE49-F238E27FC236}">
                <a16:creationId xmlns:a16="http://schemas.microsoft.com/office/drawing/2014/main" id="{C270D7D0-8F7B-3B15-C5B2-D1E4D6847C79}"/>
              </a:ext>
            </a:extLst>
          </p:cNvPr>
          <p:cNvSpPr txBox="1"/>
          <p:nvPr/>
        </p:nvSpPr>
        <p:spPr>
          <a:xfrm>
            <a:off x="3997010" y="5696842"/>
            <a:ext cx="44678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Compression through common sub-DAGs</a:t>
            </a:r>
          </a:p>
        </p:txBody>
      </p:sp>
    </p:spTree>
    <p:extLst>
      <p:ext uri="{BB962C8B-B14F-4D97-AF65-F5344CB8AC3E}">
        <p14:creationId xmlns:p14="http://schemas.microsoft.com/office/powerpoint/2010/main" val="3786563368"/>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A5A2FD9-4F10-9F17-24A5-018A5FE882B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93D011F-FD5F-499C-1AFD-98A87D37E5DC}"/>
              </a:ext>
            </a:extLst>
          </p:cNvPr>
          <p:cNvSpPr>
            <a:spLocks noGrp="1"/>
          </p:cNvSpPr>
          <p:nvPr>
            <p:ph type="title"/>
          </p:nvPr>
        </p:nvSpPr>
        <p:spPr>
          <a:xfrm>
            <a:off x="838200" y="365879"/>
            <a:ext cx="10515600" cy="1325563"/>
          </a:xfrm>
        </p:spPr>
        <p:txBody>
          <a:bodyPr/>
          <a:lstStyle/>
          <a:p>
            <a:r>
              <a:rPr lang="en-US" b="1" dirty="0">
                <a:solidFill>
                  <a:srgbClr val="C55A11"/>
                </a:solidFill>
                <a:latin typeface="Arial" panose="020B0604020202020204" pitchFamily="34" charset="0"/>
                <a:cs typeface="Arial" panose="020B0604020202020204" pitchFamily="34" charset="0"/>
              </a:rPr>
              <a:t>Evaluation: Combinatorial Circuits</a:t>
            </a:r>
          </a:p>
        </p:txBody>
      </p:sp>
      <p:sp>
        <p:nvSpPr>
          <p:cNvPr id="3" name="Slide Number Placeholder 2">
            <a:extLst>
              <a:ext uri="{FF2B5EF4-FFF2-40B4-BE49-F238E27FC236}">
                <a16:creationId xmlns:a16="http://schemas.microsoft.com/office/drawing/2014/main" id="{A65D651B-7565-03CB-98AD-F9E5E247A641}"/>
              </a:ext>
            </a:extLst>
          </p:cNvPr>
          <p:cNvSpPr>
            <a:spLocks noGrp="1"/>
          </p:cNvSpPr>
          <p:nvPr>
            <p:ph type="sldNum" sz="quarter" idx="12"/>
          </p:nvPr>
        </p:nvSpPr>
        <p:spPr/>
        <p:txBody>
          <a:bodyPr/>
          <a:lstStyle/>
          <a:p>
            <a:fld id="{0FB003BB-B0A3-EA40-A30C-D476AA9046D7}" type="slidenum">
              <a:rPr lang="en-US" smtClean="0"/>
              <a:t>120</a:t>
            </a:fld>
            <a:endParaRPr lang="en-US" dirty="0"/>
          </a:p>
        </p:txBody>
      </p:sp>
      <p:graphicFrame>
        <p:nvGraphicFramePr>
          <p:cNvPr id="4" name="Table 3">
            <a:extLst>
              <a:ext uri="{FF2B5EF4-FFF2-40B4-BE49-F238E27FC236}">
                <a16:creationId xmlns:a16="http://schemas.microsoft.com/office/drawing/2014/main" id="{3867DFE3-406D-000B-38EE-68AC1590682F}"/>
              </a:ext>
            </a:extLst>
          </p:cNvPr>
          <p:cNvGraphicFramePr>
            <a:graphicFrameLocks noGrp="1"/>
          </p:cNvGraphicFramePr>
          <p:nvPr>
            <p:extLst>
              <p:ext uri="{D42A27DB-BD31-4B8C-83A1-F6EECF244321}">
                <p14:modId xmlns:p14="http://schemas.microsoft.com/office/powerpoint/2010/main" val="2282043078"/>
              </p:ext>
            </p:extLst>
          </p:nvPr>
        </p:nvGraphicFramePr>
        <p:xfrm>
          <a:off x="928852" y="1899239"/>
          <a:ext cx="10334296" cy="4163114"/>
        </p:xfrm>
        <a:graphic>
          <a:graphicData uri="http://schemas.openxmlformats.org/drawingml/2006/table">
            <a:tbl>
              <a:tblPr firstRow="1" bandRow="1">
                <a:tableStyleId>{21E4AEA4-8DFA-4A89-87EB-49C32662AFE0}</a:tableStyleId>
              </a:tblPr>
              <a:tblGrid>
                <a:gridCol w="1721124">
                  <a:extLst>
                    <a:ext uri="{9D8B030D-6E8A-4147-A177-3AD203B41FA5}">
                      <a16:colId xmlns:a16="http://schemas.microsoft.com/office/drawing/2014/main" val="3474569993"/>
                    </a:ext>
                  </a:extLst>
                </a:gridCol>
                <a:gridCol w="1154965">
                  <a:extLst>
                    <a:ext uri="{9D8B030D-6E8A-4147-A177-3AD203B41FA5}">
                      <a16:colId xmlns:a16="http://schemas.microsoft.com/office/drawing/2014/main" val="422090962"/>
                    </a:ext>
                  </a:extLst>
                </a:gridCol>
                <a:gridCol w="1411625">
                  <a:extLst>
                    <a:ext uri="{9D8B030D-6E8A-4147-A177-3AD203B41FA5}">
                      <a16:colId xmlns:a16="http://schemas.microsoft.com/office/drawing/2014/main" val="4264711872"/>
                    </a:ext>
                  </a:extLst>
                </a:gridCol>
                <a:gridCol w="1668283">
                  <a:extLst>
                    <a:ext uri="{9D8B030D-6E8A-4147-A177-3AD203B41FA5}">
                      <a16:colId xmlns:a16="http://schemas.microsoft.com/office/drawing/2014/main" val="3076889060"/>
                    </a:ext>
                  </a:extLst>
                </a:gridCol>
                <a:gridCol w="1298392">
                  <a:extLst>
                    <a:ext uri="{9D8B030D-6E8A-4147-A177-3AD203B41FA5}">
                      <a16:colId xmlns:a16="http://schemas.microsoft.com/office/drawing/2014/main" val="1673608671"/>
                    </a:ext>
                  </a:extLst>
                </a:gridCol>
                <a:gridCol w="1321040">
                  <a:extLst>
                    <a:ext uri="{9D8B030D-6E8A-4147-A177-3AD203B41FA5}">
                      <a16:colId xmlns:a16="http://schemas.microsoft.com/office/drawing/2014/main" val="2979847156"/>
                    </a:ext>
                  </a:extLst>
                </a:gridCol>
                <a:gridCol w="1758867">
                  <a:extLst>
                    <a:ext uri="{9D8B030D-6E8A-4147-A177-3AD203B41FA5}">
                      <a16:colId xmlns:a16="http://schemas.microsoft.com/office/drawing/2014/main" val="2835167061"/>
                    </a:ext>
                  </a:extLst>
                </a:gridCol>
              </a:tblGrid>
              <a:tr h="829988">
                <a:tc rowSpan="2">
                  <a:txBody>
                    <a:bodyPr/>
                    <a:lstStyle/>
                    <a:p>
                      <a:pPr algn="ctr"/>
                      <a:r>
                        <a:rPr lang="en-US" sz="1600" dirty="0">
                          <a:latin typeface="Arial" panose="020B0604020202020204" pitchFamily="34" charset="0"/>
                          <a:cs typeface="Arial" panose="020B0604020202020204" pitchFamily="34" charset="0"/>
                        </a:rPr>
                        <a:t>Benchmark</a:t>
                      </a:r>
                    </a:p>
                  </a:txBody>
                  <a:tcPr anchor="ctr">
                    <a:solidFill>
                      <a:srgbClr val="C55A11"/>
                    </a:solidFill>
                  </a:tcPr>
                </a:tc>
                <a:tc rowSpan="2">
                  <a:txBody>
                    <a:bodyPr/>
                    <a:lstStyle/>
                    <a:p>
                      <a:pPr algn="ctr"/>
                      <a:r>
                        <a:rPr lang="en-US" sz="1600" dirty="0">
                          <a:latin typeface="Arial" panose="020B0604020202020204" pitchFamily="34" charset="0"/>
                          <a:cs typeface="Arial" panose="020B0604020202020204" pitchFamily="34" charset="0"/>
                        </a:rPr>
                        <a:t>#Vars</a:t>
                      </a:r>
                    </a:p>
                  </a:txBody>
                  <a:tcPr anchor="ctr">
                    <a:solidFill>
                      <a:srgbClr val="C55A11"/>
                    </a:solidFill>
                  </a:tcPr>
                </a:tc>
                <a:tc gridSpan="2">
                  <a:txBody>
                    <a:bodyPr/>
                    <a:lstStyle/>
                    <a:p>
                      <a:pPr algn="ctr"/>
                      <a:r>
                        <a:rPr lang="en-US" sz="1600" i="0" dirty="0">
                          <a:solidFill>
                            <a:schemeClr val="bg1"/>
                          </a:solidFill>
                          <a:latin typeface="Arial" panose="020B0604020202020204" pitchFamily="34" charset="0"/>
                          <a:cs typeface="Arial" panose="020B0604020202020204" pitchFamily="34" charset="0"/>
                        </a:rPr>
                        <a:t>GCFLOBDD </a:t>
                      </a: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gridSpan="2">
                  <a:txBody>
                    <a:bodyPr/>
                    <a:lstStyle/>
                    <a:p>
                      <a:pPr algn="ctr"/>
                      <a:r>
                        <a:rPr lang="en-US" sz="1600" dirty="0">
                          <a:solidFill>
                            <a:schemeClr val="bg1"/>
                          </a:solidFill>
                          <a:latin typeface="Arial" panose="020B0604020202020204" pitchFamily="34" charset="0"/>
                          <a:cs typeface="Arial" panose="020B0604020202020204" pitchFamily="34" charset="0"/>
                        </a:rPr>
                        <a:t>BDD</a:t>
                      </a: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rowSpan="2">
                  <a:txBody>
                    <a:bodyPr/>
                    <a:lstStyle/>
                    <a:p>
                      <a:pPr algn="ctr"/>
                      <a:r>
                        <a:rPr lang="en-US" sz="1600" dirty="0">
                          <a:solidFill>
                            <a:schemeClr val="bg1"/>
                          </a:solidFill>
                          <a:latin typeface="Arial" panose="020B0604020202020204" pitchFamily="34" charset="0"/>
                          <a:cs typeface="Arial" panose="020B0604020202020204" pitchFamily="34" charset="0"/>
                        </a:rPr>
                        <a:t>Which is better in size?</a:t>
                      </a:r>
                    </a:p>
                  </a:txBody>
                  <a:tcPr anchor="ctr">
                    <a:solidFill>
                      <a:srgbClr val="C55A11"/>
                    </a:solidFill>
                  </a:tcPr>
                </a:tc>
                <a:extLst>
                  <a:ext uri="{0D108BD9-81ED-4DB2-BD59-A6C34878D82A}">
                    <a16:rowId xmlns:a16="http://schemas.microsoft.com/office/drawing/2014/main" val="4098449579"/>
                  </a:ext>
                </a:extLst>
              </a:tr>
              <a:tr h="829988">
                <a:tc vMerge="1">
                  <a:txBody>
                    <a:bodyPr/>
                    <a:lstStyle/>
                    <a:p>
                      <a:endParaRPr lang="en-US" dirty="0"/>
                    </a:p>
                  </a:txBody>
                  <a:tcPr>
                    <a:solidFill>
                      <a:srgbClr val="C55A11"/>
                    </a:solidFill>
                  </a:tcPr>
                </a:tc>
                <a:tc vMerge="1">
                  <a:txBody>
                    <a:bodyPr/>
                    <a:lstStyle/>
                    <a:p>
                      <a:endParaRPr lang="en-US" dirty="0"/>
                    </a:p>
                  </a:txBody>
                  <a:tcPr>
                    <a:solidFill>
                      <a:srgbClr val="C55A11"/>
                    </a:solidFill>
                  </a:tcPr>
                </a:tc>
                <a:tc>
                  <a:txBody>
                    <a:bodyPr/>
                    <a:lstStyle/>
                    <a:p>
                      <a:pPr algn="ctr"/>
                      <a:r>
                        <a:rPr lang="en-US" sz="1600" b="0"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sz="1600" b="0"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v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extLst>
                  <a:ext uri="{0D108BD9-81ED-4DB2-BD59-A6C34878D82A}">
                    <a16:rowId xmlns:a16="http://schemas.microsoft.com/office/drawing/2014/main" val="2784150799"/>
                  </a:ext>
                </a:extLst>
              </a:tr>
              <a:tr h="1541406">
                <a:tc>
                  <a:txBody>
                    <a:bodyPr/>
                    <a:lstStyle/>
                    <a:p>
                      <a:pPr algn="ctr"/>
                      <a:r>
                        <a:rPr lang="en-US" sz="1600" dirty="0">
                          <a:latin typeface="Arial" panose="020B0604020202020204" pitchFamily="34" charset="0"/>
                          <a:cs typeface="Arial" panose="020B0604020202020204" pitchFamily="34" charset="0"/>
                        </a:rPr>
                        <a:t>c432</a:t>
                      </a:r>
                    </a:p>
                  </a:txBody>
                  <a:tcPr anchor="ctr"/>
                </a:tc>
                <a:tc>
                  <a:txBody>
                    <a:bodyPr/>
                    <a:lstStyle/>
                    <a:p>
                      <a:pPr algn="ctr"/>
                      <a:r>
                        <a:rPr lang="en-US" sz="1600" dirty="0">
                          <a:latin typeface="Arial" panose="020B0604020202020204" pitchFamily="34" charset="0"/>
                          <a:cs typeface="Arial" panose="020B0604020202020204" pitchFamily="34" charset="0"/>
                        </a:rPr>
                        <a:t>36</a:t>
                      </a:r>
                    </a:p>
                  </a:txBody>
                  <a:tcPr anchor="ctr"/>
                </a:tc>
                <a:tc>
                  <a:txBody>
                    <a:bodyPr/>
                    <a:lstStyle/>
                    <a:p>
                      <a:pPr algn="ctr"/>
                      <a:r>
                        <a:rPr lang="en-US" sz="1600" b="1" dirty="0">
                          <a:latin typeface="Arial" panose="020B0604020202020204" pitchFamily="34" charset="0"/>
                          <a:cs typeface="Arial" panose="020B0604020202020204" pitchFamily="34" charset="0"/>
                        </a:rPr>
                        <a:t>21966</a:t>
                      </a:r>
                    </a:p>
                  </a:txBody>
                  <a:tcPr anchor="ctr"/>
                </a:tc>
                <a:tc>
                  <a:txBody>
                    <a:bodyPr/>
                    <a:lstStyle/>
                    <a:p>
                      <a:pPr algn="ctr"/>
                      <a:r>
                        <a:rPr lang="en-US" sz="1600" dirty="0">
                          <a:latin typeface="Arial" panose="020B0604020202020204" pitchFamily="34" charset="0"/>
                          <a:cs typeface="Arial" panose="020B0604020202020204" pitchFamily="34" charset="0"/>
                        </a:rPr>
                        <a:t>0.08</a:t>
                      </a:r>
                    </a:p>
                  </a:txBody>
                  <a:tcPr anchor="ctr"/>
                </a:tc>
                <a:tc>
                  <a:txBody>
                    <a:bodyPr/>
                    <a:lstStyle/>
                    <a:p>
                      <a:pPr algn="ctr"/>
                      <a:r>
                        <a:rPr lang="en-US" sz="1600" b="0" dirty="0">
                          <a:latin typeface="Arial" panose="020B0604020202020204" pitchFamily="34" charset="0"/>
                          <a:cs typeface="Arial" panose="020B0604020202020204" pitchFamily="34" charset="0"/>
                        </a:rPr>
                        <a:t>27916</a:t>
                      </a:r>
                    </a:p>
                  </a:txBody>
                  <a:tcPr anchor="ctr"/>
                </a:tc>
                <a:tc>
                  <a:txBody>
                    <a:bodyPr/>
                    <a:lstStyle/>
                    <a:p>
                      <a:pPr algn="ctr"/>
                      <a:r>
                        <a:rPr lang="en-US" sz="1600" dirty="0">
                          <a:latin typeface="Arial" panose="020B0604020202020204" pitchFamily="34" charset="0"/>
                          <a:cs typeface="Arial" panose="020B0604020202020204" pitchFamily="34" charset="0"/>
                        </a:rPr>
                        <a:t>0.01</a:t>
                      </a:r>
                    </a:p>
                  </a:txBody>
                  <a:tcPr anchor="ctr"/>
                </a:tc>
                <a:tc>
                  <a:txBody>
                    <a:bodyPr/>
                    <a:lstStyle/>
                    <a:p>
                      <a:pPr algn="ctr"/>
                      <a:r>
                        <a:rPr lang="en-US" sz="1600" dirty="0">
                          <a:latin typeface="Arial" panose="020B0604020202020204" pitchFamily="34" charset="0"/>
                          <a:cs typeface="Arial" panose="020B0604020202020204" pitchFamily="34" charset="0"/>
                        </a:rPr>
                        <a:t>GCFLOBDD</a:t>
                      </a:r>
                    </a:p>
                  </a:txBody>
                  <a:tcPr anchor="ctr"/>
                </a:tc>
                <a:extLst>
                  <a:ext uri="{0D108BD9-81ED-4DB2-BD59-A6C34878D82A}">
                    <a16:rowId xmlns:a16="http://schemas.microsoft.com/office/drawing/2014/main" val="2465760331"/>
                  </a:ext>
                </a:extLst>
              </a:tr>
              <a:tr h="480866">
                <a:tc>
                  <a:txBody>
                    <a:bodyPr/>
                    <a:lstStyle/>
                    <a:p>
                      <a:pPr algn="ctr"/>
                      <a:r>
                        <a:rPr lang="en-US" sz="1600" dirty="0">
                          <a:latin typeface="Arial" panose="020B0604020202020204" pitchFamily="34" charset="0"/>
                          <a:cs typeface="Arial" panose="020B0604020202020204" pitchFamily="34" charset="0"/>
                        </a:rPr>
                        <a:t>c880</a:t>
                      </a:r>
                    </a:p>
                  </a:txBody>
                  <a:tcPr anchor="ctr"/>
                </a:tc>
                <a:tc>
                  <a:txBody>
                    <a:bodyPr/>
                    <a:lstStyle/>
                    <a:p>
                      <a:pPr algn="ctr"/>
                      <a:r>
                        <a:rPr lang="en-US" sz="1600" dirty="0">
                          <a:latin typeface="Arial" panose="020B0604020202020204" pitchFamily="34" charset="0"/>
                          <a:cs typeface="Arial" panose="020B0604020202020204" pitchFamily="34" charset="0"/>
                        </a:rPr>
                        <a:t>60</a:t>
                      </a:r>
                    </a:p>
                  </a:txBody>
                  <a:tcPr anchor="ctr"/>
                </a:tc>
                <a:tc>
                  <a:txBody>
                    <a:bodyPr/>
                    <a:lstStyle/>
                    <a:p>
                      <a:pPr algn="ctr"/>
                      <a:r>
                        <a:rPr lang="en-US" sz="1600" b="1" dirty="0">
                          <a:latin typeface="Arial" panose="020B0604020202020204" pitchFamily="34" charset="0"/>
                          <a:cs typeface="Arial" panose="020B0604020202020204" pitchFamily="34" charset="0"/>
                        </a:rPr>
                        <a:t>12797</a:t>
                      </a:r>
                    </a:p>
                  </a:txBody>
                  <a:tcPr anchor="ctr"/>
                </a:tc>
                <a:tc>
                  <a:txBody>
                    <a:bodyPr/>
                    <a:lstStyle/>
                    <a:p>
                      <a:pPr algn="ctr"/>
                      <a:r>
                        <a:rPr lang="en-US" sz="1600" dirty="0">
                          <a:latin typeface="Arial" panose="020B0604020202020204" pitchFamily="34" charset="0"/>
                          <a:cs typeface="Arial" panose="020B0604020202020204" pitchFamily="34" charset="0"/>
                        </a:rPr>
                        <a:t>0.03</a:t>
                      </a:r>
                    </a:p>
                  </a:txBody>
                  <a:tcPr anchor="ctr"/>
                </a:tc>
                <a:tc>
                  <a:txBody>
                    <a:bodyPr/>
                    <a:lstStyle/>
                    <a:p>
                      <a:pPr algn="ctr"/>
                      <a:r>
                        <a:rPr lang="en-US" sz="1600" b="0" dirty="0">
                          <a:latin typeface="Arial" panose="020B0604020202020204" pitchFamily="34" charset="0"/>
                          <a:cs typeface="Arial" panose="020B0604020202020204" pitchFamily="34" charset="0"/>
                        </a:rPr>
                        <a:t>15478</a:t>
                      </a:r>
                    </a:p>
                  </a:txBody>
                  <a:tcPr anchor="ctr"/>
                </a:tc>
                <a:tc>
                  <a:txBody>
                    <a:bodyPr/>
                    <a:lstStyle/>
                    <a:p>
                      <a:pPr algn="ctr"/>
                      <a:r>
                        <a:rPr lang="en-US" sz="1600" dirty="0">
                          <a:latin typeface="Arial" panose="020B0604020202020204" pitchFamily="34" charset="0"/>
                          <a:cs typeface="Arial" panose="020B0604020202020204" pitchFamily="34" charset="0"/>
                        </a:rPr>
                        <a:t>0.01</a:t>
                      </a:r>
                    </a:p>
                  </a:txBody>
                  <a:tcPr anchor="ctr"/>
                </a:tc>
                <a:tc>
                  <a:txBody>
                    <a:bodyPr/>
                    <a:lstStyle/>
                    <a:p>
                      <a:pPr algn="ctr"/>
                      <a:r>
                        <a:rPr lang="en-US" sz="1600" dirty="0">
                          <a:latin typeface="Arial" panose="020B0604020202020204" pitchFamily="34" charset="0"/>
                          <a:cs typeface="Arial" panose="020B0604020202020204" pitchFamily="34" charset="0"/>
                        </a:rPr>
                        <a:t>GCFLOBDD</a:t>
                      </a:r>
                    </a:p>
                  </a:txBody>
                  <a:tcPr anchor="ctr"/>
                </a:tc>
                <a:extLst>
                  <a:ext uri="{0D108BD9-81ED-4DB2-BD59-A6C34878D82A}">
                    <a16:rowId xmlns:a16="http://schemas.microsoft.com/office/drawing/2014/main" val="1870353131"/>
                  </a:ext>
                </a:extLst>
              </a:tr>
              <a:tr h="480866">
                <a:tc>
                  <a:txBody>
                    <a:bodyPr/>
                    <a:lstStyle/>
                    <a:p>
                      <a:pPr algn="ctr"/>
                      <a:r>
                        <a:rPr lang="en-US" sz="1600" dirty="0">
                          <a:latin typeface="Arial" panose="020B0604020202020204" pitchFamily="34" charset="0"/>
                          <a:cs typeface="Arial" panose="020B0604020202020204" pitchFamily="34" charset="0"/>
                        </a:rPr>
                        <a:t>c6288_12</a:t>
                      </a:r>
                    </a:p>
                  </a:txBody>
                  <a:tcPr anchor="ctr"/>
                </a:tc>
                <a:tc>
                  <a:txBody>
                    <a:bodyPr/>
                    <a:lstStyle/>
                    <a:p>
                      <a:pPr algn="ctr"/>
                      <a:r>
                        <a:rPr lang="en-US" sz="1600" dirty="0">
                          <a:latin typeface="Arial" panose="020B0604020202020204" pitchFamily="34" charset="0"/>
                          <a:cs typeface="Arial" panose="020B0604020202020204" pitchFamily="34" charset="0"/>
                        </a:rPr>
                        <a:t>24</a:t>
                      </a:r>
                    </a:p>
                  </a:txBody>
                  <a:tcPr anchor="ctr"/>
                </a:tc>
                <a:tc>
                  <a:txBody>
                    <a:bodyPr/>
                    <a:lstStyle/>
                    <a:p>
                      <a:pPr algn="ctr"/>
                      <a:r>
                        <a:rPr lang="en-US" sz="1600" dirty="0">
                          <a:latin typeface="Arial" panose="020B0604020202020204" pitchFamily="34" charset="0"/>
                          <a:cs typeface="Arial" panose="020B0604020202020204" pitchFamily="34" charset="0"/>
                        </a:rPr>
                        <a:t>1440804</a:t>
                      </a:r>
                    </a:p>
                  </a:txBody>
                  <a:tcPr anchor="ctr"/>
                </a:tc>
                <a:tc>
                  <a:txBody>
                    <a:bodyPr/>
                    <a:lstStyle/>
                    <a:p>
                      <a:pPr algn="ctr"/>
                      <a:r>
                        <a:rPr lang="en-US" sz="1600" dirty="0">
                          <a:latin typeface="Arial" panose="020B0604020202020204" pitchFamily="34" charset="0"/>
                          <a:cs typeface="Arial" panose="020B0604020202020204" pitchFamily="34" charset="0"/>
                        </a:rPr>
                        <a:t>81.15</a:t>
                      </a:r>
                    </a:p>
                  </a:txBody>
                  <a:tcPr anchor="ctr"/>
                </a:tc>
                <a:tc>
                  <a:txBody>
                    <a:bodyPr/>
                    <a:lstStyle/>
                    <a:p>
                      <a:pPr algn="ctr"/>
                      <a:r>
                        <a:rPr lang="en-US" sz="1600" b="1" dirty="0">
                          <a:latin typeface="Arial" panose="020B0604020202020204" pitchFamily="34" charset="0"/>
                          <a:cs typeface="Arial" panose="020B0604020202020204" pitchFamily="34" charset="0"/>
                        </a:rPr>
                        <a:t>219808</a:t>
                      </a:r>
                    </a:p>
                  </a:txBody>
                  <a:tcPr anchor="ctr"/>
                </a:tc>
                <a:tc>
                  <a:txBody>
                    <a:bodyPr/>
                    <a:lstStyle/>
                    <a:p>
                      <a:pPr algn="ctr"/>
                      <a:r>
                        <a:rPr lang="en-US" sz="1600" dirty="0">
                          <a:latin typeface="Arial" panose="020B0604020202020204" pitchFamily="34" charset="0"/>
                          <a:cs typeface="Arial" panose="020B0604020202020204" pitchFamily="34" charset="0"/>
                        </a:rPr>
                        <a:t>3.64</a:t>
                      </a:r>
                    </a:p>
                  </a:txBody>
                  <a:tcPr anchor="ctr"/>
                </a:tc>
                <a:tc>
                  <a:txBody>
                    <a:bodyPr/>
                    <a:lstStyle/>
                    <a:p>
                      <a:pPr algn="ctr"/>
                      <a:r>
                        <a:rPr lang="en-US" sz="1600" dirty="0">
                          <a:latin typeface="Arial" panose="020B0604020202020204" pitchFamily="34" charset="0"/>
                          <a:cs typeface="Arial" panose="020B0604020202020204" pitchFamily="34" charset="0"/>
                        </a:rPr>
                        <a:t>BDD</a:t>
                      </a:r>
                    </a:p>
                  </a:txBody>
                  <a:tcPr anchor="ctr"/>
                </a:tc>
                <a:extLst>
                  <a:ext uri="{0D108BD9-81ED-4DB2-BD59-A6C34878D82A}">
                    <a16:rowId xmlns:a16="http://schemas.microsoft.com/office/drawing/2014/main" val="3929017223"/>
                  </a:ext>
                </a:extLst>
              </a:tr>
            </a:tbl>
          </a:graphicData>
        </a:graphic>
      </p:graphicFrame>
      <p:sp>
        <p:nvSpPr>
          <p:cNvPr id="6" name="TextBox 5">
            <a:extLst>
              <a:ext uri="{FF2B5EF4-FFF2-40B4-BE49-F238E27FC236}">
                <a16:creationId xmlns:a16="http://schemas.microsoft.com/office/drawing/2014/main" id="{E604AAB9-651B-A45B-27BA-F508348E265E}"/>
              </a:ext>
            </a:extLst>
          </p:cNvPr>
          <p:cNvSpPr txBox="1"/>
          <p:nvPr/>
        </p:nvSpPr>
        <p:spPr>
          <a:xfrm>
            <a:off x="973777" y="6287984"/>
            <a:ext cx="5913798" cy="307777"/>
          </a:xfrm>
          <a:prstGeom prst="rect">
            <a:avLst/>
          </a:prstGeom>
          <a:noFill/>
        </p:spPr>
        <p:txBody>
          <a:bodyPr wrap="none" rtlCol="0">
            <a:spAutoFit/>
          </a:bodyPr>
          <a:lstStyle/>
          <a:p>
            <a:r>
              <a:rPr lang="en-US" sz="1400" dirty="0">
                <a:latin typeface="Arial" panose="020B0604020202020204" pitchFamily="34" charset="0"/>
                <a:cs typeface="Arial" panose="020B0604020202020204" pitchFamily="34" charset="0"/>
              </a:rPr>
              <a:t>GCFLOBDD performs better in some cases =&gt; potential for improvement</a:t>
            </a:r>
          </a:p>
        </p:txBody>
      </p:sp>
    </p:spTree>
    <p:extLst>
      <p:ext uri="{BB962C8B-B14F-4D97-AF65-F5344CB8AC3E}">
        <p14:creationId xmlns:p14="http://schemas.microsoft.com/office/powerpoint/2010/main" val="13433023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84263D-A43B-A320-90D8-869DCED4537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6905A43-7560-6B77-9157-171AEFB1662B}"/>
              </a:ext>
            </a:extLst>
          </p:cNvPr>
          <p:cNvSpPr>
            <a:spLocks noGrp="1"/>
          </p:cNvSpPr>
          <p:nvPr>
            <p:ph type="title"/>
          </p:nvPr>
        </p:nvSpPr>
        <p:spPr>
          <a:xfrm>
            <a:off x="838200" y="365879"/>
            <a:ext cx="10515600" cy="1325563"/>
          </a:xfrm>
        </p:spPr>
        <p:txBody>
          <a:bodyPr/>
          <a:lstStyle/>
          <a:p>
            <a:r>
              <a:rPr lang="en-US" b="1" dirty="0">
                <a:solidFill>
                  <a:srgbClr val="C55A11"/>
                </a:solidFill>
                <a:latin typeface="Arial" panose="020B0604020202020204" pitchFamily="34" charset="0"/>
                <a:cs typeface="Arial" panose="020B0604020202020204" pitchFamily="34" charset="0"/>
              </a:rPr>
              <a:t>Evaluation: Synthetic Functions</a:t>
            </a:r>
          </a:p>
        </p:txBody>
      </p:sp>
      <p:sp>
        <p:nvSpPr>
          <p:cNvPr id="3" name="Slide Number Placeholder 2">
            <a:extLst>
              <a:ext uri="{FF2B5EF4-FFF2-40B4-BE49-F238E27FC236}">
                <a16:creationId xmlns:a16="http://schemas.microsoft.com/office/drawing/2014/main" id="{BE2144E3-7C6B-0D5A-4A0C-BD1FA970BCF4}"/>
              </a:ext>
            </a:extLst>
          </p:cNvPr>
          <p:cNvSpPr>
            <a:spLocks noGrp="1"/>
          </p:cNvSpPr>
          <p:nvPr>
            <p:ph type="sldNum" sz="quarter" idx="12"/>
          </p:nvPr>
        </p:nvSpPr>
        <p:spPr/>
        <p:txBody>
          <a:bodyPr/>
          <a:lstStyle/>
          <a:p>
            <a:fld id="{0FB003BB-B0A3-EA40-A30C-D476AA9046D7}" type="slidenum">
              <a:rPr lang="en-US" smtClean="0"/>
              <a:t>121</a:t>
            </a:fld>
            <a:endParaRPr lang="en-US" dirty="0"/>
          </a:p>
        </p:txBody>
      </p:sp>
      <mc:AlternateContent xmlns:mc="http://schemas.openxmlformats.org/markup-compatibility/2006" xmlns:a14="http://schemas.microsoft.com/office/drawing/2010/main">
        <mc:Choice Requires="a14">
          <p:graphicFrame>
            <p:nvGraphicFramePr>
              <p:cNvPr id="4" name="Table 3">
                <a:extLst>
                  <a:ext uri="{FF2B5EF4-FFF2-40B4-BE49-F238E27FC236}">
                    <a16:creationId xmlns:a16="http://schemas.microsoft.com/office/drawing/2014/main" id="{7712035E-BCFF-CCD3-082B-713462E1FC72}"/>
                  </a:ext>
                </a:extLst>
              </p:cNvPr>
              <p:cNvGraphicFramePr>
                <a:graphicFrameLocks noGrp="1"/>
              </p:cNvGraphicFramePr>
              <p:nvPr>
                <p:extLst>
                  <p:ext uri="{D42A27DB-BD31-4B8C-83A1-F6EECF244321}">
                    <p14:modId xmlns:p14="http://schemas.microsoft.com/office/powerpoint/2010/main" val="3965895085"/>
                  </p:ext>
                </p:extLst>
              </p:nvPr>
            </p:nvGraphicFramePr>
            <p:xfrm>
              <a:off x="632566" y="1584543"/>
              <a:ext cx="11141899" cy="4628682"/>
            </p:xfrm>
            <a:graphic>
              <a:graphicData uri="http://schemas.openxmlformats.org/drawingml/2006/table">
                <a:tbl>
                  <a:tblPr firstRow="1" bandRow="1">
                    <a:tableStyleId>{21E4AEA4-8DFA-4A89-87EB-49C32662AFE0}</a:tableStyleId>
                  </a:tblPr>
                  <a:tblGrid>
                    <a:gridCol w="1166546">
                      <a:extLst>
                        <a:ext uri="{9D8B030D-6E8A-4147-A177-3AD203B41FA5}">
                          <a16:colId xmlns:a16="http://schemas.microsoft.com/office/drawing/2014/main" val="3474569993"/>
                        </a:ext>
                      </a:extLst>
                    </a:gridCol>
                    <a:gridCol w="1086592">
                      <a:extLst>
                        <a:ext uri="{9D8B030D-6E8A-4147-A177-3AD203B41FA5}">
                          <a16:colId xmlns:a16="http://schemas.microsoft.com/office/drawing/2014/main" val="422090962"/>
                        </a:ext>
                      </a:extLst>
                    </a:gridCol>
                    <a:gridCol w="1116280">
                      <a:extLst>
                        <a:ext uri="{9D8B030D-6E8A-4147-A177-3AD203B41FA5}">
                          <a16:colId xmlns:a16="http://schemas.microsoft.com/office/drawing/2014/main" val="4264711872"/>
                        </a:ext>
                      </a:extLst>
                    </a:gridCol>
                    <a:gridCol w="1330037">
                      <a:extLst>
                        <a:ext uri="{9D8B030D-6E8A-4147-A177-3AD203B41FA5}">
                          <a16:colId xmlns:a16="http://schemas.microsoft.com/office/drawing/2014/main" val="3076889060"/>
                        </a:ext>
                      </a:extLst>
                    </a:gridCol>
                    <a:gridCol w="1092530">
                      <a:extLst>
                        <a:ext uri="{9D8B030D-6E8A-4147-A177-3AD203B41FA5}">
                          <a16:colId xmlns:a16="http://schemas.microsoft.com/office/drawing/2014/main" val="1673608671"/>
                        </a:ext>
                      </a:extLst>
                    </a:gridCol>
                    <a:gridCol w="1169719">
                      <a:extLst>
                        <a:ext uri="{9D8B030D-6E8A-4147-A177-3AD203B41FA5}">
                          <a16:colId xmlns:a16="http://schemas.microsoft.com/office/drawing/2014/main" val="2979847156"/>
                        </a:ext>
                      </a:extLst>
                    </a:gridCol>
                    <a:gridCol w="2720914">
                      <a:extLst>
                        <a:ext uri="{9D8B030D-6E8A-4147-A177-3AD203B41FA5}">
                          <a16:colId xmlns:a16="http://schemas.microsoft.com/office/drawing/2014/main" val="3129573594"/>
                        </a:ext>
                      </a:extLst>
                    </a:gridCol>
                    <a:gridCol w="1459281">
                      <a:extLst>
                        <a:ext uri="{9D8B030D-6E8A-4147-A177-3AD203B41FA5}">
                          <a16:colId xmlns:a16="http://schemas.microsoft.com/office/drawing/2014/main" val="2835167061"/>
                        </a:ext>
                      </a:extLst>
                    </a:gridCol>
                  </a:tblGrid>
                  <a:tr h="731763">
                    <a:tc rowSpan="2">
                      <a:txBody>
                        <a:bodyPr/>
                        <a:lstStyle/>
                        <a:p>
                          <a:pPr algn="ctr"/>
                          <a:r>
                            <a:rPr lang="en-US" sz="1600" dirty="0">
                              <a:latin typeface="Arial" panose="020B0604020202020204" pitchFamily="34" charset="0"/>
                              <a:cs typeface="Arial" panose="020B0604020202020204" pitchFamily="34" charset="0"/>
                            </a:rPr>
                            <a:t>Function</a:t>
                          </a:r>
                        </a:p>
                      </a:txBody>
                      <a:tcPr anchor="ctr">
                        <a:solidFill>
                          <a:srgbClr val="C55A11"/>
                        </a:solidFill>
                      </a:tcPr>
                    </a:tc>
                    <a:tc rowSpan="2">
                      <a:txBody>
                        <a:bodyPr/>
                        <a:lstStyle/>
                        <a:p>
                          <a:pPr algn="ctr"/>
                          <a:r>
                            <a:rPr lang="en-US" sz="1600" dirty="0">
                              <a:latin typeface="Arial" panose="020B0604020202020204" pitchFamily="34" charset="0"/>
                              <a:cs typeface="Arial" panose="020B0604020202020204" pitchFamily="34" charset="0"/>
                            </a:rPr>
                            <a:t>#Vars</a:t>
                          </a:r>
                        </a:p>
                      </a:txBody>
                      <a:tcPr anchor="ctr">
                        <a:solidFill>
                          <a:srgbClr val="C55A11"/>
                        </a:solidFill>
                      </a:tcPr>
                    </a:tc>
                    <a:tc gridSpan="2">
                      <a:txBody>
                        <a:bodyPr/>
                        <a:lstStyle/>
                        <a:p>
                          <a:pPr algn="ctr"/>
                          <a:r>
                            <a:rPr lang="en-US" sz="1600" i="0" dirty="0">
                              <a:solidFill>
                                <a:schemeClr val="bg1"/>
                              </a:solidFill>
                              <a:latin typeface="Arial" panose="020B0604020202020204" pitchFamily="34" charset="0"/>
                              <a:cs typeface="Arial" panose="020B0604020202020204" pitchFamily="34" charset="0"/>
                            </a:rPr>
                            <a:t>GCFLOBDD </a:t>
                          </a:r>
                        </a:p>
                        <a:p>
                          <a:pPr algn="ctr"/>
                          <a:r>
                            <a:rPr lang="en-US" sz="1600" b="0" i="0" dirty="0">
                              <a:solidFill>
                                <a:schemeClr val="bg1"/>
                              </a:solidFill>
                              <a:latin typeface="Arial" panose="020B0604020202020204" pitchFamily="34" charset="0"/>
                              <a:cs typeface="Arial" panose="020B0604020202020204" pitchFamily="34" charset="0"/>
                            </a:rPr>
                            <a:t>(with balanced grammar)</a:t>
                          </a: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gridSpan="3">
                      <a:txBody>
                        <a:bodyPr/>
                        <a:lstStyle/>
                        <a:p>
                          <a:pPr algn="ctr"/>
                          <a:r>
                            <a:rPr lang="en-US" sz="1600" dirty="0">
                              <a:solidFill>
                                <a:schemeClr val="bg1"/>
                              </a:solidFill>
                              <a:latin typeface="Arial" panose="020B0604020202020204" pitchFamily="34" charset="0"/>
                              <a:cs typeface="Arial" panose="020B0604020202020204" pitchFamily="34" charset="0"/>
                            </a:rPr>
                            <a:t>GCFLOBDD</a:t>
                          </a: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rowSpan="2">
                      <a:txBody>
                        <a:bodyPr/>
                        <a:lstStyle/>
                        <a:p>
                          <a:pPr algn="ctr"/>
                          <a:r>
                            <a:rPr lang="en-US" sz="1600" dirty="0">
                              <a:solidFill>
                                <a:schemeClr val="bg1"/>
                              </a:solidFill>
                              <a:latin typeface="Arial" panose="020B0604020202020204" pitchFamily="34" charset="0"/>
                              <a:cs typeface="Arial" panose="020B0604020202020204" pitchFamily="34" charset="0"/>
                            </a:rPr>
                            <a:t>%Reduction in Size</a:t>
                          </a:r>
                        </a:p>
                      </a:txBody>
                      <a:tcPr anchor="ctr">
                        <a:solidFill>
                          <a:srgbClr val="C55A11"/>
                        </a:solidFill>
                      </a:tcPr>
                    </a:tc>
                    <a:extLst>
                      <a:ext uri="{0D108BD9-81ED-4DB2-BD59-A6C34878D82A}">
                        <a16:rowId xmlns:a16="http://schemas.microsoft.com/office/drawing/2014/main" val="4098449579"/>
                      </a:ext>
                    </a:extLst>
                  </a:tr>
                  <a:tr h="587211">
                    <a:tc vMerge="1">
                      <a:txBody>
                        <a:bodyPr/>
                        <a:lstStyle/>
                        <a:p>
                          <a:endParaRPr lang="en-US" dirty="0"/>
                        </a:p>
                      </a:txBody>
                      <a:tcPr>
                        <a:solidFill>
                          <a:srgbClr val="C55A11"/>
                        </a:solidFill>
                      </a:tcPr>
                    </a:tc>
                    <a:tc vMerge="1">
                      <a:txBody>
                        <a:bodyPr/>
                        <a:lstStyle/>
                        <a:p>
                          <a:endParaRPr lang="en-US" dirty="0"/>
                        </a:p>
                      </a:txBody>
                      <a:tcPr>
                        <a:solidFill>
                          <a:srgbClr val="C55A11"/>
                        </a:solidFill>
                      </a:tcPr>
                    </a:tc>
                    <a:tc>
                      <a:txBody>
                        <a:bodyPr/>
                        <a:lstStyle/>
                        <a:p>
                          <a:pPr algn="ctr"/>
                          <a:r>
                            <a:rPr lang="en-US" sz="1600" b="0"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sz="1600" b="0"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Grammar</a:t>
                          </a:r>
                        </a:p>
                      </a:txBody>
                      <a:tcPr anchor="ctr">
                        <a:solidFill>
                          <a:srgbClr val="C55A11"/>
                        </a:solidFill>
                      </a:tcPr>
                    </a:tc>
                    <a:tc v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extLst>
                      <a:ext uri="{0D108BD9-81ED-4DB2-BD59-A6C34878D82A}">
                        <a16:rowId xmlns:a16="http://schemas.microsoft.com/office/drawing/2014/main" val="2784150799"/>
                      </a:ext>
                    </a:extLst>
                  </a:tr>
                  <a:tr h="1358988">
                    <a:tc>
                      <a:txBody>
                        <a:bodyPr/>
                        <a:lstStyle/>
                        <a:p>
                          <a:pPr algn="ctr"/>
                          <a14:m>
                            <m:oMathPara xmlns:m="http://schemas.openxmlformats.org/officeDocument/2006/math">
                              <m:oMathParaPr>
                                <m:jc m:val="centerGroup"/>
                              </m:oMathParaPr>
                              <m:oMath xmlns:m="http://schemas.openxmlformats.org/officeDocument/2006/math">
                                <m:sSub>
                                  <m:sSubPr>
                                    <m:ctrlPr>
                                      <a:rPr lang="en-US" sz="1600" b="0" i="1" dirty="0" smtClean="0">
                                        <a:latin typeface="Cambria Math" panose="02040503050406030204" pitchFamily="18" charset="0"/>
                                        <a:cs typeface="Arial" panose="020B0604020202020204" pitchFamily="34" charset="0"/>
                                      </a:rPr>
                                    </m:ctrlPr>
                                  </m:sSubPr>
                                  <m:e>
                                    <m:r>
                                      <a:rPr lang="en-US" sz="1600" i="1" dirty="0" smtClean="0">
                                        <a:latin typeface="Cambria Math" panose="02040503050406030204" pitchFamily="18" charset="0"/>
                                        <a:cs typeface="Arial" panose="020B0604020202020204" pitchFamily="34" charset="0"/>
                                      </a:rPr>
                                      <m:t>𝐹</m:t>
                                    </m:r>
                                  </m:e>
                                  <m:sub>
                                    <m:r>
                                      <a:rPr lang="en-US" sz="1600" i="1" dirty="0" smtClean="0">
                                        <a:latin typeface="Cambria Math" panose="02040503050406030204" pitchFamily="18" charset="0"/>
                                        <a:cs typeface="Arial" panose="020B0604020202020204" pitchFamily="34" charset="0"/>
                                      </a:rPr>
                                      <m:t>1</m:t>
                                    </m:r>
                                  </m:sub>
                                </m:sSub>
                              </m:oMath>
                            </m:oMathPara>
                          </a14:m>
                          <a:endParaRPr lang="en-US" sz="1600" dirty="0">
                            <a:latin typeface="Arial" panose="020B0604020202020204" pitchFamily="34" charset="0"/>
                            <a:cs typeface="Arial" panose="020B0604020202020204" pitchFamily="34" charset="0"/>
                          </a:endParaRPr>
                        </a:p>
                      </a:txBody>
                      <a:tcPr anchor="ctr"/>
                    </a:tc>
                    <a:tc>
                      <a:txBody>
                        <a:bodyPr/>
                        <a:lstStyle/>
                        <a:p>
                          <a:pPr algn="ctr"/>
                          <a:r>
                            <a:rPr lang="en-US" sz="1600" dirty="0">
                              <a:latin typeface="Arial" panose="020B0604020202020204" pitchFamily="34" charset="0"/>
                              <a:cs typeface="Arial" panose="020B0604020202020204" pitchFamily="34" charset="0"/>
                            </a:rPr>
                            <a:t>1594323</a:t>
                          </a:r>
                        </a:p>
                      </a:txBody>
                      <a:tcPr anchor="ctr"/>
                    </a:tc>
                    <a:tc>
                      <a:txBody>
                        <a:bodyPr/>
                        <a:lstStyle/>
                        <a:p>
                          <a:pPr algn="ctr"/>
                          <a:r>
                            <a:rPr lang="en-US" sz="1600" dirty="0">
                              <a:latin typeface="Arial" panose="020B0604020202020204" pitchFamily="34" charset="0"/>
                              <a:cs typeface="Arial" panose="020B0604020202020204" pitchFamily="34" charset="0"/>
                            </a:rPr>
                            <a:t>642</a:t>
                          </a:r>
                        </a:p>
                      </a:txBody>
                      <a:tcPr anchor="ctr"/>
                    </a:tc>
                    <a:tc>
                      <a:txBody>
                        <a:bodyPr/>
                        <a:lstStyle/>
                        <a:p>
                          <a:pPr algn="ctr"/>
                          <a:r>
                            <a:rPr lang="en-US" sz="1600" dirty="0">
                              <a:latin typeface="Arial" panose="020B0604020202020204" pitchFamily="34" charset="0"/>
                              <a:cs typeface="Arial" panose="020B0604020202020204" pitchFamily="34" charset="0"/>
                            </a:rPr>
                            <a:t>578.86</a:t>
                          </a:r>
                        </a:p>
                      </a:txBody>
                      <a:tcPr anchor="ctr"/>
                    </a:tc>
                    <a:tc>
                      <a:txBody>
                        <a:bodyPr/>
                        <a:lstStyle/>
                        <a:p>
                          <a:pPr algn="ctr"/>
                          <a:r>
                            <a:rPr lang="en-US" sz="1600" b="1" dirty="0">
                              <a:latin typeface="Arial" panose="020B0604020202020204" pitchFamily="34" charset="0"/>
                              <a:cs typeface="Arial" panose="020B0604020202020204" pitchFamily="34" charset="0"/>
                            </a:rPr>
                            <a:t>137</a:t>
                          </a:r>
                        </a:p>
                      </a:txBody>
                      <a:tcPr anchor="ctr"/>
                    </a:tc>
                    <a:tc>
                      <a:txBody>
                        <a:bodyPr/>
                        <a:lstStyle/>
                        <a:p>
                          <a:pPr algn="ctr"/>
                          <a:r>
                            <a:rPr lang="en-US" sz="1600" b="1" dirty="0">
                              <a:latin typeface="Arial" panose="020B0604020202020204" pitchFamily="34" charset="0"/>
                              <a:cs typeface="Arial" panose="020B0604020202020204" pitchFamily="34" charset="0"/>
                            </a:rPr>
                            <a:t>126.71</a:t>
                          </a:r>
                        </a:p>
                      </a:txBody>
                      <a:tcPr anchor="ctr"/>
                    </a:tc>
                    <a:tc>
                      <a:txBody>
                        <a:bodyPr/>
                        <a:lstStyle/>
                        <a:p>
                          <a:pPr algn="ct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13</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12</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12</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12</m:t>
                                    </m:r>
                                  </m:sub>
                                </m:sSub>
                              </m:oMath>
                            </m:oMathPara>
                          </a14:m>
                          <a:br>
                            <a:rPr lang="en-US" sz="1600" b="0" dirty="0">
                              <a:latin typeface="Arial" panose="020B0604020202020204" pitchFamily="34" charset="0"/>
                              <a:cs typeface="Arial" panose="020B0604020202020204" pitchFamily="34" charset="0"/>
                            </a:rPr>
                          </a:br>
                          <a:endParaRPr lang="en-US" sz="1600" b="0" i="1" dirty="0">
                            <a:latin typeface="Cambria Math" panose="02040503050406030204" pitchFamily="18"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12</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11</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11</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r>
                                      <a:rPr lang="en-US" sz="1600" b="0" i="1" smtClean="0">
                                        <a:latin typeface="Cambria Math" panose="02040503050406030204" pitchFamily="18" charset="0"/>
                                        <a:cs typeface="Arial" panose="020B0604020202020204" pitchFamily="34" charset="0"/>
                                      </a:rPr>
                                      <m:t>1</m:t>
                                    </m:r>
                                  </m:e>
                                  <m:sub>
                                    <m:r>
                                      <a:rPr lang="en-US" sz="1600" b="0" i="1" smtClean="0">
                                        <a:latin typeface="Cambria Math" panose="02040503050406030204" pitchFamily="18" charset="0"/>
                                        <a:cs typeface="Arial" panose="020B0604020202020204" pitchFamily="34" charset="0"/>
                                      </a:rPr>
                                      <m:t>1</m:t>
                                    </m:r>
                                  </m:sub>
                                </m:sSub>
                              </m:oMath>
                            </m:oMathPara>
                          </a14:m>
                          <a:endParaRPr lang="en-US" sz="1600" b="0" i="1" dirty="0">
                            <a:latin typeface="Cambria Math" panose="02040503050406030204" pitchFamily="18" charset="0"/>
                            <a:cs typeface="Arial" panose="020B0604020202020204" pitchFamily="34" charset="0"/>
                          </a:endParaRPr>
                        </a:p>
                        <a:p>
                          <a:pPr algn="ctr"/>
                          <a:r>
                            <a:rPr lang="en-US" sz="1200" b="0" dirty="0">
                              <a:latin typeface="Arial" panose="020B0604020202020204" pitchFamily="34" charset="0"/>
                              <a:cs typeface="Arial" panose="020B0604020202020204" pitchFamily="34" charset="0"/>
                            </a:rPr>
                            <a:t>(rest of the grammar is balanced)</a:t>
                          </a:r>
                        </a:p>
                      </a:txBody>
                      <a:tcPr anchor="ctr"/>
                    </a:tc>
                    <a:tc>
                      <a:txBody>
                        <a:bodyPr/>
                        <a:lstStyle/>
                        <a:p>
                          <a:pPr algn="ctr"/>
                          <a:r>
                            <a:rPr lang="en-US" sz="1600" dirty="0">
                              <a:latin typeface="Arial" panose="020B0604020202020204" pitchFamily="34" charset="0"/>
                              <a:cs typeface="Arial" panose="020B0604020202020204" pitchFamily="34" charset="0"/>
                            </a:rPr>
                            <a:t>78.66%</a:t>
                          </a:r>
                        </a:p>
                      </a:txBody>
                      <a:tcPr anchor="ctr"/>
                    </a:tc>
                    <a:extLst>
                      <a:ext uri="{0D108BD9-81ED-4DB2-BD59-A6C34878D82A}">
                        <a16:rowId xmlns:a16="http://schemas.microsoft.com/office/drawing/2014/main" val="2465760331"/>
                      </a:ext>
                    </a:extLst>
                  </a:tr>
                  <a:tr h="42395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sz="1600" b="0" i="1" dirty="0" smtClean="0">
                                        <a:latin typeface="Cambria Math" panose="02040503050406030204" pitchFamily="18" charset="0"/>
                                        <a:cs typeface="Arial" panose="020B0604020202020204" pitchFamily="34" charset="0"/>
                                      </a:rPr>
                                    </m:ctrlPr>
                                  </m:sSubPr>
                                  <m:e>
                                    <m:r>
                                      <a:rPr lang="en-US" sz="1600" i="1" dirty="0" smtClean="0">
                                        <a:latin typeface="Cambria Math" panose="02040503050406030204" pitchFamily="18" charset="0"/>
                                        <a:cs typeface="Arial" panose="020B0604020202020204" pitchFamily="34" charset="0"/>
                                      </a:rPr>
                                      <m:t>𝐹</m:t>
                                    </m:r>
                                  </m:e>
                                  <m:sub>
                                    <m:r>
                                      <a:rPr lang="en-US" sz="1600" b="0" i="1" dirty="0" smtClean="0">
                                        <a:latin typeface="Cambria Math" panose="02040503050406030204" pitchFamily="18" charset="0"/>
                                        <a:cs typeface="Arial" panose="020B0604020202020204" pitchFamily="34" charset="0"/>
                                      </a:rPr>
                                      <m:t>2</m:t>
                                    </m:r>
                                  </m:sub>
                                </m:sSub>
                              </m:oMath>
                            </m:oMathPara>
                          </a14:m>
                          <a:endParaRPr lang="en-US" sz="1600" dirty="0">
                            <a:latin typeface="Arial" panose="020B0604020202020204" pitchFamily="34" charset="0"/>
                            <a:cs typeface="Arial" panose="020B0604020202020204" pitchFamily="34" charset="0"/>
                          </a:endParaRPr>
                        </a:p>
                      </a:txBody>
                      <a:tcPr anchor="ctr"/>
                    </a:tc>
                    <a:tc>
                      <a:txBody>
                        <a:bodyPr/>
                        <a:lstStyle/>
                        <a:p>
                          <a:pPr algn="ctr"/>
                          <a:r>
                            <a:rPr lang="en-US" sz="1600" dirty="0">
                              <a:latin typeface="Arial" panose="020B0604020202020204" pitchFamily="34" charset="0"/>
                              <a:cs typeface="Arial" panose="020B0604020202020204" pitchFamily="34" charset="0"/>
                            </a:rPr>
                            <a:t>3359232</a:t>
                          </a:r>
                        </a:p>
                      </a:txBody>
                      <a:tcPr anchor="ctr"/>
                    </a:tc>
                    <a:tc>
                      <a:txBody>
                        <a:bodyPr/>
                        <a:lstStyle/>
                        <a:p>
                          <a:pPr algn="ctr"/>
                          <a:r>
                            <a:rPr lang="en-US" sz="1600" dirty="0">
                              <a:latin typeface="Arial" panose="020B0604020202020204" pitchFamily="34" charset="0"/>
                              <a:cs typeface="Arial" panose="020B0604020202020204" pitchFamily="34" charset="0"/>
                            </a:rPr>
                            <a:t>153908</a:t>
                          </a:r>
                        </a:p>
                      </a:txBody>
                      <a:tcPr anchor="ctr"/>
                    </a:tc>
                    <a:tc>
                      <a:txBody>
                        <a:bodyPr/>
                        <a:lstStyle/>
                        <a:p>
                          <a:pPr algn="ctr"/>
                          <a:r>
                            <a:rPr lang="en-US" sz="1600" dirty="0">
                              <a:latin typeface="Arial" panose="020B0604020202020204" pitchFamily="34" charset="0"/>
                              <a:cs typeface="Arial" panose="020B0604020202020204" pitchFamily="34" charset="0"/>
                            </a:rPr>
                            <a:t>1445.43</a:t>
                          </a:r>
                        </a:p>
                      </a:txBody>
                      <a:tcPr anchor="ctr"/>
                    </a:tc>
                    <a:tc>
                      <a:txBody>
                        <a:bodyPr/>
                        <a:lstStyle/>
                        <a:p>
                          <a:pPr algn="ctr"/>
                          <a:r>
                            <a:rPr lang="en-US" sz="1600" b="1" dirty="0">
                              <a:latin typeface="Arial" panose="020B0604020202020204" pitchFamily="34" charset="0"/>
                              <a:cs typeface="Arial" panose="020B0604020202020204" pitchFamily="34" charset="0"/>
                            </a:rPr>
                            <a:t>156</a:t>
                          </a:r>
                        </a:p>
                      </a:txBody>
                      <a:tcPr anchor="ctr"/>
                    </a:tc>
                    <a:tc>
                      <a:txBody>
                        <a:bodyPr/>
                        <a:lstStyle/>
                        <a:p>
                          <a:pPr algn="ctr"/>
                          <a:r>
                            <a:rPr lang="en-US" sz="1600" b="1" dirty="0">
                              <a:latin typeface="Arial" panose="020B0604020202020204" pitchFamily="34" charset="0"/>
                              <a:cs typeface="Arial" panose="020B0604020202020204" pitchFamily="34" charset="0"/>
                            </a:rPr>
                            <a:t>579.02</a:t>
                          </a:r>
                        </a:p>
                      </a:txBody>
                      <a:tcPr anchor="ctr"/>
                    </a:tc>
                    <a:tc>
                      <a:txBody>
                        <a:bodyPr/>
                        <a:lstStyle/>
                        <a:p>
                          <a:pPr algn="ct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17</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16</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16</m:t>
                                    </m:r>
                                  </m:sub>
                                </m:sSub>
                              </m:oMath>
                            </m:oMathPara>
                          </a14:m>
                          <a:br>
                            <a:rPr lang="en-US" sz="1600" b="0" dirty="0">
                              <a:latin typeface="Arial" panose="020B0604020202020204" pitchFamily="34" charset="0"/>
                              <a:cs typeface="Arial" panose="020B0604020202020204" pitchFamily="34" charset="0"/>
                            </a:rPr>
                          </a:br>
                          <a:endParaRPr lang="en-US" sz="1600" b="0" i="1" dirty="0">
                            <a:latin typeface="Cambria Math" panose="02040503050406030204" pitchFamily="18"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16</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15</m:t>
                                    </m:r>
                                  </m:sub>
                                </m:sSub>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15</m:t>
                                    </m:r>
                                  </m:sub>
                                </m:sSub>
                              </m:oMath>
                            </m:oMathPara>
                          </a14:m>
                          <a:endParaRPr lang="en-US" sz="1600" b="0" i="1" dirty="0">
                            <a:latin typeface="Cambria Math" panose="02040503050406030204" pitchFamily="18" charset="0"/>
                            <a:cs typeface="Arial" panose="020B0604020202020204" pitchFamily="34" charset="0"/>
                          </a:endParaRPr>
                        </a:p>
                        <a:p>
                          <a:pPr algn="ctr"/>
                          <a:r>
                            <a:rPr lang="en-US" sz="1200" b="0" dirty="0">
                              <a:latin typeface="Arial" panose="020B0604020202020204" pitchFamily="34" charset="0"/>
                              <a:cs typeface="Arial" panose="020B0604020202020204" pitchFamily="34" charset="0"/>
                            </a:rPr>
                            <a:t>(rest of the grammar is alternating)</a:t>
                          </a:r>
                        </a:p>
                      </a:txBody>
                      <a:tcPr anchor="ctr"/>
                    </a:tc>
                    <a:tc>
                      <a:txBody>
                        <a:bodyPr/>
                        <a:lstStyle/>
                        <a:p>
                          <a:pPr algn="ctr"/>
                          <a:r>
                            <a:rPr lang="en-US" sz="1600" dirty="0">
                              <a:latin typeface="Arial" panose="020B0604020202020204" pitchFamily="34" charset="0"/>
                              <a:cs typeface="Arial" panose="020B0604020202020204" pitchFamily="34" charset="0"/>
                            </a:rPr>
                            <a:t>99.89%</a:t>
                          </a:r>
                        </a:p>
                      </a:txBody>
                      <a:tcPr anchor="ctr"/>
                    </a:tc>
                    <a:extLst>
                      <a:ext uri="{0D108BD9-81ED-4DB2-BD59-A6C34878D82A}">
                        <a16:rowId xmlns:a16="http://schemas.microsoft.com/office/drawing/2014/main" val="1870353131"/>
                      </a:ext>
                    </a:extLst>
                  </a:tr>
                  <a:tr h="423958">
                    <a:tc>
                      <a:txBody>
                        <a:bodyPr/>
                        <a:lstStyle/>
                        <a:p>
                          <a:pPr algn="ctr"/>
                          <a14:m>
                            <m:oMathPara xmlns:m="http://schemas.openxmlformats.org/officeDocument/2006/math">
                              <m:oMathParaPr>
                                <m:jc m:val="centerGroup"/>
                              </m:oMathParaPr>
                              <m:oMath xmlns:m="http://schemas.openxmlformats.org/officeDocument/2006/math">
                                <m:sSub>
                                  <m:sSubPr>
                                    <m:ctrlPr>
                                      <a:rPr lang="en-US" sz="1600" b="0" i="1" dirty="0" smtClean="0">
                                        <a:latin typeface="Cambria Math" panose="02040503050406030204" pitchFamily="18" charset="0"/>
                                        <a:cs typeface="Arial" panose="020B0604020202020204" pitchFamily="34" charset="0"/>
                                      </a:rPr>
                                    </m:ctrlPr>
                                  </m:sSubPr>
                                  <m:e>
                                    <m:r>
                                      <a:rPr lang="en-US" sz="1600" i="1" dirty="0" smtClean="0">
                                        <a:latin typeface="Cambria Math" panose="02040503050406030204" pitchFamily="18" charset="0"/>
                                        <a:cs typeface="Arial" panose="020B0604020202020204" pitchFamily="34" charset="0"/>
                                      </a:rPr>
                                      <m:t>𝐹</m:t>
                                    </m:r>
                                  </m:e>
                                  <m:sub>
                                    <m:r>
                                      <a:rPr lang="en-US" sz="1600" b="0" i="1" dirty="0" smtClean="0">
                                        <a:latin typeface="Cambria Math" panose="02040503050406030204" pitchFamily="18" charset="0"/>
                                        <a:cs typeface="Arial" panose="020B0604020202020204" pitchFamily="34" charset="0"/>
                                      </a:rPr>
                                      <m:t>3</m:t>
                                    </m:r>
                                  </m:sub>
                                </m:sSub>
                              </m:oMath>
                            </m:oMathPara>
                          </a14:m>
                          <a:endParaRPr lang="en-US" sz="1600" dirty="0">
                            <a:latin typeface="Arial" panose="020B0604020202020204" pitchFamily="34" charset="0"/>
                            <a:cs typeface="Arial" panose="020B0604020202020204" pitchFamily="34" charset="0"/>
                          </a:endParaRPr>
                        </a:p>
                      </a:txBody>
                      <a:tcPr anchor="ctr"/>
                    </a:tc>
                    <a:tc>
                      <a:txBody>
                        <a:bodyPr/>
                        <a:lstStyle/>
                        <a:p>
                          <a:pPr algn="ctr"/>
                          <a:r>
                            <a:rPr lang="en-US" sz="1600" dirty="0">
                              <a:latin typeface="Arial" panose="020B0604020202020204" pitchFamily="34" charset="0"/>
                              <a:cs typeface="Arial" panose="020B0604020202020204" pitchFamily="34" charset="0"/>
                            </a:rPr>
                            <a:t>510510</a:t>
                          </a:r>
                        </a:p>
                      </a:txBody>
                      <a:tcPr anchor="ctr"/>
                    </a:tc>
                    <a:tc>
                      <a:txBody>
                        <a:bodyPr/>
                        <a:lstStyle/>
                        <a:p>
                          <a:pPr algn="ctr"/>
                          <a:r>
                            <a:rPr lang="en-US" sz="1600" dirty="0">
                              <a:latin typeface="Arial" panose="020B0604020202020204" pitchFamily="34" charset="0"/>
                              <a:cs typeface="Arial" panose="020B0604020202020204" pitchFamily="34" charset="0"/>
                            </a:rPr>
                            <a:t>86134</a:t>
                          </a:r>
                        </a:p>
                      </a:txBody>
                      <a:tcPr anchor="ctr"/>
                    </a:tc>
                    <a:tc>
                      <a:txBody>
                        <a:bodyPr/>
                        <a:lstStyle/>
                        <a:p>
                          <a:pPr algn="ctr"/>
                          <a:r>
                            <a:rPr lang="en-US" sz="1600" dirty="0">
                              <a:latin typeface="Arial" panose="020B0604020202020204" pitchFamily="34" charset="0"/>
                              <a:cs typeface="Arial" panose="020B0604020202020204" pitchFamily="34" charset="0"/>
                            </a:rPr>
                            <a:t>39.56</a:t>
                          </a:r>
                        </a:p>
                      </a:txBody>
                      <a:tcPr anchor="ctr"/>
                    </a:tc>
                    <a:tc>
                      <a:txBody>
                        <a:bodyPr/>
                        <a:lstStyle/>
                        <a:p>
                          <a:pPr algn="ctr"/>
                          <a:r>
                            <a:rPr lang="en-US" sz="1600" b="1" dirty="0">
                              <a:latin typeface="Arial" panose="020B0604020202020204" pitchFamily="34" charset="0"/>
                              <a:cs typeface="Arial" panose="020B0604020202020204" pitchFamily="34" charset="0"/>
                            </a:rPr>
                            <a:t>173</a:t>
                          </a:r>
                        </a:p>
                      </a:txBody>
                      <a:tcPr anchor="ctr"/>
                    </a:tc>
                    <a:tc>
                      <a:txBody>
                        <a:bodyPr/>
                        <a:lstStyle/>
                        <a:p>
                          <a:pPr algn="ctr"/>
                          <a:r>
                            <a:rPr lang="en-US" sz="1600" b="1" dirty="0">
                              <a:latin typeface="Arial" panose="020B0604020202020204" pitchFamily="34" charset="0"/>
                              <a:cs typeface="Arial" panose="020B0604020202020204" pitchFamily="34" charset="0"/>
                            </a:rPr>
                            <a:t>37.65</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7</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6</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6</m:t>
                                    </m:r>
                                  </m:sub>
                                </m:sSub>
                                <m:r>
                                  <a:rPr lang="en-US" sz="1600" b="0" i="1" smtClean="0">
                                    <a:latin typeface="Cambria Math" panose="02040503050406030204" pitchFamily="18" charset="0"/>
                                    <a:cs typeface="Arial" panose="020B0604020202020204" pitchFamily="34" charset="0"/>
                                  </a:rPr>
                                  <m:t>(17 </m:t>
                                </m:r>
                                <m:r>
                                  <m:rPr>
                                    <m:sty m:val="p"/>
                                  </m:rPr>
                                  <a:rPr lang="en-US" sz="1600" b="0" i="1" smtClean="0">
                                    <a:latin typeface="Cambria Math" panose="02040503050406030204" pitchFamily="18" charset="0"/>
                                    <a:cs typeface="Arial" panose="020B0604020202020204" pitchFamily="34" charset="0"/>
                                  </a:rPr>
                                  <m:t>times</m:t>
                                </m:r>
                                <m:r>
                                  <a:rPr lang="en-US" sz="1600" b="0" i="1" smtClean="0">
                                    <a:latin typeface="Cambria Math" panose="02040503050406030204" pitchFamily="18" charset="0"/>
                                    <a:cs typeface="Arial" panose="020B0604020202020204" pitchFamily="34" charset="0"/>
                                  </a:rPr>
                                  <m:t>)</m:t>
                                </m:r>
                              </m:oMath>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6</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5</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5</m:t>
                                    </m:r>
                                  </m:sub>
                                </m:sSub>
                                <m:r>
                                  <a:rPr lang="en-US" sz="1600" b="0" i="1" smtClean="0">
                                    <a:latin typeface="Cambria Math" panose="02040503050406030204" pitchFamily="18" charset="0"/>
                                    <a:cs typeface="Arial" panose="020B0604020202020204" pitchFamily="34" charset="0"/>
                                  </a:rPr>
                                  <m:t>(13 </m:t>
                                </m:r>
                                <m:r>
                                  <m:rPr>
                                    <m:sty m:val="p"/>
                                  </m:rPr>
                                  <a:rPr lang="en-US" sz="1600" b="0" i="1" smtClean="0">
                                    <a:latin typeface="Cambria Math" panose="02040503050406030204" pitchFamily="18" charset="0"/>
                                    <a:cs typeface="Arial" panose="020B0604020202020204" pitchFamily="34" charset="0"/>
                                  </a:rPr>
                                  <m:t>times</m:t>
                                </m:r>
                                <m:r>
                                  <a:rPr lang="en-US" sz="1600" b="0" i="1" smtClean="0">
                                    <a:latin typeface="Cambria Math" panose="02040503050406030204" pitchFamily="18" charset="0"/>
                                    <a:cs typeface="Arial" panose="020B0604020202020204" pitchFamily="34" charset="0"/>
                                  </a:rPr>
                                  <m:t>)</m:t>
                                </m:r>
                              </m:oMath>
                            </m:oMathPara>
                          </a14:m>
                          <a:endParaRPr lang="en-US" sz="1600" b="0" dirty="0">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5</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4</m:t>
                                    </m:r>
                                  </m:sub>
                                </m:sSub>
                                <m:r>
                                  <a:rPr lang="en-US" sz="1600" b="0" i="1" smtClean="0">
                                    <a:latin typeface="Cambria Math" panose="02040503050406030204" pitchFamily="18" charset="0"/>
                                    <a:cs typeface="Arial" panose="020B0604020202020204" pitchFamily="34" charset="0"/>
                                  </a:rPr>
                                  <m:t>…</m:t>
                                </m:r>
                                <m:sSub>
                                  <m:sSubPr>
                                    <m:ctrlPr>
                                      <a:rPr lang="en-US" sz="1600" b="0" i="1" smtClean="0">
                                        <a:latin typeface="Cambria Math" panose="02040503050406030204" pitchFamily="18" charset="0"/>
                                        <a:cs typeface="Arial" panose="020B0604020202020204" pitchFamily="34" charset="0"/>
                                      </a:rPr>
                                    </m:ctrlPr>
                                  </m:sSubPr>
                                  <m:e>
                                    <m:r>
                                      <a:rPr lang="en-US" sz="1600" b="0" i="1" smtClean="0">
                                        <a:latin typeface="Cambria Math" panose="02040503050406030204" pitchFamily="18" charset="0"/>
                                        <a:cs typeface="Arial" panose="020B0604020202020204" pitchFamily="34" charset="0"/>
                                      </a:rPr>
                                      <m:t>𝑆</m:t>
                                    </m:r>
                                  </m:e>
                                  <m:sub>
                                    <m:r>
                                      <a:rPr lang="en-US" sz="1600" b="0" i="1" smtClean="0">
                                        <a:latin typeface="Cambria Math" panose="02040503050406030204" pitchFamily="18" charset="0"/>
                                        <a:cs typeface="Arial" panose="020B0604020202020204" pitchFamily="34" charset="0"/>
                                      </a:rPr>
                                      <m:t>4</m:t>
                                    </m:r>
                                  </m:sub>
                                </m:sSub>
                                <m:r>
                                  <a:rPr lang="en-US" sz="1600" b="0" i="1" smtClean="0">
                                    <a:latin typeface="Cambria Math" panose="02040503050406030204" pitchFamily="18" charset="0"/>
                                    <a:cs typeface="Arial" panose="020B0604020202020204" pitchFamily="34" charset="0"/>
                                  </a:rPr>
                                  <m:t>(11 </m:t>
                                </m:r>
                                <m:r>
                                  <m:rPr>
                                    <m:sty m:val="p"/>
                                  </m:rPr>
                                  <a:rPr lang="en-US" sz="1600" b="0" i="1" smtClean="0">
                                    <a:latin typeface="Cambria Math" panose="02040503050406030204" pitchFamily="18" charset="0"/>
                                    <a:cs typeface="Arial" panose="020B0604020202020204" pitchFamily="34" charset="0"/>
                                  </a:rPr>
                                  <m:t>times</m:t>
                                </m:r>
                                <m:r>
                                  <a:rPr lang="en-US" sz="1600" b="0" i="1" smtClean="0">
                                    <a:latin typeface="Cambria Math" panose="02040503050406030204" pitchFamily="18" charset="0"/>
                                    <a:cs typeface="Arial" panose="020B0604020202020204" pitchFamily="34" charset="0"/>
                                  </a:rPr>
                                  <m:t>)</m:t>
                                </m:r>
                              </m:oMath>
                            </m:oMathPara>
                          </a14:m>
                          <a:br>
                            <a:rPr lang="en-US" sz="1600" b="0" dirty="0">
                              <a:latin typeface="Arial" panose="020B0604020202020204" pitchFamily="34" charset="0"/>
                              <a:cs typeface="Arial" panose="020B0604020202020204" pitchFamily="34" charset="0"/>
                            </a:rPr>
                          </a:br>
                          <a:endParaRPr lang="en-US" sz="1600" b="0" i="1" dirty="0">
                            <a:latin typeface="Cambria Math" panose="02040503050406030204" pitchFamily="18"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dirty="0">
                              <a:latin typeface="Arial" panose="020B0604020202020204" pitchFamily="34" charset="0"/>
                              <a:cs typeface="Arial" panose="020B0604020202020204" pitchFamily="34" charset="0"/>
                            </a:rPr>
                            <a:t>(rest of the grammar continue with descending primes)</a:t>
                          </a:r>
                        </a:p>
                      </a:txBody>
                      <a:tcPr anchor="ctr"/>
                    </a:tc>
                    <a:tc>
                      <a:txBody>
                        <a:bodyPr/>
                        <a:lstStyle/>
                        <a:p>
                          <a:pPr algn="ctr"/>
                          <a:r>
                            <a:rPr lang="en-US" sz="1600" dirty="0">
                              <a:latin typeface="Arial" panose="020B0604020202020204" pitchFamily="34" charset="0"/>
                              <a:cs typeface="Arial" panose="020B0604020202020204" pitchFamily="34" charset="0"/>
                            </a:rPr>
                            <a:t>99.79%</a:t>
                          </a:r>
                        </a:p>
                      </a:txBody>
                      <a:tcPr anchor="ctr"/>
                    </a:tc>
                    <a:extLst>
                      <a:ext uri="{0D108BD9-81ED-4DB2-BD59-A6C34878D82A}">
                        <a16:rowId xmlns:a16="http://schemas.microsoft.com/office/drawing/2014/main" val="3929017223"/>
                      </a:ext>
                    </a:extLst>
                  </a:tr>
                </a:tbl>
              </a:graphicData>
            </a:graphic>
          </p:graphicFrame>
        </mc:Choice>
        <mc:Fallback xmlns="">
          <p:graphicFrame>
            <p:nvGraphicFramePr>
              <p:cNvPr id="4" name="Table 3">
                <a:extLst>
                  <a:ext uri="{FF2B5EF4-FFF2-40B4-BE49-F238E27FC236}">
                    <a16:creationId xmlns:a16="http://schemas.microsoft.com/office/drawing/2014/main" id="{7712035E-BCFF-CCD3-082B-713462E1FC72}"/>
                  </a:ext>
                </a:extLst>
              </p:cNvPr>
              <p:cNvGraphicFramePr>
                <a:graphicFrameLocks noGrp="1"/>
              </p:cNvGraphicFramePr>
              <p:nvPr>
                <p:extLst>
                  <p:ext uri="{D42A27DB-BD31-4B8C-83A1-F6EECF244321}">
                    <p14:modId xmlns:p14="http://schemas.microsoft.com/office/powerpoint/2010/main" val="3965895085"/>
                  </p:ext>
                </p:extLst>
              </p:nvPr>
            </p:nvGraphicFramePr>
            <p:xfrm>
              <a:off x="632566" y="1584543"/>
              <a:ext cx="11141899" cy="4628682"/>
            </p:xfrm>
            <a:graphic>
              <a:graphicData uri="http://schemas.openxmlformats.org/drawingml/2006/table">
                <a:tbl>
                  <a:tblPr firstRow="1" bandRow="1">
                    <a:tableStyleId>{21E4AEA4-8DFA-4A89-87EB-49C32662AFE0}</a:tableStyleId>
                  </a:tblPr>
                  <a:tblGrid>
                    <a:gridCol w="1166546">
                      <a:extLst>
                        <a:ext uri="{9D8B030D-6E8A-4147-A177-3AD203B41FA5}">
                          <a16:colId xmlns:a16="http://schemas.microsoft.com/office/drawing/2014/main" val="3474569993"/>
                        </a:ext>
                      </a:extLst>
                    </a:gridCol>
                    <a:gridCol w="1086592">
                      <a:extLst>
                        <a:ext uri="{9D8B030D-6E8A-4147-A177-3AD203B41FA5}">
                          <a16:colId xmlns:a16="http://schemas.microsoft.com/office/drawing/2014/main" val="422090962"/>
                        </a:ext>
                      </a:extLst>
                    </a:gridCol>
                    <a:gridCol w="1116280">
                      <a:extLst>
                        <a:ext uri="{9D8B030D-6E8A-4147-A177-3AD203B41FA5}">
                          <a16:colId xmlns:a16="http://schemas.microsoft.com/office/drawing/2014/main" val="4264711872"/>
                        </a:ext>
                      </a:extLst>
                    </a:gridCol>
                    <a:gridCol w="1330037">
                      <a:extLst>
                        <a:ext uri="{9D8B030D-6E8A-4147-A177-3AD203B41FA5}">
                          <a16:colId xmlns:a16="http://schemas.microsoft.com/office/drawing/2014/main" val="3076889060"/>
                        </a:ext>
                      </a:extLst>
                    </a:gridCol>
                    <a:gridCol w="1092530">
                      <a:extLst>
                        <a:ext uri="{9D8B030D-6E8A-4147-A177-3AD203B41FA5}">
                          <a16:colId xmlns:a16="http://schemas.microsoft.com/office/drawing/2014/main" val="1673608671"/>
                        </a:ext>
                      </a:extLst>
                    </a:gridCol>
                    <a:gridCol w="1169719">
                      <a:extLst>
                        <a:ext uri="{9D8B030D-6E8A-4147-A177-3AD203B41FA5}">
                          <a16:colId xmlns:a16="http://schemas.microsoft.com/office/drawing/2014/main" val="2979847156"/>
                        </a:ext>
                      </a:extLst>
                    </a:gridCol>
                    <a:gridCol w="2720914">
                      <a:extLst>
                        <a:ext uri="{9D8B030D-6E8A-4147-A177-3AD203B41FA5}">
                          <a16:colId xmlns:a16="http://schemas.microsoft.com/office/drawing/2014/main" val="3129573594"/>
                        </a:ext>
                      </a:extLst>
                    </a:gridCol>
                    <a:gridCol w="1459281">
                      <a:extLst>
                        <a:ext uri="{9D8B030D-6E8A-4147-A177-3AD203B41FA5}">
                          <a16:colId xmlns:a16="http://schemas.microsoft.com/office/drawing/2014/main" val="2835167061"/>
                        </a:ext>
                      </a:extLst>
                    </a:gridCol>
                  </a:tblGrid>
                  <a:tr h="731763">
                    <a:tc rowSpan="2">
                      <a:txBody>
                        <a:bodyPr/>
                        <a:lstStyle/>
                        <a:p>
                          <a:pPr algn="ctr"/>
                          <a:r>
                            <a:rPr lang="en-US" sz="1600" dirty="0">
                              <a:latin typeface="Arial" panose="020B0604020202020204" pitchFamily="34" charset="0"/>
                              <a:cs typeface="Arial" panose="020B0604020202020204" pitchFamily="34" charset="0"/>
                            </a:rPr>
                            <a:t>Function</a:t>
                          </a:r>
                        </a:p>
                      </a:txBody>
                      <a:tcPr anchor="ctr">
                        <a:solidFill>
                          <a:srgbClr val="C55A11"/>
                        </a:solidFill>
                      </a:tcPr>
                    </a:tc>
                    <a:tc rowSpan="2">
                      <a:txBody>
                        <a:bodyPr/>
                        <a:lstStyle/>
                        <a:p>
                          <a:pPr algn="ctr"/>
                          <a:r>
                            <a:rPr lang="en-US" sz="1600" dirty="0">
                              <a:latin typeface="Arial" panose="020B0604020202020204" pitchFamily="34" charset="0"/>
                              <a:cs typeface="Arial" panose="020B0604020202020204" pitchFamily="34" charset="0"/>
                            </a:rPr>
                            <a:t>#Vars</a:t>
                          </a:r>
                        </a:p>
                      </a:txBody>
                      <a:tcPr anchor="ctr">
                        <a:solidFill>
                          <a:srgbClr val="C55A11"/>
                        </a:solidFill>
                      </a:tcPr>
                    </a:tc>
                    <a:tc gridSpan="2">
                      <a:txBody>
                        <a:bodyPr/>
                        <a:lstStyle/>
                        <a:p>
                          <a:pPr algn="ctr"/>
                          <a:r>
                            <a:rPr lang="en-US" sz="1600" i="0" dirty="0">
                              <a:solidFill>
                                <a:schemeClr val="bg1"/>
                              </a:solidFill>
                              <a:latin typeface="Arial" panose="020B0604020202020204" pitchFamily="34" charset="0"/>
                              <a:cs typeface="Arial" panose="020B0604020202020204" pitchFamily="34" charset="0"/>
                            </a:rPr>
                            <a:t>GCFLOBDD </a:t>
                          </a:r>
                        </a:p>
                        <a:p>
                          <a:pPr algn="ctr"/>
                          <a:r>
                            <a:rPr lang="en-US" sz="1600" b="0" i="0" dirty="0">
                              <a:solidFill>
                                <a:schemeClr val="bg1"/>
                              </a:solidFill>
                              <a:latin typeface="Arial" panose="020B0604020202020204" pitchFamily="34" charset="0"/>
                              <a:cs typeface="Arial" panose="020B0604020202020204" pitchFamily="34" charset="0"/>
                            </a:rPr>
                            <a:t>(with balanced grammar)</a:t>
                          </a: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gridSpan="3">
                      <a:txBody>
                        <a:bodyPr/>
                        <a:lstStyle/>
                        <a:p>
                          <a:pPr algn="ctr"/>
                          <a:r>
                            <a:rPr lang="en-US" sz="1600" dirty="0">
                              <a:solidFill>
                                <a:schemeClr val="bg1"/>
                              </a:solidFill>
                              <a:latin typeface="Arial" panose="020B0604020202020204" pitchFamily="34" charset="0"/>
                              <a:cs typeface="Arial" panose="020B0604020202020204" pitchFamily="34" charset="0"/>
                            </a:rPr>
                            <a:t>GCFLOBDD</a:t>
                          </a: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h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tc rowSpan="2">
                      <a:txBody>
                        <a:bodyPr/>
                        <a:lstStyle/>
                        <a:p>
                          <a:pPr algn="ctr"/>
                          <a:r>
                            <a:rPr lang="en-US" sz="1600" dirty="0">
                              <a:solidFill>
                                <a:schemeClr val="bg1"/>
                              </a:solidFill>
                              <a:latin typeface="Arial" panose="020B0604020202020204" pitchFamily="34" charset="0"/>
                              <a:cs typeface="Arial" panose="020B0604020202020204" pitchFamily="34" charset="0"/>
                            </a:rPr>
                            <a:t>%Reduction in Size</a:t>
                          </a:r>
                        </a:p>
                      </a:txBody>
                      <a:tcPr anchor="ctr">
                        <a:solidFill>
                          <a:srgbClr val="C55A11"/>
                        </a:solidFill>
                      </a:tcPr>
                    </a:tc>
                    <a:extLst>
                      <a:ext uri="{0D108BD9-81ED-4DB2-BD59-A6C34878D82A}">
                        <a16:rowId xmlns:a16="http://schemas.microsoft.com/office/drawing/2014/main" val="4098449579"/>
                      </a:ext>
                    </a:extLst>
                  </a:tr>
                  <a:tr h="587211">
                    <a:tc vMerge="1">
                      <a:txBody>
                        <a:bodyPr/>
                        <a:lstStyle/>
                        <a:p>
                          <a:endParaRPr lang="en-US" dirty="0"/>
                        </a:p>
                      </a:txBody>
                      <a:tcPr>
                        <a:solidFill>
                          <a:srgbClr val="C55A11"/>
                        </a:solidFill>
                      </a:tcPr>
                    </a:tc>
                    <a:tc vMerge="1">
                      <a:txBody>
                        <a:bodyPr/>
                        <a:lstStyle/>
                        <a:p>
                          <a:endParaRPr lang="en-US" dirty="0"/>
                        </a:p>
                      </a:txBody>
                      <a:tcPr>
                        <a:solidFill>
                          <a:srgbClr val="C55A11"/>
                        </a:solidFill>
                      </a:tcPr>
                    </a:tc>
                    <a:tc>
                      <a:txBody>
                        <a:bodyPr/>
                        <a:lstStyle/>
                        <a:p>
                          <a:pPr algn="ctr"/>
                          <a:r>
                            <a:rPr lang="en-US" sz="1600" b="0"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sz="1600" b="0"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sz="1600" dirty="0">
                              <a:solidFill>
                                <a:schemeClr val="bg1"/>
                              </a:solidFill>
                              <a:latin typeface="Arial" panose="020B0604020202020204" pitchFamily="34" charset="0"/>
                              <a:cs typeface="Arial" panose="020B0604020202020204" pitchFamily="34" charset="0"/>
                            </a:rPr>
                            <a:t>Grammar</a:t>
                          </a:r>
                        </a:p>
                      </a:txBody>
                      <a:tcPr anchor="ctr">
                        <a:solidFill>
                          <a:srgbClr val="C55A11"/>
                        </a:solidFill>
                      </a:tcPr>
                    </a:tc>
                    <a:tc vMerge="1">
                      <a:txBody>
                        <a:bodyPr/>
                        <a:lstStyle/>
                        <a:p>
                          <a:pPr algn="ctr"/>
                          <a:endParaRPr lang="en-US" dirty="0">
                            <a:solidFill>
                              <a:schemeClr val="bg1"/>
                            </a:solidFill>
                            <a:latin typeface="Arial" panose="020B0604020202020204" pitchFamily="34" charset="0"/>
                            <a:cs typeface="Arial" panose="020B0604020202020204" pitchFamily="34" charset="0"/>
                          </a:endParaRPr>
                        </a:p>
                      </a:txBody>
                      <a:tcPr anchor="ctr">
                        <a:solidFill>
                          <a:srgbClr val="C55A11"/>
                        </a:solidFill>
                      </a:tcPr>
                    </a:tc>
                    <a:extLst>
                      <a:ext uri="{0D108BD9-81ED-4DB2-BD59-A6C34878D82A}">
                        <a16:rowId xmlns:a16="http://schemas.microsoft.com/office/drawing/2014/main" val="2784150799"/>
                      </a:ext>
                    </a:extLst>
                  </a:tr>
                  <a:tr h="1358988">
                    <a:tc>
                      <a:txBody>
                        <a:bodyPr/>
                        <a:lstStyle/>
                        <a:p>
                          <a:endParaRPr lang="en-US"/>
                        </a:p>
                      </a:txBody>
                      <a:tcPr anchor="ctr">
                        <a:blipFill>
                          <a:blip r:embed="rId3"/>
                          <a:stretch>
                            <a:fillRect l="-1087" t="-97222" r="-857609" b="-146296"/>
                          </a:stretch>
                        </a:blipFill>
                      </a:tcPr>
                    </a:tc>
                    <a:tc>
                      <a:txBody>
                        <a:bodyPr/>
                        <a:lstStyle/>
                        <a:p>
                          <a:pPr algn="ctr"/>
                          <a:r>
                            <a:rPr lang="en-US" sz="1600" dirty="0">
                              <a:latin typeface="Arial" panose="020B0604020202020204" pitchFamily="34" charset="0"/>
                              <a:cs typeface="Arial" panose="020B0604020202020204" pitchFamily="34" charset="0"/>
                            </a:rPr>
                            <a:t>1594323</a:t>
                          </a:r>
                        </a:p>
                      </a:txBody>
                      <a:tcPr anchor="ctr"/>
                    </a:tc>
                    <a:tc>
                      <a:txBody>
                        <a:bodyPr/>
                        <a:lstStyle/>
                        <a:p>
                          <a:pPr algn="ctr"/>
                          <a:r>
                            <a:rPr lang="en-US" sz="1600" dirty="0">
                              <a:latin typeface="Arial" panose="020B0604020202020204" pitchFamily="34" charset="0"/>
                              <a:cs typeface="Arial" panose="020B0604020202020204" pitchFamily="34" charset="0"/>
                            </a:rPr>
                            <a:t>642</a:t>
                          </a:r>
                        </a:p>
                      </a:txBody>
                      <a:tcPr anchor="ctr"/>
                    </a:tc>
                    <a:tc>
                      <a:txBody>
                        <a:bodyPr/>
                        <a:lstStyle/>
                        <a:p>
                          <a:pPr algn="ctr"/>
                          <a:r>
                            <a:rPr lang="en-US" sz="1600" dirty="0">
                              <a:latin typeface="Arial" panose="020B0604020202020204" pitchFamily="34" charset="0"/>
                              <a:cs typeface="Arial" panose="020B0604020202020204" pitchFamily="34" charset="0"/>
                            </a:rPr>
                            <a:t>578.86</a:t>
                          </a:r>
                        </a:p>
                      </a:txBody>
                      <a:tcPr anchor="ctr"/>
                    </a:tc>
                    <a:tc>
                      <a:txBody>
                        <a:bodyPr/>
                        <a:lstStyle/>
                        <a:p>
                          <a:pPr algn="ctr"/>
                          <a:r>
                            <a:rPr lang="en-US" sz="1600" b="1" dirty="0">
                              <a:latin typeface="Arial" panose="020B0604020202020204" pitchFamily="34" charset="0"/>
                              <a:cs typeface="Arial" panose="020B0604020202020204" pitchFamily="34" charset="0"/>
                            </a:rPr>
                            <a:t>137</a:t>
                          </a:r>
                        </a:p>
                      </a:txBody>
                      <a:tcPr anchor="ctr"/>
                    </a:tc>
                    <a:tc>
                      <a:txBody>
                        <a:bodyPr/>
                        <a:lstStyle/>
                        <a:p>
                          <a:pPr algn="ctr"/>
                          <a:r>
                            <a:rPr lang="en-US" sz="1600" b="1" dirty="0">
                              <a:latin typeface="Arial" panose="020B0604020202020204" pitchFamily="34" charset="0"/>
                              <a:cs typeface="Arial" panose="020B0604020202020204" pitchFamily="34" charset="0"/>
                            </a:rPr>
                            <a:t>126.71</a:t>
                          </a:r>
                        </a:p>
                      </a:txBody>
                      <a:tcPr anchor="ctr"/>
                    </a:tc>
                    <a:tc>
                      <a:txBody>
                        <a:bodyPr/>
                        <a:lstStyle/>
                        <a:p>
                          <a:endParaRPr lang="en-US"/>
                        </a:p>
                      </a:txBody>
                      <a:tcPr anchor="ctr">
                        <a:blipFill>
                          <a:blip r:embed="rId3"/>
                          <a:stretch>
                            <a:fillRect l="-255814" t="-97222" r="-54419" b="-146296"/>
                          </a:stretch>
                        </a:blipFill>
                      </a:tcPr>
                    </a:tc>
                    <a:tc>
                      <a:txBody>
                        <a:bodyPr/>
                        <a:lstStyle/>
                        <a:p>
                          <a:pPr algn="ctr"/>
                          <a:r>
                            <a:rPr lang="en-US" sz="1600" dirty="0">
                              <a:latin typeface="Arial" panose="020B0604020202020204" pitchFamily="34" charset="0"/>
                              <a:cs typeface="Arial" panose="020B0604020202020204" pitchFamily="34" charset="0"/>
                            </a:rPr>
                            <a:t>78.66%</a:t>
                          </a:r>
                        </a:p>
                      </a:txBody>
                      <a:tcPr anchor="ctr"/>
                    </a:tc>
                    <a:extLst>
                      <a:ext uri="{0D108BD9-81ED-4DB2-BD59-A6C34878D82A}">
                        <a16:rowId xmlns:a16="http://schemas.microsoft.com/office/drawing/2014/main" val="2465760331"/>
                      </a:ext>
                    </a:extLst>
                  </a:tr>
                  <a:tr h="762000">
                    <a:tc>
                      <a:txBody>
                        <a:bodyPr/>
                        <a:lstStyle/>
                        <a:p>
                          <a:endParaRPr lang="en-US"/>
                        </a:p>
                      </a:txBody>
                      <a:tcPr anchor="ctr">
                        <a:blipFill>
                          <a:blip r:embed="rId3"/>
                          <a:stretch>
                            <a:fillRect l="-1087" t="-355000" r="-857609" b="-163333"/>
                          </a:stretch>
                        </a:blipFill>
                      </a:tcPr>
                    </a:tc>
                    <a:tc>
                      <a:txBody>
                        <a:bodyPr/>
                        <a:lstStyle/>
                        <a:p>
                          <a:pPr algn="ctr"/>
                          <a:r>
                            <a:rPr lang="en-US" sz="1600" dirty="0">
                              <a:latin typeface="Arial" panose="020B0604020202020204" pitchFamily="34" charset="0"/>
                              <a:cs typeface="Arial" panose="020B0604020202020204" pitchFamily="34" charset="0"/>
                            </a:rPr>
                            <a:t>3359232</a:t>
                          </a:r>
                        </a:p>
                      </a:txBody>
                      <a:tcPr anchor="ctr"/>
                    </a:tc>
                    <a:tc>
                      <a:txBody>
                        <a:bodyPr/>
                        <a:lstStyle/>
                        <a:p>
                          <a:pPr algn="ctr"/>
                          <a:r>
                            <a:rPr lang="en-US" sz="1600" dirty="0">
                              <a:latin typeface="Arial" panose="020B0604020202020204" pitchFamily="34" charset="0"/>
                              <a:cs typeface="Arial" panose="020B0604020202020204" pitchFamily="34" charset="0"/>
                            </a:rPr>
                            <a:t>153908</a:t>
                          </a:r>
                        </a:p>
                      </a:txBody>
                      <a:tcPr anchor="ctr"/>
                    </a:tc>
                    <a:tc>
                      <a:txBody>
                        <a:bodyPr/>
                        <a:lstStyle/>
                        <a:p>
                          <a:pPr algn="ctr"/>
                          <a:r>
                            <a:rPr lang="en-US" sz="1600" dirty="0">
                              <a:latin typeface="Arial" panose="020B0604020202020204" pitchFamily="34" charset="0"/>
                              <a:cs typeface="Arial" panose="020B0604020202020204" pitchFamily="34" charset="0"/>
                            </a:rPr>
                            <a:t>1445.43</a:t>
                          </a:r>
                        </a:p>
                      </a:txBody>
                      <a:tcPr anchor="ctr"/>
                    </a:tc>
                    <a:tc>
                      <a:txBody>
                        <a:bodyPr/>
                        <a:lstStyle/>
                        <a:p>
                          <a:pPr algn="ctr"/>
                          <a:r>
                            <a:rPr lang="en-US" sz="1600" b="1" dirty="0">
                              <a:latin typeface="Arial" panose="020B0604020202020204" pitchFamily="34" charset="0"/>
                              <a:cs typeface="Arial" panose="020B0604020202020204" pitchFamily="34" charset="0"/>
                            </a:rPr>
                            <a:t>156</a:t>
                          </a:r>
                        </a:p>
                      </a:txBody>
                      <a:tcPr anchor="ctr"/>
                    </a:tc>
                    <a:tc>
                      <a:txBody>
                        <a:bodyPr/>
                        <a:lstStyle/>
                        <a:p>
                          <a:pPr algn="ctr"/>
                          <a:r>
                            <a:rPr lang="en-US" sz="1600" b="1" dirty="0">
                              <a:latin typeface="Arial" panose="020B0604020202020204" pitchFamily="34" charset="0"/>
                              <a:cs typeface="Arial" panose="020B0604020202020204" pitchFamily="34" charset="0"/>
                            </a:rPr>
                            <a:t>579.02</a:t>
                          </a:r>
                        </a:p>
                      </a:txBody>
                      <a:tcPr anchor="ctr"/>
                    </a:tc>
                    <a:tc>
                      <a:txBody>
                        <a:bodyPr/>
                        <a:lstStyle/>
                        <a:p>
                          <a:endParaRPr lang="en-US"/>
                        </a:p>
                      </a:txBody>
                      <a:tcPr anchor="ctr">
                        <a:blipFill>
                          <a:blip r:embed="rId3"/>
                          <a:stretch>
                            <a:fillRect l="-255814" t="-355000" r="-54419" b="-163333"/>
                          </a:stretch>
                        </a:blipFill>
                      </a:tcPr>
                    </a:tc>
                    <a:tc>
                      <a:txBody>
                        <a:bodyPr/>
                        <a:lstStyle/>
                        <a:p>
                          <a:pPr algn="ctr"/>
                          <a:r>
                            <a:rPr lang="en-US" sz="1600" dirty="0">
                              <a:latin typeface="Arial" panose="020B0604020202020204" pitchFamily="34" charset="0"/>
                              <a:cs typeface="Arial" panose="020B0604020202020204" pitchFamily="34" charset="0"/>
                            </a:rPr>
                            <a:t>99.89%</a:t>
                          </a:r>
                        </a:p>
                      </a:txBody>
                      <a:tcPr anchor="ctr"/>
                    </a:tc>
                    <a:extLst>
                      <a:ext uri="{0D108BD9-81ED-4DB2-BD59-A6C34878D82A}">
                        <a16:rowId xmlns:a16="http://schemas.microsoft.com/office/drawing/2014/main" val="1870353131"/>
                      </a:ext>
                    </a:extLst>
                  </a:tr>
                  <a:tr h="1188720">
                    <a:tc>
                      <a:txBody>
                        <a:bodyPr/>
                        <a:lstStyle/>
                        <a:p>
                          <a:endParaRPr lang="en-US"/>
                        </a:p>
                      </a:txBody>
                      <a:tcPr anchor="ctr">
                        <a:blipFill>
                          <a:blip r:embed="rId3"/>
                          <a:stretch>
                            <a:fillRect l="-1087" t="-290426" r="-857609" b="-4255"/>
                          </a:stretch>
                        </a:blipFill>
                      </a:tcPr>
                    </a:tc>
                    <a:tc>
                      <a:txBody>
                        <a:bodyPr/>
                        <a:lstStyle/>
                        <a:p>
                          <a:pPr algn="ctr"/>
                          <a:r>
                            <a:rPr lang="en-US" sz="1600" dirty="0">
                              <a:latin typeface="Arial" panose="020B0604020202020204" pitchFamily="34" charset="0"/>
                              <a:cs typeface="Arial" panose="020B0604020202020204" pitchFamily="34" charset="0"/>
                            </a:rPr>
                            <a:t>510510</a:t>
                          </a:r>
                        </a:p>
                      </a:txBody>
                      <a:tcPr anchor="ctr"/>
                    </a:tc>
                    <a:tc>
                      <a:txBody>
                        <a:bodyPr/>
                        <a:lstStyle/>
                        <a:p>
                          <a:pPr algn="ctr"/>
                          <a:r>
                            <a:rPr lang="en-US" sz="1600" dirty="0">
                              <a:latin typeface="Arial" panose="020B0604020202020204" pitchFamily="34" charset="0"/>
                              <a:cs typeface="Arial" panose="020B0604020202020204" pitchFamily="34" charset="0"/>
                            </a:rPr>
                            <a:t>86134</a:t>
                          </a:r>
                        </a:p>
                      </a:txBody>
                      <a:tcPr anchor="ctr"/>
                    </a:tc>
                    <a:tc>
                      <a:txBody>
                        <a:bodyPr/>
                        <a:lstStyle/>
                        <a:p>
                          <a:pPr algn="ctr"/>
                          <a:r>
                            <a:rPr lang="en-US" sz="1600" dirty="0">
                              <a:latin typeface="Arial" panose="020B0604020202020204" pitchFamily="34" charset="0"/>
                              <a:cs typeface="Arial" panose="020B0604020202020204" pitchFamily="34" charset="0"/>
                            </a:rPr>
                            <a:t>39.56</a:t>
                          </a:r>
                        </a:p>
                      </a:txBody>
                      <a:tcPr anchor="ctr"/>
                    </a:tc>
                    <a:tc>
                      <a:txBody>
                        <a:bodyPr/>
                        <a:lstStyle/>
                        <a:p>
                          <a:pPr algn="ctr"/>
                          <a:r>
                            <a:rPr lang="en-US" sz="1600" b="1" dirty="0">
                              <a:latin typeface="Arial" panose="020B0604020202020204" pitchFamily="34" charset="0"/>
                              <a:cs typeface="Arial" panose="020B0604020202020204" pitchFamily="34" charset="0"/>
                            </a:rPr>
                            <a:t>173</a:t>
                          </a:r>
                        </a:p>
                      </a:txBody>
                      <a:tcPr anchor="ctr"/>
                    </a:tc>
                    <a:tc>
                      <a:txBody>
                        <a:bodyPr/>
                        <a:lstStyle/>
                        <a:p>
                          <a:pPr algn="ctr"/>
                          <a:r>
                            <a:rPr lang="en-US" sz="1600" b="1" dirty="0">
                              <a:latin typeface="Arial" panose="020B0604020202020204" pitchFamily="34" charset="0"/>
                              <a:cs typeface="Arial" panose="020B0604020202020204" pitchFamily="34" charset="0"/>
                            </a:rPr>
                            <a:t>37.65</a:t>
                          </a:r>
                        </a:p>
                      </a:txBody>
                      <a:tcPr anchor="ctr"/>
                    </a:tc>
                    <a:tc>
                      <a:txBody>
                        <a:bodyPr/>
                        <a:lstStyle/>
                        <a:p>
                          <a:endParaRPr lang="en-US"/>
                        </a:p>
                      </a:txBody>
                      <a:tcPr anchor="ctr">
                        <a:blipFill>
                          <a:blip r:embed="rId3"/>
                          <a:stretch>
                            <a:fillRect l="-255814" t="-290426" r="-54419" b="-4255"/>
                          </a:stretch>
                        </a:blipFill>
                      </a:tcPr>
                    </a:tc>
                    <a:tc>
                      <a:txBody>
                        <a:bodyPr/>
                        <a:lstStyle/>
                        <a:p>
                          <a:pPr algn="ctr"/>
                          <a:r>
                            <a:rPr lang="en-US" sz="1600" dirty="0">
                              <a:latin typeface="Arial" panose="020B0604020202020204" pitchFamily="34" charset="0"/>
                              <a:cs typeface="Arial" panose="020B0604020202020204" pitchFamily="34" charset="0"/>
                            </a:rPr>
                            <a:t>99.79%</a:t>
                          </a:r>
                        </a:p>
                      </a:txBody>
                      <a:tcPr anchor="ctr"/>
                    </a:tc>
                    <a:extLst>
                      <a:ext uri="{0D108BD9-81ED-4DB2-BD59-A6C34878D82A}">
                        <a16:rowId xmlns:a16="http://schemas.microsoft.com/office/drawing/2014/main" val="3929017223"/>
                      </a:ext>
                    </a:extLst>
                  </a:tr>
                </a:tbl>
              </a:graphicData>
            </a:graphic>
          </p:graphicFrame>
        </mc:Fallback>
      </mc:AlternateContent>
      <p:sp>
        <p:nvSpPr>
          <p:cNvPr id="5" name="Rectangle 4">
            <a:extLst>
              <a:ext uri="{FF2B5EF4-FFF2-40B4-BE49-F238E27FC236}">
                <a16:creationId xmlns:a16="http://schemas.microsoft.com/office/drawing/2014/main" id="{2F251AAD-49D5-F9FA-B981-E5DD282581BF}"/>
              </a:ext>
            </a:extLst>
          </p:cNvPr>
          <p:cNvSpPr/>
          <p:nvPr/>
        </p:nvSpPr>
        <p:spPr>
          <a:xfrm>
            <a:off x="10302658" y="2910106"/>
            <a:ext cx="1471807" cy="3303119"/>
          </a:xfrm>
          <a:prstGeom prst="rect">
            <a:avLst/>
          </a:prstGeom>
          <a:noFill/>
          <a:ln w="254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CC70A03C-662F-98D7-BFF2-172D085A2AA4}"/>
              </a:ext>
            </a:extLst>
          </p:cNvPr>
          <p:cNvSpPr txBox="1"/>
          <p:nvPr/>
        </p:nvSpPr>
        <p:spPr>
          <a:xfrm>
            <a:off x="632566" y="6356350"/>
            <a:ext cx="4203395" cy="307777"/>
          </a:xfrm>
          <a:prstGeom prst="rect">
            <a:avLst/>
          </a:prstGeom>
          <a:noFill/>
        </p:spPr>
        <p:txBody>
          <a:bodyPr wrap="none" rtlCol="0">
            <a:spAutoFit/>
          </a:bodyPr>
          <a:lstStyle/>
          <a:p>
            <a:r>
              <a:rPr lang="en-US" sz="1400" i="1" dirty="0">
                <a:latin typeface="Arial" panose="020B0604020202020204" pitchFamily="34" charset="0"/>
                <a:cs typeface="Arial" panose="020B0604020202020204" pitchFamily="34" charset="0"/>
              </a:rPr>
              <a:t>GCFLOBDD with custom grammar performs better</a:t>
            </a:r>
          </a:p>
        </p:txBody>
      </p:sp>
    </p:spTree>
    <p:extLst>
      <p:ext uri="{BB962C8B-B14F-4D97-AF65-F5344CB8AC3E}">
        <p14:creationId xmlns:p14="http://schemas.microsoft.com/office/powerpoint/2010/main" val="3944571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035988-B035-388A-4C82-FABC2EFEEFBE}"/>
            </a:ext>
          </a:extLst>
        </p:cNvPr>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B1A4DB72-BE73-AF56-2491-186268DBB223}"/>
              </a:ext>
            </a:extLst>
          </p:cNvPr>
          <p:cNvSpPr>
            <a:spLocks noGrp="1"/>
          </p:cNvSpPr>
          <p:nvPr>
            <p:ph type="sldNum" sz="quarter" idx="12"/>
          </p:nvPr>
        </p:nvSpPr>
        <p:spPr/>
        <p:txBody>
          <a:bodyPr/>
          <a:lstStyle/>
          <a:p>
            <a:fld id="{0FB003BB-B0A3-EA40-A30C-D476AA9046D7}" type="slidenum">
              <a:rPr lang="en-US" smtClean="0"/>
              <a:t>122</a:t>
            </a:fld>
            <a:endParaRPr lang="en-US" dirty="0"/>
          </a:p>
        </p:txBody>
      </p:sp>
      <p:pic>
        <p:nvPicPr>
          <p:cNvPr id="4" name="Picture 3">
            <a:extLst>
              <a:ext uri="{FF2B5EF4-FFF2-40B4-BE49-F238E27FC236}">
                <a16:creationId xmlns:a16="http://schemas.microsoft.com/office/drawing/2014/main" id="{67923919-ED72-7195-4DD9-7A3CBCD1CC04}"/>
              </a:ext>
            </a:extLst>
          </p:cNvPr>
          <p:cNvPicPr>
            <a:picLocks noChangeAspect="1"/>
          </p:cNvPicPr>
          <p:nvPr/>
        </p:nvPicPr>
        <p:blipFill>
          <a:blip r:embed="rId3"/>
          <a:stretch>
            <a:fillRect/>
          </a:stretch>
        </p:blipFill>
        <p:spPr>
          <a:xfrm>
            <a:off x="555770" y="2652164"/>
            <a:ext cx="3716313" cy="2337290"/>
          </a:xfrm>
          <a:prstGeom prst="rect">
            <a:avLst/>
          </a:prstGeom>
        </p:spPr>
      </p:pic>
      <p:sp>
        <p:nvSpPr>
          <p:cNvPr id="5" name="Speech Bubble: Rectangle with Corners Rounded 8">
            <a:extLst>
              <a:ext uri="{FF2B5EF4-FFF2-40B4-BE49-F238E27FC236}">
                <a16:creationId xmlns:a16="http://schemas.microsoft.com/office/drawing/2014/main" id="{DFD0464F-A5D9-AD6C-12FC-D3EB40E3DDEA}"/>
              </a:ext>
            </a:extLst>
          </p:cNvPr>
          <p:cNvSpPr/>
          <p:nvPr/>
        </p:nvSpPr>
        <p:spPr bwMode="auto">
          <a:xfrm>
            <a:off x="784474" y="4814450"/>
            <a:ext cx="3581820" cy="82351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Key Benefit</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BDDs: Compression from sharing sub-DAGs</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CFLOBDDs: Compression from sharing elements in the “middle of a DAG”</a:t>
            </a:r>
          </a:p>
        </p:txBody>
      </p:sp>
      <p:sp>
        <p:nvSpPr>
          <p:cNvPr id="6" name="Speech Bubble: Rectangle with Corners Rounded 8">
            <a:extLst>
              <a:ext uri="{FF2B5EF4-FFF2-40B4-BE49-F238E27FC236}">
                <a16:creationId xmlns:a16="http://schemas.microsoft.com/office/drawing/2014/main" id="{743886F6-1948-6690-34A0-CC229E64F6CB}"/>
              </a:ext>
            </a:extLst>
          </p:cNvPr>
          <p:cNvSpPr/>
          <p:nvPr/>
        </p:nvSpPr>
        <p:spPr bwMode="auto">
          <a:xfrm>
            <a:off x="775262" y="1907420"/>
            <a:ext cx="3852935" cy="73528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Double exponential compression over decision trees</a:t>
            </a:r>
          </a:p>
        </p:txBody>
      </p:sp>
      <p:sp>
        <p:nvSpPr>
          <p:cNvPr id="8" name="Speech Bubble: Rectangle with Corners Rounded 8">
            <a:extLst>
              <a:ext uri="{FF2B5EF4-FFF2-40B4-BE49-F238E27FC236}">
                <a16:creationId xmlns:a16="http://schemas.microsoft.com/office/drawing/2014/main" id="{7B197D0E-74EF-BA0E-B928-25CEE1F9E718}"/>
              </a:ext>
            </a:extLst>
          </p:cNvPr>
          <p:cNvSpPr/>
          <p:nvPr/>
        </p:nvSpPr>
        <p:spPr bwMode="auto">
          <a:xfrm>
            <a:off x="775262" y="6037402"/>
            <a:ext cx="3913607" cy="486888"/>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200" dirty="0">
                <a:solidFill>
                  <a:srgbClr val="C55A11"/>
                </a:solidFill>
                <a:latin typeface="Arial" charset="0"/>
              </a:rPr>
              <a:t>Hierarchical + Linear =&gt; efficient compression</a:t>
            </a:r>
          </a:p>
        </p:txBody>
      </p:sp>
      <p:pic>
        <p:nvPicPr>
          <p:cNvPr id="10" name="Picture 9" descr="A diagram of a graph&#10;&#10;AI-generated content may be incorrect.">
            <a:extLst>
              <a:ext uri="{FF2B5EF4-FFF2-40B4-BE49-F238E27FC236}">
                <a16:creationId xmlns:a16="http://schemas.microsoft.com/office/drawing/2014/main" id="{600BFF7F-D102-152E-263D-A812C819D670}"/>
              </a:ext>
            </a:extLst>
          </p:cNvPr>
          <p:cNvPicPr>
            <a:picLocks noChangeAspect="1"/>
          </p:cNvPicPr>
          <p:nvPr/>
        </p:nvPicPr>
        <p:blipFill>
          <a:blip r:embed="rId4"/>
          <a:stretch>
            <a:fillRect/>
          </a:stretch>
        </p:blipFill>
        <p:spPr>
          <a:xfrm>
            <a:off x="9884542" y="3884783"/>
            <a:ext cx="2161234" cy="2401717"/>
          </a:xfrm>
          <a:prstGeom prst="rect">
            <a:avLst/>
          </a:prstGeom>
        </p:spPr>
      </p:pic>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64127FAF-1513-8B20-9481-BE3343D33CA0}"/>
                  </a:ext>
                </a:extLst>
              </p:cNvPr>
              <p:cNvSpPr txBox="1"/>
              <p:nvPr/>
            </p:nvSpPr>
            <p:spPr>
              <a:xfrm>
                <a:off x="8760527" y="5226205"/>
                <a:ext cx="1026755" cy="6463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2</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1</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0</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r>
                        <a:rPr lang="en-US" sz="1200" i="1">
                          <a:latin typeface="Cambria Math" panose="02040503050406030204" pitchFamily="18" charset="0"/>
                          <a:cs typeface="Arial" panose="020B0604020202020204" pitchFamily="34" charset="0"/>
                        </a:rPr>
                        <m:t>→</m:t>
                      </m:r>
                      <m:r>
                        <a:rPr lang="en-US" sz="1200" i="1">
                          <a:latin typeface="Cambria Math" panose="02040503050406030204" pitchFamily="18" charset="0"/>
                          <a:cs typeface="Arial" panose="020B0604020202020204" pitchFamily="34" charset="0"/>
                        </a:rPr>
                        <m:t>𝑎</m:t>
                      </m:r>
                    </m:oMath>
                  </m:oMathPara>
                </a14:m>
                <a:endParaRPr lang="en-US" sz="1200" dirty="0">
                  <a:latin typeface="Arial" panose="020B0604020202020204" pitchFamily="34" charset="0"/>
                  <a:cs typeface="Arial" panose="020B0604020202020204" pitchFamily="34" charset="0"/>
                </a:endParaRPr>
              </a:p>
            </p:txBody>
          </p:sp>
        </mc:Choice>
        <mc:Fallback xmlns="">
          <p:sp>
            <p:nvSpPr>
              <p:cNvPr id="11" name="TextBox 10">
                <a:extLst>
                  <a:ext uri="{FF2B5EF4-FFF2-40B4-BE49-F238E27FC236}">
                    <a16:creationId xmlns:a16="http://schemas.microsoft.com/office/drawing/2014/main" id="{64127FAF-1513-8B20-9481-BE3343D33CA0}"/>
                  </a:ext>
                </a:extLst>
              </p:cNvPr>
              <p:cNvSpPr txBox="1">
                <a:spLocks noRot="1" noChangeAspect="1" noMove="1" noResize="1" noEditPoints="1" noAdjustHandles="1" noChangeArrowheads="1" noChangeShapeType="1" noTextEdit="1"/>
              </p:cNvSpPr>
              <p:nvPr/>
            </p:nvSpPr>
            <p:spPr>
              <a:xfrm>
                <a:off x="8760527" y="5226205"/>
                <a:ext cx="1026755" cy="646331"/>
              </a:xfrm>
              <a:prstGeom prst="rect">
                <a:avLst/>
              </a:prstGeom>
              <a:blipFill>
                <a:blip r:embed="rId5"/>
                <a:stretch>
                  <a:fillRect/>
                </a:stretch>
              </a:blipFill>
            </p:spPr>
            <p:txBody>
              <a:bodyPr/>
              <a:lstStyle/>
              <a:p>
                <a:r>
                  <a:rPr lang="en-US">
                    <a:noFill/>
                  </a:rPr>
                  <a:t> </a:t>
                </a:r>
              </a:p>
            </p:txBody>
          </p:sp>
        </mc:Fallback>
      </mc:AlternateContent>
      <p:pic>
        <p:nvPicPr>
          <p:cNvPr id="13" name="Picture 12" descr="A diagram of a diagram&#10;&#10;AI-generated content may be incorrect.">
            <a:extLst>
              <a:ext uri="{FF2B5EF4-FFF2-40B4-BE49-F238E27FC236}">
                <a16:creationId xmlns:a16="http://schemas.microsoft.com/office/drawing/2014/main" id="{CB95A9C7-DAE8-52A4-49D0-EE28ABEC9A69}"/>
              </a:ext>
            </a:extLst>
          </p:cNvPr>
          <p:cNvPicPr>
            <a:picLocks noChangeAspect="1"/>
          </p:cNvPicPr>
          <p:nvPr/>
        </p:nvPicPr>
        <p:blipFill>
          <a:blip r:embed="rId6"/>
          <a:stretch>
            <a:fillRect/>
          </a:stretch>
        </p:blipFill>
        <p:spPr>
          <a:xfrm>
            <a:off x="9684927" y="136525"/>
            <a:ext cx="2211880" cy="2488365"/>
          </a:xfrm>
          <a:prstGeom prst="rect">
            <a:avLst/>
          </a:prstGeom>
        </p:spPr>
      </p:pic>
      <p:sp>
        <p:nvSpPr>
          <p:cNvPr id="14" name="Speech Bubble: Rectangle with Corners Rounded 8">
            <a:extLst>
              <a:ext uri="{FF2B5EF4-FFF2-40B4-BE49-F238E27FC236}">
                <a16:creationId xmlns:a16="http://schemas.microsoft.com/office/drawing/2014/main" id="{0A8C0869-0B8B-BDBC-AB97-408263E70D10}"/>
              </a:ext>
            </a:extLst>
          </p:cNvPr>
          <p:cNvSpPr/>
          <p:nvPr/>
        </p:nvSpPr>
        <p:spPr bwMode="auto">
          <a:xfrm>
            <a:off x="6310951" y="5729159"/>
            <a:ext cx="2521945" cy="760364"/>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Flexibility based on grammar leads to more compression</a:t>
            </a:r>
          </a:p>
        </p:txBody>
      </p:sp>
      <p:sp>
        <p:nvSpPr>
          <p:cNvPr id="16" name="Speech Bubble: Rectangle with Corners Rounded 8">
            <a:extLst>
              <a:ext uri="{FF2B5EF4-FFF2-40B4-BE49-F238E27FC236}">
                <a16:creationId xmlns:a16="http://schemas.microsoft.com/office/drawing/2014/main" id="{4F0F4327-1F75-ECFA-B5BD-72CC7B154A43}"/>
              </a:ext>
            </a:extLst>
          </p:cNvPr>
          <p:cNvSpPr/>
          <p:nvPr/>
        </p:nvSpPr>
        <p:spPr bwMode="auto">
          <a:xfrm>
            <a:off x="6255995" y="985464"/>
            <a:ext cx="3136153" cy="879246"/>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WCFLOBDDs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WBDDs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CFLOBDDs</a:t>
            </a:r>
          </a:p>
        </p:txBody>
      </p:sp>
      <p:pic>
        <p:nvPicPr>
          <p:cNvPr id="17" name="Picture 16" descr="Graphical user interface, text&#10;&#10;Description automatically generated">
            <a:extLst>
              <a:ext uri="{FF2B5EF4-FFF2-40B4-BE49-F238E27FC236}">
                <a16:creationId xmlns:a16="http://schemas.microsoft.com/office/drawing/2014/main" id="{62F61BCD-F410-E667-917E-65E4041B78A2}"/>
              </a:ext>
            </a:extLst>
          </p:cNvPr>
          <p:cNvPicPr>
            <a:picLocks noChangeAspect="1"/>
          </p:cNvPicPr>
          <p:nvPr/>
        </p:nvPicPr>
        <p:blipFill rotWithShape="1">
          <a:blip r:embed="rId7"/>
          <a:srcRect l="13459" r="3612"/>
          <a:stretch/>
        </p:blipFill>
        <p:spPr>
          <a:xfrm>
            <a:off x="6103134" y="2206788"/>
            <a:ext cx="3170771" cy="2401717"/>
          </a:xfrm>
          <a:prstGeom prst="rect">
            <a:avLst/>
          </a:prstGeom>
        </p:spPr>
      </p:pic>
      <p:sp>
        <p:nvSpPr>
          <p:cNvPr id="15" name="TextBox 14">
            <a:extLst>
              <a:ext uri="{FF2B5EF4-FFF2-40B4-BE49-F238E27FC236}">
                <a16:creationId xmlns:a16="http://schemas.microsoft.com/office/drawing/2014/main" id="{A8E74E9B-5999-882E-CF77-9956BC01BBAD}"/>
              </a:ext>
            </a:extLst>
          </p:cNvPr>
          <p:cNvSpPr txBox="1"/>
          <p:nvPr/>
        </p:nvSpPr>
        <p:spPr>
          <a:xfrm>
            <a:off x="1874954" y="1419550"/>
            <a:ext cx="1653549" cy="369332"/>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CFLOBDDs</a:t>
            </a:r>
          </a:p>
        </p:txBody>
      </p:sp>
      <p:sp>
        <p:nvSpPr>
          <p:cNvPr id="19" name="TextBox 18">
            <a:extLst>
              <a:ext uri="{FF2B5EF4-FFF2-40B4-BE49-F238E27FC236}">
                <a16:creationId xmlns:a16="http://schemas.microsoft.com/office/drawing/2014/main" id="{D4325E5F-65AA-D42D-85B4-FF7864C61B51}"/>
              </a:ext>
            </a:extLst>
          </p:cNvPr>
          <p:cNvSpPr txBox="1"/>
          <p:nvPr/>
        </p:nvSpPr>
        <p:spPr>
          <a:xfrm>
            <a:off x="6559251" y="571500"/>
            <a:ext cx="227607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Weighted CFLOBDDs</a:t>
            </a:r>
          </a:p>
        </p:txBody>
      </p:sp>
      <p:cxnSp>
        <p:nvCxnSpPr>
          <p:cNvPr id="21" name="Straight Connector 20">
            <a:extLst>
              <a:ext uri="{FF2B5EF4-FFF2-40B4-BE49-F238E27FC236}">
                <a16:creationId xmlns:a16="http://schemas.microsoft.com/office/drawing/2014/main" id="{E1674D57-61E7-2FB4-62C0-03DB5E89B982}"/>
              </a:ext>
            </a:extLst>
          </p:cNvPr>
          <p:cNvCxnSpPr/>
          <p:nvPr/>
        </p:nvCxnSpPr>
        <p:spPr>
          <a:xfrm>
            <a:off x="5458920" y="646027"/>
            <a:ext cx="0" cy="5159229"/>
          </a:xfrm>
          <a:prstGeom prst="line">
            <a:avLst/>
          </a:prstGeom>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A377D4A5-CE37-F7BD-15B4-E9082CC42F3F}"/>
              </a:ext>
            </a:extLst>
          </p:cNvPr>
          <p:cNvCxnSpPr>
            <a:cxnSpLocks/>
          </p:cNvCxnSpPr>
          <p:nvPr/>
        </p:nvCxnSpPr>
        <p:spPr>
          <a:xfrm>
            <a:off x="5813571" y="2063692"/>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5" name="TextBox 24">
            <a:extLst>
              <a:ext uri="{FF2B5EF4-FFF2-40B4-BE49-F238E27FC236}">
                <a16:creationId xmlns:a16="http://schemas.microsoft.com/office/drawing/2014/main" id="{BF926157-4B68-8559-E1EA-047EA51F8AC7}"/>
              </a:ext>
            </a:extLst>
          </p:cNvPr>
          <p:cNvSpPr txBox="1"/>
          <p:nvPr/>
        </p:nvSpPr>
        <p:spPr>
          <a:xfrm>
            <a:off x="9585127" y="2930574"/>
            <a:ext cx="1313180"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Quasimodo</a:t>
            </a:r>
          </a:p>
        </p:txBody>
      </p:sp>
      <p:cxnSp>
        <p:nvCxnSpPr>
          <p:cNvPr id="26" name="Straight Connector 25">
            <a:extLst>
              <a:ext uri="{FF2B5EF4-FFF2-40B4-BE49-F238E27FC236}">
                <a16:creationId xmlns:a16="http://schemas.microsoft.com/office/drawing/2014/main" id="{196C9203-E09D-CA96-5C76-46A82B8EE3D3}"/>
              </a:ext>
            </a:extLst>
          </p:cNvPr>
          <p:cNvCxnSpPr>
            <a:cxnSpLocks/>
          </p:cNvCxnSpPr>
          <p:nvPr/>
        </p:nvCxnSpPr>
        <p:spPr>
          <a:xfrm>
            <a:off x="5813570" y="4674066"/>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7" name="TextBox 26">
            <a:extLst>
              <a:ext uri="{FF2B5EF4-FFF2-40B4-BE49-F238E27FC236}">
                <a16:creationId xmlns:a16="http://schemas.microsoft.com/office/drawing/2014/main" id="{ABFCC1CD-7A7B-6C98-C4A3-E79FE26C376C}"/>
              </a:ext>
            </a:extLst>
          </p:cNvPr>
          <p:cNvSpPr txBox="1"/>
          <p:nvPr/>
        </p:nvSpPr>
        <p:spPr>
          <a:xfrm>
            <a:off x="6334528" y="4951932"/>
            <a:ext cx="252024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Generalized CFLOBDDs</a:t>
            </a:r>
          </a:p>
        </p:txBody>
      </p:sp>
      <p:cxnSp>
        <p:nvCxnSpPr>
          <p:cNvPr id="28" name="Straight Connector 27">
            <a:extLst>
              <a:ext uri="{FF2B5EF4-FFF2-40B4-BE49-F238E27FC236}">
                <a16:creationId xmlns:a16="http://schemas.microsoft.com/office/drawing/2014/main" id="{F883053B-1876-E98D-15D7-036DA2386CF4}"/>
              </a:ext>
            </a:extLst>
          </p:cNvPr>
          <p:cNvCxnSpPr>
            <a:cxnSpLocks/>
          </p:cNvCxnSpPr>
          <p:nvPr/>
        </p:nvCxnSpPr>
        <p:spPr>
          <a:xfrm>
            <a:off x="778665" y="5807644"/>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 name="Title 1">
            <a:extLst>
              <a:ext uri="{FF2B5EF4-FFF2-40B4-BE49-F238E27FC236}">
                <a16:creationId xmlns:a16="http://schemas.microsoft.com/office/drawing/2014/main" id="{6F06CEB9-BD6C-4EFA-A51C-85CBA45BB34E}"/>
              </a:ext>
            </a:extLst>
          </p:cNvPr>
          <p:cNvSpPr>
            <a:spLocks noGrp="1"/>
          </p:cNvSpPr>
          <p:nvPr>
            <p:ph type="title"/>
          </p:nvPr>
        </p:nvSpPr>
        <p:spPr>
          <a:xfrm>
            <a:off x="555770" y="247272"/>
            <a:ext cx="10515600" cy="1325563"/>
          </a:xfrm>
        </p:spPr>
        <p:txBody>
          <a:bodyPr/>
          <a:lstStyle/>
          <a:p>
            <a:r>
              <a:rPr lang="en-US" b="1" dirty="0">
                <a:solidFill>
                  <a:srgbClr val="C55A11"/>
                </a:solidFill>
                <a:latin typeface="Arial" panose="020B0604020202020204" pitchFamily="34" charset="0"/>
                <a:cs typeface="Arial" panose="020B0604020202020204" pitchFamily="34" charset="0"/>
              </a:rPr>
              <a:t>Conclusion</a:t>
            </a:r>
          </a:p>
        </p:txBody>
      </p:sp>
      <p:sp>
        <p:nvSpPr>
          <p:cNvPr id="7" name="Oval 6">
            <a:extLst>
              <a:ext uri="{FF2B5EF4-FFF2-40B4-BE49-F238E27FC236}">
                <a16:creationId xmlns:a16="http://schemas.microsoft.com/office/drawing/2014/main" id="{2157AA9A-C011-B967-0824-B4EE43745883}"/>
              </a:ext>
            </a:extLst>
          </p:cNvPr>
          <p:cNvSpPr/>
          <p:nvPr/>
        </p:nvSpPr>
        <p:spPr>
          <a:xfrm>
            <a:off x="488092" y="1343553"/>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1</a:t>
            </a:r>
          </a:p>
        </p:txBody>
      </p:sp>
      <p:sp>
        <p:nvSpPr>
          <p:cNvPr id="9" name="Oval 8">
            <a:extLst>
              <a:ext uri="{FF2B5EF4-FFF2-40B4-BE49-F238E27FC236}">
                <a16:creationId xmlns:a16="http://schemas.microsoft.com/office/drawing/2014/main" id="{ECE00DEB-4F60-76F2-2E1B-7D6BFD1A4333}"/>
              </a:ext>
            </a:extLst>
          </p:cNvPr>
          <p:cNvSpPr/>
          <p:nvPr/>
        </p:nvSpPr>
        <p:spPr>
          <a:xfrm>
            <a:off x="5721916" y="57149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2</a:t>
            </a:r>
          </a:p>
        </p:txBody>
      </p:sp>
      <p:sp>
        <p:nvSpPr>
          <p:cNvPr id="12" name="Oval 11">
            <a:extLst>
              <a:ext uri="{FF2B5EF4-FFF2-40B4-BE49-F238E27FC236}">
                <a16:creationId xmlns:a16="http://schemas.microsoft.com/office/drawing/2014/main" id="{C7714E9C-DF60-8651-AA9E-65F273D2C305}"/>
              </a:ext>
            </a:extLst>
          </p:cNvPr>
          <p:cNvSpPr/>
          <p:nvPr/>
        </p:nvSpPr>
        <p:spPr>
          <a:xfrm>
            <a:off x="5719398" y="2206788"/>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3</a:t>
            </a:r>
          </a:p>
        </p:txBody>
      </p:sp>
      <p:sp>
        <p:nvSpPr>
          <p:cNvPr id="18" name="Oval 17">
            <a:extLst>
              <a:ext uri="{FF2B5EF4-FFF2-40B4-BE49-F238E27FC236}">
                <a16:creationId xmlns:a16="http://schemas.microsoft.com/office/drawing/2014/main" id="{93AB8B14-D5B2-509B-33A4-A111D707F0B4}"/>
              </a:ext>
            </a:extLst>
          </p:cNvPr>
          <p:cNvSpPr/>
          <p:nvPr/>
        </p:nvSpPr>
        <p:spPr>
          <a:xfrm>
            <a:off x="488092" y="5805256"/>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4</a:t>
            </a:r>
          </a:p>
        </p:txBody>
      </p:sp>
      <p:sp>
        <p:nvSpPr>
          <p:cNvPr id="20" name="Oval 19">
            <a:extLst>
              <a:ext uri="{FF2B5EF4-FFF2-40B4-BE49-F238E27FC236}">
                <a16:creationId xmlns:a16="http://schemas.microsoft.com/office/drawing/2014/main" id="{58CDF7D5-3245-65E8-0522-A0245C19968D}"/>
              </a:ext>
            </a:extLst>
          </p:cNvPr>
          <p:cNvSpPr/>
          <p:nvPr/>
        </p:nvSpPr>
        <p:spPr>
          <a:xfrm>
            <a:off x="5724736" y="492277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5</a:t>
            </a:r>
          </a:p>
        </p:txBody>
      </p:sp>
    </p:spTree>
    <p:extLst>
      <p:ext uri="{BB962C8B-B14F-4D97-AF65-F5344CB8AC3E}">
        <p14:creationId xmlns:p14="http://schemas.microsoft.com/office/powerpoint/2010/main" val="3028496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dissolve">
                                      <p:cBhvr>
                                        <p:cTn id="13" dur="500"/>
                                        <p:tgtEl>
                                          <p:spTgt spid="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par>
                                <p:cTn id="20" presetID="9" presetClass="entr" presetSubtype="0" fill="hold"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dissolve">
                                      <p:cBhvr>
                                        <p:cTn id="22" dur="500"/>
                                        <p:tgtEl>
                                          <p:spTgt spid="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dissolve">
                                      <p:cBhvr>
                                        <p:cTn id="27" dur="500"/>
                                        <p:tgtEl>
                                          <p:spTgt spid="19"/>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dissolve">
                                      <p:cBhvr>
                                        <p:cTn id="30" dur="500"/>
                                        <p:tgtEl>
                                          <p:spTgt spid="16"/>
                                        </p:tgtEl>
                                      </p:cBhvr>
                                    </p:animEffect>
                                  </p:childTnLst>
                                </p:cTn>
                              </p:par>
                              <p:par>
                                <p:cTn id="31" presetID="9" presetClass="entr" presetSubtype="0"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dissolve">
                                      <p:cBhvr>
                                        <p:cTn id="33" dur="500"/>
                                        <p:tgtEl>
                                          <p:spTgt spid="13"/>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par>
                                <p:cTn id="37" presetID="9" presetClass="entr" presetSubtype="0" fill="hold" nodeType="with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ntr" presetSubtype="0" fill="hold" nodeType="click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dissolve">
                                      <p:cBhvr>
                                        <p:cTn id="44" dur="500"/>
                                        <p:tgtEl>
                                          <p:spTgt spid="17"/>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dissolve">
                                      <p:cBhvr>
                                        <p:cTn id="47" dur="500"/>
                                        <p:tgtEl>
                                          <p:spTgt spid="25"/>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dissolve">
                                      <p:cBhvr>
                                        <p:cTn id="50" dur="500"/>
                                        <p:tgtEl>
                                          <p:spTgt spid="12"/>
                                        </p:tgtEl>
                                      </p:cBhvr>
                                    </p:animEffect>
                                  </p:childTnLst>
                                </p:cTn>
                              </p:par>
                              <p:par>
                                <p:cTn id="51" presetID="9" presetClass="entr" presetSubtype="0" fill="hold"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dissolve">
                                      <p:cBhvr>
                                        <p:cTn id="53" dur="500"/>
                                        <p:tgtEl>
                                          <p:spTgt spid="26"/>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dissolve">
                                      <p:cBhvr>
                                        <p:cTn id="58" dur="500"/>
                                        <p:tgtEl>
                                          <p:spTgt spid="8"/>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dissolve">
                                      <p:cBhvr>
                                        <p:cTn id="61" dur="500"/>
                                        <p:tgtEl>
                                          <p:spTgt spid="18"/>
                                        </p:tgtEl>
                                      </p:cBhvr>
                                    </p:animEffect>
                                  </p:childTnLst>
                                </p:cTn>
                              </p:par>
                              <p:par>
                                <p:cTn id="62" presetID="9" presetClass="entr" presetSubtype="0" fill="hold" nodeType="withEffect">
                                  <p:stCondLst>
                                    <p:cond delay="0"/>
                                  </p:stCondLst>
                                  <p:childTnLst>
                                    <p:set>
                                      <p:cBhvr>
                                        <p:cTn id="63" dur="1" fill="hold">
                                          <p:stCondLst>
                                            <p:cond delay="0"/>
                                          </p:stCondLst>
                                        </p:cTn>
                                        <p:tgtEl>
                                          <p:spTgt spid="28"/>
                                        </p:tgtEl>
                                        <p:attrNameLst>
                                          <p:attrName>style.visibility</p:attrName>
                                        </p:attrNameLst>
                                      </p:cBhvr>
                                      <p:to>
                                        <p:strVal val="visible"/>
                                      </p:to>
                                    </p:set>
                                    <p:animEffect transition="in" filter="dissolve">
                                      <p:cBhvr>
                                        <p:cTn id="64" dur="500"/>
                                        <p:tgtEl>
                                          <p:spTgt spid="28"/>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27"/>
                                        </p:tgtEl>
                                        <p:attrNameLst>
                                          <p:attrName>style.visibility</p:attrName>
                                        </p:attrNameLst>
                                      </p:cBhvr>
                                      <p:to>
                                        <p:strVal val="visible"/>
                                      </p:to>
                                    </p:set>
                                    <p:animEffect transition="in" filter="dissolve">
                                      <p:cBhvr>
                                        <p:cTn id="69" dur="500"/>
                                        <p:tgtEl>
                                          <p:spTgt spid="27"/>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dissolve">
                                      <p:cBhvr>
                                        <p:cTn id="72" dur="500"/>
                                        <p:tgtEl>
                                          <p:spTgt spid="14"/>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11"/>
                                        </p:tgtEl>
                                        <p:attrNameLst>
                                          <p:attrName>style.visibility</p:attrName>
                                        </p:attrNameLst>
                                      </p:cBhvr>
                                      <p:to>
                                        <p:strVal val="visible"/>
                                      </p:to>
                                    </p:set>
                                    <p:animEffect transition="in" filter="dissolve">
                                      <p:cBhvr>
                                        <p:cTn id="75" dur="500"/>
                                        <p:tgtEl>
                                          <p:spTgt spid="11"/>
                                        </p:tgtEl>
                                      </p:cBhvr>
                                    </p:animEffect>
                                  </p:childTnLst>
                                </p:cTn>
                              </p:par>
                              <p:par>
                                <p:cTn id="76" presetID="9" presetClass="entr" presetSubtype="0" fill="hold" nodeType="withEffect">
                                  <p:stCondLst>
                                    <p:cond delay="0"/>
                                  </p:stCondLst>
                                  <p:childTnLst>
                                    <p:set>
                                      <p:cBhvr>
                                        <p:cTn id="77" dur="1" fill="hold">
                                          <p:stCondLst>
                                            <p:cond delay="0"/>
                                          </p:stCondLst>
                                        </p:cTn>
                                        <p:tgtEl>
                                          <p:spTgt spid="10"/>
                                        </p:tgtEl>
                                        <p:attrNameLst>
                                          <p:attrName>style.visibility</p:attrName>
                                        </p:attrNameLst>
                                      </p:cBhvr>
                                      <p:to>
                                        <p:strVal val="visible"/>
                                      </p:to>
                                    </p:set>
                                    <p:animEffect transition="in" filter="dissolve">
                                      <p:cBhvr>
                                        <p:cTn id="78" dur="500"/>
                                        <p:tgtEl>
                                          <p:spTgt spid="10"/>
                                        </p:tgtEl>
                                      </p:cBhvr>
                                    </p:animEffect>
                                  </p:childTnLst>
                                </p:cTn>
                              </p:par>
                              <p:par>
                                <p:cTn id="79" presetID="9" presetClass="entr" presetSubtype="0"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dissolve">
                                      <p:cBhvr>
                                        <p:cTn id="8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11" grpId="0"/>
      <p:bldP spid="14" grpId="0" animBg="1"/>
      <p:bldP spid="16" grpId="0" animBg="1"/>
      <p:bldP spid="15" grpId="0"/>
      <p:bldP spid="19" grpId="0"/>
      <p:bldP spid="25" grpId="0"/>
      <p:bldP spid="27" grpId="0"/>
      <p:bldP spid="7" grpId="0" animBg="1"/>
      <p:bldP spid="9" grpId="0" animBg="1"/>
      <p:bldP spid="12" grpId="0" animBg="1"/>
      <p:bldP spid="18" grpId="0" animBg="1"/>
      <p:bldP spid="20"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CD3D714-6D7B-7662-6EE4-D95609C1076D}"/>
              </a:ext>
            </a:extLst>
          </p:cNvPr>
          <p:cNvSpPr>
            <a:spLocks noGrp="1"/>
          </p:cNvSpPr>
          <p:nvPr>
            <p:ph type="sldNum" sz="quarter" idx="12"/>
          </p:nvPr>
        </p:nvSpPr>
        <p:spPr/>
        <p:txBody>
          <a:bodyPr/>
          <a:lstStyle/>
          <a:p>
            <a:fld id="{0FB003BB-B0A3-EA40-A30C-D476AA9046D7}" type="slidenum">
              <a:rPr lang="en-US" smtClean="0"/>
              <a:t>123</a:t>
            </a:fld>
            <a:endParaRPr lang="en-US"/>
          </a:p>
        </p:txBody>
      </p:sp>
      <p:sp>
        <p:nvSpPr>
          <p:cNvPr id="4" name="TextBox 3">
            <a:extLst>
              <a:ext uri="{FF2B5EF4-FFF2-40B4-BE49-F238E27FC236}">
                <a16:creationId xmlns:a16="http://schemas.microsoft.com/office/drawing/2014/main" id="{01EC9033-92B1-1921-8AA6-4067818786F2}"/>
              </a:ext>
            </a:extLst>
          </p:cNvPr>
          <p:cNvSpPr txBox="1"/>
          <p:nvPr/>
        </p:nvSpPr>
        <p:spPr>
          <a:xfrm>
            <a:off x="2792739" y="1687522"/>
            <a:ext cx="7083991" cy="646331"/>
          </a:xfrm>
          <a:prstGeom prst="rect">
            <a:avLst/>
          </a:prstGeom>
          <a:noFill/>
        </p:spPr>
        <p:txBody>
          <a:bodyPr wrap="none" rtlCol="0">
            <a:spAutoFit/>
          </a:bodyPr>
          <a:lstStyle/>
          <a:p>
            <a:r>
              <a:rPr lang="en-US" sz="3600" b="1" i="1" dirty="0">
                <a:solidFill>
                  <a:srgbClr val="C55A11"/>
                </a:solidFill>
                <a:latin typeface="Arial" panose="020B0604020202020204" pitchFamily="34" charset="0"/>
                <a:cs typeface="Arial" panose="020B0604020202020204" pitchFamily="34" charset="0"/>
              </a:rPr>
              <a:t>It takes a village to raise a child</a:t>
            </a:r>
          </a:p>
        </p:txBody>
      </p:sp>
      <p:cxnSp>
        <p:nvCxnSpPr>
          <p:cNvPr id="8" name="Straight Connector 7">
            <a:extLst>
              <a:ext uri="{FF2B5EF4-FFF2-40B4-BE49-F238E27FC236}">
                <a16:creationId xmlns:a16="http://schemas.microsoft.com/office/drawing/2014/main" id="{E66A25A1-3B00-F1C0-F59C-7974D5314751}"/>
              </a:ext>
            </a:extLst>
          </p:cNvPr>
          <p:cNvCxnSpPr>
            <a:cxnSpLocks/>
          </p:cNvCxnSpPr>
          <p:nvPr/>
        </p:nvCxnSpPr>
        <p:spPr>
          <a:xfrm>
            <a:off x="7033989" y="2067601"/>
            <a:ext cx="1148110" cy="0"/>
          </a:xfrm>
          <a:prstGeom prst="line">
            <a:avLst/>
          </a:prstGeom>
          <a:ln w="38100"/>
        </p:spPr>
        <p:style>
          <a:lnRef idx="2">
            <a:schemeClr val="dk1"/>
          </a:lnRef>
          <a:fillRef idx="0">
            <a:schemeClr val="dk1"/>
          </a:fillRef>
          <a:effectRef idx="1">
            <a:schemeClr val="dk1"/>
          </a:effectRef>
          <a:fontRef idx="minor">
            <a:schemeClr val="tx1"/>
          </a:fontRef>
        </p:style>
      </p:cxnSp>
      <p:cxnSp>
        <p:nvCxnSpPr>
          <p:cNvPr id="9" name="Straight Connector 8">
            <a:extLst>
              <a:ext uri="{FF2B5EF4-FFF2-40B4-BE49-F238E27FC236}">
                <a16:creationId xmlns:a16="http://schemas.microsoft.com/office/drawing/2014/main" id="{DD21D706-066A-DEC7-BA8C-B8B5B1F315EC}"/>
              </a:ext>
            </a:extLst>
          </p:cNvPr>
          <p:cNvCxnSpPr>
            <a:cxnSpLocks/>
          </p:cNvCxnSpPr>
          <p:nvPr/>
        </p:nvCxnSpPr>
        <p:spPr>
          <a:xfrm>
            <a:off x="8610600" y="2067601"/>
            <a:ext cx="1162792" cy="0"/>
          </a:xfrm>
          <a:prstGeom prst="line">
            <a:avLst/>
          </a:prstGeom>
          <a:ln w="38100"/>
        </p:spPr>
        <p:style>
          <a:lnRef idx="2">
            <a:schemeClr val="dk1"/>
          </a:lnRef>
          <a:fillRef idx="0">
            <a:schemeClr val="dk1"/>
          </a:fillRef>
          <a:effectRef idx="1">
            <a:schemeClr val="dk1"/>
          </a:effectRef>
          <a:fontRef idx="minor">
            <a:schemeClr val="tx1"/>
          </a:fontRef>
        </p:style>
      </p:cxnSp>
      <p:sp>
        <p:nvSpPr>
          <p:cNvPr id="10" name="TextBox 9">
            <a:extLst>
              <a:ext uri="{FF2B5EF4-FFF2-40B4-BE49-F238E27FC236}">
                <a16:creationId xmlns:a16="http://schemas.microsoft.com/office/drawing/2014/main" id="{F4FC4CF0-7D40-CD78-DAAC-834FE98DB7E7}"/>
              </a:ext>
            </a:extLst>
          </p:cNvPr>
          <p:cNvSpPr txBox="1"/>
          <p:nvPr/>
        </p:nvSpPr>
        <p:spPr>
          <a:xfrm>
            <a:off x="7033989" y="1396426"/>
            <a:ext cx="1309974" cy="400110"/>
          </a:xfrm>
          <a:prstGeom prst="rect">
            <a:avLst/>
          </a:prstGeom>
          <a:noFill/>
        </p:spPr>
        <p:txBody>
          <a:bodyPr wrap="none" rtlCol="0">
            <a:spAutoFit/>
          </a:bodyPr>
          <a:lstStyle/>
          <a:p>
            <a:r>
              <a:rPr lang="en-US" sz="2000" b="1" i="1" dirty="0">
                <a:latin typeface="Arial" panose="020B0604020202020204" pitchFamily="34" charset="0"/>
                <a:cs typeface="Arial" panose="020B0604020202020204" pitchFamily="34" charset="0"/>
              </a:rPr>
              <a:t>complete</a:t>
            </a:r>
          </a:p>
        </p:txBody>
      </p:sp>
      <p:sp>
        <p:nvSpPr>
          <p:cNvPr id="11" name="TextBox 10">
            <a:extLst>
              <a:ext uri="{FF2B5EF4-FFF2-40B4-BE49-F238E27FC236}">
                <a16:creationId xmlns:a16="http://schemas.microsoft.com/office/drawing/2014/main" id="{E576D7F4-7D87-1EFE-61E2-6D7DCEA725FB}"/>
              </a:ext>
            </a:extLst>
          </p:cNvPr>
          <p:cNvSpPr txBox="1"/>
          <p:nvPr/>
        </p:nvSpPr>
        <p:spPr>
          <a:xfrm>
            <a:off x="8849594" y="1396426"/>
            <a:ext cx="699230" cy="400110"/>
          </a:xfrm>
          <a:prstGeom prst="rect">
            <a:avLst/>
          </a:prstGeom>
          <a:noFill/>
        </p:spPr>
        <p:txBody>
          <a:bodyPr wrap="none" rtlCol="0">
            <a:spAutoFit/>
          </a:bodyPr>
          <a:lstStyle/>
          <a:p>
            <a:r>
              <a:rPr lang="en-US" sz="2000" b="1" i="1" dirty="0">
                <a:latin typeface="Arial" panose="020B0604020202020204" pitchFamily="34" charset="0"/>
                <a:cs typeface="Arial" panose="020B0604020202020204" pitchFamily="34" charset="0"/>
              </a:rPr>
              <a:t>PhD</a:t>
            </a:r>
          </a:p>
        </p:txBody>
      </p:sp>
      <p:sp>
        <p:nvSpPr>
          <p:cNvPr id="12" name="TextBox 11">
            <a:extLst>
              <a:ext uri="{FF2B5EF4-FFF2-40B4-BE49-F238E27FC236}">
                <a16:creationId xmlns:a16="http://schemas.microsoft.com/office/drawing/2014/main" id="{252D8D89-5F97-1398-AE2E-900B351392C7}"/>
              </a:ext>
            </a:extLst>
          </p:cNvPr>
          <p:cNvSpPr txBox="1"/>
          <p:nvPr/>
        </p:nvSpPr>
        <p:spPr>
          <a:xfrm>
            <a:off x="4647351" y="3136858"/>
            <a:ext cx="3195105" cy="769441"/>
          </a:xfrm>
          <a:prstGeom prst="rect">
            <a:avLst/>
          </a:prstGeom>
          <a:noFill/>
        </p:spPr>
        <p:txBody>
          <a:bodyPr wrap="none" rtlCol="0">
            <a:spAutoFit/>
          </a:bodyPr>
          <a:lstStyle/>
          <a:p>
            <a:r>
              <a:rPr lang="en-US" sz="4400" b="1" dirty="0">
                <a:latin typeface="Arial" panose="020B0604020202020204" pitchFamily="34" charset="0"/>
                <a:cs typeface="Arial" panose="020B0604020202020204" pitchFamily="34" charset="0"/>
              </a:rPr>
              <a:t>Thank you!</a:t>
            </a:r>
          </a:p>
        </p:txBody>
      </p:sp>
      <p:sp>
        <p:nvSpPr>
          <p:cNvPr id="15" name="TextBox 14">
            <a:extLst>
              <a:ext uri="{FF2B5EF4-FFF2-40B4-BE49-F238E27FC236}">
                <a16:creationId xmlns:a16="http://schemas.microsoft.com/office/drawing/2014/main" id="{4DF969D5-F895-EDDC-5D41-DEF81C911894}"/>
              </a:ext>
            </a:extLst>
          </p:cNvPr>
          <p:cNvSpPr txBox="1"/>
          <p:nvPr/>
        </p:nvSpPr>
        <p:spPr>
          <a:xfrm>
            <a:off x="4515391" y="4709304"/>
            <a:ext cx="3459024" cy="707886"/>
          </a:xfrm>
          <a:prstGeom prst="rect">
            <a:avLst/>
          </a:prstGeom>
          <a:noFill/>
        </p:spPr>
        <p:txBody>
          <a:bodyPr wrap="none" rtlCol="0">
            <a:spAutoFit/>
          </a:bodyPr>
          <a:lstStyle/>
          <a:p>
            <a:r>
              <a:rPr lang="en-US" sz="4000" dirty="0">
                <a:solidFill>
                  <a:srgbClr val="C02909"/>
                </a:solidFill>
                <a:latin typeface="Brush Script MT" panose="03060802040406070304" pitchFamily="66" charset="-122"/>
                <a:ea typeface="Brush Script MT" panose="03060802040406070304" pitchFamily="66" charset="-122"/>
                <a:cs typeface="Brush Script MT" panose="03060802040406070304" pitchFamily="66" charset="-122"/>
              </a:rPr>
              <a:t>… that’s all folks!</a:t>
            </a:r>
          </a:p>
        </p:txBody>
      </p:sp>
    </p:spTree>
    <p:extLst>
      <p:ext uri="{BB962C8B-B14F-4D97-AF65-F5344CB8AC3E}">
        <p14:creationId xmlns:p14="http://schemas.microsoft.com/office/powerpoint/2010/main" val="1343160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par>
                                <p:cTn id="8" presetID="9"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dissolve">
                                      <p:cBhvr>
                                        <p:cTn id="13" dur="500"/>
                                        <p:tgtEl>
                                          <p:spTgt spid="11"/>
                                        </p:tgtEl>
                                      </p:cBhvr>
                                    </p:animEffect>
                                  </p:childTnLst>
                                </p:cTn>
                              </p:par>
                              <p:par>
                                <p:cTn id="14" presetID="9" presetClass="entr" presetSubtype="0"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dissolve">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dissolve">
                                      <p:cBhvr>
                                        <p:cTn id="2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Isosceles Triangle 60">
            <a:extLst>
              <a:ext uri="{FF2B5EF4-FFF2-40B4-BE49-F238E27FC236}">
                <a16:creationId xmlns:a16="http://schemas.microsoft.com/office/drawing/2014/main" id="{66B450E6-4805-1537-2865-04E3513677CE}"/>
              </a:ext>
            </a:extLst>
          </p:cNvPr>
          <p:cNvSpPr/>
          <p:nvPr/>
        </p:nvSpPr>
        <p:spPr>
          <a:xfrm>
            <a:off x="4409315" y="3165161"/>
            <a:ext cx="1657092" cy="2040402"/>
          </a:xfrm>
          <a:prstGeom prst="triangle">
            <a:avLst>
              <a:gd name="adj" fmla="val 60634"/>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Oval 24">
            <a:extLst>
              <a:ext uri="{FF2B5EF4-FFF2-40B4-BE49-F238E27FC236}">
                <a16:creationId xmlns:a16="http://schemas.microsoft.com/office/drawing/2014/main" id="{6FF39C39-E9C6-E5D0-A9A7-8DD80F0FD74B}"/>
              </a:ext>
            </a:extLst>
          </p:cNvPr>
          <p:cNvSpPr/>
          <p:nvPr/>
        </p:nvSpPr>
        <p:spPr>
          <a:xfrm>
            <a:off x="6230955" y="190074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FADFF377-648F-B0C0-BFC0-B8DD9426553E}"/>
              </a:ext>
            </a:extLst>
          </p:cNvPr>
          <p:cNvSpPr/>
          <p:nvPr/>
        </p:nvSpPr>
        <p:spPr>
          <a:xfrm>
            <a:off x="7421323"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7618B39E-8E13-AFDF-998C-4A4055E745BC}"/>
              </a:ext>
            </a:extLst>
          </p:cNvPr>
          <p:cNvSpPr/>
          <p:nvPr/>
        </p:nvSpPr>
        <p:spPr>
          <a:xfrm>
            <a:off x="4978797"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36C9AF47-2A7D-26C3-8075-4584CB37E226}"/>
              </a:ext>
            </a:extLst>
          </p:cNvPr>
          <p:cNvSpPr/>
          <p:nvPr/>
        </p:nvSpPr>
        <p:spPr>
          <a:xfrm>
            <a:off x="5415808"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6DF759DD-3FC1-86FB-6EEA-B253E0B42C8F}"/>
              </a:ext>
            </a:extLst>
          </p:cNvPr>
          <p:cNvSpPr/>
          <p:nvPr/>
        </p:nvSpPr>
        <p:spPr>
          <a:xfrm>
            <a:off x="8638577"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2" name="Group 61">
            <a:extLst>
              <a:ext uri="{FF2B5EF4-FFF2-40B4-BE49-F238E27FC236}">
                <a16:creationId xmlns:a16="http://schemas.microsoft.com/office/drawing/2014/main" id="{7BF0E162-303A-0887-ECA3-25DA14C5A4A2}"/>
              </a:ext>
            </a:extLst>
          </p:cNvPr>
          <p:cNvGrpSpPr/>
          <p:nvPr/>
        </p:nvGrpSpPr>
        <p:grpSpPr>
          <a:xfrm>
            <a:off x="4856237" y="3993257"/>
            <a:ext cx="4455384" cy="36576"/>
            <a:chOff x="2953295" y="3564888"/>
            <a:chExt cx="4455384" cy="36576"/>
          </a:xfrm>
        </p:grpSpPr>
        <p:sp>
          <p:nvSpPr>
            <p:cNvPr id="38" name="Oval 37">
              <a:extLst>
                <a:ext uri="{FF2B5EF4-FFF2-40B4-BE49-F238E27FC236}">
                  <a16:creationId xmlns:a16="http://schemas.microsoft.com/office/drawing/2014/main" id="{8A0ED6CF-4E19-24D8-5237-49F5D80B49B6}"/>
                </a:ext>
              </a:extLst>
            </p:cNvPr>
            <p:cNvSpPr/>
            <p:nvPr/>
          </p:nvSpPr>
          <p:spPr>
            <a:xfrm>
              <a:off x="3837057"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8C1A145D-8F0F-0BF9-CC8C-3CF13828AB55}"/>
                </a:ext>
              </a:extLst>
            </p:cNvPr>
            <p:cNvSpPr/>
            <p:nvPr/>
          </p:nvSpPr>
          <p:spPr>
            <a:xfrm>
              <a:off x="2953295"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5921CC83-C17A-253D-DA68-0AF9112F2996}"/>
                </a:ext>
              </a:extLst>
            </p:cNvPr>
            <p:cNvSpPr/>
            <p:nvPr/>
          </p:nvSpPr>
          <p:spPr>
            <a:xfrm>
              <a:off x="737210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 name="Oval 42">
              <a:extLst>
                <a:ext uri="{FF2B5EF4-FFF2-40B4-BE49-F238E27FC236}">
                  <a16:creationId xmlns:a16="http://schemas.microsoft.com/office/drawing/2014/main" id="{F29496FA-7EF0-FC0E-95E0-074604299B6C}"/>
                </a:ext>
              </a:extLst>
            </p:cNvPr>
            <p:cNvSpPr/>
            <p:nvPr/>
          </p:nvSpPr>
          <p:spPr>
            <a:xfrm>
              <a:off x="648834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6" name="Oval 45">
            <a:extLst>
              <a:ext uri="{FF2B5EF4-FFF2-40B4-BE49-F238E27FC236}">
                <a16:creationId xmlns:a16="http://schemas.microsoft.com/office/drawing/2014/main" id="{8DC0B553-B29C-29D0-1A0B-672A2B20270E}"/>
              </a:ext>
            </a:extLst>
          </p:cNvPr>
          <p:cNvSpPr/>
          <p:nvPr/>
        </p:nvSpPr>
        <p:spPr>
          <a:xfrm>
            <a:off x="547180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 name="Oval 46">
            <a:extLst>
              <a:ext uri="{FF2B5EF4-FFF2-40B4-BE49-F238E27FC236}">
                <a16:creationId xmlns:a16="http://schemas.microsoft.com/office/drawing/2014/main" id="{F12AA667-480A-9638-1900-326BE682DA2E}"/>
              </a:ext>
            </a:extLst>
          </p:cNvPr>
          <p:cNvSpPr/>
          <p:nvPr/>
        </p:nvSpPr>
        <p:spPr>
          <a:xfrm>
            <a:off x="457172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3AF8D220-C27C-3FC2-9E64-D0E12F57BD72}"/>
              </a:ext>
            </a:extLst>
          </p:cNvPr>
          <p:cNvSpPr/>
          <p:nvPr/>
        </p:nvSpPr>
        <p:spPr>
          <a:xfrm>
            <a:off x="907214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71F19C93-583A-FECB-0BBD-935976AC12C5}"/>
              </a:ext>
            </a:extLst>
          </p:cNvPr>
          <p:cNvSpPr/>
          <p:nvPr/>
        </p:nvSpPr>
        <p:spPr>
          <a:xfrm>
            <a:off x="817205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Oval 53">
            <a:extLst>
              <a:ext uri="{FF2B5EF4-FFF2-40B4-BE49-F238E27FC236}">
                <a16:creationId xmlns:a16="http://schemas.microsoft.com/office/drawing/2014/main" id="{4F98EA1C-D1C4-634F-9A74-1651BA59AF76}"/>
              </a:ext>
            </a:extLst>
          </p:cNvPr>
          <p:cNvSpPr/>
          <p:nvPr/>
        </p:nvSpPr>
        <p:spPr>
          <a:xfrm>
            <a:off x="592184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Oval 54">
            <a:extLst>
              <a:ext uri="{FF2B5EF4-FFF2-40B4-BE49-F238E27FC236}">
                <a16:creationId xmlns:a16="http://schemas.microsoft.com/office/drawing/2014/main" id="{EB989ABC-DB56-2D55-4310-21FE223E2D89}"/>
              </a:ext>
            </a:extLst>
          </p:cNvPr>
          <p:cNvSpPr/>
          <p:nvPr/>
        </p:nvSpPr>
        <p:spPr>
          <a:xfrm>
            <a:off x="502176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26F6BB28-7610-3A91-D162-8D877EEE5A2B}"/>
              </a:ext>
            </a:extLst>
          </p:cNvPr>
          <p:cNvSpPr/>
          <p:nvPr/>
        </p:nvSpPr>
        <p:spPr>
          <a:xfrm>
            <a:off x="9522179"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9" name="Oval 58">
            <a:extLst>
              <a:ext uri="{FF2B5EF4-FFF2-40B4-BE49-F238E27FC236}">
                <a16:creationId xmlns:a16="http://schemas.microsoft.com/office/drawing/2014/main" id="{A461B50D-6D61-8453-2E52-0DC27C6CF97F}"/>
              </a:ext>
            </a:extLst>
          </p:cNvPr>
          <p:cNvSpPr/>
          <p:nvPr/>
        </p:nvSpPr>
        <p:spPr>
          <a:xfrm>
            <a:off x="862209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4" name="Straight Arrow Connector 63">
            <a:extLst>
              <a:ext uri="{FF2B5EF4-FFF2-40B4-BE49-F238E27FC236}">
                <a16:creationId xmlns:a16="http://schemas.microsoft.com/office/drawing/2014/main" id="{091DF581-3CAB-00A9-887A-B24704A823A4}"/>
              </a:ext>
            </a:extLst>
          </p:cNvPr>
          <p:cNvCxnSpPr>
            <a:cxnSpLocks/>
            <a:stCxn id="25" idx="5"/>
            <a:endCxn id="26" idx="1"/>
          </p:cNvCxnSpPr>
          <p:nvPr/>
        </p:nvCxnSpPr>
        <p:spPr>
          <a:xfrm>
            <a:off x="6262175" y="1931968"/>
            <a:ext cx="116450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2E3BF5A-1E10-162C-97C8-151FDD5440A0}"/>
              </a:ext>
            </a:extLst>
          </p:cNvPr>
          <p:cNvCxnSpPr>
            <a:cxnSpLocks/>
            <a:stCxn id="25" idx="3"/>
            <a:endCxn id="28" idx="7"/>
          </p:cNvCxnSpPr>
          <p:nvPr/>
        </p:nvCxnSpPr>
        <p:spPr>
          <a:xfrm flipH="1">
            <a:off x="5010017" y="1931968"/>
            <a:ext cx="122629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BA03AC8B-9BF3-73EC-9795-96D8FB5FDE30}"/>
              </a:ext>
            </a:extLst>
          </p:cNvPr>
          <p:cNvCxnSpPr>
            <a:cxnSpLocks/>
            <a:stCxn id="26" idx="6"/>
            <a:endCxn id="32" idx="1"/>
          </p:cNvCxnSpPr>
          <p:nvPr/>
        </p:nvCxnSpPr>
        <p:spPr>
          <a:xfrm>
            <a:off x="7457899" y="2515787"/>
            <a:ext cx="1186034" cy="69140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752D887D-D7AE-D62E-BA44-A464AB35F55F}"/>
              </a:ext>
            </a:extLst>
          </p:cNvPr>
          <p:cNvCxnSpPr>
            <a:cxnSpLocks/>
            <a:stCxn id="28" idx="5"/>
            <a:endCxn id="29" idx="1"/>
          </p:cNvCxnSpPr>
          <p:nvPr/>
        </p:nvCxnSpPr>
        <p:spPr>
          <a:xfrm>
            <a:off x="5010018" y="2528719"/>
            <a:ext cx="411147"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19513622-FA81-4A56-9559-1A2BDF4817F4}"/>
              </a:ext>
            </a:extLst>
          </p:cNvPr>
          <p:cNvCxnSpPr>
            <a:cxnSpLocks/>
            <a:stCxn id="29" idx="5"/>
            <a:endCxn id="38" idx="0"/>
          </p:cNvCxnSpPr>
          <p:nvPr/>
        </p:nvCxnSpPr>
        <p:spPr>
          <a:xfrm>
            <a:off x="5447029" y="3233053"/>
            <a:ext cx="31125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3C58C56C-7154-C4D7-99BB-EAAAEAFFCBE8}"/>
              </a:ext>
            </a:extLst>
          </p:cNvPr>
          <p:cNvCxnSpPr>
            <a:cxnSpLocks/>
            <a:stCxn id="32" idx="4"/>
            <a:endCxn id="43" idx="0"/>
          </p:cNvCxnSpPr>
          <p:nvPr/>
        </p:nvCxnSpPr>
        <p:spPr>
          <a:xfrm flipH="1">
            <a:off x="8409573" y="3238409"/>
            <a:ext cx="247292" cy="7548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7C3DB8F5-C6B6-E78A-AE63-B97C2D7A5787}"/>
              </a:ext>
            </a:extLst>
          </p:cNvPr>
          <p:cNvCxnSpPr>
            <a:cxnSpLocks/>
            <a:stCxn id="32" idx="5"/>
            <a:endCxn id="42" idx="1"/>
          </p:cNvCxnSpPr>
          <p:nvPr/>
        </p:nvCxnSpPr>
        <p:spPr>
          <a:xfrm>
            <a:off x="8669797" y="3233053"/>
            <a:ext cx="610604"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6296253B-52A8-75FE-56E2-0AAB55E27EAF}"/>
              </a:ext>
            </a:extLst>
          </p:cNvPr>
          <p:cNvCxnSpPr>
            <a:cxnSpLocks/>
            <a:stCxn id="29" idx="3"/>
            <a:endCxn id="39" idx="7"/>
          </p:cNvCxnSpPr>
          <p:nvPr/>
        </p:nvCxnSpPr>
        <p:spPr>
          <a:xfrm flipH="1">
            <a:off x="4887458" y="3233053"/>
            <a:ext cx="53370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0" name="Straight Arrow Connector 119">
            <a:extLst>
              <a:ext uri="{FF2B5EF4-FFF2-40B4-BE49-F238E27FC236}">
                <a16:creationId xmlns:a16="http://schemas.microsoft.com/office/drawing/2014/main" id="{57CCBE98-0C07-88EA-B532-A8A1B47C7AD2}"/>
              </a:ext>
            </a:extLst>
          </p:cNvPr>
          <p:cNvCxnSpPr>
            <a:cxnSpLocks/>
            <a:stCxn id="39" idx="3"/>
            <a:endCxn id="47" idx="0"/>
          </p:cNvCxnSpPr>
          <p:nvPr/>
        </p:nvCxnSpPr>
        <p:spPr>
          <a:xfrm flipH="1">
            <a:off x="4590009" y="4024477"/>
            <a:ext cx="27158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1" name="Straight Arrow Connector 120">
            <a:extLst>
              <a:ext uri="{FF2B5EF4-FFF2-40B4-BE49-F238E27FC236}">
                <a16:creationId xmlns:a16="http://schemas.microsoft.com/office/drawing/2014/main" id="{83BD9857-3841-A4A6-B8D6-A97922B17A3A}"/>
              </a:ext>
            </a:extLst>
          </p:cNvPr>
          <p:cNvCxnSpPr>
            <a:cxnSpLocks/>
            <a:stCxn id="38" idx="3"/>
            <a:endCxn id="46" idx="7"/>
          </p:cNvCxnSpPr>
          <p:nvPr/>
        </p:nvCxnSpPr>
        <p:spPr>
          <a:xfrm flipH="1">
            <a:off x="5503025" y="4024477"/>
            <a:ext cx="242331"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79FF090F-3B07-AECF-5029-B8A0B8E74D41}"/>
              </a:ext>
            </a:extLst>
          </p:cNvPr>
          <p:cNvCxnSpPr>
            <a:cxnSpLocks/>
            <a:stCxn id="43" idx="3"/>
            <a:endCxn id="51" idx="0"/>
          </p:cNvCxnSpPr>
          <p:nvPr/>
        </p:nvCxnSpPr>
        <p:spPr>
          <a:xfrm flipH="1">
            <a:off x="8190345" y="4024477"/>
            <a:ext cx="20629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3" name="Straight Arrow Connector 2">
            <a:extLst>
              <a:ext uri="{FF2B5EF4-FFF2-40B4-BE49-F238E27FC236}">
                <a16:creationId xmlns:a16="http://schemas.microsoft.com/office/drawing/2014/main" id="{7D28FF41-DC72-0D00-7FA3-B98B0CF210BD}"/>
              </a:ext>
            </a:extLst>
          </p:cNvPr>
          <p:cNvCxnSpPr>
            <a:cxnSpLocks/>
            <a:stCxn id="42" idx="3"/>
            <a:endCxn id="50" idx="0"/>
          </p:cNvCxnSpPr>
          <p:nvPr/>
        </p:nvCxnSpPr>
        <p:spPr>
          <a:xfrm flipH="1">
            <a:off x="9090429" y="4024477"/>
            <a:ext cx="18997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 name="Straight Arrow Connector 3">
            <a:extLst>
              <a:ext uri="{FF2B5EF4-FFF2-40B4-BE49-F238E27FC236}">
                <a16:creationId xmlns:a16="http://schemas.microsoft.com/office/drawing/2014/main" id="{71EE5D44-77BF-EB44-40B7-8D43F50AE5EC}"/>
              </a:ext>
            </a:extLst>
          </p:cNvPr>
          <p:cNvCxnSpPr>
            <a:cxnSpLocks/>
            <a:stCxn id="38" idx="5"/>
            <a:endCxn id="54" idx="0"/>
          </p:cNvCxnSpPr>
          <p:nvPr/>
        </p:nvCxnSpPr>
        <p:spPr>
          <a:xfrm>
            <a:off x="5771220" y="4024477"/>
            <a:ext cx="16891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60FA1E5A-333E-720A-D4FC-836D5EF60F63}"/>
              </a:ext>
            </a:extLst>
          </p:cNvPr>
          <p:cNvCxnSpPr>
            <a:cxnSpLocks/>
            <a:stCxn id="43" idx="5"/>
            <a:endCxn id="59" idx="0"/>
          </p:cNvCxnSpPr>
          <p:nvPr/>
        </p:nvCxnSpPr>
        <p:spPr>
          <a:xfrm>
            <a:off x="8422506" y="4024477"/>
            <a:ext cx="21788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AB6F0D2C-E13F-3074-84F0-57FA5405C5C5}"/>
              </a:ext>
            </a:extLst>
          </p:cNvPr>
          <p:cNvCxnSpPr>
            <a:cxnSpLocks/>
            <a:stCxn id="42" idx="5"/>
            <a:endCxn id="58" idx="1"/>
          </p:cNvCxnSpPr>
          <p:nvPr/>
        </p:nvCxnSpPr>
        <p:spPr>
          <a:xfrm>
            <a:off x="9306265" y="4024477"/>
            <a:ext cx="221270"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7AA56A09-3626-B529-7DF3-8F4AA6D320CA}"/>
              </a:ext>
            </a:extLst>
          </p:cNvPr>
          <p:cNvCxnSpPr>
            <a:cxnSpLocks/>
            <a:stCxn id="39" idx="5"/>
            <a:endCxn id="55" idx="0"/>
          </p:cNvCxnSpPr>
          <p:nvPr/>
        </p:nvCxnSpPr>
        <p:spPr>
          <a:xfrm>
            <a:off x="4887458" y="4024477"/>
            <a:ext cx="15259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2F6003A0-FC0F-15F9-F18D-423E8020BB2D}"/>
              </a:ext>
            </a:extLst>
          </p:cNvPr>
          <p:cNvSpPr txBox="1"/>
          <p:nvPr/>
        </p:nvSpPr>
        <p:spPr>
          <a:xfrm>
            <a:off x="8055553"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1" name="TextBox 90">
            <a:extLst>
              <a:ext uri="{FF2B5EF4-FFF2-40B4-BE49-F238E27FC236}">
                <a16:creationId xmlns:a16="http://schemas.microsoft.com/office/drawing/2014/main" id="{0D2641D7-AC5D-A06D-6803-A02AD0158BCF}"/>
              </a:ext>
            </a:extLst>
          </p:cNvPr>
          <p:cNvSpPr txBox="1"/>
          <p:nvPr/>
        </p:nvSpPr>
        <p:spPr>
          <a:xfrm>
            <a:off x="8507731"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2" name="TextBox 91">
            <a:extLst>
              <a:ext uri="{FF2B5EF4-FFF2-40B4-BE49-F238E27FC236}">
                <a16:creationId xmlns:a16="http://schemas.microsoft.com/office/drawing/2014/main" id="{307AE31D-A92C-98C3-BE06-7BB8A8EE6E41}"/>
              </a:ext>
            </a:extLst>
          </p:cNvPr>
          <p:cNvSpPr txBox="1"/>
          <p:nvPr/>
        </p:nvSpPr>
        <p:spPr>
          <a:xfrm>
            <a:off x="8959909"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3" name="TextBox 92">
            <a:extLst>
              <a:ext uri="{FF2B5EF4-FFF2-40B4-BE49-F238E27FC236}">
                <a16:creationId xmlns:a16="http://schemas.microsoft.com/office/drawing/2014/main" id="{C286B147-9CD3-20A1-7228-48A98944EC61}"/>
              </a:ext>
            </a:extLst>
          </p:cNvPr>
          <p:cNvSpPr txBox="1"/>
          <p:nvPr/>
        </p:nvSpPr>
        <p:spPr>
          <a:xfrm>
            <a:off x="9412088"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00" name="TextBox 99">
            <a:extLst>
              <a:ext uri="{FF2B5EF4-FFF2-40B4-BE49-F238E27FC236}">
                <a16:creationId xmlns:a16="http://schemas.microsoft.com/office/drawing/2014/main" id="{16522B9A-E303-504B-E5FD-911BC55546EE}"/>
              </a:ext>
            </a:extLst>
          </p:cNvPr>
          <p:cNvSpPr txBox="1"/>
          <p:nvPr/>
        </p:nvSpPr>
        <p:spPr>
          <a:xfrm>
            <a:off x="4438611"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5" name="TextBox 104">
            <a:extLst>
              <a:ext uri="{FF2B5EF4-FFF2-40B4-BE49-F238E27FC236}">
                <a16:creationId xmlns:a16="http://schemas.microsoft.com/office/drawing/2014/main" id="{1E933A74-D55F-D15E-216B-60BE989B8B92}"/>
              </a:ext>
            </a:extLst>
          </p:cNvPr>
          <p:cNvSpPr txBox="1"/>
          <p:nvPr/>
        </p:nvSpPr>
        <p:spPr>
          <a:xfrm>
            <a:off x="4890789"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6" name="TextBox 105">
            <a:extLst>
              <a:ext uri="{FF2B5EF4-FFF2-40B4-BE49-F238E27FC236}">
                <a16:creationId xmlns:a16="http://schemas.microsoft.com/office/drawing/2014/main" id="{251D5A89-014D-D270-79F8-AD831CAFF8AC}"/>
              </a:ext>
            </a:extLst>
          </p:cNvPr>
          <p:cNvSpPr txBox="1"/>
          <p:nvPr/>
        </p:nvSpPr>
        <p:spPr>
          <a:xfrm>
            <a:off x="5342967"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7" name="TextBox 106">
            <a:extLst>
              <a:ext uri="{FF2B5EF4-FFF2-40B4-BE49-F238E27FC236}">
                <a16:creationId xmlns:a16="http://schemas.microsoft.com/office/drawing/2014/main" id="{418B5C90-1F0B-C0C4-0769-BF57C49842A1}"/>
              </a:ext>
            </a:extLst>
          </p:cNvPr>
          <p:cNvSpPr txBox="1"/>
          <p:nvPr/>
        </p:nvSpPr>
        <p:spPr>
          <a:xfrm>
            <a:off x="5795146"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C4D2BA22-4725-4482-6227-E068DEE8EF3B}"/>
                  </a:ext>
                </a:extLst>
              </p:cNvPr>
              <p:cNvSpPr txBox="1"/>
              <p:nvPr/>
            </p:nvSpPr>
            <p:spPr>
              <a:xfrm>
                <a:off x="2244846" y="189161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5" name="TextBox 4">
                <a:extLst>
                  <a:ext uri="{FF2B5EF4-FFF2-40B4-BE49-F238E27FC236}">
                    <a16:creationId xmlns:a16="http://schemas.microsoft.com/office/drawing/2014/main" id="{C4D2BA22-4725-4482-6227-E068DEE8EF3B}"/>
                  </a:ext>
                </a:extLst>
              </p:cNvPr>
              <p:cNvSpPr txBox="1">
                <a:spLocks noRot="1" noChangeAspect="1" noMove="1" noResize="1" noEditPoints="1" noAdjustHandles="1" noChangeArrowheads="1" noChangeShapeType="1" noTextEdit="1"/>
              </p:cNvSpPr>
              <p:nvPr/>
            </p:nvSpPr>
            <p:spPr>
              <a:xfrm>
                <a:off x="2244846" y="1891611"/>
                <a:ext cx="284052" cy="369332"/>
              </a:xfrm>
              <a:prstGeom prst="rect">
                <a:avLst/>
              </a:prstGeom>
              <a:blipFill>
                <a:blip r:embed="rId2"/>
                <a:stretch>
                  <a:fillRect r="-2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EEAF59C4-BF76-FE73-058A-C8FAF3E249E5}"/>
                  </a:ext>
                </a:extLst>
              </p:cNvPr>
              <p:cNvSpPr txBox="1"/>
              <p:nvPr/>
            </p:nvSpPr>
            <p:spPr>
              <a:xfrm>
                <a:off x="2244846" y="25009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6" name="TextBox 5">
                <a:extLst>
                  <a:ext uri="{FF2B5EF4-FFF2-40B4-BE49-F238E27FC236}">
                    <a16:creationId xmlns:a16="http://schemas.microsoft.com/office/drawing/2014/main" id="{EEAF59C4-BF76-FE73-058A-C8FAF3E249E5}"/>
                  </a:ext>
                </a:extLst>
              </p:cNvPr>
              <p:cNvSpPr txBox="1">
                <a:spLocks noRot="1" noChangeAspect="1" noMove="1" noResize="1" noEditPoints="1" noAdjustHandles="1" noChangeArrowheads="1" noChangeShapeType="1" noTextEdit="1"/>
              </p:cNvSpPr>
              <p:nvPr/>
            </p:nvSpPr>
            <p:spPr>
              <a:xfrm>
                <a:off x="2244846" y="2500954"/>
                <a:ext cx="284052" cy="369332"/>
              </a:xfrm>
              <a:prstGeom prst="rect">
                <a:avLst/>
              </a:prstGeom>
              <a:blipFill>
                <a:blip r:embed="rId3"/>
                <a:stretch>
                  <a:fillRect r="-208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0762FD7F-1459-C3A2-1207-F2671A4C7BC7}"/>
                  </a:ext>
                </a:extLst>
              </p:cNvPr>
              <p:cNvSpPr txBox="1"/>
              <p:nvPr/>
            </p:nvSpPr>
            <p:spPr>
              <a:xfrm>
                <a:off x="2244846" y="329977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7" name="TextBox 6">
                <a:extLst>
                  <a:ext uri="{FF2B5EF4-FFF2-40B4-BE49-F238E27FC236}">
                    <a16:creationId xmlns:a16="http://schemas.microsoft.com/office/drawing/2014/main" id="{0762FD7F-1459-C3A2-1207-F2671A4C7BC7}"/>
                  </a:ext>
                </a:extLst>
              </p:cNvPr>
              <p:cNvSpPr txBox="1">
                <a:spLocks noRot="1" noChangeAspect="1" noMove="1" noResize="1" noEditPoints="1" noAdjustHandles="1" noChangeArrowheads="1" noChangeShapeType="1" noTextEdit="1"/>
              </p:cNvSpPr>
              <p:nvPr/>
            </p:nvSpPr>
            <p:spPr>
              <a:xfrm>
                <a:off x="2244846" y="3299771"/>
                <a:ext cx="284052" cy="369332"/>
              </a:xfrm>
              <a:prstGeom prst="rect">
                <a:avLst/>
              </a:prstGeom>
              <a:blipFill>
                <a:blip r:embed="rId4"/>
                <a:stretch>
                  <a:fillRect r="-25000" b="-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D804A11E-54EC-B1B2-A6E5-05217155083F}"/>
                  </a:ext>
                </a:extLst>
              </p:cNvPr>
              <p:cNvSpPr txBox="1"/>
              <p:nvPr/>
            </p:nvSpPr>
            <p:spPr>
              <a:xfrm>
                <a:off x="2244846" y="41562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8" name="TextBox 7">
                <a:extLst>
                  <a:ext uri="{FF2B5EF4-FFF2-40B4-BE49-F238E27FC236}">
                    <a16:creationId xmlns:a16="http://schemas.microsoft.com/office/drawing/2014/main" id="{D804A11E-54EC-B1B2-A6E5-05217155083F}"/>
                  </a:ext>
                </a:extLst>
              </p:cNvPr>
              <p:cNvSpPr txBox="1">
                <a:spLocks noRot="1" noChangeAspect="1" noMove="1" noResize="1" noEditPoints="1" noAdjustHandles="1" noChangeArrowheads="1" noChangeShapeType="1" noTextEdit="1"/>
              </p:cNvSpPr>
              <p:nvPr/>
            </p:nvSpPr>
            <p:spPr>
              <a:xfrm>
                <a:off x="2244846" y="4156254"/>
                <a:ext cx="284052" cy="369332"/>
              </a:xfrm>
              <a:prstGeom prst="rect">
                <a:avLst/>
              </a:prstGeom>
              <a:blipFill>
                <a:blip r:embed="rId5"/>
                <a:stretch>
                  <a:fillRect r="-25000"/>
                </a:stretch>
              </a:blipFill>
            </p:spPr>
            <p:txBody>
              <a:bodyPr/>
              <a:lstStyle/>
              <a:p>
                <a:r>
                  <a:rPr lang="en-US">
                    <a:noFill/>
                  </a:rPr>
                  <a:t> </a:t>
                </a:r>
              </a:p>
            </p:txBody>
          </p:sp>
        </mc:Fallback>
      </mc:AlternateContent>
      <p:sp>
        <p:nvSpPr>
          <p:cNvPr id="10" name="TextBox 9">
            <a:extLst>
              <a:ext uri="{FF2B5EF4-FFF2-40B4-BE49-F238E27FC236}">
                <a16:creationId xmlns:a16="http://schemas.microsoft.com/office/drawing/2014/main" id="{6A3FAB22-51A4-164D-0E4E-CCF9E41A6825}"/>
              </a:ext>
            </a:extLst>
          </p:cNvPr>
          <p:cNvSpPr txBox="1"/>
          <p:nvPr/>
        </p:nvSpPr>
        <p:spPr>
          <a:xfrm>
            <a:off x="6849386" y="1937323"/>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1" name="TextBox 10">
            <a:extLst>
              <a:ext uri="{FF2B5EF4-FFF2-40B4-BE49-F238E27FC236}">
                <a16:creationId xmlns:a16="http://schemas.microsoft.com/office/drawing/2014/main" id="{E85BA160-06AB-32DA-75F3-128AEEF58343}"/>
              </a:ext>
            </a:extLst>
          </p:cNvPr>
          <p:cNvSpPr txBox="1"/>
          <p:nvPr/>
        </p:nvSpPr>
        <p:spPr>
          <a:xfrm>
            <a:off x="5329778" y="194178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20" name="TextBox 19">
            <a:extLst>
              <a:ext uri="{FF2B5EF4-FFF2-40B4-BE49-F238E27FC236}">
                <a16:creationId xmlns:a16="http://schemas.microsoft.com/office/drawing/2014/main" id="{7E22D67A-4CB6-B856-A74D-71524DB9C97D}"/>
              </a:ext>
            </a:extLst>
          </p:cNvPr>
          <p:cNvSpPr txBox="1"/>
          <p:nvPr/>
        </p:nvSpPr>
        <p:spPr>
          <a:xfrm>
            <a:off x="803103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1" name="TextBox 20">
            <a:extLst>
              <a:ext uri="{FF2B5EF4-FFF2-40B4-BE49-F238E27FC236}">
                <a16:creationId xmlns:a16="http://schemas.microsoft.com/office/drawing/2014/main" id="{2A887C2C-8045-8B5B-CD6B-4FC2006D8F5F}"/>
              </a:ext>
            </a:extLst>
          </p:cNvPr>
          <p:cNvSpPr txBox="1"/>
          <p:nvPr/>
        </p:nvSpPr>
        <p:spPr>
          <a:xfrm>
            <a:off x="514521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63" name="Isosceles Triangle 62">
            <a:extLst>
              <a:ext uri="{FF2B5EF4-FFF2-40B4-BE49-F238E27FC236}">
                <a16:creationId xmlns:a16="http://schemas.microsoft.com/office/drawing/2014/main" id="{BFAD9CFA-CD7B-DA44-2E73-8E7089880485}"/>
              </a:ext>
            </a:extLst>
          </p:cNvPr>
          <p:cNvSpPr/>
          <p:nvPr/>
        </p:nvSpPr>
        <p:spPr>
          <a:xfrm>
            <a:off x="8053410" y="3858019"/>
            <a:ext cx="716417" cy="1340253"/>
          </a:xfrm>
          <a:prstGeom prst="triangle">
            <a:avLst>
              <a:gd name="adj" fmla="val 51157"/>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Isosceles Triangle 64">
            <a:extLst>
              <a:ext uri="{FF2B5EF4-FFF2-40B4-BE49-F238E27FC236}">
                <a16:creationId xmlns:a16="http://schemas.microsoft.com/office/drawing/2014/main" id="{AFF43DD2-2B6F-D23C-390E-0BCF54D4B5C1}"/>
              </a:ext>
            </a:extLst>
          </p:cNvPr>
          <p:cNvSpPr/>
          <p:nvPr/>
        </p:nvSpPr>
        <p:spPr>
          <a:xfrm>
            <a:off x="8977051" y="3883599"/>
            <a:ext cx="716417" cy="1340253"/>
          </a:xfrm>
          <a:prstGeom prst="triangle">
            <a:avLst>
              <a:gd name="adj" fmla="val 51157"/>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ED2482AC-A55F-D012-E6D8-0083615D87E1}"/>
              </a:ext>
            </a:extLst>
          </p:cNvPr>
          <p:cNvSpPr txBox="1"/>
          <p:nvPr/>
        </p:nvSpPr>
        <p:spPr>
          <a:xfrm>
            <a:off x="451890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cxnSp>
        <p:nvCxnSpPr>
          <p:cNvPr id="27" name="Connector: Curved 26">
            <a:extLst>
              <a:ext uri="{FF2B5EF4-FFF2-40B4-BE49-F238E27FC236}">
                <a16:creationId xmlns:a16="http://schemas.microsoft.com/office/drawing/2014/main" id="{093E5DEE-7024-DB36-A376-8FB8F71AEFAE}"/>
              </a:ext>
            </a:extLst>
          </p:cNvPr>
          <p:cNvCxnSpPr>
            <a:cxnSpLocks/>
            <a:stCxn id="28" idx="2"/>
            <a:endCxn id="29" idx="2"/>
          </p:cNvCxnSpPr>
          <p:nvPr/>
        </p:nvCxnSpPr>
        <p:spPr>
          <a:xfrm rot="10800000" flipH="1" flipV="1">
            <a:off x="4978797" y="2515786"/>
            <a:ext cx="437011" cy="704335"/>
          </a:xfrm>
          <a:prstGeom prst="curvedConnector3">
            <a:avLst>
              <a:gd name="adj1" fmla="val -5231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16229C3B-B67C-6FFF-7787-0ECDE4BB3791}"/>
              </a:ext>
            </a:extLst>
          </p:cNvPr>
          <p:cNvCxnSpPr>
            <a:cxnSpLocks/>
            <a:endCxn id="29" idx="7"/>
          </p:cNvCxnSpPr>
          <p:nvPr/>
        </p:nvCxnSpPr>
        <p:spPr>
          <a:xfrm flipH="1">
            <a:off x="5447029" y="2534075"/>
            <a:ext cx="1968333" cy="67311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8211A7F-4069-C9E1-9C72-9CF431A9793F}"/>
              </a:ext>
            </a:extLst>
          </p:cNvPr>
          <p:cNvSpPr txBox="1"/>
          <p:nvPr/>
        </p:nvSpPr>
        <p:spPr>
          <a:xfrm>
            <a:off x="6330917" y="2592856"/>
            <a:ext cx="284052" cy="338554"/>
          </a:xfrm>
          <a:prstGeom prst="rect">
            <a:avLst/>
          </a:prstGeom>
          <a:noFill/>
        </p:spPr>
        <p:txBody>
          <a:bodyPr wrap="square" rtlCol="0">
            <a:spAutoFit/>
          </a:bodyPr>
          <a:lstStyle/>
          <a:p>
            <a:r>
              <a:rPr lang="en-US" sz="1600" dirty="0">
                <a:latin typeface="Arial" panose="020B0604020202020204" pitchFamily="34" charset="0"/>
                <a:cs typeface="Arial" panose="020B0604020202020204" pitchFamily="34" charset="0"/>
              </a:rPr>
              <a:t>F</a:t>
            </a:r>
          </a:p>
        </p:txBody>
      </p:sp>
      <mc:AlternateContent xmlns:mc="http://schemas.openxmlformats.org/markup-compatibility/2006" xmlns:a14="http://schemas.microsoft.com/office/drawing/2010/main">
        <mc:Choice Requires="a14">
          <p:sp>
            <p:nvSpPr>
              <p:cNvPr id="18" name="Title 1">
                <a:extLst>
                  <a:ext uri="{FF2B5EF4-FFF2-40B4-BE49-F238E27FC236}">
                    <a16:creationId xmlns:a16="http://schemas.microsoft.com/office/drawing/2014/main" id="{D1DD84C3-9CA1-D30E-3E57-68EDBF5CA112}"/>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18" name="Title 1">
                <a:extLst>
                  <a:ext uri="{FF2B5EF4-FFF2-40B4-BE49-F238E27FC236}">
                    <a16:creationId xmlns:a16="http://schemas.microsoft.com/office/drawing/2014/main" id="{D1DD84C3-9CA1-D30E-3E57-68EDBF5CA112}"/>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6"/>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C64D8B7D-82D4-9BBC-C1C2-713BCADD0700}"/>
              </a:ext>
            </a:extLst>
          </p:cNvPr>
          <p:cNvSpPr>
            <a:spLocks noGrp="1"/>
          </p:cNvSpPr>
          <p:nvPr>
            <p:ph type="sldNum" sz="quarter" idx="12"/>
          </p:nvPr>
        </p:nvSpPr>
        <p:spPr/>
        <p:txBody>
          <a:bodyPr/>
          <a:lstStyle/>
          <a:p>
            <a:fld id="{F554FE33-57BC-AC46-850E-1C1298FC3260}" type="slidenum">
              <a:rPr lang="en-US" smtClean="0"/>
              <a:t>13</a:t>
            </a:fld>
            <a:endParaRPr lang="en-US"/>
          </a:p>
        </p:txBody>
      </p:sp>
      <p:sp>
        <p:nvSpPr>
          <p:cNvPr id="12" name="TextBox 11">
            <a:extLst>
              <a:ext uri="{FF2B5EF4-FFF2-40B4-BE49-F238E27FC236}">
                <a16:creationId xmlns:a16="http://schemas.microsoft.com/office/drawing/2014/main" id="{3834CA36-80BE-F41D-1C2D-1A8BB5C457AC}"/>
              </a:ext>
            </a:extLst>
          </p:cNvPr>
          <p:cNvSpPr txBox="1"/>
          <p:nvPr/>
        </p:nvSpPr>
        <p:spPr>
          <a:xfrm>
            <a:off x="3997010" y="5696842"/>
            <a:ext cx="44678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Compression through common sub-DAGs</a:t>
            </a:r>
          </a:p>
        </p:txBody>
      </p:sp>
    </p:spTree>
    <p:extLst>
      <p:ext uri="{BB962C8B-B14F-4D97-AF65-F5344CB8AC3E}">
        <p14:creationId xmlns:p14="http://schemas.microsoft.com/office/powerpoint/2010/main" val="18262248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Isosceles Triangle 62">
            <a:extLst>
              <a:ext uri="{FF2B5EF4-FFF2-40B4-BE49-F238E27FC236}">
                <a16:creationId xmlns:a16="http://schemas.microsoft.com/office/drawing/2014/main" id="{BFAD9CFA-CD7B-DA44-2E73-8E7089880485}"/>
              </a:ext>
            </a:extLst>
          </p:cNvPr>
          <p:cNvSpPr/>
          <p:nvPr/>
        </p:nvSpPr>
        <p:spPr>
          <a:xfrm>
            <a:off x="8311831" y="3858019"/>
            <a:ext cx="716417" cy="1340253"/>
          </a:xfrm>
          <a:prstGeom prst="triangle">
            <a:avLst>
              <a:gd name="adj" fmla="val 51157"/>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1" name="Isosceles Triangle 60">
            <a:extLst>
              <a:ext uri="{FF2B5EF4-FFF2-40B4-BE49-F238E27FC236}">
                <a16:creationId xmlns:a16="http://schemas.microsoft.com/office/drawing/2014/main" id="{66B450E6-4805-1537-2865-04E3513677CE}"/>
              </a:ext>
            </a:extLst>
          </p:cNvPr>
          <p:cNvSpPr/>
          <p:nvPr/>
        </p:nvSpPr>
        <p:spPr>
          <a:xfrm>
            <a:off x="4409315" y="3165161"/>
            <a:ext cx="1657092" cy="2040402"/>
          </a:xfrm>
          <a:prstGeom prst="triangle">
            <a:avLst>
              <a:gd name="adj" fmla="val 60634"/>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Oval 24">
            <a:extLst>
              <a:ext uri="{FF2B5EF4-FFF2-40B4-BE49-F238E27FC236}">
                <a16:creationId xmlns:a16="http://schemas.microsoft.com/office/drawing/2014/main" id="{6FF39C39-E9C6-E5D0-A9A7-8DD80F0FD74B}"/>
              </a:ext>
            </a:extLst>
          </p:cNvPr>
          <p:cNvSpPr/>
          <p:nvPr/>
        </p:nvSpPr>
        <p:spPr>
          <a:xfrm>
            <a:off x="6230955" y="190074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FADFF377-648F-B0C0-BFC0-B8DD9426553E}"/>
              </a:ext>
            </a:extLst>
          </p:cNvPr>
          <p:cNvSpPr/>
          <p:nvPr/>
        </p:nvSpPr>
        <p:spPr>
          <a:xfrm>
            <a:off x="7421323"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7618B39E-8E13-AFDF-998C-4A4055E745BC}"/>
              </a:ext>
            </a:extLst>
          </p:cNvPr>
          <p:cNvSpPr/>
          <p:nvPr/>
        </p:nvSpPr>
        <p:spPr>
          <a:xfrm>
            <a:off x="4978797"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36C9AF47-2A7D-26C3-8075-4584CB37E226}"/>
              </a:ext>
            </a:extLst>
          </p:cNvPr>
          <p:cNvSpPr/>
          <p:nvPr/>
        </p:nvSpPr>
        <p:spPr>
          <a:xfrm>
            <a:off x="5415808"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6DF759DD-3FC1-86FB-6EEA-B253E0B42C8F}"/>
              </a:ext>
            </a:extLst>
          </p:cNvPr>
          <p:cNvSpPr/>
          <p:nvPr/>
        </p:nvSpPr>
        <p:spPr>
          <a:xfrm>
            <a:off x="8638577"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8A0ED6CF-4E19-24D8-5237-49F5D80B49B6}"/>
              </a:ext>
            </a:extLst>
          </p:cNvPr>
          <p:cNvSpPr/>
          <p:nvPr/>
        </p:nvSpPr>
        <p:spPr>
          <a:xfrm>
            <a:off x="5739999"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8C1A145D-8F0F-0BF9-CC8C-3CF13828AB55}"/>
              </a:ext>
            </a:extLst>
          </p:cNvPr>
          <p:cNvSpPr/>
          <p:nvPr/>
        </p:nvSpPr>
        <p:spPr>
          <a:xfrm>
            <a:off x="4856237"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 name="Oval 42">
            <a:extLst>
              <a:ext uri="{FF2B5EF4-FFF2-40B4-BE49-F238E27FC236}">
                <a16:creationId xmlns:a16="http://schemas.microsoft.com/office/drawing/2014/main" id="{F29496FA-7EF0-FC0E-95E0-074604299B6C}"/>
              </a:ext>
            </a:extLst>
          </p:cNvPr>
          <p:cNvSpPr/>
          <p:nvPr/>
        </p:nvSpPr>
        <p:spPr>
          <a:xfrm>
            <a:off x="8649706"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 name="Oval 45">
            <a:extLst>
              <a:ext uri="{FF2B5EF4-FFF2-40B4-BE49-F238E27FC236}">
                <a16:creationId xmlns:a16="http://schemas.microsoft.com/office/drawing/2014/main" id="{8DC0B553-B29C-29D0-1A0B-672A2B20270E}"/>
              </a:ext>
            </a:extLst>
          </p:cNvPr>
          <p:cNvSpPr/>
          <p:nvPr/>
        </p:nvSpPr>
        <p:spPr>
          <a:xfrm>
            <a:off x="547180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 name="Oval 46">
            <a:extLst>
              <a:ext uri="{FF2B5EF4-FFF2-40B4-BE49-F238E27FC236}">
                <a16:creationId xmlns:a16="http://schemas.microsoft.com/office/drawing/2014/main" id="{F12AA667-480A-9638-1900-326BE682DA2E}"/>
              </a:ext>
            </a:extLst>
          </p:cNvPr>
          <p:cNvSpPr/>
          <p:nvPr/>
        </p:nvSpPr>
        <p:spPr>
          <a:xfrm>
            <a:off x="457172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71F19C93-583A-FECB-0BBD-935976AC12C5}"/>
              </a:ext>
            </a:extLst>
          </p:cNvPr>
          <p:cNvSpPr/>
          <p:nvPr/>
        </p:nvSpPr>
        <p:spPr>
          <a:xfrm>
            <a:off x="8430477"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Oval 53">
            <a:extLst>
              <a:ext uri="{FF2B5EF4-FFF2-40B4-BE49-F238E27FC236}">
                <a16:creationId xmlns:a16="http://schemas.microsoft.com/office/drawing/2014/main" id="{4F98EA1C-D1C4-634F-9A74-1651BA59AF76}"/>
              </a:ext>
            </a:extLst>
          </p:cNvPr>
          <p:cNvSpPr/>
          <p:nvPr/>
        </p:nvSpPr>
        <p:spPr>
          <a:xfrm>
            <a:off x="592184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Oval 54">
            <a:extLst>
              <a:ext uri="{FF2B5EF4-FFF2-40B4-BE49-F238E27FC236}">
                <a16:creationId xmlns:a16="http://schemas.microsoft.com/office/drawing/2014/main" id="{EB989ABC-DB56-2D55-4310-21FE223E2D89}"/>
              </a:ext>
            </a:extLst>
          </p:cNvPr>
          <p:cNvSpPr/>
          <p:nvPr/>
        </p:nvSpPr>
        <p:spPr>
          <a:xfrm>
            <a:off x="502176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9" name="Oval 58">
            <a:extLst>
              <a:ext uri="{FF2B5EF4-FFF2-40B4-BE49-F238E27FC236}">
                <a16:creationId xmlns:a16="http://schemas.microsoft.com/office/drawing/2014/main" id="{A461B50D-6D61-8453-2E52-0DC27C6CF97F}"/>
              </a:ext>
            </a:extLst>
          </p:cNvPr>
          <p:cNvSpPr/>
          <p:nvPr/>
        </p:nvSpPr>
        <p:spPr>
          <a:xfrm>
            <a:off x="8880519"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4" name="Straight Arrow Connector 63">
            <a:extLst>
              <a:ext uri="{FF2B5EF4-FFF2-40B4-BE49-F238E27FC236}">
                <a16:creationId xmlns:a16="http://schemas.microsoft.com/office/drawing/2014/main" id="{091DF581-3CAB-00A9-887A-B24704A823A4}"/>
              </a:ext>
            </a:extLst>
          </p:cNvPr>
          <p:cNvCxnSpPr>
            <a:cxnSpLocks/>
            <a:stCxn id="25" idx="5"/>
            <a:endCxn id="26" idx="1"/>
          </p:cNvCxnSpPr>
          <p:nvPr/>
        </p:nvCxnSpPr>
        <p:spPr>
          <a:xfrm>
            <a:off x="6262175" y="1931968"/>
            <a:ext cx="116450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2E3BF5A-1E10-162C-97C8-151FDD5440A0}"/>
              </a:ext>
            </a:extLst>
          </p:cNvPr>
          <p:cNvCxnSpPr>
            <a:cxnSpLocks/>
            <a:stCxn id="25" idx="3"/>
            <a:endCxn id="28" idx="7"/>
          </p:cNvCxnSpPr>
          <p:nvPr/>
        </p:nvCxnSpPr>
        <p:spPr>
          <a:xfrm flipH="1">
            <a:off x="5010017" y="1931968"/>
            <a:ext cx="122629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BA03AC8B-9BF3-73EC-9795-96D8FB5FDE30}"/>
              </a:ext>
            </a:extLst>
          </p:cNvPr>
          <p:cNvCxnSpPr>
            <a:cxnSpLocks/>
            <a:stCxn id="26" idx="6"/>
            <a:endCxn id="32" idx="1"/>
          </p:cNvCxnSpPr>
          <p:nvPr/>
        </p:nvCxnSpPr>
        <p:spPr>
          <a:xfrm>
            <a:off x="7457899" y="2515787"/>
            <a:ext cx="1186034" cy="69140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752D887D-D7AE-D62E-BA44-A464AB35F55F}"/>
              </a:ext>
            </a:extLst>
          </p:cNvPr>
          <p:cNvCxnSpPr>
            <a:cxnSpLocks/>
            <a:stCxn id="28" idx="5"/>
            <a:endCxn id="29" idx="1"/>
          </p:cNvCxnSpPr>
          <p:nvPr/>
        </p:nvCxnSpPr>
        <p:spPr>
          <a:xfrm>
            <a:off x="5010018" y="2528719"/>
            <a:ext cx="411147"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19513622-FA81-4A56-9559-1A2BDF4817F4}"/>
              </a:ext>
            </a:extLst>
          </p:cNvPr>
          <p:cNvCxnSpPr>
            <a:cxnSpLocks/>
            <a:stCxn id="29" idx="5"/>
            <a:endCxn id="38" idx="0"/>
          </p:cNvCxnSpPr>
          <p:nvPr/>
        </p:nvCxnSpPr>
        <p:spPr>
          <a:xfrm>
            <a:off x="5447029" y="3233053"/>
            <a:ext cx="31125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6296253B-52A8-75FE-56E2-0AAB55E27EAF}"/>
              </a:ext>
            </a:extLst>
          </p:cNvPr>
          <p:cNvCxnSpPr>
            <a:cxnSpLocks/>
            <a:stCxn id="29" idx="3"/>
            <a:endCxn id="39" idx="7"/>
          </p:cNvCxnSpPr>
          <p:nvPr/>
        </p:nvCxnSpPr>
        <p:spPr>
          <a:xfrm flipH="1">
            <a:off x="4887458" y="3233053"/>
            <a:ext cx="53370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0" name="Straight Arrow Connector 119">
            <a:extLst>
              <a:ext uri="{FF2B5EF4-FFF2-40B4-BE49-F238E27FC236}">
                <a16:creationId xmlns:a16="http://schemas.microsoft.com/office/drawing/2014/main" id="{57CCBE98-0C07-88EA-B532-A8A1B47C7AD2}"/>
              </a:ext>
            </a:extLst>
          </p:cNvPr>
          <p:cNvCxnSpPr>
            <a:cxnSpLocks/>
            <a:stCxn id="39" idx="3"/>
            <a:endCxn id="47" idx="0"/>
          </p:cNvCxnSpPr>
          <p:nvPr/>
        </p:nvCxnSpPr>
        <p:spPr>
          <a:xfrm flipH="1">
            <a:off x="4590009" y="4024477"/>
            <a:ext cx="27158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1" name="Straight Arrow Connector 120">
            <a:extLst>
              <a:ext uri="{FF2B5EF4-FFF2-40B4-BE49-F238E27FC236}">
                <a16:creationId xmlns:a16="http://schemas.microsoft.com/office/drawing/2014/main" id="{83BD9857-3841-A4A6-B8D6-A97922B17A3A}"/>
              </a:ext>
            </a:extLst>
          </p:cNvPr>
          <p:cNvCxnSpPr>
            <a:cxnSpLocks/>
            <a:stCxn id="38" idx="3"/>
            <a:endCxn id="46" idx="7"/>
          </p:cNvCxnSpPr>
          <p:nvPr/>
        </p:nvCxnSpPr>
        <p:spPr>
          <a:xfrm flipH="1">
            <a:off x="5503025" y="4024477"/>
            <a:ext cx="242331"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79FF090F-3B07-AECF-5029-B8A0B8E74D41}"/>
              </a:ext>
            </a:extLst>
          </p:cNvPr>
          <p:cNvCxnSpPr>
            <a:cxnSpLocks/>
            <a:stCxn id="43" idx="3"/>
            <a:endCxn id="51" idx="0"/>
          </p:cNvCxnSpPr>
          <p:nvPr/>
        </p:nvCxnSpPr>
        <p:spPr>
          <a:xfrm flipH="1">
            <a:off x="8448766" y="4024477"/>
            <a:ext cx="20629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 name="Straight Arrow Connector 3">
            <a:extLst>
              <a:ext uri="{FF2B5EF4-FFF2-40B4-BE49-F238E27FC236}">
                <a16:creationId xmlns:a16="http://schemas.microsoft.com/office/drawing/2014/main" id="{71EE5D44-77BF-EB44-40B7-8D43F50AE5EC}"/>
              </a:ext>
            </a:extLst>
          </p:cNvPr>
          <p:cNvCxnSpPr>
            <a:cxnSpLocks/>
            <a:stCxn id="38" idx="5"/>
            <a:endCxn id="54" idx="0"/>
          </p:cNvCxnSpPr>
          <p:nvPr/>
        </p:nvCxnSpPr>
        <p:spPr>
          <a:xfrm>
            <a:off x="5771220" y="4024477"/>
            <a:ext cx="16891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60FA1E5A-333E-720A-D4FC-836D5EF60F63}"/>
              </a:ext>
            </a:extLst>
          </p:cNvPr>
          <p:cNvCxnSpPr>
            <a:cxnSpLocks/>
            <a:stCxn id="43" idx="5"/>
            <a:endCxn id="59" idx="0"/>
          </p:cNvCxnSpPr>
          <p:nvPr/>
        </p:nvCxnSpPr>
        <p:spPr>
          <a:xfrm>
            <a:off x="8680927" y="4024477"/>
            <a:ext cx="21788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7AA56A09-3626-B529-7DF3-8F4AA6D320CA}"/>
              </a:ext>
            </a:extLst>
          </p:cNvPr>
          <p:cNvCxnSpPr>
            <a:cxnSpLocks/>
            <a:stCxn id="39" idx="5"/>
            <a:endCxn id="55" idx="0"/>
          </p:cNvCxnSpPr>
          <p:nvPr/>
        </p:nvCxnSpPr>
        <p:spPr>
          <a:xfrm>
            <a:off x="4887458" y="4024477"/>
            <a:ext cx="15259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2F6003A0-FC0F-15F9-F18D-423E8020BB2D}"/>
              </a:ext>
            </a:extLst>
          </p:cNvPr>
          <p:cNvSpPr txBox="1"/>
          <p:nvPr/>
        </p:nvSpPr>
        <p:spPr>
          <a:xfrm>
            <a:off x="8313974"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91" name="TextBox 90">
            <a:extLst>
              <a:ext uri="{FF2B5EF4-FFF2-40B4-BE49-F238E27FC236}">
                <a16:creationId xmlns:a16="http://schemas.microsoft.com/office/drawing/2014/main" id="{0D2641D7-AC5D-A06D-6803-A02AD0158BCF}"/>
              </a:ext>
            </a:extLst>
          </p:cNvPr>
          <p:cNvSpPr txBox="1"/>
          <p:nvPr/>
        </p:nvSpPr>
        <p:spPr>
          <a:xfrm>
            <a:off x="8766152"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00" name="TextBox 99">
            <a:extLst>
              <a:ext uri="{FF2B5EF4-FFF2-40B4-BE49-F238E27FC236}">
                <a16:creationId xmlns:a16="http://schemas.microsoft.com/office/drawing/2014/main" id="{16522B9A-E303-504B-E5FD-911BC55546EE}"/>
              </a:ext>
            </a:extLst>
          </p:cNvPr>
          <p:cNvSpPr txBox="1"/>
          <p:nvPr/>
        </p:nvSpPr>
        <p:spPr>
          <a:xfrm>
            <a:off x="4438611"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5" name="TextBox 104">
            <a:extLst>
              <a:ext uri="{FF2B5EF4-FFF2-40B4-BE49-F238E27FC236}">
                <a16:creationId xmlns:a16="http://schemas.microsoft.com/office/drawing/2014/main" id="{1E933A74-D55F-D15E-216B-60BE989B8B92}"/>
              </a:ext>
            </a:extLst>
          </p:cNvPr>
          <p:cNvSpPr txBox="1"/>
          <p:nvPr/>
        </p:nvSpPr>
        <p:spPr>
          <a:xfrm>
            <a:off x="4890789"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6" name="TextBox 105">
            <a:extLst>
              <a:ext uri="{FF2B5EF4-FFF2-40B4-BE49-F238E27FC236}">
                <a16:creationId xmlns:a16="http://schemas.microsoft.com/office/drawing/2014/main" id="{251D5A89-014D-D270-79F8-AD831CAFF8AC}"/>
              </a:ext>
            </a:extLst>
          </p:cNvPr>
          <p:cNvSpPr txBox="1"/>
          <p:nvPr/>
        </p:nvSpPr>
        <p:spPr>
          <a:xfrm>
            <a:off x="5342967"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7" name="TextBox 106">
            <a:extLst>
              <a:ext uri="{FF2B5EF4-FFF2-40B4-BE49-F238E27FC236}">
                <a16:creationId xmlns:a16="http://schemas.microsoft.com/office/drawing/2014/main" id="{418B5C90-1F0B-C0C4-0769-BF57C49842A1}"/>
              </a:ext>
            </a:extLst>
          </p:cNvPr>
          <p:cNvSpPr txBox="1"/>
          <p:nvPr/>
        </p:nvSpPr>
        <p:spPr>
          <a:xfrm>
            <a:off x="5795146"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C4D2BA22-4725-4482-6227-E068DEE8EF3B}"/>
                  </a:ext>
                </a:extLst>
              </p:cNvPr>
              <p:cNvSpPr txBox="1"/>
              <p:nvPr/>
            </p:nvSpPr>
            <p:spPr>
              <a:xfrm>
                <a:off x="2244846" y="189161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5" name="TextBox 4">
                <a:extLst>
                  <a:ext uri="{FF2B5EF4-FFF2-40B4-BE49-F238E27FC236}">
                    <a16:creationId xmlns:a16="http://schemas.microsoft.com/office/drawing/2014/main" id="{C4D2BA22-4725-4482-6227-E068DEE8EF3B}"/>
                  </a:ext>
                </a:extLst>
              </p:cNvPr>
              <p:cNvSpPr txBox="1">
                <a:spLocks noRot="1" noChangeAspect="1" noMove="1" noResize="1" noEditPoints="1" noAdjustHandles="1" noChangeArrowheads="1" noChangeShapeType="1" noTextEdit="1"/>
              </p:cNvSpPr>
              <p:nvPr/>
            </p:nvSpPr>
            <p:spPr>
              <a:xfrm>
                <a:off x="2244846" y="1891611"/>
                <a:ext cx="284052" cy="369332"/>
              </a:xfrm>
              <a:prstGeom prst="rect">
                <a:avLst/>
              </a:prstGeom>
              <a:blipFill>
                <a:blip r:embed="rId2"/>
                <a:stretch>
                  <a:fillRect r="-2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EEAF59C4-BF76-FE73-058A-C8FAF3E249E5}"/>
                  </a:ext>
                </a:extLst>
              </p:cNvPr>
              <p:cNvSpPr txBox="1"/>
              <p:nvPr/>
            </p:nvSpPr>
            <p:spPr>
              <a:xfrm>
                <a:off x="2244846" y="25009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6" name="TextBox 5">
                <a:extLst>
                  <a:ext uri="{FF2B5EF4-FFF2-40B4-BE49-F238E27FC236}">
                    <a16:creationId xmlns:a16="http://schemas.microsoft.com/office/drawing/2014/main" id="{EEAF59C4-BF76-FE73-058A-C8FAF3E249E5}"/>
                  </a:ext>
                </a:extLst>
              </p:cNvPr>
              <p:cNvSpPr txBox="1">
                <a:spLocks noRot="1" noChangeAspect="1" noMove="1" noResize="1" noEditPoints="1" noAdjustHandles="1" noChangeArrowheads="1" noChangeShapeType="1" noTextEdit="1"/>
              </p:cNvSpPr>
              <p:nvPr/>
            </p:nvSpPr>
            <p:spPr>
              <a:xfrm>
                <a:off x="2244846" y="2500954"/>
                <a:ext cx="284052" cy="369332"/>
              </a:xfrm>
              <a:prstGeom prst="rect">
                <a:avLst/>
              </a:prstGeom>
              <a:blipFill>
                <a:blip r:embed="rId3"/>
                <a:stretch>
                  <a:fillRect r="-208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0762FD7F-1459-C3A2-1207-F2671A4C7BC7}"/>
                  </a:ext>
                </a:extLst>
              </p:cNvPr>
              <p:cNvSpPr txBox="1"/>
              <p:nvPr/>
            </p:nvSpPr>
            <p:spPr>
              <a:xfrm>
                <a:off x="2244846" y="329977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7" name="TextBox 6">
                <a:extLst>
                  <a:ext uri="{FF2B5EF4-FFF2-40B4-BE49-F238E27FC236}">
                    <a16:creationId xmlns:a16="http://schemas.microsoft.com/office/drawing/2014/main" id="{0762FD7F-1459-C3A2-1207-F2671A4C7BC7}"/>
                  </a:ext>
                </a:extLst>
              </p:cNvPr>
              <p:cNvSpPr txBox="1">
                <a:spLocks noRot="1" noChangeAspect="1" noMove="1" noResize="1" noEditPoints="1" noAdjustHandles="1" noChangeArrowheads="1" noChangeShapeType="1" noTextEdit="1"/>
              </p:cNvSpPr>
              <p:nvPr/>
            </p:nvSpPr>
            <p:spPr>
              <a:xfrm>
                <a:off x="2244846" y="3299771"/>
                <a:ext cx="284052" cy="369332"/>
              </a:xfrm>
              <a:prstGeom prst="rect">
                <a:avLst/>
              </a:prstGeom>
              <a:blipFill>
                <a:blip r:embed="rId4"/>
                <a:stretch>
                  <a:fillRect r="-25000" b="-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D804A11E-54EC-B1B2-A6E5-05217155083F}"/>
                  </a:ext>
                </a:extLst>
              </p:cNvPr>
              <p:cNvSpPr txBox="1"/>
              <p:nvPr/>
            </p:nvSpPr>
            <p:spPr>
              <a:xfrm>
                <a:off x="2244846" y="41562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8" name="TextBox 7">
                <a:extLst>
                  <a:ext uri="{FF2B5EF4-FFF2-40B4-BE49-F238E27FC236}">
                    <a16:creationId xmlns:a16="http://schemas.microsoft.com/office/drawing/2014/main" id="{D804A11E-54EC-B1B2-A6E5-05217155083F}"/>
                  </a:ext>
                </a:extLst>
              </p:cNvPr>
              <p:cNvSpPr txBox="1">
                <a:spLocks noRot="1" noChangeAspect="1" noMove="1" noResize="1" noEditPoints="1" noAdjustHandles="1" noChangeArrowheads="1" noChangeShapeType="1" noTextEdit="1"/>
              </p:cNvSpPr>
              <p:nvPr/>
            </p:nvSpPr>
            <p:spPr>
              <a:xfrm>
                <a:off x="2244846" y="4156254"/>
                <a:ext cx="284052" cy="369332"/>
              </a:xfrm>
              <a:prstGeom prst="rect">
                <a:avLst/>
              </a:prstGeom>
              <a:blipFill>
                <a:blip r:embed="rId5"/>
                <a:stretch>
                  <a:fillRect r="-25000"/>
                </a:stretch>
              </a:blipFill>
            </p:spPr>
            <p:txBody>
              <a:bodyPr/>
              <a:lstStyle/>
              <a:p>
                <a:r>
                  <a:rPr lang="en-US">
                    <a:noFill/>
                  </a:rPr>
                  <a:t> </a:t>
                </a:r>
              </a:p>
            </p:txBody>
          </p:sp>
        </mc:Fallback>
      </mc:AlternateContent>
      <p:sp>
        <p:nvSpPr>
          <p:cNvPr id="10" name="TextBox 9">
            <a:extLst>
              <a:ext uri="{FF2B5EF4-FFF2-40B4-BE49-F238E27FC236}">
                <a16:creationId xmlns:a16="http://schemas.microsoft.com/office/drawing/2014/main" id="{6A3FAB22-51A4-164D-0E4E-CCF9E41A6825}"/>
              </a:ext>
            </a:extLst>
          </p:cNvPr>
          <p:cNvSpPr txBox="1"/>
          <p:nvPr/>
        </p:nvSpPr>
        <p:spPr>
          <a:xfrm>
            <a:off x="6849386" y="1937323"/>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1" name="TextBox 10">
            <a:extLst>
              <a:ext uri="{FF2B5EF4-FFF2-40B4-BE49-F238E27FC236}">
                <a16:creationId xmlns:a16="http://schemas.microsoft.com/office/drawing/2014/main" id="{E85BA160-06AB-32DA-75F3-128AEEF58343}"/>
              </a:ext>
            </a:extLst>
          </p:cNvPr>
          <p:cNvSpPr txBox="1"/>
          <p:nvPr/>
        </p:nvSpPr>
        <p:spPr>
          <a:xfrm>
            <a:off x="5329778" y="194178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20" name="TextBox 19">
            <a:extLst>
              <a:ext uri="{FF2B5EF4-FFF2-40B4-BE49-F238E27FC236}">
                <a16:creationId xmlns:a16="http://schemas.microsoft.com/office/drawing/2014/main" id="{7E22D67A-4CB6-B856-A74D-71524DB9C97D}"/>
              </a:ext>
            </a:extLst>
          </p:cNvPr>
          <p:cNvSpPr txBox="1"/>
          <p:nvPr/>
        </p:nvSpPr>
        <p:spPr>
          <a:xfrm>
            <a:off x="803103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1" name="TextBox 20">
            <a:extLst>
              <a:ext uri="{FF2B5EF4-FFF2-40B4-BE49-F238E27FC236}">
                <a16:creationId xmlns:a16="http://schemas.microsoft.com/office/drawing/2014/main" id="{2A887C2C-8045-8B5B-CD6B-4FC2006D8F5F}"/>
              </a:ext>
            </a:extLst>
          </p:cNvPr>
          <p:cNvSpPr txBox="1"/>
          <p:nvPr/>
        </p:nvSpPr>
        <p:spPr>
          <a:xfrm>
            <a:off x="514521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4" name="TextBox 23">
            <a:extLst>
              <a:ext uri="{FF2B5EF4-FFF2-40B4-BE49-F238E27FC236}">
                <a16:creationId xmlns:a16="http://schemas.microsoft.com/office/drawing/2014/main" id="{ED2482AC-A55F-D012-E6D8-0083615D87E1}"/>
              </a:ext>
            </a:extLst>
          </p:cNvPr>
          <p:cNvSpPr txBox="1"/>
          <p:nvPr/>
        </p:nvSpPr>
        <p:spPr>
          <a:xfrm>
            <a:off x="451890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cxnSp>
        <p:nvCxnSpPr>
          <p:cNvPr id="27" name="Connector: Curved 26">
            <a:extLst>
              <a:ext uri="{FF2B5EF4-FFF2-40B4-BE49-F238E27FC236}">
                <a16:creationId xmlns:a16="http://schemas.microsoft.com/office/drawing/2014/main" id="{093E5DEE-7024-DB36-A376-8FB8F71AEFAE}"/>
              </a:ext>
            </a:extLst>
          </p:cNvPr>
          <p:cNvCxnSpPr>
            <a:cxnSpLocks/>
            <a:stCxn id="28" idx="2"/>
            <a:endCxn id="29" idx="2"/>
          </p:cNvCxnSpPr>
          <p:nvPr/>
        </p:nvCxnSpPr>
        <p:spPr>
          <a:xfrm rot="10800000" flipH="1" flipV="1">
            <a:off x="4978797" y="2515786"/>
            <a:ext cx="437011" cy="704335"/>
          </a:xfrm>
          <a:prstGeom prst="curvedConnector3">
            <a:avLst>
              <a:gd name="adj1" fmla="val -5231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16229C3B-B67C-6FFF-7787-0ECDE4BB3791}"/>
              </a:ext>
            </a:extLst>
          </p:cNvPr>
          <p:cNvCxnSpPr>
            <a:cxnSpLocks/>
            <a:endCxn id="29" idx="7"/>
          </p:cNvCxnSpPr>
          <p:nvPr/>
        </p:nvCxnSpPr>
        <p:spPr>
          <a:xfrm flipH="1">
            <a:off x="5447029" y="2534075"/>
            <a:ext cx="1968333" cy="67311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C8211A7F-4069-C9E1-9C72-9CF431A9793F}"/>
              </a:ext>
            </a:extLst>
          </p:cNvPr>
          <p:cNvSpPr txBox="1"/>
          <p:nvPr/>
        </p:nvSpPr>
        <p:spPr>
          <a:xfrm>
            <a:off x="6330917" y="2592856"/>
            <a:ext cx="284052" cy="338554"/>
          </a:xfrm>
          <a:prstGeom prst="rect">
            <a:avLst/>
          </a:prstGeom>
          <a:noFill/>
        </p:spPr>
        <p:txBody>
          <a:bodyPr wrap="square" rtlCol="0">
            <a:spAutoFit/>
          </a:bodyPr>
          <a:lstStyle/>
          <a:p>
            <a:r>
              <a:rPr lang="en-US" sz="1600" dirty="0">
                <a:latin typeface="Arial" panose="020B0604020202020204" pitchFamily="34" charset="0"/>
                <a:cs typeface="Arial" panose="020B0604020202020204" pitchFamily="34" charset="0"/>
              </a:rPr>
              <a:t>F</a:t>
            </a:r>
          </a:p>
        </p:txBody>
      </p:sp>
      <p:cxnSp>
        <p:nvCxnSpPr>
          <p:cNvPr id="12" name="Connector: Curved 11">
            <a:extLst>
              <a:ext uri="{FF2B5EF4-FFF2-40B4-BE49-F238E27FC236}">
                <a16:creationId xmlns:a16="http://schemas.microsoft.com/office/drawing/2014/main" id="{26F5F920-67EF-C3B0-0305-98445248EC00}"/>
              </a:ext>
            </a:extLst>
          </p:cNvPr>
          <p:cNvCxnSpPr>
            <a:cxnSpLocks/>
            <a:stCxn id="32" idx="2"/>
            <a:endCxn id="43" idx="2"/>
          </p:cNvCxnSpPr>
          <p:nvPr/>
        </p:nvCxnSpPr>
        <p:spPr>
          <a:xfrm rot="10800000" flipH="1" flipV="1">
            <a:off x="8638577" y="3220121"/>
            <a:ext cx="11129" cy="791424"/>
          </a:xfrm>
          <a:prstGeom prst="curvedConnector3">
            <a:avLst>
              <a:gd name="adj1" fmla="val -2054093"/>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3" name="Connector: Curved 12">
            <a:extLst>
              <a:ext uri="{FF2B5EF4-FFF2-40B4-BE49-F238E27FC236}">
                <a16:creationId xmlns:a16="http://schemas.microsoft.com/office/drawing/2014/main" id="{EBD1ACE7-EE04-776C-7C4B-5D085B86917B}"/>
              </a:ext>
            </a:extLst>
          </p:cNvPr>
          <p:cNvCxnSpPr>
            <a:cxnSpLocks/>
            <a:stCxn id="32" idx="6"/>
            <a:endCxn id="43" idx="6"/>
          </p:cNvCxnSpPr>
          <p:nvPr/>
        </p:nvCxnSpPr>
        <p:spPr>
          <a:xfrm>
            <a:off x="8675154" y="3220121"/>
            <a:ext cx="11129" cy="791424"/>
          </a:xfrm>
          <a:prstGeom prst="curvedConnector3">
            <a:avLst>
              <a:gd name="adj1" fmla="val 2154093"/>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8" name="Title 1">
                <a:extLst>
                  <a:ext uri="{FF2B5EF4-FFF2-40B4-BE49-F238E27FC236}">
                    <a16:creationId xmlns:a16="http://schemas.microsoft.com/office/drawing/2014/main" id="{E4554362-A41F-362A-8E3C-028AB0B003AF}"/>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18" name="Title 1">
                <a:extLst>
                  <a:ext uri="{FF2B5EF4-FFF2-40B4-BE49-F238E27FC236}">
                    <a16:creationId xmlns:a16="http://schemas.microsoft.com/office/drawing/2014/main" id="{E4554362-A41F-362A-8E3C-028AB0B003AF}"/>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6"/>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A5A51BA9-8A0D-1535-BA9F-7B9A3FD01873}"/>
              </a:ext>
            </a:extLst>
          </p:cNvPr>
          <p:cNvSpPr>
            <a:spLocks noGrp="1"/>
          </p:cNvSpPr>
          <p:nvPr>
            <p:ph type="sldNum" sz="quarter" idx="12"/>
          </p:nvPr>
        </p:nvSpPr>
        <p:spPr/>
        <p:txBody>
          <a:bodyPr/>
          <a:lstStyle/>
          <a:p>
            <a:fld id="{F554FE33-57BC-AC46-850E-1C1298FC3260}" type="slidenum">
              <a:rPr lang="en-US" smtClean="0"/>
              <a:t>14</a:t>
            </a:fld>
            <a:endParaRPr lang="en-US"/>
          </a:p>
        </p:txBody>
      </p:sp>
      <p:sp>
        <p:nvSpPr>
          <p:cNvPr id="3" name="TextBox 2">
            <a:extLst>
              <a:ext uri="{FF2B5EF4-FFF2-40B4-BE49-F238E27FC236}">
                <a16:creationId xmlns:a16="http://schemas.microsoft.com/office/drawing/2014/main" id="{2E4FBD2D-D170-1A31-DC09-05E746807396}"/>
              </a:ext>
            </a:extLst>
          </p:cNvPr>
          <p:cNvSpPr txBox="1"/>
          <p:nvPr/>
        </p:nvSpPr>
        <p:spPr>
          <a:xfrm>
            <a:off x="3997010" y="5696842"/>
            <a:ext cx="44678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Compression through common sub-DAGs</a:t>
            </a:r>
          </a:p>
        </p:txBody>
      </p:sp>
    </p:spTree>
    <p:extLst>
      <p:ext uri="{BB962C8B-B14F-4D97-AF65-F5344CB8AC3E}">
        <p14:creationId xmlns:p14="http://schemas.microsoft.com/office/powerpoint/2010/main" val="63578637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307AE31D-A92C-98C3-BE06-7BB8A8EE6E41}"/>
              </a:ext>
            </a:extLst>
          </p:cNvPr>
          <p:cNvSpPr txBox="1"/>
          <p:nvPr/>
        </p:nvSpPr>
        <p:spPr>
          <a:xfrm>
            <a:off x="8515012"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5" name="Oval 24">
            <a:extLst>
              <a:ext uri="{FF2B5EF4-FFF2-40B4-BE49-F238E27FC236}">
                <a16:creationId xmlns:a16="http://schemas.microsoft.com/office/drawing/2014/main" id="{6FF39C39-E9C6-E5D0-A9A7-8DD80F0FD74B}"/>
              </a:ext>
            </a:extLst>
          </p:cNvPr>
          <p:cNvSpPr/>
          <p:nvPr/>
        </p:nvSpPr>
        <p:spPr>
          <a:xfrm>
            <a:off x="6230955" y="190074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FADFF377-648F-B0C0-BFC0-B8DD9426553E}"/>
              </a:ext>
            </a:extLst>
          </p:cNvPr>
          <p:cNvSpPr/>
          <p:nvPr/>
        </p:nvSpPr>
        <p:spPr>
          <a:xfrm>
            <a:off x="7421323"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7618B39E-8E13-AFDF-998C-4A4055E745BC}"/>
              </a:ext>
            </a:extLst>
          </p:cNvPr>
          <p:cNvSpPr/>
          <p:nvPr/>
        </p:nvSpPr>
        <p:spPr>
          <a:xfrm>
            <a:off x="4978797"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36C9AF47-2A7D-26C3-8075-4584CB37E226}"/>
              </a:ext>
            </a:extLst>
          </p:cNvPr>
          <p:cNvSpPr/>
          <p:nvPr/>
        </p:nvSpPr>
        <p:spPr>
          <a:xfrm>
            <a:off x="5415808"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6DF759DD-3FC1-86FB-6EEA-B253E0B42C8F}"/>
              </a:ext>
            </a:extLst>
          </p:cNvPr>
          <p:cNvSpPr/>
          <p:nvPr/>
        </p:nvSpPr>
        <p:spPr>
          <a:xfrm>
            <a:off x="8638750"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8A0ED6CF-4E19-24D8-5237-49F5D80B49B6}"/>
              </a:ext>
            </a:extLst>
          </p:cNvPr>
          <p:cNvSpPr/>
          <p:nvPr/>
        </p:nvSpPr>
        <p:spPr>
          <a:xfrm>
            <a:off x="5739999"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8C1A145D-8F0F-0BF9-CC8C-3CF13828AB55}"/>
              </a:ext>
            </a:extLst>
          </p:cNvPr>
          <p:cNvSpPr/>
          <p:nvPr/>
        </p:nvSpPr>
        <p:spPr>
          <a:xfrm>
            <a:off x="4856237"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5921CC83-C17A-253D-DA68-0AF9112F2996}"/>
              </a:ext>
            </a:extLst>
          </p:cNvPr>
          <p:cNvSpPr/>
          <p:nvPr/>
        </p:nvSpPr>
        <p:spPr>
          <a:xfrm>
            <a:off x="8638750"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 name="Oval 45">
            <a:extLst>
              <a:ext uri="{FF2B5EF4-FFF2-40B4-BE49-F238E27FC236}">
                <a16:creationId xmlns:a16="http://schemas.microsoft.com/office/drawing/2014/main" id="{8DC0B553-B29C-29D0-1A0B-672A2B20270E}"/>
              </a:ext>
            </a:extLst>
          </p:cNvPr>
          <p:cNvSpPr/>
          <p:nvPr/>
        </p:nvSpPr>
        <p:spPr>
          <a:xfrm>
            <a:off x="547180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 name="Oval 46">
            <a:extLst>
              <a:ext uri="{FF2B5EF4-FFF2-40B4-BE49-F238E27FC236}">
                <a16:creationId xmlns:a16="http://schemas.microsoft.com/office/drawing/2014/main" id="{F12AA667-480A-9638-1900-326BE682DA2E}"/>
              </a:ext>
            </a:extLst>
          </p:cNvPr>
          <p:cNvSpPr/>
          <p:nvPr/>
        </p:nvSpPr>
        <p:spPr>
          <a:xfrm>
            <a:off x="457172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Oval 53">
            <a:extLst>
              <a:ext uri="{FF2B5EF4-FFF2-40B4-BE49-F238E27FC236}">
                <a16:creationId xmlns:a16="http://schemas.microsoft.com/office/drawing/2014/main" id="{4F98EA1C-D1C4-634F-9A74-1651BA59AF76}"/>
              </a:ext>
            </a:extLst>
          </p:cNvPr>
          <p:cNvSpPr/>
          <p:nvPr/>
        </p:nvSpPr>
        <p:spPr>
          <a:xfrm>
            <a:off x="592184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Oval 54">
            <a:extLst>
              <a:ext uri="{FF2B5EF4-FFF2-40B4-BE49-F238E27FC236}">
                <a16:creationId xmlns:a16="http://schemas.microsoft.com/office/drawing/2014/main" id="{EB989ABC-DB56-2D55-4310-21FE223E2D89}"/>
              </a:ext>
            </a:extLst>
          </p:cNvPr>
          <p:cNvSpPr/>
          <p:nvPr/>
        </p:nvSpPr>
        <p:spPr>
          <a:xfrm>
            <a:off x="502176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4" name="Straight Arrow Connector 63">
            <a:extLst>
              <a:ext uri="{FF2B5EF4-FFF2-40B4-BE49-F238E27FC236}">
                <a16:creationId xmlns:a16="http://schemas.microsoft.com/office/drawing/2014/main" id="{091DF581-3CAB-00A9-887A-B24704A823A4}"/>
              </a:ext>
            </a:extLst>
          </p:cNvPr>
          <p:cNvCxnSpPr>
            <a:cxnSpLocks/>
            <a:stCxn id="25" idx="5"/>
            <a:endCxn id="26" idx="1"/>
          </p:cNvCxnSpPr>
          <p:nvPr/>
        </p:nvCxnSpPr>
        <p:spPr>
          <a:xfrm>
            <a:off x="6262175" y="1931968"/>
            <a:ext cx="116450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2E3BF5A-1E10-162C-97C8-151FDD5440A0}"/>
              </a:ext>
            </a:extLst>
          </p:cNvPr>
          <p:cNvCxnSpPr>
            <a:cxnSpLocks/>
            <a:stCxn id="25" idx="3"/>
            <a:endCxn id="28" idx="7"/>
          </p:cNvCxnSpPr>
          <p:nvPr/>
        </p:nvCxnSpPr>
        <p:spPr>
          <a:xfrm flipH="1">
            <a:off x="5010017" y="1931968"/>
            <a:ext cx="122629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C8099FC6-616B-0269-70D6-269EE5F3C452}"/>
              </a:ext>
            </a:extLst>
          </p:cNvPr>
          <p:cNvCxnSpPr>
            <a:cxnSpLocks/>
            <a:stCxn id="26" idx="4"/>
            <a:endCxn id="29" idx="6"/>
          </p:cNvCxnSpPr>
          <p:nvPr/>
        </p:nvCxnSpPr>
        <p:spPr>
          <a:xfrm flipH="1">
            <a:off x="5452385" y="2534075"/>
            <a:ext cx="1987227" cy="68604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BA03AC8B-9BF3-73EC-9795-96D8FB5FDE30}"/>
              </a:ext>
            </a:extLst>
          </p:cNvPr>
          <p:cNvCxnSpPr>
            <a:cxnSpLocks/>
            <a:stCxn id="26" idx="6"/>
            <a:endCxn id="32" idx="1"/>
          </p:cNvCxnSpPr>
          <p:nvPr/>
        </p:nvCxnSpPr>
        <p:spPr>
          <a:xfrm>
            <a:off x="7457900" y="2515787"/>
            <a:ext cx="1186207" cy="69140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752D887D-D7AE-D62E-BA44-A464AB35F55F}"/>
              </a:ext>
            </a:extLst>
          </p:cNvPr>
          <p:cNvCxnSpPr>
            <a:cxnSpLocks/>
            <a:stCxn id="28" idx="5"/>
            <a:endCxn id="29" idx="1"/>
          </p:cNvCxnSpPr>
          <p:nvPr/>
        </p:nvCxnSpPr>
        <p:spPr>
          <a:xfrm>
            <a:off x="5010018" y="2528719"/>
            <a:ext cx="411147"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19513622-FA81-4A56-9559-1A2BDF4817F4}"/>
              </a:ext>
            </a:extLst>
          </p:cNvPr>
          <p:cNvCxnSpPr>
            <a:cxnSpLocks/>
            <a:stCxn id="29" idx="5"/>
            <a:endCxn id="38" idx="0"/>
          </p:cNvCxnSpPr>
          <p:nvPr/>
        </p:nvCxnSpPr>
        <p:spPr>
          <a:xfrm>
            <a:off x="5447029" y="3233053"/>
            <a:ext cx="31125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6296253B-52A8-75FE-56E2-0AAB55E27EAF}"/>
              </a:ext>
            </a:extLst>
          </p:cNvPr>
          <p:cNvCxnSpPr>
            <a:cxnSpLocks/>
            <a:stCxn id="29" idx="3"/>
            <a:endCxn id="39" idx="7"/>
          </p:cNvCxnSpPr>
          <p:nvPr/>
        </p:nvCxnSpPr>
        <p:spPr>
          <a:xfrm flipH="1">
            <a:off x="4887458" y="3233053"/>
            <a:ext cx="53370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0" name="Straight Arrow Connector 119">
            <a:extLst>
              <a:ext uri="{FF2B5EF4-FFF2-40B4-BE49-F238E27FC236}">
                <a16:creationId xmlns:a16="http://schemas.microsoft.com/office/drawing/2014/main" id="{57CCBE98-0C07-88EA-B532-A8A1B47C7AD2}"/>
              </a:ext>
            </a:extLst>
          </p:cNvPr>
          <p:cNvCxnSpPr>
            <a:cxnSpLocks/>
            <a:stCxn id="39" idx="3"/>
            <a:endCxn id="47" idx="0"/>
          </p:cNvCxnSpPr>
          <p:nvPr/>
        </p:nvCxnSpPr>
        <p:spPr>
          <a:xfrm flipH="1">
            <a:off x="4590009" y="4024477"/>
            <a:ext cx="27158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21" name="Straight Arrow Connector 120">
            <a:extLst>
              <a:ext uri="{FF2B5EF4-FFF2-40B4-BE49-F238E27FC236}">
                <a16:creationId xmlns:a16="http://schemas.microsoft.com/office/drawing/2014/main" id="{83BD9857-3841-A4A6-B8D6-A97922B17A3A}"/>
              </a:ext>
            </a:extLst>
          </p:cNvPr>
          <p:cNvCxnSpPr>
            <a:cxnSpLocks/>
            <a:stCxn id="38" idx="3"/>
            <a:endCxn id="46" idx="7"/>
          </p:cNvCxnSpPr>
          <p:nvPr/>
        </p:nvCxnSpPr>
        <p:spPr>
          <a:xfrm flipH="1">
            <a:off x="5503025" y="4024477"/>
            <a:ext cx="242331"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 name="Straight Arrow Connector 3">
            <a:extLst>
              <a:ext uri="{FF2B5EF4-FFF2-40B4-BE49-F238E27FC236}">
                <a16:creationId xmlns:a16="http://schemas.microsoft.com/office/drawing/2014/main" id="{71EE5D44-77BF-EB44-40B7-8D43F50AE5EC}"/>
              </a:ext>
            </a:extLst>
          </p:cNvPr>
          <p:cNvCxnSpPr>
            <a:cxnSpLocks/>
            <a:stCxn id="38" idx="5"/>
            <a:endCxn id="54" idx="0"/>
          </p:cNvCxnSpPr>
          <p:nvPr/>
        </p:nvCxnSpPr>
        <p:spPr>
          <a:xfrm>
            <a:off x="5771220" y="4024477"/>
            <a:ext cx="16891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7AA56A09-3626-B529-7DF3-8F4AA6D320CA}"/>
              </a:ext>
            </a:extLst>
          </p:cNvPr>
          <p:cNvCxnSpPr>
            <a:cxnSpLocks/>
            <a:stCxn id="39" idx="5"/>
            <a:endCxn id="55" idx="0"/>
          </p:cNvCxnSpPr>
          <p:nvPr/>
        </p:nvCxnSpPr>
        <p:spPr>
          <a:xfrm>
            <a:off x="4887458" y="4024477"/>
            <a:ext cx="15259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16522B9A-E303-504B-E5FD-911BC55546EE}"/>
              </a:ext>
            </a:extLst>
          </p:cNvPr>
          <p:cNvSpPr txBox="1"/>
          <p:nvPr/>
        </p:nvSpPr>
        <p:spPr>
          <a:xfrm>
            <a:off x="4438611"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5" name="TextBox 104">
            <a:extLst>
              <a:ext uri="{FF2B5EF4-FFF2-40B4-BE49-F238E27FC236}">
                <a16:creationId xmlns:a16="http://schemas.microsoft.com/office/drawing/2014/main" id="{1E933A74-D55F-D15E-216B-60BE989B8B92}"/>
              </a:ext>
            </a:extLst>
          </p:cNvPr>
          <p:cNvSpPr txBox="1"/>
          <p:nvPr/>
        </p:nvSpPr>
        <p:spPr>
          <a:xfrm>
            <a:off x="4890789"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6" name="TextBox 105">
            <a:extLst>
              <a:ext uri="{FF2B5EF4-FFF2-40B4-BE49-F238E27FC236}">
                <a16:creationId xmlns:a16="http://schemas.microsoft.com/office/drawing/2014/main" id="{251D5A89-014D-D270-79F8-AD831CAFF8AC}"/>
              </a:ext>
            </a:extLst>
          </p:cNvPr>
          <p:cNvSpPr txBox="1"/>
          <p:nvPr/>
        </p:nvSpPr>
        <p:spPr>
          <a:xfrm>
            <a:off x="5342967"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07" name="TextBox 106">
            <a:extLst>
              <a:ext uri="{FF2B5EF4-FFF2-40B4-BE49-F238E27FC236}">
                <a16:creationId xmlns:a16="http://schemas.microsoft.com/office/drawing/2014/main" id="{418B5C90-1F0B-C0C4-0769-BF57C49842A1}"/>
              </a:ext>
            </a:extLst>
          </p:cNvPr>
          <p:cNvSpPr txBox="1"/>
          <p:nvPr/>
        </p:nvSpPr>
        <p:spPr>
          <a:xfrm>
            <a:off x="5795146"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C4D2BA22-4725-4482-6227-E068DEE8EF3B}"/>
                  </a:ext>
                </a:extLst>
              </p:cNvPr>
              <p:cNvSpPr txBox="1"/>
              <p:nvPr/>
            </p:nvSpPr>
            <p:spPr>
              <a:xfrm>
                <a:off x="2244846" y="189161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5" name="TextBox 4">
                <a:extLst>
                  <a:ext uri="{FF2B5EF4-FFF2-40B4-BE49-F238E27FC236}">
                    <a16:creationId xmlns:a16="http://schemas.microsoft.com/office/drawing/2014/main" id="{C4D2BA22-4725-4482-6227-E068DEE8EF3B}"/>
                  </a:ext>
                </a:extLst>
              </p:cNvPr>
              <p:cNvSpPr txBox="1">
                <a:spLocks noRot="1" noChangeAspect="1" noMove="1" noResize="1" noEditPoints="1" noAdjustHandles="1" noChangeArrowheads="1" noChangeShapeType="1" noTextEdit="1"/>
              </p:cNvSpPr>
              <p:nvPr/>
            </p:nvSpPr>
            <p:spPr>
              <a:xfrm>
                <a:off x="2244846" y="1891611"/>
                <a:ext cx="284052" cy="369332"/>
              </a:xfrm>
              <a:prstGeom prst="rect">
                <a:avLst/>
              </a:prstGeom>
              <a:blipFill>
                <a:blip r:embed="rId2"/>
                <a:stretch>
                  <a:fillRect r="-2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EEAF59C4-BF76-FE73-058A-C8FAF3E249E5}"/>
                  </a:ext>
                </a:extLst>
              </p:cNvPr>
              <p:cNvSpPr txBox="1"/>
              <p:nvPr/>
            </p:nvSpPr>
            <p:spPr>
              <a:xfrm>
                <a:off x="2244846" y="25009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6" name="TextBox 5">
                <a:extLst>
                  <a:ext uri="{FF2B5EF4-FFF2-40B4-BE49-F238E27FC236}">
                    <a16:creationId xmlns:a16="http://schemas.microsoft.com/office/drawing/2014/main" id="{EEAF59C4-BF76-FE73-058A-C8FAF3E249E5}"/>
                  </a:ext>
                </a:extLst>
              </p:cNvPr>
              <p:cNvSpPr txBox="1">
                <a:spLocks noRot="1" noChangeAspect="1" noMove="1" noResize="1" noEditPoints="1" noAdjustHandles="1" noChangeArrowheads="1" noChangeShapeType="1" noTextEdit="1"/>
              </p:cNvSpPr>
              <p:nvPr/>
            </p:nvSpPr>
            <p:spPr>
              <a:xfrm>
                <a:off x="2244846" y="2500954"/>
                <a:ext cx="284052" cy="369332"/>
              </a:xfrm>
              <a:prstGeom prst="rect">
                <a:avLst/>
              </a:prstGeom>
              <a:blipFill>
                <a:blip r:embed="rId3"/>
                <a:stretch>
                  <a:fillRect r="-208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0762FD7F-1459-C3A2-1207-F2671A4C7BC7}"/>
                  </a:ext>
                </a:extLst>
              </p:cNvPr>
              <p:cNvSpPr txBox="1"/>
              <p:nvPr/>
            </p:nvSpPr>
            <p:spPr>
              <a:xfrm>
                <a:off x="2244846" y="329977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7" name="TextBox 6">
                <a:extLst>
                  <a:ext uri="{FF2B5EF4-FFF2-40B4-BE49-F238E27FC236}">
                    <a16:creationId xmlns:a16="http://schemas.microsoft.com/office/drawing/2014/main" id="{0762FD7F-1459-C3A2-1207-F2671A4C7BC7}"/>
                  </a:ext>
                </a:extLst>
              </p:cNvPr>
              <p:cNvSpPr txBox="1">
                <a:spLocks noRot="1" noChangeAspect="1" noMove="1" noResize="1" noEditPoints="1" noAdjustHandles="1" noChangeArrowheads="1" noChangeShapeType="1" noTextEdit="1"/>
              </p:cNvSpPr>
              <p:nvPr/>
            </p:nvSpPr>
            <p:spPr>
              <a:xfrm>
                <a:off x="2244846" y="3299771"/>
                <a:ext cx="284052" cy="369332"/>
              </a:xfrm>
              <a:prstGeom prst="rect">
                <a:avLst/>
              </a:prstGeom>
              <a:blipFill>
                <a:blip r:embed="rId4"/>
                <a:stretch>
                  <a:fillRect r="-25000" b="-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D804A11E-54EC-B1B2-A6E5-05217155083F}"/>
                  </a:ext>
                </a:extLst>
              </p:cNvPr>
              <p:cNvSpPr txBox="1"/>
              <p:nvPr/>
            </p:nvSpPr>
            <p:spPr>
              <a:xfrm>
                <a:off x="2244846" y="41562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8" name="TextBox 7">
                <a:extLst>
                  <a:ext uri="{FF2B5EF4-FFF2-40B4-BE49-F238E27FC236}">
                    <a16:creationId xmlns:a16="http://schemas.microsoft.com/office/drawing/2014/main" id="{D804A11E-54EC-B1B2-A6E5-05217155083F}"/>
                  </a:ext>
                </a:extLst>
              </p:cNvPr>
              <p:cNvSpPr txBox="1">
                <a:spLocks noRot="1" noChangeAspect="1" noMove="1" noResize="1" noEditPoints="1" noAdjustHandles="1" noChangeArrowheads="1" noChangeShapeType="1" noTextEdit="1"/>
              </p:cNvSpPr>
              <p:nvPr/>
            </p:nvSpPr>
            <p:spPr>
              <a:xfrm>
                <a:off x="2244846" y="4156254"/>
                <a:ext cx="284052" cy="369332"/>
              </a:xfrm>
              <a:prstGeom prst="rect">
                <a:avLst/>
              </a:prstGeom>
              <a:blipFill>
                <a:blip r:embed="rId5"/>
                <a:stretch>
                  <a:fillRect r="-25000"/>
                </a:stretch>
              </a:blipFill>
            </p:spPr>
            <p:txBody>
              <a:bodyPr/>
              <a:lstStyle/>
              <a:p>
                <a:r>
                  <a:rPr lang="en-US">
                    <a:noFill/>
                  </a:rPr>
                  <a:t> </a:t>
                </a:r>
              </a:p>
            </p:txBody>
          </p:sp>
        </mc:Fallback>
      </mc:AlternateContent>
      <p:sp>
        <p:nvSpPr>
          <p:cNvPr id="10" name="TextBox 9">
            <a:extLst>
              <a:ext uri="{FF2B5EF4-FFF2-40B4-BE49-F238E27FC236}">
                <a16:creationId xmlns:a16="http://schemas.microsoft.com/office/drawing/2014/main" id="{6A3FAB22-51A4-164D-0E4E-CCF9E41A6825}"/>
              </a:ext>
            </a:extLst>
          </p:cNvPr>
          <p:cNvSpPr txBox="1"/>
          <p:nvPr/>
        </p:nvSpPr>
        <p:spPr>
          <a:xfrm>
            <a:off x="6849386" y="1937323"/>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1" name="TextBox 10">
            <a:extLst>
              <a:ext uri="{FF2B5EF4-FFF2-40B4-BE49-F238E27FC236}">
                <a16:creationId xmlns:a16="http://schemas.microsoft.com/office/drawing/2014/main" id="{E85BA160-06AB-32DA-75F3-128AEEF58343}"/>
              </a:ext>
            </a:extLst>
          </p:cNvPr>
          <p:cNvSpPr txBox="1"/>
          <p:nvPr/>
        </p:nvSpPr>
        <p:spPr>
          <a:xfrm>
            <a:off x="5329778" y="194178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20" name="TextBox 19">
            <a:extLst>
              <a:ext uri="{FF2B5EF4-FFF2-40B4-BE49-F238E27FC236}">
                <a16:creationId xmlns:a16="http://schemas.microsoft.com/office/drawing/2014/main" id="{7E22D67A-4CB6-B856-A74D-71524DB9C97D}"/>
              </a:ext>
            </a:extLst>
          </p:cNvPr>
          <p:cNvSpPr txBox="1"/>
          <p:nvPr/>
        </p:nvSpPr>
        <p:spPr>
          <a:xfrm>
            <a:off x="803103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1" name="TextBox 20">
            <a:extLst>
              <a:ext uri="{FF2B5EF4-FFF2-40B4-BE49-F238E27FC236}">
                <a16:creationId xmlns:a16="http://schemas.microsoft.com/office/drawing/2014/main" id="{2A887C2C-8045-8B5B-CD6B-4FC2006D8F5F}"/>
              </a:ext>
            </a:extLst>
          </p:cNvPr>
          <p:cNvSpPr txBox="1"/>
          <p:nvPr/>
        </p:nvSpPr>
        <p:spPr>
          <a:xfrm>
            <a:off x="514521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2" name="TextBox 21">
            <a:extLst>
              <a:ext uri="{FF2B5EF4-FFF2-40B4-BE49-F238E27FC236}">
                <a16:creationId xmlns:a16="http://schemas.microsoft.com/office/drawing/2014/main" id="{67E9E8C0-9CB2-BFDA-B243-7A61B5117BC4}"/>
              </a:ext>
            </a:extLst>
          </p:cNvPr>
          <p:cNvSpPr txBox="1"/>
          <p:nvPr/>
        </p:nvSpPr>
        <p:spPr>
          <a:xfrm>
            <a:off x="451890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23" name="TextBox 22">
            <a:extLst>
              <a:ext uri="{FF2B5EF4-FFF2-40B4-BE49-F238E27FC236}">
                <a16:creationId xmlns:a16="http://schemas.microsoft.com/office/drawing/2014/main" id="{238FCC12-B01B-A193-2478-380BB39DB9E7}"/>
              </a:ext>
            </a:extLst>
          </p:cNvPr>
          <p:cNvSpPr txBox="1"/>
          <p:nvPr/>
        </p:nvSpPr>
        <p:spPr>
          <a:xfrm>
            <a:off x="6330917" y="2592856"/>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cxnSp>
        <p:nvCxnSpPr>
          <p:cNvPr id="24" name="Connector: Curved 23">
            <a:extLst>
              <a:ext uri="{FF2B5EF4-FFF2-40B4-BE49-F238E27FC236}">
                <a16:creationId xmlns:a16="http://schemas.microsoft.com/office/drawing/2014/main" id="{F0E8BF22-C32D-B315-2A94-EBEAA9446C10}"/>
              </a:ext>
            </a:extLst>
          </p:cNvPr>
          <p:cNvCxnSpPr>
            <a:cxnSpLocks/>
            <a:stCxn id="28" idx="2"/>
            <a:endCxn id="29" idx="2"/>
          </p:cNvCxnSpPr>
          <p:nvPr/>
        </p:nvCxnSpPr>
        <p:spPr>
          <a:xfrm rot="10800000" flipH="1" flipV="1">
            <a:off x="4978797" y="2515786"/>
            <a:ext cx="437011" cy="704335"/>
          </a:xfrm>
          <a:prstGeom prst="curvedConnector3">
            <a:avLst>
              <a:gd name="adj1" fmla="val -5231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34" name="Connector: Curved 33">
            <a:extLst>
              <a:ext uri="{FF2B5EF4-FFF2-40B4-BE49-F238E27FC236}">
                <a16:creationId xmlns:a16="http://schemas.microsoft.com/office/drawing/2014/main" id="{AF70ADC8-02B5-1344-EF33-B3A833D7D6DF}"/>
              </a:ext>
            </a:extLst>
          </p:cNvPr>
          <p:cNvCxnSpPr>
            <a:cxnSpLocks/>
            <a:stCxn id="32" idx="2"/>
            <a:endCxn id="42" idx="2"/>
          </p:cNvCxnSpPr>
          <p:nvPr/>
        </p:nvCxnSpPr>
        <p:spPr>
          <a:xfrm rot="10800000" flipV="1">
            <a:off x="8638750" y="3220121"/>
            <a:ext cx="12700" cy="791424"/>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0" name="Connector: Curved 59">
            <a:extLst>
              <a:ext uri="{FF2B5EF4-FFF2-40B4-BE49-F238E27FC236}">
                <a16:creationId xmlns:a16="http://schemas.microsoft.com/office/drawing/2014/main" id="{F9F3766C-ED65-C339-2507-D82E68EF5CB9}"/>
              </a:ext>
            </a:extLst>
          </p:cNvPr>
          <p:cNvCxnSpPr>
            <a:cxnSpLocks/>
            <a:stCxn id="42" idx="2"/>
            <a:endCxn id="50" idx="2"/>
          </p:cNvCxnSpPr>
          <p:nvPr/>
        </p:nvCxnSpPr>
        <p:spPr>
          <a:xfrm rot="10800000" flipV="1">
            <a:off x="8638750" y="4011545"/>
            <a:ext cx="12700" cy="955868"/>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1" name="Connector: Curved 60">
            <a:extLst>
              <a:ext uri="{FF2B5EF4-FFF2-40B4-BE49-F238E27FC236}">
                <a16:creationId xmlns:a16="http://schemas.microsoft.com/office/drawing/2014/main" id="{F0858C5F-D262-AF82-3638-BB7ADF954CC1}"/>
              </a:ext>
            </a:extLst>
          </p:cNvPr>
          <p:cNvCxnSpPr>
            <a:cxnSpLocks/>
            <a:stCxn id="32" idx="6"/>
            <a:endCxn id="42" idx="6"/>
          </p:cNvCxnSpPr>
          <p:nvPr/>
        </p:nvCxnSpPr>
        <p:spPr>
          <a:xfrm>
            <a:off x="8675326" y="3220121"/>
            <a:ext cx="12700" cy="791424"/>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3" name="Connector: Curved 62">
            <a:extLst>
              <a:ext uri="{FF2B5EF4-FFF2-40B4-BE49-F238E27FC236}">
                <a16:creationId xmlns:a16="http://schemas.microsoft.com/office/drawing/2014/main" id="{AF4BECC5-AD86-0448-6DC3-1D5EEC484B92}"/>
              </a:ext>
            </a:extLst>
          </p:cNvPr>
          <p:cNvCxnSpPr>
            <a:cxnSpLocks/>
            <a:stCxn id="42" idx="6"/>
            <a:endCxn id="50" idx="6"/>
          </p:cNvCxnSpPr>
          <p:nvPr/>
        </p:nvCxnSpPr>
        <p:spPr>
          <a:xfrm>
            <a:off x="8675326" y="4011545"/>
            <a:ext cx="12700" cy="955868"/>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50" name="Oval 49">
            <a:extLst>
              <a:ext uri="{FF2B5EF4-FFF2-40B4-BE49-F238E27FC236}">
                <a16:creationId xmlns:a16="http://schemas.microsoft.com/office/drawing/2014/main" id="{3AF8D220-C27C-3FC2-9E64-D0E12F57BD72}"/>
              </a:ext>
            </a:extLst>
          </p:cNvPr>
          <p:cNvSpPr/>
          <p:nvPr/>
        </p:nvSpPr>
        <p:spPr>
          <a:xfrm>
            <a:off x="863875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 name="Isosceles Triangle 8">
            <a:extLst>
              <a:ext uri="{FF2B5EF4-FFF2-40B4-BE49-F238E27FC236}">
                <a16:creationId xmlns:a16="http://schemas.microsoft.com/office/drawing/2014/main" id="{9AD89306-AC6A-C3D1-5D21-002698550488}"/>
              </a:ext>
            </a:extLst>
          </p:cNvPr>
          <p:cNvSpPr/>
          <p:nvPr/>
        </p:nvSpPr>
        <p:spPr>
          <a:xfrm>
            <a:off x="4409315" y="3165161"/>
            <a:ext cx="1657092" cy="2040402"/>
          </a:xfrm>
          <a:prstGeom prst="triangle">
            <a:avLst>
              <a:gd name="adj" fmla="val 60634"/>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Isosceles Triangle 11">
            <a:extLst>
              <a:ext uri="{FF2B5EF4-FFF2-40B4-BE49-F238E27FC236}">
                <a16:creationId xmlns:a16="http://schemas.microsoft.com/office/drawing/2014/main" id="{F7D6064C-F192-D8AA-D288-6D96BFA648C3}"/>
              </a:ext>
            </a:extLst>
          </p:cNvPr>
          <p:cNvSpPr/>
          <p:nvPr/>
        </p:nvSpPr>
        <p:spPr>
          <a:xfrm>
            <a:off x="8295927" y="3858019"/>
            <a:ext cx="716417" cy="1340253"/>
          </a:xfrm>
          <a:prstGeom prst="triangle">
            <a:avLst>
              <a:gd name="adj" fmla="val 51157"/>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14" name="Title 1">
                <a:extLst>
                  <a:ext uri="{FF2B5EF4-FFF2-40B4-BE49-F238E27FC236}">
                    <a16:creationId xmlns:a16="http://schemas.microsoft.com/office/drawing/2014/main" id="{1DBF38AA-CB10-EF0B-C057-5F5DE308D126}"/>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14" name="Title 1">
                <a:extLst>
                  <a:ext uri="{FF2B5EF4-FFF2-40B4-BE49-F238E27FC236}">
                    <a16:creationId xmlns:a16="http://schemas.microsoft.com/office/drawing/2014/main" id="{1DBF38AA-CB10-EF0B-C057-5F5DE308D126}"/>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6"/>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8B456017-E4FE-EAA3-EC28-2AF3B76B367F}"/>
              </a:ext>
            </a:extLst>
          </p:cNvPr>
          <p:cNvSpPr>
            <a:spLocks noGrp="1"/>
          </p:cNvSpPr>
          <p:nvPr>
            <p:ph type="sldNum" sz="quarter" idx="12"/>
          </p:nvPr>
        </p:nvSpPr>
        <p:spPr/>
        <p:txBody>
          <a:bodyPr/>
          <a:lstStyle/>
          <a:p>
            <a:fld id="{F554FE33-57BC-AC46-850E-1C1298FC3260}" type="slidenum">
              <a:rPr lang="en-US" smtClean="0"/>
              <a:t>15</a:t>
            </a:fld>
            <a:endParaRPr lang="en-US"/>
          </a:p>
        </p:txBody>
      </p:sp>
      <p:sp>
        <p:nvSpPr>
          <p:cNvPr id="3" name="TextBox 2">
            <a:extLst>
              <a:ext uri="{FF2B5EF4-FFF2-40B4-BE49-F238E27FC236}">
                <a16:creationId xmlns:a16="http://schemas.microsoft.com/office/drawing/2014/main" id="{193E686C-F8DC-862A-E670-3A1A77084012}"/>
              </a:ext>
            </a:extLst>
          </p:cNvPr>
          <p:cNvSpPr txBox="1"/>
          <p:nvPr/>
        </p:nvSpPr>
        <p:spPr>
          <a:xfrm>
            <a:off x="3997010" y="5696842"/>
            <a:ext cx="44678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Compression through common sub-DAGs</a:t>
            </a:r>
          </a:p>
        </p:txBody>
      </p:sp>
    </p:spTree>
    <p:extLst>
      <p:ext uri="{BB962C8B-B14F-4D97-AF65-F5344CB8AC3E}">
        <p14:creationId xmlns:p14="http://schemas.microsoft.com/office/powerpoint/2010/main" val="217576732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TextBox 104">
            <a:extLst>
              <a:ext uri="{FF2B5EF4-FFF2-40B4-BE49-F238E27FC236}">
                <a16:creationId xmlns:a16="http://schemas.microsoft.com/office/drawing/2014/main" id="{1E933A74-D55F-D15E-216B-60BE989B8B92}"/>
              </a:ext>
            </a:extLst>
          </p:cNvPr>
          <p:cNvSpPr txBox="1"/>
          <p:nvPr/>
        </p:nvSpPr>
        <p:spPr>
          <a:xfrm>
            <a:off x="4890789"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92" name="TextBox 91">
            <a:extLst>
              <a:ext uri="{FF2B5EF4-FFF2-40B4-BE49-F238E27FC236}">
                <a16:creationId xmlns:a16="http://schemas.microsoft.com/office/drawing/2014/main" id="{307AE31D-A92C-98C3-BE06-7BB8A8EE6E41}"/>
              </a:ext>
            </a:extLst>
          </p:cNvPr>
          <p:cNvSpPr txBox="1"/>
          <p:nvPr/>
        </p:nvSpPr>
        <p:spPr>
          <a:xfrm>
            <a:off x="8515012"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5" name="Oval 24">
            <a:extLst>
              <a:ext uri="{FF2B5EF4-FFF2-40B4-BE49-F238E27FC236}">
                <a16:creationId xmlns:a16="http://schemas.microsoft.com/office/drawing/2014/main" id="{6FF39C39-E9C6-E5D0-A9A7-8DD80F0FD74B}"/>
              </a:ext>
            </a:extLst>
          </p:cNvPr>
          <p:cNvSpPr/>
          <p:nvPr/>
        </p:nvSpPr>
        <p:spPr>
          <a:xfrm>
            <a:off x="6230955" y="190074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FADFF377-648F-B0C0-BFC0-B8DD9426553E}"/>
              </a:ext>
            </a:extLst>
          </p:cNvPr>
          <p:cNvSpPr/>
          <p:nvPr/>
        </p:nvSpPr>
        <p:spPr>
          <a:xfrm>
            <a:off x="7421323"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7618B39E-8E13-AFDF-998C-4A4055E745BC}"/>
              </a:ext>
            </a:extLst>
          </p:cNvPr>
          <p:cNvSpPr/>
          <p:nvPr/>
        </p:nvSpPr>
        <p:spPr>
          <a:xfrm>
            <a:off x="4978797"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36C9AF47-2A7D-26C3-8075-4584CB37E226}"/>
              </a:ext>
            </a:extLst>
          </p:cNvPr>
          <p:cNvSpPr/>
          <p:nvPr/>
        </p:nvSpPr>
        <p:spPr>
          <a:xfrm>
            <a:off x="5415808"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6DF759DD-3FC1-86FB-6EEA-B253E0B42C8F}"/>
              </a:ext>
            </a:extLst>
          </p:cNvPr>
          <p:cNvSpPr/>
          <p:nvPr/>
        </p:nvSpPr>
        <p:spPr>
          <a:xfrm>
            <a:off x="8638750"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8A0ED6CF-4E19-24D8-5237-49F5D80B49B6}"/>
              </a:ext>
            </a:extLst>
          </p:cNvPr>
          <p:cNvSpPr/>
          <p:nvPr/>
        </p:nvSpPr>
        <p:spPr>
          <a:xfrm>
            <a:off x="5739999"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8C1A145D-8F0F-0BF9-CC8C-3CF13828AB55}"/>
              </a:ext>
            </a:extLst>
          </p:cNvPr>
          <p:cNvSpPr/>
          <p:nvPr/>
        </p:nvSpPr>
        <p:spPr>
          <a:xfrm>
            <a:off x="4856237"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5921CC83-C17A-253D-DA68-0AF9112F2996}"/>
              </a:ext>
            </a:extLst>
          </p:cNvPr>
          <p:cNvSpPr/>
          <p:nvPr/>
        </p:nvSpPr>
        <p:spPr>
          <a:xfrm>
            <a:off x="8638750"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4" name="Straight Arrow Connector 63">
            <a:extLst>
              <a:ext uri="{FF2B5EF4-FFF2-40B4-BE49-F238E27FC236}">
                <a16:creationId xmlns:a16="http://schemas.microsoft.com/office/drawing/2014/main" id="{091DF581-3CAB-00A9-887A-B24704A823A4}"/>
              </a:ext>
            </a:extLst>
          </p:cNvPr>
          <p:cNvCxnSpPr>
            <a:cxnSpLocks/>
            <a:stCxn id="25" idx="5"/>
            <a:endCxn id="26" idx="1"/>
          </p:cNvCxnSpPr>
          <p:nvPr/>
        </p:nvCxnSpPr>
        <p:spPr>
          <a:xfrm>
            <a:off x="6262175" y="1931968"/>
            <a:ext cx="116450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2E3BF5A-1E10-162C-97C8-151FDD5440A0}"/>
              </a:ext>
            </a:extLst>
          </p:cNvPr>
          <p:cNvCxnSpPr>
            <a:cxnSpLocks/>
            <a:stCxn id="25" idx="3"/>
            <a:endCxn id="28" idx="7"/>
          </p:cNvCxnSpPr>
          <p:nvPr/>
        </p:nvCxnSpPr>
        <p:spPr>
          <a:xfrm flipH="1">
            <a:off x="5010017" y="1931968"/>
            <a:ext cx="122629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C8099FC6-616B-0269-70D6-269EE5F3C452}"/>
              </a:ext>
            </a:extLst>
          </p:cNvPr>
          <p:cNvCxnSpPr>
            <a:cxnSpLocks/>
            <a:stCxn id="26" idx="4"/>
            <a:endCxn id="29" idx="6"/>
          </p:cNvCxnSpPr>
          <p:nvPr/>
        </p:nvCxnSpPr>
        <p:spPr>
          <a:xfrm flipH="1">
            <a:off x="5452385" y="2534075"/>
            <a:ext cx="1987227" cy="68604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BA03AC8B-9BF3-73EC-9795-96D8FB5FDE30}"/>
              </a:ext>
            </a:extLst>
          </p:cNvPr>
          <p:cNvCxnSpPr>
            <a:cxnSpLocks/>
            <a:stCxn id="26" idx="6"/>
            <a:endCxn id="32" idx="1"/>
          </p:cNvCxnSpPr>
          <p:nvPr/>
        </p:nvCxnSpPr>
        <p:spPr>
          <a:xfrm>
            <a:off x="7457900" y="2515787"/>
            <a:ext cx="1186207" cy="69140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752D887D-D7AE-D62E-BA44-A464AB35F55F}"/>
              </a:ext>
            </a:extLst>
          </p:cNvPr>
          <p:cNvCxnSpPr>
            <a:cxnSpLocks/>
            <a:stCxn id="28" idx="5"/>
            <a:endCxn id="29" idx="1"/>
          </p:cNvCxnSpPr>
          <p:nvPr/>
        </p:nvCxnSpPr>
        <p:spPr>
          <a:xfrm>
            <a:off x="5010018" y="2528719"/>
            <a:ext cx="411147"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19513622-FA81-4A56-9559-1A2BDF4817F4}"/>
              </a:ext>
            </a:extLst>
          </p:cNvPr>
          <p:cNvCxnSpPr>
            <a:cxnSpLocks/>
            <a:stCxn id="29" idx="5"/>
            <a:endCxn id="38" idx="0"/>
          </p:cNvCxnSpPr>
          <p:nvPr/>
        </p:nvCxnSpPr>
        <p:spPr>
          <a:xfrm>
            <a:off x="5447029" y="3233053"/>
            <a:ext cx="31125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6296253B-52A8-75FE-56E2-0AAB55E27EAF}"/>
              </a:ext>
            </a:extLst>
          </p:cNvPr>
          <p:cNvCxnSpPr>
            <a:cxnSpLocks/>
            <a:stCxn id="29" idx="3"/>
            <a:endCxn id="39" idx="7"/>
          </p:cNvCxnSpPr>
          <p:nvPr/>
        </p:nvCxnSpPr>
        <p:spPr>
          <a:xfrm flipH="1">
            <a:off x="4887458" y="3233053"/>
            <a:ext cx="53370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 name="Straight Arrow Connector 3">
            <a:extLst>
              <a:ext uri="{FF2B5EF4-FFF2-40B4-BE49-F238E27FC236}">
                <a16:creationId xmlns:a16="http://schemas.microsoft.com/office/drawing/2014/main" id="{71EE5D44-77BF-EB44-40B7-8D43F50AE5EC}"/>
              </a:ext>
            </a:extLst>
          </p:cNvPr>
          <p:cNvCxnSpPr>
            <a:cxnSpLocks/>
            <a:stCxn id="38" idx="5"/>
            <a:endCxn id="50" idx="3"/>
          </p:cNvCxnSpPr>
          <p:nvPr/>
        </p:nvCxnSpPr>
        <p:spPr>
          <a:xfrm>
            <a:off x="5771220" y="4024477"/>
            <a:ext cx="2872887" cy="95586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C4D2BA22-4725-4482-6227-E068DEE8EF3B}"/>
                  </a:ext>
                </a:extLst>
              </p:cNvPr>
              <p:cNvSpPr txBox="1"/>
              <p:nvPr/>
            </p:nvSpPr>
            <p:spPr>
              <a:xfrm>
                <a:off x="2244846" y="189161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5" name="TextBox 4">
                <a:extLst>
                  <a:ext uri="{FF2B5EF4-FFF2-40B4-BE49-F238E27FC236}">
                    <a16:creationId xmlns:a16="http://schemas.microsoft.com/office/drawing/2014/main" id="{C4D2BA22-4725-4482-6227-E068DEE8EF3B}"/>
                  </a:ext>
                </a:extLst>
              </p:cNvPr>
              <p:cNvSpPr txBox="1">
                <a:spLocks noRot="1" noChangeAspect="1" noMove="1" noResize="1" noEditPoints="1" noAdjustHandles="1" noChangeArrowheads="1" noChangeShapeType="1" noTextEdit="1"/>
              </p:cNvSpPr>
              <p:nvPr/>
            </p:nvSpPr>
            <p:spPr>
              <a:xfrm>
                <a:off x="2244846" y="1891611"/>
                <a:ext cx="284052" cy="369332"/>
              </a:xfrm>
              <a:prstGeom prst="rect">
                <a:avLst/>
              </a:prstGeom>
              <a:blipFill>
                <a:blip r:embed="rId2"/>
                <a:stretch>
                  <a:fillRect r="-2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EEAF59C4-BF76-FE73-058A-C8FAF3E249E5}"/>
                  </a:ext>
                </a:extLst>
              </p:cNvPr>
              <p:cNvSpPr txBox="1"/>
              <p:nvPr/>
            </p:nvSpPr>
            <p:spPr>
              <a:xfrm>
                <a:off x="2244846" y="25009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6" name="TextBox 5">
                <a:extLst>
                  <a:ext uri="{FF2B5EF4-FFF2-40B4-BE49-F238E27FC236}">
                    <a16:creationId xmlns:a16="http://schemas.microsoft.com/office/drawing/2014/main" id="{EEAF59C4-BF76-FE73-058A-C8FAF3E249E5}"/>
                  </a:ext>
                </a:extLst>
              </p:cNvPr>
              <p:cNvSpPr txBox="1">
                <a:spLocks noRot="1" noChangeAspect="1" noMove="1" noResize="1" noEditPoints="1" noAdjustHandles="1" noChangeArrowheads="1" noChangeShapeType="1" noTextEdit="1"/>
              </p:cNvSpPr>
              <p:nvPr/>
            </p:nvSpPr>
            <p:spPr>
              <a:xfrm>
                <a:off x="2244846" y="2500954"/>
                <a:ext cx="284052" cy="369332"/>
              </a:xfrm>
              <a:prstGeom prst="rect">
                <a:avLst/>
              </a:prstGeom>
              <a:blipFill>
                <a:blip r:embed="rId3"/>
                <a:stretch>
                  <a:fillRect r="-208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0762FD7F-1459-C3A2-1207-F2671A4C7BC7}"/>
                  </a:ext>
                </a:extLst>
              </p:cNvPr>
              <p:cNvSpPr txBox="1"/>
              <p:nvPr/>
            </p:nvSpPr>
            <p:spPr>
              <a:xfrm>
                <a:off x="2244846" y="329977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7" name="TextBox 6">
                <a:extLst>
                  <a:ext uri="{FF2B5EF4-FFF2-40B4-BE49-F238E27FC236}">
                    <a16:creationId xmlns:a16="http://schemas.microsoft.com/office/drawing/2014/main" id="{0762FD7F-1459-C3A2-1207-F2671A4C7BC7}"/>
                  </a:ext>
                </a:extLst>
              </p:cNvPr>
              <p:cNvSpPr txBox="1">
                <a:spLocks noRot="1" noChangeAspect="1" noMove="1" noResize="1" noEditPoints="1" noAdjustHandles="1" noChangeArrowheads="1" noChangeShapeType="1" noTextEdit="1"/>
              </p:cNvSpPr>
              <p:nvPr/>
            </p:nvSpPr>
            <p:spPr>
              <a:xfrm>
                <a:off x="2244846" y="3299771"/>
                <a:ext cx="284052" cy="369332"/>
              </a:xfrm>
              <a:prstGeom prst="rect">
                <a:avLst/>
              </a:prstGeom>
              <a:blipFill>
                <a:blip r:embed="rId4"/>
                <a:stretch>
                  <a:fillRect r="-25000" b="-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D804A11E-54EC-B1B2-A6E5-05217155083F}"/>
                  </a:ext>
                </a:extLst>
              </p:cNvPr>
              <p:cNvSpPr txBox="1"/>
              <p:nvPr/>
            </p:nvSpPr>
            <p:spPr>
              <a:xfrm>
                <a:off x="2244846" y="41562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8" name="TextBox 7">
                <a:extLst>
                  <a:ext uri="{FF2B5EF4-FFF2-40B4-BE49-F238E27FC236}">
                    <a16:creationId xmlns:a16="http://schemas.microsoft.com/office/drawing/2014/main" id="{D804A11E-54EC-B1B2-A6E5-05217155083F}"/>
                  </a:ext>
                </a:extLst>
              </p:cNvPr>
              <p:cNvSpPr txBox="1">
                <a:spLocks noRot="1" noChangeAspect="1" noMove="1" noResize="1" noEditPoints="1" noAdjustHandles="1" noChangeArrowheads="1" noChangeShapeType="1" noTextEdit="1"/>
              </p:cNvSpPr>
              <p:nvPr/>
            </p:nvSpPr>
            <p:spPr>
              <a:xfrm>
                <a:off x="2244846" y="4156254"/>
                <a:ext cx="284052" cy="369332"/>
              </a:xfrm>
              <a:prstGeom prst="rect">
                <a:avLst/>
              </a:prstGeom>
              <a:blipFill>
                <a:blip r:embed="rId5"/>
                <a:stretch>
                  <a:fillRect r="-25000"/>
                </a:stretch>
              </a:blipFill>
            </p:spPr>
            <p:txBody>
              <a:bodyPr/>
              <a:lstStyle/>
              <a:p>
                <a:r>
                  <a:rPr lang="en-US">
                    <a:noFill/>
                  </a:rPr>
                  <a:t> </a:t>
                </a:r>
              </a:p>
            </p:txBody>
          </p:sp>
        </mc:Fallback>
      </mc:AlternateContent>
      <p:sp>
        <p:nvSpPr>
          <p:cNvPr id="10" name="TextBox 9">
            <a:extLst>
              <a:ext uri="{FF2B5EF4-FFF2-40B4-BE49-F238E27FC236}">
                <a16:creationId xmlns:a16="http://schemas.microsoft.com/office/drawing/2014/main" id="{6A3FAB22-51A4-164D-0E4E-CCF9E41A6825}"/>
              </a:ext>
            </a:extLst>
          </p:cNvPr>
          <p:cNvSpPr txBox="1"/>
          <p:nvPr/>
        </p:nvSpPr>
        <p:spPr>
          <a:xfrm>
            <a:off x="6849386" y="1937323"/>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1" name="TextBox 10">
            <a:extLst>
              <a:ext uri="{FF2B5EF4-FFF2-40B4-BE49-F238E27FC236}">
                <a16:creationId xmlns:a16="http://schemas.microsoft.com/office/drawing/2014/main" id="{E85BA160-06AB-32DA-75F3-128AEEF58343}"/>
              </a:ext>
            </a:extLst>
          </p:cNvPr>
          <p:cNvSpPr txBox="1"/>
          <p:nvPr/>
        </p:nvSpPr>
        <p:spPr>
          <a:xfrm>
            <a:off x="5329778" y="194178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20" name="TextBox 19">
            <a:extLst>
              <a:ext uri="{FF2B5EF4-FFF2-40B4-BE49-F238E27FC236}">
                <a16:creationId xmlns:a16="http://schemas.microsoft.com/office/drawing/2014/main" id="{7E22D67A-4CB6-B856-A74D-71524DB9C97D}"/>
              </a:ext>
            </a:extLst>
          </p:cNvPr>
          <p:cNvSpPr txBox="1"/>
          <p:nvPr/>
        </p:nvSpPr>
        <p:spPr>
          <a:xfrm>
            <a:off x="803103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1" name="TextBox 20">
            <a:extLst>
              <a:ext uri="{FF2B5EF4-FFF2-40B4-BE49-F238E27FC236}">
                <a16:creationId xmlns:a16="http://schemas.microsoft.com/office/drawing/2014/main" id="{2A887C2C-8045-8B5B-CD6B-4FC2006D8F5F}"/>
              </a:ext>
            </a:extLst>
          </p:cNvPr>
          <p:cNvSpPr txBox="1"/>
          <p:nvPr/>
        </p:nvSpPr>
        <p:spPr>
          <a:xfrm>
            <a:off x="514521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2" name="TextBox 21">
            <a:extLst>
              <a:ext uri="{FF2B5EF4-FFF2-40B4-BE49-F238E27FC236}">
                <a16:creationId xmlns:a16="http://schemas.microsoft.com/office/drawing/2014/main" id="{67E9E8C0-9CB2-BFDA-B243-7A61B5117BC4}"/>
              </a:ext>
            </a:extLst>
          </p:cNvPr>
          <p:cNvSpPr txBox="1"/>
          <p:nvPr/>
        </p:nvSpPr>
        <p:spPr>
          <a:xfrm>
            <a:off x="451890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23" name="TextBox 22">
            <a:extLst>
              <a:ext uri="{FF2B5EF4-FFF2-40B4-BE49-F238E27FC236}">
                <a16:creationId xmlns:a16="http://schemas.microsoft.com/office/drawing/2014/main" id="{238FCC12-B01B-A193-2478-380BB39DB9E7}"/>
              </a:ext>
            </a:extLst>
          </p:cNvPr>
          <p:cNvSpPr txBox="1"/>
          <p:nvPr/>
        </p:nvSpPr>
        <p:spPr>
          <a:xfrm>
            <a:off x="6330917" y="2592856"/>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cxnSp>
        <p:nvCxnSpPr>
          <p:cNvPr id="24" name="Connector: Curved 23">
            <a:extLst>
              <a:ext uri="{FF2B5EF4-FFF2-40B4-BE49-F238E27FC236}">
                <a16:creationId xmlns:a16="http://schemas.microsoft.com/office/drawing/2014/main" id="{F0E8BF22-C32D-B315-2A94-EBEAA9446C10}"/>
              </a:ext>
            </a:extLst>
          </p:cNvPr>
          <p:cNvCxnSpPr>
            <a:cxnSpLocks/>
            <a:stCxn id="28" idx="2"/>
            <a:endCxn id="29" idx="2"/>
          </p:cNvCxnSpPr>
          <p:nvPr/>
        </p:nvCxnSpPr>
        <p:spPr>
          <a:xfrm rot="10800000" flipH="1" flipV="1">
            <a:off x="4978797" y="2515786"/>
            <a:ext cx="437011" cy="704335"/>
          </a:xfrm>
          <a:prstGeom prst="curvedConnector3">
            <a:avLst>
              <a:gd name="adj1" fmla="val -5231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34" name="Connector: Curved 33">
            <a:extLst>
              <a:ext uri="{FF2B5EF4-FFF2-40B4-BE49-F238E27FC236}">
                <a16:creationId xmlns:a16="http://schemas.microsoft.com/office/drawing/2014/main" id="{AF70ADC8-02B5-1344-EF33-B3A833D7D6DF}"/>
              </a:ext>
            </a:extLst>
          </p:cNvPr>
          <p:cNvCxnSpPr>
            <a:cxnSpLocks/>
            <a:stCxn id="32" idx="2"/>
            <a:endCxn id="42" idx="2"/>
          </p:cNvCxnSpPr>
          <p:nvPr/>
        </p:nvCxnSpPr>
        <p:spPr>
          <a:xfrm rot="10800000" flipV="1">
            <a:off x="8638750" y="3220121"/>
            <a:ext cx="12700" cy="791424"/>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0" name="Connector: Curved 59">
            <a:extLst>
              <a:ext uri="{FF2B5EF4-FFF2-40B4-BE49-F238E27FC236}">
                <a16:creationId xmlns:a16="http://schemas.microsoft.com/office/drawing/2014/main" id="{F9F3766C-ED65-C339-2507-D82E68EF5CB9}"/>
              </a:ext>
            </a:extLst>
          </p:cNvPr>
          <p:cNvCxnSpPr>
            <a:cxnSpLocks/>
            <a:stCxn id="42" idx="2"/>
            <a:endCxn id="50" idx="2"/>
          </p:cNvCxnSpPr>
          <p:nvPr/>
        </p:nvCxnSpPr>
        <p:spPr>
          <a:xfrm rot="10800000" flipV="1">
            <a:off x="8638750" y="4011545"/>
            <a:ext cx="12700" cy="955868"/>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1" name="Connector: Curved 60">
            <a:extLst>
              <a:ext uri="{FF2B5EF4-FFF2-40B4-BE49-F238E27FC236}">
                <a16:creationId xmlns:a16="http://schemas.microsoft.com/office/drawing/2014/main" id="{F0858C5F-D262-AF82-3638-BB7ADF954CC1}"/>
              </a:ext>
            </a:extLst>
          </p:cNvPr>
          <p:cNvCxnSpPr>
            <a:cxnSpLocks/>
            <a:stCxn id="32" idx="6"/>
            <a:endCxn id="42" idx="6"/>
          </p:cNvCxnSpPr>
          <p:nvPr/>
        </p:nvCxnSpPr>
        <p:spPr>
          <a:xfrm>
            <a:off x="8675326" y="3220121"/>
            <a:ext cx="12700" cy="791424"/>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3" name="Connector: Curved 62">
            <a:extLst>
              <a:ext uri="{FF2B5EF4-FFF2-40B4-BE49-F238E27FC236}">
                <a16:creationId xmlns:a16="http://schemas.microsoft.com/office/drawing/2014/main" id="{AF4BECC5-AD86-0448-6DC3-1D5EEC484B92}"/>
              </a:ext>
            </a:extLst>
          </p:cNvPr>
          <p:cNvCxnSpPr>
            <a:cxnSpLocks/>
            <a:stCxn id="42" idx="6"/>
            <a:endCxn id="50" idx="6"/>
          </p:cNvCxnSpPr>
          <p:nvPr/>
        </p:nvCxnSpPr>
        <p:spPr>
          <a:xfrm>
            <a:off x="8675326" y="4011545"/>
            <a:ext cx="12700" cy="955868"/>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50" name="Oval 49">
            <a:extLst>
              <a:ext uri="{FF2B5EF4-FFF2-40B4-BE49-F238E27FC236}">
                <a16:creationId xmlns:a16="http://schemas.microsoft.com/office/drawing/2014/main" id="{3AF8D220-C27C-3FC2-9E64-D0E12F57BD72}"/>
              </a:ext>
            </a:extLst>
          </p:cNvPr>
          <p:cNvSpPr/>
          <p:nvPr/>
        </p:nvSpPr>
        <p:spPr>
          <a:xfrm>
            <a:off x="863875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 name="Connector: Curved 2">
            <a:extLst>
              <a:ext uri="{FF2B5EF4-FFF2-40B4-BE49-F238E27FC236}">
                <a16:creationId xmlns:a16="http://schemas.microsoft.com/office/drawing/2014/main" id="{9D1E1859-E848-F2AC-97B2-D9C445B9C9E3}"/>
              </a:ext>
            </a:extLst>
          </p:cNvPr>
          <p:cNvCxnSpPr>
            <a:cxnSpLocks/>
            <a:stCxn id="39" idx="2"/>
            <a:endCxn id="55" idx="2"/>
          </p:cNvCxnSpPr>
          <p:nvPr/>
        </p:nvCxnSpPr>
        <p:spPr>
          <a:xfrm rot="10800000" flipH="1" flipV="1">
            <a:off x="4856237" y="4011545"/>
            <a:ext cx="165525" cy="955868"/>
          </a:xfrm>
          <a:prstGeom prst="curvedConnector3">
            <a:avLst>
              <a:gd name="adj1" fmla="val -138106"/>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 name="Connector: Curved 8">
            <a:extLst>
              <a:ext uri="{FF2B5EF4-FFF2-40B4-BE49-F238E27FC236}">
                <a16:creationId xmlns:a16="http://schemas.microsoft.com/office/drawing/2014/main" id="{840EB658-69B4-6CD2-841C-7FA5504FF59E}"/>
              </a:ext>
            </a:extLst>
          </p:cNvPr>
          <p:cNvCxnSpPr>
            <a:cxnSpLocks/>
            <a:stCxn id="39" idx="6"/>
            <a:endCxn id="55" idx="6"/>
          </p:cNvCxnSpPr>
          <p:nvPr/>
        </p:nvCxnSpPr>
        <p:spPr>
          <a:xfrm>
            <a:off x="4892814" y="4011545"/>
            <a:ext cx="165525" cy="955868"/>
          </a:xfrm>
          <a:prstGeom prst="curvedConnector3">
            <a:avLst>
              <a:gd name="adj1" fmla="val 238106"/>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55" name="Oval 54">
            <a:extLst>
              <a:ext uri="{FF2B5EF4-FFF2-40B4-BE49-F238E27FC236}">
                <a16:creationId xmlns:a16="http://schemas.microsoft.com/office/drawing/2014/main" id="{EB989ABC-DB56-2D55-4310-21FE223E2D89}"/>
              </a:ext>
            </a:extLst>
          </p:cNvPr>
          <p:cNvSpPr/>
          <p:nvPr/>
        </p:nvSpPr>
        <p:spPr>
          <a:xfrm>
            <a:off x="502176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 name="Connector: Curved 30">
            <a:extLst>
              <a:ext uri="{FF2B5EF4-FFF2-40B4-BE49-F238E27FC236}">
                <a16:creationId xmlns:a16="http://schemas.microsoft.com/office/drawing/2014/main" id="{2ECC7E1F-FF38-A85D-C912-2988B9E806D5}"/>
              </a:ext>
            </a:extLst>
          </p:cNvPr>
          <p:cNvCxnSpPr>
            <a:cxnSpLocks/>
            <a:stCxn id="38" idx="2"/>
            <a:endCxn id="55" idx="6"/>
          </p:cNvCxnSpPr>
          <p:nvPr/>
        </p:nvCxnSpPr>
        <p:spPr>
          <a:xfrm rot="10800000" flipV="1">
            <a:off x="5058340" y="4011545"/>
            <a:ext cx="681661" cy="955868"/>
          </a:xfrm>
          <a:prstGeom prst="curvedConnector3">
            <a:avLst>
              <a:gd name="adj1" fmla="val 5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12" name="Isosceles Triangle 11">
            <a:extLst>
              <a:ext uri="{FF2B5EF4-FFF2-40B4-BE49-F238E27FC236}">
                <a16:creationId xmlns:a16="http://schemas.microsoft.com/office/drawing/2014/main" id="{B01DC19C-4E46-99A2-3D7A-82D5F74719D5}"/>
              </a:ext>
            </a:extLst>
          </p:cNvPr>
          <p:cNvSpPr/>
          <p:nvPr/>
        </p:nvSpPr>
        <p:spPr>
          <a:xfrm>
            <a:off x="4039083" y="3165161"/>
            <a:ext cx="5032729" cy="2033110"/>
          </a:xfrm>
          <a:prstGeom prst="triangle">
            <a:avLst>
              <a:gd name="adj" fmla="val 28788"/>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Isosceles Triangle 12">
            <a:extLst>
              <a:ext uri="{FF2B5EF4-FFF2-40B4-BE49-F238E27FC236}">
                <a16:creationId xmlns:a16="http://schemas.microsoft.com/office/drawing/2014/main" id="{E990F258-A394-250B-6016-B6752BF1FE2B}"/>
              </a:ext>
            </a:extLst>
          </p:cNvPr>
          <p:cNvSpPr/>
          <p:nvPr/>
        </p:nvSpPr>
        <p:spPr>
          <a:xfrm>
            <a:off x="8295927" y="3858019"/>
            <a:ext cx="716417" cy="1340253"/>
          </a:xfrm>
          <a:prstGeom prst="triangle">
            <a:avLst>
              <a:gd name="adj" fmla="val 51157"/>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16" name="Title 1">
                <a:extLst>
                  <a:ext uri="{FF2B5EF4-FFF2-40B4-BE49-F238E27FC236}">
                    <a16:creationId xmlns:a16="http://schemas.microsoft.com/office/drawing/2014/main" id="{2DDCC23D-531D-1928-BFBE-AD14A99E1CE5}"/>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16" name="Title 1">
                <a:extLst>
                  <a:ext uri="{FF2B5EF4-FFF2-40B4-BE49-F238E27FC236}">
                    <a16:creationId xmlns:a16="http://schemas.microsoft.com/office/drawing/2014/main" id="{2DDCC23D-531D-1928-BFBE-AD14A99E1CE5}"/>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6"/>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2C55909A-F2A7-C0F3-C66C-83C3C8FEF39D}"/>
              </a:ext>
            </a:extLst>
          </p:cNvPr>
          <p:cNvSpPr>
            <a:spLocks noGrp="1"/>
          </p:cNvSpPr>
          <p:nvPr>
            <p:ph type="sldNum" sz="quarter" idx="12"/>
          </p:nvPr>
        </p:nvSpPr>
        <p:spPr/>
        <p:txBody>
          <a:bodyPr/>
          <a:lstStyle/>
          <a:p>
            <a:fld id="{F554FE33-57BC-AC46-850E-1C1298FC3260}" type="slidenum">
              <a:rPr lang="en-US" smtClean="0"/>
              <a:t>16</a:t>
            </a:fld>
            <a:endParaRPr lang="en-US"/>
          </a:p>
        </p:txBody>
      </p:sp>
      <p:sp>
        <p:nvSpPr>
          <p:cNvPr id="14" name="TextBox 13">
            <a:extLst>
              <a:ext uri="{FF2B5EF4-FFF2-40B4-BE49-F238E27FC236}">
                <a16:creationId xmlns:a16="http://schemas.microsoft.com/office/drawing/2014/main" id="{6F370CC7-D744-7EDB-58B7-9D3FF2DEEBD6}"/>
              </a:ext>
            </a:extLst>
          </p:cNvPr>
          <p:cNvSpPr txBox="1"/>
          <p:nvPr/>
        </p:nvSpPr>
        <p:spPr>
          <a:xfrm>
            <a:off x="3997010" y="5696842"/>
            <a:ext cx="44678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Compression through common sub-DAGs</a:t>
            </a:r>
          </a:p>
        </p:txBody>
      </p:sp>
    </p:spTree>
    <p:extLst>
      <p:ext uri="{BB962C8B-B14F-4D97-AF65-F5344CB8AC3E}">
        <p14:creationId xmlns:p14="http://schemas.microsoft.com/office/powerpoint/2010/main" val="119642038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TextBox 104">
            <a:extLst>
              <a:ext uri="{FF2B5EF4-FFF2-40B4-BE49-F238E27FC236}">
                <a16:creationId xmlns:a16="http://schemas.microsoft.com/office/drawing/2014/main" id="{1E933A74-D55F-D15E-216B-60BE989B8B92}"/>
              </a:ext>
            </a:extLst>
          </p:cNvPr>
          <p:cNvSpPr txBox="1"/>
          <p:nvPr/>
        </p:nvSpPr>
        <p:spPr>
          <a:xfrm>
            <a:off x="4890789"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92" name="TextBox 91">
            <a:extLst>
              <a:ext uri="{FF2B5EF4-FFF2-40B4-BE49-F238E27FC236}">
                <a16:creationId xmlns:a16="http://schemas.microsoft.com/office/drawing/2014/main" id="{307AE31D-A92C-98C3-BE06-7BB8A8EE6E41}"/>
              </a:ext>
            </a:extLst>
          </p:cNvPr>
          <p:cNvSpPr txBox="1"/>
          <p:nvPr/>
        </p:nvSpPr>
        <p:spPr>
          <a:xfrm>
            <a:off x="8515012" y="492187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5" name="Oval 24">
            <a:extLst>
              <a:ext uri="{FF2B5EF4-FFF2-40B4-BE49-F238E27FC236}">
                <a16:creationId xmlns:a16="http://schemas.microsoft.com/office/drawing/2014/main" id="{6FF39C39-E9C6-E5D0-A9A7-8DD80F0FD74B}"/>
              </a:ext>
            </a:extLst>
          </p:cNvPr>
          <p:cNvSpPr/>
          <p:nvPr/>
        </p:nvSpPr>
        <p:spPr>
          <a:xfrm>
            <a:off x="6230955" y="190074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FADFF377-648F-B0C0-BFC0-B8DD9426553E}"/>
              </a:ext>
            </a:extLst>
          </p:cNvPr>
          <p:cNvSpPr/>
          <p:nvPr/>
        </p:nvSpPr>
        <p:spPr>
          <a:xfrm>
            <a:off x="7421323"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7618B39E-8E13-AFDF-998C-4A4055E745BC}"/>
              </a:ext>
            </a:extLst>
          </p:cNvPr>
          <p:cNvSpPr/>
          <p:nvPr/>
        </p:nvSpPr>
        <p:spPr>
          <a:xfrm>
            <a:off x="4978797"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36C9AF47-2A7D-26C3-8075-4584CB37E226}"/>
              </a:ext>
            </a:extLst>
          </p:cNvPr>
          <p:cNvSpPr/>
          <p:nvPr/>
        </p:nvSpPr>
        <p:spPr>
          <a:xfrm>
            <a:off x="5415808"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 name="Oval 31">
            <a:extLst>
              <a:ext uri="{FF2B5EF4-FFF2-40B4-BE49-F238E27FC236}">
                <a16:creationId xmlns:a16="http://schemas.microsoft.com/office/drawing/2014/main" id="{6DF759DD-3FC1-86FB-6EEA-B253E0B42C8F}"/>
              </a:ext>
            </a:extLst>
          </p:cNvPr>
          <p:cNvSpPr/>
          <p:nvPr/>
        </p:nvSpPr>
        <p:spPr>
          <a:xfrm>
            <a:off x="8638750"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8A0ED6CF-4E19-24D8-5237-49F5D80B49B6}"/>
              </a:ext>
            </a:extLst>
          </p:cNvPr>
          <p:cNvSpPr/>
          <p:nvPr/>
        </p:nvSpPr>
        <p:spPr>
          <a:xfrm>
            <a:off x="5739999"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8C1A145D-8F0F-0BF9-CC8C-3CF13828AB55}"/>
              </a:ext>
            </a:extLst>
          </p:cNvPr>
          <p:cNvSpPr/>
          <p:nvPr/>
        </p:nvSpPr>
        <p:spPr>
          <a:xfrm>
            <a:off x="4856237"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5921CC83-C17A-253D-DA68-0AF9112F2996}"/>
              </a:ext>
            </a:extLst>
          </p:cNvPr>
          <p:cNvSpPr/>
          <p:nvPr/>
        </p:nvSpPr>
        <p:spPr>
          <a:xfrm>
            <a:off x="8638750" y="399325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4" name="Straight Arrow Connector 63">
            <a:extLst>
              <a:ext uri="{FF2B5EF4-FFF2-40B4-BE49-F238E27FC236}">
                <a16:creationId xmlns:a16="http://schemas.microsoft.com/office/drawing/2014/main" id="{091DF581-3CAB-00A9-887A-B24704A823A4}"/>
              </a:ext>
            </a:extLst>
          </p:cNvPr>
          <p:cNvCxnSpPr>
            <a:cxnSpLocks/>
            <a:stCxn id="25" idx="5"/>
            <a:endCxn id="26" idx="1"/>
          </p:cNvCxnSpPr>
          <p:nvPr/>
        </p:nvCxnSpPr>
        <p:spPr>
          <a:xfrm>
            <a:off x="6262175" y="1931968"/>
            <a:ext cx="116450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2E3BF5A-1E10-162C-97C8-151FDD5440A0}"/>
              </a:ext>
            </a:extLst>
          </p:cNvPr>
          <p:cNvCxnSpPr>
            <a:cxnSpLocks/>
            <a:stCxn id="25" idx="3"/>
            <a:endCxn id="28" idx="7"/>
          </p:cNvCxnSpPr>
          <p:nvPr/>
        </p:nvCxnSpPr>
        <p:spPr>
          <a:xfrm flipH="1">
            <a:off x="5010017" y="1931968"/>
            <a:ext cx="122629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C8099FC6-616B-0269-70D6-269EE5F3C452}"/>
              </a:ext>
            </a:extLst>
          </p:cNvPr>
          <p:cNvCxnSpPr>
            <a:cxnSpLocks/>
            <a:stCxn id="26" idx="4"/>
            <a:endCxn id="29" idx="6"/>
          </p:cNvCxnSpPr>
          <p:nvPr/>
        </p:nvCxnSpPr>
        <p:spPr>
          <a:xfrm flipH="1">
            <a:off x="5452385" y="2534075"/>
            <a:ext cx="1987227" cy="68604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BA03AC8B-9BF3-73EC-9795-96D8FB5FDE30}"/>
              </a:ext>
            </a:extLst>
          </p:cNvPr>
          <p:cNvCxnSpPr>
            <a:cxnSpLocks/>
            <a:stCxn id="26" idx="6"/>
            <a:endCxn id="32" idx="1"/>
          </p:cNvCxnSpPr>
          <p:nvPr/>
        </p:nvCxnSpPr>
        <p:spPr>
          <a:xfrm>
            <a:off x="7457900" y="2515787"/>
            <a:ext cx="1186207" cy="69140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752D887D-D7AE-D62E-BA44-A464AB35F55F}"/>
              </a:ext>
            </a:extLst>
          </p:cNvPr>
          <p:cNvCxnSpPr>
            <a:cxnSpLocks/>
            <a:stCxn id="28" idx="5"/>
            <a:endCxn id="29" idx="1"/>
          </p:cNvCxnSpPr>
          <p:nvPr/>
        </p:nvCxnSpPr>
        <p:spPr>
          <a:xfrm>
            <a:off x="5010018" y="2528719"/>
            <a:ext cx="411147"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19513622-FA81-4A56-9559-1A2BDF4817F4}"/>
              </a:ext>
            </a:extLst>
          </p:cNvPr>
          <p:cNvCxnSpPr>
            <a:cxnSpLocks/>
            <a:stCxn id="29" idx="5"/>
            <a:endCxn id="38" idx="0"/>
          </p:cNvCxnSpPr>
          <p:nvPr/>
        </p:nvCxnSpPr>
        <p:spPr>
          <a:xfrm>
            <a:off x="5447029" y="3233053"/>
            <a:ext cx="31125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6296253B-52A8-75FE-56E2-0AAB55E27EAF}"/>
              </a:ext>
            </a:extLst>
          </p:cNvPr>
          <p:cNvCxnSpPr>
            <a:cxnSpLocks/>
            <a:stCxn id="29" idx="3"/>
            <a:endCxn id="39" idx="7"/>
          </p:cNvCxnSpPr>
          <p:nvPr/>
        </p:nvCxnSpPr>
        <p:spPr>
          <a:xfrm flipH="1">
            <a:off x="4887458" y="3233053"/>
            <a:ext cx="53370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 name="Straight Arrow Connector 3">
            <a:extLst>
              <a:ext uri="{FF2B5EF4-FFF2-40B4-BE49-F238E27FC236}">
                <a16:creationId xmlns:a16="http://schemas.microsoft.com/office/drawing/2014/main" id="{71EE5D44-77BF-EB44-40B7-8D43F50AE5EC}"/>
              </a:ext>
            </a:extLst>
          </p:cNvPr>
          <p:cNvCxnSpPr>
            <a:cxnSpLocks/>
            <a:stCxn id="38" idx="5"/>
            <a:endCxn id="50" idx="3"/>
          </p:cNvCxnSpPr>
          <p:nvPr/>
        </p:nvCxnSpPr>
        <p:spPr>
          <a:xfrm>
            <a:off x="5771220" y="4024477"/>
            <a:ext cx="2872887" cy="95586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C4D2BA22-4725-4482-6227-E068DEE8EF3B}"/>
                  </a:ext>
                </a:extLst>
              </p:cNvPr>
              <p:cNvSpPr txBox="1"/>
              <p:nvPr/>
            </p:nvSpPr>
            <p:spPr>
              <a:xfrm>
                <a:off x="2244846" y="189161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5" name="TextBox 4">
                <a:extLst>
                  <a:ext uri="{FF2B5EF4-FFF2-40B4-BE49-F238E27FC236}">
                    <a16:creationId xmlns:a16="http://schemas.microsoft.com/office/drawing/2014/main" id="{C4D2BA22-4725-4482-6227-E068DEE8EF3B}"/>
                  </a:ext>
                </a:extLst>
              </p:cNvPr>
              <p:cNvSpPr txBox="1">
                <a:spLocks noRot="1" noChangeAspect="1" noMove="1" noResize="1" noEditPoints="1" noAdjustHandles="1" noChangeArrowheads="1" noChangeShapeType="1" noTextEdit="1"/>
              </p:cNvSpPr>
              <p:nvPr/>
            </p:nvSpPr>
            <p:spPr>
              <a:xfrm>
                <a:off x="2244846" y="1891611"/>
                <a:ext cx="284052" cy="369332"/>
              </a:xfrm>
              <a:prstGeom prst="rect">
                <a:avLst/>
              </a:prstGeom>
              <a:blipFill>
                <a:blip r:embed="rId2"/>
                <a:stretch>
                  <a:fillRect r="-2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EEAF59C4-BF76-FE73-058A-C8FAF3E249E5}"/>
                  </a:ext>
                </a:extLst>
              </p:cNvPr>
              <p:cNvSpPr txBox="1"/>
              <p:nvPr/>
            </p:nvSpPr>
            <p:spPr>
              <a:xfrm>
                <a:off x="2244846" y="25009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6" name="TextBox 5">
                <a:extLst>
                  <a:ext uri="{FF2B5EF4-FFF2-40B4-BE49-F238E27FC236}">
                    <a16:creationId xmlns:a16="http://schemas.microsoft.com/office/drawing/2014/main" id="{EEAF59C4-BF76-FE73-058A-C8FAF3E249E5}"/>
                  </a:ext>
                </a:extLst>
              </p:cNvPr>
              <p:cNvSpPr txBox="1">
                <a:spLocks noRot="1" noChangeAspect="1" noMove="1" noResize="1" noEditPoints="1" noAdjustHandles="1" noChangeArrowheads="1" noChangeShapeType="1" noTextEdit="1"/>
              </p:cNvSpPr>
              <p:nvPr/>
            </p:nvSpPr>
            <p:spPr>
              <a:xfrm>
                <a:off x="2244846" y="2500954"/>
                <a:ext cx="284052" cy="369332"/>
              </a:xfrm>
              <a:prstGeom prst="rect">
                <a:avLst/>
              </a:prstGeom>
              <a:blipFill>
                <a:blip r:embed="rId3"/>
                <a:stretch>
                  <a:fillRect r="-208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0762FD7F-1459-C3A2-1207-F2671A4C7BC7}"/>
                  </a:ext>
                </a:extLst>
              </p:cNvPr>
              <p:cNvSpPr txBox="1"/>
              <p:nvPr/>
            </p:nvSpPr>
            <p:spPr>
              <a:xfrm>
                <a:off x="2244846" y="329977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7" name="TextBox 6">
                <a:extLst>
                  <a:ext uri="{FF2B5EF4-FFF2-40B4-BE49-F238E27FC236}">
                    <a16:creationId xmlns:a16="http://schemas.microsoft.com/office/drawing/2014/main" id="{0762FD7F-1459-C3A2-1207-F2671A4C7BC7}"/>
                  </a:ext>
                </a:extLst>
              </p:cNvPr>
              <p:cNvSpPr txBox="1">
                <a:spLocks noRot="1" noChangeAspect="1" noMove="1" noResize="1" noEditPoints="1" noAdjustHandles="1" noChangeArrowheads="1" noChangeShapeType="1" noTextEdit="1"/>
              </p:cNvSpPr>
              <p:nvPr/>
            </p:nvSpPr>
            <p:spPr>
              <a:xfrm>
                <a:off x="2244846" y="3299771"/>
                <a:ext cx="284052" cy="369332"/>
              </a:xfrm>
              <a:prstGeom prst="rect">
                <a:avLst/>
              </a:prstGeom>
              <a:blipFill>
                <a:blip r:embed="rId4"/>
                <a:stretch>
                  <a:fillRect r="-25000" b="-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D804A11E-54EC-B1B2-A6E5-05217155083F}"/>
                  </a:ext>
                </a:extLst>
              </p:cNvPr>
              <p:cNvSpPr txBox="1"/>
              <p:nvPr/>
            </p:nvSpPr>
            <p:spPr>
              <a:xfrm>
                <a:off x="2244846" y="4156254"/>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8" name="TextBox 7">
                <a:extLst>
                  <a:ext uri="{FF2B5EF4-FFF2-40B4-BE49-F238E27FC236}">
                    <a16:creationId xmlns:a16="http://schemas.microsoft.com/office/drawing/2014/main" id="{D804A11E-54EC-B1B2-A6E5-05217155083F}"/>
                  </a:ext>
                </a:extLst>
              </p:cNvPr>
              <p:cNvSpPr txBox="1">
                <a:spLocks noRot="1" noChangeAspect="1" noMove="1" noResize="1" noEditPoints="1" noAdjustHandles="1" noChangeArrowheads="1" noChangeShapeType="1" noTextEdit="1"/>
              </p:cNvSpPr>
              <p:nvPr/>
            </p:nvSpPr>
            <p:spPr>
              <a:xfrm>
                <a:off x="2244846" y="4156254"/>
                <a:ext cx="284052" cy="369332"/>
              </a:xfrm>
              <a:prstGeom prst="rect">
                <a:avLst/>
              </a:prstGeom>
              <a:blipFill>
                <a:blip r:embed="rId5"/>
                <a:stretch>
                  <a:fillRect r="-25000"/>
                </a:stretch>
              </a:blipFill>
            </p:spPr>
            <p:txBody>
              <a:bodyPr/>
              <a:lstStyle/>
              <a:p>
                <a:r>
                  <a:rPr lang="en-US">
                    <a:noFill/>
                  </a:rPr>
                  <a:t> </a:t>
                </a:r>
              </a:p>
            </p:txBody>
          </p:sp>
        </mc:Fallback>
      </mc:AlternateContent>
      <p:sp>
        <p:nvSpPr>
          <p:cNvPr id="10" name="TextBox 9">
            <a:extLst>
              <a:ext uri="{FF2B5EF4-FFF2-40B4-BE49-F238E27FC236}">
                <a16:creationId xmlns:a16="http://schemas.microsoft.com/office/drawing/2014/main" id="{6A3FAB22-51A4-164D-0E4E-CCF9E41A6825}"/>
              </a:ext>
            </a:extLst>
          </p:cNvPr>
          <p:cNvSpPr txBox="1"/>
          <p:nvPr/>
        </p:nvSpPr>
        <p:spPr>
          <a:xfrm>
            <a:off x="6849386" y="1937323"/>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1" name="TextBox 10">
            <a:extLst>
              <a:ext uri="{FF2B5EF4-FFF2-40B4-BE49-F238E27FC236}">
                <a16:creationId xmlns:a16="http://schemas.microsoft.com/office/drawing/2014/main" id="{E85BA160-06AB-32DA-75F3-128AEEF58343}"/>
              </a:ext>
            </a:extLst>
          </p:cNvPr>
          <p:cNvSpPr txBox="1"/>
          <p:nvPr/>
        </p:nvSpPr>
        <p:spPr>
          <a:xfrm>
            <a:off x="5329778" y="1941787"/>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20" name="TextBox 19">
            <a:extLst>
              <a:ext uri="{FF2B5EF4-FFF2-40B4-BE49-F238E27FC236}">
                <a16:creationId xmlns:a16="http://schemas.microsoft.com/office/drawing/2014/main" id="{7E22D67A-4CB6-B856-A74D-71524DB9C97D}"/>
              </a:ext>
            </a:extLst>
          </p:cNvPr>
          <p:cNvSpPr txBox="1"/>
          <p:nvPr/>
        </p:nvSpPr>
        <p:spPr>
          <a:xfrm>
            <a:off x="803103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1" name="TextBox 20">
            <a:extLst>
              <a:ext uri="{FF2B5EF4-FFF2-40B4-BE49-F238E27FC236}">
                <a16:creationId xmlns:a16="http://schemas.microsoft.com/office/drawing/2014/main" id="{2A887C2C-8045-8B5B-CD6B-4FC2006D8F5F}"/>
              </a:ext>
            </a:extLst>
          </p:cNvPr>
          <p:cNvSpPr txBox="1"/>
          <p:nvPr/>
        </p:nvSpPr>
        <p:spPr>
          <a:xfrm>
            <a:off x="514521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22" name="TextBox 21">
            <a:extLst>
              <a:ext uri="{FF2B5EF4-FFF2-40B4-BE49-F238E27FC236}">
                <a16:creationId xmlns:a16="http://schemas.microsoft.com/office/drawing/2014/main" id="{67E9E8C0-9CB2-BFDA-B243-7A61B5117BC4}"/>
              </a:ext>
            </a:extLst>
          </p:cNvPr>
          <p:cNvSpPr txBox="1"/>
          <p:nvPr/>
        </p:nvSpPr>
        <p:spPr>
          <a:xfrm>
            <a:off x="4518907" y="2596204"/>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23" name="TextBox 22">
            <a:extLst>
              <a:ext uri="{FF2B5EF4-FFF2-40B4-BE49-F238E27FC236}">
                <a16:creationId xmlns:a16="http://schemas.microsoft.com/office/drawing/2014/main" id="{238FCC12-B01B-A193-2478-380BB39DB9E7}"/>
              </a:ext>
            </a:extLst>
          </p:cNvPr>
          <p:cNvSpPr txBox="1"/>
          <p:nvPr/>
        </p:nvSpPr>
        <p:spPr>
          <a:xfrm>
            <a:off x="6330917" y="2592856"/>
            <a:ext cx="309700"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cxnSp>
        <p:nvCxnSpPr>
          <p:cNvPr id="24" name="Connector: Curved 23">
            <a:extLst>
              <a:ext uri="{FF2B5EF4-FFF2-40B4-BE49-F238E27FC236}">
                <a16:creationId xmlns:a16="http://schemas.microsoft.com/office/drawing/2014/main" id="{F0E8BF22-C32D-B315-2A94-EBEAA9446C10}"/>
              </a:ext>
            </a:extLst>
          </p:cNvPr>
          <p:cNvCxnSpPr>
            <a:cxnSpLocks/>
            <a:stCxn id="28" idx="2"/>
            <a:endCxn id="29" idx="2"/>
          </p:cNvCxnSpPr>
          <p:nvPr/>
        </p:nvCxnSpPr>
        <p:spPr>
          <a:xfrm rot="10800000" flipH="1" flipV="1">
            <a:off x="4978797" y="2515786"/>
            <a:ext cx="437011" cy="704335"/>
          </a:xfrm>
          <a:prstGeom prst="curvedConnector3">
            <a:avLst>
              <a:gd name="adj1" fmla="val -5231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34" name="Connector: Curved 33">
            <a:extLst>
              <a:ext uri="{FF2B5EF4-FFF2-40B4-BE49-F238E27FC236}">
                <a16:creationId xmlns:a16="http://schemas.microsoft.com/office/drawing/2014/main" id="{AF70ADC8-02B5-1344-EF33-B3A833D7D6DF}"/>
              </a:ext>
            </a:extLst>
          </p:cNvPr>
          <p:cNvCxnSpPr>
            <a:cxnSpLocks/>
            <a:stCxn id="32" idx="2"/>
            <a:endCxn id="42" idx="2"/>
          </p:cNvCxnSpPr>
          <p:nvPr/>
        </p:nvCxnSpPr>
        <p:spPr>
          <a:xfrm rot="10800000" flipV="1">
            <a:off x="8638750" y="3220121"/>
            <a:ext cx="12700" cy="791424"/>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0" name="Connector: Curved 59">
            <a:extLst>
              <a:ext uri="{FF2B5EF4-FFF2-40B4-BE49-F238E27FC236}">
                <a16:creationId xmlns:a16="http://schemas.microsoft.com/office/drawing/2014/main" id="{F9F3766C-ED65-C339-2507-D82E68EF5CB9}"/>
              </a:ext>
            </a:extLst>
          </p:cNvPr>
          <p:cNvCxnSpPr>
            <a:cxnSpLocks/>
            <a:stCxn id="42" idx="2"/>
            <a:endCxn id="50" idx="2"/>
          </p:cNvCxnSpPr>
          <p:nvPr/>
        </p:nvCxnSpPr>
        <p:spPr>
          <a:xfrm rot="10800000" flipV="1">
            <a:off x="8638750" y="4011545"/>
            <a:ext cx="12700" cy="955868"/>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1" name="Connector: Curved 60">
            <a:extLst>
              <a:ext uri="{FF2B5EF4-FFF2-40B4-BE49-F238E27FC236}">
                <a16:creationId xmlns:a16="http://schemas.microsoft.com/office/drawing/2014/main" id="{F0858C5F-D262-AF82-3638-BB7ADF954CC1}"/>
              </a:ext>
            </a:extLst>
          </p:cNvPr>
          <p:cNvCxnSpPr>
            <a:cxnSpLocks/>
            <a:stCxn id="32" idx="6"/>
            <a:endCxn id="42" idx="6"/>
          </p:cNvCxnSpPr>
          <p:nvPr/>
        </p:nvCxnSpPr>
        <p:spPr>
          <a:xfrm>
            <a:off x="8675326" y="3220121"/>
            <a:ext cx="12700" cy="791424"/>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3" name="Connector: Curved 62">
            <a:extLst>
              <a:ext uri="{FF2B5EF4-FFF2-40B4-BE49-F238E27FC236}">
                <a16:creationId xmlns:a16="http://schemas.microsoft.com/office/drawing/2014/main" id="{AF4BECC5-AD86-0448-6DC3-1D5EEC484B92}"/>
              </a:ext>
            </a:extLst>
          </p:cNvPr>
          <p:cNvCxnSpPr>
            <a:cxnSpLocks/>
            <a:stCxn id="42" idx="6"/>
            <a:endCxn id="50" idx="6"/>
          </p:cNvCxnSpPr>
          <p:nvPr/>
        </p:nvCxnSpPr>
        <p:spPr>
          <a:xfrm>
            <a:off x="8675326" y="4011545"/>
            <a:ext cx="12700" cy="955868"/>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50" name="Oval 49">
            <a:extLst>
              <a:ext uri="{FF2B5EF4-FFF2-40B4-BE49-F238E27FC236}">
                <a16:creationId xmlns:a16="http://schemas.microsoft.com/office/drawing/2014/main" id="{3AF8D220-C27C-3FC2-9E64-D0E12F57BD72}"/>
              </a:ext>
            </a:extLst>
          </p:cNvPr>
          <p:cNvSpPr/>
          <p:nvPr/>
        </p:nvSpPr>
        <p:spPr>
          <a:xfrm>
            <a:off x="863875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 name="Connector: Curved 2">
            <a:extLst>
              <a:ext uri="{FF2B5EF4-FFF2-40B4-BE49-F238E27FC236}">
                <a16:creationId xmlns:a16="http://schemas.microsoft.com/office/drawing/2014/main" id="{9D1E1859-E848-F2AC-97B2-D9C445B9C9E3}"/>
              </a:ext>
            </a:extLst>
          </p:cNvPr>
          <p:cNvCxnSpPr>
            <a:cxnSpLocks/>
            <a:stCxn id="39" idx="2"/>
            <a:endCxn id="55" idx="2"/>
          </p:cNvCxnSpPr>
          <p:nvPr/>
        </p:nvCxnSpPr>
        <p:spPr>
          <a:xfrm rot="10800000" flipH="1" flipV="1">
            <a:off x="4856237" y="4011545"/>
            <a:ext cx="165525" cy="955868"/>
          </a:xfrm>
          <a:prstGeom prst="curvedConnector3">
            <a:avLst>
              <a:gd name="adj1" fmla="val -138106"/>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 name="Connector: Curved 8">
            <a:extLst>
              <a:ext uri="{FF2B5EF4-FFF2-40B4-BE49-F238E27FC236}">
                <a16:creationId xmlns:a16="http://schemas.microsoft.com/office/drawing/2014/main" id="{840EB658-69B4-6CD2-841C-7FA5504FF59E}"/>
              </a:ext>
            </a:extLst>
          </p:cNvPr>
          <p:cNvCxnSpPr>
            <a:cxnSpLocks/>
            <a:stCxn id="39" idx="6"/>
            <a:endCxn id="55" idx="6"/>
          </p:cNvCxnSpPr>
          <p:nvPr/>
        </p:nvCxnSpPr>
        <p:spPr>
          <a:xfrm>
            <a:off x="4892814" y="4011545"/>
            <a:ext cx="165525" cy="955868"/>
          </a:xfrm>
          <a:prstGeom prst="curvedConnector3">
            <a:avLst>
              <a:gd name="adj1" fmla="val 238106"/>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55" name="Oval 54">
            <a:extLst>
              <a:ext uri="{FF2B5EF4-FFF2-40B4-BE49-F238E27FC236}">
                <a16:creationId xmlns:a16="http://schemas.microsoft.com/office/drawing/2014/main" id="{EB989ABC-DB56-2D55-4310-21FE223E2D89}"/>
              </a:ext>
            </a:extLst>
          </p:cNvPr>
          <p:cNvSpPr/>
          <p:nvPr/>
        </p:nvSpPr>
        <p:spPr>
          <a:xfrm>
            <a:off x="502176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 name="Connector: Curved 30">
            <a:extLst>
              <a:ext uri="{FF2B5EF4-FFF2-40B4-BE49-F238E27FC236}">
                <a16:creationId xmlns:a16="http://schemas.microsoft.com/office/drawing/2014/main" id="{2ECC7E1F-FF38-A85D-C912-2988B9E806D5}"/>
              </a:ext>
            </a:extLst>
          </p:cNvPr>
          <p:cNvCxnSpPr>
            <a:cxnSpLocks/>
            <a:stCxn id="38" idx="2"/>
            <a:endCxn id="55" idx="6"/>
          </p:cNvCxnSpPr>
          <p:nvPr/>
        </p:nvCxnSpPr>
        <p:spPr>
          <a:xfrm rot="10800000" flipV="1">
            <a:off x="5058340" y="4011545"/>
            <a:ext cx="681661" cy="955868"/>
          </a:xfrm>
          <a:prstGeom prst="curvedConnector3">
            <a:avLst>
              <a:gd name="adj1" fmla="val 5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4" name="Title 1">
                <a:extLst>
                  <a:ext uri="{FF2B5EF4-FFF2-40B4-BE49-F238E27FC236}">
                    <a16:creationId xmlns:a16="http://schemas.microsoft.com/office/drawing/2014/main" id="{B5CB27AC-551B-B02F-D148-BFF74BF0957A}"/>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14" name="Title 1">
                <a:extLst>
                  <a:ext uri="{FF2B5EF4-FFF2-40B4-BE49-F238E27FC236}">
                    <a16:creationId xmlns:a16="http://schemas.microsoft.com/office/drawing/2014/main" id="{B5CB27AC-551B-B02F-D148-BFF74BF0957A}"/>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6"/>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6096B6CB-C89F-DD93-0EC7-AAE177C98DCF}"/>
              </a:ext>
            </a:extLst>
          </p:cNvPr>
          <p:cNvSpPr>
            <a:spLocks noGrp="1"/>
          </p:cNvSpPr>
          <p:nvPr>
            <p:ph type="sldNum" sz="quarter" idx="12"/>
          </p:nvPr>
        </p:nvSpPr>
        <p:spPr/>
        <p:txBody>
          <a:bodyPr/>
          <a:lstStyle/>
          <a:p>
            <a:fld id="{F554FE33-57BC-AC46-850E-1C1298FC3260}" type="slidenum">
              <a:rPr lang="en-US" smtClean="0"/>
              <a:t>17</a:t>
            </a:fld>
            <a:endParaRPr lang="en-US"/>
          </a:p>
        </p:txBody>
      </p:sp>
      <p:sp>
        <p:nvSpPr>
          <p:cNvPr id="12" name="TextBox 11">
            <a:extLst>
              <a:ext uri="{FF2B5EF4-FFF2-40B4-BE49-F238E27FC236}">
                <a16:creationId xmlns:a16="http://schemas.microsoft.com/office/drawing/2014/main" id="{E99C2773-0195-E47A-2262-5A57CD7A5F13}"/>
              </a:ext>
            </a:extLst>
          </p:cNvPr>
          <p:cNvSpPr txBox="1"/>
          <p:nvPr/>
        </p:nvSpPr>
        <p:spPr>
          <a:xfrm>
            <a:off x="3997010" y="5696842"/>
            <a:ext cx="44678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Compression through common sub-DAGs</a:t>
            </a:r>
          </a:p>
        </p:txBody>
      </p:sp>
    </p:spTree>
    <p:extLst>
      <p:ext uri="{BB962C8B-B14F-4D97-AF65-F5344CB8AC3E}">
        <p14:creationId xmlns:p14="http://schemas.microsoft.com/office/powerpoint/2010/main" val="203540128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4" name="Title 1">
                <a:extLst>
                  <a:ext uri="{FF2B5EF4-FFF2-40B4-BE49-F238E27FC236}">
                    <a16:creationId xmlns:a16="http://schemas.microsoft.com/office/drawing/2014/main" id="{B5CB27AC-551B-B02F-D148-BFF74BF0957A}"/>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14" name="Title 1">
                <a:extLst>
                  <a:ext uri="{FF2B5EF4-FFF2-40B4-BE49-F238E27FC236}">
                    <a16:creationId xmlns:a16="http://schemas.microsoft.com/office/drawing/2014/main" id="{B5CB27AC-551B-B02F-D148-BFF74BF0957A}"/>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grpSp>
        <p:nvGrpSpPr>
          <p:cNvPr id="2" name="Group 1">
            <a:extLst>
              <a:ext uri="{FF2B5EF4-FFF2-40B4-BE49-F238E27FC236}">
                <a16:creationId xmlns:a16="http://schemas.microsoft.com/office/drawing/2014/main" id="{D2211B73-6DC0-20FE-1125-95F74F8A300F}"/>
              </a:ext>
            </a:extLst>
          </p:cNvPr>
          <p:cNvGrpSpPr/>
          <p:nvPr/>
        </p:nvGrpSpPr>
        <p:grpSpPr>
          <a:xfrm>
            <a:off x="4499486" y="1821827"/>
            <a:ext cx="3107019" cy="3431475"/>
            <a:chOff x="3406378" y="1973991"/>
            <a:chExt cx="2230309" cy="2580086"/>
          </a:xfrm>
        </p:grpSpPr>
        <p:sp>
          <p:nvSpPr>
            <p:cNvPr id="12" name="TextBox 11">
              <a:extLst>
                <a:ext uri="{FF2B5EF4-FFF2-40B4-BE49-F238E27FC236}">
                  <a16:creationId xmlns:a16="http://schemas.microsoft.com/office/drawing/2014/main" id="{3312D5CE-7813-B0BC-8D12-FC8092BA1D07}"/>
                </a:ext>
              </a:extLst>
            </p:cNvPr>
            <p:cNvSpPr txBox="1"/>
            <p:nvPr/>
          </p:nvSpPr>
          <p:spPr>
            <a:xfrm>
              <a:off x="5414375" y="4299522"/>
              <a:ext cx="222312" cy="254555"/>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13" name="TextBox 12">
              <a:extLst>
                <a:ext uri="{FF2B5EF4-FFF2-40B4-BE49-F238E27FC236}">
                  <a16:creationId xmlns:a16="http://schemas.microsoft.com/office/drawing/2014/main" id="{D40AF792-65DC-30A1-28D5-5E61F423CB51}"/>
                </a:ext>
              </a:extLst>
            </p:cNvPr>
            <p:cNvSpPr txBox="1"/>
            <p:nvPr/>
          </p:nvSpPr>
          <p:spPr>
            <a:xfrm>
              <a:off x="4096514" y="4299522"/>
              <a:ext cx="222312" cy="254555"/>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16" name="Oval 15">
              <a:extLst>
                <a:ext uri="{FF2B5EF4-FFF2-40B4-BE49-F238E27FC236}">
                  <a16:creationId xmlns:a16="http://schemas.microsoft.com/office/drawing/2014/main" id="{6196C787-485A-0A98-CB97-48FC1480AC9F}"/>
                </a:ext>
              </a:extLst>
            </p:cNvPr>
            <p:cNvSpPr/>
            <p:nvPr/>
          </p:nvSpPr>
          <p:spPr>
            <a:xfrm>
              <a:off x="4706955" y="20017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7CE471E4-8860-5EA3-05D4-6F6B77DC888F}"/>
                </a:ext>
              </a:extLst>
            </p:cNvPr>
            <p:cNvSpPr/>
            <p:nvPr/>
          </p:nvSpPr>
          <p:spPr>
            <a:xfrm>
              <a:off x="5155915" y="255597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Oval 17">
              <a:extLst>
                <a:ext uri="{FF2B5EF4-FFF2-40B4-BE49-F238E27FC236}">
                  <a16:creationId xmlns:a16="http://schemas.microsoft.com/office/drawing/2014/main" id="{85506376-329B-3094-7AFF-3FF2DF90C18B}"/>
                </a:ext>
              </a:extLst>
            </p:cNvPr>
            <p:cNvSpPr/>
            <p:nvPr/>
          </p:nvSpPr>
          <p:spPr>
            <a:xfrm>
              <a:off x="4204856" y="255597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Oval 18">
              <a:extLst>
                <a:ext uri="{FF2B5EF4-FFF2-40B4-BE49-F238E27FC236}">
                  <a16:creationId xmlns:a16="http://schemas.microsoft.com/office/drawing/2014/main" id="{95C57EA5-80AF-D29C-0716-5A4523FA6238}"/>
                </a:ext>
              </a:extLst>
            </p:cNvPr>
            <p:cNvSpPr/>
            <p:nvPr/>
          </p:nvSpPr>
          <p:spPr>
            <a:xfrm>
              <a:off x="4641867"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Oval 26">
              <a:extLst>
                <a:ext uri="{FF2B5EF4-FFF2-40B4-BE49-F238E27FC236}">
                  <a16:creationId xmlns:a16="http://schemas.microsoft.com/office/drawing/2014/main" id="{772E4F69-4CE6-3DB1-8286-F7B667E3B440}"/>
                </a:ext>
              </a:extLst>
            </p:cNvPr>
            <p:cNvSpPr/>
            <p:nvPr/>
          </p:nvSpPr>
          <p:spPr>
            <a:xfrm>
              <a:off x="5538113"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 name="Oval 29">
              <a:extLst>
                <a:ext uri="{FF2B5EF4-FFF2-40B4-BE49-F238E27FC236}">
                  <a16:creationId xmlns:a16="http://schemas.microsoft.com/office/drawing/2014/main" id="{23BB85E9-993B-0587-B464-66DD7E3A271A}"/>
                </a:ext>
              </a:extLst>
            </p:cNvPr>
            <p:cNvSpPr/>
            <p:nvPr/>
          </p:nvSpPr>
          <p:spPr>
            <a:xfrm>
              <a:off x="4908392" y="363216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 name="Oval 32">
              <a:extLst>
                <a:ext uri="{FF2B5EF4-FFF2-40B4-BE49-F238E27FC236}">
                  <a16:creationId xmlns:a16="http://schemas.microsoft.com/office/drawing/2014/main" id="{B812C226-D646-8D07-ECB7-3140694B25A8}"/>
                </a:ext>
              </a:extLst>
            </p:cNvPr>
            <p:cNvSpPr/>
            <p:nvPr/>
          </p:nvSpPr>
          <p:spPr>
            <a:xfrm>
              <a:off x="4162684" y="363216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Oval 34">
              <a:extLst>
                <a:ext uri="{FF2B5EF4-FFF2-40B4-BE49-F238E27FC236}">
                  <a16:creationId xmlns:a16="http://schemas.microsoft.com/office/drawing/2014/main" id="{7767F348-1772-BCEE-D195-9CC3ADF6F3F6}"/>
                </a:ext>
              </a:extLst>
            </p:cNvPr>
            <p:cNvSpPr/>
            <p:nvPr/>
          </p:nvSpPr>
          <p:spPr>
            <a:xfrm>
              <a:off x="5538113" y="363216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6" name="Straight Arrow Connector 35">
              <a:extLst>
                <a:ext uri="{FF2B5EF4-FFF2-40B4-BE49-F238E27FC236}">
                  <a16:creationId xmlns:a16="http://schemas.microsoft.com/office/drawing/2014/main" id="{4C8DFCCB-A81D-8203-0FF4-03AE2835AE02}"/>
                </a:ext>
              </a:extLst>
            </p:cNvPr>
            <p:cNvCxnSpPr>
              <a:cxnSpLocks/>
              <a:stCxn id="16" idx="5"/>
              <a:endCxn id="17" idx="1"/>
            </p:cNvCxnSpPr>
            <p:nvPr/>
          </p:nvCxnSpPr>
          <p:spPr>
            <a:xfrm>
              <a:off x="4738175" y="2032971"/>
              <a:ext cx="423096" cy="528359"/>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D66CFD54-0CDF-B785-313D-9B5F7A08055E}"/>
                </a:ext>
              </a:extLst>
            </p:cNvPr>
            <p:cNvCxnSpPr>
              <a:cxnSpLocks/>
              <a:stCxn id="16" idx="3"/>
              <a:endCxn id="18" idx="7"/>
            </p:cNvCxnSpPr>
            <p:nvPr/>
          </p:nvCxnSpPr>
          <p:spPr>
            <a:xfrm flipH="1">
              <a:off x="4236076" y="2032971"/>
              <a:ext cx="476235" cy="528359"/>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0" name="Straight Arrow Connector 39">
              <a:extLst>
                <a:ext uri="{FF2B5EF4-FFF2-40B4-BE49-F238E27FC236}">
                  <a16:creationId xmlns:a16="http://schemas.microsoft.com/office/drawing/2014/main" id="{B166859E-FB47-A149-147D-EFFBF48EA5CC}"/>
                </a:ext>
              </a:extLst>
            </p:cNvPr>
            <p:cNvCxnSpPr>
              <a:cxnSpLocks/>
              <a:stCxn id="17" idx="3"/>
              <a:endCxn id="19" idx="6"/>
            </p:cNvCxnSpPr>
            <p:nvPr/>
          </p:nvCxnSpPr>
          <p:spPr>
            <a:xfrm flipH="1">
              <a:off x="4678443" y="2587194"/>
              <a:ext cx="482828" cy="63292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BC18A880-8337-A60A-47A4-5034A9D95A09}"/>
                </a:ext>
              </a:extLst>
            </p:cNvPr>
            <p:cNvCxnSpPr>
              <a:cxnSpLocks/>
              <a:stCxn id="17" idx="5"/>
              <a:endCxn id="27" idx="1"/>
            </p:cNvCxnSpPr>
            <p:nvPr/>
          </p:nvCxnSpPr>
          <p:spPr>
            <a:xfrm>
              <a:off x="5187135" y="2587194"/>
              <a:ext cx="356334" cy="61999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15EAB512-4F31-6210-E049-579CD2800EF9}"/>
                </a:ext>
              </a:extLst>
            </p:cNvPr>
            <p:cNvCxnSpPr>
              <a:cxnSpLocks/>
              <a:stCxn id="18" idx="5"/>
              <a:endCxn id="19" idx="1"/>
            </p:cNvCxnSpPr>
            <p:nvPr/>
          </p:nvCxnSpPr>
          <p:spPr>
            <a:xfrm>
              <a:off x="4236076" y="2587194"/>
              <a:ext cx="411147" cy="61999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FE20C7F1-1EFA-B963-FAD9-8FA68C188B9E}"/>
                </a:ext>
              </a:extLst>
            </p:cNvPr>
            <p:cNvCxnSpPr>
              <a:cxnSpLocks/>
              <a:stCxn id="19" idx="5"/>
              <a:endCxn id="30" idx="0"/>
            </p:cNvCxnSpPr>
            <p:nvPr/>
          </p:nvCxnSpPr>
          <p:spPr>
            <a:xfrm>
              <a:off x="4673087" y="3233053"/>
              <a:ext cx="253593" cy="39911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E8BD1FD3-5057-94EC-CF49-F24A4F3BF126}"/>
                </a:ext>
              </a:extLst>
            </p:cNvPr>
            <p:cNvCxnSpPr>
              <a:cxnSpLocks/>
              <a:stCxn id="19" idx="3"/>
              <a:endCxn id="33" idx="7"/>
            </p:cNvCxnSpPr>
            <p:nvPr/>
          </p:nvCxnSpPr>
          <p:spPr>
            <a:xfrm flipH="1">
              <a:off x="4193904" y="3233053"/>
              <a:ext cx="453319" cy="404466"/>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46" name="TextBox 45">
                  <a:extLst>
                    <a:ext uri="{FF2B5EF4-FFF2-40B4-BE49-F238E27FC236}">
                      <a16:creationId xmlns:a16="http://schemas.microsoft.com/office/drawing/2014/main" id="{98D3A70F-BC11-68C8-65BB-67D49EF7D71A}"/>
                    </a:ext>
                  </a:extLst>
                </p:cNvPr>
                <p:cNvSpPr txBox="1"/>
                <p:nvPr/>
              </p:nvSpPr>
              <p:spPr>
                <a:xfrm>
                  <a:off x="3406378" y="1973991"/>
                  <a:ext cx="284052" cy="277696"/>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46" name="TextBox 45">
                  <a:extLst>
                    <a:ext uri="{FF2B5EF4-FFF2-40B4-BE49-F238E27FC236}">
                      <a16:creationId xmlns:a16="http://schemas.microsoft.com/office/drawing/2014/main" id="{98D3A70F-BC11-68C8-65BB-67D49EF7D71A}"/>
                    </a:ext>
                  </a:extLst>
                </p:cNvPr>
                <p:cNvSpPr txBox="1">
                  <a:spLocks noRot="1" noChangeAspect="1" noMove="1" noResize="1" noEditPoints="1" noAdjustHandles="1" noChangeArrowheads="1" noChangeShapeType="1" noTextEdit="1"/>
                </p:cNvSpPr>
                <p:nvPr/>
              </p:nvSpPr>
              <p:spPr>
                <a:xfrm>
                  <a:off x="3406378" y="1973991"/>
                  <a:ext cx="284052" cy="277696"/>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7" name="TextBox 46">
                  <a:extLst>
                    <a:ext uri="{FF2B5EF4-FFF2-40B4-BE49-F238E27FC236}">
                      <a16:creationId xmlns:a16="http://schemas.microsoft.com/office/drawing/2014/main" id="{C682645F-D69B-B9A6-50FB-5ACC83E495A0}"/>
                    </a:ext>
                  </a:extLst>
                </p:cNvPr>
                <p:cNvSpPr txBox="1"/>
                <p:nvPr/>
              </p:nvSpPr>
              <p:spPr>
                <a:xfrm>
                  <a:off x="3406378" y="2616286"/>
                  <a:ext cx="284052" cy="277696"/>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47" name="TextBox 46">
                  <a:extLst>
                    <a:ext uri="{FF2B5EF4-FFF2-40B4-BE49-F238E27FC236}">
                      <a16:creationId xmlns:a16="http://schemas.microsoft.com/office/drawing/2014/main" id="{C682645F-D69B-B9A6-50FB-5ACC83E495A0}"/>
                    </a:ext>
                  </a:extLst>
                </p:cNvPr>
                <p:cNvSpPr txBox="1">
                  <a:spLocks noRot="1" noChangeAspect="1" noMove="1" noResize="1" noEditPoints="1" noAdjustHandles="1" noChangeArrowheads="1" noChangeShapeType="1" noTextEdit="1"/>
                </p:cNvSpPr>
                <p:nvPr/>
              </p:nvSpPr>
              <p:spPr>
                <a:xfrm>
                  <a:off x="3406378" y="2616286"/>
                  <a:ext cx="284052" cy="277696"/>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 name="TextBox 47">
                  <a:extLst>
                    <a:ext uri="{FF2B5EF4-FFF2-40B4-BE49-F238E27FC236}">
                      <a16:creationId xmlns:a16="http://schemas.microsoft.com/office/drawing/2014/main" id="{70A1547B-3C3F-9ACB-FCF9-E12E7BEA54BD}"/>
                    </a:ext>
                  </a:extLst>
                </p:cNvPr>
                <p:cNvSpPr txBox="1"/>
                <p:nvPr/>
              </p:nvSpPr>
              <p:spPr>
                <a:xfrm>
                  <a:off x="3406378" y="3159726"/>
                  <a:ext cx="284052" cy="277696"/>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48" name="TextBox 47">
                  <a:extLst>
                    <a:ext uri="{FF2B5EF4-FFF2-40B4-BE49-F238E27FC236}">
                      <a16:creationId xmlns:a16="http://schemas.microsoft.com/office/drawing/2014/main" id="{70A1547B-3C3F-9ACB-FCF9-E12E7BEA54BD}"/>
                    </a:ext>
                  </a:extLst>
                </p:cNvPr>
                <p:cNvSpPr txBox="1">
                  <a:spLocks noRot="1" noChangeAspect="1" noMove="1" noResize="1" noEditPoints="1" noAdjustHandles="1" noChangeArrowheads="1" noChangeShapeType="1" noTextEdit="1"/>
                </p:cNvSpPr>
                <p:nvPr/>
              </p:nvSpPr>
              <p:spPr>
                <a:xfrm>
                  <a:off x="3406378" y="3159726"/>
                  <a:ext cx="284052" cy="277696"/>
                </a:xfrm>
                <a:prstGeom prst="rect">
                  <a:avLst/>
                </a:prstGeom>
                <a:blipFill>
                  <a:blip r:embed="rId6"/>
                  <a:stretch>
                    <a:fillRect b="-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9" name="TextBox 48">
                  <a:extLst>
                    <a:ext uri="{FF2B5EF4-FFF2-40B4-BE49-F238E27FC236}">
                      <a16:creationId xmlns:a16="http://schemas.microsoft.com/office/drawing/2014/main" id="{CC2D0AA6-A04B-07FD-EE94-4079310E1DC0}"/>
                    </a:ext>
                  </a:extLst>
                </p:cNvPr>
                <p:cNvSpPr txBox="1"/>
                <p:nvPr/>
              </p:nvSpPr>
              <p:spPr>
                <a:xfrm>
                  <a:off x="3406378" y="3769075"/>
                  <a:ext cx="284052" cy="277696"/>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49" name="TextBox 48">
                  <a:extLst>
                    <a:ext uri="{FF2B5EF4-FFF2-40B4-BE49-F238E27FC236}">
                      <a16:creationId xmlns:a16="http://schemas.microsoft.com/office/drawing/2014/main" id="{CC2D0AA6-A04B-07FD-EE94-4079310E1DC0}"/>
                    </a:ext>
                  </a:extLst>
                </p:cNvPr>
                <p:cNvSpPr txBox="1">
                  <a:spLocks noRot="1" noChangeAspect="1" noMove="1" noResize="1" noEditPoints="1" noAdjustHandles="1" noChangeArrowheads="1" noChangeShapeType="1" noTextEdit="1"/>
                </p:cNvSpPr>
                <p:nvPr/>
              </p:nvSpPr>
              <p:spPr>
                <a:xfrm>
                  <a:off x="3406378" y="3769075"/>
                  <a:ext cx="284052" cy="277696"/>
                </a:xfrm>
                <a:prstGeom prst="rect">
                  <a:avLst/>
                </a:prstGeom>
                <a:blipFill>
                  <a:blip r:embed="rId7"/>
                  <a:stretch>
                    <a:fillRect/>
                  </a:stretch>
                </a:blipFill>
              </p:spPr>
              <p:txBody>
                <a:bodyPr/>
                <a:lstStyle/>
                <a:p>
                  <a:r>
                    <a:rPr lang="en-US">
                      <a:noFill/>
                    </a:rPr>
                    <a:t> </a:t>
                  </a:r>
                </a:p>
              </p:txBody>
            </p:sp>
          </mc:Fallback>
        </mc:AlternateContent>
        <p:sp>
          <p:nvSpPr>
            <p:cNvPr id="51" name="TextBox 50">
              <a:extLst>
                <a:ext uri="{FF2B5EF4-FFF2-40B4-BE49-F238E27FC236}">
                  <a16:creationId xmlns:a16="http://schemas.microsoft.com/office/drawing/2014/main" id="{54F34CA5-214C-3517-E328-7C2C104D3C02}"/>
                </a:ext>
              </a:extLst>
            </p:cNvPr>
            <p:cNvSpPr txBox="1"/>
            <p:nvPr/>
          </p:nvSpPr>
          <p:spPr>
            <a:xfrm>
              <a:off x="4864070" y="2038327"/>
              <a:ext cx="222312" cy="254555"/>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52" name="TextBox 51">
              <a:extLst>
                <a:ext uri="{FF2B5EF4-FFF2-40B4-BE49-F238E27FC236}">
                  <a16:creationId xmlns:a16="http://schemas.microsoft.com/office/drawing/2014/main" id="{43188A97-2613-0A2D-6DFC-341D9CE100E3}"/>
                </a:ext>
              </a:extLst>
            </p:cNvPr>
            <p:cNvSpPr txBox="1"/>
            <p:nvPr/>
          </p:nvSpPr>
          <p:spPr>
            <a:xfrm>
              <a:off x="4242879" y="2042791"/>
              <a:ext cx="222312" cy="254555"/>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53" name="TextBox 52">
              <a:extLst>
                <a:ext uri="{FF2B5EF4-FFF2-40B4-BE49-F238E27FC236}">
                  <a16:creationId xmlns:a16="http://schemas.microsoft.com/office/drawing/2014/main" id="{7E359EC1-CA5F-B428-25B8-038400352558}"/>
                </a:ext>
              </a:extLst>
            </p:cNvPr>
            <p:cNvSpPr txBox="1"/>
            <p:nvPr/>
          </p:nvSpPr>
          <p:spPr>
            <a:xfrm>
              <a:off x="5333551" y="2654680"/>
              <a:ext cx="222312" cy="254555"/>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54" name="TextBox 53">
              <a:extLst>
                <a:ext uri="{FF2B5EF4-FFF2-40B4-BE49-F238E27FC236}">
                  <a16:creationId xmlns:a16="http://schemas.microsoft.com/office/drawing/2014/main" id="{97D9388B-F1DB-D7A3-8B72-79B39D896BEA}"/>
                </a:ext>
              </a:extLst>
            </p:cNvPr>
            <p:cNvSpPr txBox="1"/>
            <p:nvPr/>
          </p:nvSpPr>
          <p:spPr>
            <a:xfrm>
              <a:off x="4379514" y="2646442"/>
              <a:ext cx="222312" cy="254555"/>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a:t>
              </a:r>
            </a:p>
          </p:txBody>
        </p:sp>
        <p:sp>
          <p:nvSpPr>
            <p:cNvPr id="56" name="TextBox 55">
              <a:extLst>
                <a:ext uri="{FF2B5EF4-FFF2-40B4-BE49-F238E27FC236}">
                  <a16:creationId xmlns:a16="http://schemas.microsoft.com/office/drawing/2014/main" id="{9168DCB8-B5B2-1924-C1A3-9494483E3431}"/>
                </a:ext>
              </a:extLst>
            </p:cNvPr>
            <p:cNvSpPr txBox="1"/>
            <p:nvPr/>
          </p:nvSpPr>
          <p:spPr>
            <a:xfrm>
              <a:off x="3756824" y="2662918"/>
              <a:ext cx="222312" cy="254555"/>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sp>
          <p:nvSpPr>
            <p:cNvPr id="57" name="TextBox 56">
              <a:extLst>
                <a:ext uri="{FF2B5EF4-FFF2-40B4-BE49-F238E27FC236}">
                  <a16:creationId xmlns:a16="http://schemas.microsoft.com/office/drawing/2014/main" id="{A078DB2D-DF56-D6BB-0F04-6796CDA5B274}"/>
                </a:ext>
              </a:extLst>
            </p:cNvPr>
            <p:cNvSpPr txBox="1"/>
            <p:nvPr/>
          </p:nvSpPr>
          <p:spPr>
            <a:xfrm>
              <a:off x="4704272" y="2651332"/>
              <a:ext cx="222312" cy="254555"/>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F</a:t>
              </a:r>
            </a:p>
          </p:txBody>
        </p:sp>
        <p:cxnSp>
          <p:nvCxnSpPr>
            <p:cNvPr id="58" name="Connector: Curved 165">
              <a:extLst>
                <a:ext uri="{FF2B5EF4-FFF2-40B4-BE49-F238E27FC236}">
                  <a16:creationId xmlns:a16="http://schemas.microsoft.com/office/drawing/2014/main" id="{324D5F45-0158-BDEB-35EF-A2E8C80717B2}"/>
                </a:ext>
              </a:extLst>
            </p:cNvPr>
            <p:cNvCxnSpPr>
              <a:cxnSpLocks/>
              <a:stCxn id="18" idx="2"/>
              <a:endCxn id="19" idx="2"/>
            </p:cNvCxnSpPr>
            <p:nvPr/>
          </p:nvCxnSpPr>
          <p:spPr>
            <a:xfrm rot="10800000" flipH="1" flipV="1">
              <a:off x="4204855" y="2574261"/>
              <a:ext cx="437011" cy="645859"/>
            </a:xfrm>
            <a:prstGeom prst="curvedConnector3">
              <a:avLst>
                <a:gd name="adj1" fmla="val -5231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59" name="Connector: Curved 166">
              <a:extLst>
                <a:ext uri="{FF2B5EF4-FFF2-40B4-BE49-F238E27FC236}">
                  <a16:creationId xmlns:a16="http://schemas.microsoft.com/office/drawing/2014/main" id="{756978D1-E3F5-33EA-35E7-A493742E62FF}"/>
                </a:ext>
              </a:extLst>
            </p:cNvPr>
            <p:cNvCxnSpPr>
              <a:cxnSpLocks/>
              <a:stCxn id="27" idx="2"/>
              <a:endCxn id="35" idx="2"/>
            </p:cNvCxnSpPr>
            <p:nvPr/>
          </p:nvCxnSpPr>
          <p:spPr>
            <a:xfrm rot="10800000" flipV="1">
              <a:off x="5538113" y="3220121"/>
              <a:ext cx="12700" cy="430330"/>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2" name="Connector: Curved 167">
              <a:extLst>
                <a:ext uri="{FF2B5EF4-FFF2-40B4-BE49-F238E27FC236}">
                  <a16:creationId xmlns:a16="http://schemas.microsoft.com/office/drawing/2014/main" id="{9CDE3F01-ABF3-C760-016B-277E40F24FDB}"/>
                </a:ext>
              </a:extLst>
            </p:cNvPr>
            <p:cNvCxnSpPr>
              <a:cxnSpLocks/>
              <a:stCxn id="35" idx="2"/>
              <a:endCxn id="75" idx="2"/>
            </p:cNvCxnSpPr>
            <p:nvPr/>
          </p:nvCxnSpPr>
          <p:spPr>
            <a:xfrm rot="10800000" flipV="1">
              <a:off x="5538113" y="3650451"/>
              <a:ext cx="12700" cy="694610"/>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5" name="Connector: Curved 168">
              <a:extLst>
                <a:ext uri="{FF2B5EF4-FFF2-40B4-BE49-F238E27FC236}">
                  <a16:creationId xmlns:a16="http://schemas.microsoft.com/office/drawing/2014/main" id="{78199F61-9661-7B96-5D7D-75AEC576EB7B}"/>
                </a:ext>
              </a:extLst>
            </p:cNvPr>
            <p:cNvCxnSpPr>
              <a:cxnSpLocks/>
              <a:stCxn id="27" idx="6"/>
              <a:endCxn id="35" idx="6"/>
            </p:cNvCxnSpPr>
            <p:nvPr/>
          </p:nvCxnSpPr>
          <p:spPr>
            <a:xfrm>
              <a:off x="5574689" y="3220121"/>
              <a:ext cx="12700" cy="430330"/>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7" name="Connector: Curved 169">
              <a:extLst>
                <a:ext uri="{FF2B5EF4-FFF2-40B4-BE49-F238E27FC236}">
                  <a16:creationId xmlns:a16="http://schemas.microsoft.com/office/drawing/2014/main" id="{207D4295-D8EC-D50F-8182-F5E381965B1C}"/>
                </a:ext>
              </a:extLst>
            </p:cNvPr>
            <p:cNvCxnSpPr>
              <a:cxnSpLocks/>
              <a:stCxn id="35" idx="6"/>
              <a:endCxn id="75" idx="6"/>
            </p:cNvCxnSpPr>
            <p:nvPr/>
          </p:nvCxnSpPr>
          <p:spPr>
            <a:xfrm>
              <a:off x="5574689" y="3650451"/>
              <a:ext cx="12700" cy="694610"/>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8" name="Connector: Curved 170">
              <a:extLst>
                <a:ext uri="{FF2B5EF4-FFF2-40B4-BE49-F238E27FC236}">
                  <a16:creationId xmlns:a16="http://schemas.microsoft.com/office/drawing/2014/main" id="{DD4C603A-F927-7FF7-D404-84596A960532}"/>
                </a:ext>
              </a:extLst>
            </p:cNvPr>
            <p:cNvCxnSpPr>
              <a:cxnSpLocks/>
              <a:stCxn id="33" idx="2"/>
              <a:endCxn id="72" idx="2"/>
            </p:cNvCxnSpPr>
            <p:nvPr/>
          </p:nvCxnSpPr>
          <p:spPr>
            <a:xfrm rot="10800000" flipH="1" flipV="1">
              <a:off x="4162683" y="3650451"/>
              <a:ext cx="58431" cy="694610"/>
            </a:xfrm>
            <a:prstGeom prst="curvedConnector3">
              <a:avLst>
                <a:gd name="adj1" fmla="val -39123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1" name="Connector: Curved 171">
              <a:extLst>
                <a:ext uri="{FF2B5EF4-FFF2-40B4-BE49-F238E27FC236}">
                  <a16:creationId xmlns:a16="http://schemas.microsoft.com/office/drawing/2014/main" id="{94F2EFB0-8CA7-EA1D-047B-D2DD54A9FFC0}"/>
                </a:ext>
              </a:extLst>
            </p:cNvPr>
            <p:cNvCxnSpPr>
              <a:cxnSpLocks/>
              <a:stCxn id="33" idx="6"/>
              <a:endCxn id="72" idx="6"/>
            </p:cNvCxnSpPr>
            <p:nvPr/>
          </p:nvCxnSpPr>
          <p:spPr>
            <a:xfrm>
              <a:off x="4199260" y="3650451"/>
              <a:ext cx="58431" cy="694610"/>
            </a:xfrm>
            <a:prstGeom prst="curvedConnector3">
              <a:avLst>
                <a:gd name="adj1" fmla="val 49123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72" name="Oval 71">
              <a:extLst>
                <a:ext uri="{FF2B5EF4-FFF2-40B4-BE49-F238E27FC236}">
                  <a16:creationId xmlns:a16="http://schemas.microsoft.com/office/drawing/2014/main" id="{65F746B5-CBF5-2AA1-F676-D1778DECBA6C}"/>
                </a:ext>
              </a:extLst>
            </p:cNvPr>
            <p:cNvSpPr/>
            <p:nvPr/>
          </p:nvSpPr>
          <p:spPr>
            <a:xfrm>
              <a:off x="4221115" y="432677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73" name="Connector: Curved 173">
              <a:extLst>
                <a:ext uri="{FF2B5EF4-FFF2-40B4-BE49-F238E27FC236}">
                  <a16:creationId xmlns:a16="http://schemas.microsoft.com/office/drawing/2014/main" id="{98AF04BB-9316-C63D-381B-37888517F0FC}"/>
                </a:ext>
              </a:extLst>
            </p:cNvPr>
            <p:cNvCxnSpPr>
              <a:cxnSpLocks/>
              <a:stCxn id="30" idx="2"/>
              <a:endCxn id="72" idx="6"/>
            </p:cNvCxnSpPr>
            <p:nvPr/>
          </p:nvCxnSpPr>
          <p:spPr>
            <a:xfrm rot="10800000" flipV="1">
              <a:off x="4257692" y="3650451"/>
              <a:ext cx="650701" cy="694610"/>
            </a:xfrm>
            <a:prstGeom prst="curvedConnector3">
              <a:avLst>
                <a:gd name="adj1" fmla="val 5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4" name="Connector: Curved 174">
              <a:extLst>
                <a:ext uri="{FF2B5EF4-FFF2-40B4-BE49-F238E27FC236}">
                  <a16:creationId xmlns:a16="http://schemas.microsoft.com/office/drawing/2014/main" id="{EB785206-DFF5-7327-ACD4-E2D968426719}"/>
                </a:ext>
              </a:extLst>
            </p:cNvPr>
            <p:cNvCxnSpPr>
              <a:cxnSpLocks/>
              <a:stCxn id="30" idx="6"/>
              <a:endCxn id="75" idx="2"/>
            </p:cNvCxnSpPr>
            <p:nvPr/>
          </p:nvCxnSpPr>
          <p:spPr>
            <a:xfrm>
              <a:off x="4944968" y="3650451"/>
              <a:ext cx="593145" cy="694610"/>
            </a:xfrm>
            <a:prstGeom prst="curvedConnector3">
              <a:avLst>
                <a:gd name="adj1" fmla="val 5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75" name="Oval 74">
              <a:extLst>
                <a:ext uri="{FF2B5EF4-FFF2-40B4-BE49-F238E27FC236}">
                  <a16:creationId xmlns:a16="http://schemas.microsoft.com/office/drawing/2014/main" id="{5B6144ED-DF03-8B71-27BC-62201A397FEF}"/>
                </a:ext>
              </a:extLst>
            </p:cNvPr>
            <p:cNvSpPr/>
            <p:nvPr/>
          </p:nvSpPr>
          <p:spPr>
            <a:xfrm>
              <a:off x="5538113" y="432677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 name="Slide Number Placeholder 2">
            <a:extLst>
              <a:ext uri="{FF2B5EF4-FFF2-40B4-BE49-F238E27FC236}">
                <a16:creationId xmlns:a16="http://schemas.microsoft.com/office/drawing/2014/main" id="{2BC2B734-0096-97B9-E550-A1FB8152E671}"/>
              </a:ext>
            </a:extLst>
          </p:cNvPr>
          <p:cNvSpPr>
            <a:spLocks noGrp="1"/>
          </p:cNvSpPr>
          <p:nvPr>
            <p:ph type="sldNum" sz="quarter" idx="12"/>
          </p:nvPr>
        </p:nvSpPr>
        <p:spPr/>
        <p:txBody>
          <a:bodyPr/>
          <a:lstStyle/>
          <a:p>
            <a:fld id="{F554FE33-57BC-AC46-850E-1C1298FC3260}" type="slidenum">
              <a:rPr lang="en-US" smtClean="0"/>
              <a:t>18</a:t>
            </a:fld>
            <a:endParaRPr lang="en-US"/>
          </a:p>
        </p:txBody>
      </p:sp>
      <p:sp>
        <p:nvSpPr>
          <p:cNvPr id="4" name="TextBox 3">
            <a:extLst>
              <a:ext uri="{FF2B5EF4-FFF2-40B4-BE49-F238E27FC236}">
                <a16:creationId xmlns:a16="http://schemas.microsoft.com/office/drawing/2014/main" id="{3F7F2AFC-CC0A-EC77-E277-96FF400302EE}"/>
              </a:ext>
            </a:extLst>
          </p:cNvPr>
          <p:cNvSpPr txBox="1"/>
          <p:nvPr/>
        </p:nvSpPr>
        <p:spPr>
          <a:xfrm>
            <a:off x="3997010" y="5696842"/>
            <a:ext cx="4467890"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Compression through common sub-DAGs</a:t>
            </a:r>
          </a:p>
        </p:txBody>
      </p:sp>
    </p:spTree>
    <p:extLst>
      <p:ext uri="{BB962C8B-B14F-4D97-AF65-F5344CB8AC3E}">
        <p14:creationId xmlns:p14="http://schemas.microsoft.com/office/powerpoint/2010/main" val="360125180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itle 1">
                <a:extLst>
                  <a:ext uri="{FF2B5EF4-FFF2-40B4-BE49-F238E27FC236}">
                    <a16:creationId xmlns:a16="http://schemas.microsoft.com/office/drawing/2014/main" id="{F76A41DF-D201-F156-EF60-B56A5B30D7D1}"/>
                  </a:ext>
                </a:extLst>
              </p:cNvPr>
              <p:cNvSpPr>
                <a:spLocks noGrp="1"/>
              </p:cNvSpPr>
              <p:nvPr>
                <p:ph type="title"/>
              </p:nvPr>
            </p:nvSpPr>
            <p:spPr>
              <a:xfrm>
                <a:off x="465667" y="314994"/>
                <a:ext cx="11658600" cy="1325563"/>
              </a:xfrm>
            </p:spPr>
            <p:txBody>
              <a:bodyPr/>
              <a:lstStyle/>
              <a:p>
                <a:r>
                  <a:rPr lang="en-US" b="1" dirty="0">
                    <a:solidFill>
                      <a:srgbClr val="C55A11"/>
                    </a:solidFill>
                    <a:latin typeface="Arial" panose="020B0604020202020204" pitchFamily="34" charset="0"/>
                    <a:cs typeface="Arial" panose="020B0604020202020204" pitchFamily="34" charset="0"/>
                  </a:rPr>
                  <a:t>OBDDs </a:t>
                </a:r>
                <a14:m>
                  <m:oMath xmlns:m="http://schemas.openxmlformats.org/officeDocument/2006/math">
                    <m:r>
                      <a:rPr lang="en-US" b="1" i="1" smtClean="0">
                        <a:solidFill>
                          <a:srgbClr val="C55A11"/>
                        </a:solidFill>
                        <a:latin typeface="Cambria Math" panose="02040503050406030204" pitchFamily="18" charset="0"/>
                        <a:cs typeface="Arial" panose="020B0604020202020204" pitchFamily="34" charset="0"/>
                      </a:rPr>
                      <m:t>→</m:t>
                    </m:r>
                  </m:oMath>
                </a14:m>
                <a:r>
                  <a:rPr lang="en-US" b="1" dirty="0">
                    <a:solidFill>
                      <a:srgbClr val="C55A11"/>
                    </a:solidFill>
                    <a:latin typeface="Arial" panose="020B0604020202020204" pitchFamily="34" charset="0"/>
                    <a:cs typeface="Arial" panose="020B0604020202020204" pitchFamily="34" charset="0"/>
                  </a:rPr>
                  <a:t> Read-Once Branching Programs</a:t>
                </a:r>
              </a:p>
            </p:txBody>
          </p:sp>
        </mc:Choice>
        <mc:Fallback xmlns="">
          <p:sp>
            <p:nvSpPr>
              <p:cNvPr id="2" name="Title 1">
                <a:extLst>
                  <a:ext uri="{FF2B5EF4-FFF2-40B4-BE49-F238E27FC236}">
                    <a16:creationId xmlns:a16="http://schemas.microsoft.com/office/drawing/2014/main" id="{F76A41DF-D201-F156-EF60-B56A5B30D7D1}"/>
                  </a:ext>
                </a:extLst>
              </p:cNvPr>
              <p:cNvSpPr>
                <a:spLocks noGrp="1" noRot="1" noChangeAspect="1" noMove="1" noResize="1" noEditPoints="1" noAdjustHandles="1" noChangeArrowheads="1" noChangeShapeType="1" noTextEdit="1"/>
              </p:cNvSpPr>
              <p:nvPr>
                <p:ph type="title"/>
              </p:nvPr>
            </p:nvSpPr>
            <p:spPr>
              <a:xfrm>
                <a:off x="465667" y="314994"/>
                <a:ext cx="11658600" cy="1325563"/>
              </a:xfrm>
              <a:blipFill>
                <a:blip r:embed="rId3"/>
                <a:stretch>
                  <a:fillRect l="-2067" r="-1197"/>
                </a:stretch>
              </a:blipFill>
            </p:spPr>
            <p:txBody>
              <a:bodyPr/>
              <a:lstStyle/>
              <a:p>
                <a:r>
                  <a:rPr lang="en-US">
                    <a:noFill/>
                  </a:rPr>
                  <a:t> </a:t>
                </a:r>
              </a:p>
            </p:txBody>
          </p:sp>
        </mc:Fallback>
      </mc:AlternateContent>
      <p:sp>
        <p:nvSpPr>
          <p:cNvPr id="3" name="TextBox 2">
            <a:extLst>
              <a:ext uri="{FF2B5EF4-FFF2-40B4-BE49-F238E27FC236}">
                <a16:creationId xmlns:a16="http://schemas.microsoft.com/office/drawing/2014/main" id="{12C858B4-42EA-1A4E-924B-28530688AE60}"/>
              </a:ext>
            </a:extLst>
          </p:cNvPr>
          <p:cNvSpPr txBox="1"/>
          <p:nvPr/>
        </p:nvSpPr>
        <p:spPr>
          <a:xfrm>
            <a:off x="3153438" y="1808243"/>
            <a:ext cx="5183293" cy="523220"/>
          </a:xfrm>
          <a:prstGeom prst="rect">
            <a:avLst/>
          </a:prstGeom>
          <a:noFill/>
        </p:spPr>
        <p:txBody>
          <a:bodyPr wrap="square" rtlCol="0">
            <a:spAutoFit/>
          </a:bodyPr>
          <a:lstStyle/>
          <a:p>
            <a:r>
              <a:rPr lang="en-US" sz="2800" dirty="0">
                <a:latin typeface="Arial" panose="020B0604020202020204" pitchFamily="34" charset="0"/>
                <a:cs typeface="Arial" panose="020B0604020202020204" pitchFamily="34" charset="0"/>
              </a:rPr>
              <a:t>Read-once branching program</a:t>
            </a:r>
          </a:p>
        </p:txBody>
      </p:sp>
      <p:sp>
        <p:nvSpPr>
          <p:cNvPr id="4" name="Right Brace 3">
            <a:extLst>
              <a:ext uri="{FF2B5EF4-FFF2-40B4-BE49-F238E27FC236}">
                <a16:creationId xmlns:a16="http://schemas.microsoft.com/office/drawing/2014/main" id="{61163352-CFD3-BF35-92A0-8C6A21F79F0A}"/>
              </a:ext>
            </a:extLst>
          </p:cNvPr>
          <p:cNvSpPr/>
          <p:nvPr/>
        </p:nvSpPr>
        <p:spPr bwMode="auto">
          <a:xfrm rot="5400000">
            <a:off x="4014649" y="1690556"/>
            <a:ext cx="205946" cy="1734661"/>
          </a:xfrm>
          <a:prstGeom prst="rightBrace">
            <a:avLst>
              <a:gd name="adj1" fmla="val 44333"/>
              <a:gd name="adj2" fmla="val 50000"/>
            </a:avLst>
          </a:prstGeom>
          <a:noFill/>
          <a:ln w="15875" cap="flat" cmpd="sng" algn="ctr">
            <a:solidFill>
              <a:schemeClr val="tx1"/>
            </a:solidFill>
            <a:prstDash val="solid"/>
            <a:round/>
            <a:headEnd type="none" w="med" len="med"/>
            <a:tailEnd type="none" w="lg"/>
          </a:ln>
          <a:effectLst/>
        </p:spPr>
        <p:txBody>
          <a:bodyPr rtlCol="0" anchor="ctr"/>
          <a:lstStyle/>
          <a:p>
            <a:pPr algn="ctr"/>
            <a:endParaRPr lang="en-US" sz="1600">
              <a:latin typeface="Arial" panose="020B0604020202020204" pitchFamily="34" charset="0"/>
              <a:cs typeface="Arial" panose="020B0604020202020204" pitchFamily="34" charset="0"/>
            </a:endParaRPr>
          </a:p>
        </p:txBody>
      </p:sp>
      <p:sp>
        <p:nvSpPr>
          <p:cNvPr id="5" name="Right Brace 4">
            <a:extLst>
              <a:ext uri="{FF2B5EF4-FFF2-40B4-BE49-F238E27FC236}">
                <a16:creationId xmlns:a16="http://schemas.microsoft.com/office/drawing/2014/main" id="{188B3A69-6C43-95FF-DEB7-E485D6C68B74}"/>
              </a:ext>
            </a:extLst>
          </p:cNvPr>
          <p:cNvSpPr/>
          <p:nvPr/>
        </p:nvSpPr>
        <p:spPr bwMode="auto">
          <a:xfrm rot="5400000">
            <a:off x="6519172" y="1054729"/>
            <a:ext cx="205946" cy="3006319"/>
          </a:xfrm>
          <a:prstGeom prst="rightBrace">
            <a:avLst>
              <a:gd name="adj1" fmla="val 44333"/>
              <a:gd name="adj2" fmla="val 50000"/>
            </a:avLst>
          </a:prstGeom>
          <a:noFill/>
          <a:ln w="15875" cap="flat" cmpd="sng" algn="ctr">
            <a:solidFill>
              <a:schemeClr val="tx1"/>
            </a:solidFill>
            <a:prstDash val="solid"/>
            <a:round/>
            <a:headEnd type="none" w="med" len="med"/>
            <a:tailEnd type="none" w="lg"/>
          </a:ln>
          <a:effectLst/>
        </p:spPr>
        <p:txBody>
          <a:bodyPr rtlCol="0" anchor="ctr"/>
          <a:lstStyle/>
          <a:p>
            <a:pPr algn="ctr"/>
            <a:endParaRPr lang="en-US" sz="160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05B6B15E-02DA-43FE-542E-C5E74C0DEA0D}"/>
              </a:ext>
            </a:extLst>
          </p:cNvPr>
          <p:cNvSpPr txBox="1"/>
          <p:nvPr/>
        </p:nvSpPr>
        <p:spPr>
          <a:xfrm>
            <a:off x="3296037" y="2719089"/>
            <a:ext cx="1641109" cy="1384995"/>
          </a:xfrm>
          <a:prstGeom prst="rect">
            <a:avLst/>
          </a:prstGeom>
          <a:noFill/>
        </p:spPr>
        <p:txBody>
          <a:bodyPr wrap="square" rtlCol="0">
            <a:spAutoFit/>
          </a:bodyPr>
          <a:lstStyle/>
          <a:p>
            <a:pPr algn="ctr"/>
            <a:r>
              <a:rPr lang="en-US" sz="2800" dirty="0">
                <a:latin typeface="Arial" panose="020B0604020202020204" pitchFamily="34" charset="0"/>
                <a:cs typeface="Arial" panose="020B0604020202020204" pitchFamily="34" charset="0"/>
              </a:rPr>
              <a:t>memory-</a:t>
            </a:r>
          </a:p>
          <a:p>
            <a:pPr algn="ctr"/>
            <a:r>
              <a:rPr lang="en-US" sz="2800" dirty="0">
                <a:latin typeface="Arial" panose="020B0604020202020204" pitchFamily="34" charset="0"/>
                <a:cs typeface="Arial" panose="020B0604020202020204" pitchFamily="34" charset="0"/>
              </a:rPr>
              <a:t>access</a:t>
            </a:r>
          </a:p>
          <a:p>
            <a:pPr algn="ctr"/>
            <a:r>
              <a:rPr lang="en-US" sz="2800" dirty="0">
                <a:latin typeface="Arial" panose="020B0604020202020204" pitchFamily="34" charset="0"/>
                <a:cs typeface="Arial" panose="020B0604020202020204" pitchFamily="34" charset="0"/>
              </a:rPr>
              <a:t>limitation</a:t>
            </a:r>
          </a:p>
        </p:txBody>
      </p:sp>
      <p:sp>
        <p:nvSpPr>
          <p:cNvPr id="7" name="TextBox 6">
            <a:extLst>
              <a:ext uri="{FF2B5EF4-FFF2-40B4-BE49-F238E27FC236}">
                <a16:creationId xmlns:a16="http://schemas.microsoft.com/office/drawing/2014/main" id="{6094E134-8E17-9A97-A7B1-0A0D8580D34B}"/>
              </a:ext>
            </a:extLst>
          </p:cNvPr>
          <p:cNvSpPr txBox="1"/>
          <p:nvPr/>
        </p:nvSpPr>
        <p:spPr>
          <a:xfrm>
            <a:off x="5825815" y="2768562"/>
            <a:ext cx="1560791" cy="954107"/>
          </a:xfrm>
          <a:prstGeom prst="rect">
            <a:avLst/>
          </a:prstGeom>
          <a:noFill/>
        </p:spPr>
        <p:txBody>
          <a:bodyPr wrap="square" rtlCol="0">
            <a:spAutoFit/>
          </a:bodyPr>
          <a:lstStyle/>
          <a:p>
            <a:pPr algn="ctr"/>
            <a:r>
              <a:rPr lang="en-US" sz="2800" dirty="0">
                <a:latin typeface="Arial" panose="020B0604020202020204" pitchFamily="34" charset="0"/>
                <a:cs typeface="Arial" panose="020B0604020202020204" pitchFamily="34" charset="0"/>
              </a:rPr>
              <a:t>acyclic</a:t>
            </a:r>
          </a:p>
          <a:p>
            <a:pPr algn="ctr"/>
            <a:r>
              <a:rPr lang="en-US" sz="2800" dirty="0">
                <a:latin typeface="Arial" panose="020B0604020202020204" pitchFamily="34" charset="0"/>
                <a:cs typeface="Arial" panose="020B0604020202020204" pitchFamily="34" charset="0"/>
              </a:rPr>
              <a:t>program</a:t>
            </a:r>
          </a:p>
        </p:txBody>
      </p:sp>
      <p:sp>
        <p:nvSpPr>
          <p:cNvPr id="8" name="TextBox 7">
            <a:extLst>
              <a:ext uri="{FF2B5EF4-FFF2-40B4-BE49-F238E27FC236}">
                <a16:creationId xmlns:a16="http://schemas.microsoft.com/office/drawing/2014/main" id="{B84EFF24-2C16-2AAF-10BC-44B65315EBA6}"/>
              </a:ext>
            </a:extLst>
          </p:cNvPr>
          <p:cNvSpPr txBox="1"/>
          <p:nvPr/>
        </p:nvSpPr>
        <p:spPr>
          <a:xfrm>
            <a:off x="2663062" y="4703476"/>
            <a:ext cx="6907266" cy="1384995"/>
          </a:xfrm>
          <a:prstGeom prst="rect">
            <a:avLst/>
          </a:prstGeom>
          <a:noFill/>
        </p:spPr>
        <p:txBody>
          <a:bodyPr wrap="square" rtlCol="0">
            <a:spAutoFit/>
          </a:bodyPr>
          <a:lstStyle/>
          <a:p>
            <a:r>
              <a:rPr lang="en-US" sz="2800" dirty="0">
                <a:latin typeface="Arial" panose="020B0604020202020204" pitchFamily="34" charset="0"/>
                <a:cs typeface="Arial" panose="020B0604020202020204" pitchFamily="34" charset="0"/>
              </a:rPr>
              <a:t>CFLOBDD: acyclic program with</a:t>
            </a:r>
          </a:p>
          <a:p>
            <a:r>
              <a:rPr lang="en-US" sz="2800" dirty="0">
                <a:latin typeface="Arial" panose="020B0604020202020204" pitchFamily="34" charset="0"/>
                <a:cs typeface="Arial" panose="020B0604020202020204" pitchFamily="34" charset="0"/>
              </a:rPr>
              <a:t>                   </a:t>
            </a:r>
            <a:r>
              <a:rPr lang="en-US" sz="2800" dirty="0">
                <a:solidFill>
                  <a:srgbClr val="C55A11"/>
                </a:solidFill>
                <a:latin typeface="Arial" panose="020B0604020202020204" pitchFamily="34" charset="0"/>
                <a:cs typeface="Arial" panose="020B0604020202020204" pitchFamily="34" charset="0"/>
              </a:rPr>
              <a:t>non-recursive procedure calls</a:t>
            </a:r>
          </a:p>
          <a:p>
            <a:r>
              <a:rPr lang="en-US" sz="2800" dirty="0">
                <a:solidFill>
                  <a:srgbClr val="C00000"/>
                </a:solidFill>
                <a:latin typeface="Arial" panose="020B0604020202020204" pitchFamily="34" charset="0"/>
                <a:cs typeface="Arial" panose="020B0604020202020204" pitchFamily="34" charset="0"/>
              </a:rPr>
              <a:t>                   </a:t>
            </a:r>
            <a:r>
              <a:rPr lang="en-US" sz="2800" dirty="0">
                <a:latin typeface="Arial" panose="020B0604020202020204" pitchFamily="34" charset="0"/>
                <a:cs typeface="Arial" panose="020B0604020202020204" pitchFamily="34" charset="0"/>
              </a:rPr>
              <a:t>with a restricted structure</a:t>
            </a:r>
          </a:p>
        </p:txBody>
      </p:sp>
      <p:sp>
        <p:nvSpPr>
          <p:cNvPr id="10" name="Speech Bubble: Rectangle with Corners Rounded 8">
            <a:extLst>
              <a:ext uri="{FF2B5EF4-FFF2-40B4-BE49-F238E27FC236}">
                <a16:creationId xmlns:a16="http://schemas.microsoft.com/office/drawing/2014/main" id="{E1B916F3-CCE4-B210-AD0B-187A68C5E115}"/>
              </a:ext>
            </a:extLst>
          </p:cNvPr>
          <p:cNvSpPr/>
          <p:nvPr/>
        </p:nvSpPr>
        <p:spPr bwMode="auto">
          <a:xfrm>
            <a:off x="1939786" y="1694407"/>
            <a:ext cx="6903808" cy="1536278"/>
          </a:xfrm>
          <a:prstGeom prst="wedgeRoundRectCallout">
            <a:avLst>
              <a:gd name="adj1" fmla="val 41441"/>
              <a:gd name="adj2" fmla="val 171620"/>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2400" dirty="0">
                <a:latin typeface="Arial" panose="020B0604020202020204" pitchFamily="34" charset="0"/>
                <a:cs typeface="Arial" panose="020B0604020202020204" pitchFamily="34" charset="0"/>
              </a:rPr>
              <a:t>Key Benefit</a:t>
            </a:r>
          </a:p>
          <a:p>
            <a:pPr marL="342900" indent="-342900" defTabSz="914400" eaLnBrk="0" fontAlgn="base" hangingPunct="0">
              <a:spcBef>
                <a:spcPct val="0"/>
              </a:spcBef>
              <a:spcAft>
                <a:spcPct val="0"/>
              </a:spcAft>
              <a:buFont typeface="Arial" panose="020B0604020202020204" pitchFamily="34" charset="0"/>
              <a:buChar char="•"/>
            </a:pPr>
            <a:r>
              <a:rPr lang="en-US" sz="2400" dirty="0">
                <a:latin typeface="Arial" panose="020B0604020202020204" pitchFamily="34" charset="0"/>
                <a:cs typeface="Arial" panose="020B0604020202020204" pitchFamily="34" charset="0"/>
              </a:rPr>
              <a:t>BDDs: Compression from sharing sub-DAGs</a:t>
            </a:r>
          </a:p>
          <a:p>
            <a:pPr marL="342900" indent="-342900" defTabSz="914400" eaLnBrk="0" fontAlgn="base" hangingPunct="0">
              <a:spcBef>
                <a:spcPct val="0"/>
              </a:spcBef>
              <a:spcAft>
                <a:spcPct val="0"/>
              </a:spcAft>
              <a:buFont typeface="Arial" panose="020B0604020202020204" pitchFamily="34" charset="0"/>
              <a:buChar char="•"/>
            </a:pPr>
            <a:r>
              <a:rPr lang="en-US" sz="2400" dirty="0">
                <a:latin typeface="Arial" panose="020B0604020202020204" pitchFamily="34" charset="0"/>
                <a:cs typeface="Arial" panose="020B0604020202020204" pitchFamily="34" charset="0"/>
              </a:rPr>
              <a:t>CFLOBDDs: Compression from sharing elements in the </a:t>
            </a:r>
            <a:r>
              <a:rPr lang="en-US" sz="2400" b="1" dirty="0">
                <a:solidFill>
                  <a:srgbClr val="C55A11"/>
                </a:solidFill>
                <a:latin typeface="Arial" panose="020B0604020202020204" pitchFamily="34" charset="0"/>
                <a:cs typeface="Arial" panose="020B0604020202020204" pitchFamily="34" charset="0"/>
              </a:rPr>
              <a:t>“middle of a DAG”</a:t>
            </a:r>
          </a:p>
        </p:txBody>
      </p:sp>
      <p:sp>
        <p:nvSpPr>
          <p:cNvPr id="9" name="Slide Number Placeholder 8">
            <a:extLst>
              <a:ext uri="{FF2B5EF4-FFF2-40B4-BE49-F238E27FC236}">
                <a16:creationId xmlns:a16="http://schemas.microsoft.com/office/drawing/2014/main" id="{E41B8BC0-317A-EAA6-4314-8F02387D90FF}"/>
              </a:ext>
            </a:extLst>
          </p:cNvPr>
          <p:cNvSpPr>
            <a:spLocks noGrp="1"/>
          </p:cNvSpPr>
          <p:nvPr>
            <p:ph type="sldNum" sz="quarter" idx="12"/>
          </p:nvPr>
        </p:nvSpPr>
        <p:spPr/>
        <p:txBody>
          <a:bodyPr/>
          <a:lstStyle/>
          <a:p>
            <a:fld id="{F554FE33-57BC-AC46-850E-1C1298FC3260}" type="slidenum">
              <a:rPr lang="en-US" smtClean="0"/>
              <a:t>19</a:t>
            </a:fld>
            <a:endParaRPr lang="en-US"/>
          </a:p>
        </p:txBody>
      </p:sp>
    </p:spTree>
    <p:extLst>
      <p:ext uri="{BB962C8B-B14F-4D97-AF65-F5344CB8AC3E}">
        <p14:creationId xmlns:p14="http://schemas.microsoft.com/office/powerpoint/2010/main" val="4014433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41323D-4F5E-965D-8CA4-2434EEF13810}"/>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Context: Decision Diagrams</a:t>
            </a:r>
          </a:p>
        </p:txBody>
      </p:sp>
      <p:sp>
        <p:nvSpPr>
          <p:cNvPr id="6" name="TextBox 5">
            <a:extLst>
              <a:ext uri="{FF2B5EF4-FFF2-40B4-BE49-F238E27FC236}">
                <a16:creationId xmlns:a16="http://schemas.microsoft.com/office/drawing/2014/main" id="{5928862C-BDE1-EF47-5F63-611A57B25B60}"/>
              </a:ext>
            </a:extLst>
          </p:cNvPr>
          <p:cNvSpPr txBox="1"/>
          <p:nvPr/>
        </p:nvSpPr>
        <p:spPr>
          <a:xfrm>
            <a:off x="838200" y="1534886"/>
            <a:ext cx="3999813"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Binary Decision Diagrams</a:t>
            </a:r>
          </a:p>
        </p:txBody>
      </p:sp>
      <p:pic>
        <p:nvPicPr>
          <p:cNvPr id="7" name="Picture 6">
            <a:extLst>
              <a:ext uri="{FF2B5EF4-FFF2-40B4-BE49-F238E27FC236}">
                <a16:creationId xmlns:a16="http://schemas.microsoft.com/office/drawing/2014/main" id="{40B8D8EE-4E76-E27D-7DF1-9EB0679E7A67}"/>
              </a:ext>
            </a:extLst>
          </p:cNvPr>
          <p:cNvPicPr>
            <a:picLocks noChangeAspect="1"/>
          </p:cNvPicPr>
          <p:nvPr/>
        </p:nvPicPr>
        <p:blipFill>
          <a:blip r:embed="rId3"/>
          <a:stretch>
            <a:fillRect/>
          </a:stretch>
        </p:blipFill>
        <p:spPr>
          <a:xfrm>
            <a:off x="5017626" y="1534886"/>
            <a:ext cx="3488654" cy="1516328"/>
          </a:xfrm>
          <a:prstGeom prst="rect">
            <a:avLst/>
          </a:prstGeom>
        </p:spPr>
      </p:pic>
      <p:sp>
        <p:nvSpPr>
          <p:cNvPr id="8" name="TextBox 7">
            <a:extLst>
              <a:ext uri="{FF2B5EF4-FFF2-40B4-BE49-F238E27FC236}">
                <a16:creationId xmlns:a16="http://schemas.microsoft.com/office/drawing/2014/main" id="{2801BB63-283E-BCDF-614B-90A5BA012004}"/>
              </a:ext>
            </a:extLst>
          </p:cNvPr>
          <p:cNvSpPr txBox="1"/>
          <p:nvPr/>
        </p:nvSpPr>
        <p:spPr>
          <a:xfrm>
            <a:off x="5532313" y="3306535"/>
            <a:ext cx="2377639"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Hardware Verification</a:t>
            </a:r>
          </a:p>
        </p:txBody>
      </p:sp>
      <p:pic>
        <p:nvPicPr>
          <p:cNvPr id="10" name="Picture 9" descr="A yellow text on a black background&#10;&#10;AI-generated content may be incorrect.">
            <a:extLst>
              <a:ext uri="{FF2B5EF4-FFF2-40B4-BE49-F238E27FC236}">
                <a16:creationId xmlns:a16="http://schemas.microsoft.com/office/drawing/2014/main" id="{81D5122F-BFB1-17B6-6CE4-A8E1073D55CB}"/>
              </a:ext>
            </a:extLst>
          </p:cNvPr>
          <p:cNvPicPr>
            <a:picLocks noChangeAspect="1"/>
          </p:cNvPicPr>
          <p:nvPr/>
        </p:nvPicPr>
        <p:blipFill>
          <a:blip r:embed="rId4"/>
          <a:stretch>
            <a:fillRect/>
          </a:stretch>
        </p:blipFill>
        <p:spPr>
          <a:xfrm>
            <a:off x="9190484" y="2100384"/>
            <a:ext cx="2342929" cy="950830"/>
          </a:xfrm>
          <a:prstGeom prst="rect">
            <a:avLst/>
          </a:prstGeom>
        </p:spPr>
      </p:pic>
      <p:pic>
        <p:nvPicPr>
          <p:cNvPr id="12" name="Picture 11" descr="A close-up of a grey text&#10;&#10;AI-generated content may be incorrect.">
            <a:extLst>
              <a:ext uri="{FF2B5EF4-FFF2-40B4-BE49-F238E27FC236}">
                <a16:creationId xmlns:a16="http://schemas.microsoft.com/office/drawing/2014/main" id="{8D029951-243D-B289-44DA-F2696A173BAE}"/>
              </a:ext>
            </a:extLst>
          </p:cNvPr>
          <p:cNvPicPr>
            <a:picLocks noChangeAspect="1"/>
          </p:cNvPicPr>
          <p:nvPr/>
        </p:nvPicPr>
        <p:blipFill>
          <a:blip r:embed="rId5"/>
          <a:stretch>
            <a:fillRect/>
          </a:stretch>
        </p:blipFill>
        <p:spPr>
          <a:xfrm>
            <a:off x="9495062" y="1327099"/>
            <a:ext cx="1658939" cy="749931"/>
          </a:xfrm>
          <a:prstGeom prst="rect">
            <a:avLst/>
          </a:prstGeom>
        </p:spPr>
      </p:pic>
      <p:sp>
        <p:nvSpPr>
          <p:cNvPr id="13" name="TextBox 12">
            <a:extLst>
              <a:ext uri="{FF2B5EF4-FFF2-40B4-BE49-F238E27FC236}">
                <a16:creationId xmlns:a16="http://schemas.microsoft.com/office/drawing/2014/main" id="{13FFD55C-A534-D169-66AF-304788AB6984}"/>
              </a:ext>
            </a:extLst>
          </p:cNvPr>
          <p:cNvSpPr txBox="1"/>
          <p:nvPr/>
        </p:nvSpPr>
        <p:spPr>
          <a:xfrm>
            <a:off x="9346193" y="3306535"/>
            <a:ext cx="1980094"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Program Analysis</a:t>
            </a:r>
          </a:p>
        </p:txBody>
      </p:sp>
      <p:pic>
        <p:nvPicPr>
          <p:cNvPr id="14" name="Picture 13" descr="A screenshot of a computer&#10;&#10;Description automatically generated">
            <a:extLst>
              <a:ext uri="{FF2B5EF4-FFF2-40B4-BE49-F238E27FC236}">
                <a16:creationId xmlns:a16="http://schemas.microsoft.com/office/drawing/2014/main" id="{F9E5DAB1-F54C-4592-8905-42A2DED7B5BC}"/>
              </a:ext>
            </a:extLst>
          </p:cNvPr>
          <p:cNvPicPr>
            <a:picLocks noChangeAspect="1"/>
          </p:cNvPicPr>
          <p:nvPr/>
        </p:nvPicPr>
        <p:blipFill rotWithShape="1">
          <a:blip r:embed="rId6"/>
          <a:srcRect l="16228" t="16531" r="39274" b="54393"/>
          <a:stretch/>
        </p:blipFill>
        <p:spPr>
          <a:xfrm>
            <a:off x="8668492" y="4091034"/>
            <a:ext cx="3371177" cy="1478018"/>
          </a:xfrm>
          <a:prstGeom prst="rect">
            <a:avLst/>
          </a:prstGeom>
        </p:spPr>
      </p:pic>
      <p:sp>
        <p:nvSpPr>
          <p:cNvPr id="15" name="TextBox 14">
            <a:extLst>
              <a:ext uri="{FF2B5EF4-FFF2-40B4-BE49-F238E27FC236}">
                <a16:creationId xmlns:a16="http://schemas.microsoft.com/office/drawing/2014/main" id="{07D830CB-BF29-4FDC-B57B-D7D1BE5D6688}"/>
              </a:ext>
            </a:extLst>
          </p:cNvPr>
          <p:cNvSpPr txBox="1"/>
          <p:nvPr/>
        </p:nvSpPr>
        <p:spPr>
          <a:xfrm>
            <a:off x="9334267" y="5804122"/>
            <a:ext cx="2274982"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Quantum Simulation</a:t>
            </a:r>
          </a:p>
        </p:txBody>
      </p:sp>
      <p:pic>
        <p:nvPicPr>
          <p:cNvPr id="17" name="Picture 16" descr="A close-up of a person's face&#10;&#10;AI-generated content may be incorrect.">
            <a:extLst>
              <a:ext uri="{FF2B5EF4-FFF2-40B4-BE49-F238E27FC236}">
                <a16:creationId xmlns:a16="http://schemas.microsoft.com/office/drawing/2014/main" id="{5D11F8CA-45AB-EF13-452E-F1087A49242B}"/>
              </a:ext>
            </a:extLst>
          </p:cNvPr>
          <p:cNvPicPr>
            <a:picLocks noChangeAspect="1"/>
          </p:cNvPicPr>
          <p:nvPr/>
        </p:nvPicPr>
        <p:blipFill>
          <a:blip r:embed="rId7"/>
          <a:srcRect r="4562"/>
          <a:stretch/>
        </p:blipFill>
        <p:spPr>
          <a:xfrm>
            <a:off x="5091102" y="4973736"/>
            <a:ext cx="3488654" cy="788146"/>
          </a:xfrm>
          <a:prstGeom prst="rect">
            <a:avLst/>
          </a:prstGeom>
        </p:spPr>
      </p:pic>
      <p:sp>
        <p:nvSpPr>
          <p:cNvPr id="18" name="TextBox 17">
            <a:extLst>
              <a:ext uri="{FF2B5EF4-FFF2-40B4-BE49-F238E27FC236}">
                <a16:creationId xmlns:a16="http://schemas.microsoft.com/office/drawing/2014/main" id="{4BD56ED4-9C7A-CE22-8094-1B4CBDCD2D28}"/>
              </a:ext>
            </a:extLst>
          </p:cNvPr>
          <p:cNvSpPr txBox="1"/>
          <p:nvPr/>
        </p:nvSpPr>
        <p:spPr>
          <a:xfrm>
            <a:off x="5493451" y="5832252"/>
            <a:ext cx="2941831"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Probabilistic Programming</a:t>
            </a:r>
          </a:p>
        </p:txBody>
      </p:sp>
      <p:pic>
        <p:nvPicPr>
          <p:cNvPr id="20" name="Picture 19" descr="A close-up of a logo&#10;&#10;AI-generated content may be incorrect.">
            <a:extLst>
              <a:ext uri="{FF2B5EF4-FFF2-40B4-BE49-F238E27FC236}">
                <a16:creationId xmlns:a16="http://schemas.microsoft.com/office/drawing/2014/main" id="{CCB57266-BF5D-68CE-C9A4-C037AD17C00C}"/>
              </a:ext>
            </a:extLst>
          </p:cNvPr>
          <p:cNvPicPr>
            <a:picLocks noChangeAspect="1"/>
          </p:cNvPicPr>
          <p:nvPr/>
        </p:nvPicPr>
        <p:blipFill>
          <a:blip r:embed="rId8"/>
          <a:stretch>
            <a:fillRect/>
          </a:stretch>
        </p:blipFill>
        <p:spPr>
          <a:xfrm>
            <a:off x="5017626" y="3814951"/>
            <a:ext cx="3251200" cy="1054100"/>
          </a:xfrm>
          <a:prstGeom prst="rect">
            <a:avLst/>
          </a:prstGeom>
        </p:spPr>
      </p:pic>
      <p:sp>
        <p:nvSpPr>
          <p:cNvPr id="22" name="TextBox 21">
            <a:extLst>
              <a:ext uri="{FF2B5EF4-FFF2-40B4-BE49-F238E27FC236}">
                <a16:creationId xmlns:a16="http://schemas.microsoft.com/office/drawing/2014/main" id="{FAC754CB-A731-F0FD-615B-635C1E60C15E}"/>
              </a:ext>
            </a:extLst>
          </p:cNvPr>
          <p:cNvSpPr txBox="1"/>
          <p:nvPr/>
        </p:nvSpPr>
        <p:spPr>
          <a:xfrm>
            <a:off x="929132" y="2077030"/>
            <a:ext cx="4162358" cy="2308324"/>
          </a:xfrm>
          <a:prstGeom prst="rect">
            <a:avLst/>
          </a:prstGeom>
          <a:noFill/>
        </p:spPr>
        <p:txBody>
          <a:bodyPr wrap="none" rtlCol="0">
            <a:spAutoFit/>
          </a:bodyPr>
          <a:lstStyle/>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Algebraic Decision Diagrams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Binary Moment Diagrams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Hybrid Decision Diagrams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Weighted Binary Decision Diagrams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Local-Invertible Map DDs</a:t>
            </a:r>
          </a:p>
        </p:txBody>
      </p:sp>
      <p:sp>
        <p:nvSpPr>
          <p:cNvPr id="3" name="Slide Number Placeholder 2">
            <a:extLst>
              <a:ext uri="{FF2B5EF4-FFF2-40B4-BE49-F238E27FC236}">
                <a16:creationId xmlns:a16="http://schemas.microsoft.com/office/drawing/2014/main" id="{92CBBE34-882C-D0E3-B133-46396B9DE34E}"/>
              </a:ext>
            </a:extLst>
          </p:cNvPr>
          <p:cNvSpPr>
            <a:spLocks noGrp="1"/>
          </p:cNvSpPr>
          <p:nvPr>
            <p:ph type="sldNum" sz="quarter" idx="12"/>
          </p:nvPr>
        </p:nvSpPr>
        <p:spPr/>
        <p:txBody>
          <a:bodyPr/>
          <a:lstStyle/>
          <a:p>
            <a:fld id="{F554FE33-57BC-AC46-850E-1C1298FC3260}" type="slidenum">
              <a:rPr lang="en-US" smtClean="0"/>
              <a:t>2</a:t>
            </a:fld>
            <a:endParaRPr lang="en-US"/>
          </a:p>
        </p:txBody>
      </p:sp>
    </p:spTree>
    <p:extLst>
      <p:ext uri="{BB962C8B-B14F-4D97-AF65-F5344CB8AC3E}">
        <p14:creationId xmlns:p14="http://schemas.microsoft.com/office/powerpoint/2010/main" val="2688151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dissolve">
                                      <p:cBhvr>
                                        <p:cTn id="11" dur="500"/>
                                        <p:tgtEl>
                                          <p:spTgt spid="7"/>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dissolv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dissolve">
                                      <p:cBhvr>
                                        <p:cTn id="23" dur="500"/>
                                        <p:tgtEl>
                                          <p:spTgt spid="12"/>
                                        </p:tgtEl>
                                      </p:cBhvr>
                                    </p:animEffect>
                                  </p:childTnLst>
                                </p:cTn>
                              </p:par>
                              <p:par>
                                <p:cTn id="24" presetID="9" presetClass="entr" presetSubtype="0"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dissolve">
                                      <p:cBhvr>
                                        <p:cTn id="34" dur="500"/>
                                        <p:tgtEl>
                                          <p:spTgt spid="20"/>
                                        </p:tgtEl>
                                      </p:cBhvr>
                                    </p:animEffect>
                                  </p:childTnLst>
                                </p:cTn>
                              </p:par>
                              <p:par>
                                <p:cTn id="35" presetID="9" presetClass="entr" presetSubtype="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dissolve">
                                      <p:cBhvr>
                                        <p:cTn id="37" dur="500"/>
                                        <p:tgtEl>
                                          <p:spTgt spid="17"/>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dissolve">
                                      <p:cBhvr>
                                        <p:cTn id="40" dur="500"/>
                                        <p:tgtEl>
                                          <p:spTgt spid="18"/>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dissolve">
                                      <p:cBhvr>
                                        <p:cTn id="45" dur="500"/>
                                        <p:tgtEl>
                                          <p:spTgt spid="14"/>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dissolve">
                                      <p:cBhvr>
                                        <p:cTn id="4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3" grpId="0"/>
      <p:bldP spid="15" grpId="0"/>
      <p:bldP spid="18" grpId="0"/>
      <p:bldP spid="2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2D6D3B-4F66-F50F-85B9-2E82ACD22757}"/>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4B7F7F80-71C5-3C1D-D0A0-6E2AD4D9F741}"/>
              </a:ext>
            </a:extLst>
          </p:cNvPr>
          <p:cNvSpPr txBox="1"/>
          <p:nvPr/>
        </p:nvSpPr>
        <p:spPr>
          <a:xfrm>
            <a:off x="2753107" y="5989373"/>
            <a:ext cx="1742785" cy="461665"/>
          </a:xfrm>
          <a:prstGeom prst="rect">
            <a:avLst/>
          </a:prstGeom>
          <a:noFill/>
        </p:spPr>
        <p:txBody>
          <a:bodyPr wrap="none" rtlCol="0">
            <a:spAutoFit/>
          </a:bodyPr>
          <a:lstStyle/>
          <a:p>
            <a:r>
              <a:rPr lang="en-US" sz="2400" dirty="0"/>
              <a:t>Quasi-BDD</a:t>
            </a:r>
          </a:p>
        </p:txBody>
      </p:sp>
      <p:sp>
        <p:nvSpPr>
          <p:cNvPr id="3" name="TextBox 2">
            <a:extLst>
              <a:ext uri="{FF2B5EF4-FFF2-40B4-BE49-F238E27FC236}">
                <a16:creationId xmlns:a16="http://schemas.microsoft.com/office/drawing/2014/main" id="{0577BD23-D0BA-0BB0-521F-31913C969819}"/>
              </a:ext>
            </a:extLst>
          </p:cNvPr>
          <p:cNvSpPr txBox="1"/>
          <p:nvPr/>
        </p:nvSpPr>
        <p:spPr>
          <a:xfrm>
            <a:off x="3733947" y="5650819"/>
            <a:ext cx="284052" cy="338554"/>
          </a:xfrm>
          <a:prstGeom prst="rect">
            <a:avLst/>
          </a:prstGeom>
          <a:noFill/>
        </p:spPr>
        <p:txBody>
          <a:bodyPr wrap="none" rtlCol="0">
            <a:spAutoFit/>
          </a:bodyPr>
          <a:lstStyle/>
          <a:p>
            <a:r>
              <a:rPr lang="en-US" sz="1600" dirty="0"/>
              <a:t>T</a:t>
            </a:r>
          </a:p>
        </p:txBody>
      </p:sp>
      <p:sp>
        <p:nvSpPr>
          <p:cNvPr id="4" name="TextBox 3">
            <a:extLst>
              <a:ext uri="{FF2B5EF4-FFF2-40B4-BE49-F238E27FC236}">
                <a16:creationId xmlns:a16="http://schemas.microsoft.com/office/drawing/2014/main" id="{278BB0B3-E152-CFDB-A6F4-F46B638B3E3F}"/>
              </a:ext>
            </a:extLst>
          </p:cNvPr>
          <p:cNvSpPr txBox="1"/>
          <p:nvPr/>
        </p:nvSpPr>
        <p:spPr>
          <a:xfrm>
            <a:off x="2941866" y="5650819"/>
            <a:ext cx="292068" cy="338554"/>
          </a:xfrm>
          <a:prstGeom prst="rect">
            <a:avLst/>
          </a:prstGeom>
          <a:noFill/>
        </p:spPr>
        <p:txBody>
          <a:bodyPr wrap="none" rtlCol="0">
            <a:spAutoFit/>
          </a:bodyPr>
          <a:lstStyle/>
          <a:p>
            <a:r>
              <a:rPr lang="en-US" sz="1600" dirty="0"/>
              <a:t>F</a:t>
            </a:r>
          </a:p>
        </p:txBody>
      </p:sp>
      <p:sp>
        <p:nvSpPr>
          <p:cNvPr id="5" name="Freeform: Shape 4">
            <a:extLst>
              <a:ext uri="{FF2B5EF4-FFF2-40B4-BE49-F238E27FC236}">
                <a16:creationId xmlns:a16="http://schemas.microsoft.com/office/drawing/2014/main" id="{1D1BACE1-25F8-94C6-B503-F2BD08A7D32F}"/>
              </a:ext>
            </a:extLst>
          </p:cNvPr>
          <p:cNvSpPr/>
          <p:nvPr/>
        </p:nvSpPr>
        <p:spPr bwMode="auto">
          <a:xfrm>
            <a:off x="2638192" y="1378557"/>
            <a:ext cx="1690208" cy="4282440"/>
          </a:xfrm>
          <a:custGeom>
            <a:avLst/>
            <a:gdLst>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14" fmla="*/ 845342 w 1688201"/>
              <a:gd name="connsiteY14" fmla="*/ 15240 h 4318891"/>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14" fmla="*/ 845342 w 1688201"/>
              <a:gd name="connsiteY14" fmla="*/ 1524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9224"/>
              <a:gd name="connsiteY0" fmla="*/ 0 h 4318891"/>
              <a:gd name="connsiteX1" fmla="*/ 426242 w 1689224"/>
              <a:gd name="connsiteY1" fmla="*/ 563880 h 4318891"/>
              <a:gd name="connsiteX2" fmla="*/ 197642 w 1689224"/>
              <a:gd name="connsiteY2" fmla="*/ 1470660 h 4318891"/>
              <a:gd name="connsiteX3" fmla="*/ 7142 w 1689224"/>
              <a:gd name="connsiteY3" fmla="*/ 2956560 h 4318891"/>
              <a:gd name="connsiteX4" fmla="*/ 456722 w 1689224"/>
              <a:gd name="connsiteY4" fmla="*/ 4221480 h 4318891"/>
              <a:gd name="connsiteX5" fmla="*/ 692942 w 1689224"/>
              <a:gd name="connsiteY5" fmla="*/ 4038600 h 4318891"/>
              <a:gd name="connsiteX6" fmla="*/ 807242 w 1689224"/>
              <a:gd name="connsiteY6" fmla="*/ 3657600 h 4318891"/>
              <a:gd name="connsiteX7" fmla="*/ 1081562 w 1689224"/>
              <a:gd name="connsiteY7" fmla="*/ 4198620 h 4318891"/>
              <a:gd name="connsiteX8" fmla="*/ 1249202 w 1689224"/>
              <a:gd name="connsiteY8" fmla="*/ 4282440 h 4318891"/>
              <a:gd name="connsiteX9" fmla="*/ 1515902 w 1689224"/>
              <a:gd name="connsiteY9" fmla="*/ 3726180 h 4318891"/>
              <a:gd name="connsiteX10" fmla="*/ 1675922 w 1689224"/>
              <a:gd name="connsiteY10" fmla="*/ 2971800 h 4318891"/>
              <a:gd name="connsiteX11" fmla="*/ 1637822 w 1689224"/>
              <a:gd name="connsiteY11" fmla="*/ 2202180 h 4318891"/>
              <a:gd name="connsiteX12" fmla="*/ 1302542 w 1689224"/>
              <a:gd name="connsiteY12" fmla="*/ 662940 h 4318891"/>
              <a:gd name="connsiteX13" fmla="*/ 967262 w 1689224"/>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808226 w 1690208"/>
              <a:gd name="connsiteY5" fmla="*/ 3657600 h 4318891"/>
              <a:gd name="connsiteX6" fmla="*/ 1082546 w 1690208"/>
              <a:gd name="connsiteY6" fmla="*/ 4198620 h 4318891"/>
              <a:gd name="connsiteX7" fmla="*/ 1250186 w 1690208"/>
              <a:gd name="connsiteY7" fmla="*/ 4282440 h 4318891"/>
              <a:gd name="connsiteX8" fmla="*/ 1516886 w 1690208"/>
              <a:gd name="connsiteY8" fmla="*/ 3726180 h 4318891"/>
              <a:gd name="connsiteX9" fmla="*/ 1676906 w 1690208"/>
              <a:gd name="connsiteY9" fmla="*/ 2971800 h 4318891"/>
              <a:gd name="connsiteX10" fmla="*/ 1638806 w 1690208"/>
              <a:gd name="connsiteY10" fmla="*/ 2202180 h 4318891"/>
              <a:gd name="connsiteX11" fmla="*/ 1303526 w 1690208"/>
              <a:gd name="connsiteY11" fmla="*/ 662940 h 4318891"/>
              <a:gd name="connsiteX12" fmla="*/ 968246 w 1690208"/>
              <a:gd name="connsiteY12"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808226 w 1690208"/>
              <a:gd name="connsiteY5" fmla="*/ 3657600 h 4318891"/>
              <a:gd name="connsiteX6" fmla="*/ 1082546 w 1690208"/>
              <a:gd name="connsiteY6" fmla="*/ 4198620 h 4318891"/>
              <a:gd name="connsiteX7" fmla="*/ 1250186 w 1690208"/>
              <a:gd name="connsiteY7" fmla="*/ 4282440 h 4318891"/>
              <a:gd name="connsiteX8" fmla="*/ 1516886 w 1690208"/>
              <a:gd name="connsiteY8" fmla="*/ 3726180 h 4318891"/>
              <a:gd name="connsiteX9" fmla="*/ 1676906 w 1690208"/>
              <a:gd name="connsiteY9" fmla="*/ 2971800 h 4318891"/>
              <a:gd name="connsiteX10" fmla="*/ 1638806 w 1690208"/>
              <a:gd name="connsiteY10" fmla="*/ 2202180 h 4318891"/>
              <a:gd name="connsiteX11" fmla="*/ 1303526 w 1690208"/>
              <a:gd name="connsiteY11" fmla="*/ 662940 h 4318891"/>
              <a:gd name="connsiteX12" fmla="*/ 968246 w 1690208"/>
              <a:gd name="connsiteY12" fmla="*/ 0 h 4318891"/>
              <a:gd name="connsiteX0" fmla="*/ 968246 w 1690208"/>
              <a:gd name="connsiteY0" fmla="*/ 0 h 4282713"/>
              <a:gd name="connsiteX1" fmla="*/ 579626 w 1690208"/>
              <a:gd name="connsiteY1" fmla="*/ 571500 h 4282713"/>
              <a:gd name="connsiteX2" fmla="*/ 198626 w 1690208"/>
              <a:gd name="connsiteY2" fmla="*/ 1470660 h 4282713"/>
              <a:gd name="connsiteX3" fmla="*/ 8126 w 1690208"/>
              <a:gd name="connsiteY3" fmla="*/ 2956560 h 4282713"/>
              <a:gd name="connsiteX4" fmla="*/ 457706 w 1690208"/>
              <a:gd name="connsiteY4" fmla="*/ 4221480 h 4282713"/>
              <a:gd name="connsiteX5" fmla="*/ 808226 w 1690208"/>
              <a:gd name="connsiteY5" fmla="*/ 3657600 h 4282713"/>
              <a:gd name="connsiteX6" fmla="*/ 1250186 w 1690208"/>
              <a:gd name="connsiteY6" fmla="*/ 4282440 h 4282713"/>
              <a:gd name="connsiteX7" fmla="*/ 1516886 w 1690208"/>
              <a:gd name="connsiteY7" fmla="*/ 3726180 h 4282713"/>
              <a:gd name="connsiteX8" fmla="*/ 1676906 w 1690208"/>
              <a:gd name="connsiteY8" fmla="*/ 2971800 h 4282713"/>
              <a:gd name="connsiteX9" fmla="*/ 1638806 w 1690208"/>
              <a:gd name="connsiteY9" fmla="*/ 2202180 h 4282713"/>
              <a:gd name="connsiteX10" fmla="*/ 1303526 w 1690208"/>
              <a:gd name="connsiteY10" fmla="*/ 662940 h 4282713"/>
              <a:gd name="connsiteX11" fmla="*/ 968246 w 1690208"/>
              <a:gd name="connsiteY11" fmla="*/ 0 h 4282713"/>
              <a:gd name="connsiteX0" fmla="*/ 968246 w 1690208"/>
              <a:gd name="connsiteY0" fmla="*/ 0 h 4282713"/>
              <a:gd name="connsiteX1" fmla="*/ 579626 w 1690208"/>
              <a:gd name="connsiteY1" fmla="*/ 571500 h 4282713"/>
              <a:gd name="connsiteX2" fmla="*/ 198626 w 1690208"/>
              <a:gd name="connsiteY2" fmla="*/ 1470660 h 4282713"/>
              <a:gd name="connsiteX3" fmla="*/ 8126 w 1690208"/>
              <a:gd name="connsiteY3" fmla="*/ 2956560 h 4282713"/>
              <a:gd name="connsiteX4" fmla="*/ 457706 w 1690208"/>
              <a:gd name="connsiteY4" fmla="*/ 4221480 h 4282713"/>
              <a:gd name="connsiteX5" fmla="*/ 808226 w 1690208"/>
              <a:gd name="connsiteY5" fmla="*/ 3657600 h 4282713"/>
              <a:gd name="connsiteX6" fmla="*/ 1250186 w 1690208"/>
              <a:gd name="connsiteY6" fmla="*/ 4282440 h 4282713"/>
              <a:gd name="connsiteX7" fmla="*/ 1516886 w 1690208"/>
              <a:gd name="connsiteY7" fmla="*/ 3726180 h 4282713"/>
              <a:gd name="connsiteX8" fmla="*/ 1676906 w 1690208"/>
              <a:gd name="connsiteY8" fmla="*/ 2971800 h 4282713"/>
              <a:gd name="connsiteX9" fmla="*/ 1638806 w 1690208"/>
              <a:gd name="connsiteY9" fmla="*/ 2202180 h 4282713"/>
              <a:gd name="connsiteX10" fmla="*/ 1303526 w 1690208"/>
              <a:gd name="connsiteY10" fmla="*/ 662940 h 4282713"/>
              <a:gd name="connsiteX11" fmla="*/ 968246 w 1690208"/>
              <a:gd name="connsiteY11" fmla="*/ 0 h 4282713"/>
              <a:gd name="connsiteX0" fmla="*/ 968246 w 1690208"/>
              <a:gd name="connsiteY0" fmla="*/ 0 h 4282440"/>
              <a:gd name="connsiteX1" fmla="*/ 579626 w 1690208"/>
              <a:gd name="connsiteY1" fmla="*/ 571500 h 4282440"/>
              <a:gd name="connsiteX2" fmla="*/ 198626 w 1690208"/>
              <a:gd name="connsiteY2" fmla="*/ 1470660 h 4282440"/>
              <a:gd name="connsiteX3" fmla="*/ 8126 w 1690208"/>
              <a:gd name="connsiteY3" fmla="*/ 2956560 h 4282440"/>
              <a:gd name="connsiteX4" fmla="*/ 457706 w 1690208"/>
              <a:gd name="connsiteY4" fmla="*/ 4221480 h 4282440"/>
              <a:gd name="connsiteX5" fmla="*/ 808226 w 1690208"/>
              <a:gd name="connsiteY5" fmla="*/ 3657600 h 4282440"/>
              <a:gd name="connsiteX6" fmla="*/ 1250186 w 1690208"/>
              <a:gd name="connsiteY6" fmla="*/ 4282440 h 4282440"/>
              <a:gd name="connsiteX7" fmla="*/ 1516886 w 1690208"/>
              <a:gd name="connsiteY7" fmla="*/ 3726180 h 4282440"/>
              <a:gd name="connsiteX8" fmla="*/ 1676906 w 1690208"/>
              <a:gd name="connsiteY8" fmla="*/ 2971800 h 4282440"/>
              <a:gd name="connsiteX9" fmla="*/ 1638806 w 1690208"/>
              <a:gd name="connsiteY9" fmla="*/ 2202180 h 4282440"/>
              <a:gd name="connsiteX10" fmla="*/ 1303526 w 1690208"/>
              <a:gd name="connsiteY10" fmla="*/ 662940 h 4282440"/>
              <a:gd name="connsiteX11" fmla="*/ 968246 w 1690208"/>
              <a:gd name="connsiteY11" fmla="*/ 0 h 4282440"/>
              <a:gd name="connsiteX0" fmla="*/ 968246 w 1690208"/>
              <a:gd name="connsiteY0" fmla="*/ 0 h 4282440"/>
              <a:gd name="connsiteX1" fmla="*/ 579626 w 1690208"/>
              <a:gd name="connsiteY1" fmla="*/ 571500 h 4282440"/>
              <a:gd name="connsiteX2" fmla="*/ 198626 w 1690208"/>
              <a:gd name="connsiteY2" fmla="*/ 1470660 h 4282440"/>
              <a:gd name="connsiteX3" fmla="*/ 8126 w 1690208"/>
              <a:gd name="connsiteY3" fmla="*/ 2956560 h 4282440"/>
              <a:gd name="connsiteX4" fmla="*/ 457706 w 1690208"/>
              <a:gd name="connsiteY4" fmla="*/ 4221480 h 4282440"/>
              <a:gd name="connsiteX5" fmla="*/ 808226 w 1690208"/>
              <a:gd name="connsiteY5" fmla="*/ 3657600 h 4282440"/>
              <a:gd name="connsiteX6" fmla="*/ 1250186 w 1690208"/>
              <a:gd name="connsiteY6" fmla="*/ 4282440 h 4282440"/>
              <a:gd name="connsiteX7" fmla="*/ 1516886 w 1690208"/>
              <a:gd name="connsiteY7" fmla="*/ 3726180 h 4282440"/>
              <a:gd name="connsiteX8" fmla="*/ 1676906 w 1690208"/>
              <a:gd name="connsiteY8" fmla="*/ 2971800 h 4282440"/>
              <a:gd name="connsiteX9" fmla="*/ 1638806 w 1690208"/>
              <a:gd name="connsiteY9" fmla="*/ 2202180 h 4282440"/>
              <a:gd name="connsiteX10" fmla="*/ 1303526 w 1690208"/>
              <a:gd name="connsiteY10" fmla="*/ 662940 h 4282440"/>
              <a:gd name="connsiteX11" fmla="*/ 968246 w 1690208"/>
              <a:gd name="connsiteY11" fmla="*/ 0 h 428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0208" h="4282440">
                <a:moveTo>
                  <a:pt x="968246" y="0"/>
                </a:moveTo>
                <a:lnTo>
                  <a:pt x="579626" y="571500"/>
                </a:lnTo>
                <a:cubicBezTo>
                  <a:pt x="450086" y="762000"/>
                  <a:pt x="293876" y="1073150"/>
                  <a:pt x="198626" y="1470660"/>
                </a:cubicBezTo>
                <a:cubicBezTo>
                  <a:pt x="103376" y="1868170"/>
                  <a:pt x="-35054" y="2498090"/>
                  <a:pt x="8126" y="2956560"/>
                </a:cubicBezTo>
                <a:cubicBezTo>
                  <a:pt x="51306" y="3415030"/>
                  <a:pt x="343406" y="4041140"/>
                  <a:pt x="457706" y="4221480"/>
                </a:cubicBezTo>
                <a:cubicBezTo>
                  <a:pt x="629156" y="3987800"/>
                  <a:pt x="676146" y="3647440"/>
                  <a:pt x="808226" y="3657600"/>
                </a:cubicBezTo>
                <a:cubicBezTo>
                  <a:pt x="940306" y="3667760"/>
                  <a:pt x="1109216" y="4103370"/>
                  <a:pt x="1250186" y="4282440"/>
                </a:cubicBezTo>
                <a:cubicBezTo>
                  <a:pt x="1391156" y="4072890"/>
                  <a:pt x="1445766" y="3944620"/>
                  <a:pt x="1516886" y="3726180"/>
                </a:cubicBezTo>
                <a:cubicBezTo>
                  <a:pt x="1588006" y="3507740"/>
                  <a:pt x="1656586" y="3225800"/>
                  <a:pt x="1676906" y="2971800"/>
                </a:cubicBezTo>
                <a:cubicBezTo>
                  <a:pt x="1697226" y="2717800"/>
                  <a:pt x="1701036" y="2586990"/>
                  <a:pt x="1638806" y="2202180"/>
                </a:cubicBezTo>
                <a:cubicBezTo>
                  <a:pt x="1576576" y="1817370"/>
                  <a:pt x="1415286" y="1029970"/>
                  <a:pt x="1303526" y="662940"/>
                </a:cubicBezTo>
                <a:cubicBezTo>
                  <a:pt x="1191766" y="295910"/>
                  <a:pt x="1099056" y="250825"/>
                  <a:pt x="968246" y="0"/>
                </a:cubicBezTo>
                <a:close/>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lang="en-US"/>
          </a:p>
        </p:txBody>
      </p:sp>
      <p:sp>
        <p:nvSpPr>
          <p:cNvPr id="54" name="Freeform: Shape 53">
            <a:extLst>
              <a:ext uri="{FF2B5EF4-FFF2-40B4-BE49-F238E27FC236}">
                <a16:creationId xmlns:a16="http://schemas.microsoft.com/office/drawing/2014/main" id="{174D4A9B-F147-2B01-E1A5-2C2C49EE911C}"/>
              </a:ext>
            </a:extLst>
          </p:cNvPr>
          <p:cNvSpPr/>
          <p:nvPr/>
        </p:nvSpPr>
        <p:spPr bwMode="auto">
          <a:xfrm>
            <a:off x="3733948" y="4200615"/>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57" name="Freeform: Shape 56">
            <a:extLst>
              <a:ext uri="{FF2B5EF4-FFF2-40B4-BE49-F238E27FC236}">
                <a16:creationId xmlns:a16="http://schemas.microsoft.com/office/drawing/2014/main" id="{C1023947-0AA6-7D93-5BF1-F647F37A6B13}"/>
              </a:ext>
            </a:extLst>
          </p:cNvPr>
          <p:cNvSpPr/>
          <p:nvPr/>
        </p:nvSpPr>
        <p:spPr bwMode="auto">
          <a:xfrm>
            <a:off x="3428556" y="3385764"/>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58" name="Freeform: Shape 57">
            <a:extLst>
              <a:ext uri="{FF2B5EF4-FFF2-40B4-BE49-F238E27FC236}">
                <a16:creationId xmlns:a16="http://schemas.microsoft.com/office/drawing/2014/main" id="{447AB754-904A-C3D1-0931-8ECBCF446F47}"/>
              </a:ext>
            </a:extLst>
          </p:cNvPr>
          <p:cNvSpPr/>
          <p:nvPr/>
        </p:nvSpPr>
        <p:spPr bwMode="auto">
          <a:xfrm>
            <a:off x="3889755" y="3380127"/>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59" name="Freeform: Shape 58">
            <a:extLst>
              <a:ext uri="{FF2B5EF4-FFF2-40B4-BE49-F238E27FC236}">
                <a16:creationId xmlns:a16="http://schemas.microsoft.com/office/drawing/2014/main" id="{479EC0C5-D0E4-20C7-95D3-876DD2F5257E}"/>
              </a:ext>
            </a:extLst>
          </p:cNvPr>
          <p:cNvSpPr/>
          <p:nvPr/>
        </p:nvSpPr>
        <p:spPr bwMode="auto">
          <a:xfrm>
            <a:off x="3067745" y="2279797"/>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0" name="Freeform: Shape 59">
            <a:extLst>
              <a:ext uri="{FF2B5EF4-FFF2-40B4-BE49-F238E27FC236}">
                <a16:creationId xmlns:a16="http://schemas.microsoft.com/office/drawing/2014/main" id="{FAB0EBED-1922-2D19-112D-2F1F6C03F18E}"/>
              </a:ext>
            </a:extLst>
          </p:cNvPr>
          <p:cNvSpPr/>
          <p:nvPr/>
        </p:nvSpPr>
        <p:spPr bwMode="auto">
          <a:xfrm>
            <a:off x="3784193" y="4360459"/>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1" name="Freeform: Shape 60">
            <a:extLst>
              <a:ext uri="{FF2B5EF4-FFF2-40B4-BE49-F238E27FC236}">
                <a16:creationId xmlns:a16="http://schemas.microsoft.com/office/drawing/2014/main" id="{ABD9631D-3C62-9812-849E-4E82738E7808}"/>
              </a:ext>
            </a:extLst>
          </p:cNvPr>
          <p:cNvSpPr/>
          <p:nvPr/>
        </p:nvSpPr>
        <p:spPr bwMode="auto">
          <a:xfrm>
            <a:off x="2873936" y="4204228"/>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2" name="Freeform: Shape 61">
            <a:extLst>
              <a:ext uri="{FF2B5EF4-FFF2-40B4-BE49-F238E27FC236}">
                <a16:creationId xmlns:a16="http://schemas.microsoft.com/office/drawing/2014/main" id="{90F3EE50-7520-6AC6-330D-5BD3366ACFDE}"/>
              </a:ext>
            </a:extLst>
          </p:cNvPr>
          <p:cNvSpPr/>
          <p:nvPr/>
        </p:nvSpPr>
        <p:spPr bwMode="auto">
          <a:xfrm>
            <a:off x="2924181" y="4364072"/>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3" name="Freeform: Shape 62">
            <a:extLst>
              <a:ext uri="{FF2B5EF4-FFF2-40B4-BE49-F238E27FC236}">
                <a16:creationId xmlns:a16="http://schemas.microsoft.com/office/drawing/2014/main" id="{5E64C1A0-F009-4856-CF4B-34E4209CF4AE}"/>
              </a:ext>
            </a:extLst>
          </p:cNvPr>
          <p:cNvSpPr/>
          <p:nvPr/>
        </p:nvSpPr>
        <p:spPr bwMode="auto">
          <a:xfrm>
            <a:off x="2834279" y="3084000"/>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4" name="Freeform: Shape 63">
            <a:extLst>
              <a:ext uri="{FF2B5EF4-FFF2-40B4-BE49-F238E27FC236}">
                <a16:creationId xmlns:a16="http://schemas.microsoft.com/office/drawing/2014/main" id="{DE9008FD-183D-07BE-1ABD-310B15F5898B}"/>
              </a:ext>
            </a:extLst>
          </p:cNvPr>
          <p:cNvSpPr/>
          <p:nvPr/>
        </p:nvSpPr>
        <p:spPr bwMode="auto">
          <a:xfrm>
            <a:off x="2884524" y="3243844"/>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5" name="Freeform: Shape 64">
            <a:extLst>
              <a:ext uri="{FF2B5EF4-FFF2-40B4-BE49-F238E27FC236}">
                <a16:creationId xmlns:a16="http://schemas.microsoft.com/office/drawing/2014/main" id="{A697F1ED-CDA5-11E8-C319-C3A9DF802A05}"/>
              </a:ext>
            </a:extLst>
          </p:cNvPr>
          <p:cNvSpPr/>
          <p:nvPr/>
        </p:nvSpPr>
        <p:spPr bwMode="auto">
          <a:xfrm>
            <a:off x="3581184" y="2132428"/>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6" name="Freeform: Shape 65">
            <a:extLst>
              <a:ext uri="{FF2B5EF4-FFF2-40B4-BE49-F238E27FC236}">
                <a16:creationId xmlns:a16="http://schemas.microsoft.com/office/drawing/2014/main" id="{00A1E9D8-962F-473C-14A2-CB807468AF64}"/>
              </a:ext>
            </a:extLst>
          </p:cNvPr>
          <p:cNvSpPr/>
          <p:nvPr/>
        </p:nvSpPr>
        <p:spPr bwMode="auto">
          <a:xfrm>
            <a:off x="3631429" y="2292272"/>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2" name="Title 1">
            <a:extLst>
              <a:ext uri="{FF2B5EF4-FFF2-40B4-BE49-F238E27FC236}">
                <a16:creationId xmlns:a16="http://schemas.microsoft.com/office/drawing/2014/main" id="{1AB2E758-D64D-D45D-97F9-DC9CAAB7E761}"/>
              </a:ext>
            </a:extLst>
          </p:cNvPr>
          <p:cNvSpPr txBox="1">
            <a:spLocks/>
          </p:cNvSpPr>
          <p:nvPr/>
        </p:nvSpPr>
        <p:spPr>
          <a:xfrm>
            <a:off x="453792" y="215644"/>
            <a:ext cx="11658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dirty="0">
                <a:solidFill>
                  <a:srgbClr val="C55A11"/>
                </a:solidFill>
                <a:latin typeface="Arial" panose="020B0604020202020204" pitchFamily="34" charset="0"/>
                <a:cs typeface="Arial" panose="020B0604020202020204" pitchFamily="34" charset="0"/>
              </a:rPr>
              <a:t>Sharing via Procedure Calls?</a:t>
            </a:r>
          </a:p>
        </p:txBody>
      </p:sp>
      <p:sp>
        <p:nvSpPr>
          <p:cNvPr id="7" name="Slide Number Placeholder 6">
            <a:extLst>
              <a:ext uri="{FF2B5EF4-FFF2-40B4-BE49-F238E27FC236}">
                <a16:creationId xmlns:a16="http://schemas.microsoft.com/office/drawing/2014/main" id="{E7CB9429-9B2F-7A79-A7CE-39CDA47BD8D0}"/>
              </a:ext>
            </a:extLst>
          </p:cNvPr>
          <p:cNvSpPr>
            <a:spLocks noGrp="1"/>
          </p:cNvSpPr>
          <p:nvPr>
            <p:ph type="sldNum" sz="quarter" idx="12"/>
          </p:nvPr>
        </p:nvSpPr>
        <p:spPr/>
        <p:txBody>
          <a:bodyPr/>
          <a:lstStyle/>
          <a:p>
            <a:fld id="{0FB003BB-B0A3-EA40-A30C-D476AA9046D7}" type="slidenum">
              <a:rPr lang="en-US" smtClean="0"/>
              <a:t>20</a:t>
            </a:fld>
            <a:endParaRPr lang="en-US"/>
          </a:p>
        </p:txBody>
      </p:sp>
    </p:spTree>
    <p:extLst>
      <p:ext uri="{BB962C8B-B14F-4D97-AF65-F5344CB8AC3E}">
        <p14:creationId xmlns:p14="http://schemas.microsoft.com/office/powerpoint/2010/main" val="3261621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dissolve">
                                      <p:cBhvr>
                                        <p:cTn id="10" dur="500"/>
                                        <p:tgtEl>
                                          <p:spTgt spid="6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dissolve">
                                      <p:cBhvr>
                                        <p:cTn id="13" dur="500"/>
                                        <p:tgtEl>
                                          <p:spTgt spid="61"/>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dissolve">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dissolve">
                                      <p:cBhvr>
                                        <p:cTn id="21" dur="500"/>
                                        <p:tgtEl>
                                          <p:spTgt spid="59"/>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dissolve">
                                      <p:cBhvr>
                                        <p:cTn id="24" dur="500"/>
                                        <p:tgtEl>
                                          <p:spTgt spid="57"/>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dissolve">
                                      <p:cBhvr>
                                        <p:cTn id="27" dur="500"/>
                                        <p:tgtEl>
                                          <p:spTgt spid="5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66"/>
                                        </p:tgtEl>
                                        <p:attrNameLst>
                                          <p:attrName>style.visibility</p:attrName>
                                        </p:attrNameLst>
                                      </p:cBhvr>
                                      <p:to>
                                        <p:strVal val="visible"/>
                                      </p:to>
                                    </p:set>
                                    <p:animEffect transition="in" filter="dissolve">
                                      <p:cBhvr>
                                        <p:cTn id="32" dur="500"/>
                                        <p:tgtEl>
                                          <p:spTgt spid="66"/>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dissolve">
                                      <p:cBhvr>
                                        <p:cTn id="35" dur="500"/>
                                        <p:tgtEl>
                                          <p:spTgt spid="64"/>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62"/>
                                        </p:tgtEl>
                                        <p:attrNameLst>
                                          <p:attrName>style.visibility</p:attrName>
                                        </p:attrNameLst>
                                      </p:cBhvr>
                                      <p:to>
                                        <p:strVal val="visible"/>
                                      </p:to>
                                    </p:set>
                                    <p:animEffect transition="in" filter="dissolve">
                                      <p:cBhvr>
                                        <p:cTn id="38" dur="500"/>
                                        <p:tgtEl>
                                          <p:spTgt spid="6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dissolve">
                                      <p:cBhvr>
                                        <p:cTn id="41"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55C961-B902-F8CD-578D-E481E1C32720}"/>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D1B377F2-4EEA-A282-EB5B-41A9836111A4}"/>
              </a:ext>
            </a:extLst>
          </p:cNvPr>
          <p:cNvSpPr txBox="1"/>
          <p:nvPr/>
        </p:nvSpPr>
        <p:spPr>
          <a:xfrm>
            <a:off x="2753107" y="5989373"/>
            <a:ext cx="1742785" cy="461665"/>
          </a:xfrm>
          <a:prstGeom prst="rect">
            <a:avLst/>
          </a:prstGeom>
          <a:noFill/>
        </p:spPr>
        <p:txBody>
          <a:bodyPr wrap="none" rtlCol="0">
            <a:spAutoFit/>
          </a:bodyPr>
          <a:lstStyle/>
          <a:p>
            <a:r>
              <a:rPr lang="en-US" sz="2400" dirty="0"/>
              <a:t>Quasi-BDD</a:t>
            </a:r>
          </a:p>
        </p:txBody>
      </p:sp>
      <p:sp>
        <p:nvSpPr>
          <p:cNvPr id="3" name="TextBox 2">
            <a:extLst>
              <a:ext uri="{FF2B5EF4-FFF2-40B4-BE49-F238E27FC236}">
                <a16:creationId xmlns:a16="http://schemas.microsoft.com/office/drawing/2014/main" id="{51887532-B970-AAA5-09EC-DE1FCE7C99C7}"/>
              </a:ext>
            </a:extLst>
          </p:cNvPr>
          <p:cNvSpPr txBox="1"/>
          <p:nvPr/>
        </p:nvSpPr>
        <p:spPr>
          <a:xfrm>
            <a:off x="3958993" y="5496592"/>
            <a:ext cx="284052" cy="338554"/>
          </a:xfrm>
          <a:prstGeom prst="rect">
            <a:avLst/>
          </a:prstGeom>
          <a:noFill/>
        </p:spPr>
        <p:txBody>
          <a:bodyPr wrap="none" rtlCol="0">
            <a:spAutoFit/>
          </a:bodyPr>
          <a:lstStyle/>
          <a:p>
            <a:r>
              <a:rPr lang="en-US" sz="1600" dirty="0"/>
              <a:t>T</a:t>
            </a:r>
          </a:p>
        </p:txBody>
      </p:sp>
      <p:sp>
        <p:nvSpPr>
          <p:cNvPr id="4" name="TextBox 3">
            <a:extLst>
              <a:ext uri="{FF2B5EF4-FFF2-40B4-BE49-F238E27FC236}">
                <a16:creationId xmlns:a16="http://schemas.microsoft.com/office/drawing/2014/main" id="{96ED5310-EEDF-656F-EB56-415DEDFE0801}"/>
              </a:ext>
            </a:extLst>
          </p:cNvPr>
          <p:cNvSpPr txBox="1"/>
          <p:nvPr/>
        </p:nvSpPr>
        <p:spPr>
          <a:xfrm>
            <a:off x="3166912" y="5496592"/>
            <a:ext cx="292068" cy="338554"/>
          </a:xfrm>
          <a:prstGeom prst="rect">
            <a:avLst/>
          </a:prstGeom>
          <a:noFill/>
        </p:spPr>
        <p:txBody>
          <a:bodyPr wrap="none" rtlCol="0">
            <a:spAutoFit/>
          </a:bodyPr>
          <a:lstStyle/>
          <a:p>
            <a:r>
              <a:rPr lang="en-US" sz="1600" dirty="0"/>
              <a:t>F</a:t>
            </a:r>
          </a:p>
        </p:txBody>
      </p:sp>
      <p:sp>
        <p:nvSpPr>
          <p:cNvPr id="5" name="Freeform: Shape 4">
            <a:extLst>
              <a:ext uri="{FF2B5EF4-FFF2-40B4-BE49-F238E27FC236}">
                <a16:creationId xmlns:a16="http://schemas.microsoft.com/office/drawing/2014/main" id="{967ADCBB-3819-30DE-2B91-44CDDCACF70B}"/>
              </a:ext>
            </a:extLst>
          </p:cNvPr>
          <p:cNvSpPr/>
          <p:nvPr/>
        </p:nvSpPr>
        <p:spPr bwMode="auto">
          <a:xfrm>
            <a:off x="2863238" y="1224330"/>
            <a:ext cx="1690208" cy="4282440"/>
          </a:xfrm>
          <a:custGeom>
            <a:avLst/>
            <a:gdLst>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14" fmla="*/ 845342 w 1688201"/>
              <a:gd name="connsiteY14" fmla="*/ 15240 h 4318891"/>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14" fmla="*/ 845342 w 1688201"/>
              <a:gd name="connsiteY14" fmla="*/ 1524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9224"/>
              <a:gd name="connsiteY0" fmla="*/ 0 h 4318891"/>
              <a:gd name="connsiteX1" fmla="*/ 426242 w 1689224"/>
              <a:gd name="connsiteY1" fmla="*/ 563880 h 4318891"/>
              <a:gd name="connsiteX2" fmla="*/ 197642 w 1689224"/>
              <a:gd name="connsiteY2" fmla="*/ 1470660 h 4318891"/>
              <a:gd name="connsiteX3" fmla="*/ 7142 w 1689224"/>
              <a:gd name="connsiteY3" fmla="*/ 2956560 h 4318891"/>
              <a:gd name="connsiteX4" fmla="*/ 456722 w 1689224"/>
              <a:gd name="connsiteY4" fmla="*/ 4221480 h 4318891"/>
              <a:gd name="connsiteX5" fmla="*/ 692942 w 1689224"/>
              <a:gd name="connsiteY5" fmla="*/ 4038600 h 4318891"/>
              <a:gd name="connsiteX6" fmla="*/ 807242 w 1689224"/>
              <a:gd name="connsiteY6" fmla="*/ 3657600 h 4318891"/>
              <a:gd name="connsiteX7" fmla="*/ 1081562 w 1689224"/>
              <a:gd name="connsiteY7" fmla="*/ 4198620 h 4318891"/>
              <a:gd name="connsiteX8" fmla="*/ 1249202 w 1689224"/>
              <a:gd name="connsiteY8" fmla="*/ 4282440 h 4318891"/>
              <a:gd name="connsiteX9" fmla="*/ 1515902 w 1689224"/>
              <a:gd name="connsiteY9" fmla="*/ 3726180 h 4318891"/>
              <a:gd name="connsiteX10" fmla="*/ 1675922 w 1689224"/>
              <a:gd name="connsiteY10" fmla="*/ 2971800 h 4318891"/>
              <a:gd name="connsiteX11" fmla="*/ 1637822 w 1689224"/>
              <a:gd name="connsiteY11" fmla="*/ 2202180 h 4318891"/>
              <a:gd name="connsiteX12" fmla="*/ 1302542 w 1689224"/>
              <a:gd name="connsiteY12" fmla="*/ 662940 h 4318891"/>
              <a:gd name="connsiteX13" fmla="*/ 967262 w 1689224"/>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808226 w 1690208"/>
              <a:gd name="connsiteY5" fmla="*/ 3657600 h 4318891"/>
              <a:gd name="connsiteX6" fmla="*/ 1082546 w 1690208"/>
              <a:gd name="connsiteY6" fmla="*/ 4198620 h 4318891"/>
              <a:gd name="connsiteX7" fmla="*/ 1250186 w 1690208"/>
              <a:gd name="connsiteY7" fmla="*/ 4282440 h 4318891"/>
              <a:gd name="connsiteX8" fmla="*/ 1516886 w 1690208"/>
              <a:gd name="connsiteY8" fmla="*/ 3726180 h 4318891"/>
              <a:gd name="connsiteX9" fmla="*/ 1676906 w 1690208"/>
              <a:gd name="connsiteY9" fmla="*/ 2971800 h 4318891"/>
              <a:gd name="connsiteX10" fmla="*/ 1638806 w 1690208"/>
              <a:gd name="connsiteY10" fmla="*/ 2202180 h 4318891"/>
              <a:gd name="connsiteX11" fmla="*/ 1303526 w 1690208"/>
              <a:gd name="connsiteY11" fmla="*/ 662940 h 4318891"/>
              <a:gd name="connsiteX12" fmla="*/ 968246 w 1690208"/>
              <a:gd name="connsiteY12"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808226 w 1690208"/>
              <a:gd name="connsiteY5" fmla="*/ 3657600 h 4318891"/>
              <a:gd name="connsiteX6" fmla="*/ 1082546 w 1690208"/>
              <a:gd name="connsiteY6" fmla="*/ 4198620 h 4318891"/>
              <a:gd name="connsiteX7" fmla="*/ 1250186 w 1690208"/>
              <a:gd name="connsiteY7" fmla="*/ 4282440 h 4318891"/>
              <a:gd name="connsiteX8" fmla="*/ 1516886 w 1690208"/>
              <a:gd name="connsiteY8" fmla="*/ 3726180 h 4318891"/>
              <a:gd name="connsiteX9" fmla="*/ 1676906 w 1690208"/>
              <a:gd name="connsiteY9" fmla="*/ 2971800 h 4318891"/>
              <a:gd name="connsiteX10" fmla="*/ 1638806 w 1690208"/>
              <a:gd name="connsiteY10" fmla="*/ 2202180 h 4318891"/>
              <a:gd name="connsiteX11" fmla="*/ 1303526 w 1690208"/>
              <a:gd name="connsiteY11" fmla="*/ 662940 h 4318891"/>
              <a:gd name="connsiteX12" fmla="*/ 968246 w 1690208"/>
              <a:gd name="connsiteY12" fmla="*/ 0 h 4318891"/>
              <a:gd name="connsiteX0" fmla="*/ 968246 w 1690208"/>
              <a:gd name="connsiteY0" fmla="*/ 0 h 4282713"/>
              <a:gd name="connsiteX1" fmla="*/ 579626 w 1690208"/>
              <a:gd name="connsiteY1" fmla="*/ 571500 h 4282713"/>
              <a:gd name="connsiteX2" fmla="*/ 198626 w 1690208"/>
              <a:gd name="connsiteY2" fmla="*/ 1470660 h 4282713"/>
              <a:gd name="connsiteX3" fmla="*/ 8126 w 1690208"/>
              <a:gd name="connsiteY3" fmla="*/ 2956560 h 4282713"/>
              <a:gd name="connsiteX4" fmla="*/ 457706 w 1690208"/>
              <a:gd name="connsiteY4" fmla="*/ 4221480 h 4282713"/>
              <a:gd name="connsiteX5" fmla="*/ 808226 w 1690208"/>
              <a:gd name="connsiteY5" fmla="*/ 3657600 h 4282713"/>
              <a:gd name="connsiteX6" fmla="*/ 1250186 w 1690208"/>
              <a:gd name="connsiteY6" fmla="*/ 4282440 h 4282713"/>
              <a:gd name="connsiteX7" fmla="*/ 1516886 w 1690208"/>
              <a:gd name="connsiteY7" fmla="*/ 3726180 h 4282713"/>
              <a:gd name="connsiteX8" fmla="*/ 1676906 w 1690208"/>
              <a:gd name="connsiteY8" fmla="*/ 2971800 h 4282713"/>
              <a:gd name="connsiteX9" fmla="*/ 1638806 w 1690208"/>
              <a:gd name="connsiteY9" fmla="*/ 2202180 h 4282713"/>
              <a:gd name="connsiteX10" fmla="*/ 1303526 w 1690208"/>
              <a:gd name="connsiteY10" fmla="*/ 662940 h 4282713"/>
              <a:gd name="connsiteX11" fmla="*/ 968246 w 1690208"/>
              <a:gd name="connsiteY11" fmla="*/ 0 h 4282713"/>
              <a:gd name="connsiteX0" fmla="*/ 968246 w 1690208"/>
              <a:gd name="connsiteY0" fmla="*/ 0 h 4282713"/>
              <a:gd name="connsiteX1" fmla="*/ 579626 w 1690208"/>
              <a:gd name="connsiteY1" fmla="*/ 571500 h 4282713"/>
              <a:gd name="connsiteX2" fmla="*/ 198626 w 1690208"/>
              <a:gd name="connsiteY2" fmla="*/ 1470660 h 4282713"/>
              <a:gd name="connsiteX3" fmla="*/ 8126 w 1690208"/>
              <a:gd name="connsiteY3" fmla="*/ 2956560 h 4282713"/>
              <a:gd name="connsiteX4" fmla="*/ 457706 w 1690208"/>
              <a:gd name="connsiteY4" fmla="*/ 4221480 h 4282713"/>
              <a:gd name="connsiteX5" fmla="*/ 808226 w 1690208"/>
              <a:gd name="connsiteY5" fmla="*/ 3657600 h 4282713"/>
              <a:gd name="connsiteX6" fmla="*/ 1250186 w 1690208"/>
              <a:gd name="connsiteY6" fmla="*/ 4282440 h 4282713"/>
              <a:gd name="connsiteX7" fmla="*/ 1516886 w 1690208"/>
              <a:gd name="connsiteY7" fmla="*/ 3726180 h 4282713"/>
              <a:gd name="connsiteX8" fmla="*/ 1676906 w 1690208"/>
              <a:gd name="connsiteY8" fmla="*/ 2971800 h 4282713"/>
              <a:gd name="connsiteX9" fmla="*/ 1638806 w 1690208"/>
              <a:gd name="connsiteY9" fmla="*/ 2202180 h 4282713"/>
              <a:gd name="connsiteX10" fmla="*/ 1303526 w 1690208"/>
              <a:gd name="connsiteY10" fmla="*/ 662940 h 4282713"/>
              <a:gd name="connsiteX11" fmla="*/ 968246 w 1690208"/>
              <a:gd name="connsiteY11" fmla="*/ 0 h 4282713"/>
              <a:gd name="connsiteX0" fmla="*/ 968246 w 1690208"/>
              <a:gd name="connsiteY0" fmla="*/ 0 h 4282440"/>
              <a:gd name="connsiteX1" fmla="*/ 579626 w 1690208"/>
              <a:gd name="connsiteY1" fmla="*/ 571500 h 4282440"/>
              <a:gd name="connsiteX2" fmla="*/ 198626 w 1690208"/>
              <a:gd name="connsiteY2" fmla="*/ 1470660 h 4282440"/>
              <a:gd name="connsiteX3" fmla="*/ 8126 w 1690208"/>
              <a:gd name="connsiteY3" fmla="*/ 2956560 h 4282440"/>
              <a:gd name="connsiteX4" fmla="*/ 457706 w 1690208"/>
              <a:gd name="connsiteY4" fmla="*/ 4221480 h 4282440"/>
              <a:gd name="connsiteX5" fmla="*/ 808226 w 1690208"/>
              <a:gd name="connsiteY5" fmla="*/ 3657600 h 4282440"/>
              <a:gd name="connsiteX6" fmla="*/ 1250186 w 1690208"/>
              <a:gd name="connsiteY6" fmla="*/ 4282440 h 4282440"/>
              <a:gd name="connsiteX7" fmla="*/ 1516886 w 1690208"/>
              <a:gd name="connsiteY7" fmla="*/ 3726180 h 4282440"/>
              <a:gd name="connsiteX8" fmla="*/ 1676906 w 1690208"/>
              <a:gd name="connsiteY8" fmla="*/ 2971800 h 4282440"/>
              <a:gd name="connsiteX9" fmla="*/ 1638806 w 1690208"/>
              <a:gd name="connsiteY9" fmla="*/ 2202180 h 4282440"/>
              <a:gd name="connsiteX10" fmla="*/ 1303526 w 1690208"/>
              <a:gd name="connsiteY10" fmla="*/ 662940 h 4282440"/>
              <a:gd name="connsiteX11" fmla="*/ 968246 w 1690208"/>
              <a:gd name="connsiteY11" fmla="*/ 0 h 4282440"/>
              <a:gd name="connsiteX0" fmla="*/ 968246 w 1690208"/>
              <a:gd name="connsiteY0" fmla="*/ 0 h 4282440"/>
              <a:gd name="connsiteX1" fmla="*/ 579626 w 1690208"/>
              <a:gd name="connsiteY1" fmla="*/ 571500 h 4282440"/>
              <a:gd name="connsiteX2" fmla="*/ 198626 w 1690208"/>
              <a:gd name="connsiteY2" fmla="*/ 1470660 h 4282440"/>
              <a:gd name="connsiteX3" fmla="*/ 8126 w 1690208"/>
              <a:gd name="connsiteY3" fmla="*/ 2956560 h 4282440"/>
              <a:gd name="connsiteX4" fmla="*/ 457706 w 1690208"/>
              <a:gd name="connsiteY4" fmla="*/ 4221480 h 4282440"/>
              <a:gd name="connsiteX5" fmla="*/ 808226 w 1690208"/>
              <a:gd name="connsiteY5" fmla="*/ 3657600 h 4282440"/>
              <a:gd name="connsiteX6" fmla="*/ 1250186 w 1690208"/>
              <a:gd name="connsiteY6" fmla="*/ 4282440 h 4282440"/>
              <a:gd name="connsiteX7" fmla="*/ 1516886 w 1690208"/>
              <a:gd name="connsiteY7" fmla="*/ 3726180 h 4282440"/>
              <a:gd name="connsiteX8" fmla="*/ 1676906 w 1690208"/>
              <a:gd name="connsiteY8" fmla="*/ 2971800 h 4282440"/>
              <a:gd name="connsiteX9" fmla="*/ 1638806 w 1690208"/>
              <a:gd name="connsiteY9" fmla="*/ 2202180 h 4282440"/>
              <a:gd name="connsiteX10" fmla="*/ 1303526 w 1690208"/>
              <a:gd name="connsiteY10" fmla="*/ 662940 h 4282440"/>
              <a:gd name="connsiteX11" fmla="*/ 968246 w 1690208"/>
              <a:gd name="connsiteY11" fmla="*/ 0 h 428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0208" h="4282440">
                <a:moveTo>
                  <a:pt x="968246" y="0"/>
                </a:moveTo>
                <a:lnTo>
                  <a:pt x="579626" y="571500"/>
                </a:lnTo>
                <a:cubicBezTo>
                  <a:pt x="450086" y="762000"/>
                  <a:pt x="293876" y="1073150"/>
                  <a:pt x="198626" y="1470660"/>
                </a:cubicBezTo>
                <a:cubicBezTo>
                  <a:pt x="103376" y="1868170"/>
                  <a:pt x="-35054" y="2498090"/>
                  <a:pt x="8126" y="2956560"/>
                </a:cubicBezTo>
                <a:cubicBezTo>
                  <a:pt x="51306" y="3415030"/>
                  <a:pt x="343406" y="4041140"/>
                  <a:pt x="457706" y="4221480"/>
                </a:cubicBezTo>
                <a:cubicBezTo>
                  <a:pt x="629156" y="3987800"/>
                  <a:pt x="676146" y="3647440"/>
                  <a:pt x="808226" y="3657600"/>
                </a:cubicBezTo>
                <a:cubicBezTo>
                  <a:pt x="940306" y="3667760"/>
                  <a:pt x="1109216" y="4103370"/>
                  <a:pt x="1250186" y="4282440"/>
                </a:cubicBezTo>
                <a:cubicBezTo>
                  <a:pt x="1391156" y="4072890"/>
                  <a:pt x="1445766" y="3944620"/>
                  <a:pt x="1516886" y="3726180"/>
                </a:cubicBezTo>
                <a:cubicBezTo>
                  <a:pt x="1588006" y="3507740"/>
                  <a:pt x="1656586" y="3225800"/>
                  <a:pt x="1676906" y="2971800"/>
                </a:cubicBezTo>
                <a:cubicBezTo>
                  <a:pt x="1697226" y="2717800"/>
                  <a:pt x="1701036" y="2586990"/>
                  <a:pt x="1638806" y="2202180"/>
                </a:cubicBezTo>
                <a:cubicBezTo>
                  <a:pt x="1576576" y="1817370"/>
                  <a:pt x="1415286" y="1029970"/>
                  <a:pt x="1303526" y="662940"/>
                </a:cubicBezTo>
                <a:cubicBezTo>
                  <a:pt x="1191766" y="295910"/>
                  <a:pt x="1099056" y="250825"/>
                  <a:pt x="968246" y="0"/>
                </a:cubicBezTo>
                <a:close/>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lang="en-US"/>
          </a:p>
        </p:txBody>
      </p:sp>
      <p:sp>
        <p:nvSpPr>
          <p:cNvPr id="54" name="Freeform: Shape 53">
            <a:extLst>
              <a:ext uri="{FF2B5EF4-FFF2-40B4-BE49-F238E27FC236}">
                <a16:creationId xmlns:a16="http://schemas.microsoft.com/office/drawing/2014/main" id="{2D88787D-AB00-D39B-4ABC-BE26DB18CDBB}"/>
              </a:ext>
            </a:extLst>
          </p:cNvPr>
          <p:cNvSpPr/>
          <p:nvPr/>
        </p:nvSpPr>
        <p:spPr bwMode="auto">
          <a:xfrm>
            <a:off x="3958994" y="4046388"/>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57" name="Freeform: Shape 56">
            <a:extLst>
              <a:ext uri="{FF2B5EF4-FFF2-40B4-BE49-F238E27FC236}">
                <a16:creationId xmlns:a16="http://schemas.microsoft.com/office/drawing/2014/main" id="{DF9A1592-86C8-1983-EA15-CF2B8F158818}"/>
              </a:ext>
            </a:extLst>
          </p:cNvPr>
          <p:cNvSpPr/>
          <p:nvPr/>
        </p:nvSpPr>
        <p:spPr bwMode="auto">
          <a:xfrm>
            <a:off x="3653602" y="3231537"/>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58" name="Freeform: Shape 57">
            <a:extLst>
              <a:ext uri="{FF2B5EF4-FFF2-40B4-BE49-F238E27FC236}">
                <a16:creationId xmlns:a16="http://schemas.microsoft.com/office/drawing/2014/main" id="{FF64B672-40C0-6960-DAB8-A4B714519B0D}"/>
              </a:ext>
            </a:extLst>
          </p:cNvPr>
          <p:cNvSpPr/>
          <p:nvPr/>
        </p:nvSpPr>
        <p:spPr bwMode="auto">
          <a:xfrm>
            <a:off x="4114801" y="3225900"/>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59" name="Freeform: Shape 58">
            <a:extLst>
              <a:ext uri="{FF2B5EF4-FFF2-40B4-BE49-F238E27FC236}">
                <a16:creationId xmlns:a16="http://schemas.microsoft.com/office/drawing/2014/main" id="{96785348-03C2-7870-CD7C-29F641CE3D98}"/>
              </a:ext>
            </a:extLst>
          </p:cNvPr>
          <p:cNvSpPr/>
          <p:nvPr/>
        </p:nvSpPr>
        <p:spPr bwMode="auto">
          <a:xfrm>
            <a:off x="3292791" y="2125570"/>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0" name="Freeform: Shape 59">
            <a:extLst>
              <a:ext uri="{FF2B5EF4-FFF2-40B4-BE49-F238E27FC236}">
                <a16:creationId xmlns:a16="http://schemas.microsoft.com/office/drawing/2014/main" id="{781EA5EC-8538-25C0-FFD8-363EAD0547F0}"/>
              </a:ext>
            </a:extLst>
          </p:cNvPr>
          <p:cNvSpPr/>
          <p:nvPr/>
        </p:nvSpPr>
        <p:spPr bwMode="auto">
          <a:xfrm>
            <a:off x="4009239" y="4206232"/>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1" name="Freeform: Shape 60">
            <a:extLst>
              <a:ext uri="{FF2B5EF4-FFF2-40B4-BE49-F238E27FC236}">
                <a16:creationId xmlns:a16="http://schemas.microsoft.com/office/drawing/2014/main" id="{2F2EC795-0CFE-E82C-32CC-1E3B8E337ED2}"/>
              </a:ext>
            </a:extLst>
          </p:cNvPr>
          <p:cNvSpPr/>
          <p:nvPr/>
        </p:nvSpPr>
        <p:spPr bwMode="auto">
          <a:xfrm>
            <a:off x="3098982" y="4050001"/>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2" name="Freeform: Shape 61">
            <a:extLst>
              <a:ext uri="{FF2B5EF4-FFF2-40B4-BE49-F238E27FC236}">
                <a16:creationId xmlns:a16="http://schemas.microsoft.com/office/drawing/2014/main" id="{DACA1CED-3008-E476-B505-3650031AB10F}"/>
              </a:ext>
            </a:extLst>
          </p:cNvPr>
          <p:cNvSpPr/>
          <p:nvPr/>
        </p:nvSpPr>
        <p:spPr bwMode="auto">
          <a:xfrm>
            <a:off x="3149227" y="4209845"/>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3" name="Freeform: Shape 62">
            <a:extLst>
              <a:ext uri="{FF2B5EF4-FFF2-40B4-BE49-F238E27FC236}">
                <a16:creationId xmlns:a16="http://schemas.microsoft.com/office/drawing/2014/main" id="{E94C6682-B679-838B-45D6-DD1B6DC1F444}"/>
              </a:ext>
            </a:extLst>
          </p:cNvPr>
          <p:cNvSpPr/>
          <p:nvPr/>
        </p:nvSpPr>
        <p:spPr bwMode="auto">
          <a:xfrm>
            <a:off x="3059325" y="2929773"/>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4" name="Freeform: Shape 63">
            <a:extLst>
              <a:ext uri="{FF2B5EF4-FFF2-40B4-BE49-F238E27FC236}">
                <a16:creationId xmlns:a16="http://schemas.microsoft.com/office/drawing/2014/main" id="{37E4FE97-F481-3F37-6B0A-66EE15A52EEB}"/>
              </a:ext>
            </a:extLst>
          </p:cNvPr>
          <p:cNvSpPr/>
          <p:nvPr/>
        </p:nvSpPr>
        <p:spPr bwMode="auto">
          <a:xfrm>
            <a:off x="3109570" y="3089617"/>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5" name="Freeform: Shape 64">
            <a:extLst>
              <a:ext uri="{FF2B5EF4-FFF2-40B4-BE49-F238E27FC236}">
                <a16:creationId xmlns:a16="http://schemas.microsoft.com/office/drawing/2014/main" id="{D2BC990B-333B-AF50-DBAE-E68F642C374D}"/>
              </a:ext>
            </a:extLst>
          </p:cNvPr>
          <p:cNvSpPr/>
          <p:nvPr/>
        </p:nvSpPr>
        <p:spPr bwMode="auto">
          <a:xfrm>
            <a:off x="3806230" y="1978201"/>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6" name="Freeform: Shape 65">
            <a:extLst>
              <a:ext uri="{FF2B5EF4-FFF2-40B4-BE49-F238E27FC236}">
                <a16:creationId xmlns:a16="http://schemas.microsoft.com/office/drawing/2014/main" id="{58F88CA6-8D47-E929-3DB5-EFF5A11196D6}"/>
              </a:ext>
            </a:extLst>
          </p:cNvPr>
          <p:cNvSpPr/>
          <p:nvPr/>
        </p:nvSpPr>
        <p:spPr bwMode="auto">
          <a:xfrm>
            <a:off x="3856475" y="2138045"/>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69" name="TextBox 68">
            <a:extLst>
              <a:ext uri="{FF2B5EF4-FFF2-40B4-BE49-F238E27FC236}">
                <a16:creationId xmlns:a16="http://schemas.microsoft.com/office/drawing/2014/main" id="{1B665802-747B-EA55-EA2C-F38683D00FC9}"/>
              </a:ext>
            </a:extLst>
          </p:cNvPr>
          <p:cNvSpPr txBox="1"/>
          <p:nvPr/>
        </p:nvSpPr>
        <p:spPr>
          <a:xfrm>
            <a:off x="7756452" y="5407049"/>
            <a:ext cx="284052" cy="338554"/>
          </a:xfrm>
          <a:prstGeom prst="rect">
            <a:avLst/>
          </a:prstGeom>
          <a:noFill/>
        </p:spPr>
        <p:txBody>
          <a:bodyPr wrap="none" rtlCol="0">
            <a:spAutoFit/>
          </a:bodyPr>
          <a:lstStyle/>
          <a:p>
            <a:r>
              <a:rPr lang="en-US" sz="1600" dirty="0"/>
              <a:t>T</a:t>
            </a:r>
          </a:p>
        </p:txBody>
      </p:sp>
      <p:sp>
        <p:nvSpPr>
          <p:cNvPr id="70" name="TextBox 69">
            <a:extLst>
              <a:ext uri="{FF2B5EF4-FFF2-40B4-BE49-F238E27FC236}">
                <a16:creationId xmlns:a16="http://schemas.microsoft.com/office/drawing/2014/main" id="{C7818765-35DA-7239-A1BB-F9CFCA625CAD}"/>
              </a:ext>
            </a:extLst>
          </p:cNvPr>
          <p:cNvSpPr txBox="1"/>
          <p:nvPr/>
        </p:nvSpPr>
        <p:spPr>
          <a:xfrm>
            <a:off x="6964371" y="5407049"/>
            <a:ext cx="292068" cy="338554"/>
          </a:xfrm>
          <a:prstGeom prst="rect">
            <a:avLst/>
          </a:prstGeom>
          <a:noFill/>
        </p:spPr>
        <p:txBody>
          <a:bodyPr wrap="none" rtlCol="0">
            <a:spAutoFit/>
          </a:bodyPr>
          <a:lstStyle/>
          <a:p>
            <a:r>
              <a:rPr lang="en-US" sz="1600" dirty="0"/>
              <a:t>F</a:t>
            </a:r>
          </a:p>
        </p:txBody>
      </p:sp>
      <p:sp>
        <p:nvSpPr>
          <p:cNvPr id="71" name="Freeform: Shape 70">
            <a:extLst>
              <a:ext uri="{FF2B5EF4-FFF2-40B4-BE49-F238E27FC236}">
                <a16:creationId xmlns:a16="http://schemas.microsoft.com/office/drawing/2014/main" id="{FF1D7255-5C60-1419-B102-B8E481B7E8AA}"/>
              </a:ext>
            </a:extLst>
          </p:cNvPr>
          <p:cNvSpPr/>
          <p:nvPr/>
        </p:nvSpPr>
        <p:spPr bwMode="auto">
          <a:xfrm>
            <a:off x="6660697" y="1134787"/>
            <a:ext cx="1690208" cy="4282440"/>
          </a:xfrm>
          <a:custGeom>
            <a:avLst/>
            <a:gdLst>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14" fmla="*/ 845342 w 1688201"/>
              <a:gd name="connsiteY14" fmla="*/ 15240 h 4318891"/>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14" fmla="*/ 845342 w 1688201"/>
              <a:gd name="connsiteY14" fmla="*/ 1524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9224"/>
              <a:gd name="connsiteY0" fmla="*/ 0 h 4318891"/>
              <a:gd name="connsiteX1" fmla="*/ 426242 w 1689224"/>
              <a:gd name="connsiteY1" fmla="*/ 563880 h 4318891"/>
              <a:gd name="connsiteX2" fmla="*/ 197642 w 1689224"/>
              <a:gd name="connsiteY2" fmla="*/ 1470660 h 4318891"/>
              <a:gd name="connsiteX3" fmla="*/ 7142 w 1689224"/>
              <a:gd name="connsiteY3" fmla="*/ 2956560 h 4318891"/>
              <a:gd name="connsiteX4" fmla="*/ 456722 w 1689224"/>
              <a:gd name="connsiteY4" fmla="*/ 4221480 h 4318891"/>
              <a:gd name="connsiteX5" fmla="*/ 692942 w 1689224"/>
              <a:gd name="connsiteY5" fmla="*/ 4038600 h 4318891"/>
              <a:gd name="connsiteX6" fmla="*/ 807242 w 1689224"/>
              <a:gd name="connsiteY6" fmla="*/ 3657600 h 4318891"/>
              <a:gd name="connsiteX7" fmla="*/ 1081562 w 1689224"/>
              <a:gd name="connsiteY7" fmla="*/ 4198620 h 4318891"/>
              <a:gd name="connsiteX8" fmla="*/ 1249202 w 1689224"/>
              <a:gd name="connsiteY8" fmla="*/ 4282440 h 4318891"/>
              <a:gd name="connsiteX9" fmla="*/ 1515902 w 1689224"/>
              <a:gd name="connsiteY9" fmla="*/ 3726180 h 4318891"/>
              <a:gd name="connsiteX10" fmla="*/ 1675922 w 1689224"/>
              <a:gd name="connsiteY10" fmla="*/ 2971800 h 4318891"/>
              <a:gd name="connsiteX11" fmla="*/ 1637822 w 1689224"/>
              <a:gd name="connsiteY11" fmla="*/ 2202180 h 4318891"/>
              <a:gd name="connsiteX12" fmla="*/ 1302542 w 1689224"/>
              <a:gd name="connsiteY12" fmla="*/ 662940 h 4318891"/>
              <a:gd name="connsiteX13" fmla="*/ 967262 w 1689224"/>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808226 w 1690208"/>
              <a:gd name="connsiteY5" fmla="*/ 3657600 h 4318891"/>
              <a:gd name="connsiteX6" fmla="*/ 1082546 w 1690208"/>
              <a:gd name="connsiteY6" fmla="*/ 4198620 h 4318891"/>
              <a:gd name="connsiteX7" fmla="*/ 1250186 w 1690208"/>
              <a:gd name="connsiteY7" fmla="*/ 4282440 h 4318891"/>
              <a:gd name="connsiteX8" fmla="*/ 1516886 w 1690208"/>
              <a:gd name="connsiteY8" fmla="*/ 3726180 h 4318891"/>
              <a:gd name="connsiteX9" fmla="*/ 1676906 w 1690208"/>
              <a:gd name="connsiteY9" fmla="*/ 2971800 h 4318891"/>
              <a:gd name="connsiteX10" fmla="*/ 1638806 w 1690208"/>
              <a:gd name="connsiteY10" fmla="*/ 2202180 h 4318891"/>
              <a:gd name="connsiteX11" fmla="*/ 1303526 w 1690208"/>
              <a:gd name="connsiteY11" fmla="*/ 662940 h 4318891"/>
              <a:gd name="connsiteX12" fmla="*/ 968246 w 1690208"/>
              <a:gd name="connsiteY12"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808226 w 1690208"/>
              <a:gd name="connsiteY5" fmla="*/ 3657600 h 4318891"/>
              <a:gd name="connsiteX6" fmla="*/ 1082546 w 1690208"/>
              <a:gd name="connsiteY6" fmla="*/ 4198620 h 4318891"/>
              <a:gd name="connsiteX7" fmla="*/ 1250186 w 1690208"/>
              <a:gd name="connsiteY7" fmla="*/ 4282440 h 4318891"/>
              <a:gd name="connsiteX8" fmla="*/ 1516886 w 1690208"/>
              <a:gd name="connsiteY8" fmla="*/ 3726180 h 4318891"/>
              <a:gd name="connsiteX9" fmla="*/ 1676906 w 1690208"/>
              <a:gd name="connsiteY9" fmla="*/ 2971800 h 4318891"/>
              <a:gd name="connsiteX10" fmla="*/ 1638806 w 1690208"/>
              <a:gd name="connsiteY10" fmla="*/ 2202180 h 4318891"/>
              <a:gd name="connsiteX11" fmla="*/ 1303526 w 1690208"/>
              <a:gd name="connsiteY11" fmla="*/ 662940 h 4318891"/>
              <a:gd name="connsiteX12" fmla="*/ 968246 w 1690208"/>
              <a:gd name="connsiteY12" fmla="*/ 0 h 4318891"/>
              <a:gd name="connsiteX0" fmla="*/ 968246 w 1690208"/>
              <a:gd name="connsiteY0" fmla="*/ 0 h 4282713"/>
              <a:gd name="connsiteX1" fmla="*/ 579626 w 1690208"/>
              <a:gd name="connsiteY1" fmla="*/ 571500 h 4282713"/>
              <a:gd name="connsiteX2" fmla="*/ 198626 w 1690208"/>
              <a:gd name="connsiteY2" fmla="*/ 1470660 h 4282713"/>
              <a:gd name="connsiteX3" fmla="*/ 8126 w 1690208"/>
              <a:gd name="connsiteY3" fmla="*/ 2956560 h 4282713"/>
              <a:gd name="connsiteX4" fmla="*/ 457706 w 1690208"/>
              <a:gd name="connsiteY4" fmla="*/ 4221480 h 4282713"/>
              <a:gd name="connsiteX5" fmla="*/ 808226 w 1690208"/>
              <a:gd name="connsiteY5" fmla="*/ 3657600 h 4282713"/>
              <a:gd name="connsiteX6" fmla="*/ 1250186 w 1690208"/>
              <a:gd name="connsiteY6" fmla="*/ 4282440 h 4282713"/>
              <a:gd name="connsiteX7" fmla="*/ 1516886 w 1690208"/>
              <a:gd name="connsiteY7" fmla="*/ 3726180 h 4282713"/>
              <a:gd name="connsiteX8" fmla="*/ 1676906 w 1690208"/>
              <a:gd name="connsiteY8" fmla="*/ 2971800 h 4282713"/>
              <a:gd name="connsiteX9" fmla="*/ 1638806 w 1690208"/>
              <a:gd name="connsiteY9" fmla="*/ 2202180 h 4282713"/>
              <a:gd name="connsiteX10" fmla="*/ 1303526 w 1690208"/>
              <a:gd name="connsiteY10" fmla="*/ 662940 h 4282713"/>
              <a:gd name="connsiteX11" fmla="*/ 968246 w 1690208"/>
              <a:gd name="connsiteY11" fmla="*/ 0 h 4282713"/>
              <a:gd name="connsiteX0" fmla="*/ 968246 w 1690208"/>
              <a:gd name="connsiteY0" fmla="*/ 0 h 4282713"/>
              <a:gd name="connsiteX1" fmla="*/ 579626 w 1690208"/>
              <a:gd name="connsiteY1" fmla="*/ 571500 h 4282713"/>
              <a:gd name="connsiteX2" fmla="*/ 198626 w 1690208"/>
              <a:gd name="connsiteY2" fmla="*/ 1470660 h 4282713"/>
              <a:gd name="connsiteX3" fmla="*/ 8126 w 1690208"/>
              <a:gd name="connsiteY3" fmla="*/ 2956560 h 4282713"/>
              <a:gd name="connsiteX4" fmla="*/ 457706 w 1690208"/>
              <a:gd name="connsiteY4" fmla="*/ 4221480 h 4282713"/>
              <a:gd name="connsiteX5" fmla="*/ 808226 w 1690208"/>
              <a:gd name="connsiteY5" fmla="*/ 3657600 h 4282713"/>
              <a:gd name="connsiteX6" fmla="*/ 1250186 w 1690208"/>
              <a:gd name="connsiteY6" fmla="*/ 4282440 h 4282713"/>
              <a:gd name="connsiteX7" fmla="*/ 1516886 w 1690208"/>
              <a:gd name="connsiteY7" fmla="*/ 3726180 h 4282713"/>
              <a:gd name="connsiteX8" fmla="*/ 1676906 w 1690208"/>
              <a:gd name="connsiteY8" fmla="*/ 2971800 h 4282713"/>
              <a:gd name="connsiteX9" fmla="*/ 1638806 w 1690208"/>
              <a:gd name="connsiteY9" fmla="*/ 2202180 h 4282713"/>
              <a:gd name="connsiteX10" fmla="*/ 1303526 w 1690208"/>
              <a:gd name="connsiteY10" fmla="*/ 662940 h 4282713"/>
              <a:gd name="connsiteX11" fmla="*/ 968246 w 1690208"/>
              <a:gd name="connsiteY11" fmla="*/ 0 h 4282713"/>
              <a:gd name="connsiteX0" fmla="*/ 968246 w 1690208"/>
              <a:gd name="connsiteY0" fmla="*/ 0 h 4282440"/>
              <a:gd name="connsiteX1" fmla="*/ 579626 w 1690208"/>
              <a:gd name="connsiteY1" fmla="*/ 571500 h 4282440"/>
              <a:gd name="connsiteX2" fmla="*/ 198626 w 1690208"/>
              <a:gd name="connsiteY2" fmla="*/ 1470660 h 4282440"/>
              <a:gd name="connsiteX3" fmla="*/ 8126 w 1690208"/>
              <a:gd name="connsiteY3" fmla="*/ 2956560 h 4282440"/>
              <a:gd name="connsiteX4" fmla="*/ 457706 w 1690208"/>
              <a:gd name="connsiteY4" fmla="*/ 4221480 h 4282440"/>
              <a:gd name="connsiteX5" fmla="*/ 808226 w 1690208"/>
              <a:gd name="connsiteY5" fmla="*/ 3657600 h 4282440"/>
              <a:gd name="connsiteX6" fmla="*/ 1250186 w 1690208"/>
              <a:gd name="connsiteY6" fmla="*/ 4282440 h 4282440"/>
              <a:gd name="connsiteX7" fmla="*/ 1516886 w 1690208"/>
              <a:gd name="connsiteY7" fmla="*/ 3726180 h 4282440"/>
              <a:gd name="connsiteX8" fmla="*/ 1676906 w 1690208"/>
              <a:gd name="connsiteY8" fmla="*/ 2971800 h 4282440"/>
              <a:gd name="connsiteX9" fmla="*/ 1638806 w 1690208"/>
              <a:gd name="connsiteY9" fmla="*/ 2202180 h 4282440"/>
              <a:gd name="connsiteX10" fmla="*/ 1303526 w 1690208"/>
              <a:gd name="connsiteY10" fmla="*/ 662940 h 4282440"/>
              <a:gd name="connsiteX11" fmla="*/ 968246 w 1690208"/>
              <a:gd name="connsiteY11" fmla="*/ 0 h 4282440"/>
              <a:gd name="connsiteX0" fmla="*/ 968246 w 1690208"/>
              <a:gd name="connsiteY0" fmla="*/ 0 h 4282440"/>
              <a:gd name="connsiteX1" fmla="*/ 579626 w 1690208"/>
              <a:gd name="connsiteY1" fmla="*/ 571500 h 4282440"/>
              <a:gd name="connsiteX2" fmla="*/ 198626 w 1690208"/>
              <a:gd name="connsiteY2" fmla="*/ 1470660 h 4282440"/>
              <a:gd name="connsiteX3" fmla="*/ 8126 w 1690208"/>
              <a:gd name="connsiteY3" fmla="*/ 2956560 h 4282440"/>
              <a:gd name="connsiteX4" fmla="*/ 457706 w 1690208"/>
              <a:gd name="connsiteY4" fmla="*/ 4221480 h 4282440"/>
              <a:gd name="connsiteX5" fmla="*/ 808226 w 1690208"/>
              <a:gd name="connsiteY5" fmla="*/ 3657600 h 4282440"/>
              <a:gd name="connsiteX6" fmla="*/ 1250186 w 1690208"/>
              <a:gd name="connsiteY6" fmla="*/ 4282440 h 4282440"/>
              <a:gd name="connsiteX7" fmla="*/ 1516886 w 1690208"/>
              <a:gd name="connsiteY7" fmla="*/ 3726180 h 4282440"/>
              <a:gd name="connsiteX8" fmla="*/ 1676906 w 1690208"/>
              <a:gd name="connsiteY8" fmla="*/ 2971800 h 4282440"/>
              <a:gd name="connsiteX9" fmla="*/ 1638806 w 1690208"/>
              <a:gd name="connsiteY9" fmla="*/ 2202180 h 4282440"/>
              <a:gd name="connsiteX10" fmla="*/ 1303526 w 1690208"/>
              <a:gd name="connsiteY10" fmla="*/ 662940 h 4282440"/>
              <a:gd name="connsiteX11" fmla="*/ 968246 w 1690208"/>
              <a:gd name="connsiteY11" fmla="*/ 0 h 428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0208" h="4282440">
                <a:moveTo>
                  <a:pt x="968246" y="0"/>
                </a:moveTo>
                <a:lnTo>
                  <a:pt x="579626" y="571500"/>
                </a:lnTo>
                <a:cubicBezTo>
                  <a:pt x="450086" y="762000"/>
                  <a:pt x="293876" y="1073150"/>
                  <a:pt x="198626" y="1470660"/>
                </a:cubicBezTo>
                <a:cubicBezTo>
                  <a:pt x="103376" y="1868170"/>
                  <a:pt x="-35054" y="2498090"/>
                  <a:pt x="8126" y="2956560"/>
                </a:cubicBezTo>
                <a:cubicBezTo>
                  <a:pt x="51306" y="3415030"/>
                  <a:pt x="343406" y="4041140"/>
                  <a:pt x="457706" y="4221480"/>
                </a:cubicBezTo>
                <a:cubicBezTo>
                  <a:pt x="629156" y="3987800"/>
                  <a:pt x="676146" y="3647440"/>
                  <a:pt x="808226" y="3657600"/>
                </a:cubicBezTo>
                <a:cubicBezTo>
                  <a:pt x="940306" y="3667760"/>
                  <a:pt x="1109216" y="4103370"/>
                  <a:pt x="1250186" y="4282440"/>
                </a:cubicBezTo>
                <a:cubicBezTo>
                  <a:pt x="1391156" y="4072890"/>
                  <a:pt x="1445766" y="3944620"/>
                  <a:pt x="1516886" y="3726180"/>
                </a:cubicBezTo>
                <a:cubicBezTo>
                  <a:pt x="1588006" y="3507740"/>
                  <a:pt x="1656586" y="3225800"/>
                  <a:pt x="1676906" y="2971800"/>
                </a:cubicBezTo>
                <a:cubicBezTo>
                  <a:pt x="1697226" y="2717800"/>
                  <a:pt x="1701036" y="2586990"/>
                  <a:pt x="1638806" y="2202180"/>
                </a:cubicBezTo>
                <a:cubicBezTo>
                  <a:pt x="1576576" y="1817370"/>
                  <a:pt x="1415286" y="1029970"/>
                  <a:pt x="1303526" y="662940"/>
                </a:cubicBezTo>
                <a:cubicBezTo>
                  <a:pt x="1191766" y="295910"/>
                  <a:pt x="1099056" y="250825"/>
                  <a:pt x="968246" y="0"/>
                </a:cubicBezTo>
                <a:close/>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lang="en-US"/>
          </a:p>
        </p:txBody>
      </p:sp>
      <p:sp>
        <p:nvSpPr>
          <p:cNvPr id="72" name="Freeform: Shape 71">
            <a:extLst>
              <a:ext uri="{FF2B5EF4-FFF2-40B4-BE49-F238E27FC236}">
                <a16:creationId xmlns:a16="http://schemas.microsoft.com/office/drawing/2014/main" id="{1716803A-B912-543B-6DFE-964AF695D7F0}"/>
              </a:ext>
            </a:extLst>
          </p:cNvPr>
          <p:cNvSpPr/>
          <p:nvPr/>
        </p:nvSpPr>
        <p:spPr bwMode="auto">
          <a:xfrm>
            <a:off x="7756453" y="3956845"/>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73" name="Freeform: Shape 72">
            <a:extLst>
              <a:ext uri="{FF2B5EF4-FFF2-40B4-BE49-F238E27FC236}">
                <a16:creationId xmlns:a16="http://schemas.microsoft.com/office/drawing/2014/main" id="{DA0788B8-CF45-14BB-ABC4-AF05088F4270}"/>
              </a:ext>
            </a:extLst>
          </p:cNvPr>
          <p:cNvSpPr/>
          <p:nvPr/>
        </p:nvSpPr>
        <p:spPr bwMode="auto">
          <a:xfrm>
            <a:off x="7451061" y="3141994"/>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74" name="Freeform: Shape 73">
            <a:extLst>
              <a:ext uri="{FF2B5EF4-FFF2-40B4-BE49-F238E27FC236}">
                <a16:creationId xmlns:a16="http://schemas.microsoft.com/office/drawing/2014/main" id="{76B15413-0E7A-5565-5D34-44CFB98334BD}"/>
              </a:ext>
            </a:extLst>
          </p:cNvPr>
          <p:cNvSpPr/>
          <p:nvPr/>
        </p:nvSpPr>
        <p:spPr bwMode="auto">
          <a:xfrm>
            <a:off x="7912260" y="3136357"/>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75" name="Freeform: Shape 74">
            <a:extLst>
              <a:ext uri="{FF2B5EF4-FFF2-40B4-BE49-F238E27FC236}">
                <a16:creationId xmlns:a16="http://schemas.microsoft.com/office/drawing/2014/main" id="{D5DF2781-6A77-0649-E190-3898A5BE222C}"/>
              </a:ext>
            </a:extLst>
          </p:cNvPr>
          <p:cNvSpPr/>
          <p:nvPr/>
        </p:nvSpPr>
        <p:spPr bwMode="auto">
          <a:xfrm>
            <a:off x="7090250" y="2036027"/>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77" name="Freeform: Shape 76">
            <a:extLst>
              <a:ext uri="{FF2B5EF4-FFF2-40B4-BE49-F238E27FC236}">
                <a16:creationId xmlns:a16="http://schemas.microsoft.com/office/drawing/2014/main" id="{C8F50D9A-E3A8-7ECD-B029-67D6267869FC}"/>
              </a:ext>
            </a:extLst>
          </p:cNvPr>
          <p:cNvSpPr/>
          <p:nvPr/>
        </p:nvSpPr>
        <p:spPr bwMode="auto">
          <a:xfrm>
            <a:off x="6896441" y="3960458"/>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79" name="Freeform: Shape 78">
            <a:extLst>
              <a:ext uri="{FF2B5EF4-FFF2-40B4-BE49-F238E27FC236}">
                <a16:creationId xmlns:a16="http://schemas.microsoft.com/office/drawing/2014/main" id="{6E72F1B7-5F4C-3AF4-CB00-34675EF258AA}"/>
              </a:ext>
            </a:extLst>
          </p:cNvPr>
          <p:cNvSpPr/>
          <p:nvPr/>
        </p:nvSpPr>
        <p:spPr bwMode="auto">
          <a:xfrm>
            <a:off x="6856784" y="2840230"/>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81" name="Freeform: Shape 80">
            <a:extLst>
              <a:ext uri="{FF2B5EF4-FFF2-40B4-BE49-F238E27FC236}">
                <a16:creationId xmlns:a16="http://schemas.microsoft.com/office/drawing/2014/main" id="{8D7827D2-A113-0DBE-663C-46226A1F4DF1}"/>
              </a:ext>
            </a:extLst>
          </p:cNvPr>
          <p:cNvSpPr/>
          <p:nvPr/>
        </p:nvSpPr>
        <p:spPr bwMode="auto">
          <a:xfrm>
            <a:off x="7603689" y="1888658"/>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83" name="Freeform: Shape 82">
            <a:extLst>
              <a:ext uri="{FF2B5EF4-FFF2-40B4-BE49-F238E27FC236}">
                <a16:creationId xmlns:a16="http://schemas.microsoft.com/office/drawing/2014/main" id="{42E8E740-60BB-9DF8-9135-B1D717C99747}"/>
              </a:ext>
            </a:extLst>
          </p:cNvPr>
          <p:cNvSpPr/>
          <p:nvPr/>
        </p:nvSpPr>
        <p:spPr bwMode="auto">
          <a:xfrm>
            <a:off x="9562029" y="1882635"/>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91" name="Freeform: Shape 90">
            <a:extLst>
              <a:ext uri="{FF2B5EF4-FFF2-40B4-BE49-F238E27FC236}">
                <a16:creationId xmlns:a16="http://schemas.microsoft.com/office/drawing/2014/main" id="{6757332D-88A9-49EC-3D2C-4372653217B0}"/>
              </a:ext>
            </a:extLst>
          </p:cNvPr>
          <p:cNvSpPr/>
          <p:nvPr/>
        </p:nvSpPr>
        <p:spPr bwMode="auto">
          <a:xfrm>
            <a:off x="8954547" y="2018709"/>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98" name="Freeform: Shape 97">
            <a:extLst>
              <a:ext uri="{FF2B5EF4-FFF2-40B4-BE49-F238E27FC236}">
                <a16:creationId xmlns:a16="http://schemas.microsoft.com/office/drawing/2014/main" id="{2511B500-92E1-8834-683A-C51F472AE48E}"/>
              </a:ext>
            </a:extLst>
          </p:cNvPr>
          <p:cNvSpPr/>
          <p:nvPr/>
        </p:nvSpPr>
        <p:spPr bwMode="auto">
          <a:xfrm>
            <a:off x="9608339" y="2061297"/>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84" name="Freeform: Shape 83">
            <a:extLst>
              <a:ext uri="{FF2B5EF4-FFF2-40B4-BE49-F238E27FC236}">
                <a16:creationId xmlns:a16="http://schemas.microsoft.com/office/drawing/2014/main" id="{F1AB74CA-DCDD-C7C2-251B-51401BF266A2}"/>
              </a:ext>
            </a:extLst>
          </p:cNvPr>
          <p:cNvSpPr/>
          <p:nvPr/>
        </p:nvSpPr>
        <p:spPr bwMode="auto">
          <a:xfrm>
            <a:off x="9134335" y="2272997"/>
            <a:ext cx="658400" cy="77726"/>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10000"/>
              <a:gd name="connsiteY0" fmla="*/ 136977 h 160498"/>
              <a:gd name="connsiteX1" fmla="*/ 2327 w 10000"/>
              <a:gd name="connsiteY1" fmla="*/ 158535 h 160498"/>
              <a:gd name="connsiteX2" fmla="*/ 6943 w 10000"/>
              <a:gd name="connsiteY2" fmla="*/ 47 h 160498"/>
              <a:gd name="connsiteX3" fmla="*/ 10000 w 10000"/>
              <a:gd name="connsiteY3" fmla="*/ 146977 h 160498"/>
              <a:gd name="connsiteX0" fmla="*/ 0 w 10000"/>
              <a:gd name="connsiteY0" fmla="*/ 136985 h 146986"/>
              <a:gd name="connsiteX1" fmla="*/ 3154 w 10000"/>
              <a:gd name="connsiteY1" fmla="*/ 135902 h 146986"/>
              <a:gd name="connsiteX2" fmla="*/ 6943 w 10000"/>
              <a:gd name="connsiteY2" fmla="*/ 55 h 146986"/>
              <a:gd name="connsiteX3" fmla="*/ 10000 w 10000"/>
              <a:gd name="connsiteY3" fmla="*/ 146985 h 146986"/>
              <a:gd name="connsiteX0" fmla="*/ 0 w 10069"/>
              <a:gd name="connsiteY0" fmla="*/ 31327 h 146984"/>
              <a:gd name="connsiteX1" fmla="*/ 3223 w 10069"/>
              <a:gd name="connsiteY1" fmla="*/ 135902 h 146984"/>
              <a:gd name="connsiteX2" fmla="*/ 7012 w 10069"/>
              <a:gd name="connsiteY2" fmla="*/ 55 h 146984"/>
              <a:gd name="connsiteX3" fmla="*/ 10069 w 10069"/>
              <a:gd name="connsiteY3" fmla="*/ 146985 h 146984"/>
              <a:gd name="connsiteX0" fmla="*/ 0 w 10069"/>
              <a:gd name="connsiteY0" fmla="*/ 31402 h 147060"/>
              <a:gd name="connsiteX1" fmla="*/ 3292 w 10069"/>
              <a:gd name="connsiteY1" fmla="*/ 60508 h 147060"/>
              <a:gd name="connsiteX2" fmla="*/ 7012 w 10069"/>
              <a:gd name="connsiteY2" fmla="*/ 130 h 147060"/>
              <a:gd name="connsiteX3" fmla="*/ 10069 w 10069"/>
              <a:gd name="connsiteY3" fmla="*/ 147060 h 147060"/>
              <a:gd name="connsiteX0" fmla="*/ 0 w 10069"/>
              <a:gd name="connsiteY0" fmla="*/ 31520 h 147178"/>
              <a:gd name="connsiteX1" fmla="*/ 3332 w 10069"/>
              <a:gd name="connsiteY1" fmla="*/ 34244 h 147178"/>
              <a:gd name="connsiteX2" fmla="*/ 7012 w 10069"/>
              <a:gd name="connsiteY2" fmla="*/ 248 h 147178"/>
              <a:gd name="connsiteX3" fmla="*/ 10069 w 10069"/>
              <a:gd name="connsiteY3" fmla="*/ 147178 h 147178"/>
              <a:gd name="connsiteX0" fmla="*/ 0 w 9908"/>
              <a:gd name="connsiteY0" fmla="*/ 31520 h 147178"/>
              <a:gd name="connsiteX1" fmla="*/ 3171 w 9908"/>
              <a:gd name="connsiteY1" fmla="*/ 34244 h 147178"/>
              <a:gd name="connsiteX2" fmla="*/ 6851 w 9908"/>
              <a:gd name="connsiteY2" fmla="*/ 248 h 147178"/>
              <a:gd name="connsiteX3" fmla="*/ 9908 w 9908"/>
              <a:gd name="connsiteY3" fmla="*/ 147178 h 147178"/>
              <a:gd name="connsiteX0" fmla="*/ 0 w 10000"/>
              <a:gd name="connsiteY0" fmla="*/ 2142 h 10000"/>
              <a:gd name="connsiteX1" fmla="*/ 3200 w 10000"/>
              <a:gd name="connsiteY1" fmla="*/ 2327 h 10000"/>
              <a:gd name="connsiteX2" fmla="*/ 6915 w 10000"/>
              <a:gd name="connsiteY2" fmla="*/ 17 h 10000"/>
              <a:gd name="connsiteX3" fmla="*/ 10000 w 10000"/>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837 h 10097"/>
              <a:gd name="connsiteX1" fmla="*/ 3727 w 10081"/>
              <a:gd name="connsiteY1" fmla="*/ 631 h 10097"/>
              <a:gd name="connsiteX2" fmla="*/ 6996 w 10081"/>
              <a:gd name="connsiteY2" fmla="*/ 114 h 10097"/>
              <a:gd name="connsiteX3" fmla="*/ 10081 w 10081"/>
              <a:gd name="connsiteY3" fmla="*/ 10097 h 10097"/>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Lst>
            <a:ahLst/>
            <a:cxnLst>
              <a:cxn ang="0">
                <a:pos x="connsiteX0" y="connsiteY0"/>
              </a:cxn>
              <a:cxn ang="0">
                <a:pos x="connsiteX1" y="connsiteY1"/>
              </a:cxn>
              <a:cxn ang="0">
                <a:pos x="connsiteX2" y="connsiteY2"/>
              </a:cxn>
              <a:cxn ang="0">
                <a:pos x="connsiteX3" y="connsiteY3"/>
              </a:cxn>
            </a:cxnLst>
            <a:rect l="l" t="t" r="r" b="b"/>
            <a:pathLst>
              <a:path w="10081" h="11202">
                <a:moveTo>
                  <a:pt x="0" y="3942"/>
                </a:moveTo>
                <a:cubicBezTo>
                  <a:pt x="1393" y="5338"/>
                  <a:pt x="2513" y="2432"/>
                  <a:pt x="3727" y="1736"/>
                </a:cubicBezTo>
                <a:cubicBezTo>
                  <a:pt x="4942" y="1040"/>
                  <a:pt x="5612" y="-187"/>
                  <a:pt x="6996" y="24"/>
                </a:cubicBezTo>
                <a:cubicBezTo>
                  <a:pt x="7931" y="1642"/>
                  <a:pt x="9870" y="4929"/>
                  <a:pt x="10081" y="11202"/>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93" name="Freeform: Shape 92">
            <a:extLst>
              <a:ext uri="{FF2B5EF4-FFF2-40B4-BE49-F238E27FC236}">
                <a16:creationId xmlns:a16="http://schemas.microsoft.com/office/drawing/2014/main" id="{433FB5AA-3A4C-6F8C-D506-64BD792B1687}"/>
              </a:ext>
            </a:extLst>
          </p:cNvPr>
          <p:cNvSpPr/>
          <p:nvPr/>
        </p:nvSpPr>
        <p:spPr bwMode="auto">
          <a:xfrm>
            <a:off x="9068981" y="2298048"/>
            <a:ext cx="666799" cy="49922"/>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10207"/>
              <a:gd name="connsiteY0" fmla="*/ 154795 h 178316"/>
              <a:gd name="connsiteX1" fmla="*/ 2327 w 10207"/>
              <a:gd name="connsiteY1" fmla="*/ 176353 h 178316"/>
              <a:gd name="connsiteX2" fmla="*/ 7219 w 10207"/>
              <a:gd name="connsiteY2" fmla="*/ 93335 h 178316"/>
              <a:gd name="connsiteX3" fmla="*/ 10207 w 10207"/>
              <a:gd name="connsiteY3" fmla="*/ 13858 h 178316"/>
              <a:gd name="connsiteX0" fmla="*/ 0 w 10207"/>
              <a:gd name="connsiteY0" fmla="*/ 242612 h 266133"/>
              <a:gd name="connsiteX1" fmla="*/ 2327 w 10207"/>
              <a:gd name="connsiteY1" fmla="*/ 264170 h 266133"/>
              <a:gd name="connsiteX2" fmla="*/ 8046 w 10207"/>
              <a:gd name="connsiteY2" fmla="*/ 27 h 266133"/>
              <a:gd name="connsiteX3" fmla="*/ 10207 w 10207"/>
              <a:gd name="connsiteY3" fmla="*/ 101675 h 266133"/>
              <a:gd name="connsiteX0" fmla="*/ 0 w 10207"/>
              <a:gd name="connsiteY0" fmla="*/ 242652 h 242653"/>
              <a:gd name="connsiteX1" fmla="*/ 4532 w 10207"/>
              <a:gd name="connsiteY1" fmla="*/ 113273 h 242653"/>
              <a:gd name="connsiteX2" fmla="*/ 8046 w 10207"/>
              <a:gd name="connsiteY2" fmla="*/ 67 h 242653"/>
              <a:gd name="connsiteX3" fmla="*/ 10207 w 10207"/>
              <a:gd name="connsiteY3" fmla="*/ 101715 h 242653"/>
              <a:gd name="connsiteX0" fmla="*/ 0 w 10069"/>
              <a:gd name="connsiteY0" fmla="*/ 53978 h 114284"/>
              <a:gd name="connsiteX1" fmla="*/ 4394 w 10069"/>
              <a:gd name="connsiteY1" fmla="*/ 113273 h 114284"/>
              <a:gd name="connsiteX2" fmla="*/ 7908 w 10069"/>
              <a:gd name="connsiteY2" fmla="*/ 67 h 114284"/>
              <a:gd name="connsiteX3" fmla="*/ 10069 w 10069"/>
              <a:gd name="connsiteY3" fmla="*/ 101715 h 114284"/>
              <a:gd name="connsiteX0" fmla="*/ 0 w 10069"/>
              <a:gd name="connsiteY0" fmla="*/ 76620 h 114699"/>
              <a:gd name="connsiteX1" fmla="*/ 4394 w 10069"/>
              <a:gd name="connsiteY1" fmla="*/ 113273 h 114699"/>
              <a:gd name="connsiteX2" fmla="*/ 7908 w 10069"/>
              <a:gd name="connsiteY2" fmla="*/ 67 h 114699"/>
              <a:gd name="connsiteX3" fmla="*/ 10069 w 10069"/>
              <a:gd name="connsiteY3" fmla="*/ 101715 h 114699"/>
              <a:gd name="connsiteX0" fmla="*/ 0 w 10069"/>
              <a:gd name="connsiteY0" fmla="*/ 76625 h 122599"/>
              <a:gd name="connsiteX1" fmla="*/ 1444 w 10069"/>
              <a:gd name="connsiteY1" fmla="*/ 111784 h 122599"/>
              <a:gd name="connsiteX2" fmla="*/ 4394 w 10069"/>
              <a:gd name="connsiteY2" fmla="*/ 113278 h 122599"/>
              <a:gd name="connsiteX3" fmla="*/ 7908 w 10069"/>
              <a:gd name="connsiteY3" fmla="*/ 72 h 122599"/>
              <a:gd name="connsiteX4" fmla="*/ 10069 w 10069"/>
              <a:gd name="connsiteY4" fmla="*/ 101720 h 122599"/>
              <a:gd name="connsiteX0" fmla="*/ 0 w 10138"/>
              <a:gd name="connsiteY0" fmla="*/ 0 h 151632"/>
              <a:gd name="connsiteX1" fmla="*/ 1513 w 10138"/>
              <a:gd name="connsiteY1" fmla="*/ 140817 h 151632"/>
              <a:gd name="connsiteX2" fmla="*/ 4463 w 10138"/>
              <a:gd name="connsiteY2" fmla="*/ 142311 h 151632"/>
              <a:gd name="connsiteX3" fmla="*/ 7977 w 10138"/>
              <a:gd name="connsiteY3" fmla="*/ 29105 h 151632"/>
              <a:gd name="connsiteX4" fmla="*/ 10138 w 10138"/>
              <a:gd name="connsiteY4" fmla="*/ 130753 h 151632"/>
              <a:gd name="connsiteX0" fmla="*/ 0 w 10138"/>
              <a:gd name="connsiteY0" fmla="*/ 0 h 145293"/>
              <a:gd name="connsiteX1" fmla="*/ 2064 w 10138"/>
              <a:gd name="connsiteY1" fmla="*/ 80442 h 145293"/>
              <a:gd name="connsiteX2" fmla="*/ 4463 w 10138"/>
              <a:gd name="connsiteY2" fmla="*/ 142311 h 145293"/>
              <a:gd name="connsiteX3" fmla="*/ 7977 w 10138"/>
              <a:gd name="connsiteY3" fmla="*/ 29105 h 145293"/>
              <a:gd name="connsiteX4" fmla="*/ 10138 w 10138"/>
              <a:gd name="connsiteY4" fmla="*/ 130753 h 145293"/>
              <a:gd name="connsiteX0" fmla="*/ 0 w 10138"/>
              <a:gd name="connsiteY0" fmla="*/ 0 h 130752"/>
              <a:gd name="connsiteX1" fmla="*/ 2064 w 10138"/>
              <a:gd name="connsiteY1" fmla="*/ 80442 h 130752"/>
              <a:gd name="connsiteX2" fmla="*/ 5497 w 10138"/>
              <a:gd name="connsiteY2" fmla="*/ 59294 h 130752"/>
              <a:gd name="connsiteX3" fmla="*/ 7977 w 10138"/>
              <a:gd name="connsiteY3" fmla="*/ 29105 h 130752"/>
              <a:gd name="connsiteX4" fmla="*/ 10138 w 10138"/>
              <a:gd name="connsiteY4" fmla="*/ 130753 h 130752"/>
              <a:gd name="connsiteX0" fmla="*/ 0 w 10138"/>
              <a:gd name="connsiteY0" fmla="*/ 0 h 130754"/>
              <a:gd name="connsiteX1" fmla="*/ 2064 w 10138"/>
              <a:gd name="connsiteY1" fmla="*/ 80442 h 130754"/>
              <a:gd name="connsiteX2" fmla="*/ 5497 w 10138"/>
              <a:gd name="connsiteY2" fmla="*/ 59294 h 130754"/>
              <a:gd name="connsiteX3" fmla="*/ 7839 w 10138"/>
              <a:gd name="connsiteY3" fmla="*/ 6465 h 130754"/>
              <a:gd name="connsiteX4" fmla="*/ 10138 w 10138"/>
              <a:gd name="connsiteY4" fmla="*/ 130753 h 130754"/>
              <a:gd name="connsiteX0" fmla="*/ 0 w 10299"/>
              <a:gd name="connsiteY0" fmla="*/ 0 h 91180"/>
              <a:gd name="connsiteX1" fmla="*/ 2064 w 10299"/>
              <a:gd name="connsiteY1" fmla="*/ 80442 h 91180"/>
              <a:gd name="connsiteX2" fmla="*/ 5497 w 10299"/>
              <a:gd name="connsiteY2" fmla="*/ 59294 h 91180"/>
              <a:gd name="connsiteX3" fmla="*/ 7839 w 10299"/>
              <a:gd name="connsiteY3" fmla="*/ 6465 h 91180"/>
              <a:gd name="connsiteX4" fmla="*/ 10299 w 10299"/>
              <a:gd name="connsiteY4" fmla="*/ 91180 h 91180"/>
              <a:gd name="connsiteX0" fmla="*/ 0 w 10299"/>
              <a:gd name="connsiteY0" fmla="*/ 15635 h 106815"/>
              <a:gd name="connsiteX1" fmla="*/ 2064 w 10299"/>
              <a:gd name="connsiteY1" fmla="*/ 96077 h 106815"/>
              <a:gd name="connsiteX2" fmla="*/ 5497 w 10299"/>
              <a:gd name="connsiteY2" fmla="*/ 74929 h 106815"/>
              <a:gd name="connsiteX3" fmla="*/ 8120 w 10299"/>
              <a:gd name="connsiteY3" fmla="*/ 116 h 106815"/>
              <a:gd name="connsiteX4" fmla="*/ 10299 w 10299"/>
              <a:gd name="connsiteY4" fmla="*/ 106815 h 106815"/>
              <a:gd name="connsiteX0" fmla="*/ 0 w 10299"/>
              <a:gd name="connsiteY0" fmla="*/ 16693 h 107873"/>
              <a:gd name="connsiteX1" fmla="*/ 2064 w 10299"/>
              <a:gd name="connsiteY1" fmla="*/ 97135 h 107873"/>
              <a:gd name="connsiteX2" fmla="*/ 6019 w 10299"/>
              <a:gd name="connsiteY2" fmla="*/ 18828 h 107873"/>
              <a:gd name="connsiteX3" fmla="*/ 8120 w 10299"/>
              <a:gd name="connsiteY3" fmla="*/ 1174 h 107873"/>
              <a:gd name="connsiteX4" fmla="*/ 10299 w 10299"/>
              <a:gd name="connsiteY4" fmla="*/ 107873 h 107873"/>
              <a:gd name="connsiteX0" fmla="*/ 0 w 10299"/>
              <a:gd name="connsiteY0" fmla="*/ 16693 h 107873"/>
              <a:gd name="connsiteX1" fmla="*/ 2546 w 10299"/>
              <a:gd name="connsiteY1" fmla="*/ 70753 h 107873"/>
              <a:gd name="connsiteX2" fmla="*/ 6019 w 10299"/>
              <a:gd name="connsiteY2" fmla="*/ 18828 h 107873"/>
              <a:gd name="connsiteX3" fmla="*/ 8120 w 10299"/>
              <a:gd name="connsiteY3" fmla="*/ 1174 h 107873"/>
              <a:gd name="connsiteX4" fmla="*/ 10299 w 10299"/>
              <a:gd name="connsiteY4" fmla="*/ 107873 h 107873"/>
              <a:gd name="connsiteX0" fmla="*/ 0 w 10299"/>
              <a:gd name="connsiteY0" fmla="*/ 16693 h 107873"/>
              <a:gd name="connsiteX1" fmla="*/ 2546 w 10299"/>
              <a:gd name="connsiteY1" fmla="*/ 70753 h 107873"/>
              <a:gd name="connsiteX2" fmla="*/ 6019 w 10299"/>
              <a:gd name="connsiteY2" fmla="*/ 18828 h 107873"/>
              <a:gd name="connsiteX3" fmla="*/ 8120 w 10299"/>
              <a:gd name="connsiteY3" fmla="*/ 1174 h 107873"/>
              <a:gd name="connsiteX4" fmla="*/ 10299 w 10299"/>
              <a:gd name="connsiteY4" fmla="*/ 107873 h 107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9" h="107873">
                <a:moveTo>
                  <a:pt x="0" y="16693"/>
                </a:moveTo>
                <a:cubicBezTo>
                  <a:pt x="832" y="70919"/>
                  <a:pt x="1814" y="64644"/>
                  <a:pt x="2546" y="70753"/>
                </a:cubicBezTo>
                <a:cubicBezTo>
                  <a:pt x="3278" y="76862"/>
                  <a:pt x="5011" y="37447"/>
                  <a:pt x="6019" y="18828"/>
                </a:cubicBezTo>
                <a:cubicBezTo>
                  <a:pt x="7027" y="209"/>
                  <a:pt x="6749" y="-1931"/>
                  <a:pt x="8120" y="1174"/>
                </a:cubicBezTo>
                <a:cubicBezTo>
                  <a:pt x="9047" y="24994"/>
                  <a:pt x="9648" y="46317"/>
                  <a:pt x="10299" y="107873"/>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94" name="Freeform: Shape 93">
            <a:extLst>
              <a:ext uri="{FF2B5EF4-FFF2-40B4-BE49-F238E27FC236}">
                <a16:creationId xmlns:a16="http://schemas.microsoft.com/office/drawing/2014/main" id="{25BA7AD6-339F-F01F-72EB-DDCC32BFA4CE}"/>
              </a:ext>
            </a:extLst>
          </p:cNvPr>
          <p:cNvSpPr/>
          <p:nvPr/>
        </p:nvSpPr>
        <p:spPr bwMode="auto">
          <a:xfrm>
            <a:off x="9009715" y="2308135"/>
            <a:ext cx="666799" cy="45719"/>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9104"/>
              <a:gd name="connsiteY0" fmla="*/ 5 h 263341"/>
              <a:gd name="connsiteX1" fmla="*/ 1431 w 9104"/>
              <a:gd name="connsiteY1" fmla="*/ 263062 h 263341"/>
              <a:gd name="connsiteX2" fmla="*/ 6323 w 9104"/>
              <a:gd name="connsiteY2" fmla="*/ 180044 h 263341"/>
              <a:gd name="connsiteX3" fmla="*/ 9104 w 9104"/>
              <a:gd name="connsiteY3" fmla="*/ 251504 h 263341"/>
              <a:gd name="connsiteX0" fmla="*/ 0 w 11514"/>
              <a:gd name="connsiteY0" fmla="*/ 0 h 9999"/>
              <a:gd name="connsiteX1" fmla="*/ 1572 w 11514"/>
              <a:gd name="connsiteY1" fmla="*/ 9989 h 9999"/>
              <a:gd name="connsiteX2" fmla="*/ 6945 w 11514"/>
              <a:gd name="connsiteY2" fmla="*/ 6837 h 9999"/>
              <a:gd name="connsiteX3" fmla="*/ 11514 w 11514"/>
              <a:gd name="connsiteY3" fmla="*/ 2673 h 9999"/>
              <a:gd name="connsiteX0" fmla="*/ 0 w 10000"/>
              <a:gd name="connsiteY0" fmla="*/ 615 h 10615"/>
              <a:gd name="connsiteX1" fmla="*/ 1365 w 10000"/>
              <a:gd name="connsiteY1" fmla="*/ 10605 h 10615"/>
              <a:gd name="connsiteX2" fmla="*/ 8530 w 10000"/>
              <a:gd name="connsiteY2" fmla="*/ 1 h 10615"/>
              <a:gd name="connsiteX3" fmla="*/ 10000 w 10000"/>
              <a:gd name="connsiteY3" fmla="*/ 3288 h 10615"/>
              <a:gd name="connsiteX0" fmla="*/ 0 w 10000"/>
              <a:gd name="connsiteY0" fmla="*/ 616 h 4896"/>
              <a:gd name="connsiteX1" fmla="*/ 3928 w 10000"/>
              <a:gd name="connsiteY1" fmla="*/ 4874 h 4896"/>
              <a:gd name="connsiteX2" fmla="*/ 8530 w 10000"/>
              <a:gd name="connsiteY2" fmla="*/ 2 h 4896"/>
              <a:gd name="connsiteX3" fmla="*/ 10000 w 10000"/>
              <a:gd name="connsiteY3" fmla="*/ 3289 h 4896"/>
              <a:gd name="connsiteX0" fmla="*/ 0 w 10000"/>
              <a:gd name="connsiteY0" fmla="*/ 0 h 15164"/>
              <a:gd name="connsiteX1" fmla="*/ 3928 w 10000"/>
              <a:gd name="connsiteY1" fmla="*/ 15136 h 15164"/>
              <a:gd name="connsiteX2" fmla="*/ 8530 w 10000"/>
              <a:gd name="connsiteY2" fmla="*/ 5185 h 15164"/>
              <a:gd name="connsiteX3" fmla="*/ 10000 w 10000"/>
              <a:gd name="connsiteY3" fmla="*/ 11899 h 15164"/>
              <a:gd name="connsiteX0" fmla="*/ 0 w 10000"/>
              <a:gd name="connsiteY0" fmla="*/ 0 h 11899"/>
              <a:gd name="connsiteX1" fmla="*/ 3862 w 10000"/>
              <a:gd name="connsiteY1" fmla="*/ 10453 h 11899"/>
              <a:gd name="connsiteX2" fmla="*/ 8530 w 10000"/>
              <a:gd name="connsiteY2" fmla="*/ 5185 h 11899"/>
              <a:gd name="connsiteX3" fmla="*/ 10000 w 10000"/>
              <a:gd name="connsiteY3" fmla="*/ 11899 h 11899"/>
              <a:gd name="connsiteX0" fmla="*/ 0 w 10000"/>
              <a:gd name="connsiteY0" fmla="*/ 0 h 11899"/>
              <a:gd name="connsiteX1" fmla="*/ 3862 w 10000"/>
              <a:gd name="connsiteY1" fmla="*/ 10453 h 11899"/>
              <a:gd name="connsiteX2" fmla="*/ 8267 w 10000"/>
              <a:gd name="connsiteY2" fmla="*/ 4599 h 11899"/>
              <a:gd name="connsiteX3" fmla="*/ 10000 w 10000"/>
              <a:gd name="connsiteY3" fmla="*/ 11899 h 11899"/>
              <a:gd name="connsiteX0" fmla="*/ 0 w 9540"/>
              <a:gd name="connsiteY0" fmla="*/ 0 h 10492"/>
              <a:gd name="connsiteX1" fmla="*/ 3862 w 9540"/>
              <a:gd name="connsiteY1" fmla="*/ 10453 h 10492"/>
              <a:gd name="connsiteX2" fmla="*/ 8267 w 9540"/>
              <a:gd name="connsiteY2" fmla="*/ 4599 h 10492"/>
              <a:gd name="connsiteX3" fmla="*/ 9540 w 9540"/>
              <a:gd name="connsiteY3" fmla="*/ 8972 h 10492"/>
              <a:gd name="connsiteX0" fmla="*/ 0 w 9839"/>
              <a:gd name="connsiteY0" fmla="*/ 0 h 10973"/>
              <a:gd name="connsiteX1" fmla="*/ 3887 w 9839"/>
              <a:gd name="connsiteY1" fmla="*/ 10938 h 10973"/>
              <a:gd name="connsiteX2" fmla="*/ 8505 w 9839"/>
              <a:gd name="connsiteY2" fmla="*/ 5358 h 10973"/>
              <a:gd name="connsiteX3" fmla="*/ 9839 w 9839"/>
              <a:gd name="connsiteY3" fmla="*/ 9526 h 10973"/>
              <a:gd name="connsiteX0" fmla="*/ 0 w 10000"/>
              <a:gd name="connsiteY0" fmla="*/ 0 h 10016"/>
              <a:gd name="connsiteX1" fmla="*/ 3951 w 10000"/>
              <a:gd name="connsiteY1" fmla="*/ 9968 h 10016"/>
              <a:gd name="connsiteX2" fmla="*/ 8644 w 10000"/>
              <a:gd name="connsiteY2" fmla="*/ 4883 h 10016"/>
              <a:gd name="connsiteX3" fmla="*/ 10000 w 10000"/>
              <a:gd name="connsiteY3" fmla="*/ 8681 h 10016"/>
              <a:gd name="connsiteX0" fmla="*/ 0 w 10000"/>
              <a:gd name="connsiteY0" fmla="*/ 0 h 8681"/>
              <a:gd name="connsiteX1" fmla="*/ 3543 w 10000"/>
              <a:gd name="connsiteY1" fmla="*/ 7006 h 8681"/>
              <a:gd name="connsiteX2" fmla="*/ 8644 w 10000"/>
              <a:gd name="connsiteY2" fmla="*/ 4883 h 8681"/>
              <a:gd name="connsiteX3" fmla="*/ 10000 w 10000"/>
              <a:gd name="connsiteY3" fmla="*/ 8681 h 8681"/>
              <a:gd name="connsiteX0" fmla="*/ 0 w 10000"/>
              <a:gd name="connsiteY0" fmla="*/ 0 h 10000"/>
              <a:gd name="connsiteX1" fmla="*/ 3543 w 10000"/>
              <a:gd name="connsiteY1" fmla="*/ 8070 h 10000"/>
              <a:gd name="connsiteX2" fmla="*/ 8154 w 10000"/>
              <a:gd name="connsiteY2" fmla="*/ 2554 h 10000"/>
              <a:gd name="connsiteX3" fmla="*/ 10000 w 10000"/>
              <a:gd name="connsiteY3" fmla="*/ 10000 h 10000"/>
              <a:gd name="connsiteX0" fmla="*/ 0 w 10000"/>
              <a:gd name="connsiteY0" fmla="*/ 0 h 10000"/>
              <a:gd name="connsiteX1" fmla="*/ 3543 w 10000"/>
              <a:gd name="connsiteY1" fmla="*/ 8070 h 10000"/>
              <a:gd name="connsiteX2" fmla="*/ 8154 w 10000"/>
              <a:gd name="connsiteY2" fmla="*/ 2554 h 10000"/>
              <a:gd name="connsiteX3" fmla="*/ 10000 w 10000"/>
              <a:gd name="connsiteY3" fmla="*/ 10000 h 10000"/>
              <a:gd name="connsiteX0" fmla="*/ 0 w 10286"/>
              <a:gd name="connsiteY0" fmla="*/ 0 h 8635"/>
              <a:gd name="connsiteX1" fmla="*/ 3543 w 10286"/>
              <a:gd name="connsiteY1" fmla="*/ 8070 h 8635"/>
              <a:gd name="connsiteX2" fmla="*/ 8154 w 10286"/>
              <a:gd name="connsiteY2" fmla="*/ 2554 h 8635"/>
              <a:gd name="connsiteX3" fmla="*/ 10286 w 10286"/>
              <a:gd name="connsiteY3" fmla="*/ 8635 h 8635"/>
              <a:gd name="connsiteX0" fmla="*/ 0 w 10000"/>
              <a:gd name="connsiteY0" fmla="*/ 0 h 9452"/>
              <a:gd name="connsiteX1" fmla="*/ 3444 w 10000"/>
              <a:gd name="connsiteY1" fmla="*/ 9346 h 9452"/>
              <a:gd name="connsiteX2" fmla="*/ 7927 w 10000"/>
              <a:gd name="connsiteY2" fmla="*/ 2958 h 9452"/>
              <a:gd name="connsiteX3" fmla="*/ 10000 w 10000"/>
              <a:gd name="connsiteY3" fmla="*/ 8814 h 9452"/>
              <a:gd name="connsiteX0" fmla="*/ 0 w 10040"/>
              <a:gd name="connsiteY0" fmla="*/ 0 h 10000"/>
              <a:gd name="connsiteX1" fmla="*/ 3444 w 10040"/>
              <a:gd name="connsiteY1" fmla="*/ 9888 h 10000"/>
              <a:gd name="connsiteX2" fmla="*/ 7927 w 10040"/>
              <a:gd name="connsiteY2" fmla="*/ 3129 h 10000"/>
              <a:gd name="connsiteX3" fmla="*/ 10040 w 10040"/>
              <a:gd name="connsiteY3" fmla="*/ 8071 h 10000"/>
              <a:gd name="connsiteX0" fmla="*/ 0 w 10040"/>
              <a:gd name="connsiteY0" fmla="*/ 0 h 10000"/>
              <a:gd name="connsiteX1" fmla="*/ 3444 w 10040"/>
              <a:gd name="connsiteY1" fmla="*/ 9888 h 10000"/>
              <a:gd name="connsiteX2" fmla="*/ 7927 w 10040"/>
              <a:gd name="connsiteY2" fmla="*/ 3129 h 10000"/>
              <a:gd name="connsiteX3" fmla="*/ 10040 w 10040"/>
              <a:gd name="connsiteY3" fmla="*/ 8071 h 10000"/>
            </a:gdLst>
            <a:ahLst/>
            <a:cxnLst>
              <a:cxn ang="0">
                <a:pos x="connsiteX0" y="connsiteY0"/>
              </a:cxn>
              <a:cxn ang="0">
                <a:pos x="connsiteX1" y="connsiteY1"/>
              </a:cxn>
              <a:cxn ang="0">
                <a:pos x="connsiteX2" y="connsiteY2"/>
              </a:cxn>
              <a:cxn ang="0">
                <a:pos x="connsiteX3" y="connsiteY3"/>
              </a:cxn>
            </a:cxnLst>
            <a:rect l="l" t="t" r="r" b="b"/>
            <a:pathLst>
              <a:path w="10040" h="10000">
                <a:moveTo>
                  <a:pt x="0" y="0"/>
                </a:moveTo>
                <a:cubicBezTo>
                  <a:pt x="571" y="5300"/>
                  <a:pt x="2255" y="10863"/>
                  <a:pt x="3444" y="9888"/>
                </a:cubicBezTo>
                <a:cubicBezTo>
                  <a:pt x="4633" y="8915"/>
                  <a:pt x="6573" y="2834"/>
                  <a:pt x="7927" y="3129"/>
                </a:cubicBezTo>
                <a:cubicBezTo>
                  <a:pt x="8843" y="5394"/>
                  <a:pt x="9435" y="1798"/>
                  <a:pt x="10040" y="8071"/>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95" name="Freeform: Shape 94">
            <a:extLst>
              <a:ext uri="{FF2B5EF4-FFF2-40B4-BE49-F238E27FC236}">
                <a16:creationId xmlns:a16="http://schemas.microsoft.com/office/drawing/2014/main" id="{7508EFDB-BBF8-D558-67C4-DA77C11541EC}"/>
              </a:ext>
            </a:extLst>
          </p:cNvPr>
          <p:cNvSpPr/>
          <p:nvPr/>
        </p:nvSpPr>
        <p:spPr bwMode="auto">
          <a:xfrm>
            <a:off x="8961989" y="2310844"/>
            <a:ext cx="666798" cy="63181"/>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9724"/>
              <a:gd name="connsiteY0" fmla="*/ 5 h 293502"/>
              <a:gd name="connsiteX1" fmla="*/ 2051 w 9724"/>
              <a:gd name="connsiteY1" fmla="*/ 293249 h 293502"/>
              <a:gd name="connsiteX2" fmla="*/ 6943 w 9724"/>
              <a:gd name="connsiteY2" fmla="*/ 210231 h 293502"/>
              <a:gd name="connsiteX3" fmla="*/ 9724 w 9724"/>
              <a:gd name="connsiteY3" fmla="*/ 281691 h 293502"/>
              <a:gd name="connsiteX0" fmla="*/ 0 w 10000"/>
              <a:gd name="connsiteY0" fmla="*/ 0 h 9598"/>
              <a:gd name="connsiteX1" fmla="*/ 2818 w 10000"/>
              <a:gd name="connsiteY1" fmla="*/ 5877 h 9598"/>
              <a:gd name="connsiteX2" fmla="*/ 7140 w 10000"/>
              <a:gd name="connsiteY2" fmla="*/ 7163 h 9598"/>
              <a:gd name="connsiteX3" fmla="*/ 10000 w 10000"/>
              <a:gd name="connsiteY3" fmla="*/ 9598 h 9598"/>
              <a:gd name="connsiteX0" fmla="*/ 0 w 10000"/>
              <a:gd name="connsiteY0" fmla="*/ 0 h 10000"/>
              <a:gd name="connsiteX1" fmla="*/ 2818 w 10000"/>
              <a:gd name="connsiteY1" fmla="*/ 6123 h 10000"/>
              <a:gd name="connsiteX2" fmla="*/ 7140 w 10000"/>
              <a:gd name="connsiteY2" fmla="*/ 7463 h 10000"/>
              <a:gd name="connsiteX3" fmla="*/ 10000 w 10000"/>
              <a:gd name="connsiteY3" fmla="*/ 10000 h 10000"/>
              <a:gd name="connsiteX0" fmla="*/ 0 w 10000"/>
              <a:gd name="connsiteY0" fmla="*/ 0 h 10000"/>
              <a:gd name="connsiteX1" fmla="*/ 2818 w 10000"/>
              <a:gd name="connsiteY1" fmla="*/ 6123 h 10000"/>
              <a:gd name="connsiteX2" fmla="*/ 7140 w 10000"/>
              <a:gd name="connsiteY2" fmla="*/ 7463 h 10000"/>
              <a:gd name="connsiteX3" fmla="*/ 10000 w 10000"/>
              <a:gd name="connsiteY3" fmla="*/ 10000 h 10000"/>
              <a:gd name="connsiteX0" fmla="*/ 0 w 10000"/>
              <a:gd name="connsiteY0" fmla="*/ 0 h 10000"/>
              <a:gd name="connsiteX1" fmla="*/ 2818 w 10000"/>
              <a:gd name="connsiteY1" fmla="*/ 6123 h 10000"/>
              <a:gd name="connsiteX2" fmla="*/ 7565 w 10000"/>
              <a:gd name="connsiteY2" fmla="*/ 5320 h 10000"/>
              <a:gd name="connsiteX3" fmla="*/ 10000 w 10000"/>
              <a:gd name="connsiteY3" fmla="*/ 10000 h 10000"/>
              <a:gd name="connsiteX0" fmla="*/ 0 w 10213"/>
              <a:gd name="connsiteY0" fmla="*/ 0 h 6403"/>
              <a:gd name="connsiteX1" fmla="*/ 2818 w 10213"/>
              <a:gd name="connsiteY1" fmla="*/ 6123 h 6403"/>
              <a:gd name="connsiteX2" fmla="*/ 7565 w 10213"/>
              <a:gd name="connsiteY2" fmla="*/ 5320 h 6403"/>
              <a:gd name="connsiteX3" fmla="*/ 10213 w 10213"/>
              <a:gd name="connsiteY3" fmla="*/ 3570 h 6403"/>
              <a:gd name="connsiteX0" fmla="*/ 0 w 10000"/>
              <a:gd name="connsiteY0" fmla="*/ 0 h 9925"/>
              <a:gd name="connsiteX1" fmla="*/ 2759 w 10000"/>
              <a:gd name="connsiteY1" fmla="*/ 9563 h 9925"/>
              <a:gd name="connsiteX2" fmla="*/ 7615 w 10000"/>
              <a:gd name="connsiteY2" fmla="*/ 7472 h 9925"/>
              <a:gd name="connsiteX3" fmla="*/ 10000 w 10000"/>
              <a:gd name="connsiteY3" fmla="*/ 5576 h 9925"/>
              <a:gd name="connsiteX0" fmla="*/ 0 w 10485"/>
              <a:gd name="connsiteY0" fmla="*/ 0 h 10000"/>
              <a:gd name="connsiteX1" fmla="*/ 2759 w 10485"/>
              <a:gd name="connsiteY1" fmla="*/ 9635 h 10000"/>
              <a:gd name="connsiteX2" fmla="*/ 7615 w 10485"/>
              <a:gd name="connsiteY2" fmla="*/ 7528 h 10000"/>
              <a:gd name="connsiteX3" fmla="*/ 10485 w 10485"/>
              <a:gd name="connsiteY3" fmla="*/ 4144 h 10000"/>
              <a:gd name="connsiteX0" fmla="*/ 0 w 10485"/>
              <a:gd name="connsiteY0" fmla="*/ 0 h 9836"/>
              <a:gd name="connsiteX1" fmla="*/ 2759 w 10485"/>
              <a:gd name="connsiteY1" fmla="*/ 9635 h 9836"/>
              <a:gd name="connsiteX2" fmla="*/ 8343 w 10485"/>
              <a:gd name="connsiteY2" fmla="*/ 3598 h 9836"/>
              <a:gd name="connsiteX3" fmla="*/ 10485 w 10485"/>
              <a:gd name="connsiteY3" fmla="*/ 4144 h 9836"/>
              <a:gd name="connsiteX0" fmla="*/ 0 w 10000"/>
              <a:gd name="connsiteY0" fmla="*/ 0 h 10000"/>
              <a:gd name="connsiteX1" fmla="*/ 2631 w 10000"/>
              <a:gd name="connsiteY1" fmla="*/ 9796 h 10000"/>
              <a:gd name="connsiteX2" fmla="*/ 7957 w 10000"/>
              <a:gd name="connsiteY2" fmla="*/ 3658 h 10000"/>
              <a:gd name="connsiteX3" fmla="*/ 10000 w 10000"/>
              <a:gd name="connsiteY3" fmla="*/ 4213 h 10000"/>
              <a:gd name="connsiteX0" fmla="*/ 0 w 10000"/>
              <a:gd name="connsiteY0" fmla="*/ 0 h 10018"/>
              <a:gd name="connsiteX1" fmla="*/ 2631 w 10000"/>
              <a:gd name="connsiteY1" fmla="*/ 9796 h 10018"/>
              <a:gd name="connsiteX2" fmla="*/ 7957 w 10000"/>
              <a:gd name="connsiteY2" fmla="*/ 3658 h 10018"/>
              <a:gd name="connsiteX3" fmla="*/ 10000 w 10000"/>
              <a:gd name="connsiteY3" fmla="*/ 4213 h 10018"/>
              <a:gd name="connsiteX0" fmla="*/ 0 w 10000"/>
              <a:gd name="connsiteY0" fmla="*/ 0 h 8810"/>
              <a:gd name="connsiteX1" fmla="*/ 3865 w 10000"/>
              <a:gd name="connsiteY1" fmla="*/ 8548 h 8810"/>
              <a:gd name="connsiteX2" fmla="*/ 7957 w 10000"/>
              <a:gd name="connsiteY2" fmla="*/ 3658 h 8810"/>
              <a:gd name="connsiteX3" fmla="*/ 10000 w 10000"/>
              <a:gd name="connsiteY3" fmla="*/ 4213 h 8810"/>
              <a:gd name="connsiteX0" fmla="*/ 0 w 10000"/>
              <a:gd name="connsiteY0" fmla="*/ 0 h 9703"/>
              <a:gd name="connsiteX1" fmla="*/ 3865 w 10000"/>
              <a:gd name="connsiteY1" fmla="*/ 9703 h 9703"/>
              <a:gd name="connsiteX2" fmla="*/ 7957 w 10000"/>
              <a:gd name="connsiteY2" fmla="*/ 4152 h 9703"/>
              <a:gd name="connsiteX3" fmla="*/ 10000 w 10000"/>
              <a:gd name="connsiteY3" fmla="*/ 4782 h 9703"/>
              <a:gd name="connsiteX0" fmla="*/ 0 w 10000"/>
              <a:gd name="connsiteY0" fmla="*/ 0 h 10042"/>
              <a:gd name="connsiteX1" fmla="*/ 3865 w 10000"/>
              <a:gd name="connsiteY1" fmla="*/ 10000 h 10042"/>
              <a:gd name="connsiteX2" fmla="*/ 7957 w 10000"/>
              <a:gd name="connsiteY2" fmla="*/ 4279 h 10042"/>
              <a:gd name="connsiteX3" fmla="*/ 10000 w 10000"/>
              <a:gd name="connsiteY3" fmla="*/ 4928 h 10042"/>
              <a:gd name="connsiteX0" fmla="*/ 0 w 10000"/>
              <a:gd name="connsiteY0" fmla="*/ 0 h 10000"/>
              <a:gd name="connsiteX1" fmla="*/ 3865 w 10000"/>
              <a:gd name="connsiteY1" fmla="*/ 10000 h 10000"/>
              <a:gd name="connsiteX2" fmla="*/ 7957 w 10000"/>
              <a:gd name="connsiteY2" fmla="*/ 4279 h 10000"/>
              <a:gd name="connsiteX3" fmla="*/ 10000 w 10000"/>
              <a:gd name="connsiteY3" fmla="*/ 4928 h 10000"/>
              <a:gd name="connsiteX0" fmla="*/ 0 w 9807"/>
              <a:gd name="connsiteY0" fmla="*/ 0 h 10360"/>
              <a:gd name="connsiteX1" fmla="*/ 3672 w 9807"/>
              <a:gd name="connsiteY1" fmla="*/ 10292 h 10360"/>
              <a:gd name="connsiteX2" fmla="*/ 7764 w 9807"/>
              <a:gd name="connsiteY2" fmla="*/ 4571 h 10360"/>
              <a:gd name="connsiteX3" fmla="*/ 9807 w 9807"/>
              <a:gd name="connsiteY3" fmla="*/ 5220 h 10360"/>
              <a:gd name="connsiteX0" fmla="*/ 0 w 10000"/>
              <a:gd name="connsiteY0" fmla="*/ 0 h 10000"/>
              <a:gd name="connsiteX1" fmla="*/ 3744 w 10000"/>
              <a:gd name="connsiteY1" fmla="*/ 9934 h 10000"/>
              <a:gd name="connsiteX2" fmla="*/ 7917 w 10000"/>
              <a:gd name="connsiteY2" fmla="*/ 4412 h 10000"/>
              <a:gd name="connsiteX3" fmla="*/ 10000 w 10000"/>
              <a:gd name="connsiteY3" fmla="*/ 5039 h 10000"/>
              <a:gd name="connsiteX0" fmla="*/ 0 w 9450"/>
              <a:gd name="connsiteY0" fmla="*/ 0 h 10000"/>
              <a:gd name="connsiteX1" fmla="*/ 3744 w 9450"/>
              <a:gd name="connsiteY1" fmla="*/ 9934 h 10000"/>
              <a:gd name="connsiteX2" fmla="*/ 7917 w 9450"/>
              <a:gd name="connsiteY2" fmla="*/ 4412 h 10000"/>
              <a:gd name="connsiteX3" fmla="*/ 9450 w 9450"/>
              <a:gd name="connsiteY3" fmla="*/ 5321 h 10000"/>
              <a:gd name="connsiteX0" fmla="*/ 0 w 10000"/>
              <a:gd name="connsiteY0" fmla="*/ 0 h 10000"/>
              <a:gd name="connsiteX1" fmla="*/ 3962 w 10000"/>
              <a:gd name="connsiteY1" fmla="*/ 9934 h 10000"/>
              <a:gd name="connsiteX2" fmla="*/ 8378 w 10000"/>
              <a:gd name="connsiteY2" fmla="*/ 4412 h 10000"/>
              <a:gd name="connsiteX3" fmla="*/ 10000 w 10000"/>
              <a:gd name="connsiteY3" fmla="*/ 5321 h 10000"/>
              <a:gd name="connsiteX0" fmla="*/ 0 w 10000"/>
              <a:gd name="connsiteY0" fmla="*/ 0 h 10072"/>
              <a:gd name="connsiteX1" fmla="*/ 3962 w 10000"/>
              <a:gd name="connsiteY1" fmla="*/ 9934 h 10072"/>
              <a:gd name="connsiteX2" fmla="*/ 7546 w 10000"/>
              <a:gd name="connsiteY2" fmla="*/ 5822 h 10072"/>
              <a:gd name="connsiteX3" fmla="*/ 10000 w 10000"/>
              <a:gd name="connsiteY3" fmla="*/ 5321 h 10072"/>
              <a:gd name="connsiteX0" fmla="*/ 0 w 10000"/>
              <a:gd name="connsiteY0" fmla="*/ 0 h 10346"/>
              <a:gd name="connsiteX1" fmla="*/ 3920 w 10000"/>
              <a:gd name="connsiteY1" fmla="*/ 10216 h 10346"/>
              <a:gd name="connsiteX2" fmla="*/ 7546 w 10000"/>
              <a:gd name="connsiteY2" fmla="*/ 5822 h 10346"/>
              <a:gd name="connsiteX3" fmla="*/ 10000 w 10000"/>
              <a:gd name="connsiteY3" fmla="*/ 5321 h 10346"/>
              <a:gd name="connsiteX0" fmla="*/ 0 w 10000"/>
              <a:gd name="connsiteY0" fmla="*/ 0 h 10260"/>
              <a:gd name="connsiteX1" fmla="*/ 3920 w 10000"/>
              <a:gd name="connsiteY1" fmla="*/ 10216 h 10260"/>
              <a:gd name="connsiteX2" fmla="*/ 7546 w 10000"/>
              <a:gd name="connsiteY2" fmla="*/ 5822 h 10260"/>
              <a:gd name="connsiteX3" fmla="*/ 10000 w 10000"/>
              <a:gd name="connsiteY3" fmla="*/ 5321 h 10260"/>
              <a:gd name="connsiteX0" fmla="*/ 0 w 10000"/>
              <a:gd name="connsiteY0" fmla="*/ 0 h 9419"/>
              <a:gd name="connsiteX1" fmla="*/ 4045 w 10000"/>
              <a:gd name="connsiteY1" fmla="*/ 9370 h 9419"/>
              <a:gd name="connsiteX2" fmla="*/ 7546 w 10000"/>
              <a:gd name="connsiteY2" fmla="*/ 5822 h 9419"/>
              <a:gd name="connsiteX3" fmla="*/ 10000 w 10000"/>
              <a:gd name="connsiteY3" fmla="*/ 5321 h 9419"/>
              <a:gd name="connsiteX0" fmla="*/ 0 w 10000"/>
              <a:gd name="connsiteY0" fmla="*/ 0 h 12233"/>
              <a:gd name="connsiteX1" fmla="*/ 3554 w 10000"/>
              <a:gd name="connsiteY1" fmla="*/ 12192 h 12233"/>
              <a:gd name="connsiteX2" fmla="*/ 7546 w 10000"/>
              <a:gd name="connsiteY2" fmla="*/ 6181 h 12233"/>
              <a:gd name="connsiteX3" fmla="*/ 10000 w 10000"/>
              <a:gd name="connsiteY3" fmla="*/ 5649 h 12233"/>
              <a:gd name="connsiteX0" fmla="*/ 0 w 10000"/>
              <a:gd name="connsiteY0" fmla="*/ 0 h 12233"/>
              <a:gd name="connsiteX1" fmla="*/ 3554 w 10000"/>
              <a:gd name="connsiteY1" fmla="*/ 12192 h 12233"/>
              <a:gd name="connsiteX2" fmla="*/ 7546 w 10000"/>
              <a:gd name="connsiteY2" fmla="*/ 6181 h 12233"/>
              <a:gd name="connsiteX3" fmla="*/ 10000 w 10000"/>
              <a:gd name="connsiteY3" fmla="*/ 5649 h 12233"/>
              <a:gd name="connsiteX0" fmla="*/ 0 w 10000"/>
              <a:gd name="connsiteY0" fmla="*/ 0 h 12429"/>
              <a:gd name="connsiteX1" fmla="*/ 3554 w 10000"/>
              <a:gd name="connsiteY1" fmla="*/ 12192 h 12429"/>
              <a:gd name="connsiteX2" fmla="*/ 7457 w 10000"/>
              <a:gd name="connsiteY2" fmla="*/ 7303 h 12429"/>
              <a:gd name="connsiteX3" fmla="*/ 10000 w 10000"/>
              <a:gd name="connsiteY3" fmla="*/ 5649 h 12429"/>
              <a:gd name="connsiteX0" fmla="*/ 0 w 10000"/>
              <a:gd name="connsiteY0" fmla="*/ 0 h 11899"/>
              <a:gd name="connsiteX1" fmla="*/ 3197 w 10000"/>
              <a:gd name="connsiteY1" fmla="*/ 11631 h 11899"/>
              <a:gd name="connsiteX2" fmla="*/ 7457 w 10000"/>
              <a:gd name="connsiteY2" fmla="*/ 7303 h 11899"/>
              <a:gd name="connsiteX3" fmla="*/ 10000 w 10000"/>
              <a:gd name="connsiteY3" fmla="*/ 5649 h 11899"/>
            </a:gdLst>
            <a:ahLst/>
            <a:cxnLst>
              <a:cxn ang="0">
                <a:pos x="connsiteX0" y="connsiteY0"/>
              </a:cxn>
              <a:cxn ang="0">
                <a:pos x="connsiteX1" y="connsiteY1"/>
              </a:cxn>
              <a:cxn ang="0">
                <a:pos x="connsiteX2" y="connsiteY2"/>
              </a:cxn>
              <a:cxn ang="0">
                <a:pos x="connsiteX3" y="connsiteY3"/>
              </a:cxn>
            </a:cxnLst>
            <a:rect l="l" t="t" r="r" b="b"/>
            <a:pathLst>
              <a:path w="10000" h="11899">
                <a:moveTo>
                  <a:pt x="0" y="0"/>
                </a:moveTo>
                <a:cubicBezTo>
                  <a:pt x="390" y="2894"/>
                  <a:pt x="1954" y="10414"/>
                  <a:pt x="3197" y="11631"/>
                </a:cubicBezTo>
                <a:cubicBezTo>
                  <a:pt x="4440" y="12848"/>
                  <a:pt x="5949" y="9673"/>
                  <a:pt x="7457" y="7303"/>
                </a:cubicBezTo>
                <a:cubicBezTo>
                  <a:pt x="8625" y="6230"/>
                  <a:pt x="9118" y="2654"/>
                  <a:pt x="10000" y="5649"/>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cxnSp>
        <p:nvCxnSpPr>
          <p:cNvPr id="88" name="Straight Arrow Connector 87">
            <a:extLst>
              <a:ext uri="{FF2B5EF4-FFF2-40B4-BE49-F238E27FC236}">
                <a16:creationId xmlns:a16="http://schemas.microsoft.com/office/drawing/2014/main" id="{F82625F8-51B5-05AC-EA83-0EA9414215D2}"/>
              </a:ext>
            </a:extLst>
          </p:cNvPr>
          <p:cNvCxnSpPr>
            <a:cxnSpLocks/>
            <a:stCxn id="98" idx="0"/>
            <a:endCxn id="91" idx="0"/>
          </p:cNvCxnSpPr>
          <p:nvPr/>
        </p:nvCxnSpPr>
        <p:spPr bwMode="auto">
          <a:xfrm flipH="1" flipV="1">
            <a:off x="9043159" y="2018709"/>
            <a:ext cx="653792" cy="42588"/>
          </a:xfrm>
          <a:prstGeom prst="straightConnector1">
            <a:avLst/>
          </a:prstGeom>
          <a:noFill/>
          <a:ln w="12700" cap="flat" cmpd="sng" algn="ctr">
            <a:solidFill>
              <a:srgbClr val="C00000"/>
            </a:solidFill>
            <a:prstDash val="solid"/>
            <a:round/>
            <a:headEnd type="none" w="med" len="med"/>
            <a:tailEnd type="stealth" w="sm" len="med"/>
          </a:ln>
          <a:effectLst/>
        </p:spPr>
      </p:cxnSp>
      <p:sp>
        <p:nvSpPr>
          <p:cNvPr id="100" name="Freeform: Shape 99">
            <a:extLst>
              <a:ext uri="{FF2B5EF4-FFF2-40B4-BE49-F238E27FC236}">
                <a16:creationId xmlns:a16="http://schemas.microsoft.com/office/drawing/2014/main" id="{65C1BCB3-C857-20A0-E968-747C7F567771}"/>
              </a:ext>
            </a:extLst>
          </p:cNvPr>
          <p:cNvSpPr/>
          <p:nvPr/>
        </p:nvSpPr>
        <p:spPr bwMode="auto">
          <a:xfrm>
            <a:off x="7627047" y="2658279"/>
            <a:ext cx="1958340" cy="181952"/>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Lst>
            <a:ahLst/>
            <a:cxnLst>
              <a:cxn ang="0">
                <a:pos x="connsiteX0" y="connsiteY0"/>
              </a:cxn>
              <a:cxn ang="0">
                <a:pos x="connsiteX1" y="connsiteY1"/>
              </a:cxn>
              <a:cxn ang="0">
                <a:pos x="connsiteX2" y="connsiteY2"/>
              </a:cxn>
              <a:cxn ang="0">
                <a:pos x="connsiteX3" y="connsiteY3"/>
              </a:cxn>
            </a:cxnLst>
            <a:rect l="l" t="t" r="r" b="b"/>
            <a:pathLst>
              <a:path w="1936026" h="119713">
                <a:moveTo>
                  <a:pt x="1936026" y="0"/>
                </a:moveTo>
                <a:cubicBezTo>
                  <a:pt x="1779902" y="48649"/>
                  <a:pt x="1623779" y="97298"/>
                  <a:pt x="1361175" y="113183"/>
                </a:cubicBezTo>
                <a:cubicBezTo>
                  <a:pt x="1098571" y="129068"/>
                  <a:pt x="587261" y="113183"/>
                  <a:pt x="360399" y="95312"/>
                </a:cubicBezTo>
                <a:cubicBezTo>
                  <a:pt x="133537" y="77441"/>
                  <a:pt x="66768" y="41699"/>
                  <a:pt x="0" y="5957"/>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1" name="Freeform: Shape 100">
            <a:extLst>
              <a:ext uri="{FF2B5EF4-FFF2-40B4-BE49-F238E27FC236}">
                <a16:creationId xmlns:a16="http://schemas.microsoft.com/office/drawing/2014/main" id="{FEFC4BCC-9B8E-F3A3-1C9E-F2D07BFBECA7}"/>
              </a:ext>
            </a:extLst>
          </p:cNvPr>
          <p:cNvSpPr/>
          <p:nvPr/>
        </p:nvSpPr>
        <p:spPr bwMode="auto">
          <a:xfrm>
            <a:off x="7756452" y="2649699"/>
            <a:ext cx="1958340" cy="181952"/>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Lst>
            <a:ahLst/>
            <a:cxnLst>
              <a:cxn ang="0">
                <a:pos x="connsiteX0" y="connsiteY0"/>
              </a:cxn>
              <a:cxn ang="0">
                <a:pos x="connsiteX1" y="connsiteY1"/>
              </a:cxn>
              <a:cxn ang="0">
                <a:pos x="connsiteX2" y="connsiteY2"/>
              </a:cxn>
              <a:cxn ang="0">
                <a:pos x="connsiteX3" y="connsiteY3"/>
              </a:cxn>
            </a:cxnLst>
            <a:rect l="l" t="t" r="r" b="b"/>
            <a:pathLst>
              <a:path w="1936026" h="119713">
                <a:moveTo>
                  <a:pt x="1936026" y="0"/>
                </a:moveTo>
                <a:cubicBezTo>
                  <a:pt x="1779902" y="48649"/>
                  <a:pt x="1623779" y="97298"/>
                  <a:pt x="1361175" y="113183"/>
                </a:cubicBezTo>
                <a:cubicBezTo>
                  <a:pt x="1098571" y="129068"/>
                  <a:pt x="587261" y="113183"/>
                  <a:pt x="360399" y="95312"/>
                </a:cubicBezTo>
                <a:cubicBezTo>
                  <a:pt x="133537" y="77441"/>
                  <a:pt x="66768" y="41699"/>
                  <a:pt x="0" y="5957"/>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2" name="Freeform: Shape 101">
            <a:extLst>
              <a:ext uri="{FF2B5EF4-FFF2-40B4-BE49-F238E27FC236}">
                <a16:creationId xmlns:a16="http://schemas.microsoft.com/office/drawing/2014/main" id="{FB640D23-18D1-5FF8-50C1-640F54D378D4}"/>
              </a:ext>
            </a:extLst>
          </p:cNvPr>
          <p:cNvSpPr/>
          <p:nvPr/>
        </p:nvSpPr>
        <p:spPr bwMode="auto">
          <a:xfrm>
            <a:off x="7938325" y="2630147"/>
            <a:ext cx="1958340" cy="181952"/>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Lst>
            <a:ahLst/>
            <a:cxnLst>
              <a:cxn ang="0">
                <a:pos x="connsiteX0" y="connsiteY0"/>
              </a:cxn>
              <a:cxn ang="0">
                <a:pos x="connsiteX1" y="connsiteY1"/>
              </a:cxn>
              <a:cxn ang="0">
                <a:pos x="connsiteX2" y="connsiteY2"/>
              </a:cxn>
              <a:cxn ang="0">
                <a:pos x="connsiteX3" y="connsiteY3"/>
              </a:cxn>
            </a:cxnLst>
            <a:rect l="l" t="t" r="r" b="b"/>
            <a:pathLst>
              <a:path w="1936026" h="119713">
                <a:moveTo>
                  <a:pt x="1936026" y="0"/>
                </a:moveTo>
                <a:cubicBezTo>
                  <a:pt x="1779902" y="48649"/>
                  <a:pt x="1623779" y="97298"/>
                  <a:pt x="1361175" y="113183"/>
                </a:cubicBezTo>
                <a:cubicBezTo>
                  <a:pt x="1098571" y="129068"/>
                  <a:pt x="587261" y="113183"/>
                  <a:pt x="360399" y="95312"/>
                </a:cubicBezTo>
                <a:cubicBezTo>
                  <a:pt x="133537" y="77441"/>
                  <a:pt x="66768" y="41699"/>
                  <a:pt x="0" y="5957"/>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3" name="Freeform: Shape 102">
            <a:extLst>
              <a:ext uri="{FF2B5EF4-FFF2-40B4-BE49-F238E27FC236}">
                <a16:creationId xmlns:a16="http://schemas.microsoft.com/office/drawing/2014/main" id="{D9978BBB-08B2-6A2F-3B23-949A257E5964}"/>
              </a:ext>
            </a:extLst>
          </p:cNvPr>
          <p:cNvSpPr/>
          <p:nvPr/>
        </p:nvSpPr>
        <p:spPr bwMode="auto">
          <a:xfrm flipH="1">
            <a:off x="7036376" y="1517516"/>
            <a:ext cx="2697480" cy="1399034"/>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 name="connsiteX0" fmla="*/ 2199687 w 2199687"/>
              <a:gd name="connsiteY0" fmla="*/ 9083 h 112660"/>
              <a:gd name="connsiteX1" fmla="*/ 1361175 w 2199687"/>
              <a:gd name="connsiteY1" fmla="*/ 107226 h 112660"/>
              <a:gd name="connsiteX2" fmla="*/ 360399 w 2199687"/>
              <a:gd name="connsiteY2" fmla="*/ 89355 h 112660"/>
              <a:gd name="connsiteX3" fmla="*/ 0 w 2199687"/>
              <a:gd name="connsiteY3" fmla="*/ 0 h 112660"/>
              <a:gd name="connsiteX0" fmla="*/ 2666744 w 2666744"/>
              <a:gd name="connsiteY0" fmla="*/ 660836 h 764413"/>
              <a:gd name="connsiteX1" fmla="*/ 1828232 w 2666744"/>
              <a:gd name="connsiteY1" fmla="*/ 758979 h 764413"/>
              <a:gd name="connsiteX2" fmla="*/ 827456 w 2666744"/>
              <a:gd name="connsiteY2" fmla="*/ 741108 h 764413"/>
              <a:gd name="connsiteX3" fmla="*/ 0 w 2666744"/>
              <a:gd name="connsiteY3" fmla="*/ 0 h 764413"/>
              <a:gd name="connsiteX0" fmla="*/ 2666744 w 2666744"/>
              <a:gd name="connsiteY0" fmla="*/ 685647 h 789224"/>
              <a:gd name="connsiteX1" fmla="*/ 1828232 w 2666744"/>
              <a:gd name="connsiteY1" fmla="*/ 783790 h 789224"/>
              <a:gd name="connsiteX2" fmla="*/ 827456 w 2666744"/>
              <a:gd name="connsiteY2" fmla="*/ 765919 h 789224"/>
              <a:gd name="connsiteX3" fmla="*/ 0 w 2666744"/>
              <a:gd name="connsiteY3" fmla="*/ 24811 h 789224"/>
              <a:gd name="connsiteX0" fmla="*/ 2666744 w 2666744"/>
              <a:gd name="connsiteY0" fmla="*/ 800352 h 945019"/>
              <a:gd name="connsiteX1" fmla="*/ 1828232 w 2666744"/>
              <a:gd name="connsiteY1" fmla="*/ 898495 h 945019"/>
              <a:gd name="connsiteX2" fmla="*/ 578861 w 2666744"/>
              <a:gd name="connsiteY2" fmla="*/ 18305 h 945019"/>
              <a:gd name="connsiteX3" fmla="*/ 0 w 2666744"/>
              <a:gd name="connsiteY3" fmla="*/ 139516 h 945019"/>
              <a:gd name="connsiteX0" fmla="*/ 2666744 w 2666744"/>
              <a:gd name="connsiteY0" fmla="*/ 800352 h 863021"/>
              <a:gd name="connsiteX1" fmla="*/ 1459107 w 2666744"/>
              <a:gd name="connsiteY1" fmla="*/ 788198 h 863021"/>
              <a:gd name="connsiteX2" fmla="*/ 578861 w 2666744"/>
              <a:gd name="connsiteY2" fmla="*/ 18305 h 863021"/>
              <a:gd name="connsiteX3" fmla="*/ 0 w 2666744"/>
              <a:gd name="connsiteY3" fmla="*/ 139516 h 863021"/>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861428 h 932555"/>
              <a:gd name="connsiteX1" fmla="*/ 1459107 w 2644144"/>
              <a:gd name="connsiteY1" fmla="*/ 854288 h 932555"/>
              <a:gd name="connsiteX2" fmla="*/ 616527 w 2644144"/>
              <a:gd name="connsiteY2" fmla="*/ 4179 h 932555"/>
              <a:gd name="connsiteX3" fmla="*/ 0 w 2644144"/>
              <a:gd name="connsiteY3" fmla="*/ 205606 h 932555"/>
              <a:gd name="connsiteX0" fmla="*/ 2644144 w 2644144"/>
              <a:gd name="connsiteY0" fmla="*/ 885341 h 958262"/>
              <a:gd name="connsiteX1" fmla="*/ 1459107 w 2644144"/>
              <a:gd name="connsiteY1" fmla="*/ 878201 h 958262"/>
              <a:gd name="connsiteX2" fmla="*/ 819923 w 2644144"/>
              <a:gd name="connsiteY2" fmla="*/ 3025 h 958262"/>
              <a:gd name="connsiteX3" fmla="*/ 0 w 2644144"/>
              <a:gd name="connsiteY3" fmla="*/ 229519 h 958262"/>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98950 h 971871"/>
              <a:gd name="connsiteX1" fmla="*/ 1459107 w 2644144"/>
              <a:gd name="connsiteY1" fmla="*/ 891810 h 971871"/>
              <a:gd name="connsiteX2" fmla="*/ 819923 w 2644144"/>
              <a:gd name="connsiteY2" fmla="*/ 16634 h 971871"/>
              <a:gd name="connsiteX3" fmla="*/ 0 w 2644144"/>
              <a:gd name="connsiteY3" fmla="*/ 243128 h 971871"/>
              <a:gd name="connsiteX0" fmla="*/ 2666744 w 2666744"/>
              <a:gd name="connsiteY0" fmla="*/ 883848 h 965639"/>
              <a:gd name="connsiteX1" fmla="*/ 1459107 w 2666744"/>
              <a:gd name="connsiteY1" fmla="*/ 891810 h 965639"/>
              <a:gd name="connsiteX2" fmla="*/ 819923 w 2666744"/>
              <a:gd name="connsiteY2" fmla="*/ 16634 h 965639"/>
              <a:gd name="connsiteX3" fmla="*/ 0 w 2666744"/>
              <a:gd name="connsiteY3" fmla="*/ 243128 h 965639"/>
              <a:gd name="connsiteX0" fmla="*/ 2666744 w 2666744"/>
              <a:gd name="connsiteY0" fmla="*/ 883848 h 963011"/>
              <a:gd name="connsiteX1" fmla="*/ 1459107 w 2666744"/>
              <a:gd name="connsiteY1" fmla="*/ 891810 h 963011"/>
              <a:gd name="connsiteX2" fmla="*/ 819923 w 2666744"/>
              <a:gd name="connsiteY2" fmla="*/ 16634 h 963011"/>
              <a:gd name="connsiteX3" fmla="*/ 0 w 2666744"/>
              <a:gd name="connsiteY3" fmla="*/ 243128 h 963011"/>
              <a:gd name="connsiteX0" fmla="*/ 2666744 w 2666744"/>
              <a:gd name="connsiteY0" fmla="*/ 895898 h 929091"/>
              <a:gd name="connsiteX1" fmla="*/ 1572104 w 2666744"/>
              <a:gd name="connsiteY1" fmla="*/ 823316 h 929091"/>
              <a:gd name="connsiteX2" fmla="*/ 819923 w 2666744"/>
              <a:gd name="connsiteY2" fmla="*/ 28684 h 929091"/>
              <a:gd name="connsiteX3" fmla="*/ 0 w 2666744"/>
              <a:gd name="connsiteY3" fmla="*/ 255178 h 929091"/>
              <a:gd name="connsiteX0" fmla="*/ 2666744 w 2666744"/>
              <a:gd name="connsiteY0" fmla="*/ 895898 h 917471"/>
              <a:gd name="connsiteX1" fmla="*/ 1572104 w 2666744"/>
              <a:gd name="connsiteY1" fmla="*/ 823316 h 917471"/>
              <a:gd name="connsiteX2" fmla="*/ 819923 w 2666744"/>
              <a:gd name="connsiteY2" fmla="*/ 28684 h 917471"/>
              <a:gd name="connsiteX3" fmla="*/ 0 w 2666744"/>
              <a:gd name="connsiteY3" fmla="*/ 255178 h 917471"/>
              <a:gd name="connsiteX0" fmla="*/ 2666744 w 2666744"/>
              <a:gd name="connsiteY0" fmla="*/ 894256 h 910026"/>
              <a:gd name="connsiteX1" fmla="*/ 1519372 w 2666744"/>
              <a:gd name="connsiteY1" fmla="*/ 796504 h 910026"/>
              <a:gd name="connsiteX2" fmla="*/ 819923 w 2666744"/>
              <a:gd name="connsiteY2" fmla="*/ 27042 h 910026"/>
              <a:gd name="connsiteX3" fmla="*/ 0 w 2666744"/>
              <a:gd name="connsiteY3" fmla="*/ 253536 h 910026"/>
              <a:gd name="connsiteX0" fmla="*/ 2666744 w 2666744"/>
              <a:gd name="connsiteY0" fmla="*/ 885344 h 909074"/>
              <a:gd name="connsiteX1" fmla="*/ 1519372 w 2666744"/>
              <a:gd name="connsiteY1" fmla="*/ 787592 h 909074"/>
              <a:gd name="connsiteX2" fmla="*/ 819923 w 2666744"/>
              <a:gd name="connsiteY2" fmla="*/ 28198 h 909074"/>
              <a:gd name="connsiteX3" fmla="*/ 0 w 2666744"/>
              <a:gd name="connsiteY3" fmla="*/ 244624 h 909074"/>
              <a:gd name="connsiteX0" fmla="*/ 2666744 w 2666744"/>
              <a:gd name="connsiteY0" fmla="*/ 863291 h 887021"/>
              <a:gd name="connsiteX1" fmla="*/ 1519372 w 2666744"/>
              <a:gd name="connsiteY1" fmla="*/ 765539 h 887021"/>
              <a:gd name="connsiteX2" fmla="*/ 819923 w 2666744"/>
              <a:gd name="connsiteY2" fmla="*/ 6145 h 887021"/>
              <a:gd name="connsiteX3" fmla="*/ 0 w 2666744"/>
              <a:gd name="connsiteY3" fmla="*/ 222571 h 887021"/>
              <a:gd name="connsiteX0" fmla="*/ 2666744 w 2666744"/>
              <a:gd name="connsiteY0" fmla="*/ 882534 h 907118"/>
              <a:gd name="connsiteX1" fmla="*/ 1519372 w 2666744"/>
              <a:gd name="connsiteY1" fmla="*/ 784782 h 907118"/>
              <a:gd name="connsiteX2" fmla="*/ 767191 w 2666744"/>
              <a:gd name="connsiteY2" fmla="*/ 5252 h 907118"/>
              <a:gd name="connsiteX3" fmla="*/ 0 w 2666744"/>
              <a:gd name="connsiteY3" fmla="*/ 241814 h 907118"/>
              <a:gd name="connsiteX0" fmla="*/ 2666744 w 2666744"/>
              <a:gd name="connsiteY0" fmla="*/ 890345 h 914929"/>
              <a:gd name="connsiteX1" fmla="*/ 1519372 w 2666744"/>
              <a:gd name="connsiteY1" fmla="*/ 792593 h 914929"/>
              <a:gd name="connsiteX2" fmla="*/ 767191 w 2666744"/>
              <a:gd name="connsiteY2" fmla="*/ 13063 h 914929"/>
              <a:gd name="connsiteX3" fmla="*/ 0 w 2666744"/>
              <a:gd name="connsiteY3" fmla="*/ 249625 h 914929"/>
              <a:gd name="connsiteX0" fmla="*/ 2666744 w 2666744"/>
              <a:gd name="connsiteY0" fmla="*/ 890345 h 937308"/>
              <a:gd name="connsiteX1" fmla="*/ 1519372 w 2666744"/>
              <a:gd name="connsiteY1" fmla="*/ 792593 h 937308"/>
              <a:gd name="connsiteX2" fmla="*/ 767191 w 2666744"/>
              <a:gd name="connsiteY2" fmla="*/ 13063 h 937308"/>
              <a:gd name="connsiteX3" fmla="*/ 0 w 2666744"/>
              <a:gd name="connsiteY3" fmla="*/ 249625 h 937308"/>
              <a:gd name="connsiteX0" fmla="*/ 2666744 w 2666744"/>
              <a:gd name="connsiteY0" fmla="*/ 878165 h 925128"/>
              <a:gd name="connsiteX1" fmla="*/ 1519372 w 2666744"/>
              <a:gd name="connsiteY1" fmla="*/ 780413 h 925128"/>
              <a:gd name="connsiteX2" fmla="*/ 767191 w 2666744"/>
              <a:gd name="connsiteY2" fmla="*/ 883 h 925128"/>
              <a:gd name="connsiteX3" fmla="*/ 0 w 2666744"/>
              <a:gd name="connsiteY3" fmla="*/ 237445 h 925128"/>
              <a:gd name="connsiteX0" fmla="*/ 2666744 w 2666744"/>
              <a:gd name="connsiteY0" fmla="*/ 878165 h 925128"/>
              <a:gd name="connsiteX1" fmla="*/ 1519372 w 2666744"/>
              <a:gd name="connsiteY1" fmla="*/ 780413 h 925128"/>
              <a:gd name="connsiteX2" fmla="*/ 767191 w 2666744"/>
              <a:gd name="connsiteY2" fmla="*/ 883 h 925128"/>
              <a:gd name="connsiteX3" fmla="*/ 0 w 2666744"/>
              <a:gd name="connsiteY3" fmla="*/ 237445 h 925128"/>
              <a:gd name="connsiteX0" fmla="*/ 2666744 w 2666744"/>
              <a:gd name="connsiteY0" fmla="*/ 877283 h 924246"/>
              <a:gd name="connsiteX1" fmla="*/ 1519372 w 2666744"/>
              <a:gd name="connsiteY1" fmla="*/ 779531 h 924246"/>
              <a:gd name="connsiteX2" fmla="*/ 767191 w 2666744"/>
              <a:gd name="connsiteY2" fmla="*/ 1 h 924246"/>
              <a:gd name="connsiteX3" fmla="*/ 0 w 2666744"/>
              <a:gd name="connsiteY3" fmla="*/ 236563 h 924246"/>
            </a:gdLst>
            <a:ahLst/>
            <a:cxnLst>
              <a:cxn ang="0">
                <a:pos x="connsiteX0" y="connsiteY0"/>
              </a:cxn>
              <a:cxn ang="0">
                <a:pos x="connsiteX1" y="connsiteY1"/>
              </a:cxn>
              <a:cxn ang="0">
                <a:pos x="connsiteX2" y="connsiteY2"/>
              </a:cxn>
              <a:cxn ang="0">
                <a:pos x="connsiteX3" y="connsiteY3"/>
              </a:cxn>
            </a:cxnLst>
            <a:rect l="l" t="t" r="r" b="b"/>
            <a:pathLst>
              <a:path w="2666744" h="924246">
                <a:moveTo>
                  <a:pt x="2666744" y="877283"/>
                </a:moveTo>
                <a:cubicBezTo>
                  <a:pt x="2239426" y="915864"/>
                  <a:pt x="1738033" y="996221"/>
                  <a:pt x="1519372" y="779531"/>
                </a:cubicBezTo>
                <a:cubicBezTo>
                  <a:pt x="1300711" y="562841"/>
                  <a:pt x="1178616" y="-116"/>
                  <a:pt x="767191" y="1"/>
                </a:cubicBezTo>
                <a:cubicBezTo>
                  <a:pt x="355766" y="118"/>
                  <a:pt x="232498" y="6323"/>
                  <a:pt x="0" y="236563"/>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4" name="Freeform: Shape 103">
            <a:extLst>
              <a:ext uri="{FF2B5EF4-FFF2-40B4-BE49-F238E27FC236}">
                <a16:creationId xmlns:a16="http://schemas.microsoft.com/office/drawing/2014/main" id="{B0038F4B-432B-DA04-4A26-507141CEAC28}"/>
              </a:ext>
            </a:extLst>
          </p:cNvPr>
          <p:cNvSpPr/>
          <p:nvPr/>
        </p:nvSpPr>
        <p:spPr bwMode="auto">
          <a:xfrm flipH="1">
            <a:off x="7102156" y="1593773"/>
            <a:ext cx="2631701" cy="2383933"/>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 name="connsiteX0" fmla="*/ 2199687 w 2199687"/>
              <a:gd name="connsiteY0" fmla="*/ 9083 h 112660"/>
              <a:gd name="connsiteX1" fmla="*/ 1361175 w 2199687"/>
              <a:gd name="connsiteY1" fmla="*/ 107226 h 112660"/>
              <a:gd name="connsiteX2" fmla="*/ 360399 w 2199687"/>
              <a:gd name="connsiteY2" fmla="*/ 89355 h 112660"/>
              <a:gd name="connsiteX3" fmla="*/ 0 w 2199687"/>
              <a:gd name="connsiteY3" fmla="*/ 0 h 112660"/>
              <a:gd name="connsiteX0" fmla="*/ 2666744 w 2666744"/>
              <a:gd name="connsiteY0" fmla="*/ 660836 h 764413"/>
              <a:gd name="connsiteX1" fmla="*/ 1828232 w 2666744"/>
              <a:gd name="connsiteY1" fmla="*/ 758979 h 764413"/>
              <a:gd name="connsiteX2" fmla="*/ 827456 w 2666744"/>
              <a:gd name="connsiteY2" fmla="*/ 741108 h 764413"/>
              <a:gd name="connsiteX3" fmla="*/ 0 w 2666744"/>
              <a:gd name="connsiteY3" fmla="*/ 0 h 764413"/>
              <a:gd name="connsiteX0" fmla="*/ 2666744 w 2666744"/>
              <a:gd name="connsiteY0" fmla="*/ 685647 h 789224"/>
              <a:gd name="connsiteX1" fmla="*/ 1828232 w 2666744"/>
              <a:gd name="connsiteY1" fmla="*/ 783790 h 789224"/>
              <a:gd name="connsiteX2" fmla="*/ 827456 w 2666744"/>
              <a:gd name="connsiteY2" fmla="*/ 765919 h 789224"/>
              <a:gd name="connsiteX3" fmla="*/ 0 w 2666744"/>
              <a:gd name="connsiteY3" fmla="*/ 24811 h 789224"/>
              <a:gd name="connsiteX0" fmla="*/ 2666744 w 2666744"/>
              <a:gd name="connsiteY0" fmla="*/ 800352 h 945019"/>
              <a:gd name="connsiteX1" fmla="*/ 1828232 w 2666744"/>
              <a:gd name="connsiteY1" fmla="*/ 898495 h 945019"/>
              <a:gd name="connsiteX2" fmla="*/ 578861 w 2666744"/>
              <a:gd name="connsiteY2" fmla="*/ 18305 h 945019"/>
              <a:gd name="connsiteX3" fmla="*/ 0 w 2666744"/>
              <a:gd name="connsiteY3" fmla="*/ 139516 h 945019"/>
              <a:gd name="connsiteX0" fmla="*/ 2666744 w 2666744"/>
              <a:gd name="connsiteY0" fmla="*/ 800352 h 863021"/>
              <a:gd name="connsiteX1" fmla="*/ 1459107 w 2666744"/>
              <a:gd name="connsiteY1" fmla="*/ 788198 h 863021"/>
              <a:gd name="connsiteX2" fmla="*/ 578861 w 2666744"/>
              <a:gd name="connsiteY2" fmla="*/ 18305 h 863021"/>
              <a:gd name="connsiteX3" fmla="*/ 0 w 2666744"/>
              <a:gd name="connsiteY3" fmla="*/ 139516 h 863021"/>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861428 h 932555"/>
              <a:gd name="connsiteX1" fmla="*/ 1459107 w 2644144"/>
              <a:gd name="connsiteY1" fmla="*/ 854288 h 932555"/>
              <a:gd name="connsiteX2" fmla="*/ 616527 w 2644144"/>
              <a:gd name="connsiteY2" fmla="*/ 4179 h 932555"/>
              <a:gd name="connsiteX3" fmla="*/ 0 w 2644144"/>
              <a:gd name="connsiteY3" fmla="*/ 205606 h 932555"/>
              <a:gd name="connsiteX0" fmla="*/ 2644144 w 2644144"/>
              <a:gd name="connsiteY0" fmla="*/ 885341 h 958262"/>
              <a:gd name="connsiteX1" fmla="*/ 1459107 w 2644144"/>
              <a:gd name="connsiteY1" fmla="*/ 878201 h 958262"/>
              <a:gd name="connsiteX2" fmla="*/ 819923 w 2644144"/>
              <a:gd name="connsiteY2" fmla="*/ 3025 h 958262"/>
              <a:gd name="connsiteX3" fmla="*/ 0 w 2644144"/>
              <a:gd name="connsiteY3" fmla="*/ 229519 h 958262"/>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98950 h 971871"/>
              <a:gd name="connsiteX1" fmla="*/ 1459107 w 2644144"/>
              <a:gd name="connsiteY1" fmla="*/ 891810 h 971871"/>
              <a:gd name="connsiteX2" fmla="*/ 819923 w 2644144"/>
              <a:gd name="connsiteY2" fmla="*/ 16634 h 971871"/>
              <a:gd name="connsiteX3" fmla="*/ 0 w 2644144"/>
              <a:gd name="connsiteY3" fmla="*/ 243128 h 971871"/>
              <a:gd name="connsiteX0" fmla="*/ 2644144 w 2644144"/>
              <a:gd name="connsiteY0" fmla="*/ 759640 h 819043"/>
              <a:gd name="connsiteX1" fmla="*/ 1459107 w 2644144"/>
              <a:gd name="connsiteY1" fmla="*/ 752500 h 819043"/>
              <a:gd name="connsiteX2" fmla="*/ 880994 w 2644144"/>
              <a:gd name="connsiteY2" fmla="*/ 67733 h 819043"/>
              <a:gd name="connsiteX3" fmla="*/ 0 w 2644144"/>
              <a:gd name="connsiteY3" fmla="*/ 103818 h 819043"/>
              <a:gd name="connsiteX0" fmla="*/ 2644144 w 2644144"/>
              <a:gd name="connsiteY0" fmla="*/ 747858 h 807261"/>
              <a:gd name="connsiteX1" fmla="*/ 1459107 w 2644144"/>
              <a:gd name="connsiteY1" fmla="*/ 740718 h 807261"/>
              <a:gd name="connsiteX2" fmla="*/ 880994 w 2644144"/>
              <a:gd name="connsiteY2" fmla="*/ 55951 h 807261"/>
              <a:gd name="connsiteX3" fmla="*/ 0 w 2644144"/>
              <a:gd name="connsiteY3" fmla="*/ 92036 h 807261"/>
              <a:gd name="connsiteX0" fmla="*/ 2644144 w 2644144"/>
              <a:gd name="connsiteY0" fmla="*/ 723121 h 782524"/>
              <a:gd name="connsiteX1" fmla="*/ 1459107 w 2644144"/>
              <a:gd name="connsiteY1" fmla="*/ 715981 h 782524"/>
              <a:gd name="connsiteX2" fmla="*/ 880994 w 2644144"/>
              <a:gd name="connsiteY2" fmla="*/ 31214 h 782524"/>
              <a:gd name="connsiteX3" fmla="*/ 0 w 2644144"/>
              <a:gd name="connsiteY3" fmla="*/ 67299 h 782524"/>
              <a:gd name="connsiteX0" fmla="*/ 2636510 w 2636510"/>
              <a:gd name="connsiteY0" fmla="*/ 771358 h 808897"/>
              <a:gd name="connsiteX1" fmla="*/ 1459107 w 2636510"/>
              <a:gd name="connsiteY1" fmla="*/ 715981 h 808897"/>
              <a:gd name="connsiteX2" fmla="*/ 880994 w 2636510"/>
              <a:gd name="connsiteY2" fmla="*/ 31214 h 808897"/>
              <a:gd name="connsiteX3" fmla="*/ 0 w 2636510"/>
              <a:gd name="connsiteY3" fmla="*/ 67299 h 808897"/>
              <a:gd name="connsiteX0" fmla="*/ 2636510 w 2636510"/>
              <a:gd name="connsiteY0" fmla="*/ 771358 h 783307"/>
              <a:gd name="connsiteX1" fmla="*/ 1459107 w 2636510"/>
              <a:gd name="connsiteY1" fmla="*/ 715981 h 783307"/>
              <a:gd name="connsiteX2" fmla="*/ 880994 w 2636510"/>
              <a:gd name="connsiteY2" fmla="*/ 31214 h 783307"/>
              <a:gd name="connsiteX3" fmla="*/ 0 w 2636510"/>
              <a:gd name="connsiteY3" fmla="*/ 67299 h 783307"/>
              <a:gd name="connsiteX0" fmla="*/ 2636510 w 2636510"/>
              <a:gd name="connsiteY0" fmla="*/ 794265 h 794265"/>
              <a:gd name="connsiteX1" fmla="*/ 1527813 w 2636510"/>
              <a:gd name="connsiteY1" fmla="*/ 599255 h 794265"/>
              <a:gd name="connsiteX2" fmla="*/ 880994 w 2636510"/>
              <a:gd name="connsiteY2" fmla="*/ 54121 h 794265"/>
              <a:gd name="connsiteX3" fmla="*/ 0 w 2636510"/>
              <a:gd name="connsiteY3" fmla="*/ 90206 h 794265"/>
            </a:gdLst>
            <a:ahLst/>
            <a:cxnLst>
              <a:cxn ang="0">
                <a:pos x="connsiteX0" y="connsiteY0"/>
              </a:cxn>
              <a:cxn ang="0">
                <a:pos x="connsiteX1" y="connsiteY1"/>
              </a:cxn>
              <a:cxn ang="0">
                <a:pos x="connsiteX2" y="connsiteY2"/>
              </a:cxn>
              <a:cxn ang="0">
                <a:pos x="connsiteX3" y="connsiteY3"/>
              </a:cxn>
            </a:cxnLst>
            <a:rect l="l" t="t" r="r" b="b"/>
            <a:pathLst>
              <a:path w="2636510" h="794265">
                <a:moveTo>
                  <a:pt x="2636510" y="794265"/>
                </a:moveTo>
                <a:cubicBezTo>
                  <a:pt x="2276890" y="774367"/>
                  <a:pt x="1820399" y="722612"/>
                  <a:pt x="1527813" y="599255"/>
                </a:cubicBezTo>
                <a:cubicBezTo>
                  <a:pt x="1235227" y="475898"/>
                  <a:pt x="1135630" y="138963"/>
                  <a:pt x="880994" y="54121"/>
                </a:cubicBezTo>
                <a:cubicBezTo>
                  <a:pt x="626358" y="-30721"/>
                  <a:pt x="325314" y="-13661"/>
                  <a:pt x="0" y="90206"/>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5" name="Freeform: Shape 104">
            <a:extLst>
              <a:ext uri="{FF2B5EF4-FFF2-40B4-BE49-F238E27FC236}">
                <a16:creationId xmlns:a16="http://schemas.microsoft.com/office/drawing/2014/main" id="{B8A65C02-EABA-8F98-450A-A1C078AEF39A}"/>
              </a:ext>
            </a:extLst>
          </p:cNvPr>
          <p:cNvSpPr/>
          <p:nvPr/>
        </p:nvSpPr>
        <p:spPr bwMode="auto">
          <a:xfrm flipH="1">
            <a:off x="7938324" y="1663580"/>
            <a:ext cx="1811354" cy="2307697"/>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 name="connsiteX0" fmla="*/ 2199687 w 2199687"/>
              <a:gd name="connsiteY0" fmla="*/ 9083 h 112660"/>
              <a:gd name="connsiteX1" fmla="*/ 1361175 w 2199687"/>
              <a:gd name="connsiteY1" fmla="*/ 107226 h 112660"/>
              <a:gd name="connsiteX2" fmla="*/ 360399 w 2199687"/>
              <a:gd name="connsiteY2" fmla="*/ 89355 h 112660"/>
              <a:gd name="connsiteX3" fmla="*/ 0 w 2199687"/>
              <a:gd name="connsiteY3" fmla="*/ 0 h 112660"/>
              <a:gd name="connsiteX0" fmla="*/ 2666744 w 2666744"/>
              <a:gd name="connsiteY0" fmla="*/ 660836 h 764413"/>
              <a:gd name="connsiteX1" fmla="*/ 1828232 w 2666744"/>
              <a:gd name="connsiteY1" fmla="*/ 758979 h 764413"/>
              <a:gd name="connsiteX2" fmla="*/ 827456 w 2666744"/>
              <a:gd name="connsiteY2" fmla="*/ 741108 h 764413"/>
              <a:gd name="connsiteX3" fmla="*/ 0 w 2666744"/>
              <a:gd name="connsiteY3" fmla="*/ 0 h 764413"/>
              <a:gd name="connsiteX0" fmla="*/ 2666744 w 2666744"/>
              <a:gd name="connsiteY0" fmla="*/ 685647 h 789224"/>
              <a:gd name="connsiteX1" fmla="*/ 1828232 w 2666744"/>
              <a:gd name="connsiteY1" fmla="*/ 783790 h 789224"/>
              <a:gd name="connsiteX2" fmla="*/ 827456 w 2666744"/>
              <a:gd name="connsiteY2" fmla="*/ 765919 h 789224"/>
              <a:gd name="connsiteX3" fmla="*/ 0 w 2666744"/>
              <a:gd name="connsiteY3" fmla="*/ 24811 h 789224"/>
              <a:gd name="connsiteX0" fmla="*/ 2666744 w 2666744"/>
              <a:gd name="connsiteY0" fmla="*/ 800352 h 945019"/>
              <a:gd name="connsiteX1" fmla="*/ 1828232 w 2666744"/>
              <a:gd name="connsiteY1" fmla="*/ 898495 h 945019"/>
              <a:gd name="connsiteX2" fmla="*/ 578861 w 2666744"/>
              <a:gd name="connsiteY2" fmla="*/ 18305 h 945019"/>
              <a:gd name="connsiteX3" fmla="*/ 0 w 2666744"/>
              <a:gd name="connsiteY3" fmla="*/ 139516 h 945019"/>
              <a:gd name="connsiteX0" fmla="*/ 2666744 w 2666744"/>
              <a:gd name="connsiteY0" fmla="*/ 800352 h 863021"/>
              <a:gd name="connsiteX1" fmla="*/ 1459107 w 2666744"/>
              <a:gd name="connsiteY1" fmla="*/ 788198 h 863021"/>
              <a:gd name="connsiteX2" fmla="*/ 578861 w 2666744"/>
              <a:gd name="connsiteY2" fmla="*/ 18305 h 863021"/>
              <a:gd name="connsiteX3" fmla="*/ 0 w 2666744"/>
              <a:gd name="connsiteY3" fmla="*/ 139516 h 863021"/>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861428 h 932555"/>
              <a:gd name="connsiteX1" fmla="*/ 1459107 w 2644144"/>
              <a:gd name="connsiteY1" fmla="*/ 854288 h 932555"/>
              <a:gd name="connsiteX2" fmla="*/ 616527 w 2644144"/>
              <a:gd name="connsiteY2" fmla="*/ 4179 h 932555"/>
              <a:gd name="connsiteX3" fmla="*/ 0 w 2644144"/>
              <a:gd name="connsiteY3" fmla="*/ 205606 h 932555"/>
              <a:gd name="connsiteX0" fmla="*/ 2644144 w 2644144"/>
              <a:gd name="connsiteY0" fmla="*/ 885341 h 958262"/>
              <a:gd name="connsiteX1" fmla="*/ 1459107 w 2644144"/>
              <a:gd name="connsiteY1" fmla="*/ 878201 h 958262"/>
              <a:gd name="connsiteX2" fmla="*/ 819923 w 2644144"/>
              <a:gd name="connsiteY2" fmla="*/ 3025 h 958262"/>
              <a:gd name="connsiteX3" fmla="*/ 0 w 2644144"/>
              <a:gd name="connsiteY3" fmla="*/ 229519 h 958262"/>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98950 h 971871"/>
              <a:gd name="connsiteX1" fmla="*/ 1459107 w 2644144"/>
              <a:gd name="connsiteY1" fmla="*/ 891810 h 971871"/>
              <a:gd name="connsiteX2" fmla="*/ 819923 w 2644144"/>
              <a:gd name="connsiteY2" fmla="*/ 16634 h 971871"/>
              <a:gd name="connsiteX3" fmla="*/ 0 w 2644144"/>
              <a:gd name="connsiteY3" fmla="*/ 243128 h 971871"/>
              <a:gd name="connsiteX0" fmla="*/ 2644144 w 2644144"/>
              <a:gd name="connsiteY0" fmla="*/ 759640 h 819043"/>
              <a:gd name="connsiteX1" fmla="*/ 1459107 w 2644144"/>
              <a:gd name="connsiteY1" fmla="*/ 752500 h 819043"/>
              <a:gd name="connsiteX2" fmla="*/ 880994 w 2644144"/>
              <a:gd name="connsiteY2" fmla="*/ 67733 h 819043"/>
              <a:gd name="connsiteX3" fmla="*/ 0 w 2644144"/>
              <a:gd name="connsiteY3" fmla="*/ 103818 h 819043"/>
              <a:gd name="connsiteX0" fmla="*/ 2644144 w 2644144"/>
              <a:gd name="connsiteY0" fmla="*/ 747858 h 807261"/>
              <a:gd name="connsiteX1" fmla="*/ 1459107 w 2644144"/>
              <a:gd name="connsiteY1" fmla="*/ 740718 h 807261"/>
              <a:gd name="connsiteX2" fmla="*/ 880994 w 2644144"/>
              <a:gd name="connsiteY2" fmla="*/ 55951 h 807261"/>
              <a:gd name="connsiteX3" fmla="*/ 0 w 2644144"/>
              <a:gd name="connsiteY3" fmla="*/ 92036 h 807261"/>
              <a:gd name="connsiteX0" fmla="*/ 2644144 w 2644144"/>
              <a:gd name="connsiteY0" fmla="*/ 723121 h 782524"/>
              <a:gd name="connsiteX1" fmla="*/ 1459107 w 2644144"/>
              <a:gd name="connsiteY1" fmla="*/ 715981 h 782524"/>
              <a:gd name="connsiteX2" fmla="*/ 880994 w 2644144"/>
              <a:gd name="connsiteY2" fmla="*/ 31214 h 782524"/>
              <a:gd name="connsiteX3" fmla="*/ 0 w 2644144"/>
              <a:gd name="connsiteY3" fmla="*/ 67299 h 782524"/>
              <a:gd name="connsiteX0" fmla="*/ 2636510 w 2636510"/>
              <a:gd name="connsiteY0" fmla="*/ 771358 h 808897"/>
              <a:gd name="connsiteX1" fmla="*/ 1459107 w 2636510"/>
              <a:gd name="connsiteY1" fmla="*/ 715981 h 808897"/>
              <a:gd name="connsiteX2" fmla="*/ 880994 w 2636510"/>
              <a:gd name="connsiteY2" fmla="*/ 31214 h 808897"/>
              <a:gd name="connsiteX3" fmla="*/ 0 w 2636510"/>
              <a:gd name="connsiteY3" fmla="*/ 67299 h 808897"/>
              <a:gd name="connsiteX0" fmla="*/ 2636510 w 2636510"/>
              <a:gd name="connsiteY0" fmla="*/ 771358 h 783307"/>
              <a:gd name="connsiteX1" fmla="*/ 1459107 w 2636510"/>
              <a:gd name="connsiteY1" fmla="*/ 715981 h 783307"/>
              <a:gd name="connsiteX2" fmla="*/ 880994 w 2636510"/>
              <a:gd name="connsiteY2" fmla="*/ 31214 h 783307"/>
              <a:gd name="connsiteX3" fmla="*/ 0 w 2636510"/>
              <a:gd name="connsiteY3" fmla="*/ 67299 h 783307"/>
              <a:gd name="connsiteX0" fmla="*/ 2636510 w 2636510"/>
              <a:gd name="connsiteY0" fmla="*/ 794265 h 794265"/>
              <a:gd name="connsiteX1" fmla="*/ 1527813 w 2636510"/>
              <a:gd name="connsiteY1" fmla="*/ 599255 h 794265"/>
              <a:gd name="connsiteX2" fmla="*/ 880994 w 2636510"/>
              <a:gd name="connsiteY2" fmla="*/ 54121 h 794265"/>
              <a:gd name="connsiteX3" fmla="*/ 0 w 2636510"/>
              <a:gd name="connsiteY3" fmla="*/ 90206 h 794265"/>
              <a:gd name="connsiteX0" fmla="*/ 2636510 w 2636510"/>
              <a:gd name="connsiteY0" fmla="*/ 791138 h 791138"/>
              <a:gd name="connsiteX1" fmla="*/ 1527813 w 2636510"/>
              <a:gd name="connsiteY1" fmla="*/ 596128 h 791138"/>
              <a:gd name="connsiteX2" fmla="*/ 1147185 w 2636510"/>
              <a:gd name="connsiteY2" fmla="*/ 56257 h 791138"/>
              <a:gd name="connsiteX3" fmla="*/ 0 w 2636510"/>
              <a:gd name="connsiteY3" fmla="*/ 87079 h 791138"/>
              <a:gd name="connsiteX0" fmla="*/ 2636510 w 2636510"/>
              <a:gd name="connsiteY0" fmla="*/ 788977 h 788977"/>
              <a:gd name="connsiteX1" fmla="*/ 1660908 w 2636510"/>
              <a:gd name="connsiteY1" fmla="*/ 562392 h 788977"/>
              <a:gd name="connsiteX2" fmla="*/ 1147185 w 2636510"/>
              <a:gd name="connsiteY2" fmla="*/ 54096 h 788977"/>
              <a:gd name="connsiteX3" fmla="*/ 0 w 2636510"/>
              <a:gd name="connsiteY3" fmla="*/ 84918 h 788977"/>
              <a:gd name="connsiteX0" fmla="*/ 2636510 w 2636510"/>
              <a:gd name="connsiteY0" fmla="*/ 788977 h 788977"/>
              <a:gd name="connsiteX1" fmla="*/ 1660908 w 2636510"/>
              <a:gd name="connsiteY1" fmla="*/ 562392 h 788977"/>
              <a:gd name="connsiteX2" fmla="*/ 1147185 w 2636510"/>
              <a:gd name="connsiteY2" fmla="*/ 54096 h 788977"/>
              <a:gd name="connsiteX3" fmla="*/ 0 w 2636510"/>
              <a:gd name="connsiteY3" fmla="*/ 84918 h 788977"/>
              <a:gd name="connsiteX0" fmla="*/ 2636510 w 2636510"/>
              <a:gd name="connsiteY0" fmla="*/ 796871 h 796871"/>
              <a:gd name="connsiteX1" fmla="*/ 1660908 w 2636510"/>
              <a:gd name="connsiteY1" fmla="*/ 562392 h 796871"/>
              <a:gd name="connsiteX2" fmla="*/ 1147185 w 2636510"/>
              <a:gd name="connsiteY2" fmla="*/ 54096 h 796871"/>
              <a:gd name="connsiteX3" fmla="*/ 0 w 2636510"/>
              <a:gd name="connsiteY3" fmla="*/ 84918 h 796871"/>
            </a:gdLst>
            <a:ahLst/>
            <a:cxnLst>
              <a:cxn ang="0">
                <a:pos x="connsiteX0" y="connsiteY0"/>
              </a:cxn>
              <a:cxn ang="0">
                <a:pos x="connsiteX1" y="connsiteY1"/>
              </a:cxn>
              <a:cxn ang="0">
                <a:pos x="connsiteX2" y="connsiteY2"/>
              </a:cxn>
              <a:cxn ang="0">
                <a:pos x="connsiteX3" y="connsiteY3"/>
              </a:cxn>
            </a:cxnLst>
            <a:rect l="l" t="t" r="r" b="b"/>
            <a:pathLst>
              <a:path w="2636510" h="796871">
                <a:moveTo>
                  <a:pt x="2636510" y="796871"/>
                </a:moveTo>
                <a:cubicBezTo>
                  <a:pt x="2243616" y="721717"/>
                  <a:pt x="1909129" y="686188"/>
                  <a:pt x="1660908" y="562392"/>
                </a:cubicBezTo>
                <a:cubicBezTo>
                  <a:pt x="1412687" y="438596"/>
                  <a:pt x="1424003" y="133675"/>
                  <a:pt x="1147185" y="54096"/>
                </a:cubicBezTo>
                <a:cubicBezTo>
                  <a:pt x="870367" y="-25483"/>
                  <a:pt x="325314" y="-18949"/>
                  <a:pt x="0" y="84918"/>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7" name="Freeform: Shape 106">
            <a:extLst>
              <a:ext uri="{FF2B5EF4-FFF2-40B4-BE49-F238E27FC236}">
                <a16:creationId xmlns:a16="http://schemas.microsoft.com/office/drawing/2014/main" id="{F973BB91-2739-76E6-33B8-9BE20B279332}"/>
              </a:ext>
            </a:extLst>
          </p:cNvPr>
          <p:cNvSpPr/>
          <p:nvPr/>
        </p:nvSpPr>
        <p:spPr bwMode="auto">
          <a:xfrm>
            <a:off x="8008644" y="1904401"/>
            <a:ext cx="1053164" cy="1232488"/>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10000"/>
              <a:gd name="connsiteY0" fmla="*/ 136977 h 160498"/>
              <a:gd name="connsiteX1" fmla="*/ 2327 w 10000"/>
              <a:gd name="connsiteY1" fmla="*/ 158535 h 160498"/>
              <a:gd name="connsiteX2" fmla="*/ 6943 w 10000"/>
              <a:gd name="connsiteY2" fmla="*/ 47 h 160498"/>
              <a:gd name="connsiteX3" fmla="*/ 10000 w 10000"/>
              <a:gd name="connsiteY3" fmla="*/ 146977 h 160498"/>
              <a:gd name="connsiteX0" fmla="*/ 0 w 10000"/>
              <a:gd name="connsiteY0" fmla="*/ 136985 h 146986"/>
              <a:gd name="connsiteX1" fmla="*/ 3154 w 10000"/>
              <a:gd name="connsiteY1" fmla="*/ 135902 h 146986"/>
              <a:gd name="connsiteX2" fmla="*/ 6943 w 10000"/>
              <a:gd name="connsiteY2" fmla="*/ 55 h 146986"/>
              <a:gd name="connsiteX3" fmla="*/ 10000 w 10000"/>
              <a:gd name="connsiteY3" fmla="*/ 146985 h 146986"/>
              <a:gd name="connsiteX0" fmla="*/ 0 w 10069"/>
              <a:gd name="connsiteY0" fmla="*/ 31327 h 146984"/>
              <a:gd name="connsiteX1" fmla="*/ 3223 w 10069"/>
              <a:gd name="connsiteY1" fmla="*/ 135902 h 146984"/>
              <a:gd name="connsiteX2" fmla="*/ 7012 w 10069"/>
              <a:gd name="connsiteY2" fmla="*/ 55 h 146984"/>
              <a:gd name="connsiteX3" fmla="*/ 10069 w 10069"/>
              <a:gd name="connsiteY3" fmla="*/ 146985 h 146984"/>
              <a:gd name="connsiteX0" fmla="*/ 0 w 10069"/>
              <a:gd name="connsiteY0" fmla="*/ 31402 h 147060"/>
              <a:gd name="connsiteX1" fmla="*/ 3292 w 10069"/>
              <a:gd name="connsiteY1" fmla="*/ 60508 h 147060"/>
              <a:gd name="connsiteX2" fmla="*/ 7012 w 10069"/>
              <a:gd name="connsiteY2" fmla="*/ 130 h 147060"/>
              <a:gd name="connsiteX3" fmla="*/ 10069 w 10069"/>
              <a:gd name="connsiteY3" fmla="*/ 147060 h 147060"/>
              <a:gd name="connsiteX0" fmla="*/ 0 w 10069"/>
              <a:gd name="connsiteY0" fmla="*/ 31520 h 147178"/>
              <a:gd name="connsiteX1" fmla="*/ 3332 w 10069"/>
              <a:gd name="connsiteY1" fmla="*/ 34244 h 147178"/>
              <a:gd name="connsiteX2" fmla="*/ 7012 w 10069"/>
              <a:gd name="connsiteY2" fmla="*/ 248 h 147178"/>
              <a:gd name="connsiteX3" fmla="*/ 10069 w 10069"/>
              <a:gd name="connsiteY3" fmla="*/ 147178 h 147178"/>
              <a:gd name="connsiteX0" fmla="*/ 0 w 9908"/>
              <a:gd name="connsiteY0" fmla="*/ 31520 h 147178"/>
              <a:gd name="connsiteX1" fmla="*/ 3171 w 9908"/>
              <a:gd name="connsiteY1" fmla="*/ 34244 h 147178"/>
              <a:gd name="connsiteX2" fmla="*/ 6851 w 9908"/>
              <a:gd name="connsiteY2" fmla="*/ 248 h 147178"/>
              <a:gd name="connsiteX3" fmla="*/ 9908 w 9908"/>
              <a:gd name="connsiteY3" fmla="*/ 147178 h 147178"/>
              <a:gd name="connsiteX0" fmla="*/ 0 w 10000"/>
              <a:gd name="connsiteY0" fmla="*/ 2142 h 10000"/>
              <a:gd name="connsiteX1" fmla="*/ 3200 w 10000"/>
              <a:gd name="connsiteY1" fmla="*/ 2327 h 10000"/>
              <a:gd name="connsiteX2" fmla="*/ 6915 w 10000"/>
              <a:gd name="connsiteY2" fmla="*/ 17 h 10000"/>
              <a:gd name="connsiteX3" fmla="*/ 10000 w 10000"/>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837 h 10097"/>
              <a:gd name="connsiteX1" fmla="*/ 3727 w 10081"/>
              <a:gd name="connsiteY1" fmla="*/ 631 h 10097"/>
              <a:gd name="connsiteX2" fmla="*/ 6996 w 10081"/>
              <a:gd name="connsiteY2" fmla="*/ 114 h 10097"/>
              <a:gd name="connsiteX3" fmla="*/ 10081 w 10081"/>
              <a:gd name="connsiteY3" fmla="*/ 10097 h 10097"/>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4165"/>
              <a:gd name="connsiteY0" fmla="*/ 148873 h 149247"/>
              <a:gd name="connsiteX1" fmla="*/ 3727 w 14165"/>
              <a:gd name="connsiteY1" fmla="*/ 146667 h 149247"/>
              <a:gd name="connsiteX2" fmla="*/ 6996 w 14165"/>
              <a:gd name="connsiteY2" fmla="*/ 144955 h 149247"/>
              <a:gd name="connsiteX3" fmla="*/ 14165 w 14165"/>
              <a:gd name="connsiteY3" fmla="*/ 188 h 149247"/>
              <a:gd name="connsiteX0" fmla="*/ 0 w 14165"/>
              <a:gd name="connsiteY0" fmla="*/ 162060 h 162434"/>
              <a:gd name="connsiteX1" fmla="*/ 3727 w 14165"/>
              <a:gd name="connsiteY1" fmla="*/ 159854 h 162434"/>
              <a:gd name="connsiteX2" fmla="*/ 10029 w 14165"/>
              <a:gd name="connsiteY2" fmla="*/ 0 h 162434"/>
              <a:gd name="connsiteX3" fmla="*/ 14165 w 14165"/>
              <a:gd name="connsiteY3" fmla="*/ 13375 h 162434"/>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5215"/>
              <a:gd name="connsiteY0" fmla="*/ 173569 h 178316"/>
              <a:gd name="connsiteX1" fmla="*/ 4777 w 15215"/>
              <a:gd name="connsiteY1" fmla="*/ 160381 h 178316"/>
              <a:gd name="connsiteX2" fmla="*/ 11079 w 15215"/>
              <a:gd name="connsiteY2" fmla="*/ 527 h 178316"/>
              <a:gd name="connsiteX3" fmla="*/ 15215 w 15215"/>
              <a:gd name="connsiteY3" fmla="*/ 13902 h 178316"/>
              <a:gd name="connsiteX0" fmla="*/ 0 w 15215"/>
              <a:gd name="connsiteY0" fmla="*/ 184363 h 185697"/>
              <a:gd name="connsiteX1" fmla="*/ 7110 w 15215"/>
              <a:gd name="connsiteY1" fmla="*/ 162389 h 185697"/>
              <a:gd name="connsiteX2" fmla="*/ 11079 w 15215"/>
              <a:gd name="connsiteY2" fmla="*/ 11321 h 185697"/>
              <a:gd name="connsiteX3" fmla="*/ 15215 w 15215"/>
              <a:gd name="connsiteY3" fmla="*/ 24696 h 185697"/>
              <a:gd name="connsiteX0" fmla="*/ 0 w 15215"/>
              <a:gd name="connsiteY0" fmla="*/ 176681 h 177628"/>
              <a:gd name="connsiteX1" fmla="*/ 7110 w 15215"/>
              <a:gd name="connsiteY1" fmla="*/ 154707 h 177628"/>
              <a:gd name="connsiteX2" fmla="*/ 11546 w 15215"/>
              <a:gd name="connsiteY2" fmla="*/ 15719 h 177628"/>
              <a:gd name="connsiteX3" fmla="*/ 15215 w 15215"/>
              <a:gd name="connsiteY3" fmla="*/ 17014 h 177628"/>
            </a:gdLst>
            <a:ahLst/>
            <a:cxnLst>
              <a:cxn ang="0">
                <a:pos x="connsiteX0" y="connsiteY0"/>
              </a:cxn>
              <a:cxn ang="0">
                <a:pos x="connsiteX1" y="connsiteY1"/>
              </a:cxn>
              <a:cxn ang="0">
                <a:pos x="connsiteX2" y="connsiteY2"/>
              </a:cxn>
              <a:cxn ang="0">
                <a:pos x="connsiteX3" y="connsiteY3"/>
              </a:cxn>
            </a:cxnLst>
            <a:rect l="l" t="t" r="r" b="b"/>
            <a:pathLst>
              <a:path w="15215" h="177628">
                <a:moveTo>
                  <a:pt x="0" y="176681"/>
                </a:moveTo>
                <a:cubicBezTo>
                  <a:pt x="1393" y="178077"/>
                  <a:pt x="5186" y="181534"/>
                  <a:pt x="7110" y="154707"/>
                </a:cubicBezTo>
                <a:cubicBezTo>
                  <a:pt x="9034" y="127880"/>
                  <a:pt x="10195" y="38668"/>
                  <a:pt x="11546" y="15719"/>
                </a:cubicBezTo>
                <a:cubicBezTo>
                  <a:pt x="12897" y="-7230"/>
                  <a:pt x="14187" y="-3536"/>
                  <a:pt x="15215" y="17014"/>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109" name="Freeform: Shape 108">
            <a:extLst>
              <a:ext uri="{FF2B5EF4-FFF2-40B4-BE49-F238E27FC236}">
                <a16:creationId xmlns:a16="http://schemas.microsoft.com/office/drawing/2014/main" id="{36B92697-2EDD-6101-FEA8-C56D036BAA9D}"/>
              </a:ext>
            </a:extLst>
          </p:cNvPr>
          <p:cNvSpPr/>
          <p:nvPr/>
        </p:nvSpPr>
        <p:spPr bwMode="auto">
          <a:xfrm>
            <a:off x="7549209" y="1825868"/>
            <a:ext cx="1478129" cy="1311021"/>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10000"/>
              <a:gd name="connsiteY0" fmla="*/ 136977 h 160498"/>
              <a:gd name="connsiteX1" fmla="*/ 2327 w 10000"/>
              <a:gd name="connsiteY1" fmla="*/ 158535 h 160498"/>
              <a:gd name="connsiteX2" fmla="*/ 6943 w 10000"/>
              <a:gd name="connsiteY2" fmla="*/ 47 h 160498"/>
              <a:gd name="connsiteX3" fmla="*/ 10000 w 10000"/>
              <a:gd name="connsiteY3" fmla="*/ 146977 h 160498"/>
              <a:gd name="connsiteX0" fmla="*/ 0 w 10000"/>
              <a:gd name="connsiteY0" fmla="*/ 136985 h 146986"/>
              <a:gd name="connsiteX1" fmla="*/ 3154 w 10000"/>
              <a:gd name="connsiteY1" fmla="*/ 135902 h 146986"/>
              <a:gd name="connsiteX2" fmla="*/ 6943 w 10000"/>
              <a:gd name="connsiteY2" fmla="*/ 55 h 146986"/>
              <a:gd name="connsiteX3" fmla="*/ 10000 w 10000"/>
              <a:gd name="connsiteY3" fmla="*/ 146985 h 146986"/>
              <a:gd name="connsiteX0" fmla="*/ 0 w 10069"/>
              <a:gd name="connsiteY0" fmla="*/ 31327 h 146984"/>
              <a:gd name="connsiteX1" fmla="*/ 3223 w 10069"/>
              <a:gd name="connsiteY1" fmla="*/ 135902 h 146984"/>
              <a:gd name="connsiteX2" fmla="*/ 7012 w 10069"/>
              <a:gd name="connsiteY2" fmla="*/ 55 h 146984"/>
              <a:gd name="connsiteX3" fmla="*/ 10069 w 10069"/>
              <a:gd name="connsiteY3" fmla="*/ 146985 h 146984"/>
              <a:gd name="connsiteX0" fmla="*/ 0 w 10069"/>
              <a:gd name="connsiteY0" fmla="*/ 31402 h 147060"/>
              <a:gd name="connsiteX1" fmla="*/ 3292 w 10069"/>
              <a:gd name="connsiteY1" fmla="*/ 60508 h 147060"/>
              <a:gd name="connsiteX2" fmla="*/ 7012 w 10069"/>
              <a:gd name="connsiteY2" fmla="*/ 130 h 147060"/>
              <a:gd name="connsiteX3" fmla="*/ 10069 w 10069"/>
              <a:gd name="connsiteY3" fmla="*/ 147060 h 147060"/>
              <a:gd name="connsiteX0" fmla="*/ 0 w 10069"/>
              <a:gd name="connsiteY0" fmla="*/ 31520 h 147178"/>
              <a:gd name="connsiteX1" fmla="*/ 3332 w 10069"/>
              <a:gd name="connsiteY1" fmla="*/ 34244 h 147178"/>
              <a:gd name="connsiteX2" fmla="*/ 7012 w 10069"/>
              <a:gd name="connsiteY2" fmla="*/ 248 h 147178"/>
              <a:gd name="connsiteX3" fmla="*/ 10069 w 10069"/>
              <a:gd name="connsiteY3" fmla="*/ 147178 h 147178"/>
              <a:gd name="connsiteX0" fmla="*/ 0 w 9908"/>
              <a:gd name="connsiteY0" fmla="*/ 31520 h 147178"/>
              <a:gd name="connsiteX1" fmla="*/ 3171 w 9908"/>
              <a:gd name="connsiteY1" fmla="*/ 34244 h 147178"/>
              <a:gd name="connsiteX2" fmla="*/ 6851 w 9908"/>
              <a:gd name="connsiteY2" fmla="*/ 248 h 147178"/>
              <a:gd name="connsiteX3" fmla="*/ 9908 w 9908"/>
              <a:gd name="connsiteY3" fmla="*/ 147178 h 147178"/>
              <a:gd name="connsiteX0" fmla="*/ 0 w 10000"/>
              <a:gd name="connsiteY0" fmla="*/ 2142 h 10000"/>
              <a:gd name="connsiteX1" fmla="*/ 3200 w 10000"/>
              <a:gd name="connsiteY1" fmla="*/ 2327 h 10000"/>
              <a:gd name="connsiteX2" fmla="*/ 6915 w 10000"/>
              <a:gd name="connsiteY2" fmla="*/ 17 h 10000"/>
              <a:gd name="connsiteX3" fmla="*/ 10000 w 10000"/>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837 h 10097"/>
              <a:gd name="connsiteX1" fmla="*/ 3727 w 10081"/>
              <a:gd name="connsiteY1" fmla="*/ 631 h 10097"/>
              <a:gd name="connsiteX2" fmla="*/ 6996 w 10081"/>
              <a:gd name="connsiteY2" fmla="*/ 114 h 10097"/>
              <a:gd name="connsiteX3" fmla="*/ 10081 w 10081"/>
              <a:gd name="connsiteY3" fmla="*/ 10097 h 10097"/>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4165"/>
              <a:gd name="connsiteY0" fmla="*/ 148873 h 149247"/>
              <a:gd name="connsiteX1" fmla="*/ 3727 w 14165"/>
              <a:gd name="connsiteY1" fmla="*/ 146667 h 149247"/>
              <a:gd name="connsiteX2" fmla="*/ 6996 w 14165"/>
              <a:gd name="connsiteY2" fmla="*/ 144955 h 149247"/>
              <a:gd name="connsiteX3" fmla="*/ 14165 w 14165"/>
              <a:gd name="connsiteY3" fmla="*/ 188 h 149247"/>
              <a:gd name="connsiteX0" fmla="*/ 0 w 14165"/>
              <a:gd name="connsiteY0" fmla="*/ 162060 h 162434"/>
              <a:gd name="connsiteX1" fmla="*/ 3727 w 14165"/>
              <a:gd name="connsiteY1" fmla="*/ 159854 h 162434"/>
              <a:gd name="connsiteX2" fmla="*/ 10029 w 14165"/>
              <a:gd name="connsiteY2" fmla="*/ 0 h 162434"/>
              <a:gd name="connsiteX3" fmla="*/ 14165 w 14165"/>
              <a:gd name="connsiteY3" fmla="*/ 13375 h 162434"/>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5215"/>
              <a:gd name="connsiteY0" fmla="*/ 173569 h 178316"/>
              <a:gd name="connsiteX1" fmla="*/ 4777 w 15215"/>
              <a:gd name="connsiteY1" fmla="*/ 160381 h 178316"/>
              <a:gd name="connsiteX2" fmla="*/ 11079 w 15215"/>
              <a:gd name="connsiteY2" fmla="*/ 527 h 178316"/>
              <a:gd name="connsiteX3" fmla="*/ 15215 w 15215"/>
              <a:gd name="connsiteY3" fmla="*/ 13902 h 178316"/>
              <a:gd name="connsiteX0" fmla="*/ 0 w 15215"/>
              <a:gd name="connsiteY0" fmla="*/ 184363 h 185697"/>
              <a:gd name="connsiteX1" fmla="*/ 7110 w 15215"/>
              <a:gd name="connsiteY1" fmla="*/ 162389 h 185697"/>
              <a:gd name="connsiteX2" fmla="*/ 11079 w 15215"/>
              <a:gd name="connsiteY2" fmla="*/ 11321 h 185697"/>
              <a:gd name="connsiteX3" fmla="*/ 15215 w 15215"/>
              <a:gd name="connsiteY3" fmla="*/ 24696 h 185697"/>
              <a:gd name="connsiteX0" fmla="*/ 0 w 15215"/>
              <a:gd name="connsiteY0" fmla="*/ 176681 h 177628"/>
              <a:gd name="connsiteX1" fmla="*/ 7110 w 15215"/>
              <a:gd name="connsiteY1" fmla="*/ 154707 h 177628"/>
              <a:gd name="connsiteX2" fmla="*/ 11546 w 15215"/>
              <a:gd name="connsiteY2" fmla="*/ 15719 h 177628"/>
              <a:gd name="connsiteX3" fmla="*/ 15215 w 15215"/>
              <a:gd name="connsiteY3" fmla="*/ 17014 h 177628"/>
            </a:gdLst>
            <a:ahLst/>
            <a:cxnLst>
              <a:cxn ang="0">
                <a:pos x="connsiteX0" y="connsiteY0"/>
              </a:cxn>
              <a:cxn ang="0">
                <a:pos x="connsiteX1" y="connsiteY1"/>
              </a:cxn>
              <a:cxn ang="0">
                <a:pos x="connsiteX2" y="connsiteY2"/>
              </a:cxn>
              <a:cxn ang="0">
                <a:pos x="connsiteX3" y="connsiteY3"/>
              </a:cxn>
            </a:cxnLst>
            <a:rect l="l" t="t" r="r" b="b"/>
            <a:pathLst>
              <a:path w="15215" h="177628">
                <a:moveTo>
                  <a:pt x="0" y="176681"/>
                </a:moveTo>
                <a:cubicBezTo>
                  <a:pt x="1393" y="178077"/>
                  <a:pt x="5186" y="181534"/>
                  <a:pt x="7110" y="154707"/>
                </a:cubicBezTo>
                <a:cubicBezTo>
                  <a:pt x="9034" y="127880"/>
                  <a:pt x="10195" y="38668"/>
                  <a:pt x="11546" y="15719"/>
                </a:cubicBezTo>
                <a:cubicBezTo>
                  <a:pt x="12897" y="-7230"/>
                  <a:pt x="14187" y="-3536"/>
                  <a:pt x="15215" y="17014"/>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110" name="Freeform: Shape 109">
            <a:extLst>
              <a:ext uri="{FF2B5EF4-FFF2-40B4-BE49-F238E27FC236}">
                <a16:creationId xmlns:a16="http://schemas.microsoft.com/office/drawing/2014/main" id="{3B974009-4C96-2EA8-B83E-017B626D837C}"/>
              </a:ext>
            </a:extLst>
          </p:cNvPr>
          <p:cNvSpPr/>
          <p:nvPr/>
        </p:nvSpPr>
        <p:spPr bwMode="auto">
          <a:xfrm>
            <a:off x="7168898" y="1659473"/>
            <a:ext cx="1897135" cy="389820"/>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10000"/>
              <a:gd name="connsiteY0" fmla="*/ 136977 h 160498"/>
              <a:gd name="connsiteX1" fmla="*/ 2327 w 10000"/>
              <a:gd name="connsiteY1" fmla="*/ 158535 h 160498"/>
              <a:gd name="connsiteX2" fmla="*/ 6943 w 10000"/>
              <a:gd name="connsiteY2" fmla="*/ 47 h 160498"/>
              <a:gd name="connsiteX3" fmla="*/ 10000 w 10000"/>
              <a:gd name="connsiteY3" fmla="*/ 146977 h 160498"/>
              <a:gd name="connsiteX0" fmla="*/ 0 w 10000"/>
              <a:gd name="connsiteY0" fmla="*/ 136985 h 146986"/>
              <a:gd name="connsiteX1" fmla="*/ 3154 w 10000"/>
              <a:gd name="connsiteY1" fmla="*/ 135902 h 146986"/>
              <a:gd name="connsiteX2" fmla="*/ 6943 w 10000"/>
              <a:gd name="connsiteY2" fmla="*/ 55 h 146986"/>
              <a:gd name="connsiteX3" fmla="*/ 10000 w 10000"/>
              <a:gd name="connsiteY3" fmla="*/ 146985 h 146986"/>
              <a:gd name="connsiteX0" fmla="*/ 0 w 10069"/>
              <a:gd name="connsiteY0" fmla="*/ 31327 h 146984"/>
              <a:gd name="connsiteX1" fmla="*/ 3223 w 10069"/>
              <a:gd name="connsiteY1" fmla="*/ 135902 h 146984"/>
              <a:gd name="connsiteX2" fmla="*/ 7012 w 10069"/>
              <a:gd name="connsiteY2" fmla="*/ 55 h 146984"/>
              <a:gd name="connsiteX3" fmla="*/ 10069 w 10069"/>
              <a:gd name="connsiteY3" fmla="*/ 146985 h 146984"/>
              <a:gd name="connsiteX0" fmla="*/ 0 w 10069"/>
              <a:gd name="connsiteY0" fmla="*/ 31402 h 147060"/>
              <a:gd name="connsiteX1" fmla="*/ 3292 w 10069"/>
              <a:gd name="connsiteY1" fmla="*/ 60508 h 147060"/>
              <a:gd name="connsiteX2" fmla="*/ 7012 w 10069"/>
              <a:gd name="connsiteY2" fmla="*/ 130 h 147060"/>
              <a:gd name="connsiteX3" fmla="*/ 10069 w 10069"/>
              <a:gd name="connsiteY3" fmla="*/ 147060 h 147060"/>
              <a:gd name="connsiteX0" fmla="*/ 0 w 10069"/>
              <a:gd name="connsiteY0" fmla="*/ 31520 h 147178"/>
              <a:gd name="connsiteX1" fmla="*/ 3332 w 10069"/>
              <a:gd name="connsiteY1" fmla="*/ 34244 h 147178"/>
              <a:gd name="connsiteX2" fmla="*/ 7012 w 10069"/>
              <a:gd name="connsiteY2" fmla="*/ 248 h 147178"/>
              <a:gd name="connsiteX3" fmla="*/ 10069 w 10069"/>
              <a:gd name="connsiteY3" fmla="*/ 147178 h 147178"/>
              <a:gd name="connsiteX0" fmla="*/ 0 w 9908"/>
              <a:gd name="connsiteY0" fmla="*/ 31520 h 147178"/>
              <a:gd name="connsiteX1" fmla="*/ 3171 w 9908"/>
              <a:gd name="connsiteY1" fmla="*/ 34244 h 147178"/>
              <a:gd name="connsiteX2" fmla="*/ 6851 w 9908"/>
              <a:gd name="connsiteY2" fmla="*/ 248 h 147178"/>
              <a:gd name="connsiteX3" fmla="*/ 9908 w 9908"/>
              <a:gd name="connsiteY3" fmla="*/ 147178 h 147178"/>
              <a:gd name="connsiteX0" fmla="*/ 0 w 10000"/>
              <a:gd name="connsiteY0" fmla="*/ 2142 h 10000"/>
              <a:gd name="connsiteX1" fmla="*/ 3200 w 10000"/>
              <a:gd name="connsiteY1" fmla="*/ 2327 h 10000"/>
              <a:gd name="connsiteX2" fmla="*/ 6915 w 10000"/>
              <a:gd name="connsiteY2" fmla="*/ 17 h 10000"/>
              <a:gd name="connsiteX3" fmla="*/ 10000 w 10000"/>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837 h 10097"/>
              <a:gd name="connsiteX1" fmla="*/ 3727 w 10081"/>
              <a:gd name="connsiteY1" fmla="*/ 631 h 10097"/>
              <a:gd name="connsiteX2" fmla="*/ 6996 w 10081"/>
              <a:gd name="connsiteY2" fmla="*/ 114 h 10097"/>
              <a:gd name="connsiteX3" fmla="*/ 10081 w 10081"/>
              <a:gd name="connsiteY3" fmla="*/ 10097 h 10097"/>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4165"/>
              <a:gd name="connsiteY0" fmla="*/ 148873 h 149247"/>
              <a:gd name="connsiteX1" fmla="*/ 3727 w 14165"/>
              <a:gd name="connsiteY1" fmla="*/ 146667 h 149247"/>
              <a:gd name="connsiteX2" fmla="*/ 6996 w 14165"/>
              <a:gd name="connsiteY2" fmla="*/ 144955 h 149247"/>
              <a:gd name="connsiteX3" fmla="*/ 14165 w 14165"/>
              <a:gd name="connsiteY3" fmla="*/ 188 h 149247"/>
              <a:gd name="connsiteX0" fmla="*/ 0 w 14165"/>
              <a:gd name="connsiteY0" fmla="*/ 162060 h 162434"/>
              <a:gd name="connsiteX1" fmla="*/ 3727 w 14165"/>
              <a:gd name="connsiteY1" fmla="*/ 159854 h 162434"/>
              <a:gd name="connsiteX2" fmla="*/ 10029 w 14165"/>
              <a:gd name="connsiteY2" fmla="*/ 0 h 162434"/>
              <a:gd name="connsiteX3" fmla="*/ 14165 w 14165"/>
              <a:gd name="connsiteY3" fmla="*/ 13375 h 162434"/>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5215"/>
              <a:gd name="connsiteY0" fmla="*/ 173569 h 178316"/>
              <a:gd name="connsiteX1" fmla="*/ 4777 w 15215"/>
              <a:gd name="connsiteY1" fmla="*/ 160381 h 178316"/>
              <a:gd name="connsiteX2" fmla="*/ 11079 w 15215"/>
              <a:gd name="connsiteY2" fmla="*/ 527 h 178316"/>
              <a:gd name="connsiteX3" fmla="*/ 15215 w 15215"/>
              <a:gd name="connsiteY3" fmla="*/ 13902 h 178316"/>
              <a:gd name="connsiteX0" fmla="*/ 0 w 15215"/>
              <a:gd name="connsiteY0" fmla="*/ 184363 h 185697"/>
              <a:gd name="connsiteX1" fmla="*/ 7110 w 15215"/>
              <a:gd name="connsiteY1" fmla="*/ 162389 h 185697"/>
              <a:gd name="connsiteX2" fmla="*/ 11079 w 15215"/>
              <a:gd name="connsiteY2" fmla="*/ 11321 h 185697"/>
              <a:gd name="connsiteX3" fmla="*/ 15215 w 15215"/>
              <a:gd name="connsiteY3" fmla="*/ 24696 h 185697"/>
              <a:gd name="connsiteX0" fmla="*/ 0 w 15215"/>
              <a:gd name="connsiteY0" fmla="*/ 176681 h 177628"/>
              <a:gd name="connsiteX1" fmla="*/ 7110 w 15215"/>
              <a:gd name="connsiteY1" fmla="*/ 154707 h 177628"/>
              <a:gd name="connsiteX2" fmla="*/ 11546 w 15215"/>
              <a:gd name="connsiteY2" fmla="*/ 15719 h 177628"/>
              <a:gd name="connsiteX3" fmla="*/ 15215 w 15215"/>
              <a:gd name="connsiteY3" fmla="*/ 17014 h 177628"/>
              <a:gd name="connsiteX0" fmla="*/ 0 w 15215"/>
              <a:gd name="connsiteY0" fmla="*/ 175939 h 176092"/>
              <a:gd name="connsiteX1" fmla="*/ 4129 w 15215"/>
              <a:gd name="connsiteY1" fmla="*/ 142608 h 176092"/>
              <a:gd name="connsiteX2" fmla="*/ 11546 w 15215"/>
              <a:gd name="connsiteY2" fmla="*/ 14977 h 176092"/>
              <a:gd name="connsiteX3" fmla="*/ 15215 w 15215"/>
              <a:gd name="connsiteY3" fmla="*/ 16272 h 176092"/>
              <a:gd name="connsiteX0" fmla="*/ 0 w 15215"/>
              <a:gd name="connsiteY0" fmla="*/ 175939 h 175939"/>
              <a:gd name="connsiteX1" fmla="*/ 4129 w 15215"/>
              <a:gd name="connsiteY1" fmla="*/ 142608 h 175939"/>
              <a:gd name="connsiteX2" fmla="*/ 11546 w 15215"/>
              <a:gd name="connsiteY2" fmla="*/ 14977 h 175939"/>
              <a:gd name="connsiteX3" fmla="*/ 15215 w 15215"/>
              <a:gd name="connsiteY3" fmla="*/ 16272 h 175939"/>
              <a:gd name="connsiteX0" fmla="*/ 0 w 15215"/>
              <a:gd name="connsiteY0" fmla="*/ 162817 h 162817"/>
              <a:gd name="connsiteX1" fmla="*/ 4129 w 15215"/>
              <a:gd name="connsiteY1" fmla="*/ 129486 h 162817"/>
              <a:gd name="connsiteX2" fmla="*/ 9193 w 15215"/>
              <a:gd name="connsiteY2" fmla="*/ 89611 h 162817"/>
              <a:gd name="connsiteX3" fmla="*/ 15215 w 15215"/>
              <a:gd name="connsiteY3" fmla="*/ 3150 h 162817"/>
              <a:gd name="connsiteX0" fmla="*/ 0 w 19372"/>
              <a:gd name="connsiteY0" fmla="*/ 73806 h 73806"/>
              <a:gd name="connsiteX1" fmla="*/ 4129 w 19372"/>
              <a:gd name="connsiteY1" fmla="*/ 40475 h 73806"/>
              <a:gd name="connsiteX2" fmla="*/ 9193 w 19372"/>
              <a:gd name="connsiteY2" fmla="*/ 600 h 73806"/>
              <a:gd name="connsiteX3" fmla="*/ 19372 w 19372"/>
              <a:gd name="connsiteY3" fmla="*/ 73132 h 73806"/>
              <a:gd name="connsiteX0" fmla="*/ 0 w 19372"/>
              <a:gd name="connsiteY0" fmla="*/ 73806 h 73806"/>
              <a:gd name="connsiteX1" fmla="*/ 4129 w 19372"/>
              <a:gd name="connsiteY1" fmla="*/ 40475 h 73806"/>
              <a:gd name="connsiteX2" fmla="*/ 9193 w 19372"/>
              <a:gd name="connsiteY2" fmla="*/ 600 h 73806"/>
              <a:gd name="connsiteX3" fmla="*/ 19372 w 19372"/>
              <a:gd name="connsiteY3" fmla="*/ 73132 h 73806"/>
              <a:gd name="connsiteX0" fmla="*/ 0 w 19372"/>
              <a:gd name="connsiteY0" fmla="*/ 50729 h 50729"/>
              <a:gd name="connsiteX1" fmla="*/ 4129 w 19372"/>
              <a:gd name="connsiteY1" fmla="*/ 17398 h 50729"/>
              <a:gd name="connsiteX2" fmla="*/ 14919 w 19372"/>
              <a:gd name="connsiteY2" fmla="*/ 1269 h 50729"/>
              <a:gd name="connsiteX3" fmla="*/ 19372 w 19372"/>
              <a:gd name="connsiteY3" fmla="*/ 50055 h 50729"/>
              <a:gd name="connsiteX0" fmla="*/ 0 w 19372"/>
              <a:gd name="connsiteY0" fmla="*/ 52049 h 52049"/>
              <a:gd name="connsiteX1" fmla="*/ 6011 w 19372"/>
              <a:gd name="connsiteY1" fmla="*/ 11491 h 52049"/>
              <a:gd name="connsiteX2" fmla="*/ 14919 w 19372"/>
              <a:gd name="connsiteY2" fmla="*/ 2589 h 52049"/>
              <a:gd name="connsiteX3" fmla="*/ 19372 w 19372"/>
              <a:gd name="connsiteY3" fmla="*/ 51375 h 52049"/>
              <a:gd name="connsiteX0" fmla="*/ 0 w 19372"/>
              <a:gd name="connsiteY0" fmla="*/ 52858 h 52858"/>
              <a:gd name="connsiteX1" fmla="*/ 6011 w 19372"/>
              <a:gd name="connsiteY1" fmla="*/ 12300 h 52858"/>
              <a:gd name="connsiteX2" fmla="*/ 14919 w 19372"/>
              <a:gd name="connsiteY2" fmla="*/ 3398 h 52858"/>
              <a:gd name="connsiteX3" fmla="*/ 19372 w 19372"/>
              <a:gd name="connsiteY3" fmla="*/ 52184 h 52858"/>
              <a:gd name="connsiteX0" fmla="*/ 0 w 19372"/>
              <a:gd name="connsiteY0" fmla="*/ 51061 h 51061"/>
              <a:gd name="connsiteX1" fmla="*/ 6403 w 19372"/>
              <a:gd name="connsiteY1" fmla="*/ 17730 h 51061"/>
              <a:gd name="connsiteX2" fmla="*/ 14919 w 19372"/>
              <a:gd name="connsiteY2" fmla="*/ 1601 h 51061"/>
              <a:gd name="connsiteX3" fmla="*/ 19372 w 19372"/>
              <a:gd name="connsiteY3" fmla="*/ 50387 h 51061"/>
              <a:gd name="connsiteX0" fmla="*/ 0 w 18901"/>
              <a:gd name="connsiteY0" fmla="*/ 48642 h 50033"/>
              <a:gd name="connsiteX1" fmla="*/ 5932 w 18901"/>
              <a:gd name="connsiteY1" fmla="*/ 17376 h 50033"/>
              <a:gd name="connsiteX2" fmla="*/ 14448 w 18901"/>
              <a:gd name="connsiteY2" fmla="*/ 1247 h 50033"/>
              <a:gd name="connsiteX3" fmla="*/ 18901 w 18901"/>
              <a:gd name="connsiteY3" fmla="*/ 50033 h 50033"/>
              <a:gd name="connsiteX0" fmla="*/ 0 w 19528"/>
              <a:gd name="connsiteY0" fmla="*/ 52816 h 52816"/>
              <a:gd name="connsiteX1" fmla="*/ 6559 w 19528"/>
              <a:gd name="connsiteY1" fmla="*/ 17420 h 52816"/>
              <a:gd name="connsiteX2" fmla="*/ 15075 w 19528"/>
              <a:gd name="connsiteY2" fmla="*/ 1291 h 52816"/>
              <a:gd name="connsiteX3" fmla="*/ 19528 w 19528"/>
              <a:gd name="connsiteY3" fmla="*/ 50077 h 52816"/>
              <a:gd name="connsiteX0" fmla="*/ 0 w 19528"/>
              <a:gd name="connsiteY0" fmla="*/ 52816 h 52816"/>
              <a:gd name="connsiteX1" fmla="*/ 6559 w 19528"/>
              <a:gd name="connsiteY1" fmla="*/ 17420 h 52816"/>
              <a:gd name="connsiteX2" fmla="*/ 15075 w 19528"/>
              <a:gd name="connsiteY2" fmla="*/ 1291 h 52816"/>
              <a:gd name="connsiteX3" fmla="*/ 19528 w 19528"/>
              <a:gd name="connsiteY3" fmla="*/ 50077 h 52816"/>
            </a:gdLst>
            <a:ahLst/>
            <a:cxnLst>
              <a:cxn ang="0">
                <a:pos x="connsiteX0" y="connsiteY0"/>
              </a:cxn>
              <a:cxn ang="0">
                <a:pos x="connsiteX1" y="connsiteY1"/>
              </a:cxn>
              <a:cxn ang="0">
                <a:pos x="connsiteX2" y="connsiteY2"/>
              </a:cxn>
              <a:cxn ang="0">
                <a:pos x="connsiteX3" y="connsiteY3"/>
              </a:cxn>
            </a:cxnLst>
            <a:rect l="l" t="t" r="r" b="b"/>
            <a:pathLst>
              <a:path w="19528" h="52816">
                <a:moveTo>
                  <a:pt x="0" y="52816"/>
                </a:moveTo>
                <a:cubicBezTo>
                  <a:pt x="2413" y="36661"/>
                  <a:pt x="4047" y="26007"/>
                  <a:pt x="6559" y="17420"/>
                </a:cubicBezTo>
                <a:cubicBezTo>
                  <a:pt x="9071" y="8833"/>
                  <a:pt x="12914" y="-4152"/>
                  <a:pt x="15075" y="1291"/>
                </a:cubicBezTo>
                <a:cubicBezTo>
                  <a:pt x="17236" y="6734"/>
                  <a:pt x="19284" y="20235"/>
                  <a:pt x="19528" y="50077"/>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2" name="Freeform: Shape 1">
            <a:extLst>
              <a:ext uri="{FF2B5EF4-FFF2-40B4-BE49-F238E27FC236}">
                <a16:creationId xmlns:a16="http://schemas.microsoft.com/office/drawing/2014/main" id="{B2500134-E46C-1ACB-FBAD-B848563757E1}"/>
              </a:ext>
            </a:extLst>
          </p:cNvPr>
          <p:cNvSpPr/>
          <p:nvPr/>
        </p:nvSpPr>
        <p:spPr bwMode="auto">
          <a:xfrm>
            <a:off x="7788433" y="1360897"/>
            <a:ext cx="1951025" cy="520650"/>
          </a:xfrm>
          <a:custGeom>
            <a:avLst/>
            <a:gdLst>
              <a:gd name="connsiteX0" fmla="*/ 0 w 1965960"/>
              <a:gd name="connsiteY0" fmla="*/ 520650 h 520650"/>
              <a:gd name="connsiteX1" fmla="*/ 266700 w 1965960"/>
              <a:gd name="connsiteY1" fmla="*/ 253950 h 520650"/>
              <a:gd name="connsiteX2" fmla="*/ 716280 w 1965960"/>
              <a:gd name="connsiteY2" fmla="*/ 25350 h 520650"/>
              <a:gd name="connsiteX3" fmla="*/ 1318260 w 1965960"/>
              <a:gd name="connsiteY3" fmla="*/ 25350 h 520650"/>
              <a:gd name="connsiteX4" fmla="*/ 1805940 w 1965960"/>
              <a:gd name="connsiteY4" fmla="*/ 200610 h 520650"/>
              <a:gd name="connsiteX5" fmla="*/ 1965960 w 1965960"/>
              <a:gd name="connsiteY5" fmla="*/ 513030 h 520650"/>
              <a:gd name="connsiteX0" fmla="*/ 0 w 1965960"/>
              <a:gd name="connsiteY0" fmla="*/ 520650 h 520650"/>
              <a:gd name="connsiteX1" fmla="*/ 266700 w 1965960"/>
              <a:gd name="connsiteY1" fmla="*/ 253950 h 520650"/>
              <a:gd name="connsiteX2" fmla="*/ 716280 w 1965960"/>
              <a:gd name="connsiteY2" fmla="*/ 25350 h 520650"/>
              <a:gd name="connsiteX3" fmla="*/ 1318260 w 1965960"/>
              <a:gd name="connsiteY3" fmla="*/ 25350 h 520650"/>
              <a:gd name="connsiteX4" fmla="*/ 1805940 w 1965960"/>
              <a:gd name="connsiteY4" fmla="*/ 200610 h 520650"/>
              <a:gd name="connsiteX5" fmla="*/ 1965960 w 1965960"/>
              <a:gd name="connsiteY5" fmla="*/ 513030 h 520650"/>
              <a:gd name="connsiteX0" fmla="*/ 0 w 1965960"/>
              <a:gd name="connsiteY0" fmla="*/ 520650 h 520650"/>
              <a:gd name="connsiteX1" fmla="*/ 266700 w 1965960"/>
              <a:gd name="connsiteY1" fmla="*/ 253950 h 520650"/>
              <a:gd name="connsiteX2" fmla="*/ 716280 w 1965960"/>
              <a:gd name="connsiteY2" fmla="*/ 25350 h 520650"/>
              <a:gd name="connsiteX3" fmla="*/ 1318260 w 1965960"/>
              <a:gd name="connsiteY3" fmla="*/ 25350 h 520650"/>
              <a:gd name="connsiteX4" fmla="*/ 1805940 w 1965960"/>
              <a:gd name="connsiteY4" fmla="*/ 200610 h 520650"/>
              <a:gd name="connsiteX5" fmla="*/ 1965960 w 1965960"/>
              <a:gd name="connsiteY5" fmla="*/ 513030 h 520650"/>
              <a:gd name="connsiteX0" fmla="*/ 0 w 1950720"/>
              <a:gd name="connsiteY0" fmla="*/ 520650 h 520650"/>
              <a:gd name="connsiteX1" fmla="*/ 266700 w 1950720"/>
              <a:gd name="connsiteY1" fmla="*/ 253950 h 520650"/>
              <a:gd name="connsiteX2" fmla="*/ 716280 w 1950720"/>
              <a:gd name="connsiteY2" fmla="*/ 25350 h 520650"/>
              <a:gd name="connsiteX3" fmla="*/ 1318260 w 1950720"/>
              <a:gd name="connsiteY3" fmla="*/ 25350 h 520650"/>
              <a:gd name="connsiteX4" fmla="*/ 1805940 w 1950720"/>
              <a:gd name="connsiteY4" fmla="*/ 200610 h 520650"/>
              <a:gd name="connsiteX5" fmla="*/ 1950720 w 1950720"/>
              <a:gd name="connsiteY5" fmla="*/ 520650 h 520650"/>
              <a:gd name="connsiteX0" fmla="*/ 0 w 1951025"/>
              <a:gd name="connsiteY0" fmla="*/ 520650 h 520650"/>
              <a:gd name="connsiteX1" fmla="*/ 266700 w 1951025"/>
              <a:gd name="connsiteY1" fmla="*/ 253950 h 520650"/>
              <a:gd name="connsiteX2" fmla="*/ 716280 w 1951025"/>
              <a:gd name="connsiteY2" fmla="*/ 25350 h 520650"/>
              <a:gd name="connsiteX3" fmla="*/ 1318260 w 1951025"/>
              <a:gd name="connsiteY3" fmla="*/ 25350 h 520650"/>
              <a:gd name="connsiteX4" fmla="*/ 1805940 w 1951025"/>
              <a:gd name="connsiteY4" fmla="*/ 200610 h 520650"/>
              <a:gd name="connsiteX5" fmla="*/ 1950720 w 1951025"/>
              <a:gd name="connsiteY5" fmla="*/ 520650 h 52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025" h="520650">
                <a:moveTo>
                  <a:pt x="0" y="520650"/>
                </a:moveTo>
                <a:cubicBezTo>
                  <a:pt x="73660" y="428575"/>
                  <a:pt x="147320" y="336500"/>
                  <a:pt x="266700" y="253950"/>
                </a:cubicBezTo>
                <a:cubicBezTo>
                  <a:pt x="386080" y="171400"/>
                  <a:pt x="541020" y="63450"/>
                  <a:pt x="716280" y="25350"/>
                </a:cubicBezTo>
                <a:cubicBezTo>
                  <a:pt x="891540" y="-12750"/>
                  <a:pt x="1136650" y="-3860"/>
                  <a:pt x="1318260" y="25350"/>
                </a:cubicBezTo>
                <a:cubicBezTo>
                  <a:pt x="1499870" y="54560"/>
                  <a:pt x="1700530" y="118060"/>
                  <a:pt x="1805940" y="200610"/>
                </a:cubicBezTo>
                <a:cubicBezTo>
                  <a:pt x="1911350" y="283160"/>
                  <a:pt x="1955165" y="405080"/>
                  <a:pt x="1950720" y="520650"/>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 name="Title 1">
            <a:extLst>
              <a:ext uri="{FF2B5EF4-FFF2-40B4-BE49-F238E27FC236}">
                <a16:creationId xmlns:a16="http://schemas.microsoft.com/office/drawing/2014/main" id="{3CE07210-8DCB-E31F-C195-C36E18ACACC6}"/>
              </a:ext>
            </a:extLst>
          </p:cNvPr>
          <p:cNvSpPr txBox="1">
            <a:spLocks/>
          </p:cNvSpPr>
          <p:nvPr/>
        </p:nvSpPr>
        <p:spPr>
          <a:xfrm>
            <a:off x="453792" y="215644"/>
            <a:ext cx="11658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dirty="0">
                <a:solidFill>
                  <a:srgbClr val="C55A11"/>
                </a:solidFill>
                <a:latin typeface="Arial" panose="020B0604020202020204" pitchFamily="34" charset="0"/>
                <a:cs typeface="Arial" panose="020B0604020202020204" pitchFamily="34" charset="0"/>
              </a:rPr>
              <a:t>Sharing via Procedure Calls?</a:t>
            </a:r>
          </a:p>
        </p:txBody>
      </p:sp>
      <p:sp>
        <p:nvSpPr>
          <p:cNvPr id="11" name="TextBox 10">
            <a:extLst>
              <a:ext uri="{FF2B5EF4-FFF2-40B4-BE49-F238E27FC236}">
                <a16:creationId xmlns:a16="http://schemas.microsoft.com/office/drawing/2014/main" id="{1E20B277-12EA-A524-5E7A-553817B203CC}"/>
              </a:ext>
            </a:extLst>
          </p:cNvPr>
          <p:cNvSpPr txBox="1"/>
          <p:nvPr/>
        </p:nvSpPr>
        <p:spPr>
          <a:xfrm>
            <a:off x="6023011" y="6035539"/>
            <a:ext cx="4147289"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Compression through middle-of-a-DAG</a:t>
            </a:r>
          </a:p>
        </p:txBody>
      </p:sp>
      <p:sp>
        <p:nvSpPr>
          <p:cNvPr id="7" name="Slide Number Placeholder 6">
            <a:extLst>
              <a:ext uri="{FF2B5EF4-FFF2-40B4-BE49-F238E27FC236}">
                <a16:creationId xmlns:a16="http://schemas.microsoft.com/office/drawing/2014/main" id="{9E7D8009-1F8E-64E9-8072-AE79BB7DF892}"/>
              </a:ext>
            </a:extLst>
          </p:cNvPr>
          <p:cNvSpPr>
            <a:spLocks noGrp="1"/>
          </p:cNvSpPr>
          <p:nvPr>
            <p:ph type="sldNum" sz="quarter" idx="12"/>
          </p:nvPr>
        </p:nvSpPr>
        <p:spPr/>
        <p:txBody>
          <a:bodyPr/>
          <a:lstStyle/>
          <a:p>
            <a:fld id="{0FB003BB-B0A3-EA40-A30C-D476AA9046D7}" type="slidenum">
              <a:rPr lang="en-US" smtClean="0"/>
              <a:t>21</a:t>
            </a:fld>
            <a:endParaRPr lang="en-US"/>
          </a:p>
        </p:txBody>
      </p:sp>
    </p:spTree>
    <p:extLst>
      <p:ext uri="{BB962C8B-B14F-4D97-AF65-F5344CB8AC3E}">
        <p14:creationId xmlns:p14="http://schemas.microsoft.com/office/powerpoint/2010/main" val="705098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animEffect transition="in" filter="dissolve">
                                      <p:cBhvr>
                                        <p:cTn id="10" dur="500"/>
                                        <p:tgtEl>
                                          <p:spTgt spid="7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2"/>
                                        </p:tgtEl>
                                        <p:attrNameLst>
                                          <p:attrName>style.visibility</p:attrName>
                                        </p:attrNameLst>
                                      </p:cBhvr>
                                      <p:to>
                                        <p:strVal val="visible"/>
                                      </p:to>
                                    </p:set>
                                    <p:animEffect transition="in" filter="dissolve">
                                      <p:cBhvr>
                                        <p:cTn id="13" dur="500"/>
                                        <p:tgtEl>
                                          <p:spTgt spid="7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dissolve">
                                      <p:cBhvr>
                                        <p:cTn id="16" dur="500"/>
                                        <p:tgtEl>
                                          <p:spTgt spid="105"/>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04"/>
                                        </p:tgtEl>
                                        <p:attrNameLst>
                                          <p:attrName>style.visibility</p:attrName>
                                        </p:attrNameLst>
                                      </p:cBhvr>
                                      <p:to>
                                        <p:strVal val="visible"/>
                                      </p:to>
                                    </p:set>
                                    <p:animEffect transition="in" filter="dissolve">
                                      <p:cBhvr>
                                        <p:cTn id="19" dur="500"/>
                                        <p:tgtEl>
                                          <p:spTgt spid="10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03"/>
                                        </p:tgtEl>
                                        <p:attrNameLst>
                                          <p:attrName>style.visibility</p:attrName>
                                        </p:attrNameLst>
                                      </p:cBhvr>
                                      <p:to>
                                        <p:strVal val="visible"/>
                                      </p:to>
                                    </p:set>
                                    <p:animEffect transition="in" filter="dissolve">
                                      <p:cBhvr>
                                        <p:cTn id="22" dur="500"/>
                                        <p:tgtEl>
                                          <p:spTgt spid="10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5"/>
                                        </p:tgtEl>
                                        <p:attrNameLst>
                                          <p:attrName>style.visibility</p:attrName>
                                        </p:attrNameLst>
                                      </p:cBhvr>
                                      <p:to>
                                        <p:strVal val="visible"/>
                                      </p:to>
                                    </p:set>
                                    <p:animEffect transition="in" filter="dissolve">
                                      <p:cBhvr>
                                        <p:cTn id="27" dur="500"/>
                                        <p:tgtEl>
                                          <p:spTgt spid="75"/>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73"/>
                                        </p:tgtEl>
                                        <p:attrNameLst>
                                          <p:attrName>style.visibility</p:attrName>
                                        </p:attrNameLst>
                                      </p:cBhvr>
                                      <p:to>
                                        <p:strVal val="visible"/>
                                      </p:to>
                                    </p:set>
                                    <p:animEffect transition="in" filter="dissolve">
                                      <p:cBhvr>
                                        <p:cTn id="30" dur="500"/>
                                        <p:tgtEl>
                                          <p:spTgt spid="73"/>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74"/>
                                        </p:tgtEl>
                                        <p:attrNameLst>
                                          <p:attrName>style.visibility</p:attrName>
                                        </p:attrNameLst>
                                      </p:cBhvr>
                                      <p:to>
                                        <p:strVal val="visible"/>
                                      </p:to>
                                    </p:set>
                                    <p:animEffect transition="in" filter="dissolve">
                                      <p:cBhvr>
                                        <p:cTn id="33" dur="500"/>
                                        <p:tgtEl>
                                          <p:spTgt spid="74"/>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07"/>
                                        </p:tgtEl>
                                        <p:attrNameLst>
                                          <p:attrName>style.visibility</p:attrName>
                                        </p:attrNameLst>
                                      </p:cBhvr>
                                      <p:to>
                                        <p:strVal val="visible"/>
                                      </p:to>
                                    </p:set>
                                    <p:animEffect transition="in" filter="dissolve">
                                      <p:cBhvr>
                                        <p:cTn id="36" dur="500"/>
                                        <p:tgtEl>
                                          <p:spTgt spid="107"/>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109"/>
                                        </p:tgtEl>
                                        <p:attrNameLst>
                                          <p:attrName>style.visibility</p:attrName>
                                        </p:attrNameLst>
                                      </p:cBhvr>
                                      <p:to>
                                        <p:strVal val="visible"/>
                                      </p:to>
                                    </p:set>
                                    <p:animEffect transition="in" filter="dissolve">
                                      <p:cBhvr>
                                        <p:cTn id="39" dur="500"/>
                                        <p:tgtEl>
                                          <p:spTgt spid="109"/>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10"/>
                                        </p:tgtEl>
                                        <p:attrNameLst>
                                          <p:attrName>style.visibility</p:attrName>
                                        </p:attrNameLst>
                                      </p:cBhvr>
                                      <p:to>
                                        <p:strVal val="visible"/>
                                      </p:to>
                                    </p:set>
                                    <p:animEffect transition="in" filter="dissolve">
                                      <p:cBhvr>
                                        <p:cTn id="42" dur="500"/>
                                        <p:tgtEl>
                                          <p:spTgt spid="110"/>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3" grpId="0" animBg="1"/>
      <p:bldP spid="74" grpId="0" animBg="1"/>
      <p:bldP spid="75" grpId="0" animBg="1"/>
      <p:bldP spid="77" grpId="0" animBg="1"/>
      <p:bldP spid="79" grpId="0" animBg="1"/>
      <p:bldP spid="103" grpId="0" animBg="1"/>
      <p:bldP spid="104" grpId="0" animBg="1"/>
      <p:bldP spid="105" grpId="0" animBg="1"/>
      <p:bldP spid="107" grpId="0" animBg="1"/>
      <p:bldP spid="109" grpId="0" animBg="1"/>
      <p:bldP spid="110" grpId="0" animBg="1"/>
      <p:bldP spid="1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C0C199-C998-3AD8-1604-E4E2A650757C}"/>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ED2FD908-EE12-5505-A25D-50C3E5292ABB}"/>
              </a:ext>
            </a:extLst>
          </p:cNvPr>
          <p:cNvSpPr txBox="1"/>
          <p:nvPr/>
        </p:nvSpPr>
        <p:spPr>
          <a:xfrm>
            <a:off x="2753107" y="5989373"/>
            <a:ext cx="1742785" cy="461665"/>
          </a:xfrm>
          <a:prstGeom prst="rect">
            <a:avLst/>
          </a:prstGeom>
          <a:noFill/>
        </p:spPr>
        <p:txBody>
          <a:bodyPr wrap="none" rtlCol="0">
            <a:spAutoFit/>
          </a:bodyPr>
          <a:lstStyle/>
          <a:p>
            <a:r>
              <a:rPr lang="en-US" sz="2400" dirty="0"/>
              <a:t>Quasi-BDD</a:t>
            </a:r>
          </a:p>
        </p:txBody>
      </p:sp>
      <p:sp>
        <p:nvSpPr>
          <p:cNvPr id="69" name="TextBox 68">
            <a:extLst>
              <a:ext uri="{FF2B5EF4-FFF2-40B4-BE49-F238E27FC236}">
                <a16:creationId xmlns:a16="http://schemas.microsoft.com/office/drawing/2014/main" id="{49A6D550-95AF-2FCB-E03C-5AC31CFF7B85}"/>
              </a:ext>
            </a:extLst>
          </p:cNvPr>
          <p:cNvSpPr txBox="1"/>
          <p:nvPr/>
        </p:nvSpPr>
        <p:spPr>
          <a:xfrm>
            <a:off x="7844620" y="5597388"/>
            <a:ext cx="284052" cy="338554"/>
          </a:xfrm>
          <a:prstGeom prst="rect">
            <a:avLst/>
          </a:prstGeom>
          <a:noFill/>
        </p:spPr>
        <p:txBody>
          <a:bodyPr wrap="none" rtlCol="0">
            <a:spAutoFit/>
          </a:bodyPr>
          <a:lstStyle/>
          <a:p>
            <a:r>
              <a:rPr lang="en-US" sz="1600" dirty="0"/>
              <a:t>T</a:t>
            </a:r>
          </a:p>
        </p:txBody>
      </p:sp>
      <p:sp>
        <p:nvSpPr>
          <p:cNvPr id="70" name="TextBox 69">
            <a:extLst>
              <a:ext uri="{FF2B5EF4-FFF2-40B4-BE49-F238E27FC236}">
                <a16:creationId xmlns:a16="http://schemas.microsoft.com/office/drawing/2014/main" id="{602F0F73-8482-6E22-99D2-7C7759CC76A2}"/>
              </a:ext>
            </a:extLst>
          </p:cNvPr>
          <p:cNvSpPr txBox="1"/>
          <p:nvPr/>
        </p:nvSpPr>
        <p:spPr>
          <a:xfrm>
            <a:off x="7052539" y="5597388"/>
            <a:ext cx="292068" cy="338554"/>
          </a:xfrm>
          <a:prstGeom prst="rect">
            <a:avLst/>
          </a:prstGeom>
          <a:noFill/>
        </p:spPr>
        <p:txBody>
          <a:bodyPr wrap="none" rtlCol="0">
            <a:spAutoFit/>
          </a:bodyPr>
          <a:lstStyle/>
          <a:p>
            <a:r>
              <a:rPr lang="en-US" sz="1600" dirty="0"/>
              <a:t>F</a:t>
            </a:r>
          </a:p>
        </p:txBody>
      </p:sp>
      <p:sp>
        <p:nvSpPr>
          <p:cNvPr id="71" name="Freeform: Shape 70">
            <a:extLst>
              <a:ext uri="{FF2B5EF4-FFF2-40B4-BE49-F238E27FC236}">
                <a16:creationId xmlns:a16="http://schemas.microsoft.com/office/drawing/2014/main" id="{CF93476F-DA87-9D4A-E3EA-15CD6926813C}"/>
              </a:ext>
            </a:extLst>
          </p:cNvPr>
          <p:cNvSpPr/>
          <p:nvPr/>
        </p:nvSpPr>
        <p:spPr bwMode="auto">
          <a:xfrm>
            <a:off x="6748865" y="1325126"/>
            <a:ext cx="1690208" cy="4282440"/>
          </a:xfrm>
          <a:custGeom>
            <a:avLst/>
            <a:gdLst>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14" fmla="*/ 845342 w 1688201"/>
              <a:gd name="connsiteY14" fmla="*/ 15240 h 4318891"/>
              <a:gd name="connsiteX0" fmla="*/ 845342 w 1688201"/>
              <a:gd name="connsiteY0" fmla="*/ 1524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14" fmla="*/ 845342 w 1688201"/>
              <a:gd name="connsiteY14" fmla="*/ 1524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8201"/>
              <a:gd name="connsiteY0" fmla="*/ 0 h 4318891"/>
              <a:gd name="connsiteX1" fmla="*/ 426242 w 1688201"/>
              <a:gd name="connsiteY1" fmla="*/ 563880 h 4318891"/>
              <a:gd name="connsiteX2" fmla="*/ 197642 w 1688201"/>
              <a:gd name="connsiteY2" fmla="*/ 1470660 h 4318891"/>
              <a:gd name="connsiteX3" fmla="*/ 7142 w 1688201"/>
              <a:gd name="connsiteY3" fmla="*/ 2956560 h 4318891"/>
              <a:gd name="connsiteX4" fmla="*/ 456722 w 1688201"/>
              <a:gd name="connsiteY4" fmla="*/ 4221480 h 4318891"/>
              <a:gd name="connsiteX5" fmla="*/ 692942 w 1688201"/>
              <a:gd name="connsiteY5" fmla="*/ 4038600 h 4318891"/>
              <a:gd name="connsiteX6" fmla="*/ 807242 w 1688201"/>
              <a:gd name="connsiteY6" fmla="*/ 3657600 h 4318891"/>
              <a:gd name="connsiteX7" fmla="*/ 1081562 w 1688201"/>
              <a:gd name="connsiteY7" fmla="*/ 4198620 h 4318891"/>
              <a:gd name="connsiteX8" fmla="*/ 1249202 w 1688201"/>
              <a:gd name="connsiteY8" fmla="*/ 4282440 h 4318891"/>
              <a:gd name="connsiteX9" fmla="*/ 1515902 w 1688201"/>
              <a:gd name="connsiteY9" fmla="*/ 3726180 h 4318891"/>
              <a:gd name="connsiteX10" fmla="*/ 1675922 w 1688201"/>
              <a:gd name="connsiteY10" fmla="*/ 2971800 h 4318891"/>
              <a:gd name="connsiteX11" fmla="*/ 1637822 w 1688201"/>
              <a:gd name="connsiteY11" fmla="*/ 2202180 h 4318891"/>
              <a:gd name="connsiteX12" fmla="*/ 1325402 w 1688201"/>
              <a:gd name="connsiteY12" fmla="*/ 548640 h 4318891"/>
              <a:gd name="connsiteX13" fmla="*/ 967262 w 1688201"/>
              <a:gd name="connsiteY13" fmla="*/ 0 h 4318891"/>
              <a:gd name="connsiteX0" fmla="*/ 967262 w 1689224"/>
              <a:gd name="connsiteY0" fmla="*/ 0 h 4318891"/>
              <a:gd name="connsiteX1" fmla="*/ 426242 w 1689224"/>
              <a:gd name="connsiteY1" fmla="*/ 563880 h 4318891"/>
              <a:gd name="connsiteX2" fmla="*/ 197642 w 1689224"/>
              <a:gd name="connsiteY2" fmla="*/ 1470660 h 4318891"/>
              <a:gd name="connsiteX3" fmla="*/ 7142 w 1689224"/>
              <a:gd name="connsiteY3" fmla="*/ 2956560 h 4318891"/>
              <a:gd name="connsiteX4" fmla="*/ 456722 w 1689224"/>
              <a:gd name="connsiteY4" fmla="*/ 4221480 h 4318891"/>
              <a:gd name="connsiteX5" fmla="*/ 692942 w 1689224"/>
              <a:gd name="connsiteY5" fmla="*/ 4038600 h 4318891"/>
              <a:gd name="connsiteX6" fmla="*/ 807242 w 1689224"/>
              <a:gd name="connsiteY6" fmla="*/ 3657600 h 4318891"/>
              <a:gd name="connsiteX7" fmla="*/ 1081562 w 1689224"/>
              <a:gd name="connsiteY7" fmla="*/ 4198620 h 4318891"/>
              <a:gd name="connsiteX8" fmla="*/ 1249202 w 1689224"/>
              <a:gd name="connsiteY8" fmla="*/ 4282440 h 4318891"/>
              <a:gd name="connsiteX9" fmla="*/ 1515902 w 1689224"/>
              <a:gd name="connsiteY9" fmla="*/ 3726180 h 4318891"/>
              <a:gd name="connsiteX10" fmla="*/ 1675922 w 1689224"/>
              <a:gd name="connsiteY10" fmla="*/ 2971800 h 4318891"/>
              <a:gd name="connsiteX11" fmla="*/ 1637822 w 1689224"/>
              <a:gd name="connsiteY11" fmla="*/ 2202180 h 4318891"/>
              <a:gd name="connsiteX12" fmla="*/ 1302542 w 1689224"/>
              <a:gd name="connsiteY12" fmla="*/ 662940 h 4318891"/>
              <a:gd name="connsiteX13" fmla="*/ 967262 w 1689224"/>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693926 w 1690208"/>
              <a:gd name="connsiteY5" fmla="*/ 4038600 h 4318891"/>
              <a:gd name="connsiteX6" fmla="*/ 808226 w 1690208"/>
              <a:gd name="connsiteY6" fmla="*/ 3657600 h 4318891"/>
              <a:gd name="connsiteX7" fmla="*/ 1082546 w 1690208"/>
              <a:gd name="connsiteY7" fmla="*/ 4198620 h 4318891"/>
              <a:gd name="connsiteX8" fmla="*/ 1250186 w 1690208"/>
              <a:gd name="connsiteY8" fmla="*/ 4282440 h 4318891"/>
              <a:gd name="connsiteX9" fmla="*/ 1516886 w 1690208"/>
              <a:gd name="connsiteY9" fmla="*/ 3726180 h 4318891"/>
              <a:gd name="connsiteX10" fmla="*/ 1676906 w 1690208"/>
              <a:gd name="connsiteY10" fmla="*/ 2971800 h 4318891"/>
              <a:gd name="connsiteX11" fmla="*/ 1638806 w 1690208"/>
              <a:gd name="connsiteY11" fmla="*/ 2202180 h 4318891"/>
              <a:gd name="connsiteX12" fmla="*/ 1303526 w 1690208"/>
              <a:gd name="connsiteY12" fmla="*/ 662940 h 4318891"/>
              <a:gd name="connsiteX13" fmla="*/ 968246 w 1690208"/>
              <a:gd name="connsiteY13"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808226 w 1690208"/>
              <a:gd name="connsiteY5" fmla="*/ 3657600 h 4318891"/>
              <a:gd name="connsiteX6" fmla="*/ 1082546 w 1690208"/>
              <a:gd name="connsiteY6" fmla="*/ 4198620 h 4318891"/>
              <a:gd name="connsiteX7" fmla="*/ 1250186 w 1690208"/>
              <a:gd name="connsiteY7" fmla="*/ 4282440 h 4318891"/>
              <a:gd name="connsiteX8" fmla="*/ 1516886 w 1690208"/>
              <a:gd name="connsiteY8" fmla="*/ 3726180 h 4318891"/>
              <a:gd name="connsiteX9" fmla="*/ 1676906 w 1690208"/>
              <a:gd name="connsiteY9" fmla="*/ 2971800 h 4318891"/>
              <a:gd name="connsiteX10" fmla="*/ 1638806 w 1690208"/>
              <a:gd name="connsiteY10" fmla="*/ 2202180 h 4318891"/>
              <a:gd name="connsiteX11" fmla="*/ 1303526 w 1690208"/>
              <a:gd name="connsiteY11" fmla="*/ 662940 h 4318891"/>
              <a:gd name="connsiteX12" fmla="*/ 968246 w 1690208"/>
              <a:gd name="connsiteY12" fmla="*/ 0 h 4318891"/>
              <a:gd name="connsiteX0" fmla="*/ 968246 w 1690208"/>
              <a:gd name="connsiteY0" fmla="*/ 0 h 4318891"/>
              <a:gd name="connsiteX1" fmla="*/ 579626 w 1690208"/>
              <a:gd name="connsiteY1" fmla="*/ 571500 h 4318891"/>
              <a:gd name="connsiteX2" fmla="*/ 198626 w 1690208"/>
              <a:gd name="connsiteY2" fmla="*/ 1470660 h 4318891"/>
              <a:gd name="connsiteX3" fmla="*/ 8126 w 1690208"/>
              <a:gd name="connsiteY3" fmla="*/ 2956560 h 4318891"/>
              <a:gd name="connsiteX4" fmla="*/ 457706 w 1690208"/>
              <a:gd name="connsiteY4" fmla="*/ 4221480 h 4318891"/>
              <a:gd name="connsiteX5" fmla="*/ 808226 w 1690208"/>
              <a:gd name="connsiteY5" fmla="*/ 3657600 h 4318891"/>
              <a:gd name="connsiteX6" fmla="*/ 1082546 w 1690208"/>
              <a:gd name="connsiteY6" fmla="*/ 4198620 h 4318891"/>
              <a:gd name="connsiteX7" fmla="*/ 1250186 w 1690208"/>
              <a:gd name="connsiteY7" fmla="*/ 4282440 h 4318891"/>
              <a:gd name="connsiteX8" fmla="*/ 1516886 w 1690208"/>
              <a:gd name="connsiteY8" fmla="*/ 3726180 h 4318891"/>
              <a:gd name="connsiteX9" fmla="*/ 1676906 w 1690208"/>
              <a:gd name="connsiteY9" fmla="*/ 2971800 h 4318891"/>
              <a:gd name="connsiteX10" fmla="*/ 1638806 w 1690208"/>
              <a:gd name="connsiteY10" fmla="*/ 2202180 h 4318891"/>
              <a:gd name="connsiteX11" fmla="*/ 1303526 w 1690208"/>
              <a:gd name="connsiteY11" fmla="*/ 662940 h 4318891"/>
              <a:gd name="connsiteX12" fmla="*/ 968246 w 1690208"/>
              <a:gd name="connsiteY12" fmla="*/ 0 h 4318891"/>
              <a:gd name="connsiteX0" fmla="*/ 968246 w 1690208"/>
              <a:gd name="connsiteY0" fmla="*/ 0 h 4282713"/>
              <a:gd name="connsiteX1" fmla="*/ 579626 w 1690208"/>
              <a:gd name="connsiteY1" fmla="*/ 571500 h 4282713"/>
              <a:gd name="connsiteX2" fmla="*/ 198626 w 1690208"/>
              <a:gd name="connsiteY2" fmla="*/ 1470660 h 4282713"/>
              <a:gd name="connsiteX3" fmla="*/ 8126 w 1690208"/>
              <a:gd name="connsiteY3" fmla="*/ 2956560 h 4282713"/>
              <a:gd name="connsiteX4" fmla="*/ 457706 w 1690208"/>
              <a:gd name="connsiteY4" fmla="*/ 4221480 h 4282713"/>
              <a:gd name="connsiteX5" fmla="*/ 808226 w 1690208"/>
              <a:gd name="connsiteY5" fmla="*/ 3657600 h 4282713"/>
              <a:gd name="connsiteX6" fmla="*/ 1250186 w 1690208"/>
              <a:gd name="connsiteY6" fmla="*/ 4282440 h 4282713"/>
              <a:gd name="connsiteX7" fmla="*/ 1516886 w 1690208"/>
              <a:gd name="connsiteY7" fmla="*/ 3726180 h 4282713"/>
              <a:gd name="connsiteX8" fmla="*/ 1676906 w 1690208"/>
              <a:gd name="connsiteY8" fmla="*/ 2971800 h 4282713"/>
              <a:gd name="connsiteX9" fmla="*/ 1638806 w 1690208"/>
              <a:gd name="connsiteY9" fmla="*/ 2202180 h 4282713"/>
              <a:gd name="connsiteX10" fmla="*/ 1303526 w 1690208"/>
              <a:gd name="connsiteY10" fmla="*/ 662940 h 4282713"/>
              <a:gd name="connsiteX11" fmla="*/ 968246 w 1690208"/>
              <a:gd name="connsiteY11" fmla="*/ 0 h 4282713"/>
              <a:gd name="connsiteX0" fmla="*/ 968246 w 1690208"/>
              <a:gd name="connsiteY0" fmla="*/ 0 h 4282713"/>
              <a:gd name="connsiteX1" fmla="*/ 579626 w 1690208"/>
              <a:gd name="connsiteY1" fmla="*/ 571500 h 4282713"/>
              <a:gd name="connsiteX2" fmla="*/ 198626 w 1690208"/>
              <a:gd name="connsiteY2" fmla="*/ 1470660 h 4282713"/>
              <a:gd name="connsiteX3" fmla="*/ 8126 w 1690208"/>
              <a:gd name="connsiteY3" fmla="*/ 2956560 h 4282713"/>
              <a:gd name="connsiteX4" fmla="*/ 457706 w 1690208"/>
              <a:gd name="connsiteY4" fmla="*/ 4221480 h 4282713"/>
              <a:gd name="connsiteX5" fmla="*/ 808226 w 1690208"/>
              <a:gd name="connsiteY5" fmla="*/ 3657600 h 4282713"/>
              <a:gd name="connsiteX6" fmla="*/ 1250186 w 1690208"/>
              <a:gd name="connsiteY6" fmla="*/ 4282440 h 4282713"/>
              <a:gd name="connsiteX7" fmla="*/ 1516886 w 1690208"/>
              <a:gd name="connsiteY7" fmla="*/ 3726180 h 4282713"/>
              <a:gd name="connsiteX8" fmla="*/ 1676906 w 1690208"/>
              <a:gd name="connsiteY8" fmla="*/ 2971800 h 4282713"/>
              <a:gd name="connsiteX9" fmla="*/ 1638806 w 1690208"/>
              <a:gd name="connsiteY9" fmla="*/ 2202180 h 4282713"/>
              <a:gd name="connsiteX10" fmla="*/ 1303526 w 1690208"/>
              <a:gd name="connsiteY10" fmla="*/ 662940 h 4282713"/>
              <a:gd name="connsiteX11" fmla="*/ 968246 w 1690208"/>
              <a:gd name="connsiteY11" fmla="*/ 0 h 4282713"/>
              <a:gd name="connsiteX0" fmla="*/ 968246 w 1690208"/>
              <a:gd name="connsiteY0" fmla="*/ 0 h 4282440"/>
              <a:gd name="connsiteX1" fmla="*/ 579626 w 1690208"/>
              <a:gd name="connsiteY1" fmla="*/ 571500 h 4282440"/>
              <a:gd name="connsiteX2" fmla="*/ 198626 w 1690208"/>
              <a:gd name="connsiteY2" fmla="*/ 1470660 h 4282440"/>
              <a:gd name="connsiteX3" fmla="*/ 8126 w 1690208"/>
              <a:gd name="connsiteY3" fmla="*/ 2956560 h 4282440"/>
              <a:gd name="connsiteX4" fmla="*/ 457706 w 1690208"/>
              <a:gd name="connsiteY4" fmla="*/ 4221480 h 4282440"/>
              <a:gd name="connsiteX5" fmla="*/ 808226 w 1690208"/>
              <a:gd name="connsiteY5" fmla="*/ 3657600 h 4282440"/>
              <a:gd name="connsiteX6" fmla="*/ 1250186 w 1690208"/>
              <a:gd name="connsiteY6" fmla="*/ 4282440 h 4282440"/>
              <a:gd name="connsiteX7" fmla="*/ 1516886 w 1690208"/>
              <a:gd name="connsiteY7" fmla="*/ 3726180 h 4282440"/>
              <a:gd name="connsiteX8" fmla="*/ 1676906 w 1690208"/>
              <a:gd name="connsiteY8" fmla="*/ 2971800 h 4282440"/>
              <a:gd name="connsiteX9" fmla="*/ 1638806 w 1690208"/>
              <a:gd name="connsiteY9" fmla="*/ 2202180 h 4282440"/>
              <a:gd name="connsiteX10" fmla="*/ 1303526 w 1690208"/>
              <a:gd name="connsiteY10" fmla="*/ 662940 h 4282440"/>
              <a:gd name="connsiteX11" fmla="*/ 968246 w 1690208"/>
              <a:gd name="connsiteY11" fmla="*/ 0 h 4282440"/>
              <a:gd name="connsiteX0" fmla="*/ 968246 w 1690208"/>
              <a:gd name="connsiteY0" fmla="*/ 0 h 4282440"/>
              <a:gd name="connsiteX1" fmla="*/ 579626 w 1690208"/>
              <a:gd name="connsiteY1" fmla="*/ 571500 h 4282440"/>
              <a:gd name="connsiteX2" fmla="*/ 198626 w 1690208"/>
              <a:gd name="connsiteY2" fmla="*/ 1470660 h 4282440"/>
              <a:gd name="connsiteX3" fmla="*/ 8126 w 1690208"/>
              <a:gd name="connsiteY3" fmla="*/ 2956560 h 4282440"/>
              <a:gd name="connsiteX4" fmla="*/ 457706 w 1690208"/>
              <a:gd name="connsiteY4" fmla="*/ 4221480 h 4282440"/>
              <a:gd name="connsiteX5" fmla="*/ 808226 w 1690208"/>
              <a:gd name="connsiteY5" fmla="*/ 3657600 h 4282440"/>
              <a:gd name="connsiteX6" fmla="*/ 1250186 w 1690208"/>
              <a:gd name="connsiteY6" fmla="*/ 4282440 h 4282440"/>
              <a:gd name="connsiteX7" fmla="*/ 1516886 w 1690208"/>
              <a:gd name="connsiteY7" fmla="*/ 3726180 h 4282440"/>
              <a:gd name="connsiteX8" fmla="*/ 1676906 w 1690208"/>
              <a:gd name="connsiteY8" fmla="*/ 2971800 h 4282440"/>
              <a:gd name="connsiteX9" fmla="*/ 1638806 w 1690208"/>
              <a:gd name="connsiteY9" fmla="*/ 2202180 h 4282440"/>
              <a:gd name="connsiteX10" fmla="*/ 1303526 w 1690208"/>
              <a:gd name="connsiteY10" fmla="*/ 662940 h 4282440"/>
              <a:gd name="connsiteX11" fmla="*/ 968246 w 1690208"/>
              <a:gd name="connsiteY11" fmla="*/ 0 h 428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0208" h="4282440">
                <a:moveTo>
                  <a:pt x="968246" y="0"/>
                </a:moveTo>
                <a:lnTo>
                  <a:pt x="579626" y="571500"/>
                </a:lnTo>
                <a:cubicBezTo>
                  <a:pt x="450086" y="762000"/>
                  <a:pt x="293876" y="1073150"/>
                  <a:pt x="198626" y="1470660"/>
                </a:cubicBezTo>
                <a:cubicBezTo>
                  <a:pt x="103376" y="1868170"/>
                  <a:pt x="-35054" y="2498090"/>
                  <a:pt x="8126" y="2956560"/>
                </a:cubicBezTo>
                <a:cubicBezTo>
                  <a:pt x="51306" y="3415030"/>
                  <a:pt x="343406" y="4041140"/>
                  <a:pt x="457706" y="4221480"/>
                </a:cubicBezTo>
                <a:cubicBezTo>
                  <a:pt x="629156" y="3987800"/>
                  <a:pt x="676146" y="3647440"/>
                  <a:pt x="808226" y="3657600"/>
                </a:cubicBezTo>
                <a:cubicBezTo>
                  <a:pt x="940306" y="3667760"/>
                  <a:pt x="1109216" y="4103370"/>
                  <a:pt x="1250186" y="4282440"/>
                </a:cubicBezTo>
                <a:cubicBezTo>
                  <a:pt x="1391156" y="4072890"/>
                  <a:pt x="1445766" y="3944620"/>
                  <a:pt x="1516886" y="3726180"/>
                </a:cubicBezTo>
                <a:cubicBezTo>
                  <a:pt x="1588006" y="3507740"/>
                  <a:pt x="1656586" y="3225800"/>
                  <a:pt x="1676906" y="2971800"/>
                </a:cubicBezTo>
                <a:cubicBezTo>
                  <a:pt x="1697226" y="2717800"/>
                  <a:pt x="1701036" y="2586990"/>
                  <a:pt x="1638806" y="2202180"/>
                </a:cubicBezTo>
                <a:cubicBezTo>
                  <a:pt x="1576576" y="1817370"/>
                  <a:pt x="1415286" y="1029970"/>
                  <a:pt x="1303526" y="662940"/>
                </a:cubicBezTo>
                <a:cubicBezTo>
                  <a:pt x="1191766" y="295910"/>
                  <a:pt x="1099056" y="250825"/>
                  <a:pt x="968246" y="0"/>
                </a:cubicBezTo>
                <a:close/>
              </a:path>
            </a:pathLst>
          </a:custGeom>
          <a:noFill/>
          <a:ln w="9525" cap="flat" cmpd="sng" algn="ctr">
            <a:solidFill>
              <a:schemeClr val="tx1"/>
            </a:solidFill>
            <a:prstDash val="solid"/>
            <a:round/>
            <a:headEnd type="none" w="med" len="med"/>
            <a:tailEnd type="none" w="med" len="med"/>
          </a:ln>
          <a:effectLst/>
        </p:spPr>
        <p:txBody>
          <a:bodyPr rtlCol="0" anchor="ctr"/>
          <a:lstStyle/>
          <a:p>
            <a:pPr algn="ctr"/>
            <a:endParaRPr lang="en-US"/>
          </a:p>
        </p:txBody>
      </p:sp>
      <p:sp>
        <p:nvSpPr>
          <p:cNvPr id="72" name="Freeform: Shape 71">
            <a:extLst>
              <a:ext uri="{FF2B5EF4-FFF2-40B4-BE49-F238E27FC236}">
                <a16:creationId xmlns:a16="http://schemas.microsoft.com/office/drawing/2014/main" id="{772612B3-11E4-E150-5E84-60FAEEE1244B}"/>
              </a:ext>
            </a:extLst>
          </p:cNvPr>
          <p:cNvSpPr/>
          <p:nvPr/>
        </p:nvSpPr>
        <p:spPr bwMode="auto">
          <a:xfrm>
            <a:off x="7844621" y="4147184"/>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73" name="Freeform: Shape 72">
            <a:extLst>
              <a:ext uri="{FF2B5EF4-FFF2-40B4-BE49-F238E27FC236}">
                <a16:creationId xmlns:a16="http://schemas.microsoft.com/office/drawing/2014/main" id="{DDE1B445-5CED-0B91-0BEB-406526E0C2DA}"/>
              </a:ext>
            </a:extLst>
          </p:cNvPr>
          <p:cNvSpPr/>
          <p:nvPr/>
        </p:nvSpPr>
        <p:spPr bwMode="auto">
          <a:xfrm>
            <a:off x="7539229" y="3332333"/>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74" name="Freeform: Shape 73">
            <a:extLst>
              <a:ext uri="{FF2B5EF4-FFF2-40B4-BE49-F238E27FC236}">
                <a16:creationId xmlns:a16="http://schemas.microsoft.com/office/drawing/2014/main" id="{ACA8FEE7-D08A-F894-3B5F-D97CEA8EC6D3}"/>
              </a:ext>
            </a:extLst>
          </p:cNvPr>
          <p:cNvSpPr/>
          <p:nvPr/>
        </p:nvSpPr>
        <p:spPr bwMode="auto">
          <a:xfrm>
            <a:off x="8000428" y="3326696"/>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75" name="Freeform: Shape 74">
            <a:extLst>
              <a:ext uri="{FF2B5EF4-FFF2-40B4-BE49-F238E27FC236}">
                <a16:creationId xmlns:a16="http://schemas.microsoft.com/office/drawing/2014/main" id="{AC820D3C-C021-F972-0FCE-3ABE67E67FE4}"/>
              </a:ext>
            </a:extLst>
          </p:cNvPr>
          <p:cNvSpPr/>
          <p:nvPr/>
        </p:nvSpPr>
        <p:spPr bwMode="auto">
          <a:xfrm>
            <a:off x="7178418" y="2226366"/>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77" name="Freeform: Shape 76">
            <a:extLst>
              <a:ext uri="{FF2B5EF4-FFF2-40B4-BE49-F238E27FC236}">
                <a16:creationId xmlns:a16="http://schemas.microsoft.com/office/drawing/2014/main" id="{BDAC9BD9-F4FE-EC7D-2B72-7DCAF23001BF}"/>
              </a:ext>
            </a:extLst>
          </p:cNvPr>
          <p:cNvSpPr/>
          <p:nvPr/>
        </p:nvSpPr>
        <p:spPr bwMode="auto">
          <a:xfrm>
            <a:off x="6984609" y="4150797"/>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79" name="Freeform: Shape 78">
            <a:extLst>
              <a:ext uri="{FF2B5EF4-FFF2-40B4-BE49-F238E27FC236}">
                <a16:creationId xmlns:a16="http://schemas.microsoft.com/office/drawing/2014/main" id="{6FB696E7-B77A-008E-8A13-566C0C446586}"/>
              </a:ext>
            </a:extLst>
          </p:cNvPr>
          <p:cNvSpPr/>
          <p:nvPr/>
        </p:nvSpPr>
        <p:spPr bwMode="auto">
          <a:xfrm>
            <a:off x="6944952" y="3030569"/>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81" name="Freeform: Shape 80">
            <a:extLst>
              <a:ext uri="{FF2B5EF4-FFF2-40B4-BE49-F238E27FC236}">
                <a16:creationId xmlns:a16="http://schemas.microsoft.com/office/drawing/2014/main" id="{828BF140-E8F5-D079-5152-09DE13E20838}"/>
              </a:ext>
            </a:extLst>
          </p:cNvPr>
          <p:cNvSpPr/>
          <p:nvPr/>
        </p:nvSpPr>
        <p:spPr bwMode="auto">
          <a:xfrm>
            <a:off x="7691857" y="2078997"/>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83" name="Freeform: Shape 82">
            <a:extLst>
              <a:ext uri="{FF2B5EF4-FFF2-40B4-BE49-F238E27FC236}">
                <a16:creationId xmlns:a16="http://schemas.microsoft.com/office/drawing/2014/main" id="{8542885D-4E9D-0E59-51EF-9E8491736CC3}"/>
              </a:ext>
            </a:extLst>
          </p:cNvPr>
          <p:cNvSpPr/>
          <p:nvPr/>
        </p:nvSpPr>
        <p:spPr bwMode="auto">
          <a:xfrm>
            <a:off x="9650197" y="2072974"/>
            <a:ext cx="357789" cy="769620"/>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769620">
                <a:moveTo>
                  <a:pt x="179000" y="0"/>
                </a:moveTo>
                <a:cubicBezTo>
                  <a:pt x="129994" y="85403"/>
                  <a:pt x="45650" y="252730"/>
                  <a:pt x="18980" y="381000"/>
                </a:cubicBezTo>
                <a:cubicBezTo>
                  <a:pt x="-7690" y="509270"/>
                  <a:pt x="-4927" y="675405"/>
                  <a:pt x="18980" y="769620"/>
                </a:cubicBezTo>
                <a:cubicBezTo>
                  <a:pt x="60222" y="677488"/>
                  <a:pt x="87012" y="556832"/>
                  <a:pt x="110420" y="556260"/>
                </a:cubicBezTo>
                <a:cubicBezTo>
                  <a:pt x="133828" y="555688"/>
                  <a:pt x="153901" y="704025"/>
                  <a:pt x="159426" y="766189"/>
                </a:cubicBezTo>
                <a:cubicBezTo>
                  <a:pt x="186620" y="689676"/>
                  <a:pt x="217648" y="619188"/>
                  <a:pt x="247580" y="617220"/>
                </a:cubicBezTo>
                <a:cubicBezTo>
                  <a:pt x="277512" y="615252"/>
                  <a:pt x="276110" y="697139"/>
                  <a:pt x="339020" y="754380"/>
                </a:cubicBezTo>
                <a:cubicBezTo>
                  <a:pt x="367261" y="664277"/>
                  <a:pt x="360610" y="518160"/>
                  <a:pt x="339020" y="388620"/>
                </a:cubicBezTo>
                <a:cubicBezTo>
                  <a:pt x="317430" y="259080"/>
                  <a:pt x="232340" y="74942"/>
                  <a:pt x="179000" y="0"/>
                </a:cubicBezTo>
                <a:close/>
              </a:path>
            </a:pathLst>
          </a:cu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91" name="Freeform: Shape 90">
            <a:extLst>
              <a:ext uri="{FF2B5EF4-FFF2-40B4-BE49-F238E27FC236}">
                <a16:creationId xmlns:a16="http://schemas.microsoft.com/office/drawing/2014/main" id="{977DC0CB-B21B-1D9C-5F57-C52B2CC1D851}"/>
              </a:ext>
            </a:extLst>
          </p:cNvPr>
          <p:cNvSpPr/>
          <p:nvPr/>
        </p:nvSpPr>
        <p:spPr bwMode="auto">
          <a:xfrm>
            <a:off x="9042715" y="2209048"/>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98" name="Freeform: Shape 97">
            <a:extLst>
              <a:ext uri="{FF2B5EF4-FFF2-40B4-BE49-F238E27FC236}">
                <a16:creationId xmlns:a16="http://schemas.microsoft.com/office/drawing/2014/main" id="{C0134628-B64E-495E-A0DF-7993E9BBFC98}"/>
              </a:ext>
            </a:extLst>
          </p:cNvPr>
          <p:cNvSpPr/>
          <p:nvPr/>
        </p:nvSpPr>
        <p:spPr bwMode="auto">
          <a:xfrm>
            <a:off x="9696507" y="2251636"/>
            <a:ext cx="184396" cy="294124"/>
          </a:xfrm>
          <a:custGeom>
            <a:avLst/>
            <a:gdLst>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72124"/>
              <a:gd name="connsiteX1" fmla="*/ 15998 w 349950"/>
              <a:gd name="connsiteY1" fmla="*/ 381004 h 772124"/>
              <a:gd name="connsiteX2" fmla="*/ 15998 w 349950"/>
              <a:gd name="connsiteY2" fmla="*/ 769624 h 772124"/>
              <a:gd name="connsiteX3" fmla="*/ 107438 w 349950"/>
              <a:gd name="connsiteY3" fmla="*/ 556264 h 772124"/>
              <a:gd name="connsiteX4" fmla="*/ 160778 w 349950"/>
              <a:gd name="connsiteY4" fmla="*/ 731524 h 772124"/>
              <a:gd name="connsiteX5" fmla="*/ 244598 w 349950"/>
              <a:gd name="connsiteY5" fmla="*/ 617224 h 772124"/>
              <a:gd name="connsiteX6" fmla="*/ 336038 w 349950"/>
              <a:gd name="connsiteY6" fmla="*/ 754384 h 772124"/>
              <a:gd name="connsiteX7" fmla="*/ 336038 w 349950"/>
              <a:gd name="connsiteY7" fmla="*/ 388624 h 772124"/>
              <a:gd name="connsiteX8" fmla="*/ 176018 w 349950"/>
              <a:gd name="connsiteY8" fmla="*/ 4 h 772124"/>
              <a:gd name="connsiteX0" fmla="*/ 176018 w 349950"/>
              <a:gd name="connsiteY0" fmla="*/ 4 h 769624"/>
              <a:gd name="connsiteX1" fmla="*/ 15998 w 349950"/>
              <a:gd name="connsiteY1" fmla="*/ 381004 h 769624"/>
              <a:gd name="connsiteX2" fmla="*/ 15998 w 349950"/>
              <a:gd name="connsiteY2" fmla="*/ 769624 h 769624"/>
              <a:gd name="connsiteX3" fmla="*/ 107438 w 349950"/>
              <a:gd name="connsiteY3" fmla="*/ 556264 h 769624"/>
              <a:gd name="connsiteX4" fmla="*/ 160778 w 349950"/>
              <a:gd name="connsiteY4" fmla="*/ 731524 h 769624"/>
              <a:gd name="connsiteX5" fmla="*/ 244598 w 349950"/>
              <a:gd name="connsiteY5" fmla="*/ 617224 h 769624"/>
              <a:gd name="connsiteX6" fmla="*/ 336038 w 349950"/>
              <a:gd name="connsiteY6" fmla="*/ 754384 h 769624"/>
              <a:gd name="connsiteX7" fmla="*/ 336038 w 349950"/>
              <a:gd name="connsiteY7" fmla="*/ 388624 h 769624"/>
              <a:gd name="connsiteX8" fmla="*/ 176018 w 349950"/>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63760 w 352932"/>
              <a:gd name="connsiteY4" fmla="*/ 731524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2932"/>
              <a:gd name="connsiteY0" fmla="*/ 4 h 769624"/>
              <a:gd name="connsiteX1" fmla="*/ 18980 w 352932"/>
              <a:gd name="connsiteY1" fmla="*/ 381004 h 769624"/>
              <a:gd name="connsiteX2" fmla="*/ 18980 w 352932"/>
              <a:gd name="connsiteY2" fmla="*/ 769624 h 769624"/>
              <a:gd name="connsiteX3" fmla="*/ 110420 w 352932"/>
              <a:gd name="connsiteY3" fmla="*/ 556264 h 769624"/>
              <a:gd name="connsiteX4" fmla="*/ 159426 w 352932"/>
              <a:gd name="connsiteY4" fmla="*/ 766193 h 769624"/>
              <a:gd name="connsiteX5" fmla="*/ 247580 w 352932"/>
              <a:gd name="connsiteY5" fmla="*/ 617224 h 769624"/>
              <a:gd name="connsiteX6" fmla="*/ 339020 w 352932"/>
              <a:gd name="connsiteY6" fmla="*/ 754384 h 769624"/>
              <a:gd name="connsiteX7" fmla="*/ 339020 w 352932"/>
              <a:gd name="connsiteY7" fmla="*/ 388624 h 769624"/>
              <a:gd name="connsiteX8" fmla="*/ 179000 w 352932"/>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4 h 769624"/>
              <a:gd name="connsiteX1" fmla="*/ 18980 w 357789"/>
              <a:gd name="connsiteY1" fmla="*/ 381004 h 769624"/>
              <a:gd name="connsiteX2" fmla="*/ 18980 w 357789"/>
              <a:gd name="connsiteY2" fmla="*/ 769624 h 769624"/>
              <a:gd name="connsiteX3" fmla="*/ 110420 w 357789"/>
              <a:gd name="connsiteY3" fmla="*/ 556264 h 769624"/>
              <a:gd name="connsiteX4" fmla="*/ 159426 w 357789"/>
              <a:gd name="connsiteY4" fmla="*/ 766193 h 769624"/>
              <a:gd name="connsiteX5" fmla="*/ 247580 w 357789"/>
              <a:gd name="connsiteY5" fmla="*/ 617224 h 769624"/>
              <a:gd name="connsiteX6" fmla="*/ 339020 w 357789"/>
              <a:gd name="connsiteY6" fmla="*/ 754384 h 769624"/>
              <a:gd name="connsiteX7" fmla="*/ 339020 w 357789"/>
              <a:gd name="connsiteY7" fmla="*/ 388624 h 769624"/>
              <a:gd name="connsiteX8" fmla="*/ 179000 w 357789"/>
              <a:gd name="connsiteY8" fmla="*/ 4 h 769624"/>
              <a:gd name="connsiteX0" fmla="*/ 179000 w 357789"/>
              <a:gd name="connsiteY0" fmla="*/ 0 h 769620"/>
              <a:gd name="connsiteX1" fmla="*/ 18980 w 357789"/>
              <a:gd name="connsiteY1" fmla="*/ 381000 h 769620"/>
              <a:gd name="connsiteX2" fmla="*/ 18980 w 357789"/>
              <a:gd name="connsiteY2" fmla="*/ 769620 h 769620"/>
              <a:gd name="connsiteX3" fmla="*/ 110420 w 357789"/>
              <a:gd name="connsiteY3" fmla="*/ 556260 h 769620"/>
              <a:gd name="connsiteX4" fmla="*/ 159426 w 357789"/>
              <a:gd name="connsiteY4" fmla="*/ 766189 h 769620"/>
              <a:gd name="connsiteX5" fmla="*/ 247580 w 357789"/>
              <a:gd name="connsiteY5" fmla="*/ 617220 h 769620"/>
              <a:gd name="connsiteX6" fmla="*/ 339020 w 357789"/>
              <a:gd name="connsiteY6" fmla="*/ 754380 h 769620"/>
              <a:gd name="connsiteX7" fmla="*/ 339020 w 357789"/>
              <a:gd name="connsiteY7" fmla="*/ 388620 h 769620"/>
              <a:gd name="connsiteX8" fmla="*/ 179000 w 357789"/>
              <a:gd name="connsiteY8"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516953 w 516953"/>
              <a:gd name="connsiteY7" fmla="*/ 710834 h 769620"/>
              <a:gd name="connsiteX8" fmla="*/ 339020 w 516953"/>
              <a:gd name="connsiteY8" fmla="*/ 388620 h 769620"/>
              <a:gd name="connsiteX9" fmla="*/ 179000 w 516953"/>
              <a:gd name="connsiteY9"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339020 w 518308"/>
              <a:gd name="connsiteY9" fmla="*/ 3886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8308"/>
              <a:gd name="connsiteY0" fmla="*/ 0 h 769620"/>
              <a:gd name="connsiteX1" fmla="*/ 18980 w 518308"/>
              <a:gd name="connsiteY1" fmla="*/ 381000 h 769620"/>
              <a:gd name="connsiteX2" fmla="*/ 18980 w 518308"/>
              <a:gd name="connsiteY2" fmla="*/ 769620 h 769620"/>
              <a:gd name="connsiteX3" fmla="*/ 110420 w 518308"/>
              <a:gd name="connsiteY3" fmla="*/ 556260 h 769620"/>
              <a:gd name="connsiteX4" fmla="*/ 159426 w 518308"/>
              <a:gd name="connsiteY4" fmla="*/ 766189 h 769620"/>
              <a:gd name="connsiteX5" fmla="*/ 247580 w 518308"/>
              <a:gd name="connsiteY5" fmla="*/ 617220 h 769620"/>
              <a:gd name="connsiteX6" fmla="*/ 339020 w 518308"/>
              <a:gd name="connsiteY6" fmla="*/ 754380 h 769620"/>
              <a:gd name="connsiteX7" fmla="*/ 384784 w 518308"/>
              <a:gd name="connsiteY7" fmla="*/ 625811 h 769620"/>
              <a:gd name="connsiteX8" fmla="*/ 516953 w 518308"/>
              <a:gd name="connsiteY8" fmla="*/ 710834 h 769620"/>
              <a:gd name="connsiteX9" fmla="*/ 430460 w 518308"/>
              <a:gd name="connsiteY9" fmla="*/ 350520 h 769620"/>
              <a:gd name="connsiteX10" fmla="*/ 179000 w 518308"/>
              <a:gd name="connsiteY10" fmla="*/ 0 h 769620"/>
              <a:gd name="connsiteX0" fmla="*/ 179000 w 516953"/>
              <a:gd name="connsiteY0" fmla="*/ 0 h 769620"/>
              <a:gd name="connsiteX1" fmla="*/ 18980 w 516953"/>
              <a:gd name="connsiteY1" fmla="*/ 381000 h 769620"/>
              <a:gd name="connsiteX2" fmla="*/ 18980 w 516953"/>
              <a:gd name="connsiteY2" fmla="*/ 769620 h 769620"/>
              <a:gd name="connsiteX3" fmla="*/ 110420 w 516953"/>
              <a:gd name="connsiteY3" fmla="*/ 556260 h 769620"/>
              <a:gd name="connsiteX4" fmla="*/ 159426 w 516953"/>
              <a:gd name="connsiteY4" fmla="*/ 766189 h 769620"/>
              <a:gd name="connsiteX5" fmla="*/ 247580 w 516953"/>
              <a:gd name="connsiteY5" fmla="*/ 617220 h 769620"/>
              <a:gd name="connsiteX6" fmla="*/ 339020 w 516953"/>
              <a:gd name="connsiteY6" fmla="*/ 754380 h 769620"/>
              <a:gd name="connsiteX7" fmla="*/ 384784 w 516953"/>
              <a:gd name="connsiteY7" fmla="*/ 625811 h 769620"/>
              <a:gd name="connsiteX8" fmla="*/ 516953 w 516953"/>
              <a:gd name="connsiteY8" fmla="*/ 710834 h 769620"/>
              <a:gd name="connsiteX9" fmla="*/ 430460 w 516953"/>
              <a:gd name="connsiteY9" fmla="*/ 350520 h 769620"/>
              <a:gd name="connsiteX10" fmla="*/ 179000 w 516953"/>
              <a:gd name="connsiteY10" fmla="*/ 0 h 769620"/>
              <a:gd name="connsiteX0" fmla="*/ 179000 w 479546"/>
              <a:gd name="connsiteY0" fmla="*/ 0 h 769620"/>
              <a:gd name="connsiteX1" fmla="*/ 18980 w 479546"/>
              <a:gd name="connsiteY1" fmla="*/ 381000 h 769620"/>
              <a:gd name="connsiteX2" fmla="*/ 18980 w 479546"/>
              <a:gd name="connsiteY2" fmla="*/ 769620 h 769620"/>
              <a:gd name="connsiteX3" fmla="*/ 110420 w 479546"/>
              <a:gd name="connsiteY3" fmla="*/ 556260 h 769620"/>
              <a:gd name="connsiteX4" fmla="*/ 159426 w 479546"/>
              <a:gd name="connsiteY4" fmla="*/ 766189 h 769620"/>
              <a:gd name="connsiteX5" fmla="*/ 247580 w 479546"/>
              <a:gd name="connsiteY5" fmla="*/ 617220 h 769620"/>
              <a:gd name="connsiteX6" fmla="*/ 339020 w 479546"/>
              <a:gd name="connsiteY6" fmla="*/ 754380 h 769620"/>
              <a:gd name="connsiteX7" fmla="*/ 384784 w 479546"/>
              <a:gd name="connsiteY7" fmla="*/ 625811 h 769620"/>
              <a:gd name="connsiteX8" fmla="*/ 479546 w 479546"/>
              <a:gd name="connsiteY8" fmla="*/ 735772 h 769620"/>
              <a:gd name="connsiteX9" fmla="*/ 430460 w 479546"/>
              <a:gd name="connsiteY9" fmla="*/ 350520 h 769620"/>
              <a:gd name="connsiteX10" fmla="*/ 179000 w 47954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79000 w 483036"/>
              <a:gd name="connsiteY0" fmla="*/ 0 h 769620"/>
              <a:gd name="connsiteX1" fmla="*/ 18980 w 483036"/>
              <a:gd name="connsiteY1" fmla="*/ 381000 h 769620"/>
              <a:gd name="connsiteX2" fmla="*/ 18980 w 483036"/>
              <a:gd name="connsiteY2" fmla="*/ 769620 h 769620"/>
              <a:gd name="connsiteX3" fmla="*/ 110420 w 483036"/>
              <a:gd name="connsiteY3" fmla="*/ 556260 h 769620"/>
              <a:gd name="connsiteX4" fmla="*/ 159426 w 483036"/>
              <a:gd name="connsiteY4" fmla="*/ 766189 h 769620"/>
              <a:gd name="connsiteX5" fmla="*/ 247580 w 483036"/>
              <a:gd name="connsiteY5" fmla="*/ 617220 h 769620"/>
              <a:gd name="connsiteX6" fmla="*/ 339020 w 483036"/>
              <a:gd name="connsiteY6" fmla="*/ 754380 h 769620"/>
              <a:gd name="connsiteX7" fmla="*/ 384784 w 483036"/>
              <a:gd name="connsiteY7" fmla="*/ 625811 h 769620"/>
              <a:gd name="connsiteX8" fmla="*/ 479546 w 483036"/>
              <a:gd name="connsiteY8" fmla="*/ 735772 h 769620"/>
              <a:gd name="connsiteX9" fmla="*/ 430460 w 483036"/>
              <a:gd name="connsiteY9" fmla="*/ 350520 h 769620"/>
              <a:gd name="connsiteX10" fmla="*/ 179000 w 483036"/>
              <a:gd name="connsiteY10" fmla="*/ 0 h 769620"/>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45358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324952 w 468968"/>
              <a:gd name="connsiteY6" fmla="*/ 754380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70716 w 468968"/>
              <a:gd name="connsiteY7" fmla="*/ 625811 h 766189"/>
              <a:gd name="connsiteX8" fmla="*/ 465478 w 468968"/>
              <a:gd name="connsiteY8" fmla="*/ 735772 h 766189"/>
              <a:gd name="connsiteX9" fmla="*/ 416392 w 468968"/>
              <a:gd name="connsiteY9" fmla="*/ 350520 h 766189"/>
              <a:gd name="connsiteX10" fmla="*/ 164932 w 468968"/>
              <a:gd name="connsiteY10" fmla="*/ 0 h 766189"/>
              <a:gd name="connsiteX0" fmla="*/ 164932 w 468968"/>
              <a:gd name="connsiteY0" fmla="*/ 0 h 766189"/>
              <a:gd name="connsiteX1" fmla="*/ 4912 w 468968"/>
              <a:gd name="connsiteY1" fmla="*/ 381000 h 766189"/>
              <a:gd name="connsiteX2" fmla="*/ 50632 w 468968"/>
              <a:gd name="connsiteY2" fmla="*/ 765464 h 766189"/>
              <a:gd name="connsiteX3" fmla="*/ 96352 w 468968"/>
              <a:gd name="connsiteY3" fmla="*/ 556260 h 766189"/>
              <a:gd name="connsiteX4" fmla="*/ 186922 w 468968"/>
              <a:gd name="connsiteY4" fmla="*/ 766189 h 766189"/>
              <a:gd name="connsiteX5" fmla="*/ 233512 w 468968"/>
              <a:gd name="connsiteY5" fmla="*/ 617220 h 766189"/>
              <a:gd name="connsiteX6" fmla="*/ 295857 w 468968"/>
              <a:gd name="connsiteY6" fmla="*/ 758536 h 766189"/>
              <a:gd name="connsiteX7" fmla="*/ 354091 w 468968"/>
              <a:gd name="connsiteY7" fmla="*/ 617498 h 766189"/>
              <a:gd name="connsiteX8" fmla="*/ 465478 w 468968"/>
              <a:gd name="connsiteY8" fmla="*/ 735772 h 766189"/>
              <a:gd name="connsiteX9" fmla="*/ 416392 w 468968"/>
              <a:gd name="connsiteY9" fmla="*/ 350520 h 766189"/>
              <a:gd name="connsiteX10" fmla="*/ 164932 w 468968"/>
              <a:gd name="connsiteY10" fmla="*/ 0 h 766189"/>
              <a:gd name="connsiteX0" fmla="*/ 127206 w 431242"/>
              <a:gd name="connsiteY0" fmla="*/ 0 h 766189"/>
              <a:gd name="connsiteX1" fmla="*/ 21219 w 431242"/>
              <a:gd name="connsiteY1" fmla="*/ 376843 h 766189"/>
              <a:gd name="connsiteX2" fmla="*/ 12906 w 431242"/>
              <a:gd name="connsiteY2" fmla="*/ 765464 h 766189"/>
              <a:gd name="connsiteX3" fmla="*/ 58626 w 431242"/>
              <a:gd name="connsiteY3" fmla="*/ 556260 h 766189"/>
              <a:gd name="connsiteX4" fmla="*/ 149196 w 431242"/>
              <a:gd name="connsiteY4" fmla="*/ 766189 h 766189"/>
              <a:gd name="connsiteX5" fmla="*/ 195786 w 431242"/>
              <a:gd name="connsiteY5" fmla="*/ 617220 h 766189"/>
              <a:gd name="connsiteX6" fmla="*/ 258131 w 431242"/>
              <a:gd name="connsiteY6" fmla="*/ 758536 h 766189"/>
              <a:gd name="connsiteX7" fmla="*/ 316365 w 431242"/>
              <a:gd name="connsiteY7" fmla="*/ 617498 h 766189"/>
              <a:gd name="connsiteX8" fmla="*/ 427752 w 431242"/>
              <a:gd name="connsiteY8" fmla="*/ 735772 h 766189"/>
              <a:gd name="connsiteX9" fmla="*/ 378666 w 431242"/>
              <a:gd name="connsiteY9" fmla="*/ 350520 h 766189"/>
              <a:gd name="connsiteX10" fmla="*/ 127206 w 431242"/>
              <a:gd name="connsiteY10" fmla="*/ 0 h 766189"/>
              <a:gd name="connsiteX0" fmla="*/ 197098 w 433580"/>
              <a:gd name="connsiteY0" fmla="*/ 0 h 562527"/>
              <a:gd name="connsiteX1" fmla="*/ 24609 w 433580"/>
              <a:gd name="connsiteY1" fmla="*/ 173181 h 562527"/>
              <a:gd name="connsiteX2" fmla="*/ 16296 w 433580"/>
              <a:gd name="connsiteY2" fmla="*/ 561802 h 562527"/>
              <a:gd name="connsiteX3" fmla="*/ 62016 w 433580"/>
              <a:gd name="connsiteY3" fmla="*/ 352598 h 562527"/>
              <a:gd name="connsiteX4" fmla="*/ 152586 w 433580"/>
              <a:gd name="connsiteY4" fmla="*/ 562527 h 562527"/>
              <a:gd name="connsiteX5" fmla="*/ 199176 w 433580"/>
              <a:gd name="connsiteY5" fmla="*/ 413558 h 562527"/>
              <a:gd name="connsiteX6" fmla="*/ 261521 w 433580"/>
              <a:gd name="connsiteY6" fmla="*/ 554874 h 562527"/>
              <a:gd name="connsiteX7" fmla="*/ 319755 w 433580"/>
              <a:gd name="connsiteY7" fmla="*/ 413836 h 562527"/>
              <a:gd name="connsiteX8" fmla="*/ 431142 w 433580"/>
              <a:gd name="connsiteY8" fmla="*/ 532110 h 562527"/>
              <a:gd name="connsiteX9" fmla="*/ 382056 w 433580"/>
              <a:gd name="connsiteY9" fmla="*/ 146858 h 562527"/>
              <a:gd name="connsiteX10" fmla="*/ 197098 w 433580"/>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60355 w 431919"/>
              <a:gd name="connsiteY3" fmla="*/ 352598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197515 w 431919"/>
              <a:gd name="connsiteY5" fmla="*/ 413558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18094 w 431919"/>
              <a:gd name="connsiteY7" fmla="*/ 413836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431919"/>
              <a:gd name="connsiteY0" fmla="*/ 0 h 562527"/>
              <a:gd name="connsiteX1" fmla="*/ 27104 w 431919"/>
              <a:gd name="connsiteY1" fmla="*/ 239683 h 562527"/>
              <a:gd name="connsiteX2" fmla="*/ 14635 w 431919"/>
              <a:gd name="connsiteY2" fmla="*/ 561802 h 562527"/>
              <a:gd name="connsiteX3" fmla="*/ 85294 w 431919"/>
              <a:gd name="connsiteY3" fmla="*/ 477289 h 562527"/>
              <a:gd name="connsiteX4" fmla="*/ 150925 w 431919"/>
              <a:gd name="connsiteY4" fmla="*/ 562527 h 562527"/>
              <a:gd name="connsiteX5" fmla="*/ 201671 w 431919"/>
              <a:gd name="connsiteY5" fmla="*/ 484216 h 562527"/>
              <a:gd name="connsiteX6" fmla="*/ 259860 w 431919"/>
              <a:gd name="connsiteY6" fmla="*/ 554874 h 562527"/>
              <a:gd name="connsiteX7" fmla="*/ 330563 w 431919"/>
              <a:gd name="connsiteY7" fmla="*/ 476182 h 562527"/>
              <a:gd name="connsiteX8" fmla="*/ 429481 w 431919"/>
              <a:gd name="connsiteY8" fmla="*/ 532110 h 562527"/>
              <a:gd name="connsiteX9" fmla="*/ 380395 w 431919"/>
              <a:gd name="connsiteY9" fmla="*/ 146858 h 562527"/>
              <a:gd name="connsiteX10" fmla="*/ 195437 w 431919"/>
              <a:gd name="connsiteY10" fmla="*/ 0 h 562527"/>
              <a:gd name="connsiteX0" fmla="*/ 195437 w 386784"/>
              <a:gd name="connsiteY0" fmla="*/ 0 h 565361"/>
              <a:gd name="connsiteX1" fmla="*/ 27104 w 386784"/>
              <a:gd name="connsiteY1" fmla="*/ 239683 h 565361"/>
              <a:gd name="connsiteX2" fmla="*/ 14635 w 386784"/>
              <a:gd name="connsiteY2" fmla="*/ 561802 h 565361"/>
              <a:gd name="connsiteX3" fmla="*/ 85294 w 386784"/>
              <a:gd name="connsiteY3" fmla="*/ 477289 h 565361"/>
              <a:gd name="connsiteX4" fmla="*/ 150925 w 386784"/>
              <a:gd name="connsiteY4" fmla="*/ 562527 h 565361"/>
              <a:gd name="connsiteX5" fmla="*/ 201671 w 386784"/>
              <a:gd name="connsiteY5" fmla="*/ 484216 h 565361"/>
              <a:gd name="connsiteX6" fmla="*/ 259860 w 386784"/>
              <a:gd name="connsiteY6" fmla="*/ 554874 h 565361"/>
              <a:gd name="connsiteX7" fmla="*/ 330563 w 386784"/>
              <a:gd name="connsiteY7" fmla="*/ 476182 h 565361"/>
              <a:gd name="connsiteX8" fmla="*/ 342198 w 386784"/>
              <a:gd name="connsiteY8" fmla="*/ 565361 h 565361"/>
              <a:gd name="connsiteX9" fmla="*/ 380395 w 386784"/>
              <a:gd name="connsiteY9" fmla="*/ 146858 h 565361"/>
              <a:gd name="connsiteX10" fmla="*/ 195437 w 386784"/>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26473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35408 w 362332"/>
              <a:gd name="connsiteY6" fmla="*/ 554874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62332"/>
              <a:gd name="connsiteY0" fmla="*/ 0 h 565361"/>
              <a:gd name="connsiteX1" fmla="*/ 2652 w 362332"/>
              <a:gd name="connsiteY1" fmla="*/ 239683 h 565361"/>
              <a:gd name="connsiteX2" fmla="*/ 73310 w 362332"/>
              <a:gd name="connsiteY2" fmla="*/ 557645 h 565361"/>
              <a:gd name="connsiteX3" fmla="*/ 60842 w 362332"/>
              <a:gd name="connsiteY3" fmla="*/ 477289 h 565361"/>
              <a:gd name="connsiteX4" fmla="*/ 159724 w 362332"/>
              <a:gd name="connsiteY4" fmla="*/ 562527 h 565361"/>
              <a:gd name="connsiteX5" fmla="*/ 177219 w 362332"/>
              <a:gd name="connsiteY5" fmla="*/ 484216 h 565361"/>
              <a:gd name="connsiteX6" fmla="*/ 206313 w 362332"/>
              <a:gd name="connsiteY6" fmla="*/ 559031 h 565361"/>
              <a:gd name="connsiteX7" fmla="*/ 306111 w 362332"/>
              <a:gd name="connsiteY7" fmla="*/ 476182 h 565361"/>
              <a:gd name="connsiteX8" fmla="*/ 317746 w 362332"/>
              <a:gd name="connsiteY8" fmla="*/ 565361 h 565361"/>
              <a:gd name="connsiteX9" fmla="*/ 355943 w 362332"/>
              <a:gd name="connsiteY9" fmla="*/ 146858 h 565361"/>
              <a:gd name="connsiteX10" fmla="*/ 170985 w 362332"/>
              <a:gd name="connsiteY10" fmla="*/ 0 h 565361"/>
              <a:gd name="connsiteX0" fmla="*/ 170985 w 358518"/>
              <a:gd name="connsiteY0" fmla="*/ 0 h 565361"/>
              <a:gd name="connsiteX1" fmla="*/ 2652 w 358518"/>
              <a:gd name="connsiteY1" fmla="*/ 239683 h 565361"/>
              <a:gd name="connsiteX2" fmla="*/ 73310 w 358518"/>
              <a:gd name="connsiteY2" fmla="*/ 557645 h 565361"/>
              <a:gd name="connsiteX3" fmla="*/ 60842 w 358518"/>
              <a:gd name="connsiteY3" fmla="*/ 477289 h 565361"/>
              <a:gd name="connsiteX4" fmla="*/ 159724 w 358518"/>
              <a:gd name="connsiteY4" fmla="*/ 562527 h 565361"/>
              <a:gd name="connsiteX5" fmla="*/ 177219 w 358518"/>
              <a:gd name="connsiteY5" fmla="*/ 484216 h 565361"/>
              <a:gd name="connsiteX6" fmla="*/ 206313 w 358518"/>
              <a:gd name="connsiteY6" fmla="*/ 559031 h 565361"/>
              <a:gd name="connsiteX7" fmla="*/ 306111 w 358518"/>
              <a:gd name="connsiteY7" fmla="*/ 476182 h 565361"/>
              <a:gd name="connsiteX8" fmla="*/ 280339 w 358518"/>
              <a:gd name="connsiteY8" fmla="*/ 565361 h 565361"/>
              <a:gd name="connsiteX9" fmla="*/ 355943 w 358518"/>
              <a:gd name="connsiteY9" fmla="*/ 146858 h 565361"/>
              <a:gd name="connsiteX10" fmla="*/ 170985 w 358518"/>
              <a:gd name="connsiteY10" fmla="*/ 0 h 565361"/>
              <a:gd name="connsiteX0" fmla="*/ 170985 w 311784"/>
              <a:gd name="connsiteY0" fmla="*/ 0 h 565361"/>
              <a:gd name="connsiteX1" fmla="*/ 2652 w 311784"/>
              <a:gd name="connsiteY1" fmla="*/ 239683 h 565361"/>
              <a:gd name="connsiteX2" fmla="*/ 73310 w 311784"/>
              <a:gd name="connsiteY2" fmla="*/ 557645 h 565361"/>
              <a:gd name="connsiteX3" fmla="*/ 60842 w 311784"/>
              <a:gd name="connsiteY3" fmla="*/ 477289 h 565361"/>
              <a:gd name="connsiteX4" fmla="*/ 159724 w 311784"/>
              <a:gd name="connsiteY4" fmla="*/ 562527 h 565361"/>
              <a:gd name="connsiteX5" fmla="*/ 177219 w 311784"/>
              <a:gd name="connsiteY5" fmla="*/ 484216 h 565361"/>
              <a:gd name="connsiteX6" fmla="*/ 206313 w 311784"/>
              <a:gd name="connsiteY6" fmla="*/ 559031 h 565361"/>
              <a:gd name="connsiteX7" fmla="*/ 306111 w 311784"/>
              <a:gd name="connsiteY7" fmla="*/ 476182 h 565361"/>
              <a:gd name="connsiteX8" fmla="*/ 280339 w 311784"/>
              <a:gd name="connsiteY8" fmla="*/ 565361 h 565361"/>
              <a:gd name="connsiteX9" fmla="*/ 289442 w 311784"/>
              <a:gd name="connsiteY9" fmla="*/ 279862 h 565361"/>
              <a:gd name="connsiteX10" fmla="*/ 170985 w 311784"/>
              <a:gd name="connsiteY10" fmla="*/ 0 h 565361"/>
              <a:gd name="connsiteX0" fmla="*/ 125668 w 266467"/>
              <a:gd name="connsiteY0" fmla="*/ 0 h 565361"/>
              <a:gd name="connsiteX1" fmla="*/ 7212 w 266467"/>
              <a:gd name="connsiteY1" fmla="*/ 347749 h 565361"/>
              <a:gd name="connsiteX2" fmla="*/ 27993 w 266467"/>
              <a:gd name="connsiteY2" fmla="*/ 557645 h 565361"/>
              <a:gd name="connsiteX3" fmla="*/ 15525 w 266467"/>
              <a:gd name="connsiteY3" fmla="*/ 477289 h 565361"/>
              <a:gd name="connsiteX4" fmla="*/ 114407 w 266467"/>
              <a:gd name="connsiteY4" fmla="*/ 562527 h 565361"/>
              <a:gd name="connsiteX5" fmla="*/ 131902 w 266467"/>
              <a:gd name="connsiteY5" fmla="*/ 484216 h 565361"/>
              <a:gd name="connsiteX6" fmla="*/ 160996 w 266467"/>
              <a:gd name="connsiteY6" fmla="*/ 559031 h 565361"/>
              <a:gd name="connsiteX7" fmla="*/ 260794 w 266467"/>
              <a:gd name="connsiteY7" fmla="*/ 476182 h 565361"/>
              <a:gd name="connsiteX8" fmla="*/ 235022 w 266467"/>
              <a:gd name="connsiteY8" fmla="*/ 565361 h 565361"/>
              <a:gd name="connsiteX9" fmla="*/ 244125 w 266467"/>
              <a:gd name="connsiteY9" fmla="*/ 279862 h 565361"/>
              <a:gd name="connsiteX10" fmla="*/ 125668 w 266467"/>
              <a:gd name="connsiteY10" fmla="*/ 0 h 565361"/>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243207 w 265549"/>
              <a:gd name="connsiteY9" fmla="*/ 67887 h 353386"/>
              <a:gd name="connsiteX10" fmla="*/ 112281 w 265549"/>
              <a:gd name="connsiteY10" fmla="*/ 0 h 353386"/>
              <a:gd name="connsiteX0" fmla="*/ 112281 w 265549"/>
              <a:gd name="connsiteY0" fmla="*/ 0 h 353386"/>
              <a:gd name="connsiteX1" fmla="*/ 6294 w 265549"/>
              <a:gd name="connsiteY1" fmla="*/ 135774 h 353386"/>
              <a:gd name="connsiteX2" fmla="*/ 27075 w 265549"/>
              <a:gd name="connsiteY2" fmla="*/ 345670 h 353386"/>
              <a:gd name="connsiteX3" fmla="*/ 14607 w 265549"/>
              <a:gd name="connsiteY3" fmla="*/ 265314 h 353386"/>
              <a:gd name="connsiteX4" fmla="*/ 113489 w 265549"/>
              <a:gd name="connsiteY4" fmla="*/ 350552 h 353386"/>
              <a:gd name="connsiteX5" fmla="*/ 130984 w 265549"/>
              <a:gd name="connsiteY5" fmla="*/ 272241 h 353386"/>
              <a:gd name="connsiteX6" fmla="*/ 160078 w 265549"/>
              <a:gd name="connsiteY6" fmla="*/ 347056 h 353386"/>
              <a:gd name="connsiteX7" fmla="*/ 259876 w 265549"/>
              <a:gd name="connsiteY7" fmla="*/ 264207 h 353386"/>
              <a:gd name="connsiteX8" fmla="*/ 234104 w 265549"/>
              <a:gd name="connsiteY8" fmla="*/ 353386 h 353386"/>
              <a:gd name="connsiteX9" fmla="*/ 197487 w 265549"/>
              <a:gd name="connsiteY9" fmla="*/ 146858 h 353386"/>
              <a:gd name="connsiteX10" fmla="*/ 112281 w 265549"/>
              <a:gd name="connsiteY10" fmla="*/ 0 h 353386"/>
              <a:gd name="connsiteX0" fmla="*/ 112281 w 235160"/>
              <a:gd name="connsiteY0" fmla="*/ 0 h 369641"/>
              <a:gd name="connsiteX1" fmla="*/ 6294 w 235160"/>
              <a:gd name="connsiteY1" fmla="*/ 135774 h 369641"/>
              <a:gd name="connsiteX2" fmla="*/ 27075 w 235160"/>
              <a:gd name="connsiteY2" fmla="*/ 345670 h 369641"/>
              <a:gd name="connsiteX3" fmla="*/ 14607 w 235160"/>
              <a:gd name="connsiteY3" fmla="*/ 265314 h 369641"/>
              <a:gd name="connsiteX4" fmla="*/ 113489 w 235160"/>
              <a:gd name="connsiteY4" fmla="*/ 350552 h 369641"/>
              <a:gd name="connsiteX5" fmla="*/ 130984 w 235160"/>
              <a:gd name="connsiteY5" fmla="*/ 272241 h 369641"/>
              <a:gd name="connsiteX6" fmla="*/ 160078 w 235160"/>
              <a:gd name="connsiteY6" fmla="*/ 347056 h 369641"/>
              <a:gd name="connsiteX7" fmla="*/ 234104 w 235160"/>
              <a:gd name="connsiteY7" fmla="*/ 353386 h 369641"/>
              <a:gd name="connsiteX8" fmla="*/ 197487 w 235160"/>
              <a:gd name="connsiteY8" fmla="*/ 146858 h 369641"/>
              <a:gd name="connsiteX9" fmla="*/ 112281 w 235160"/>
              <a:gd name="connsiteY9" fmla="*/ 0 h 369641"/>
              <a:gd name="connsiteX0" fmla="*/ 112281 w 234104"/>
              <a:gd name="connsiteY0" fmla="*/ 0 h 361535"/>
              <a:gd name="connsiteX1" fmla="*/ 6294 w 234104"/>
              <a:gd name="connsiteY1" fmla="*/ 135774 h 361535"/>
              <a:gd name="connsiteX2" fmla="*/ 27075 w 234104"/>
              <a:gd name="connsiteY2" fmla="*/ 345670 h 361535"/>
              <a:gd name="connsiteX3" fmla="*/ 14607 w 234104"/>
              <a:gd name="connsiteY3" fmla="*/ 265314 h 361535"/>
              <a:gd name="connsiteX4" fmla="*/ 113489 w 234104"/>
              <a:gd name="connsiteY4" fmla="*/ 350552 h 361535"/>
              <a:gd name="connsiteX5" fmla="*/ 130984 w 234104"/>
              <a:gd name="connsiteY5" fmla="*/ 272241 h 361535"/>
              <a:gd name="connsiteX6" fmla="*/ 160078 w 234104"/>
              <a:gd name="connsiteY6" fmla="*/ 347056 h 361535"/>
              <a:gd name="connsiteX7" fmla="*/ 196649 w 234104"/>
              <a:gd name="connsiteY7" fmla="*/ 290802 h 361535"/>
              <a:gd name="connsiteX8" fmla="*/ 234104 w 234104"/>
              <a:gd name="connsiteY8" fmla="*/ 353386 h 361535"/>
              <a:gd name="connsiteX9" fmla="*/ 197487 w 234104"/>
              <a:gd name="connsiteY9" fmla="*/ 146858 h 361535"/>
              <a:gd name="connsiteX10" fmla="*/ 112281 w 23410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113489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12281 w 225424"/>
              <a:gd name="connsiteY0" fmla="*/ 0 h 361535"/>
              <a:gd name="connsiteX1" fmla="*/ 6294 w 225424"/>
              <a:gd name="connsiteY1" fmla="*/ 135774 h 361535"/>
              <a:gd name="connsiteX2" fmla="*/ 27075 w 225424"/>
              <a:gd name="connsiteY2" fmla="*/ 345670 h 361535"/>
              <a:gd name="connsiteX3" fmla="*/ 14607 w 225424"/>
              <a:gd name="connsiteY3" fmla="*/ 265314 h 361535"/>
              <a:gd name="connsiteX4" fmla="*/ 96127 w 225424"/>
              <a:gd name="connsiteY4" fmla="*/ 350552 h 361535"/>
              <a:gd name="connsiteX5" fmla="*/ 130984 w 225424"/>
              <a:gd name="connsiteY5" fmla="*/ 272241 h 361535"/>
              <a:gd name="connsiteX6" fmla="*/ 160078 w 225424"/>
              <a:gd name="connsiteY6" fmla="*/ 347056 h 361535"/>
              <a:gd name="connsiteX7" fmla="*/ 196649 w 225424"/>
              <a:gd name="connsiteY7" fmla="*/ 290802 h 361535"/>
              <a:gd name="connsiteX8" fmla="*/ 225423 w 225424"/>
              <a:gd name="connsiteY8" fmla="*/ 353386 h 361535"/>
              <a:gd name="connsiteX9" fmla="*/ 197487 w 225424"/>
              <a:gd name="connsiteY9" fmla="*/ 146858 h 361535"/>
              <a:gd name="connsiteX10" fmla="*/ 112281 w 225424"/>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10712 w 221529"/>
              <a:gd name="connsiteY3" fmla="*/ 265314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108386 w 221529"/>
              <a:gd name="connsiteY0" fmla="*/ 0 h 361535"/>
              <a:gd name="connsiteX1" fmla="*/ 2399 w 221529"/>
              <a:gd name="connsiteY1" fmla="*/ 135774 h 361535"/>
              <a:gd name="connsiteX2" fmla="*/ 43435 w 221529"/>
              <a:gd name="connsiteY2" fmla="*/ 345670 h 361535"/>
              <a:gd name="connsiteX3" fmla="*/ 62798 w 221529"/>
              <a:gd name="connsiteY3" fmla="*/ 259526 h 361535"/>
              <a:gd name="connsiteX4" fmla="*/ 92232 w 221529"/>
              <a:gd name="connsiteY4" fmla="*/ 350552 h 361535"/>
              <a:gd name="connsiteX5" fmla="*/ 127089 w 221529"/>
              <a:gd name="connsiteY5" fmla="*/ 272241 h 361535"/>
              <a:gd name="connsiteX6" fmla="*/ 156183 w 221529"/>
              <a:gd name="connsiteY6" fmla="*/ 347056 h 361535"/>
              <a:gd name="connsiteX7" fmla="*/ 192754 w 221529"/>
              <a:gd name="connsiteY7" fmla="*/ 290802 h 361535"/>
              <a:gd name="connsiteX8" fmla="*/ 221528 w 221529"/>
              <a:gd name="connsiteY8" fmla="*/ 353386 h 361535"/>
              <a:gd name="connsiteX9" fmla="*/ 193592 w 221529"/>
              <a:gd name="connsiteY9" fmla="*/ 146858 h 361535"/>
              <a:gd name="connsiteX10" fmla="*/ 108386 w 221529"/>
              <a:gd name="connsiteY10" fmla="*/ 0 h 361535"/>
              <a:gd name="connsiteX0" fmla="*/ 74538 w 187681"/>
              <a:gd name="connsiteY0" fmla="*/ 0 h 361535"/>
              <a:gd name="connsiteX1" fmla="*/ 23530 w 187681"/>
              <a:gd name="connsiteY1" fmla="*/ 179179 h 361535"/>
              <a:gd name="connsiteX2" fmla="*/ 9587 w 187681"/>
              <a:gd name="connsiteY2" fmla="*/ 345670 h 361535"/>
              <a:gd name="connsiteX3" fmla="*/ 28950 w 187681"/>
              <a:gd name="connsiteY3" fmla="*/ 259526 h 361535"/>
              <a:gd name="connsiteX4" fmla="*/ 58384 w 187681"/>
              <a:gd name="connsiteY4" fmla="*/ 350552 h 361535"/>
              <a:gd name="connsiteX5" fmla="*/ 93241 w 187681"/>
              <a:gd name="connsiteY5" fmla="*/ 272241 h 361535"/>
              <a:gd name="connsiteX6" fmla="*/ 122335 w 187681"/>
              <a:gd name="connsiteY6" fmla="*/ 347056 h 361535"/>
              <a:gd name="connsiteX7" fmla="*/ 158906 w 187681"/>
              <a:gd name="connsiteY7" fmla="*/ 290802 h 361535"/>
              <a:gd name="connsiteX8" fmla="*/ 187680 w 187681"/>
              <a:gd name="connsiteY8" fmla="*/ 353386 h 361535"/>
              <a:gd name="connsiteX9" fmla="*/ 159744 w 187681"/>
              <a:gd name="connsiteY9" fmla="*/ 146858 h 361535"/>
              <a:gd name="connsiteX10" fmla="*/ 74538 w 187681"/>
              <a:gd name="connsiteY10" fmla="*/ 0 h 361535"/>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1"/>
              <a:gd name="connsiteY0" fmla="*/ 0 h 294980"/>
              <a:gd name="connsiteX1" fmla="*/ 24070 w 188221"/>
              <a:gd name="connsiteY1" fmla="*/ 112624 h 294980"/>
              <a:gd name="connsiteX2" fmla="*/ 10127 w 188221"/>
              <a:gd name="connsiteY2" fmla="*/ 279115 h 294980"/>
              <a:gd name="connsiteX3" fmla="*/ 29490 w 188221"/>
              <a:gd name="connsiteY3" fmla="*/ 192971 h 294980"/>
              <a:gd name="connsiteX4" fmla="*/ 58924 w 188221"/>
              <a:gd name="connsiteY4" fmla="*/ 283997 h 294980"/>
              <a:gd name="connsiteX5" fmla="*/ 93781 w 188221"/>
              <a:gd name="connsiteY5" fmla="*/ 205686 h 294980"/>
              <a:gd name="connsiteX6" fmla="*/ 122875 w 188221"/>
              <a:gd name="connsiteY6" fmla="*/ 280501 h 294980"/>
              <a:gd name="connsiteX7" fmla="*/ 159446 w 188221"/>
              <a:gd name="connsiteY7" fmla="*/ 224247 h 294980"/>
              <a:gd name="connsiteX8" fmla="*/ 188220 w 188221"/>
              <a:gd name="connsiteY8" fmla="*/ 286831 h 294980"/>
              <a:gd name="connsiteX9" fmla="*/ 160284 w 188221"/>
              <a:gd name="connsiteY9" fmla="*/ 80303 h 294980"/>
              <a:gd name="connsiteX10" fmla="*/ 92440 w 188221"/>
              <a:gd name="connsiteY10" fmla="*/ 0 h 294980"/>
              <a:gd name="connsiteX0" fmla="*/ 92440 w 188224"/>
              <a:gd name="connsiteY0" fmla="*/ 0 h 294980"/>
              <a:gd name="connsiteX1" fmla="*/ 24070 w 188224"/>
              <a:gd name="connsiteY1" fmla="*/ 112624 h 294980"/>
              <a:gd name="connsiteX2" fmla="*/ 10127 w 188224"/>
              <a:gd name="connsiteY2" fmla="*/ 279115 h 294980"/>
              <a:gd name="connsiteX3" fmla="*/ 29490 w 188224"/>
              <a:gd name="connsiteY3" fmla="*/ 192971 h 294980"/>
              <a:gd name="connsiteX4" fmla="*/ 58924 w 188224"/>
              <a:gd name="connsiteY4" fmla="*/ 283997 h 294980"/>
              <a:gd name="connsiteX5" fmla="*/ 93781 w 188224"/>
              <a:gd name="connsiteY5" fmla="*/ 205686 h 294980"/>
              <a:gd name="connsiteX6" fmla="*/ 122875 w 188224"/>
              <a:gd name="connsiteY6" fmla="*/ 280501 h 294980"/>
              <a:gd name="connsiteX7" fmla="*/ 159446 w 188224"/>
              <a:gd name="connsiteY7" fmla="*/ 224247 h 294980"/>
              <a:gd name="connsiteX8" fmla="*/ 188220 w 188224"/>
              <a:gd name="connsiteY8" fmla="*/ 286831 h 294980"/>
              <a:gd name="connsiteX9" fmla="*/ 168965 w 188224"/>
              <a:gd name="connsiteY9" fmla="*/ 138176 h 294980"/>
              <a:gd name="connsiteX10" fmla="*/ 92440 w 188224"/>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25662 w 184396"/>
              <a:gd name="connsiteY3" fmla="*/ 192971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48811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980"/>
              <a:gd name="connsiteX1" fmla="*/ 20242 w 184396"/>
              <a:gd name="connsiteY1" fmla="*/ 112624 h 294980"/>
              <a:gd name="connsiteX2" fmla="*/ 6299 w 184396"/>
              <a:gd name="connsiteY2" fmla="*/ 279115 h 294980"/>
              <a:gd name="connsiteX3" fmla="*/ 37237 w 184396"/>
              <a:gd name="connsiteY3" fmla="*/ 195865 h 294980"/>
              <a:gd name="connsiteX4" fmla="*/ 55096 w 184396"/>
              <a:gd name="connsiteY4" fmla="*/ 283997 h 294980"/>
              <a:gd name="connsiteX5" fmla="*/ 89953 w 184396"/>
              <a:gd name="connsiteY5" fmla="*/ 205686 h 294980"/>
              <a:gd name="connsiteX6" fmla="*/ 119047 w 184396"/>
              <a:gd name="connsiteY6" fmla="*/ 280501 h 294980"/>
              <a:gd name="connsiteX7" fmla="*/ 155618 w 184396"/>
              <a:gd name="connsiteY7" fmla="*/ 224247 h 294980"/>
              <a:gd name="connsiteX8" fmla="*/ 184392 w 184396"/>
              <a:gd name="connsiteY8" fmla="*/ 286831 h 294980"/>
              <a:gd name="connsiteX9" fmla="*/ 165137 w 184396"/>
              <a:gd name="connsiteY9" fmla="*/ 138176 h 294980"/>
              <a:gd name="connsiteX10" fmla="*/ 88612 w 184396"/>
              <a:gd name="connsiteY10" fmla="*/ 0 h 294980"/>
              <a:gd name="connsiteX0" fmla="*/ 88612 w 184396"/>
              <a:gd name="connsiteY0" fmla="*/ 0 h 294124"/>
              <a:gd name="connsiteX1" fmla="*/ 20242 w 184396"/>
              <a:gd name="connsiteY1" fmla="*/ 112624 h 294124"/>
              <a:gd name="connsiteX2" fmla="*/ 6299 w 184396"/>
              <a:gd name="connsiteY2" fmla="*/ 279115 h 294124"/>
              <a:gd name="connsiteX3" fmla="*/ 37237 w 184396"/>
              <a:gd name="connsiteY3" fmla="*/ 195865 h 294124"/>
              <a:gd name="connsiteX4" fmla="*/ 55096 w 184396"/>
              <a:gd name="connsiteY4" fmla="*/ 283997 h 294124"/>
              <a:gd name="connsiteX5" fmla="*/ 89953 w 184396"/>
              <a:gd name="connsiteY5" fmla="*/ 205686 h 294124"/>
              <a:gd name="connsiteX6" fmla="*/ 119047 w 184396"/>
              <a:gd name="connsiteY6" fmla="*/ 280501 h 294124"/>
              <a:gd name="connsiteX7" fmla="*/ 138256 w 184396"/>
              <a:gd name="connsiteY7" fmla="*/ 209779 h 294124"/>
              <a:gd name="connsiteX8" fmla="*/ 184392 w 184396"/>
              <a:gd name="connsiteY8" fmla="*/ 286831 h 294124"/>
              <a:gd name="connsiteX9" fmla="*/ 165137 w 184396"/>
              <a:gd name="connsiteY9" fmla="*/ 138176 h 294124"/>
              <a:gd name="connsiteX10" fmla="*/ 88612 w 184396"/>
              <a:gd name="connsiteY10" fmla="*/ 0 h 29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4396" h="294124">
                <a:moveTo>
                  <a:pt x="88612" y="0"/>
                </a:moveTo>
                <a:cubicBezTo>
                  <a:pt x="56968" y="50679"/>
                  <a:pt x="33961" y="66105"/>
                  <a:pt x="20242" y="112624"/>
                </a:cubicBezTo>
                <a:cubicBezTo>
                  <a:pt x="6523" y="159143"/>
                  <a:pt x="-8927" y="213836"/>
                  <a:pt x="6299" y="279115"/>
                </a:cubicBezTo>
                <a:cubicBezTo>
                  <a:pt x="21498" y="221707"/>
                  <a:pt x="14637" y="197945"/>
                  <a:pt x="37237" y="195865"/>
                </a:cubicBezTo>
                <a:cubicBezTo>
                  <a:pt x="59837" y="193785"/>
                  <a:pt x="24633" y="209364"/>
                  <a:pt x="55096" y="283997"/>
                </a:cubicBezTo>
                <a:cubicBezTo>
                  <a:pt x="82290" y="207484"/>
                  <a:pt x="79295" y="206269"/>
                  <a:pt x="89953" y="205686"/>
                </a:cubicBezTo>
                <a:cubicBezTo>
                  <a:pt x="100611" y="205103"/>
                  <a:pt x="108103" y="264868"/>
                  <a:pt x="119047" y="280501"/>
                </a:cubicBezTo>
                <a:cubicBezTo>
                  <a:pt x="129991" y="296134"/>
                  <a:pt x="125918" y="208724"/>
                  <a:pt x="138256" y="209779"/>
                </a:cubicBezTo>
                <a:cubicBezTo>
                  <a:pt x="150594" y="210834"/>
                  <a:pt x="184252" y="323361"/>
                  <a:pt x="184392" y="286831"/>
                </a:cubicBezTo>
                <a:cubicBezTo>
                  <a:pt x="184532" y="250301"/>
                  <a:pt x="181100" y="185981"/>
                  <a:pt x="165137" y="138176"/>
                </a:cubicBezTo>
                <a:cubicBezTo>
                  <a:pt x="149174" y="90371"/>
                  <a:pt x="139058" y="51793"/>
                  <a:pt x="88612" y="0"/>
                </a:cubicBezTo>
                <a:close/>
              </a:path>
            </a:pathLst>
          </a:custGeom>
          <a:pattFill prst="openDmnd">
            <a:fgClr>
              <a:schemeClr val="tx1"/>
            </a:fgClr>
            <a:bgClr>
              <a:schemeClr val="bg1"/>
            </a:bgClr>
          </a:patt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charset="0"/>
            </a:endParaRPr>
          </a:p>
        </p:txBody>
      </p:sp>
      <p:sp>
        <p:nvSpPr>
          <p:cNvPr id="84" name="Freeform: Shape 83">
            <a:extLst>
              <a:ext uri="{FF2B5EF4-FFF2-40B4-BE49-F238E27FC236}">
                <a16:creationId xmlns:a16="http://schemas.microsoft.com/office/drawing/2014/main" id="{734F7A13-57E1-E910-84F2-051D5E915A40}"/>
              </a:ext>
            </a:extLst>
          </p:cNvPr>
          <p:cNvSpPr/>
          <p:nvPr/>
        </p:nvSpPr>
        <p:spPr bwMode="auto">
          <a:xfrm>
            <a:off x="9222503" y="2463336"/>
            <a:ext cx="658400" cy="77726"/>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10000"/>
              <a:gd name="connsiteY0" fmla="*/ 136977 h 160498"/>
              <a:gd name="connsiteX1" fmla="*/ 2327 w 10000"/>
              <a:gd name="connsiteY1" fmla="*/ 158535 h 160498"/>
              <a:gd name="connsiteX2" fmla="*/ 6943 w 10000"/>
              <a:gd name="connsiteY2" fmla="*/ 47 h 160498"/>
              <a:gd name="connsiteX3" fmla="*/ 10000 w 10000"/>
              <a:gd name="connsiteY3" fmla="*/ 146977 h 160498"/>
              <a:gd name="connsiteX0" fmla="*/ 0 w 10000"/>
              <a:gd name="connsiteY0" fmla="*/ 136985 h 146986"/>
              <a:gd name="connsiteX1" fmla="*/ 3154 w 10000"/>
              <a:gd name="connsiteY1" fmla="*/ 135902 h 146986"/>
              <a:gd name="connsiteX2" fmla="*/ 6943 w 10000"/>
              <a:gd name="connsiteY2" fmla="*/ 55 h 146986"/>
              <a:gd name="connsiteX3" fmla="*/ 10000 w 10000"/>
              <a:gd name="connsiteY3" fmla="*/ 146985 h 146986"/>
              <a:gd name="connsiteX0" fmla="*/ 0 w 10069"/>
              <a:gd name="connsiteY0" fmla="*/ 31327 h 146984"/>
              <a:gd name="connsiteX1" fmla="*/ 3223 w 10069"/>
              <a:gd name="connsiteY1" fmla="*/ 135902 h 146984"/>
              <a:gd name="connsiteX2" fmla="*/ 7012 w 10069"/>
              <a:gd name="connsiteY2" fmla="*/ 55 h 146984"/>
              <a:gd name="connsiteX3" fmla="*/ 10069 w 10069"/>
              <a:gd name="connsiteY3" fmla="*/ 146985 h 146984"/>
              <a:gd name="connsiteX0" fmla="*/ 0 w 10069"/>
              <a:gd name="connsiteY0" fmla="*/ 31402 h 147060"/>
              <a:gd name="connsiteX1" fmla="*/ 3292 w 10069"/>
              <a:gd name="connsiteY1" fmla="*/ 60508 h 147060"/>
              <a:gd name="connsiteX2" fmla="*/ 7012 w 10069"/>
              <a:gd name="connsiteY2" fmla="*/ 130 h 147060"/>
              <a:gd name="connsiteX3" fmla="*/ 10069 w 10069"/>
              <a:gd name="connsiteY3" fmla="*/ 147060 h 147060"/>
              <a:gd name="connsiteX0" fmla="*/ 0 w 10069"/>
              <a:gd name="connsiteY0" fmla="*/ 31520 h 147178"/>
              <a:gd name="connsiteX1" fmla="*/ 3332 w 10069"/>
              <a:gd name="connsiteY1" fmla="*/ 34244 h 147178"/>
              <a:gd name="connsiteX2" fmla="*/ 7012 w 10069"/>
              <a:gd name="connsiteY2" fmla="*/ 248 h 147178"/>
              <a:gd name="connsiteX3" fmla="*/ 10069 w 10069"/>
              <a:gd name="connsiteY3" fmla="*/ 147178 h 147178"/>
              <a:gd name="connsiteX0" fmla="*/ 0 w 9908"/>
              <a:gd name="connsiteY0" fmla="*/ 31520 h 147178"/>
              <a:gd name="connsiteX1" fmla="*/ 3171 w 9908"/>
              <a:gd name="connsiteY1" fmla="*/ 34244 h 147178"/>
              <a:gd name="connsiteX2" fmla="*/ 6851 w 9908"/>
              <a:gd name="connsiteY2" fmla="*/ 248 h 147178"/>
              <a:gd name="connsiteX3" fmla="*/ 9908 w 9908"/>
              <a:gd name="connsiteY3" fmla="*/ 147178 h 147178"/>
              <a:gd name="connsiteX0" fmla="*/ 0 w 10000"/>
              <a:gd name="connsiteY0" fmla="*/ 2142 h 10000"/>
              <a:gd name="connsiteX1" fmla="*/ 3200 w 10000"/>
              <a:gd name="connsiteY1" fmla="*/ 2327 h 10000"/>
              <a:gd name="connsiteX2" fmla="*/ 6915 w 10000"/>
              <a:gd name="connsiteY2" fmla="*/ 17 h 10000"/>
              <a:gd name="connsiteX3" fmla="*/ 10000 w 10000"/>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837 h 10097"/>
              <a:gd name="connsiteX1" fmla="*/ 3727 w 10081"/>
              <a:gd name="connsiteY1" fmla="*/ 631 h 10097"/>
              <a:gd name="connsiteX2" fmla="*/ 6996 w 10081"/>
              <a:gd name="connsiteY2" fmla="*/ 114 h 10097"/>
              <a:gd name="connsiteX3" fmla="*/ 10081 w 10081"/>
              <a:gd name="connsiteY3" fmla="*/ 10097 h 10097"/>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Lst>
            <a:ahLst/>
            <a:cxnLst>
              <a:cxn ang="0">
                <a:pos x="connsiteX0" y="connsiteY0"/>
              </a:cxn>
              <a:cxn ang="0">
                <a:pos x="connsiteX1" y="connsiteY1"/>
              </a:cxn>
              <a:cxn ang="0">
                <a:pos x="connsiteX2" y="connsiteY2"/>
              </a:cxn>
              <a:cxn ang="0">
                <a:pos x="connsiteX3" y="connsiteY3"/>
              </a:cxn>
            </a:cxnLst>
            <a:rect l="l" t="t" r="r" b="b"/>
            <a:pathLst>
              <a:path w="10081" h="11202">
                <a:moveTo>
                  <a:pt x="0" y="3942"/>
                </a:moveTo>
                <a:cubicBezTo>
                  <a:pt x="1393" y="5338"/>
                  <a:pt x="2513" y="2432"/>
                  <a:pt x="3727" y="1736"/>
                </a:cubicBezTo>
                <a:cubicBezTo>
                  <a:pt x="4942" y="1040"/>
                  <a:pt x="5612" y="-187"/>
                  <a:pt x="6996" y="24"/>
                </a:cubicBezTo>
                <a:cubicBezTo>
                  <a:pt x="7931" y="1642"/>
                  <a:pt x="9870" y="4929"/>
                  <a:pt x="10081" y="11202"/>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93" name="Freeform: Shape 92">
            <a:extLst>
              <a:ext uri="{FF2B5EF4-FFF2-40B4-BE49-F238E27FC236}">
                <a16:creationId xmlns:a16="http://schemas.microsoft.com/office/drawing/2014/main" id="{96487DD8-02A1-C6D8-9E5E-98A933BF7024}"/>
              </a:ext>
            </a:extLst>
          </p:cNvPr>
          <p:cNvSpPr/>
          <p:nvPr/>
        </p:nvSpPr>
        <p:spPr bwMode="auto">
          <a:xfrm>
            <a:off x="9157149" y="2488387"/>
            <a:ext cx="666799" cy="49922"/>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10207"/>
              <a:gd name="connsiteY0" fmla="*/ 154795 h 178316"/>
              <a:gd name="connsiteX1" fmla="*/ 2327 w 10207"/>
              <a:gd name="connsiteY1" fmla="*/ 176353 h 178316"/>
              <a:gd name="connsiteX2" fmla="*/ 7219 w 10207"/>
              <a:gd name="connsiteY2" fmla="*/ 93335 h 178316"/>
              <a:gd name="connsiteX3" fmla="*/ 10207 w 10207"/>
              <a:gd name="connsiteY3" fmla="*/ 13858 h 178316"/>
              <a:gd name="connsiteX0" fmla="*/ 0 w 10207"/>
              <a:gd name="connsiteY0" fmla="*/ 242612 h 266133"/>
              <a:gd name="connsiteX1" fmla="*/ 2327 w 10207"/>
              <a:gd name="connsiteY1" fmla="*/ 264170 h 266133"/>
              <a:gd name="connsiteX2" fmla="*/ 8046 w 10207"/>
              <a:gd name="connsiteY2" fmla="*/ 27 h 266133"/>
              <a:gd name="connsiteX3" fmla="*/ 10207 w 10207"/>
              <a:gd name="connsiteY3" fmla="*/ 101675 h 266133"/>
              <a:gd name="connsiteX0" fmla="*/ 0 w 10207"/>
              <a:gd name="connsiteY0" fmla="*/ 242652 h 242653"/>
              <a:gd name="connsiteX1" fmla="*/ 4532 w 10207"/>
              <a:gd name="connsiteY1" fmla="*/ 113273 h 242653"/>
              <a:gd name="connsiteX2" fmla="*/ 8046 w 10207"/>
              <a:gd name="connsiteY2" fmla="*/ 67 h 242653"/>
              <a:gd name="connsiteX3" fmla="*/ 10207 w 10207"/>
              <a:gd name="connsiteY3" fmla="*/ 101715 h 242653"/>
              <a:gd name="connsiteX0" fmla="*/ 0 w 10069"/>
              <a:gd name="connsiteY0" fmla="*/ 53978 h 114284"/>
              <a:gd name="connsiteX1" fmla="*/ 4394 w 10069"/>
              <a:gd name="connsiteY1" fmla="*/ 113273 h 114284"/>
              <a:gd name="connsiteX2" fmla="*/ 7908 w 10069"/>
              <a:gd name="connsiteY2" fmla="*/ 67 h 114284"/>
              <a:gd name="connsiteX3" fmla="*/ 10069 w 10069"/>
              <a:gd name="connsiteY3" fmla="*/ 101715 h 114284"/>
              <a:gd name="connsiteX0" fmla="*/ 0 w 10069"/>
              <a:gd name="connsiteY0" fmla="*/ 76620 h 114699"/>
              <a:gd name="connsiteX1" fmla="*/ 4394 w 10069"/>
              <a:gd name="connsiteY1" fmla="*/ 113273 h 114699"/>
              <a:gd name="connsiteX2" fmla="*/ 7908 w 10069"/>
              <a:gd name="connsiteY2" fmla="*/ 67 h 114699"/>
              <a:gd name="connsiteX3" fmla="*/ 10069 w 10069"/>
              <a:gd name="connsiteY3" fmla="*/ 101715 h 114699"/>
              <a:gd name="connsiteX0" fmla="*/ 0 w 10069"/>
              <a:gd name="connsiteY0" fmla="*/ 76625 h 122599"/>
              <a:gd name="connsiteX1" fmla="*/ 1444 w 10069"/>
              <a:gd name="connsiteY1" fmla="*/ 111784 h 122599"/>
              <a:gd name="connsiteX2" fmla="*/ 4394 w 10069"/>
              <a:gd name="connsiteY2" fmla="*/ 113278 h 122599"/>
              <a:gd name="connsiteX3" fmla="*/ 7908 w 10069"/>
              <a:gd name="connsiteY3" fmla="*/ 72 h 122599"/>
              <a:gd name="connsiteX4" fmla="*/ 10069 w 10069"/>
              <a:gd name="connsiteY4" fmla="*/ 101720 h 122599"/>
              <a:gd name="connsiteX0" fmla="*/ 0 w 10138"/>
              <a:gd name="connsiteY0" fmla="*/ 0 h 151632"/>
              <a:gd name="connsiteX1" fmla="*/ 1513 w 10138"/>
              <a:gd name="connsiteY1" fmla="*/ 140817 h 151632"/>
              <a:gd name="connsiteX2" fmla="*/ 4463 w 10138"/>
              <a:gd name="connsiteY2" fmla="*/ 142311 h 151632"/>
              <a:gd name="connsiteX3" fmla="*/ 7977 w 10138"/>
              <a:gd name="connsiteY3" fmla="*/ 29105 h 151632"/>
              <a:gd name="connsiteX4" fmla="*/ 10138 w 10138"/>
              <a:gd name="connsiteY4" fmla="*/ 130753 h 151632"/>
              <a:gd name="connsiteX0" fmla="*/ 0 w 10138"/>
              <a:gd name="connsiteY0" fmla="*/ 0 h 145293"/>
              <a:gd name="connsiteX1" fmla="*/ 2064 w 10138"/>
              <a:gd name="connsiteY1" fmla="*/ 80442 h 145293"/>
              <a:gd name="connsiteX2" fmla="*/ 4463 w 10138"/>
              <a:gd name="connsiteY2" fmla="*/ 142311 h 145293"/>
              <a:gd name="connsiteX3" fmla="*/ 7977 w 10138"/>
              <a:gd name="connsiteY3" fmla="*/ 29105 h 145293"/>
              <a:gd name="connsiteX4" fmla="*/ 10138 w 10138"/>
              <a:gd name="connsiteY4" fmla="*/ 130753 h 145293"/>
              <a:gd name="connsiteX0" fmla="*/ 0 w 10138"/>
              <a:gd name="connsiteY0" fmla="*/ 0 h 130752"/>
              <a:gd name="connsiteX1" fmla="*/ 2064 w 10138"/>
              <a:gd name="connsiteY1" fmla="*/ 80442 h 130752"/>
              <a:gd name="connsiteX2" fmla="*/ 5497 w 10138"/>
              <a:gd name="connsiteY2" fmla="*/ 59294 h 130752"/>
              <a:gd name="connsiteX3" fmla="*/ 7977 w 10138"/>
              <a:gd name="connsiteY3" fmla="*/ 29105 h 130752"/>
              <a:gd name="connsiteX4" fmla="*/ 10138 w 10138"/>
              <a:gd name="connsiteY4" fmla="*/ 130753 h 130752"/>
              <a:gd name="connsiteX0" fmla="*/ 0 w 10138"/>
              <a:gd name="connsiteY0" fmla="*/ 0 h 130754"/>
              <a:gd name="connsiteX1" fmla="*/ 2064 w 10138"/>
              <a:gd name="connsiteY1" fmla="*/ 80442 h 130754"/>
              <a:gd name="connsiteX2" fmla="*/ 5497 w 10138"/>
              <a:gd name="connsiteY2" fmla="*/ 59294 h 130754"/>
              <a:gd name="connsiteX3" fmla="*/ 7839 w 10138"/>
              <a:gd name="connsiteY3" fmla="*/ 6465 h 130754"/>
              <a:gd name="connsiteX4" fmla="*/ 10138 w 10138"/>
              <a:gd name="connsiteY4" fmla="*/ 130753 h 130754"/>
              <a:gd name="connsiteX0" fmla="*/ 0 w 10299"/>
              <a:gd name="connsiteY0" fmla="*/ 0 h 91180"/>
              <a:gd name="connsiteX1" fmla="*/ 2064 w 10299"/>
              <a:gd name="connsiteY1" fmla="*/ 80442 h 91180"/>
              <a:gd name="connsiteX2" fmla="*/ 5497 w 10299"/>
              <a:gd name="connsiteY2" fmla="*/ 59294 h 91180"/>
              <a:gd name="connsiteX3" fmla="*/ 7839 w 10299"/>
              <a:gd name="connsiteY3" fmla="*/ 6465 h 91180"/>
              <a:gd name="connsiteX4" fmla="*/ 10299 w 10299"/>
              <a:gd name="connsiteY4" fmla="*/ 91180 h 91180"/>
              <a:gd name="connsiteX0" fmla="*/ 0 w 10299"/>
              <a:gd name="connsiteY0" fmla="*/ 15635 h 106815"/>
              <a:gd name="connsiteX1" fmla="*/ 2064 w 10299"/>
              <a:gd name="connsiteY1" fmla="*/ 96077 h 106815"/>
              <a:gd name="connsiteX2" fmla="*/ 5497 w 10299"/>
              <a:gd name="connsiteY2" fmla="*/ 74929 h 106815"/>
              <a:gd name="connsiteX3" fmla="*/ 8120 w 10299"/>
              <a:gd name="connsiteY3" fmla="*/ 116 h 106815"/>
              <a:gd name="connsiteX4" fmla="*/ 10299 w 10299"/>
              <a:gd name="connsiteY4" fmla="*/ 106815 h 106815"/>
              <a:gd name="connsiteX0" fmla="*/ 0 w 10299"/>
              <a:gd name="connsiteY0" fmla="*/ 16693 h 107873"/>
              <a:gd name="connsiteX1" fmla="*/ 2064 w 10299"/>
              <a:gd name="connsiteY1" fmla="*/ 97135 h 107873"/>
              <a:gd name="connsiteX2" fmla="*/ 6019 w 10299"/>
              <a:gd name="connsiteY2" fmla="*/ 18828 h 107873"/>
              <a:gd name="connsiteX3" fmla="*/ 8120 w 10299"/>
              <a:gd name="connsiteY3" fmla="*/ 1174 h 107873"/>
              <a:gd name="connsiteX4" fmla="*/ 10299 w 10299"/>
              <a:gd name="connsiteY4" fmla="*/ 107873 h 107873"/>
              <a:gd name="connsiteX0" fmla="*/ 0 w 10299"/>
              <a:gd name="connsiteY0" fmla="*/ 16693 h 107873"/>
              <a:gd name="connsiteX1" fmla="*/ 2546 w 10299"/>
              <a:gd name="connsiteY1" fmla="*/ 70753 h 107873"/>
              <a:gd name="connsiteX2" fmla="*/ 6019 w 10299"/>
              <a:gd name="connsiteY2" fmla="*/ 18828 h 107873"/>
              <a:gd name="connsiteX3" fmla="*/ 8120 w 10299"/>
              <a:gd name="connsiteY3" fmla="*/ 1174 h 107873"/>
              <a:gd name="connsiteX4" fmla="*/ 10299 w 10299"/>
              <a:gd name="connsiteY4" fmla="*/ 107873 h 107873"/>
              <a:gd name="connsiteX0" fmla="*/ 0 w 10299"/>
              <a:gd name="connsiteY0" fmla="*/ 16693 h 107873"/>
              <a:gd name="connsiteX1" fmla="*/ 2546 w 10299"/>
              <a:gd name="connsiteY1" fmla="*/ 70753 h 107873"/>
              <a:gd name="connsiteX2" fmla="*/ 6019 w 10299"/>
              <a:gd name="connsiteY2" fmla="*/ 18828 h 107873"/>
              <a:gd name="connsiteX3" fmla="*/ 8120 w 10299"/>
              <a:gd name="connsiteY3" fmla="*/ 1174 h 107873"/>
              <a:gd name="connsiteX4" fmla="*/ 10299 w 10299"/>
              <a:gd name="connsiteY4" fmla="*/ 107873 h 107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9" h="107873">
                <a:moveTo>
                  <a:pt x="0" y="16693"/>
                </a:moveTo>
                <a:cubicBezTo>
                  <a:pt x="832" y="70919"/>
                  <a:pt x="1814" y="64644"/>
                  <a:pt x="2546" y="70753"/>
                </a:cubicBezTo>
                <a:cubicBezTo>
                  <a:pt x="3278" y="76862"/>
                  <a:pt x="5011" y="37447"/>
                  <a:pt x="6019" y="18828"/>
                </a:cubicBezTo>
                <a:cubicBezTo>
                  <a:pt x="7027" y="209"/>
                  <a:pt x="6749" y="-1931"/>
                  <a:pt x="8120" y="1174"/>
                </a:cubicBezTo>
                <a:cubicBezTo>
                  <a:pt x="9047" y="24994"/>
                  <a:pt x="9648" y="46317"/>
                  <a:pt x="10299" y="107873"/>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94" name="Freeform: Shape 93">
            <a:extLst>
              <a:ext uri="{FF2B5EF4-FFF2-40B4-BE49-F238E27FC236}">
                <a16:creationId xmlns:a16="http://schemas.microsoft.com/office/drawing/2014/main" id="{10EE6E03-235B-FAC0-133F-F42878031FB2}"/>
              </a:ext>
            </a:extLst>
          </p:cNvPr>
          <p:cNvSpPr/>
          <p:nvPr/>
        </p:nvSpPr>
        <p:spPr bwMode="auto">
          <a:xfrm>
            <a:off x="9097883" y="2498474"/>
            <a:ext cx="666799" cy="45719"/>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9104"/>
              <a:gd name="connsiteY0" fmla="*/ 5 h 263341"/>
              <a:gd name="connsiteX1" fmla="*/ 1431 w 9104"/>
              <a:gd name="connsiteY1" fmla="*/ 263062 h 263341"/>
              <a:gd name="connsiteX2" fmla="*/ 6323 w 9104"/>
              <a:gd name="connsiteY2" fmla="*/ 180044 h 263341"/>
              <a:gd name="connsiteX3" fmla="*/ 9104 w 9104"/>
              <a:gd name="connsiteY3" fmla="*/ 251504 h 263341"/>
              <a:gd name="connsiteX0" fmla="*/ 0 w 11514"/>
              <a:gd name="connsiteY0" fmla="*/ 0 h 9999"/>
              <a:gd name="connsiteX1" fmla="*/ 1572 w 11514"/>
              <a:gd name="connsiteY1" fmla="*/ 9989 h 9999"/>
              <a:gd name="connsiteX2" fmla="*/ 6945 w 11514"/>
              <a:gd name="connsiteY2" fmla="*/ 6837 h 9999"/>
              <a:gd name="connsiteX3" fmla="*/ 11514 w 11514"/>
              <a:gd name="connsiteY3" fmla="*/ 2673 h 9999"/>
              <a:gd name="connsiteX0" fmla="*/ 0 w 10000"/>
              <a:gd name="connsiteY0" fmla="*/ 615 h 10615"/>
              <a:gd name="connsiteX1" fmla="*/ 1365 w 10000"/>
              <a:gd name="connsiteY1" fmla="*/ 10605 h 10615"/>
              <a:gd name="connsiteX2" fmla="*/ 8530 w 10000"/>
              <a:gd name="connsiteY2" fmla="*/ 1 h 10615"/>
              <a:gd name="connsiteX3" fmla="*/ 10000 w 10000"/>
              <a:gd name="connsiteY3" fmla="*/ 3288 h 10615"/>
              <a:gd name="connsiteX0" fmla="*/ 0 w 10000"/>
              <a:gd name="connsiteY0" fmla="*/ 616 h 4896"/>
              <a:gd name="connsiteX1" fmla="*/ 3928 w 10000"/>
              <a:gd name="connsiteY1" fmla="*/ 4874 h 4896"/>
              <a:gd name="connsiteX2" fmla="*/ 8530 w 10000"/>
              <a:gd name="connsiteY2" fmla="*/ 2 h 4896"/>
              <a:gd name="connsiteX3" fmla="*/ 10000 w 10000"/>
              <a:gd name="connsiteY3" fmla="*/ 3289 h 4896"/>
              <a:gd name="connsiteX0" fmla="*/ 0 w 10000"/>
              <a:gd name="connsiteY0" fmla="*/ 0 h 15164"/>
              <a:gd name="connsiteX1" fmla="*/ 3928 w 10000"/>
              <a:gd name="connsiteY1" fmla="*/ 15136 h 15164"/>
              <a:gd name="connsiteX2" fmla="*/ 8530 w 10000"/>
              <a:gd name="connsiteY2" fmla="*/ 5185 h 15164"/>
              <a:gd name="connsiteX3" fmla="*/ 10000 w 10000"/>
              <a:gd name="connsiteY3" fmla="*/ 11899 h 15164"/>
              <a:gd name="connsiteX0" fmla="*/ 0 w 10000"/>
              <a:gd name="connsiteY0" fmla="*/ 0 h 11899"/>
              <a:gd name="connsiteX1" fmla="*/ 3862 w 10000"/>
              <a:gd name="connsiteY1" fmla="*/ 10453 h 11899"/>
              <a:gd name="connsiteX2" fmla="*/ 8530 w 10000"/>
              <a:gd name="connsiteY2" fmla="*/ 5185 h 11899"/>
              <a:gd name="connsiteX3" fmla="*/ 10000 w 10000"/>
              <a:gd name="connsiteY3" fmla="*/ 11899 h 11899"/>
              <a:gd name="connsiteX0" fmla="*/ 0 w 10000"/>
              <a:gd name="connsiteY0" fmla="*/ 0 h 11899"/>
              <a:gd name="connsiteX1" fmla="*/ 3862 w 10000"/>
              <a:gd name="connsiteY1" fmla="*/ 10453 h 11899"/>
              <a:gd name="connsiteX2" fmla="*/ 8267 w 10000"/>
              <a:gd name="connsiteY2" fmla="*/ 4599 h 11899"/>
              <a:gd name="connsiteX3" fmla="*/ 10000 w 10000"/>
              <a:gd name="connsiteY3" fmla="*/ 11899 h 11899"/>
              <a:gd name="connsiteX0" fmla="*/ 0 w 9540"/>
              <a:gd name="connsiteY0" fmla="*/ 0 h 10492"/>
              <a:gd name="connsiteX1" fmla="*/ 3862 w 9540"/>
              <a:gd name="connsiteY1" fmla="*/ 10453 h 10492"/>
              <a:gd name="connsiteX2" fmla="*/ 8267 w 9540"/>
              <a:gd name="connsiteY2" fmla="*/ 4599 h 10492"/>
              <a:gd name="connsiteX3" fmla="*/ 9540 w 9540"/>
              <a:gd name="connsiteY3" fmla="*/ 8972 h 10492"/>
              <a:gd name="connsiteX0" fmla="*/ 0 w 9839"/>
              <a:gd name="connsiteY0" fmla="*/ 0 h 10973"/>
              <a:gd name="connsiteX1" fmla="*/ 3887 w 9839"/>
              <a:gd name="connsiteY1" fmla="*/ 10938 h 10973"/>
              <a:gd name="connsiteX2" fmla="*/ 8505 w 9839"/>
              <a:gd name="connsiteY2" fmla="*/ 5358 h 10973"/>
              <a:gd name="connsiteX3" fmla="*/ 9839 w 9839"/>
              <a:gd name="connsiteY3" fmla="*/ 9526 h 10973"/>
              <a:gd name="connsiteX0" fmla="*/ 0 w 10000"/>
              <a:gd name="connsiteY0" fmla="*/ 0 h 10016"/>
              <a:gd name="connsiteX1" fmla="*/ 3951 w 10000"/>
              <a:gd name="connsiteY1" fmla="*/ 9968 h 10016"/>
              <a:gd name="connsiteX2" fmla="*/ 8644 w 10000"/>
              <a:gd name="connsiteY2" fmla="*/ 4883 h 10016"/>
              <a:gd name="connsiteX3" fmla="*/ 10000 w 10000"/>
              <a:gd name="connsiteY3" fmla="*/ 8681 h 10016"/>
              <a:gd name="connsiteX0" fmla="*/ 0 w 10000"/>
              <a:gd name="connsiteY0" fmla="*/ 0 h 8681"/>
              <a:gd name="connsiteX1" fmla="*/ 3543 w 10000"/>
              <a:gd name="connsiteY1" fmla="*/ 7006 h 8681"/>
              <a:gd name="connsiteX2" fmla="*/ 8644 w 10000"/>
              <a:gd name="connsiteY2" fmla="*/ 4883 h 8681"/>
              <a:gd name="connsiteX3" fmla="*/ 10000 w 10000"/>
              <a:gd name="connsiteY3" fmla="*/ 8681 h 8681"/>
              <a:gd name="connsiteX0" fmla="*/ 0 w 10000"/>
              <a:gd name="connsiteY0" fmla="*/ 0 h 10000"/>
              <a:gd name="connsiteX1" fmla="*/ 3543 w 10000"/>
              <a:gd name="connsiteY1" fmla="*/ 8070 h 10000"/>
              <a:gd name="connsiteX2" fmla="*/ 8154 w 10000"/>
              <a:gd name="connsiteY2" fmla="*/ 2554 h 10000"/>
              <a:gd name="connsiteX3" fmla="*/ 10000 w 10000"/>
              <a:gd name="connsiteY3" fmla="*/ 10000 h 10000"/>
              <a:gd name="connsiteX0" fmla="*/ 0 w 10000"/>
              <a:gd name="connsiteY0" fmla="*/ 0 h 10000"/>
              <a:gd name="connsiteX1" fmla="*/ 3543 w 10000"/>
              <a:gd name="connsiteY1" fmla="*/ 8070 h 10000"/>
              <a:gd name="connsiteX2" fmla="*/ 8154 w 10000"/>
              <a:gd name="connsiteY2" fmla="*/ 2554 h 10000"/>
              <a:gd name="connsiteX3" fmla="*/ 10000 w 10000"/>
              <a:gd name="connsiteY3" fmla="*/ 10000 h 10000"/>
              <a:gd name="connsiteX0" fmla="*/ 0 w 10286"/>
              <a:gd name="connsiteY0" fmla="*/ 0 h 8635"/>
              <a:gd name="connsiteX1" fmla="*/ 3543 w 10286"/>
              <a:gd name="connsiteY1" fmla="*/ 8070 h 8635"/>
              <a:gd name="connsiteX2" fmla="*/ 8154 w 10286"/>
              <a:gd name="connsiteY2" fmla="*/ 2554 h 8635"/>
              <a:gd name="connsiteX3" fmla="*/ 10286 w 10286"/>
              <a:gd name="connsiteY3" fmla="*/ 8635 h 8635"/>
              <a:gd name="connsiteX0" fmla="*/ 0 w 10000"/>
              <a:gd name="connsiteY0" fmla="*/ 0 h 9452"/>
              <a:gd name="connsiteX1" fmla="*/ 3444 w 10000"/>
              <a:gd name="connsiteY1" fmla="*/ 9346 h 9452"/>
              <a:gd name="connsiteX2" fmla="*/ 7927 w 10000"/>
              <a:gd name="connsiteY2" fmla="*/ 2958 h 9452"/>
              <a:gd name="connsiteX3" fmla="*/ 10000 w 10000"/>
              <a:gd name="connsiteY3" fmla="*/ 8814 h 9452"/>
              <a:gd name="connsiteX0" fmla="*/ 0 w 10040"/>
              <a:gd name="connsiteY0" fmla="*/ 0 h 10000"/>
              <a:gd name="connsiteX1" fmla="*/ 3444 w 10040"/>
              <a:gd name="connsiteY1" fmla="*/ 9888 h 10000"/>
              <a:gd name="connsiteX2" fmla="*/ 7927 w 10040"/>
              <a:gd name="connsiteY2" fmla="*/ 3129 h 10000"/>
              <a:gd name="connsiteX3" fmla="*/ 10040 w 10040"/>
              <a:gd name="connsiteY3" fmla="*/ 8071 h 10000"/>
              <a:gd name="connsiteX0" fmla="*/ 0 w 10040"/>
              <a:gd name="connsiteY0" fmla="*/ 0 h 10000"/>
              <a:gd name="connsiteX1" fmla="*/ 3444 w 10040"/>
              <a:gd name="connsiteY1" fmla="*/ 9888 h 10000"/>
              <a:gd name="connsiteX2" fmla="*/ 7927 w 10040"/>
              <a:gd name="connsiteY2" fmla="*/ 3129 h 10000"/>
              <a:gd name="connsiteX3" fmla="*/ 10040 w 10040"/>
              <a:gd name="connsiteY3" fmla="*/ 8071 h 10000"/>
            </a:gdLst>
            <a:ahLst/>
            <a:cxnLst>
              <a:cxn ang="0">
                <a:pos x="connsiteX0" y="connsiteY0"/>
              </a:cxn>
              <a:cxn ang="0">
                <a:pos x="connsiteX1" y="connsiteY1"/>
              </a:cxn>
              <a:cxn ang="0">
                <a:pos x="connsiteX2" y="connsiteY2"/>
              </a:cxn>
              <a:cxn ang="0">
                <a:pos x="connsiteX3" y="connsiteY3"/>
              </a:cxn>
            </a:cxnLst>
            <a:rect l="l" t="t" r="r" b="b"/>
            <a:pathLst>
              <a:path w="10040" h="10000">
                <a:moveTo>
                  <a:pt x="0" y="0"/>
                </a:moveTo>
                <a:cubicBezTo>
                  <a:pt x="571" y="5300"/>
                  <a:pt x="2255" y="10863"/>
                  <a:pt x="3444" y="9888"/>
                </a:cubicBezTo>
                <a:cubicBezTo>
                  <a:pt x="4633" y="8915"/>
                  <a:pt x="6573" y="2834"/>
                  <a:pt x="7927" y="3129"/>
                </a:cubicBezTo>
                <a:cubicBezTo>
                  <a:pt x="8843" y="5394"/>
                  <a:pt x="9435" y="1798"/>
                  <a:pt x="10040" y="8071"/>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95" name="Freeform: Shape 94">
            <a:extLst>
              <a:ext uri="{FF2B5EF4-FFF2-40B4-BE49-F238E27FC236}">
                <a16:creationId xmlns:a16="http://schemas.microsoft.com/office/drawing/2014/main" id="{220AE374-7DAA-19E6-D225-0E8BFDD9A5E6}"/>
              </a:ext>
            </a:extLst>
          </p:cNvPr>
          <p:cNvSpPr/>
          <p:nvPr/>
        </p:nvSpPr>
        <p:spPr bwMode="auto">
          <a:xfrm>
            <a:off x="9050157" y="2501183"/>
            <a:ext cx="666798" cy="63181"/>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9724"/>
              <a:gd name="connsiteY0" fmla="*/ 5 h 293502"/>
              <a:gd name="connsiteX1" fmla="*/ 2051 w 9724"/>
              <a:gd name="connsiteY1" fmla="*/ 293249 h 293502"/>
              <a:gd name="connsiteX2" fmla="*/ 6943 w 9724"/>
              <a:gd name="connsiteY2" fmla="*/ 210231 h 293502"/>
              <a:gd name="connsiteX3" fmla="*/ 9724 w 9724"/>
              <a:gd name="connsiteY3" fmla="*/ 281691 h 293502"/>
              <a:gd name="connsiteX0" fmla="*/ 0 w 10000"/>
              <a:gd name="connsiteY0" fmla="*/ 0 h 9598"/>
              <a:gd name="connsiteX1" fmla="*/ 2818 w 10000"/>
              <a:gd name="connsiteY1" fmla="*/ 5877 h 9598"/>
              <a:gd name="connsiteX2" fmla="*/ 7140 w 10000"/>
              <a:gd name="connsiteY2" fmla="*/ 7163 h 9598"/>
              <a:gd name="connsiteX3" fmla="*/ 10000 w 10000"/>
              <a:gd name="connsiteY3" fmla="*/ 9598 h 9598"/>
              <a:gd name="connsiteX0" fmla="*/ 0 w 10000"/>
              <a:gd name="connsiteY0" fmla="*/ 0 h 10000"/>
              <a:gd name="connsiteX1" fmla="*/ 2818 w 10000"/>
              <a:gd name="connsiteY1" fmla="*/ 6123 h 10000"/>
              <a:gd name="connsiteX2" fmla="*/ 7140 w 10000"/>
              <a:gd name="connsiteY2" fmla="*/ 7463 h 10000"/>
              <a:gd name="connsiteX3" fmla="*/ 10000 w 10000"/>
              <a:gd name="connsiteY3" fmla="*/ 10000 h 10000"/>
              <a:gd name="connsiteX0" fmla="*/ 0 w 10000"/>
              <a:gd name="connsiteY0" fmla="*/ 0 h 10000"/>
              <a:gd name="connsiteX1" fmla="*/ 2818 w 10000"/>
              <a:gd name="connsiteY1" fmla="*/ 6123 h 10000"/>
              <a:gd name="connsiteX2" fmla="*/ 7140 w 10000"/>
              <a:gd name="connsiteY2" fmla="*/ 7463 h 10000"/>
              <a:gd name="connsiteX3" fmla="*/ 10000 w 10000"/>
              <a:gd name="connsiteY3" fmla="*/ 10000 h 10000"/>
              <a:gd name="connsiteX0" fmla="*/ 0 w 10000"/>
              <a:gd name="connsiteY0" fmla="*/ 0 h 10000"/>
              <a:gd name="connsiteX1" fmla="*/ 2818 w 10000"/>
              <a:gd name="connsiteY1" fmla="*/ 6123 h 10000"/>
              <a:gd name="connsiteX2" fmla="*/ 7565 w 10000"/>
              <a:gd name="connsiteY2" fmla="*/ 5320 h 10000"/>
              <a:gd name="connsiteX3" fmla="*/ 10000 w 10000"/>
              <a:gd name="connsiteY3" fmla="*/ 10000 h 10000"/>
              <a:gd name="connsiteX0" fmla="*/ 0 w 10213"/>
              <a:gd name="connsiteY0" fmla="*/ 0 h 6403"/>
              <a:gd name="connsiteX1" fmla="*/ 2818 w 10213"/>
              <a:gd name="connsiteY1" fmla="*/ 6123 h 6403"/>
              <a:gd name="connsiteX2" fmla="*/ 7565 w 10213"/>
              <a:gd name="connsiteY2" fmla="*/ 5320 h 6403"/>
              <a:gd name="connsiteX3" fmla="*/ 10213 w 10213"/>
              <a:gd name="connsiteY3" fmla="*/ 3570 h 6403"/>
              <a:gd name="connsiteX0" fmla="*/ 0 w 10000"/>
              <a:gd name="connsiteY0" fmla="*/ 0 h 9925"/>
              <a:gd name="connsiteX1" fmla="*/ 2759 w 10000"/>
              <a:gd name="connsiteY1" fmla="*/ 9563 h 9925"/>
              <a:gd name="connsiteX2" fmla="*/ 7615 w 10000"/>
              <a:gd name="connsiteY2" fmla="*/ 7472 h 9925"/>
              <a:gd name="connsiteX3" fmla="*/ 10000 w 10000"/>
              <a:gd name="connsiteY3" fmla="*/ 5576 h 9925"/>
              <a:gd name="connsiteX0" fmla="*/ 0 w 10485"/>
              <a:gd name="connsiteY0" fmla="*/ 0 h 10000"/>
              <a:gd name="connsiteX1" fmla="*/ 2759 w 10485"/>
              <a:gd name="connsiteY1" fmla="*/ 9635 h 10000"/>
              <a:gd name="connsiteX2" fmla="*/ 7615 w 10485"/>
              <a:gd name="connsiteY2" fmla="*/ 7528 h 10000"/>
              <a:gd name="connsiteX3" fmla="*/ 10485 w 10485"/>
              <a:gd name="connsiteY3" fmla="*/ 4144 h 10000"/>
              <a:gd name="connsiteX0" fmla="*/ 0 w 10485"/>
              <a:gd name="connsiteY0" fmla="*/ 0 h 9836"/>
              <a:gd name="connsiteX1" fmla="*/ 2759 w 10485"/>
              <a:gd name="connsiteY1" fmla="*/ 9635 h 9836"/>
              <a:gd name="connsiteX2" fmla="*/ 8343 w 10485"/>
              <a:gd name="connsiteY2" fmla="*/ 3598 h 9836"/>
              <a:gd name="connsiteX3" fmla="*/ 10485 w 10485"/>
              <a:gd name="connsiteY3" fmla="*/ 4144 h 9836"/>
              <a:gd name="connsiteX0" fmla="*/ 0 w 10000"/>
              <a:gd name="connsiteY0" fmla="*/ 0 h 10000"/>
              <a:gd name="connsiteX1" fmla="*/ 2631 w 10000"/>
              <a:gd name="connsiteY1" fmla="*/ 9796 h 10000"/>
              <a:gd name="connsiteX2" fmla="*/ 7957 w 10000"/>
              <a:gd name="connsiteY2" fmla="*/ 3658 h 10000"/>
              <a:gd name="connsiteX3" fmla="*/ 10000 w 10000"/>
              <a:gd name="connsiteY3" fmla="*/ 4213 h 10000"/>
              <a:gd name="connsiteX0" fmla="*/ 0 w 10000"/>
              <a:gd name="connsiteY0" fmla="*/ 0 h 10018"/>
              <a:gd name="connsiteX1" fmla="*/ 2631 w 10000"/>
              <a:gd name="connsiteY1" fmla="*/ 9796 h 10018"/>
              <a:gd name="connsiteX2" fmla="*/ 7957 w 10000"/>
              <a:gd name="connsiteY2" fmla="*/ 3658 h 10018"/>
              <a:gd name="connsiteX3" fmla="*/ 10000 w 10000"/>
              <a:gd name="connsiteY3" fmla="*/ 4213 h 10018"/>
              <a:gd name="connsiteX0" fmla="*/ 0 w 10000"/>
              <a:gd name="connsiteY0" fmla="*/ 0 h 8810"/>
              <a:gd name="connsiteX1" fmla="*/ 3865 w 10000"/>
              <a:gd name="connsiteY1" fmla="*/ 8548 h 8810"/>
              <a:gd name="connsiteX2" fmla="*/ 7957 w 10000"/>
              <a:gd name="connsiteY2" fmla="*/ 3658 h 8810"/>
              <a:gd name="connsiteX3" fmla="*/ 10000 w 10000"/>
              <a:gd name="connsiteY3" fmla="*/ 4213 h 8810"/>
              <a:gd name="connsiteX0" fmla="*/ 0 w 10000"/>
              <a:gd name="connsiteY0" fmla="*/ 0 h 9703"/>
              <a:gd name="connsiteX1" fmla="*/ 3865 w 10000"/>
              <a:gd name="connsiteY1" fmla="*/ 9703 h 9703"/>
              <a:gd name="connsiteX2" fmla="*/ 7957 w 10000"/>
              <a:gd name="connsiteY2" fmla="*/ 4152 h 9703"/>
              <a:gd name="connsiteX3" fmla="*/ 10000 w 10000"/>
              <a:gd name="connsiteY3" fmla="*/ 4782 h 9703"/>
              <a:gd name="connsiteX0" fmla="*/ 0 w 10000"/>
              <a:gd name="connsiteY0" fmla="*/ 0 h 10042"/>
              <a:gd name="connsiteX1" fmla="*/ 3865 w 10000"/>
              <a:gd name="connsiteY1" fmla="*/ 10000 h 10042"/>
              <a:gd name="connsiteX2" fmla="*/ 7957 w 10000"/>
              <a:gd name="connsiteY2" fmla="*/ 4279 h 10042"/>
              <a:gd name="connsiteX3" fmla="*/ 10000 w 10000"/>
              <a:gd name="connsiteY3" fmla="*/ 4928 h 10042"/>
              <a:gd name="connsiteX0" fmla="*/ 0 w 10000"/>
              <a:gd name="connsiteY0" fmla="*/ 0 h 10000"/>
              <a:gd name="connsiteX1" fmla="*/ 3865 w 10000"/>
              <a:gd name="connsiteY1" fmla="*/ 10000 h 10000"/>
              <a:gd name="connsiteX2" fmla="*/ 7957 w 10000"/>
              <a:gd name="connsiteY2" fmla="*/ 4279 h 10000"/>
              <a:gd name="connsiteX3" fmla="*/ 10000 w 10000"/>
              <a:gd name="connsiteY3" fmla="*/ 4928 h 10000"/>
              <a:gd name="connsiteX0" fmla="*/ 0 w 9807"/>
              <a:gd name="connsiteY0" fmla="*/ 0 h 10360"/>
              <a:gd name="connsiteX1" fmla="*/ 3672 w 9807"/>
              <a:gd name="connsiteY1" fmla="*/ 10292 h 10360"/>
              <a:gd name="connsiteX2" fmla="*/ 7764 w 9807"/>
              <a:gd name="connsiteY2" fmla="*/ 4571 h 10360"/>
              <a:gd name="connsiteX3" fmla="*/ 9807 w 9807"/>
              <a:gd name="connsiteY3" fmla="*/ 5220 h 10360"/>
              <a:gd name="connsiteX0" fmla="*/ 0 w 10000"/>
              <a:gd name="connsiteY0" fmla="*/ 0 h 10000"/>
              <a:gd name="connsiteX1" fmla="*/ 3744 w 10000"/>
              <a:gd name="connsiteY1" fmla="*/ 9934 h 10000"/>
              <a:gd name="connsiteX2" fmla="*/ 7917 w 10000"/>
              <a:gd name="connsiteY2" fmla="*/ 4412 h 10000"/>
              <a:gd name="connsiteX3" fmla="*/ 10000 w 10000"/>
              <a:gd name="connsiteY3" fmla="*/ 5039 h 10000"/>
              <a:gd name="connsiteX0" fmla="*/ 0 w 9450"/>
              <a:gd name="connsiteY0" fmla="*/ 0 h 10000"/>
              <a:gd name="connsiteX1" fmla="*/ 3744 w 9450"/>
              <a:gd name="connsiteY1" fmla="*/ 9934 h 10000"/>
              <a:gd name="connsiteX2" fmla="*/ 7917 w 9450"/>
              <a:gd name="connsiteY2" fmla="*/ 4412 h 10000"/>
              <a:gd name="connsiteX3" fmla="*/ 9450 w 9450"/>
              <a:gd name="connsiteY3" fmla="*/ 5321 h 10000"/>
              <a:gd name="connsiteX0" fmla="*/ 0 w 10000"/>
              <a:gd name="connsiteY0" fmla="*/ 0 h 10000"/>
              <a:gd name="connsiteX1" fmla="*/ 3962 w 10000"/>
              <a:gd name="connsiteY1" fmla="*/ 9934 h 10000"/>
              <a:gd name="connsiteX2" fmla="*/ 8378 w 10000"/>
              <a:gd name="connsiteY2" fmla="*/ 4412 h 10000"/>
              <a:gd name="connsiteX3" fmla="*/ 10000 w 10000"/>
              <a:gd name="connsiteY3" fmla="*/ 5321 h 10000"/>
              <a:gd name="connsiteX0" fmla="*/ 0 w 10000"/>
              <a:gd name="connsiteY0" fmla="*/ 0 h 10072"/>
              <a:gd name="connsiteX1" fmla="*/ 3962 w 10000"/>
              <a:gd name="connsiteY1" fmla="*/ 9934 h 10072"/>
              <a:gd name="connsiteX2" fmla="*/ 7546 w 10000"/>
              <a:gd name="connsiteY2" fmla="*/ 5822 h 10072"/>
              <a:gd name="connsiteX3" fmla="*/ 10000 w 10000"/>
              <a:gd name="connsiteY3" fmla="*/ 5321 h 10072"/>
              <a:gd name="connsiteX0" fmla="*/ 0 w 10000"/>
              <a:gd name="connsiteY0" fmla="*/ 0 h 10346"/>
              <a:gd name="connsiteX1" fmla="*/ 3920 w 10000"/>
              <a:gd name="connsiteY1" fmla="*/ 10216 h 10346"/>
              <a:gd name="connsiteX2" fmla="*/ 7546 w 10000"/>
              <a:gd name="connsiteY2" fmla="*/ 5822 h 10346"/>
              <a:gd name="connsiteX3" fmla="*/ 10000 w 10000"/>
              <a:gd name="connsiteY3" fmla="*/ 5321 h 10346"/>
              <a:gd name="connsiteX0" fmla="*/ 0 w 10000"/>
              <a:gd name="connsiteY0" fmla="*/ 0 h 10260"/>
              <a:gd name="connsiteX1" fmla="*/ 3920 w 10000"/>
              <a:gd name="connsiteY1" fmla="*/ 10216 h 10260"/>
              <a:gd name="connsiteX2" fmla="*/ 7546 w 10000"/>
              <a:gd name="connsiteY2" fmla="*/ 5822 h 10260"/>
              <a:gd name="connsiteX3" fmla="*/ 10000 w 10000"/>
              <a:gd name="connsiteY3" fmla="*/ 5321 h 10260"/>
              <a:gd name="connsiteX0" fmla="*/ 0 w 10000"/>
              <a:gd name="connsiteY0" fmla="*/ 0 h 9419"/>
              <a:gd name="connsiteX1" fmla="*/ 4045 w 10000"/>
              <a:gd name="connsiteY1" fmla="*/ 9370 h 9419"/>
              <a:gd name="connsiteX2" fmla="*/ 7546 w 10000"/>
              <a:gd name="connsiteY2" fmla="*/ 5822 h 9419"/>
              <a:gd name="connsiteX3" fmla="*/ 10000 w 10000"/>
              <a:gd name="connsiteY3" fmla="*/ 5321 h 9419"/>
              <a:gd name="connsiteX0" fmla="*/ 0 w 10000"/>
              <a:gd name="connsiteY0" fmla="*/ 0 h 12233"/>
              <a:gd name="connsiteX1" fmla="*/ 3554 w 10000"/>
              <a:gd name="connsiteY1" fmla="*/ 12192 h 12233"/>
              <a:gd name="connsiteX2" fmla="*/ 7546 w 10000"/>
              <a:gd name="connsiteY2" fmla="*/ 6181 h 12233"/>
              <a:gd name="connsiteX3" fmla="*/ 10000 w 10000"/>
              <a:gd name="connsiteY3" fmla="*/ 5649 h 12233"/>
              <a:gd name="connsiteX0" fmla="*/ 0 w 10000"/>
              <a:gd name="connsiteY0" fmla="*/ 0 h 12233"/>
              <a:gd name="connsiteX1" fmla="*/ 3554 w 10000"/>
              <a:gd name="connsiteY1" fmla="*/ 12192 h 12233"/>
              <a:gd name="connsiteX2" fmla="*/ 7546 w 10000"/>
              <a:gd name="connsiteY2" fmla="*/ 6181 h 12233"/>
              <a:gd name="connsiteX3" fmla="*/ 10000 w 10000"/>
              <a:gd name="connsiteY3" fmla="*/ 5649 h 12233"/>
              <a:gd name="connsiteX0" fmla="*/ 0 w 10000"/>
              <a:gd name="connsiteY0" fmla="*/ 0 h 12429"/>
              <a:gd name="connsiteX1" fmla="*/ 3554 w 10000"/>
              <a:gd name="connsiteY1" fmla="*/ 12192 h 12429"/>
              <a:gd name="connsiteX2" fmla="*/ 7457 w 10000"/>
              <a:gd name="connsiteY2" fmla="*/ 7303 h 12429"/>
              <a:gd name="connsiteX3" fmla="*/ 10000 w 10000"/>
              <a:gd name="connsiteY3" fmla="*/ 5649 h 12429"/>
              <a:gd name="connsiteX0" fmla="*/ 0 w 10000"/>
              <a:gd name="connsiteY0" fmla="*/ 0 h 11899"/>
              <a:gd name="connsiteX1" fmla="*/ 3197 w 10000"/>
              <a:gd name="connsiteY1" fmla="*/ 11631 h 11899"/>
              <a:gd name="connsiteX2" fmla="*/ 7457 w 10000"/>
              <a:gd name="connsiteY2" fmla="*/ 7303 h 11899"/>
              <a:gd name="connsiteX3" fmla="*/ 10000 w 10000"/>
              <a:gd name="connsiteY3" fmla="*/ 5649 h 11899"/>
            </a:gdLst>
            <a:ahLst/>
            <a:cxnLst>
              <a:cxn ang="0">
                <a:pos x="connsiteX0" y="connsiteY0"/>
              </a:cxn>
              <a:cxn ang="0">
                <a:pos x="connsiteX1" y="connsiteY1"/>
              </a:cxn>
              <a:cxn ang="0">
                <a:pos x="connsiteX2" y="connsiteY2"/>
              </a:cxn>
              <a:cxn ang="0">
                <a:pos x="connsiteX3" y="connsiteY3"/>
              </a:cxn>
            </a:cxnLst>
            <a:rect l="l" t="t" r="r" b="b"/>
            <a:pathLst>
              <a:path w="10000" h="11899">
                <a:moveTo>
                  <a:pt x="0" y="0"/>
                </a:moveTo>
                <a:cubicBezTo>
                  <a:pt x="390" y="2894"/>
                  <a:pt x="1954" y="10414"/>
                  <a:pt x="3197" y="11631"/>
                </a:cubicBezTo>
                <a:cubicBezTo>
                  <a:pt x="4440" y="12848"/>
                  <a:pt x="5949" y="9673"/>
                  <a:pt x="7457" y="7303"/>
                </a:cubicBezTo>
                <a:cubicBezTo>
                  <a:pt x="8625" y="6230"/>
                  <a:pt x="9118" y="2654"/>
                  <a:pt x="10000" y="5649"/>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cxnSp>
        <p:nvCxnSpPr>
          <p:cNvPr id="88" name="Straight Arrow Connector 87">
            <a:extLst>
              <a:ext uri="{FF2B5EF4-FFF2-40B4-BE49-F238E27FC236}">
                <a16:creationId xmlns:a16="http://schemas.microsoft.com/office/drawing/2014/main" id="{39DFFF94-5224-A33B-D483-ABDEE141E304}"/>
              </a:ext>
            </a:extLst>
          </p:cNvPr>
          <p:cNvCxnSpPr>
            <a:cxnSpLocks/>
            <a:stCxn id="98" idx="0"/>
            <a:endCxn id="91" idx="0"/>
          </p:cNvCxnSpPr>
          <p:nvPr/>
        </p:nvCxnSpPr>
        <p:spPr bwMode="auto">
          <a:xfrm flipH="1" flipV="1">
            <a:off x="9131327" y="2209048"/>
            <a:ext cx="653792" cy="42588"/>
          </a:xfrm>
          <a:prstGeom prst="straightConnector1">
            <a:avLst/>
          </a:prstGeom>
          <a:noFill/>
          <a:ln w="12700" cap="flat" cmpd="sng" algn="ctr">
            <a:solidFill>
              <a:srgbClr val="C00000"/>
            </a:solidFill>
            <a:prstDash val="solid"/>
            <a:round/>
            <a:headEnd type="none" w="med" len="med"/>
            <a:tailEnd type="stealth" w="sm" len="med"/>
          </a:ln>
          <a:effectLst/>
        </p:spPr>
      </p:cxnSp>
      <p:sp>
        <p:nvSpPr>
          <p:cNvPr id="100" name="Freeform: Shape 99">
            <a:extLst>
              <a:ext uri="{FF2B5EF4-FFF2-40B4-BE49-F238E27FC236}">
                <a16:creationId xmlns:a16="http://schemas.microsoft.com/office/drawing/2014/main" id="{6D807DB6-BE88-F76F-8FF1-083A657FEE80}"/>
              </a:ext>
            </a:extLst>
          </p:cNvPr>
          <p:cNvSpPr/>
          <p:nvPr/>
        </p:nvSpPr>
        <p:spPr bwMode="auto">
          <a:xfrm>
            <a:off x="7715215" y="2848618"/>
            <a:ext cx="1958340" cy="181952"/>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Lst>
            <a:ahLst/>
            <a:cxnLst>
              <a:cxn ang="0">
                <a:pos x="connsiteX0" y="connsiteY0"/>
              </a:cxn>
              <a:cxn ang="0">
                <a:pos x="connsiteX1" y="connsiteY1"/>
              </a:cxn>
              <a:cxn ang="0">
                <a:pos x="connsiteX2" y="connsiteY2"/>
              </a:cxn>
              <a:cxn ang="0">
                <a:pos x="connsiteX3" y="connsiteY3"/>
              </a:cxn>
            </a:cxnLst>
            <a:rect l="l" t="t" r="r" b="b"/>
            <a:pathLst>
              <a:path w="1936026" h="119713">
                <a:moveTo>
                  <a:pt x="1936026" y="0"/>
                </a:moveTo>
                <a:cubicBezTo>
                  <a:pt x="1779902" y="48649"/>
                  <a:pt x="1623779" y="97298"/>
                  <a:pt x="1361175" y="113183"/>
                </a:cubicBezTo>
                <a:cubicBezTo>
                  <a:pt x="1098571" y="129068"/>
                  <a:pt x="587261" y="113183"/>
                  <a:pt x="360399" y="95312"/>
                </a:cubicBezTo>
                <a:cubicBezTo>
                  <a:pt x="133537" y="77441"/>
                  <a:pt x="66768" y="41699"/>
                  <a:pt x="0" y="5957"/>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1" name="Freeform: Shape 100">
            <a:extLst>
              <a:ext uri="{FF2B5EF4-FFF2-40B4-BE49-F238E27FC236}">
                <a16:creationId xmlns:a16="http://schemas.microsoft.com/office/drawing/2014/main" id="{B4B09721-2B98-52CB-3FB9-2047E35A5135}"/>
              </a:ext>
            </a:extLst>
          </p:cNvPr>
          <p:cNvSpPr/>
          <p:nvPr/>
        </p:nvSpPr>
        <p:spPr bwMode="auto">
          <a:xfrm>
            <a:off x="7844620" y="2840038"/>
            <a:ext cx="1958340" cy="181952"/>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Lst>
            <a:ahLst/>
            <a:cxnLst>
              <a:cxn ang="0">
                <a:pos x="connsiteX0" y="connsiteY0"/>
              </a:cxn>
              <a:cxn ang="0">
                <a:pos x="connsiteX1" y="connsiteY1"/>
              </a:cxn>
              <a:cxn ang="0">
                <a:pos x="connsiteX2" y="connsiteY2"/>
              </a:cxn>
              <a:cxn ang="0">
                <a:pos x="connsiteX3" y="connsiteY3"/>
              </a:cxn>
            </a:cxnLst>
            <a:rect l="l" t="t" r="r" b="b"/>
            <a:pathLst>
              <a:path w="1936026" h="119713">
                <a:moveTo>
                  <a:pt x="1936026" y="0"/>
                </a:moveTo>
                <a:cubicBezTo>
                  <a:pt x="1779902" y="48649"/>
                  <a:pt x="1623779" y="97298"/>
                  <a:pt x="1361175" y="113183"/>
                </a:cubicBezTo>
                <a:cubicBezTo>
                  <a:pt x="1098571" y="129068"/>
                  <a:pt x="587261" y="113183"/>
                  <a:pt x="360399" y="95312"/>
                </a:cubicBezTo>
                <a:cubicBezTo>
                  <a:pt x="133537" y="77441"/>
                  <a:pt x="66768" y="41699"/>
                  <a:pt x="0" y="5957"/>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2" name="Freeform: Shape 101">
            <a:extLst>
              <a:ext uri="{FF2B5EF4-FFF2-40B4-BE49-F238E27FC236}">
                <a16:creationId xmlns:a16="http://schemas.microsoft.com/office/drawing/2014/main" id="{C2E2ED91-0A8A-32C3-8EFE-9A3E791B8112}"/>
              </a:ext>
            </a:extLst>
          </p:cNvPr>
          <p:cNvSpPr/>
          <p:nvPr/>
        </p:nvSpPr>
        <p:spPr bwMode="auto">
          <a:xfrm>
            <a:off x="8026493" y="2820486"/>
            <a:ext cx="1958340" cy="181952"/>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Lst>
            <a:ahLst/>
            <a:cxnLst>
              <a:cxn ang="0">
                <a:pos x="connsiteX0" y="connsiteY0"/>
              </a:cxn>
              <a:cxn ang="0">
                <a:pos x="connsiteX1" y="connsiteY1"/>
              </a:cxn>
              <a:cxn ang="0">
                <a:pos x="connsiteX2" y="connsiteY2"/>
              </a:cxn>
              <a:cxn ang="0">
                <a:pos x="connsiteX3" y="connsiteY3"/>
              </a:cxn>
            </a:cxnLst>
            <a:rect l="l" t="t" r="r" b="b"/>
            <a:pathLst>
              <a:path w="1936026" h="119713">
                <a:moveTo>
                  <a:pt x="1936026" y="0"/>
                </a:moveTo>
                <a:cubicBezTo>
                  <a:pt x="1779902" y="48649"/>
                  <a:pt x="1623779" y="97298"/>
                  <a:pt x="1361175" y="113183"/>
                </a:cubicBezTo>
                <a:cubicBezTo>
                  <a:pt x="1098571" y="129068"/>
                  <a:pt x="587261" y="113183"/>
                  <a:pt x="360399" y="95312"/>
                </a:cubicBezTo>
                <a:cubicBezTo>
                  <a:pt x="133537" y="77441"/>
                  <a:pt x="66768" y="41699"/>
                  <a:pt x="0" y="5957"/>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3" name="Freeform: Shape 102">
            <a:extLst>
              <a:ext uri="{FF2B5EF4-FFF2-40B4-BE49-F238E27FC236}">
                <a16:creationId xmlns:a16="http://schemas.microsoft.com/office/drawing/2014/main" id="{C72882EF-D99C-15A2-0151-AF9A4485BCD4}"/>
              </a:ext>
            </a:extLst>
          </p:cNvPr>
          <p:cNvSpPr/>
          <p:nvPr/>
        </p:nvSpPr>
        <p:spPr bwMode="auto">
          <a:xfrm flipH="1">
            <a:off x="7124544" y="1707855"/>
            <a:ext cx="2697480" cy="1399034"/>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 name="connsiteX0" fmla="*/ 2199687 w 2199687"/>
              <a:gd name="connsiteY0" fmla="*/ 9083 h 112660"/>
              <a:gd name="connsiteX1" fmla="*/ 1361175 w 2199687"/>
              <a:gd name="connsiteY1" fmla="*/ 107226 h 112660"/>
              <a:gd name="connsiteX2" fmla="*/ 360399 w 2199687"/>
              <a:gd name="connsiteY2" fmla="*/ 89355 h 112660"/>
              <a:gd name="connsiteX3" fmla="*/ 0 w 2199687"/>
              <a:gd name="connsiteY3" fmla="*/ 0 h 112660"/>
              <a:gd name="connsiteX0" fmla="*/ 2666744 w 2666744"/>
              <a:gd name="connsiteY0" fmla="*/ 660836 h 764413"/>
              <a:gd name="connsiteX1" fmla="*/ 1828232 w 2666744"/>
              <a:gd name="connsiteY1" fmla="*/ 758979 h 764413"/>
              <a:gd name="connsiteX2" fmla="*/ 827456 w 2666744"/>
              <a:gd name="connsiteY2" fmla="*/ 741108 h 764413"/>
              <a:gd name="connsiteX3" fmla="*/ 0 w 2666744"/>
              <a:gd name="connsiteY3" fmla="*/ 0 h 764413"/>
              <a:gd name="connsiteX0" fmla="*/ 2666744 w 2666744"/>
              <a:gd name="connsiteY0" fmla="*/ 685647 h 789224"/>
              <a:gd name="connsiteX1" fmla="*/ 1828232 w 2666744"/>
              <a:gd name="connsiteY1" fmla="*/ 783790 h 789224"/>
              <a:gd name="connsiteX2" fmla="*/ 827456 w 2666744"/>
              <a:gd name="connsiteY2" fmla="*/ 765919 h 789224"/>
              <a:gd name="connsiteX3" fmla="*/ 0 w 2666744"/>
              <a:gd name="connsiteY3" fmla="*/ 24811 h 789224"/>
              <a:gd name="connsiteX0" fmla="*/ 2666744 w 2666744"/>
              <a:gd name="connsiteY0" fmla="*/ 800352 h 945019"/>
              <a:gd name="connsiteX1" fmla="*/ 1828232 w 2666744"/>
              <a:gd name="connsiteY1" fmla="*/ 898495 h 945019"/>
              <a:gd name="connsiteX2" fmla="*/ 578861 w 2666744"/>
              <a:gd name="connsiteY2" fmla="*/ 18305 h 945019"/>
              <a:gd name="connsiteX3" fmla="*/ 0 w 2666744"/>
              <a:gd name="connsiteY3" fmla="*/ 139516 h 945019"/>
              <a:gd name="connsiteX0" fmla="*/ 2666744 w 2666744"/>
              <a:gd name="connsiteY0" fmla="*/ 800352 h 863021"/>
              <a:gd name="connsiteX1" fmla="*/ 1459107 w 2666744"/>
              <a:gd name="connsiteY1" fmla="*/ 788198 h 863021"/>
              <a:gd name="connsiteX2" fmla="*/ 578861 w 2666744"/>
              <a:gd name="connsiteY2" fmla="*/ 18305 h 863021"/>
              <a:gd name="connsiteX3" fmla="*/ 0 w 2666744"/>
              <a:gd name="connsiteY3" fmla="*/ 139516 h 863021"/>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861428 h 932555"/>
              <a:gd name="connsiteX1" fmla="*/ 1459107 w 2644144"/>
              <a:gd name="connsiteY1" fmla="*/ 854288 h 932555"/>
              <a:gd name="connsiteX2" fmla="*/ 616527 w 2644144"/>
              <a:gd name="connsiteY2" fmla="*/ 4179 h 932555"/>
              <a:gd name="connsiteX3" fmla="*/ 0 w 2644144"/>
              <a:gd name="connsiteY3" fmla="*/ 205606 h 932555"/>
              <a:gd name="connsiteX0" fmla="*/ 2644144 w 2644144"/>
              <a:gd name="connsiteY0" fmla="*/ 885341 h 958262"/>
              <a:gd name="connsiteX1" fmla="*/ 1459107 w 2644144"/>
              <a:gd name="connsiteY1" fmla="*/ 878201 h 958262"/>
              <a:gd name="connsiteX2" fmla="*/ 819923 w 2644144"/>
              <a:gd name="connsiteY2" fmla="*/ 3025 h 958262"/>
              <a:gd name="connsiteX3" fmla="*/ 0 w 2644144"/>
              <a:gd name="connsiteY3" fmla="*/ 229519 h 958262"/>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98950 h 971871"/>
              <a:gd name="connsiteX1" fmla="*/ 1459107 w 2644144"/>
              <a:gd name="connsiteY1" fmla="*/ 891810 h 971871"/>
              <a:gd name="connsiteX2" fmla="*/ 819923 w 2644144"/>
              <a:gd name="connsiteY2" fmla="*/ 16634 h 971871"/>
              <a:gd name="connsiteX3" fmla="*/ 0 w 2644144"/>
              <a:gd name="connsiteY3" fmla="*/ 243128 h 971871"/>
              <a:gd name="connsiteX0" fmla="*/ 2666744 w 2666744"/>
              <a:gd name="connsiteY0" fmla="*/ 883848 h 965639"/>
              <a:gd name="connsiteX1" fmla="*/ 1459107 w 2666744"/>
              <a:gd name="connsiteY1" fmla="*/ 891810 h 965639"/>
              <a:gd name="connsiteX2" fmla="*/ 819923 w 2666744"/>
              <a:gd name="connsiteY2" fmla="*/ 16634 h 965639"/>
              <a:gd name="connsiteX3" fmla="*/ 0 w 2666744"/>
              <a:gd name="connsiteY3" fmla="*/ 243128 h 965639"/>
              <a:gd name="connsiteX0" fmla="*/ 2666744 w 2666744"/>
              <a:gd name="connsiteY0" fmla="*/ 883848 h 963011"/>
              <a:gd name="connsiteX1" fmla="*/ 1459107 w 2666744"/>
              <a:gd name="connsiteY1" fmla="*/ 891810 h 963011"/>
              <a:gd name="connsiteX2" fmla="*/ 819923 w 2666744"/>
              <a:gd name="connsiteY2" fmla="*/ 16634 h 963011"/>
              <a:gd name="connsiteX3" fmla="*/ 0 w 2666744"/>
              <a:gd name="connsiteY3" fmla="*/ 243128 h 963011"/>
              <a:gd name="connsiteX0" fmla="*/ 2666744 w 2666744"/>
              <a:gd name="connsiteY0" fmla="*/ 895898 h 929091"/>
              <a:gd name="connsiteX1" fmla="*/ 1572104 w 2666744"/>
              <a:gd name="connsiteY1" fmla="*/ 823316 h 929091"/>
              <a:gd name="connsiteX2" fmla="*/ 819923 w 2666744"/>
              <a:gd name="connsiteY2" fmla="*/ 28684 h 929091"/>
              <a:gd name="connsiteX3" fmla="*/ 0 w 2666744"/>
              <a:gd name="connsiteY3" fmla="*/ 255178 h 929091"/>
              <a:gd name="connsiteX0" fmla="*/ 2666744 w 2666744"/>
              <a:gd name="connsiteY0" fmla="*/ 895898 h 917471"/>
              <a:gd name="connsiteX1" fmla="*/ 1572104 w 2666744"/>
              <a:gd name="connsiteY1" fmla="*/ 823316 h 917471"/>
              <a:gd name="connsiteX2" fmla="*/ 819923 w 2666744"/>
              <a:gd name="connsiteY2" fmla="*/ 28684 h 917471"/>
              <a:gd name="connsiteX3" fmla="*/ 0 w 2666744"/>
              <a:gd name="connsiteY3" fmla="*/ 255178 h 917471"/>
              <a:gd name="connsiteX0" fmla="*/ 2666744 w 2666744"/>
              <a:gd name="connsiteY0" fmla="*/ 894256 h 910026"/>
              <a:gd name="connsiteX1" fmla="*/ 1519372 w 2666744"/>
              <a:gd name="connsiteY1" fmla="*/ 796504 h 910026"/>
              <a:gd name="connsiteX2" fmla="*/ 819923 w 2666744"/>
              <a:gd name="connsiteY2" fmla="*/ 27042 h 910026"/>
              <a:gd name="connsiteX3" fmla="*/ 0 w 2666744"/>
              <a:gd name="connsiteY3" fmla="*/ 253536 h 910026"/>
              <a:gd name="connsiteX0" fmla="*/ 2666744 w 2666744"/>
              <a:gd name="connsiteY0" fmla="*/ 885344 h 909074"/>
              <a:gd name="connsiteX1" fmla="*/ 1519372 w 2666744"/>
              <a:gd name="connsiteY1" fmla="*/ 787592 h 909074"/>
              <a:gd name="connsiteX2" fmla="*/ 819923 w 2666744"/>
              <a:gd name="connsiteY2" fmla="*/ 28198 h 909074"/>
              <a:gd name="connsiteX3" fmla="*/ 0 w 2666744"/>
              <a:gd name="connsiteY3" fmla="*/ 244624 h 909074"/>
              <a:gd name="connsiteX0" fmla="*/ 2666744 w 2666744"/>
              <a:gd name="connsiteY0" fmla="*/ 863291 h 887021"/>
              <a:gd name="connsiteX1" fmla="*/ 1519372 w 2666744"/>
              <a:gd name="connsiteY1" fmla="*/ 765539 h 887021"/>
              <a:gd name="connsiteX2" fmla="*/ 819923 w 2666744"/>
              <a:gd name="connsiteY2" fmla="*/ 6145 h 887021"/>
              <a:gd name="connsiteX3" fmla="*/ 0 w 2666744"/>
              <a:gd name="connsiteY3" fmla="*/ 222571 h 887021"/>
              <a:gd name="connsiteX0" fmla="*/ 2666744 w 2666744"/>
              <a:gd name="connsiteY0" fmla="*/ 882534 h 907118"/>
              <a:gd name="connsiteX1" fmla="*/ 1519372 w 2666744"/>
              <a:gd name="connsiteY1" fmla="*/ 784782 h 907118"/>
              <a:gd name="connsiteX2" fmla="*/ 767191 w 2666744"/>
              <a:gd name="connsiteY2" fmla="*/ 5252 h 907118"/>
              <a:gd name="connsiteX3" fmla="*/ 0 w 2666744"/>
              <a:gd name="connsiteY3" fmla="*/ 241814 h 907118"/>
              <a:gd name="connsiteX0" fmla="*/ 2666744 w 2666744"/>
              <a:gd name="connsiteY0" fmla="*/ 890345 h 914929"/>
              <a:gd name="connsiteX1" fmla="*/ 1519372 w 2666744"/>
              <a:gd name="connsiteY1" fmla="*/ 792593 h 914929"/>
              <a:gd name="connsiteX2" fmla="*/ 767191 w 2666744"/>
              <a:gd name="connsiteY2" fmla="*/ 13063 h 914929"/>
              <a:gd name="connsiteX3" fmla="*/ 0 w 2666744"/>
              <a:gd name="connsiteY3" fmla="*/ 249625 h 914929"/>
              <a:gd name="connsiteX0" fmla="*/ 2666744 w 2666744"/>
              <a:gd name="connsiteY0" fmla="*/ 890345 h 937308"/>
              <a:gd name="connsiteX1" fmla="*/ 1519372 w 2666744"/>
              <a:gd name="connsiteY1" fmla="*/ 792593 h 937308"/>
              <a:gd name="connsiteX2" fmla="*/ 767191 w 2666744"/>
              <a:gd name="connsiteY2" fmla="*/ 13063 h 937308"/>
              <a:gd name="connsiteX3" fmla="*/ 0 w 2666744"/>
              <a:gd name="connsiteY3" fmla="*/ 249625 h 937308"/>
              <a:gd name="connsiteX0" fmla="*/ 2666744 w 2666744"/>
              <a:gd name="connsiteY0" fmla="*/ 878165 h 925128"/>
              <a:gd name="connsiteX1" fmla="*/ 1519372 w 2666744"/>
              <a:gd name="connsiteY1" fmla="*/ 780413 h 925128"/>
              <a:gd name="connsiteX2" fmla="*/ 767191 w 2666744"/>
              <a:gd name="connsiteY2" fmla="*/ 883 h 925128"/>
              <a:gd name="connsiteX3" fmla="*/ 0 w 2666744"/>
              <a:gd name="connsiteY3" fmla="*/ 237445 h 925128"/>
              <a:gd name="connsiteX0" fmla="*/ 2666744 w 2666744"/>
              <a:gd name="connsiteY0" fmla="*/ 878165 h 925128"/>
              <a:gd name="connsiteX1" fmla="*/ 1519372 w 2666744"/>
              <a:gd name="connsiteY1" fmla="*/ 780413 h 925128"/>
              <a:gd name="connsiteX2" fmla="*/ 767191 w 2666744"/>
              <a:gd name="connsiteY2" fmla="*/ 883 h 925128"/>
              <a:gd name="connsiteX3" fmla="*/ 0 w 2666744"/>
              <a:gd name="connsiteY3" fmla="*/ 237445 h 925128"/>
              <a:gd name="connsiteX0" fmla="*/ 2666744 w 2666744"/>
              <a:gd name="connsiteY0" fmla="*/ 877283 h 924246"/>
              <a:gd name="connsiteX1" fmla="*/ 1519372 w 2666744"/>
              <a:gd name="connsiteY1" fmla="*/ 779531 h 924246"/>
              <a:gd name="connsiteX2" fmla="*/ 767191 w 2666744"/>
              <a:gd name="connsiteY2" fmla="*/ 1 h 924246"/>
              <a:gd name="connsiteX3" fmla="*/ 0 w 2666744"/>
              <a:gd name="connsiteY3" fmla="*/ 236563 h 924246"/>
            </a:gdLst>
            <a:ahLst/>
            <a:cxnLst>
              <a:cxn ang="0">
                <a:pos x="connsiteX0" y="connsiteY0"/>
              </a:cxn>
              <a:cxn ang="0">
                <a:pos x="connsiteX1" y="connsiteY1"/>
              </a:cxn>
              <a:cxn ang="0">
                <a:pos x="connsiteX2" y="connsiteY2"/>
              </a:cxn>
              <a:cxn ang="0">
                <a:pos x="connsiteX3" y="connsiteY3"/>
              </a:cxn>
            </a:cxnLst>
            <a:rect l="l" t="t" r="r" b="b"/>
            <a:pathLst>
              <a:path w="2666744" h="924246">
                <a:moveTo>
                  <a:pt x="2666744" y="877283"/>
                </a:moveTo>
                <a:cubicBezTo>
                  <a:pt x="2239426" y="915864"/>
                  <a:pt x="1738033" y="996221"/>
                  <a:pt x="1519372" y="779531"/>
                </a:cubicBezTo>
                <a:cubicBezTo>
                  <a:pt x="1300711" y="562841"/>
                  <a:pt x="1178616" y="-116"/>
                  <a:pt x="767191" y="1"/>
                </a:cubicBezTo>
                <a:cubicBezTo>
                  <a:pt x="355766" y="118"/>
                  <a:pt x="232498" y="6323"/>
                  <a:pt x="0" y="236563"/>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4" name="Freeform: Shape 103">
            <a:extLst>
              <a:ext uri="{FF2B5EF4-FFF2-40B4-BE49-F238E27FC236}">
                <a16:creationId xmlns:a16="http://schemas.microsoft.com/office/drawing/2014/main" id="{494D0229-C43E-E1BE-58A6-057DE83ED170}"/>
              </a:ext>
            </a:extLst>
          </p:cNvPr>
          <p:cNvSpPr/>
          <p:nvPr/>
        </p:nvSpPr>
        <p:spPr bwMode="auto">
          <a:xfrm flipH="1">
            <a:off x="7190324" y="1784112"/>
            <a:ext cx="2631701" cy="2383933"/>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 name="connsiteX0" fmla="*/ 2199687 w 2199687"/>
              <a:gd name="connsiteY0" fmla="*/ 9083 h 112660"/>
              <a:gd name="connsiteX1" fmla="*/ 1361175 w 2199687"/>
              <a:gd name="connsiteY1" fmla="*/ 107226 h 112660"/>
              <a:gd name="connsiteX2" fmla="*/ 360399 w 2199687"/>
              <a:gd name="connsiteY2" fmla="*/ 89355 h 112660"/>
              <a:gd name="connsiteX3" fmla="*/ 0 w 2199687"/>
              <a:gd name="connsiteY3" fmla="*/ 0 h 112660"/>
              <a:gd name="connsiteX0" fmla="*/ 2666744 w 2666744"/>
              <a:gd name="connsiteY0" fmla="*/ 660836 h 764413"/>
              <a:gd name="connsiteX1" fmla="*/ 1828232 w 2666744"/>
              <a:gd name="connsiteY1" fmla="*/ 758979 h 764413"/>
              <a:gd name="connsiteX2" fmla="*/ 827456 w 2666744"/>
              <a:gd name="connsiteY2" fmla="*/ 741108 h 764413"/>
              <a:gd name="connsiteX3" fmla="*/ 0 w 2666744"/>
              <a:gd name="connsiteY3" fmla="*/ 0 h 764413"/>
              <a:gd name="connsiteX0" fmla="*/ 2666744 w 2666744"/>
              <a:gd name="connsiteY0" fmla="*/ 685647 h 789224"/>
              <a:gd name="connsiteX1" fmla="*/ 1828232 w 2666744"/>
              <a:gd name="connsiteY1" fmla="*/ 783790 h 789224"/>
              <a:gd name="connsiteX2" fmla="*/ 827456 w 2666744"/>
              <a:gd name="connsiteY2" fmla="*/ 765919 h 789224"/>
              <a:gd name="connsiteX3" fmla="*/ 0 w 2666744"/>
              <a:gd name="connsiteY3" fmla="*/ 24811 h 789224"/>
              <a:gd name="connsiteX0" fmla="*/ 2666744 w 2666744"/>
              <a:gd name="connsiteY0" fmla="*/ 800352 h 945019"/>
              <a:gd name="connsiteX1" fmla="*/ 1828232 w 2666744"/>
              <a:gd name="connsiteY1" fmla="*/ 898495 h 945019"/>
              <a:gd name="connsiteX2" fmla="*/ 578861 w 2666744"/>
              <a:gd name="connsiteY2" fmla="*/ 18305 h 945019"/>
              <a:gd name="connsiteX3" fmla="*/ 0 w 2666744"/>
              <a:gd name="connsiteY3" fmla="*/ 139516 h 945019"/>
              <a:gd name="connsiteX0" fmla="*/ 2666744 w 2666744"/>
              <a:gd name="connsiteY0" fmla="*/ 800352 h 863021"/>
              <a:gd name="connsiteX1" fmla="*/ 1459107 w 2666744"/>
              <a:gd name="connsiteY1" fmla="*/ 788198 h 863021"/>
              <a:gd name="connsiteX2" fmla="*/ 578861 w 2666744"/>
              <a:gd name="connsiteY2" fmla="*/ 18305 h 863021"/>
              <a:gd name="connsiteX3" fmla="*/ 0 w 2666744"/>
              <a:gd name="connsiteY3" fmla="*/ 139516 h 863021"/>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861428 h 932555"/>
              <a:gd name="connsiteX1" fmla="*/ 1459107 w 2644144"/>
              <a:gd name="connsiteY1" fmla="*/ 854288 h 932555"/>
              <a:gd name="connsiteX2" fmla="*/ 616527 w 2644144"/>
              <a:gd name="connsiteY2" fmla="*/ 4179 h 932555"/>
              <a:gd name="connsiteX3" fmla="*/ 0 w 2644144"/>
              <a:gd name="connsiteY3" fmla="*/ 205606 h 932555"/>
              <a:gd name="connsiteX0" fmla="*/ 2644144 w 2644144"/>
              <a:gd name="connsiteY0" fmla="*/ 885341 h 958262"/>
              <a:gd name="connsiteX1" fmla="*/ 1459107 w 2644144"/>
              <a:gd name="connsiteY1" fmla="*/ 878201 h 958262"/>
              <a:gd name="connsiteX2" fmla="*/ 819923 w 2644144"/>
              <a:gd name="connsiteY2" fmla="*/ 3025 h 958262"/>
              <a:gd name="connsiteX3" fmla="*/ 0 w 2644144"/>
              <a:gd name="connsiteY3" fmla="*/ 229519 h 958262"/>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98950 h 971871"/>
              <a:gd name="connsiteX1" fmla="*/ 1459107 w 2644144"/>
              <a:gd name="connsiteY1" fmla="*/ 891810 h 971871"/>
              <a:gd name="connsiteX2" fmla="*/ 819923 w 2644144"/>
              <a:gd name="connsiteY2" fmla="*/ 16634 h 971871"/>
              <a:gd name="connsiteX3" fmla="*/ 0 w 2644144"/>
              <a:gd name="connsiteY3" fmla="*/ 243128 h 971871"/>
              <a:gd name="connsiteX0" fmla="*/ 2644144 w 2644144"/>
              <a:gd name="connsiteY0" fmla="*/ 759640 h 819043"/>
              <a:gd name="connsiteX1" fmla="*/ 1459107 w 2644144"/>
              <a:gd name="connsiteY1" fmla="*/ 752500 h 819043"/>
              <a:gd name="connsiteX2" fmla="*/ 880994 w 2644144"/>
              <a:gd name="connsiteY2" fmla="*/ 67733 h 819043"/>
              <a:gd name="connsiteX3" fmla="*/ 0 w 2644144"/>
              <a:gd name="connsiteY3" fmla="*/ 103818 h 819043"/>
              <a:gd name="connsiteX0" fmla="*/ 2644144 w 2644144"/>
              <a:gd name="connsiteY0" fmla="*/ 747858 h 807261"/>
              <a:gd name="connsiteX1" fmla="*/ 1459107 w 2644144"/>
              <a:gd name="connsiteY1" fmla="*/ 740718 h 807261"/>
              <a:gd name="connsiteX2" fmla="*/ 880994 w 2644144"/>
              <a:gd name="connsiteY2" fmla="*/ 55951 h 807261"/>
              <a:gd name="connsiteX3" fmla="*/ 0 w 2644144"/>
              <a:gd name="connsiteY3" fmla="*/ 92036 h 807261"/>
              <a:gd name="connsiteX0" fmla="*/ 2644144 w 2644144"/>
              <a:gd name="connsiteY0" fmla="*/ 723121 h 782524"/>
              <a:gd name="connsiteX1" fmla="*/ 1459107 w 2644144"/>
              <a:gd name="connsiteY1" fmla="*/ 715981 h 782524"/>
              <a:gd name="connsiteX2" fmla="*/ 880994 w 2644144"/>
              <a:gd name="connsiteY2" fmla="*/ 31214 h 782524"/>
              <a:gd name="connsiteX3" fmla="*/ 0 w 2644144"/>
              <a:gd name="connsiteY3" fmla="*/ 67299 h 782524"/>
              <a:gd name="connsiteX0" fmla="*/ 2636510 w 2636510"/>
              <a:gd name="connsiteY0" fmla="*/ 771358 h 808897"/>
              <a:gd name="connsiteX1" fmla="*/ 1459107 w 2636510"/>
              <a:gd name="connsiteY1" fmla="*/ 715981 h 808897"/>
              <a:gd name="connsiteX2" fmla="*/ 880994 w 2636510"/>
              <a:gd name="connsiteY2" fmla="*/ 31214 h 808897"/>
              <a:gd name="connsiteX3" fmla="*/ 0 w 2636510"/>
              <a:gd name="connsiteY3" fmla="*/ 67299 h 808897"/>
              <a:gd name="connsiteX0" fmla="*/ 2636510 w 2636510"/>
              <a:gd name="connsiteY0" fmla="*/ 771358 h 783307"/>
              <a:gd name="connsiteX1" fmla="*/ 1459107 w 2636510"/>
              <a:gd name="connsiteY1" fmla="*/ 715981 h 783307"/>
              <a:gd name="connsiteX2" fmla="*/ 880994 w 2636510"/>
              <a:gd name="connsiteY2" fmla="*/ 31214 h 783307"/>
              <a:gd name="connsiteX3" fmla="*/ 0 w 2636510"/>
              <a:gd name="connsiteY3" fmla="*/ 67299 h 783307"/>
              <a:gd name="connsiteX0" fmla="*/ 2636510 w 2636510"/>
              <a:gd name="connsiteY0" fmla="*/ 794265 h 794265"/>
              <a:gd name="connsiteX1" fmla="*/ 1527813 w 2636510"/>
              <a:gd name="connsiteY1" fmla="*/ 599255 h 794265"/>
              <a:gd name="connsiteX2" fmla="*/ 880994 w 2636510"/>
              <a:gd name="connsiteY2" fmla="*/ 54121 h 794265"/>
              <a:gd name="connsiteX3" fmla="*/ 0 w 2636510"/>
              <a:gd name="connsiteY3" fmla="*/ 90206 h 794265"/>
            </a:gdLst>
            <a:ahLst/>
            <a:cxnLst>
              <a:cxn ang="0">
                <a:pos x="connsiteX0" y="connsiteY0"/>
              </a:cxn>
              <a:cxn ang="0">
                <a:pos x="connsiteX1" y="connsiteY1"/>
              </a:cxn>
              <a:cxn ang="0">
                <a:pos x="connsiteX2" y="connsiteY2"/>
              </a:cxn>
              <a:cxn ang="0">
                <a:pos x="connsiteX3" y="connsiteY3"/>
              </a:cxn>
            </a:cxnLst>
            <a:rect l="l" t="t" r="r" b="b"/>
            <a:pathLst>
              <a:path w="2636510" h="794265">
                <a:moveTo>
                  <a:pt x="2636510" y="794265"/>
                </a:moveTo>
                <a:cubicBezTo>
                  <a:pt x="2276890" y="774367"/>
                  <a:pt x="1820399" y="722612"/>
                  <a:pt x="1527813" y="599255"/>
                </a:cubicBezTo>
                <a:cubicBezTo>
                  <a:pt x="1235227" y="475898"/>
                  <a:pt x="1135630" y="138963"/>
                  <a:pt x="880994" y="54121"/>
                </a:cubicBezTo>
                <a:cubicBezTo>
                  <a:pt x="626358" y="-30721"/>
                  <a:pt x="325314" y="-13661"/>
                  <a:pt x="0" y="90206"/>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5" name="Freeform: Shape 104">
            <a:extLst>
              <a:ext uri="{FF2B5EF4-FFF2-40B4-BE49-F238E27FC236}">
                <a16:creationId xmlns:a16="http://schemas.microsoft.com/office/drawing/2014/main" id="{30C5B987-2F19-EBEA-A771-421829649BEF}"/>
              </a:ext>
            </a:extLst>
          </p:cNvPr>
          <p:cNvSpPr/>
          <p:nvPr/>
        </p:nvSpPr>
        <p:spPr bwMode="auto">
          <a:xfrm flipH="1">
            <a:off x="8026492" y="1853919"/>
            <a:ext cx="1811354" cy="2307697"/>
          </a:xfrm>
          <a:custGeom>
            <a:avLst/>
            <a:gdLst>
              <a:gd name="connsiteX0" fmla="*/ 1936026 w 1936026"/>
              <a:gd name="connsiteY0" fmla="*/ 0 h 119713"/>
              <a:gd name="connsiteX1" fmla="*/ 1361175 w 1936026"/>
              <a:gd name="connsiteY1" fmla="*/ 113183 h 119713"/>
              <a:gd name="connsiteX2" fmla="*/ 360399 w 1936026"/>
              <a:gd name="connsiteY2" fmla="*/ 95312 h 119713"/>
              <a:gd name="connsiteX3" fmla="*/ 0 w 1936026"/>
              <a:gd name="connsiteY3" fmla="*/ 5957 h 119713"/>
              <a:gd name="connsiteX0" fmla="*/ 2199687 w 2199687"/>
              <a:gd name="connsiteY0" fmla="*/ 9083 h 112660"/>
              <a:gd name="connsiteX1" fmla="*/ 1361175 w 2199687"/>
              <a:gd name="connsiteY1" fmla="*/ 107226 h 112660"/>
              <a:gd name="connsiteX2" fmla="*/ 360399 w 2199687"/>
              <a:gd name="connsiteY2" fmla="*/ 89355 h 112660"/>
              <a:gd name="connsiteX3" fmla="*/ 0 w 2199687"/>
              <a:gd name="connsiteY3" fmla="*/ 0 h 112660"/>
              <a:gd name="connsiteX0" fmla="*/ 2666744 w 2666744"/>
              <a:gd name="connsiteY0" fmla="*/ 660836 h 764413"/>
              <a:gd name="connsiteX1" fmla="*/ 1828232 w 2666744"/>
              <a:gd name="connsiteY1" fmla="*/ 758979 h 764413"/>
              <a:gd name="connsiteX2" fmla="*/ 827456 w 2666744"/>
              <a:gd name="connsiteY2" fmla="*/ 741108 h 764413"/>
              <a:gd name="connsiteX3" fmla="*/ 0 w 2666744"/>
              <a:gd name="connsiteY3" fmla="*/ 0 h 764413"/>
              <a:gd name="connsiteX0" fmla="*/ 2666744 w 2666744"/>
              <a:gd name="connsiteY0" fmla="*/ 685647 h 789224"/>
              <a:gd name="connsiteX1" fmla="*/ 1828232 w 2666744"/>
              <a:gd name="connsiteY1" fmla="*/ 783790 h 789224"/>
              <a:gd name="connsiteX2" fmla="*/ 827456 w 2666744"/>
              <a:gd name="connsiteY2" fmla="*/ 765919 h 789224"/>
              <a:gd name="connsiteX3" fmla="*/ 0 w 2666744"/>
              <a:gd name="connsiteY3" fmla="*/ 24811 h 789224"/>
              <a:gd name="connsiteX0" fmla="*/ 2666744 w 2666744"/>
              <a:gd name="connsiteY0" fmla="*/ 800352 h 945019"/>
              <a:gd name="connsiteX1" fmla="*/ 1828232 w 2666744"/>
              <a:gd name="connsiteY1" fmla="*/ 898495 h 945019"/>
              <a:gd name="connsiteX2" fmla="*/ 578861 w 2666744"/>
              <a:gd name="connsiteY2" fmla="*/ 18305 h 945019"/>
              <a:gd name="connsiteX3" fmla="*/ 0 w 2666744"/>
              <a:gd name="connsiteY3" fmla="*/ 139516 h 945019"/>
              <a:gd name="connsiteX0" fmla="*/ 2666744 w 2666744"/>
              <a:gd name="connsiteY0" fmla="*/ 800352 h 863021"/>
              <a:gd name="connsiteX1" fmla="*/ 1459107 w 2666744"/>
              <a:gd name="connsiteY1" fmla="*/ 788198 h 863021"/>
              <a:gd name="connsiteX2" fmla="*/ 578861 w 2666744"/>
              <a:gd name="connsiteY2" fmla="*/ 18305 h 863021"/>
              <a:gd name="connsiteX3" fmla="*/ 0 w 2666744"/>
              <a:gd name="connsiteY3" fmla="*/ 139516 h 863021"/>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795338 h 860749"/>
              <a:gd name="connsiteX1" fmla="*/ 1459107 w 2644144"/>
              <a:gd name="connsiteY1" fmla="*/ 788198 h 860749"/>
              <a:gd name="connsiteX2" fmla="*/ 578861 w 2644144"/>
              <a:gd name="connsiteY2" fmla="*/ 18305 h 860749"/>
              <a:gd name="connsiteX3" fmla="*/ 0 w 2644144"/>
              <a:gd name="connsiteY3" fmla="*/ 139516 h 860749"/>
              <a:gd name="connsiteX0" fmla="*/ 2644144 w 2644144"/>
              <a:gd name="connsiteY0" fmla="*/ 861428 h 932555"/>
              <a:gd name="connsiteX1" fmla="*/ 1459107 w 2644144"/>
              <a:gd name="connsiteY1" fmla="*/ 854288 h 932555"/>
              <a:gd name="connsiteX2" fmla="*/ 616527 w 2644144"/>
              <a:gd name="connsiteY2" fmla="*/ 4179 h 932555"/>
              <a:gd name="connsiteX3" fmla="*/ 0 w 2644144"/>
              <a:gd name="connsiteY3" fmla="*/ 205606 h 932555"/>
              <a:gd name="connsiteX0" fmla="*/ 2644144 w 2644144"/>
              <a:gd name="connsiteY0" fmla="*/ 885341 h 958262"/>
              <a:gd name="connsiteX1" fmla="*/ 1459107 w 2644144"/>
              <a:gd name="connsiteY1" fmla="*/ 878201 h 958262"/>
              <a:gd name="connsiteX2" fmla="*/ 819923 w 2644144"/>
              <a:gd name="connsiteY2" fmla="*/ 3025 h 958262"/>
              <a:gd name="connsiteX3" fmla="*/ 0 w 2644144"/>
              <a:gd name="connsiteY3" fmla="*/ 229519 h 958262"/>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84784 h 957705"/>
              <a:gd name="connsiteX1" fmla="*/ 1459107 w 2644144"/>
              <a:gd name="connsiteY1" fmla="*/ 877644 h 957705"/>
              <a:gd name="connsiteX2" fmla="*/ 819923 w 2644144"/>
              <a:gd name="connsiteY2" fmla="*/ 2468 h 957705"/>
              <a:gd name="connsiteX3" fmla="*/ 0 w 2644144"/>
              <a:gd name="connsiteY3" fmla="*/ 228962 h 957705"/>
              <a:gd name="connsiteX0" fmla="*/ 2644144 w 2644144"/>
              <a:gd name="connsiteY0" fmla="*/ 898950 h 971871"/>
              <a:gd name="connsiteX1" fmla="*/ 1459107 w 2644144"/>
              <a:gd name="connsiteY1" fmla="*/ 891810 h 971871"/>
              <a:gd name="connsiteX2" fmla="*/ 819923 w 2644144"/>
              <a:gd name="connsiteY2" fmla="*/ 16634 h 971871"/>
              <a:gd name="connsiteX3" fmla="*/ 0 w 2644144"/>
              <a:gd name="connsiteY3" fmla="*/ 243128 h 971871"/>
              <a:gd name="connsiteX0" fmla="*/ 2644144 w 2644144"/>
              <a:gd name="connsiteY0" fmla="*/ 759640 h 819043"/>
              <a:gd name="connsiteX1" fmla="*/ 1459107 w 2644144"/>
              <a:gd name="connsiteY1" fmla="*/ 752500 h 819043"/>
              <a:gd name="connsiteX2" fmla="*/ 880994 w 2644144"/>
              <a:gd name="connsiteY2" fmla="*/ 67733 h 819043"/>
              <a:gd name="connsiteX3" fmla="*/ 0 w 2644144"/>
              <a:gd name="connsiteY3" fmla="*/ 103818 h 819043"/>
              <a:gd name="connsiteX0" fmla="*/ 2644144 w 2644144"/>
              <a:gd name="connsiteY0" fmla="*/ 747858 h 807261"/>
              <a:gd name="connsiteX1" fmla="*/ 1459107 w 2644144"/>
              <a:gd name="connsiteY1" fmla="*/ 740718 h 807261"/>
              <a:gd name="connsiteX2" fmla="*/ 880994 w 2644144"/>
              <a:gd name="connsiteY2" fmla="*/ 55951 h 807261"/>
              <a:gd name="connsiteX3" fmla="*/ 0 w 2644144"/>
              <a:gd name="connsiteY3" fmla="*/ 92036 h 807261"/>
              <a:gd name="connsiteX0" fmla="*/ 2644144 w 2644144"/>
              <a:gd name="connsiteY0" fmla="*/ 723121 h 782524"/>
              <a:gd name="connsiteX1" fmla="*/ 1459107 w 2644144"/>
              <a:gd name="connsiteY1" fmla="*/ 715981 h 782524"/>
              <a:gd name="connsiteX2" fmla="*/ 880994 w 2644144"/>
              <a:gd name="connsiteY2" fmla="*/ 31214 h 782524"/>
              <a:gd name="connsiteX3" fmla="*/ 0 w 2644144"/>
              <a:gd name="connsiteY3" fmla="*/ 67299 h 782524"/>
              <a:gd name="connsiteX0" fmla="*/ 2636510 w 2636510"/>
              <a:gd name="connsiteY0" fmla="*/ 771358 h 808897"/>
              <a:gd name="connsiteX1" fmla="*/ 1459107 w 2636510"/>
              <a:gd name="connsiteY1" fmla="*/ 715981 h 808897"/>
              <a:gd name="connsiteX2" fmla="*/ 880994 w 2636510"/>
              <a:gd name="connsiteY2" fmla="*/ 31214 h 808897"/>
              <a:gd name="connsiteX3" fmla="*/ 0 w 2636510"/>
              <a:gd name="connsiteY3" fmla="*/ 67299 h 808897"/>
              <a:gd name="connsiteX0" fmla="*/ 2636510 w 2636510"/>
              <a:gd name="connsiteY0" fmla="*/ 771358 h 783307"/>
              <a:gd name="connsiteX1" fmla="*/ 1459107 w 2636510"/>
              <a:gd name="connsiteY1" fmla="*/ 715981 h 783307"/>
              <a:gd name="connsiteX2" fmla="*/ 880994 w 2636510"/>
              <a:gd name="connsiteY2" fmla="*/ 31214 h 783307"/>
              <a:gd name="connsiteX3" fmla="*/ 0 w 2636510"/>
              <a:gd name="connsiteY3" fmla="*/ 67299 h 783307"/>
              <a:gd name="connsiteX0" fmla="*/ 2636510 w 2636510"/>
              <a:gd name="connsiteY0" fmla="*/ 794265 h 794265"/>
              <a:gd name="connsiteX1" fmla="*/ 1527813 w 2636510"/>
              <a:gd name="connsiteY1" fmla="*/ 599255 h 794265"/>
              <a:gd name="connsiteX2" fmla="*/ 880994 w 2636510"/>
              <a:gd name="connsiteY2" fmla="*/ 54121 h 794265"/>
              <a:gd name="connsiteX3" fmla="*/ 0 w 2636510"/>
              <a:gd name="connsiteY3" fmla="*/ 90206 h 794265"/>
              <a:gd name="connsiteX0" fmla="*/ 2636510 w 2636510"/>
              <a:gd name="connsiteY0" fmla="*/ 791138 h 791138"/>
              <a:gd name="connsiteX1" fmla="*/ 1527813 w 2636510"/>
              <a:gd name="connsiteY1" fmla="*/ 596128 h 791138"/>
              <a:gd name="connsiteX2" fmla="*/ 1147185 w 2636510"/>
              <a:gd name="connsiteY2" fmla="*/ 56257 h 791138"/>
              <a:gd name="connsiteX3" fmla="*/ 0 w 2636510"/>
              <a:gd name="connsiteY3" fmla="*/ 87079 h 791138"/>
              <a:gd name="connsiteX0" fmla="*/ 2636510 w 2636510"/>
              <a:gd name="connsiteY0" fmla="*/ 788977 h 788977"/>
              <a:gd name="connsiteX1" fmla="*/ 1660908 w 2636510"/>
              <a:gd name="connsiteY1" fmla="*/ 562392 h 788977"/>
              <a:gd name="connsiteX2" fmla="*/ 1147185 w 2636510"/>
              <a:gd name="connsiteY2" fmla="*/ 54096 h 788977"/>
              <a:gd name="connsiteX3" fmla="*/ 0 w 2636510"/>
              <a:gd name="connsiteY3" fmla="*/ 84918 h 788977"/>
              <a:gd name="connsiteX0" fmla="*/ 2636510 w 2636510"/>
              <a:gd name="connsiteY0" fmla="*/ 788977 h 788977"/>
              <a:gd name="connsiteX1" fmla="*/ 1660908 w 2636510"/>
              <a:gd name="connsiteY1" fmla="*/ 562392 h 788977"/>
              <a:gd name="connsiteX2" fmla="*/ 1147185 w 2636510"/>
              <a:gd name="connsiteY2" fmla="*/ 54096 h 788977"/>
              <a:gd name="connsiteX3" fmla="*/ 0 w 2636510"/>
              <a:gd name="connsiteY3" fmla="*/ 84918 h 788977"/>
              <a:gd name="connsiteX0" fmla="*/ 2636510 w 2636510"/>
              <a:gd name="connsiteY0" fmla="*/ 796871 h 796871"/>
              <a:gd name="connsiteX1" fmla="*/ 1660908 w 2636510"/>
              <a:gd name="connsiteY1" fmla="*/ 562392 h 796871"/>
              <a:gd name="connsiteX2" fmla="*/ 1147185 w 2636510"/>
              <a:gd name="connsiteY2" fmla="*/ 54096 h 796871"/>
              <a:gd name="connsiteX3" fmla="*/ 0 w 2636510"/>
              <a:gd name="connsiteY3" fmla="*/ 84918 h 796871"/>
            </a:gdLst>
            <a:ahLst/>
            <a:cxnLst>
              <a:cxn ang="0">
                <a:pos x="connsiteX0" y="connsiteY0"/>
              </a:cxn>
              <a:cxn ang="0">
                <a:pos x="connsiteX1" y="connsiteY1"/>
              </a:cxn>
              <a:cxn ang="0">
                <a:pos x="connsiteX2" y="connsiteY2"/>
              </a:cxn>
              <a:cxn ang="0">
                <a:pos x="connsiteX3" y="connsiteY3"/>
              </a:cxn>
            </a:cxnLst>
            <a:rect l="l" t="t" r="r" b="b"/>
            <a:pathLst>
              <a:path w="2636510" h="796871">
                <a:moveTo>
                  <a:pt x="2636510" y="796871"/>
                </a:moveTo>
                <a:cubicBezTo>
                  <a:pt x="2243616" y="721717"/>
                  <a:pt x="1909129" y="686188"/>
                  <a:pt x="1660908" y="562392"/>
                </a:cubicBezTo>
                <a:cubicBezTo>
                  <a:pt x="1412687" y="438596"/>
                  <a:pt x="1424003" y="133675"/>
                  <a:pt x="1147185" y="54096"/>
                </a:cubicBezTo>
                <a:cubicBezTo>
                  <a:pt x="870367" y="-25483"/>
                  <a:pt x="325314" y="-18949"/>
                  <a:pt x="0" y="84918"/>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107" name="Freeform: Shape 106">
            <a:extLst>
              <a:ext uri="{FF2B5EF4-FFF2-40B4-BE49-F238E27FC236}">
                <a16:creationId xmlns:a16="http://schemas.microsoft.com/office/drawing/2014/main" id="{EE415010-B220-AD8F-9750-CBBAE82C3375}"/>
              </a:ext>
            </a:extLst>
          </p:cNvPr>
          <p:cNvSpPr/>
          <p:nvPr/>
        </p:nvSpPr>
        <p:spPr bwMode="auto">
          <a:xfrm>
            <a:off x="8096812" y="2094740"/>
            <a:ext cx="1053164" cy="1232488"/>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10000"/>
              <a:gd name="connsiteY0" fmla="*/ 136977 h 160498"/>
              <a:gd name="connsiteX1" fmla="*/ 2327 w 10000"/>
              <a:gd name="connsiteY1" fmla="*/ 158535 h 160498"/>
              <a:gd name="connsiteX2" fmla="*/ 6943 w 10000"/>
              <a:gd name="connsiteY2" fmla="*/ 47 h 160498"/>
              <a:gd name="connsiteX3" fmla="*/ 10000 w 10000"/>
              <a:gd name="connsiteY3" fmla="*/ 146977 h 160498"/>
              <a:gd name="connsiteX0" fmla="*/ 0 w 10000"/>
              <a:gd name="connsiteY0" fmla="*/ 136985 h 146986"/>
              <a:gd name="connsiteX1" fmla="*/ 3154 w 10000"/>
              <a:gd name="connsiteY1" fmla="*/ 135902 h 146986"/>
              <a:gd name="connsiteX2" fmla="*/ 6943 w 10000"/>
              <a:gd name="connsiteY2" fmla="*/ 55 h 146986"/>
              <a:gd name="connsiteX3" fmla="*/ 10000 w 10000"/>
              <a:gd name="connsiteY3" fmla="*/ 146985 h 146986"/>
              <a:gd name="connsiteX0" fmla="*/ 0 w 10069"/>
              <a:gd name="connsiteY0" fmla="*/ 31327 h 146984"/>
              <a:gd name="connsiteX1" fmla="*/ 3223 w 10069"/>
              <a:gd name="connsiteY1" fmla="*/ 135902 h 146984"/>
              <a:gd name="connsiteX2" fmla="*/ 7012 w 10069"/>
              <a:gd name="connsiteY2" fmla="*/ 55 h 146984"/>
              <a:gd name="connsiteX3" fmla="*/ 10069 w 10069"/>
              <a:gd name="connsiteY3" fmla="*/ 146985 h 146984"/>
              <a:gd name="connsiteX0" fmla="*/ 0 w 10069"/>
              <a:gd name="connsiteY0" fmla="*/ 31402 h 147060"/>
              <a:gd name="connsiteX1" fmla="*/ 3292 w 10069"/>
              <a:gd name="connsiteY1" fmla="*/ 60508 h 147060"/>
              <a:gd name="connsiteX2" fmla="*/ 7012 w 10069"/>
              <a:gd name="connsiteY2" fmla="*/ 130 h 147060"/>
              <a:gd name="connsiteX3" fmla="*/ 10069 w 10069"/>
              <a:gd name="connsiteY3" fmla="*/ 147060 h 147060"/>
              <a:gd name="connsiteX0" fmla="*/ 0 w 10069"/>
              <a:gd name="connsiteY0" fmla="*/ 31520 h 147178"/>
              <a:gd name="connsiteX1" fmla="*/ 3332 w 10069"/>
              <a:gd name="connsiteY1" fmla="*/ 34244 h 147178"/>
              <a:gd name="connsiteX2" fmla="*/ 7012 w 10069"/>
              <a:gd name="connsiteY2" fmla="*/ 248 h 147178"/>
              <a:gd name="connsiteX3" fmla="*/ 10069 w 10069"/>
              <a:gd name="connsiteY3" fmla="*/ 147178 h 147178"/>
              <a:gd name="connsiteX0" fmla="*/ 0 w 9908"/>
              <a:gd name="connsiteY0" fmla="*/ 31520 h 147178"/>
              <a:gd name="connsiteX1" fmla="*/ 3171 w 9908"/>
              <a:gd name="connsiteY1" fmla="*/ 34244 h 147178"/>
              <a:gd name="connsiteX2" fmla="*/ 6851 w 9908"/>
              <a:gd name="connsiteY2" fmla="*/ 248 h 147178"/>
              <a:gd name="connsiteX3" fmla="*/ 9908 w 9908"/>
              <a:gd name="connsiteY3" fmla="*/ 147178 h 147178"/>
              <a:gd name="connsiteX0" fmla="*/ 0 w 10000"/>
              <a:gd name="connsiteY0" fmla="*/ 2142 h 10000"/>
              <a:gd name="connsiteX1" fmla="*/ 3200 w 10000"/>
              <a:gd name="connsiteY1" fmla="*/ 2327 h 10000"/>
              <a:gd name="connsiteX2" fmla="*/ 6915 w 10000"/>
              <a:gd name="connsiteY2" fmla="*/ 17 h 10000"/>
              <a:gd name="connsiteX3" fmla="*/ 10000 w 10000"/>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837 h 10097"/>
              <a:gd name="connsiteX1" fmla="*/ 3727 w 10081"/>
              <a:gd name="connsiteY1" fmla="*/ 631 h 10097"/>
              <a:gd name="connsiteX2" fmla="*/ 6996 w 10081"/>
              <a:gd name="connsiteY2" fmla="*/ 114 h 10097"/>
              <a:gd name="connsiteX3" fmla="*/ 10081 w 10081"/>
              <a:gd name="connsiteY3" fmla="*/ 10097 h 10097"/>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4165"/>
              <a:gd name="connsiteY0" fmla="*/ 148873 h 149247"/>
              <a:gd name="connsiteX1" fmla="*/ 3727 w 14165"/>
              <a:gd name="connsiteY1" fmla="*/ 146667 h 149247"/>
              <a:gd name="connsiteX2" fmla="*/ 6996 w 14165"/>
              <a:gd name="connsiteY2" fmla="*/ 144955 h 149247"/>
              <a:gd name="connsiteX3" fmla="*/ 14165 w 14165"/>
              <a:gd name="connsiteY3" fmla="*/ 188 h 149247"/>
              <a:gd name="connsiteX0" fmla="*/ 0 w 14165"/>
              <a:gd name="connsiteY0" fmla="*/ 162060 h 162434"/>
              <a:gd name="connsiteX1" fmla="*/ 3727 w 14165"/>
              <a:gd name="connsiteY1" fmla="*/ 159854 h 162434"/>
              <a:gd name="connsiteX2" fmla="*/ 10029 w 14165"/>
              <a:gd name="connsiteY2" fmla="*/ 0 h 162434"/>
              <a:gd name="connsiteX3" fmla="*/ 14165 w 14165"/>
              <a:gd name="connsiteY3" fmla="*/ 13375 h 162434"/>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5215"/>
              <a:gd name="connsiteY0" fmla="*/ 173569 h 178316"/>
              <a:gd name="connsiteX1" fmla="*/ 4777 w 15215"/>
              <a:gd name="connsiteY1" fmla="*/ 160381 h 178316"/>
              <a:gd name="connsiteX2" fmla="*/ 11079 w 15215"/>
              <a:gd name="connsiteY2" fmla="*/ 527 h 178316"/>
              <a:gd name="connsiteX3" fmla="*/ 15215 w 15215"/>
              <a:gd name="connsiteY3" fmla="*/ 13902 h 178316"/>
              <a:gd name="connsiteX0" fmla="*/ 0 w 15215"/>
              <a:gd name="connsiteY0" fmla="*/ 184363 h 185697"/>
              <a:gd name="connsiteX1" fmla="*/ 7110 w 15215"/>
              <a:gd name="connsiteY1" fmla="*/ 162389 h 185697"/>
              <a:gd name="connsiteX2" fmla="*/ 11079 w 15215"/>
              <a:gd name="connsiteY2" fmla="*/ 11321 h 185697"/>
              <a:gd name="connsiteX3" fmla="*/ 15215 w 15215"/>
              <a:gd name="connsiteY3" fmla="*/ 24696 h 185697"/>
              <a:gd name="connsiteX0" fmla="*/ 0 w 15215"/>
              <a:gd name="connsiteY0" fmla="*/ 176681 h 177628"/>
              <a:gd name="connsiteX1" fmla="*/ 7110 w 15215"/>
              <a:gd name="connsiteY1" fmla="*/ 154707 h 177628"/>
              <a:gd name="connsiteX2" fmla="*/ 11546 w 15215"/>
              <a:gd name="connsiteY2" fmla="*/ 15719 h 177628"/>
              <a:gd name="connsiteX3" fmla="*/ 15215 w 15215"/>
              <a:gd name="connsiteY3" fmla="*/ 17014 h 177628"/>
            </a:gdLst>
            <a:ahLst/>
            <a:cxnLst>
              <a:cxn ang="0">
                <a:pos x="connsiteX0" y="connsiteY0"/>
              </a:cxn>
              <a:cxn ang="0">
                <a:pos x="connsiteX1" y="connsiteY1"/>
              </a:cxn>
              <a:cxn ang="0">
                <a:pos x="connsiteX2" y="connsiteY2"/>
              </a:cxn>
              <a:cxn ang="0">
                <a:pos x="connsiteX3" y="connsiteY3"/>
              </a:cxn>
            </a:cxnLst>
            <a:rect l="l" t="t" r="r" b="b"/>
            <a:pathLst>
              <a:path w="15215" h="177628">
                <a:moveTo>
                  <a:pt x="0" y="176681"/>
                </a:moveTo>
                <a:cubicBezTo>
                  <a:pt x="1393" y="178077"/>
                  <a:pt x="5186" y="181534"/>
                  <a:pt x="7110" y="154707"/>
                </a:cubicBezTo>
                <a:cubicBezTo>
                  <a:pt x="9034" y="127880"/>
                  <a:pt x="10195" y="38668"/>
                  <a:pt x="11546" y="15719"/>
                </a:cubicBezTo>
                <a:cubicBezTo>
                  <a:pt x="12897" y="-7230"/>
                  <a:pt x="14187" y="-3536"/>
                  <a:pt x="15215" y="17014"/>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109" name="Freeform: Shape 108">
            <a:extLst>
              <a:ext uri="{FF2B5EF4-FFF2-40B4-BE49-F238E27FC236}">
                <a16:creationId xmlns:a16="http://schemas.microsoft.com/office/drawing/2014/main" id="{E3F6F41F-7F5E-3162-D673-6ED27058129F}"/>
              </a:ext>
            </a:extLst>
          </p:cNvPr>
          <p:cNvSpPr/>
          <p:nvPr/>
        </p:nvSpPr>
        <p:spPr bwMode="auto">
          <a:xfrm>
            <a:off x="7637377" y="2016207"/>
            <a:ext cx="1478129" cy="1311021"/>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10000"/>
              <a:gd name="connsiteY0" fmla="*/ 136977 h 160498"/>
              <a:gd name="connsiteX1" fmla="*/ 2327 w 10000"/>
              <a:gd name="connsiteY1" fmla="*/ 158535 h 160498"/>
              <a:gd name="connsiteX2" fmla="*/ 6943 w 10000"/>
              <a:gd name="connsiteY2" fmla="*/ 47 h 160498"/>
              <a:gd name="connsiteX3" fmla="*/ 10000 w 10000"/>
              <a:gd name="connsiteY3" fmla="*/ 146977 h 160498"/>
              <a:gd name="connsiteX0" fmla="*/ 0 w 10000"/>
              <a:gd name="connsiteY0" fmla="*/ 136985 h 146986"/>
              <a:gd name="connsiteX1" fmla="*/ 3154 w 10000"/>
              <a:gd name="connsiteY1" fmla="*/ 135902 h 146986"/>
              <a:gd name="connsiteX2" fmla="*/ 6943 w 10000"/>
              <a:gd name="connsiteY2" fmla="*/ 55 h 146986"/>
              <a:gd name="connsiteX3" fmla="*/ 10000 w 10000"/>
              <a:gd name="connsiteY3" fmla="*/ 146985 h 146986"/>
              <a:gd name="connsiteX0" fmla="*/ 0 w 10069"/>
              <a:gd name="connsiteY0" fmla="*/ 31327 h 146984"/>
              <a:gd name="connsiteX1" fmla="*/ 3223 w 10069"/>
              <a:gd name="connsiteY1" fmla="*/ 135902 h 146984"/>
              <a:gd name="connsiteX2" fmla="*/ 7012 w 10069"/>
              <a:gd name="connsiteY2" fmla="*/ 55 h 146984"/>
              <a:gd name="connsiteX3" fmla="*/ 10069 w 10069"/>
              <a:gd name="connsiteY3" fmla="*/ 146985 h 146984"/>
              <a:gd name="connsiteX0" fmla="*/ 0 w 10069"/>
              <a:gd name="connsiteY0" fmla="*/ 31402 h 147060"/>
              <a:gd name="connsiteX1" fmla="*/ 3292 w 10069"/>
              <a:gd name="connsiteY1" fmla="*/ 60508 h 147060"/>
              <a:gd name="connsiteX2" fmla="*/ 7012 w 10069"/>
              <a:gd name="connsiteY2" fmla="*/ 130 h 147060"/>
              <a:gd name="connsiteX3" fmla="*/ 10069 w 10069"/>
              <a:gd name="connsiteY3" fmla="*/ 147060 h 147060"/>
              <a:gd name="connsiteX0" fmla="*/ 0 w 10069"/>
              <a:gd name="connsiteY0" fmla="*/ 31520 h 147178"/>
              <a:gd name="connsiteX1" fmla="*/ 3332 w 10069"/>
              <a:gd name="connsiteY1" fmla="*/ 34244 h 147178"/>
              <a:gd name="connsiteX2" fmla="*/ 7012 w 10069"/>
              <a:gd name="connsiteY2" fmla="*/ 248 h 147178"/>
              <a:gd name="connsiteX3" fmla="*/ 10069 w 10069"/>
              <a:gd name="connsiteY3" fmla="*/ 147178 h 147178"/>
              <a:gd name="connsiteX0" fmla="*/ 0 w 9908"/>
              <a:gd name="connsiteY0" fmla="*/ 31520 h 147178"/>
              <a:gd name="connsiteX1" fmla="*/ 3171 w 9908"/>
              <a:gd name="connsiteY1" fmla="*/ 34244 h 147178"/>
              <a:gd name="connsiteX2" fmla="*/ 6851 w 9908"/>
              <a:gd name="connsiteY2" fmla="*/ 248 h 147178"/>
              <a:gd name="connsiteX3" fmla="*/ 9908 w 9908"/>
              <a:gd name="connsiteY3" fmla="*/ 147178 h 147178"/>
              <a:gd name="connsiteX0" fmla="*/ 0 w 10000"/>
              <a:gd name="connsiteY0" fmla="*/ 2142 h 10000"/>
              <a:gd name="connsiteX1" fmla="*/ 3200 w 10000"/>
              <a:gd name="connsiteY1" fmla="*/ 2327 h 10000"/>
              <a:gd name="connsiteX2" fmla="*/ 6915 w 10000"/>
              <a:gd name="connsiteY2" fmla="*/ 17 h 10000"/>
              <a:gd name="connsiteX3" fmla="*/ 10000 w 10000"/>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837 h 10097"/>
              <a:gd name="connsiteX1" fmla="*/ 3727 w 10081"/>
              <a:gd name="connsiteY1" fmla="*/ 631 h 10097"/>
              <a:gd name="connsiteX2" fmla="*/ 6996 w 10081"/>
              <a:gd name="connsiteY2" fmla="*/ 114 h 10097"/>
              <a:gd name="connsiteX3" fmla="*/ 10081 w 10081"/>
              <a:gd name="connsiteY3" fmla="*/ 10097 h 10097"/>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4165"/>
              <a:gd name="connsiteY0" fmla="*/ 148873 h 149247"/>
              <a:gd name="connsiteX1" fmla="*/ 3727 w 14165"/>
              <a:gd name="connsiteY1" fmla="*/ 146667 h 149247"/>
              <a:gd name="connsiteX2" fmla="*/ 6996 w 14165"/>
              <a:gd name="connsiteY2" fmla="*/ 144955 h 149247"/>
              <a:gd name="connsiteX3" fmla="*/ 14165 w 14165"/>
              <a:gd name="connsiteY3" fmla="*/ 188 h 149247"/>
              <a:gd name="connsiteX0" fmla="*/ 0 w 14165"/>
              <a:gd name="connsiteY0" fmla="*/ 162060 h 162434"/>
              <a:gd name="connsiteX1" fmla="*/ 3727 w 14165"/>
              <a:gd name="connsiteY1" fmla="*/ 159854 h 162434"/>
              <a:gd name="connsiteX2" fmla="*/ 10029 w 14165"/>
              <a:gd name="connsiteY2" fmla="*/ 0 h 162434"/>
              <a:gd name="connsiteX3" fmla="*/ 14165 w 14165"/>
              <a:gd name="connsiteY3" fmla="*/ 13375 h 162434"/>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5215"/>
              <a:gd name="connsiteY0" fmla="*/ 173569 h 178316"/>
              <a:gd name="connsiteX1" fmla="*/ 4777 w 15215"/>
              <a:gd name="connsiteY1" fmla="*/ 160381 h 178316"/>
              <a:gd name="connsiteX2" fmla="*/ 11079 w 15215"/>
              <a:gd name="connsiteY2" fmla="*/ 527 h 178316"/>
              <a:gd name="connsiteX3" fmla="*/ 15215 w 15215"/>
              <a:gd name="connsiteY3" fmla="*/ 13902 h 178316"/>
              <a:gd name="connsiteX0" fmla="*/ 0 w 15215"/>
              <a:gd name="connsiteY0" fmla="*/ 184363 h 185697"/>
              <a:gd name="connsiteX1" fmla="*/ 7110 w 15215"/>
              <a:gd name="connsiteY1" fmla="*/ 162389 h 185697"/>
              <a:gd name="connsiteX2" fmla="*/ 11079 w 15215"/>
              <a:gd name="connsiteY2" fmla="*/ 11321 h 185697"/>
              <a:gd name="connsiteX3" fmla="*/ 15215 w 15215"/>
              <a:gd name="connsiteY3" fmla="*/ 24696 h 185697"/>
              <a:gd name="connsiteX0" fmla="*/ 0 w 15215"/>
              <a:gd name="connsiteY0" fmla="*/ 176681 h 177628"/>
              <a:gd name="connsiteX1" fmla="*/ 7110 w 15215"/>
              <a:gd name="connsiteY1" fmla="*/ 154707 h 177628"/>
              <a:gd name="connsiteX2" fmla="*/ 11546 w 15215"/>
              <a:gd name="connsiteY2" fmla="*/ 15719 h 177628"/>
              <a:gd name="connsiteX3" fmla="*/ 15215 w 15215"/>
              <a:gd name="connsiteY3" fmla="*/ 17014 h 177628"/>
            </a:gdLst>
            <a:ahLst/>
            <a:cxnLst>
              <a:cxn ang="0">
                <a:pos x="connsiteX0" y="connsiteY0"/>
              </a:cxn>
              <a:cxn ang="0">
                <a:pos x="connsiteX1" y="connsiteY1"/>
              </a:cxn>
              <a:cxn ang="0">
                <a:pos x="connsiteX2" y="connsiteY2"/>
              </a:cxn>
              <a:cxn ang="0">
                <a:pos x="connsiteX3" y="connsiteY3"/>
              </a:cxn>
            </a:cxnLst>
            <a:rect l="l" t="t" r="r" b="b"/>
            <a:pathLst>
              <a:path w="15215" h="177628">
                <a:moveTo>
                  <a:pt x="0" y="176681"/>
                </a:moveTo>
                <a:cubicBezTo>
                  <a:pt x="1393" y="178077"/>
                  <a:pt x="5186" y="181534"/>
                  <a:pt x="7110" y="154707"/>
                </a:cubicBezTo>
                <a:cubicBezTo>
                  <a:pt x="9034" y="127880"/>
                  <a:pt x="10195" y="38668"/>
                  <a:pt x="11546" y="15719"/>
                </a:cubicBezTo>
                <a:cubicBezTo>
                  <a:pt x="12897" y="-7230"/>
                  <a:pt x="14187" y="-3536"/>
                  <a:pt x="15215" y="17014"/>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110" name="Freeform: Shape 109">
            <a:extLst>
              <a:ext uri="{FF2B5EF4-FFF2-40B4-BE49-F238E27FC236}">
                <a16:creationId xmlns:a16="http://schemas.microsoft.com/office/drawing/2014/main" id="{B2B37136-4F0A-F18C-DF0A-7BB630E78EC1}"/>
              </a:ext>
            </a:extLst>
          </p:cNvPr>
          <p:cNvSpPr/>
          <p:nvPr/>
        </p:nvSpPr>
        <p:spPr bwMode="auto">
          <a:xfrm>
            <a:off x="7257066" y="1849812"/>
            <a:ext cx="1897135" cy="389820"/>
          </a:xfrm>
          <a:custGeom>
            <a:avLst/>
            <a:gdLst>
              <a:gd name="connsiteX0" fmla="*/ 0 w 1943100"/>
              <a:gd name="connsiteY0" fmla="*/ 7620 h 114321"/>
              <a:gd name="connsiteX1" fmla="*/ 906780 w 1943100"/>
              <a:gd name="connsiteY1" fmla="*/ 114300 h 114321"/>
              <a:gd name="connsiteX2" fmla="*/ 1943100 w 1943100"/>
              <a:gd name="connsiteY2" fmla="*/ 0 h 114321"/>
              <a:gd name="connsiteX0" fmla="*/ 0 w 1943100"/>
              <a:gd name="connsiteY0" fmla="*/ 7620 h 43698"/>
              <a:gd name="connsiteX1" fmla="*/ 929640 w 1943100"/>
              <a:gd name="connsiteY1" fmla="*/ 38100 h 43698"/>
              <a:gd name="connsiteX2" fmla="*/ 1943100 w 1943100"/>
              <a:gd name="connsiteY2" fmla="*/ 0 h 43698"/>
              <a:gd name="connsiteX0" fmla="*/ 0 w 1943100"/>
              <a:gd name="connsiteY0" fmla="*/ 7620 h 40416"/>
              <a:gd name="connsiteX1" fmla="*/ 929640 w 1943100"/>
              <a:gd name="connsiteY1" fmla="*/ 38100 h 40416"/>
              <a:gd name="connsiteX2" fmla="*/ 1943100 w 1943100"/>
              <a:gd name="connsiteY2" fmla="*/ 0 h 40416"/>
              <a:gd name="connsiteX0" fmla="*/ 0 w 1943100"/>
              <a:gd name="connsiteY0" fmla="*/ 7620 h 7620"/>
              <a:gd name="connsiteX1" fmla="*/ 1943100 w 1943100"/>
              <a:gd name="connsiteY1" fmla="*/ 0 h 7620"/>
              <a:gd name="connsiteX0" fmla="*/ 0 w 3398"/>
              <a:gd name="connsiteY0" fmla="*/ 0 h 7911"/>
              <a:gd name="connsiteX1" fmla="*/ 3398 w 3398"/>
              <a:gd name="connsiteY1" fmla="*/ 7911 h 79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11 h 71511"/>
              <a:gd name="connsiteX1" fmla="*/ 7219 w 10000"/>
              <a:gd name="connsiteY1" fmla="*/ 51 h 71511"/>
              <a:gd name="connsiteX2" fmla="*/ 10000 w 10000"/>
              <a:gd name="connsiteY2" fmla="*/ 71511 h 71511"/>
              <a:gd name="connsiteX0" fmla="*/ 0 w 10000"/>
              <a:gd name="connsiteY0" fmla="*/ 61552 h 85073"/>
              <a:gd name="connsiteX1" fmla="*/ 2327 w 10000"/>
              <a:gd name="connsiteY1" fmla="*/ 83110 h 85073"/>
              <a:gd name="connsiteX2" fmla="*/ 7219 w 10000"/>
              <a:gd name="connsiteY2" fmla="*/ 92 h 85073"/>
              <a:gd name="connsiteX3" fmla="*/ 10000 w 10000"/>
              <a:gd name="connsiteY3" fmla="*/ 71552 h 85073"/>
              <a:gd name="connsiteX0" fmla="*/ 0 w 10000"/>
              <a:gd name="connsiteY0" fmla="*/ 136977 h 160498"/>
              <a:gd name="connsiteX1" fmla="*/ 2327 w 10000"/>
              <a:gd name="connsiteY1" fmla="*/ 158535 h 160498"/>
              <a:gd name="connsiteX2" fmla="*/ 6943 w 10000"/>
              <a:gd name="connsiteY2" fmla="*/ 47 h 160498"/>
              <a:gd name="connsiteX3" fmla="*/ 10000 w 10000"/>
              <a:gd name="connsiteY3" fmla="*/ 146977 h 160498"/>
              <a:gd name="connsiteX0" fmla="*/ 0 w 10000"/>
              <a:gd name="connsiteY0" fmla="*/ 136985 h 146986"/>
              <a:gd name="connsiteX1" fmla="*/ 3154 w 10000"/>
              <a:gd name="connsiteY1" fmla="*/ 135902 h 146986"/>
              <a:gd name="connsiteX2" fmla="*/ 6943 w 10000"/>
              <a:gd name="connsiteY2" fmla="*/ 55 h 146986"/>
              <a:gd name="connsiteX3" fmla="*/ 10000 w 10000"/>
              <a:gd name="connsiteY3" fmla="*/ 146985 h 146986"/>
              <a:gd name="connsiteX0" fmla="*/ 0 w 10069"/>
              <a:gd name="connsiteY0" fmla="*/ 31327 h 146984"/>
              <a:gd name="connsiteX1" fmla="*/ 3223 w 10069"/>
              <a:gd name="connsiteY1" fmla="*/ 135902 h 146984"/>
              <a:gd name="connsiteX2" fmla="*/ 7012 w 10069"/>
              <a:gd name="connsiteY2" fmla="*/ 55 h 146984"/>
              <a:gd name="connsiteX3" fmla="*/ 10069 w 10069"/>
              <a:gd name="connsiteY3" fmla="*/ 146985 h 146984"/>
              <a:gd name="connsiteX0" fmla="*/ 0 w 10069"/>
              <a:gd name="connsiteY0" fmla="*/ 31402 h 147060"/>
              <a:gd name="connsiteX1" fmla="*/ 3292 w 10069"/>
              <a:gd name="connsiteY1" fmla="*/ 60508 h 147060"/>
              <a:gd name="connsiteX2" fmla="*/ 7012 w 10069"/>
              <a:gd name="connsiteY2" fmla="*/ 130 h 147060"/>
              <a:gd name="connsiteX3" fmla="*/ 10069 w 10069"/>
              <a:gd name="connsiteY3" fmla="*/ 147060 h 147060"/>
              <a:gd name="connsiteX0" fmla="*/ 0 w 10069"/>
              <a:gd name="connsiteY0" fmla="*/ 31520 h 147178"/>
              <a:gd name="connsiteX1" fmla="*/ 3332 w 10069"/>
              <a:gd name="connsiteY1" fmla="*/ 34244 h 147178"/>
              <a:gd name="connsiteX2" fmla="*/ 7012 w 10069"/>
              <a:gd name="connsiteY2" fmla="*/ 248 h 147178"/>
              <a:gd name="connsiteX3" fmla="*/ 10069 w 10069"/>
              <a:gd name="connsiteY3" fmla="*/ 147178 h 147178"/>
              <a:gd name="connsiteX0" fmla="*/ 0 w 9908"/>
              <a:gd name="connsiteY0" fmla="*/ 31520 h 147178"/>
              <a:gd name="connsiteX1" fmla="*/ 3171 w 9908"/>
              <a:gd name="connsiteY1" fmla="*/ 34244 h 147178"/>
              <a:gd name="connsiteX2" fmla="*/ 6851 w 9908"/>
              <a:gd name="connsiteY2" fmla="*/ 248 h 147178"/>
              <a:gd name="connsiteX3" fmla="*/ 9908 w 9908"/>
              <a:gd name="connsiteY3" fmla="*/ 147178 h 147178"/>
              <a:gd name="connsiteX0" fmla="*/ 0 w 10000"/>
              <a:gd name="connsiteY0" fmla="*/ 2142 h 10000"/>
              <a:gd name="connsiteX1" fmla="*/ 3200 w 10000"/>
              <a:gd name="connsiteY1" fmla="*/ 2327 h 10000"/>
              <a:gd name="connsiteX2" fmla="*/ 6915 w 10000"/>
              <a:gd name="connsiteY2" fmla="*/ 17 h 10000"/>
              <a:gd name="connsiteX3" fmla="*/ 10000 w 10000"/>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740 h 10000"/>
              <a:gd name="connsiteX1" fmla="*/ 3281 w 10081"/>
              <a:gd name="connsiteY1" fmla="*/ 2327 h 10000"/>
              <a:gd name="connsiteX2" fmla="*/ 6996 w 10081"/>
              <a:gd name="connsiteY2" fmla="*/ 17 h 10000"/>
              <a:gd name="connsiteX3" fmla="*/ 10081 w 10081"/>
              <a:gd name="connsiteY3" fmla="*/ 10000 h 10000"/>
              <a:gd name="connsiteX0" fmla="*/ 0 w 10081"/>
              <a:gd name="connsiteY0" fmla="*/ 2837 h 10097"/>
              <a:gd name="connsiteX1" fmla="*/ 3727 w 10081"/>
              <a:gd name="connsiteY1" fmla="*/ 631 h 10097"/>
              <a:gd name="connsiteX2" fmla="*/ 6996 w 10081"/>
              <a:gd name="connsiteY2" fmla="*/ 114 h 10097"/>
              <a:gd name="connsiteX3" fmla="*/ 10081 w 10081"/>
              <a:gd name="connsiteY3" fmla="*/ 10097 h 10097"/>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0081"/>
              <a:gd name="connsiteY0" fmla="*/ 3942 h 11202"/>
              <a:gd name="connsiteX1" fmla="*/ 3727 w 10081"/>
              <a:gd name="connsiteY1" fmla="*/ 1736 h 11202"/>
              <a:gd name="connsiteX2" fmla="*/ 6996 w 10081"/>
              <a:gd name="connsiteY2" fmla="*/ 24 h 11202"/>
              <a:gd name="connsiteX3" fmla="*/ 10081 w 10081"/>
              <a:gd name="connsiteY3" fmla="*/ 11202 h 11202"/>
              <a:gd name="connsiteX0" fmla="*/ 0 w 14165"/>
              <a:gd name="connsiteY0" fmla="*/ 148873 h 149247"/>
              <a:gd name="connsiteX1" fmla="*/ 3727 w 14165"/>
              <a:gd name="connsiteY1" fmla="*/ 146667 h 149247"/>
              <a:gd name="connsiteX2" fmla="*/ 6996 w 14165"/>
              <a:gd name="connsiteY2" fmla="*/ 144955 h 149247"/>
              <a:gd name="connsiteX3" fmla="*/ 14165 w 14165"/>
              <a:gd name="connsiteY3" fmla="*/ 188 h 149247"/>
              <a:gd name="connsiteX0" fmla="*/ 0 w 14165"/>
              <a:gd name="connsiteY0" fmla="*/ 162060 h 162434"/>
              <a:gd name="connsiteX1" fmla="*/ 3727 w 14165"/>
              <a:gd name="connsiteY1" fmla="*/ 159854 h 162434"/>
              <a:gd name="connsiteX2" fmla="*/ 10029 w 14165"/>
              <a:gd name="connsiteY2" fmla="*/ 0 h 162434"/>
              <a:gd name="connsiteX3" fmla="*/ 14165 w 14165"/>
              <a:gd name="connsiteY3" fmla="*/ 13375 h 162434"/>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4165"/>
              <a:gd name="connsiteY0" fmla="*/ 162587 h 162961"/>
              <a:gd name="connsiteX1" fmla="*/ 3727 w 14165"/>
              <a:gd name="connsiteY1" fmla="*/ 160381 h 162961"/>
              <a:gd name="connsiteX2" fmla="*/ 10029 w 14165"/>
              <a:gd name="connsiteY2" fmla="*/ 527 h 162961"/>
              <a:gd name="connsiteX3" fmla="*/ 14165 w 14165"/>
              <a:gd name="connsiteY3" fmla="*/ 13902 h 162961"/>
              <a:gd name="connsiteX0" fmla="*/ 0 w 15215"/>
              <a:gd name="connsiteY0" fmla="*/ 173569 h 178316"/>
              <a:gd name="connsiteX1" fmla="*/ 4777 w 15215"/>
              <a:gd name="connsiteY1" fmla="*/ 160381 h 178316"/>
              <a:gd name="connsiteX2" fmla="*/ 11079 w 15215"/>
              <a:gd name="connsiteY2" fmla="*/ 527 h 178316"/>
              <a:gd name="connsiteX3" fmla="*/ 15215 w 15215"/>
              <a:gd name="connsiteY3" fmla="*/ 13902 h 178316"/>
              <a:gd name="connsiteX0" fmla="*/ 0 w 15215"/>
              <a:gd name="connsiteY0" fmla="*/ 184363 h 185697"/>
              <a:gd name="connsiteX1" fmla="*/ 7110 w 15215"/>
              <a:gd name="connsiteY1" fmla="*/ 162389 h 185697"/>
              <a:gd name="connsiteX2" fmla="*/ 11079 w 15215"/>
              <a:gd name="connsiteY2" fmla="*/ 11321 h 185697"/>
              <a:gd name="connsiteX3" fmla="*/ 15215 w 15215"/>
              <a:gd name="connsiteY3" fmla="*/ 24696 h 185697"/>
              <a:gd name="connsiteX0" fmla="*/ 0 w 15215"/>
              <a:gd name="connsiteY0" fmla="*/ 176681 h 177628"/>
              <a:gd name="connsiteX1" fmla="*/ 7110 w 15215"/>
              <a:gd name="connsiteY1" fmla="*/ 154707 h 177628"/>
              <a:gd name="connsiteX2" fmla="*/ 11546 w 15215"/>
              <a:gd name="connsiteY2" fmla="*/ 15719 h 177628"/>
              <a:gd name="connsiteX3" fmla="*/ 15215 w 15215"/>
              <a:gd name="connsiteY3" fmla="*/ 17014 h 177628"/>
              <a:gd name="connsiteX0" fmla="*/ 0 w 15215"/>
              <a:gd name="connsiteY0" fmla="*/ 175939 h 176092"/>
              <a:gd name="connsiteX1" fmla="*/ 4129 w 15215"/>
              <a:gd name="connsiteY1" fmla="*/ 142608 h 176092"/>
              <a:gd name="connsiteX2" fmla="*/ 11546 w 15215"/>
              <a:gd name="connsiteY2" fmla="*/ 14977 h 176092"/>
              <a:gd name="connsiteX3" fmla="*/ 15215 w 15215"/>
              <a:gd name="connsiteY3" fmla="*/ 16272 h 176092"/>
              <a:gd name="connsiteX0" fmla="*/ 0 w 15215"/>
              <a:gd name="connsiteY0" fmla="*/ 175939 h 175939"/>
              <a:gd name="connsiteX1" fmla="*/ 4129 w 15215"/>
              <a:gd name="connsiteY1" fmla="*/ 142608 h 175939"/>
              <a:gd name="connsiteX2" fmla="*/ 11546 w 15215"/>
              <a:gd name="connsiteY2" fmla="*/ 14977 h 175939"/>
              <a:gd name="connsiteX3" fmla="*/ 15215 w 15215"/>
              <a:gd name="connsiteY3" fmla="*/ 16272 h 175939"/>
              <a:gd name="connsiteX0" fmla="*/ 0 w 15215"/>
              <a:gd name="connsiteY0" fmla="*/ 162817 h 162817"/>
              <a:gd name="connsiteX1" fmla="*/ 4129 w 15215"/>
              <a:gd name="connsiteY1" fmla="*/ 129486 h 162817"/>
              <a:gd name="connsiteX2" fmla="*/ 9193 w 15215"/>
              <a:gd name="connsiteY2" fmla="*/ 89611 h 162817"/>
              <a:gd name="connsiteX3" fmla="*/ 15215 w 15215"/>
              <a:gd name="connsiteY3" fmla="*/ 3150 h 162817"/>
              <a:gd name="connsiteX0" fmla="*/ 0 w 19372"/>
              <a:gd name="connsiteY0" fmla="*/ 73806 h 73806"/>
              <a:gd name="connsiteX1" fmla="*/ 4129 w 19372"/>
              <a:gd name="connsiteY1" fmla="*/ 40475 h 73806"/>
              <a:gd name="connsiteX2" fmla="*/ 9193 w 19372"/>
              <a:gd name="connsiteY2" fmla="*/ 600 h 73806"/>
              <a:gd name="connsiteX3" fmla="*/ 19372 w 19372"/>
              <a:gd name="connsiteY3" fmla="*/ 73132 h 73806"/>
              <a:gd name="connsiteX0" fmla="*/ 0 w 19372"/>
              <a:gd name="connsiteY0" fmla="*/ 73806 h 73806"/>
              <a:gd name="connsiteX1" fmla="*/ 4129 w 19372"/>
              <a:gd name="connsiteY1" fmla="*/ 40475 h 73806"/>
              <a:gd name="connsiteX2" fmla="*/ 9193 w 19372"/>
              <a:gd name="connsiteY2" fmla="*/ 600 h 73806"/>
              <a:gd name="connsiteX3" fmla="*/ 19372 w 19372"/>
              <a:gd name="connsiteY3" fmla="*/ 73132 h 73806"/>
              <a:gd name="connsiteX0" fmla="*/ 0 w 19372"/>
              <a:gd name="connsiteY0" fmla="*/ 50729 h 50729"/>
              <a:gd name="connsiteX1" fmla="*/ 4129 w 19372"/>
              <a:gd name="connsiteY1" fmla="*/ 17398 h 50729"/>
              <a:gd name="connsiteX2" fmla="*/ 14919 w 19372"/>
              <a:gd name="connsiteY2" fmla="*/ 1269 h 50729"/>
              <a:gd name="connsiteX3" fmla="*/ 19372 w 19372"/>
              <a:gd name="connsiteY3" fmla="*/ 50055 h 50729"/>
              <a:gd name="connsiteX0" fmla="*/ 0 w 19372"/>
              <a:gd name="connsiteY0" fmla="*/ 52049 h 52049"/>
              <a:gd name="connsiteX1" fmla="*/ 6011 w 19372"/>
              <a:gd name="connsiteY1" fmla="*/ 11491 h 52049"/>
              <a:gd name="connsiteX2" fmla="*/ 14919 w 19372"/>
              <a:gd name="connsiteY2" fmla="*/ 2589 h 52049"/>
              <a:gd name="connsiteX3" fmla="*/ 19372 w 19372"/>
              <a:gd name="connsiteY3" fmla="*/ 51375 h 52049"/>
              <a:gd name="connsiteX0" fmla="*/ 0 w 19372"/>
              <a:gd name="connsiteY0" fmla="*/ 52858 h 52858"/>
              <a:gd name="connsiteX1" fmla="*/ 6011 w 19372"/>
              <a:gd name="connsiteY1" fmla="*/ 12300 h 52858"/>
              <a:gd name="connsiteX2" fmla="*/ 14919 w 19372"/>
              <a:gd name="connsiteY2" fmla="*/ 3398 h 52858"/>
              <a:gd name="connsiteX3" fmla="*/ 19372 w 19372"/>
              <a:gd name="connsiteY3" fmla="*/ 52184 h 52858"/>
              <a:gd name="connsiteX0" fmla="*/ 0 w 19372"/>
              <a:gd name="connsiteY0" fmla="*/ 51061 h 51061"/>
              <a:gd name="connsiteX1" fmla="*/ 6403 w 19372"/>
              <a:gd name="connsiteY1" fmla="*/ 17730 h 51061"/>
              <a:gd name="connsiteX2" fmla="*/ 14919 w 19372"/>
              <a:gd name="connsiteY2" fmla="*/ 1601 h 51061"/>
              <a:gd name="connsiteX3" fmla="*/ 19372 w 19372"/>
              <a:gd name="connsiteY3" fmla="*/ 50387 h 51061"/>
              <a:gd name="connsiteX0" fmla="*/ 0 w 18901"/>
              <a:gd name="connsiteY0" fmla="*/ 48642 h 50033"/>
              <a:gd name="connsiteX1" fmla="*/ 5932 w 18901"/>
              <a:gd name="connsiteY1" fmla="*/ 17376 h 50033"/>
              <a:gd name="connsiteX2" fmla="*/ 14448 w 18901"/>
              <a:gd name="connsiteY2" fmla="*/ 1247 h 50033"/>
              <a:gd name="connsiteX3" fmla="*/ 18901 w 18901"/>
              <a:gd name="connsiteY3" fmla="*/ 50033 h 50033"/>
              <a:gd name="connsiteX0" fmla="*/ 0 w 19528"/>
              <a:gd name="connsiteY0" fmla="*/ 52816 h 52816"/>
              <a:gd name="connsiteX1" fmla="*/ 6559 w 19528"/>
              <a:gd name="connsiteY1" fmla="*/ 17420 h 52816"/>
              <a:gd name="connsiteX2" fmla="*/ 15075 w 19528"/>
              <a:gd name="connsiteY2" fmla="*/ 1291 h 52816"/>
              <a:gd name="connsiteX3" fmla="*/ 19528 w 19528"/>
              <a:gd name="connsiteY3" fmla="*/ 50077 h 52816"/>
              <a:gd name="connsiteX0" fmla="*/ 0 w 19528"/>
              <a:gd name="connsiteY0" fmla="*/ 52816 h 52816"/>
              <a:gd name="connsiteX1" fmla="*/ 6559 w 19528"/>
              <a:gd name="connsiteY1" fmla="*/ 17420 h 52816"/>
              <a:gd name="connsiteX2" fmla="*/ 15075 w 19528"/>
              <a:gd name="connsiteY2" fmla="*/ 1291 h 52816"/>
              <a:gd name="connsiteX3" fmla="*/ 19528 w 19528"/>
              <a:gd name="connsiteY3" fmla="*/ 50077 h 52816"/>
            </a:gdLst>
            <a:ahLst/>
            <a:cxnLst>
              <a:cxn ang="0">
                <a:pos x="connsiteX0" y="connsiteY0"/>
              </a:cxn>
              <a:cxn ang="0">
                <a:pos x="connsiteX1" y="connsiteY1"/>
              </a:cxn>
              <a:cxn ang="0">
                <a:pos x="connsiteX2" y="connsiteY2"/>
              </a:cxn>
              <a:cxn ang="0">
                <a:pos x="connsiteX3" y="connsiteY3"/>
              </a:cxn>
            </a:cxnLst>
            <a:rect l="l" t="t" r="r" b="b"/>
            <a:pathLst>
              <a:path w="19528" h="52816">
                <a:moveTo>
                  <a:pt x="0" y="52816"/>
                </a:moveTo>
                <a:cubicBezTo>
                  <a:pt x="2413" y="36661"/>
                  <a:pt x="4047" y="26007"/>
                  <a:pt x="6559" y="17420"/>
                </a:cubicBezTo>
                <a:cubicBezTo>
                  <a:pt x="9071" y="8833"/>
                  <a:pt x="12914" y="-4152"/>
                  <a:pt x="15075" y="1291"/>
                </a:cubicBezTo>
                <a:cubicBezTo>
                  <a:pt x="17236" y="6734"/>
                  <a:pt x="19284" y="20235"/>
                  <a:pt x="19528" y="50077"/>
                </a:cubicBezTo>
              </a:path>
            </a:pathLst>
          </a:custGeom>
          <a:noFill/>
          <a:ln w="12700" cap="flat" cmpd="sng" algn="ctr">
            <a:solidFill>
              <a:srgbClr val="C00000"/>
            </a:solidFill>
            <a:prstDash val="solid"/>
            <a:round/>
            <a:headEnd type="none" w="med" len="med"/>
            <a:tailEnd type="stealth" w="sm" len="med"/>
          </a:ln>
          <a:effectLst/>
        </p:spPr>
        <p:txBody>
          <a:bodyPr rtlCol="0" anchor="ctr"/>
          <a:lstStyle/>
          <a:p>
            <a:pPr algn="ctr"/>
            <a:endParaRPr lang="en-US"/>
          </a:p>
        </p:txBody>
      </p:sp>
      <p:sp>
        <p:nvSpPr>
          <p:cNvPr id="2" name="Freeform: Shape 1">
            <a:extLst>
              <a:ext uri="{FF2B5EF4-FFF2-40B4-BE49-F238E27FC236}">
                <a16:creationId xmlns:a16="http://schemas.microsoft.com/office/drawing/2014/main" id="{AF518CBE-855B-CA19-2E31-711C801A3C67}"/>
              </a:ext>
            </a:extLst>
          </p:cNvPr>
          <p:cNvSpPr/>
          <p:nvPr/>
        </p:nvSpPr>
        <p:spPr bwMode="auto">
          <a:xfrm>
            <a:off x="7876601" y="1551236"/>
            <a:ext cx="1951025" cy="520650"/>
          </a:xfrm>
          <a:custGeom>
            <a:avLst/>
            <a:gdLst>
              <a:gd name="connsiteX0" fmla="*/ 0 w 1965960"/>
              <a:gd name="connsiteY0" fmla="*/ 520650 h 520650"/>
              <a:gd name="connsiteX1" fmla="*/ 266700 w 1965960"/>
              <a:gd name="connsiteY1" fmla="*/ 253950 h 520650"/>
              <a:gd name="connsiteX2" fmla="*/ 716280 w 1965960"/>
              <a:gd name="connsiteY2" fmla="*/ 25350 h 520650"/>
              <a:gd name="connsiteX3" fmla="*/ 1318260 w 1965960"/>
              <a:gd name="connsiteY3" fmla="*/ 25350 h 520650"/>
              <a:gd name="connsiteX4" fmla="*/ 1805940 w 1965960"/>
              <a:gd name="connsiteY4" fmla="*/ 200610 h 520650"/>
              <a:gd name="connsiteX5" fmla="*/ 1965960 w 1965960"/>
              <a:gd name="connsiteY5" fmla="*/ 513030 h 520650"/>
              <a:gd name="connsiteX0" fmla="*/ 0 w 1965960"/>
              <a:gd name="connsiteY0" fmla="*/ 520650 h 520650"/>
              <a:gd name="connsiteX1" fmla="*/ 266700 w 1965960"/>
              <a:gd name="connsiteY1" fmla="*/ 253950 h 520650"/>
              <a:gd name="connsiteX2" fmla="*/ 716280 w 1965960"/>
              <a:gd name="connsiteY2" fmla="*/ 25350 h 520650"/>
              <a:gd name="connsiteX3" fmla="*/ 1318260 w 1965960"/>
              <a:gd name="connsiteY3" fmla="*/ 25350 h 520650"/>
              <a:gd name="connsiteX4" fmla="*/ 1805940 w 1965960"/>
              <a:gd name="connsiteY4" fmla="*/ 200610 h 520650"/>
              <a:gd name="connsiteX5" fmla="*/ 1965960 w 1965960"/>
              <a:gd name="connsiteY5" fmla="*/ 513030 h 520650"/>
              <a:gd name="connsiteX0" fmla="*/ 0 w 1965960"/>
              <a:gd name="connsiteY0" fmla="*/ 520650 h 520650"/>
              <a:gd name="connsiteX1" fmla="*/ 266700 w 1965960"/>
              <a:gd name="connsiteY1" fmla="*/ 253950 h 520650"/>
              <a:gd name="connsiteX2" fmla="*/ 716280 w 1965960"/>
              <a:gd name="connsiteY2" fmla="*/ 25350 h 520650"/>
              <a:gd name="connsiteX3" fmla="*/ 1318260 w 1965960"/>
              <a:gd name="connsiteY3" fmla="*/ 25350 h 520650"/>
              <a:gd name="connsiteX4" fmla="*/ 1805940 w 1965960"/>
              <a:gd name="connsiteY4" fmla="*/ 200610 h 520650"/>
              <a:gd name="connsiteX5" fmla="*/ 1965960 w 1965960"/>
              <a:gd name="connsiteY5" fmla="*/ 513030 h 520650"/>
              <a:gd name="connsiteX0" fmla="*/ 0 w 1950720"/>
              <a:gd name="connsiteY0" fmla="*/ 520650 h 520650"/>
              <a:gd name="connsiteX1" fmla="*/ 266700 w 1950720"/>
              <a:gd name="connsiteY1" fmla="*/ 253950 h 520650"/>
              <a:gd name="connsiteX2" fmla="*/ 716280 w 1950720"/>
              <a:gd name="connsiteY2" fmla="*/ 25350 h 520650"/>
              <a:gd name="connsiteX3" fmla="*/ 1318260 w 1950720"/>
              <a:gd name="connsiteY3" fmla="*/ 25350 h 520650"/>
              <a:gd name="connsiteX4" fmla="*/ 1805940 w 1950720"/>
              <a:gd name="connsiteY4" fmla="*/ 200610 h 520650"/>
              <a:gd name="connsiteX5" fmla="*/ 1950720 w 1950720"/>
              <a:gd name="connsiteY5" fmla="*/ 520650 h 520650"/>
              <a:gd name="connsiteX0" fmla="*/ 0 w 1951025"/>
              <a:gd name="connsiteY0" fmla="*/ 520650 h 520650"/>
              <a:gd name="connsiteX1" fmla="*/ 266700 w 1951025"/>
              <a:gd name="connsiteY1" fmla="*/ 253950 h 520650"/>
              <a:gd name="connsiteX2" fmla="*/ 716280 w 1951025"/>
              <a:gd name="connsiteY2" fmla="*/ 25350 h 520650"/>
              <a:gd name="connsiteX3" fmla="*/ 1318260 w 1951025"/>
              <a:gd name="connsiteY3" fmla="*/ 25350 h 520650"/>
              <a:gd name="connsiteX4" fmla="*/ 1805940 w 1951025"/>
              <a:gd name="connsiteY4" fmla="*/ 200610 h 520650"/>
              <a:gd name="connsiteX5" fmla="*/ 1950720 w 1951025"/>
              <a:gd name="connsiteY5" fmla="*/ 520650 h 52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025" h="520650">
                <a:moveTo>
                  <a:pt x="0" y="520650"/>
                </a:moveTo>
                <a:cubicBezTo>
                  <a:pt x="73660" y="428575"/>
                  <a:pt x="147320" y="336500"/>
                  <a:pt x="266700" y="253950"/>
                </a:cubicBezTo>
                <a:cubicBezTo>
                  <a:pt x="386080" y="171400"/>
                  <a:pt x="541020" y="63450"/>
                  <a:pt x="716280" y="25350"/>
                </a:cubicBezTo>
                <a:cubicBezTo>
                  <a:pt x="891540" y="-12750"/>
                  <a:pt x="1136650" y="-3860"/>
                  <a:pt x="1318260" y="25350"/>
                </a:cubicBezTo>
                <a:cubicBezTo>
                  <a:pt x="1499870" y="54560"/>
                  <a:pt x="1700530" y="118060"/>
                  <a:pt x="1805940" y="200610"/>
                </a:cubicBezTo>
                <a:cubicBezTo>
                  <a:pt x="1911350" y="283160"/>
                  <a:pt x="1955165" y="405080"/>
                  <a:pt x="1950720" y="520650"/>
                </a:cubicBezTo>
              </a:path>
            </a:pathLst>
          </a:custGeom>
          <a:noFill/>
          <a:ln w="12700" cap="flat" cmpd="sng" algn="ctr">
            <a:solidFill>
              <a:schemeClr val="accent1"/>
            </a:solidFill>
            <a:prstDash val="solid"/>
            <a:round/>
            <a:headEnd type="none" w="med" len="med"/>
            <a:tailEnd type="stealth" w="med" len="lg"/>
          </a:ln>
          <a:effectLst/>
        </p:spPr>
        <p:txBody>
          <a:bodyPr rtlCol="0" anchor="ctr"/>
          <a:lstStyle/>
          <a:p>
            <a:pPr algn="ctr"/>
            <a:endParaRPr lang="en-US"/>
          </a:p>
        </p:txBody>
      </p:sp>
      <p:sp>
        <p:nvSpPr>
          <p:cNvPr id="7" name="Freeform: Shape 6">
            <a:extLst>
              <a:ext uri="{FF2B5EF4-FFF2-40B4-BE49-F238E27FC236}">
                <a16:creationId xmlns:a16="http://schemas.microsoft.com/office/drawing/2014/main" id="{E9840331-A382-FC4D-9DA0-413E9FC7C143}"/>
              </a:ext>
            </a:extLst>
          </p:cNvPr>
          <p:cNvSpPr/>
          <p:nvPr/>
        </p:nvSpPr>
        <p:spPr>
          <a:xfrm>
            <a:off x="2652561" y="2971240"/>
            <a:ext cx="2282459" cy="1213015"/>
          </a:xfrm>
          <a:custGeom>
            <a:avLst/>
            <a:gdLst>
              <a:gd name="connsiteX0" fmla="*/ 0 w 2920621"/>
              <a:gd name="connsiteY0" fmla="*/ 0 h 1501254"/>
              <a:gd name="connsiteX1" fmla="*/ 1578591 w 2920621"/>
              <a:gd name="connsiteY1" fmla="*/ 22747 h 1501254"/>
              <a:gd name="connsiteX2" fmla="*/ 2920621 w 2920621"/>
              <a:gd name="connsiteY2" fmla="*/ 1455762 h 1501254"/>
              <a:gd name="connsiteX3" fmla="*/ 18197 w 2920621"/>
              <a:gd name="connsiteY3" fmla="*/ 1501254 h 1501254"/>
              <a:gd name="connsiteX4" fmla="*/ 0 w 2920621"/>
              <a:gd name="connsiteY4" fmla="*/ 0 h 1501254"/>
              <a:gd name="connsiteX0" fmla="*/ 0 w 2920621"/>
              <a:gd name="connsiteY0" fmla="*/ 0 h 1501254"/>
              <a:gd name="connsiteX1" fmla="*/ 1783002 w 2920621"/>
              <a:gd name="connsiteY1" fmla="*/ 14592 h 1501254"/>
              <a:gd name="connsiteX2" fmla="*/ 2920621 w 2920621"/>
              <a:gd name="connsiteY2" fmla="*/ 1455762 h 1501254"/>
              <a:gd name="connsiteX3" fmla="*/ 18197 w 2920621"/>
              <a:gd name="connsiteY3" fmla="*/ 1501254 h 1501254"/>
              <a:gd name="connsiteX4" fmla="*/ 0 w 2920621"/>
              <a:gd name="connsiteY4" fmla="*/ 0 h 1501254"/>
              <a:gd name="connsiteX0" fmla="*/ 0 w 3038725"/>
              <a:gd name="connsiteY0" fmla="*/ 0 h 1501254"/>
              <a:gd name="connsiteX1" fmla="*/ 1783002 w 3038725"/>
              <a:gd name="connsiteY1" fmla="*/ 14592 h 1501254"/>
              <a:gd name="connsiteX2" fmla="*/ 3038725 w 3038725"/>
              <a:gd name="connsiteY2" fmla="*/ 1496538 h 1501254"/>
              <a:gd name="connsiteX3" fmla="*/ 18197 w 3038725"/>
              <a:gd name="connsiteY3" fmla="*/ 1501254 h 1501254"/>
              <a:gd name="connsiteX4" fmla="*/ 0 w 3038725"/>
              <a:gd name="connsiteY4" fmla="*/ 0 h 1501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8725" h="1501254">
                <a:moveTo>
                  <a:pt x="0" y="0"/>
                </a:moveTo>
                <a:lnTo>
                  <a:pt x="1783002" y="14592"/>
                </a:lnTo>
                <a:lnTo>
                  <a:pt x="3038725" y="1496538"/>
                </a:lnTo>
                <a:lnTo>
                  <a:pt x="18197" y="1501254"/>
                </a:lnTo>
                <a:lnTo>
                  <a:pt x="0" y="0"/>
                </a:lnTo>
                <a:close/>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Freeform: Shape 7">
            <a:extLst>
              <a:ext uri="{FF2B5EF4-FFF2-40B4-BE49-F238E27FC236}">
                <a16:creationId xmlns:a16="http://schemas.microsoft.com/office/drawing/2014/main" id="{B6521548-0256-FAF7-52C0-97A69520F08F}"/>
              </a:ext>
            </a:extLst>
          </p:cNvPr>
          <p:cNvSpPr/>
          <p:nvPr/>
        </p:nvSpPr>
        <p:spPr>
          <a:xfrm>
            <a:off x="2652560" y="4204105"/>
            <a:ext cx="1726930" cy="1110447"/>
          </a:xfrm>
          <a:custGeom>
            <a:avLst/>
            <a:gdLst>
              <a:gd name="connsiteX0" fmla="*/ 0 w 2920621"/>
              <a:gd name="connsiteY0" fmla="*/ 0 h 1501254"/>
              <a:gd name="connsiteX1" fmla="*/ 1578591 w 2920621"/>
              <a:gd name="connsiteY1" fmla="*/ 22747 h 1501254"/>
              <a:gd name="connsiteX2" fmla="*/ 2920621 w 2920621"/>
              <a:gd name="connsiteY2" fmla="*/ 1455762 h 1501254"/>
              <a:gd name="connsiteX3" fmla="*/ 18197 w 2920621"/>
              <a:gd name="connsiteY3" fmla="*/ 1501254 h 1501254"/>
              <a:gd name="connsiteX4" fmla="*/ 0 w 2920621"/>
              <a:gd name="connsiteY4" fmla="*/ 0 h 1501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621" h="1501254">
                <a:moveTo>
                  <a:pt x="0" y="0"/>
                </a:moveTo>
                <a:lnTo>
                  <a:pt x="1578591" y="22747"/>
                </a:lnTo>
                <a:lnTo>
                  <a:pt x="2920621" y="1455762"/>
                </a:lnTo>
                <a:lnTo>
                  <a:pt x="18197" y="1501254"/>
                </a:lnTo>
                <a:lnTo>
                  <a:pt x="0" y="0"/>
                </a:lnTo>
                <a:close/>
              </a:path>
            </a:pathLst>
          </a:cu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ectangle 9">
            <a:extLst>
              <a:ext uri="{FF2B5EF4-FFF2-40B4-BE49-F238E27FC236}">
                <a16:creationId xmlns:a16="http://schemas.microsoft.com/office/drawing/2014/main" id="{8D8F1CF0-A533-91F5-FBE3-D320FB7B7A64}"/>
              </a:ext>
            </a:extLst>
          </p:cNvPr>
          <p:cNvSpPr/>
          <p:nvPr/>
        </p:nvSpPr>
        <p:spPr>
          <a:xfrm>
            <a:off x="2660321" y="3525463"/>
            <a:ext cx="862639" cy="672338"/>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1" name="Group 10">
            <a:extLst>
              <a:ext uri="{FF2B5EF4-FFF2-40B4-BE49-F238E27FC236}">
                <a16:creationId xmlns:a16="http://schemas.microsoft.com/office/drawing/2014/main" id="{1C63AA86-2B95-BCDF-492A-4D0C341A0ACC}"/>
              </a:ext>
            </a:extLst>
          </p:cNvPr>
          <p:cNvGrpSpPr/>
          <p:nvPr/>
        </p:nvGrpSpPr>
        <p:grpSpPr>
          <a:xfrm>
            <a:off x="2260457" y="2943481"/>
            <a:ext cx="2292049" cy="2664085"/>
            <a:chOff x="3406378" y="1973991"/>
            <a:chExt cx="2292049" cy="2664085"/>
          </a:xfrm>
        </p:grpSpPr>
        <p:sp>
          <p:nvSpPr>
            <p:cNvPr id="12" name="TextBox 11">
              <a:extLst>
                <a:ext uri="{FF2B5EF4-FFF2-40B4-BE49-F238E27FC236}">
                  <a16:creationId xmlns:a16="http://schemas.microsoft.com/office/drawing/2014/main" id="{2441B8AA-62B7-1202-3B74-3D14B6309EBC}"/>
                </a:ext>
              </a:extLst>
            </p:cNvPr>
            <p:cNvSpPr txBox="1"/>
            <p:nvPr/>
          </p:nvSpPr>
          <p:spPr>
            <a:xfrm>
              <a:off x="5414375" y="4299522"/>
              <a:ext cx="284052" cy="338554"/>
            </a:xfrm>
            <a:prstGeom prst="rect">
              <a:avLst/>
            </a:prstGeom>
            <a:noFill/>
          </p:spPr>
          <p:txBody>
            <a:bodyPr wrap="none" rtlCol="0">
              <a:spAutoFit/>
            </a:bodyPr>
            <a:lstStyle/>
            <a:p>
              <a:r>
                <a:rPr lang="en-US" sz="1600" dirty="0"/>
                <a:t>T</a:t>
              </a:r>
            </a:p>
          </p:txBody>
        </p:sp>
        <p:sp>
          <p:nvSpPr>
            <p:cNvPr id="13" name="TextBox 12">
              <a:extLst>
                <a:ext uri="{FF2B5EF4-FFF2-40B4-BE49-F238E27FC236}">
                  <a16:creationId xmlns:a16="http://schemas.microsoft.com/office/drawing/2014/main" id="{C2774506-573C-3F02-59B1-40062D53B568}"/>
                </a:ext>
              </a:extLst>
            </p:cNvPr>
            <p:cNvSpPr txBox="1"/>
            <p:nvPr/>
          </p:nvSpPr>
          <p:spPr>
            <a:xfrm>
              <a:off x="4096514" y="4299522"/>
              <a:ext cx="292068" cy="338554"/>
            </a:xfrm>
            <a:prstGeom prst="rect">
              <a:avLst/>
            </a:prstGeom>
            <a:noFill/>
          </p:spPr>
          <p:txBody>
            <a:bodyPr wrap="none" rtlCol="0">
              <a:spAutoFit/>
            </a:bodyPr>
            <a:lstStyle/>
            <a:p>
              <a:r>
                <a:rPr lang="en-US" sz="1600" dirty="0"/>
                <a:t>F</a:t>
              </a:r>
            </a:p>
          </p:txBody>
        </p:sp>
        <p:sp>
          <p:nvSpPr>
            <p:cNvPr id="14" name="Oval 13">
              <a:extLst>
                <a:ext uri="{FF2B5EF4-FFF2-40B4-BE49-F238E27FC236}">
                  <a16:creationId xmlns:a16="http://schemas.microsoft.com/office/drawing/2014/main" id="{790CEF2C-4169-3775-0FC2-396A44CB1073}"/>
                </a:ext>
              </a:extLst>
            </p:cNvPr>
            <p:cNvSpPr/>
            <p:nvPr/>
          </p:nvSpPr>
          <p:spPr>
            <a:xfrm>
              <a:off x="4706955" y="20017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3508953C-A538-DA1D-3CAC-125C0AB0C8DD}"/>
                </a:ext>
              </a:extLst>
            </p:cNvPr>
            <p:cNvSpPr/>
            <p:nvPr/>
          </p:nvSpPr>
          <p:spPr>
            <a:xfrm>
              <a:off x="5155915" y="255597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980F1565-F3BF-9A69-BE3A-DD9D87B2737F}"/>
                </a:ext>
              </a:extLst>
            </p:cNvPr>
            <p:cNvSpPr/>
            <p:nvPr/>
          </p:nvSpPr>
          <p:spPr>
            <a:xfrm>
              <a:off x="4204856" y="255597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DA649A2-DE24-D29E-4223-B24E68DB330B}"/>
                </a:ext>
              </a:extLst>
            </p:cNvPr>
            <p:cNvSpPr/>
            <p:nvPr/>
          </p:nvSpPr>
          <p:spPr>
            <a:xfrm>
              <a:off x="4641867"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9A5818C-09E5-E7C3-DFC7-9FADACFD074C}"/>
                </a:ext>
              </a:extLst>
            </p:cNvPr>
            <p:cNvSpPr/>
            <p:nvPr/>
          </p:nvSpPr>
          <p:spPr>
            <a:xfrm>
              <a:off x="5538113"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7FED5BB7-8A35-6E42-BA79-ADCABF5AAB0C}"/>
                </a:ext>
              </a:extLst>
            </p:cNvPr>
            <p:cNvSpPr/>
            <p:nvPr/>
          </p:nvSpPr>
          <p:spPr>
            <a:xfrm>
              <a:off x="4908392" y="363216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DEA0992E-8022-20EE-9047-0D0A1592186E}"/>
                </a:ext>
              </a:extLst>
            </p:cNvPr>
            <p:cNvSpPr/>
            <p:nvPr/>
          </p:nvSpPr>
          <p:spPr>
            <a:xfrm>
              <a:off x="4162684" y="363216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24776138-E191-7DF0-F2C6-6EB2BD13C78C}"/>
                </a:ext>
              </a:extLst>
            </p:cNvPr>
            <p:cNvSpPr/>
            <p:nvPr/>
          </p:nvSpPr>
          <p:spPr>
            <a:xfrm>
              <a:off x="5538113" y="363216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2" name="Straight Arrow Connector 21">
              <a:extLst>
                <a:ext uri="{FF2B5EF4-FFF2-40B4-BE49-F238E27FC236}">
                  <a16:creationId xmlns:a16="http://schemas.microsoft.com/office/drawing/2014/main" id="{75E5C555-12E2-E771-F9D3-9A02218B2D4A}"/>
                </a:ext>
              </a:extLst>
            </p:cNvPr>
            <p:cNvCxnSpPr>
              <a:cxnSpLocks/>
              <a:stCxn id="14" idx="5"/>
              <a:endCxn id="15" idx="1"/>
            </p:cNvCxnSpPr>
            <p:nvPr/>
          </p:nvCxnSpPr>
          <p:spPr>
            <a:xfrm>
              <a:off x="4738175" y="2032971"/>
              <a:ext cx="423096" cy="528359"/>
            </a:xfrm>
            <a:prstGeom prst="straightConnector1">
              <a:avLst/>
            </a:prstGeom>
            <a:ln w="9525">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6E331CDA-D0F0-B002-1388-7E42B21449CD}"/>
                </a:ext>
              </a:extLst>
            </p:cNvPr>
            <p:cNvCxnSpPr>
              <a:cxnSpLocks/>
              <a:stCxn id="14" idx="3"/>
              <a:endCxn id="16" idx="7"/>
            </p:cNvCxnSpPr>
            <p:nvPr/>
          </p:nvCxnSpPr>
          <p:spPr>
            <a:xfrm flipH="1">
              <a:off x="4236076" y="2032971"/>
              <a:ext cx="476235" cy="528359"/>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788C372D-3BAA-FA42-E501-54F79CE1F45D}"/>
                </a:ext>
              </a:extLst>
            </p:cNvPr>
            <p:cNvCxnSpPr>
              <a:cxnSpLocks/>
              <a:stCxn id="15" idx="3"/>
              <a:endCxn id="17" idx="6"/>
            </p:cNvCxnSpPr>
            <p:nvPr/>
          </p:nvCxnSpPr>
          <p:spPr>
            <a:xfrm flipH="1">
              <a:off x="4678443" y="2587194"/>
              <a:ext cx="482828" cy="63292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22F7006C-C40E-AA30-1B3C-C6BF6255475F}"/>
                </a:ext>
              </a:extLst>
            </p:cNvPr>
            <p:cNvCxnSpPr>
              <a:cxnSpLocks/>
              <a:stCxn id="15" idx="5"/>
              <a:endCxn id="18" idx="1"/>
            </p:cNvCxnSpPr>
            <p:nvPr/>
          </p:nvCxnSpPr>
          <p:spPr>
            <a:xfrm>
              <a:off x="5187135" y="2587194"/>
              <a:ext cx="356334" cy="619995"/>
            </a:xfrm>
            <a:prstGeom prst="straightConnector1">
              <a:avLst/>
            </a:prstGeom>
            <a:ln w="9525">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EF19A290-A8CD-35A0-8A89-8F26152DD10D}"/>
                </a:ext>
              </a:extLst>
            </p:cNvPr>
            <p:cNvCxnSpPr>
              <a:cxnSpLocks/>
              <a:stCxn id="16" idx="5"/>
              <a:endCxn id="17" idx="1"/>
            </p:cNvCxnSpPr>
            <p:nvPr/>
          </p:nvCxnSpPr>
          <p:spPr>
            <a:xfrm>
              <a:off x="4236076" y="2587194"/>
              <a:ext cx="411147" cy="61999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5F0A7B7F-FDE4-75FC-42C8-4E0A2A570226}"/>
                </a:ext>
              </a:extLst>
            </p:cNvPr>
            <p:cNvCxnSpPr>
              <a:cxnSpLocks/>
              <a:stCxn id="17" idx="5"/>
              <a:endCxn id="19" idx="0"/>
            </p:cNvCxnSpPr>
            <p:nvPr/>
          </p:nvCxnSpPr>
          <p:spPr>
            <a:xfrm>
              <a:off x="4673087" y="3233053"/>
              <a:ext cx="253593" cy="39911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C3C1701C-EA62-69CE-BA74-F04B707ABF62}"/>
                </a:ext>
              </a:extLst>
            </p:cNvPr>
            <p:cNvCxnSpPr>
              <a:cxnSpLocks/>
              <a:stCxn id="17" idx="3"/>
              <a:endCxn id="20" idx="7"/>
            </p:cNvCxnSpPr>
            <p:nvPr/>
          </p:nvCxnSpPr>
          <p:spPr>
            <a:xfrm flipH="1">
              <a:off x="4193904" y="3233053"/>
              <a:ext cx="453319" cy="404466"/>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TextBox 28">
                  <a:extLst>
                    <a:ext uri="{FF2B5EF4-FFF2-40B4-BE49-F238E27FC236}">
                      <a16:creationId xmlns:a16="http://schemas.microsoft.com/office/drawing/2014/main" id="{2726B9C7-D0DF-4C6A-EC7F-9645328E6246}"/>
                    </a:ext>
                  </a:extLst>
                </p:cNvPr>
                <p:cNvSpPr txBox="1"/>
                <p:nvPr/>
              </p:nvSpPr>
              <p:spPr>
                <a:xfrm>
                  <a:off x="3406378" y="197399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oMath>
                    </m:oMathPara>
                  </a14:m>
                  <a:endParaRPr lang="en-US" dirty="0"/>
                </a:p>
              </p:txBody>
            </p:sp>
          </mc:Choice>
          <mc:Fallback xmlns="">
            <p:sp>
              <p:nvSpPr>
                <p:cNvPr id="156" name="TextBox 155">
                  <a:extLst>
                    <a:ext uri="{FF2B5EF4-FFF2-40B4-BE49-F238E27FC236}">
                      <a16:creationId xmlns:a16="http://schemas.microsoft.com/office/drawing/2014/main" id="{DD1D6791-B691-4F1D-EA54-DA18F3141E6A}"/>
                    </a:ext>
                  </a:extLst>
                </p:cNvPr>
                <p:cNvSpPr txBox="1">
                  <a:spLocks noRot="1" noChangeAspect="1" noMove="1" noResize="1" noEditPoints="1" noAdjustHandles="1" noChangeArrowheads="1" noChangeShapeType="1" noTextEdit="1"/>
                </p:cNvSpPr>
                <p:nvPr/>
              </p:nvSpPr>
              <p:spPr>
                <a:xfrm>
                  <a:off x="3406378" y="1973991"/>
                  <a:ext cx="284052" cy="369332"/>
                </a:xfrm>
                <a:prstGeom prst="rect">
                  <a:avLst/>
                </a:prstGeom>
                <a:blipFill>
                  <a:blip r:embed="rId10"/>
                  <a:stretch>
                    <a:fillRect r="-3043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 name="TextBox 29">
                  <a:extLst>
                    <a:ext uri="{FF2B5EF4-FFF2-40B4-BE49-F238E27FC236}">
                      <a16:creationId xmlns:a16="http://schemas.microsoft.com/office/drawing/2014/main" id="{1662BD89-7D27-CFE2-C4A2-681BA8056A4A}"/>
                    </a:ext>
                  </a:extLst>
                </p:cNvPr>
                <p:cNvSpPr txBox="1"/>
                <p:nvPr/>
              </p:nvSpPr>
              <p:spPr>
                <a:xfrm>
                  <a:off x="3406378" y="2616286"/>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oMath>
                    </m:oMathPara>
                  </a14:m>
                  <a:endParaRPr lang="en-US" dirty="0"/>
                </a:p>
              </p:txBody>
            </p:sp>
          </mc:Choice>
          <mc:Fallback xmlns="">
            <p:sp>
              <p:nvSpPr>
                <p:cNvPr id="157" name="TextBox 156">
                  <a:extLst>
                    <a:ext uri="{FF2B5EF4-FFF2-40B4-BE49-F238E27FC236}">
                      <a16:creationId xmlns:a16="http://schemas.microsoft.com/office/drawing/2014/main" id="{C1DD3C33-750E-FD42-3756-B5DED0B4A623}"/>
                    </a:ext>
                  </a:extLst>
                </p:cNvPr>
                <p:cNvSpPr txBox="1">
                  <a:spLocks noRot="1" noChangeAspect="1" noMove="1" noResize="1" noEditPoints="1" noAdjustHandles="1" noChangeArrowheads="1" noChangeShapeType="1" noTextEdit="1"/>
                </p:cNvSpPr>
                <p:nvPr/>
              </p:nvSpPr>
              <p:spPr>
                <a:xfrm>
                  <a:off x="3406378" y="2616286"/>
                  <a:ext cx="284052" cy="369332"/>
                </a:xfrm>
                <a:prstGeom prst="rect">
                  <a:avLst/>
                </a:prstGeom>
                <a:blipFill>
                  <a:blip r:embed="rId11"/>
                  <a:stretch>
                    <a:fillRect r="-2826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 name="TextBox 30">
                  <a:extLst>
                    <a:ext uri="{FF2B5EF4-FFF2-40B4-BE49-F238E27FC236}">
                      <a16:creationId xmlns:a16="http://schemas.microsoft.com/office/drawing/2014/main" id="{8C411016-6F71-9F3C-D7F8-B83772624F99}"/>
                    </a:ext>
                  </a:extLst>
                </p:cNvPr>
                <p:cNvSpPr txBox="1"/>
                <p:nvPr/>
              </p:nvSpPr>
              <p:spPr>
                <a:xfrm>
                  <a:off x="3406378" y="3159726"/>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oMath>
                    </m:oMathPara>
                  </a14:m>
                  <a:endParaRPr lang="en-US" dirty="0"/>
                </a:p>
              </p:txBody>
            </p:sp>
          </mc:Choice>
          <mc:Fallback xmlns="">
            <p:sp>
              <p:nvSpPr>
                <p:cNvPr id="158" name="TextBox 157">
                  <a:extLst>
                    <a:ext uri="{FF2B5EF4-FFF2-40B4-BE49-F238E27FC236}">
                      <a16:creationId xmlns:a16="http://schemas.microsoft.com/office/drawing/2014/main" id="{395B2376-CE5D-98C8-8971-8F921256847D}"/>
                    </a:ext>
                  </a:extLst>
                </p:cNvPr>
                <p:cNvSpPr txBox="1">
                  <a:spLocks noRot="1" noChangeAspect="1" noMove="1" noResize="1" noEditPoints="1" noAdjustHandles="1" noChangeArrowheads="1" noChangeShapeType="1" noTextEdit="1"/>
                </p:cNvSpPr>
                <p:nvPr/>
              </p:nvSpPr>
              <p:spPr>
                <a:xfrm>
                  <a:off x="3406378" y="3159726"/>
                  <a:ext cx="284052" cy="369332"/>
                </a:xfrm>
                <a:prstGeom prst="rect">
                  <a:avLst/>
                </a:prstGeom>
                <a:blipFill>
                  <a:blip r:embed="rId12"/>
                  <a:stretch>
                    <a:fillRect r="-3043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Box 31">
                  <a:extLst>
                    <a:ext uri="{FF2B5EF4-FFF2-40B4-BE49-F238E27FC236}">
                      <a16:creationId xmlns:a16="http://schemas.microsoft.com/office/drawing/2014/main" id="{3300C6C1-8497-038C-10AD-01D81B733BC0}"/>
                    </a:ext>
                  </a:extLst>
                </p:cNvPr>
                <p:cNvSpPr txBox="1"/>
                <p:nvPr/>
              </p:nvSpPr>
              <p:spPr>
                <a:xfrm>
                  <a:off x="3406378" y="3769075"/>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oMath>
                    </m:oMathPara>
                  </a14:m>
                  <a:endParaRPr lang="en-US" dirty="0"/>
                </a:p>
              </p:txBody>
            </p:sp>
          </mc:Choice>
          <mc:Fallback xmlns="">
            <p:sp>
              <p:nvSpPr>
                <p:cNvPr id="159" name="TextBox 158">
                  <a:extLst>
                    <a:ext uri="{FF2B5EF4-FFF2-40B4-BE49-F238E27FC236}">
                      <a16:creationId xmlns:a16="http://schemas.microsoft.com/office/drawing/2014/main" id="{E165C258-3979-E30A-B597-3608A817FB01}"/>
                    </a:ext>
                  </a:extLst>
                </p:cNvPr>
                <p:cNvSpPr txBox="1">
                  <a:spLocks noRot="1" noChangeAspect="1" noMove="1" noResize="1" noEditPoints="1" noAdjustHandles="1" noChangeArrowheads="1" noChangeShapeType="1" noTextEdit="1"/>
                </p:cNvSpPr>
                <p:nvPr/>
              </p:nvSpPr>
              <p:spPr>
                <a:xfrm>
                  <a:off x="3406378" y="3769075"/>
                  <a:ext cx="284052" cy="369332"/>
                </a:xfrm>
                <a:prstGeom prst="rect">
                  <a:avLst/>
                </a:prstGeom>
                <a:blipFill>
                  <a:blip r:embed="rId13"/>
                  <a:stretch>
                    <a:fillRect r="-30435"/>
                  </a:stretch>
                </a:blipFill>
              </p:spPr>
              <p:txBody>
                <a:bodyPr/>
                <a:lstStyle/>
                <a:p>
                  <a:r>
                    <a:rPr lang="en-US">
                      <a:noFill/>
                    </a:rPr>
                    <a:t> </a:t>
                  </a:r>
                </a:p>
              </p:txBody>
            </p:sp>
          </mc:Fallback>
        </mc:AlternateContent>
        <p:sp>
          <p:nvSpPr>
            <p:cNvPr id="33" name="TextBox 32">
              <a:extLst>
                <a:ext uri="{FF2B5EF4-FFF2-40B4-BE49-F238E27FC236}">
                  <a16:creationId xmlns:a16="http://schemas.microsoft.com/office/drawing/2014/main" id="{FAB969B2-EA34-3C30-5422-7E60508960C9}"/>
                </a:ext>
              </a:extLst>
            </p:cNvPr>
            <p:cNvSpPr txBox="1"/>
            <p:nvPr/>
          </p:nvSpPr>
          <p:spPr>
            <a:xfrm>
              <a:off x="4864070" y="2038327"/>
              <a:ext cx="284052" cy="338554"/>
            </a:xfrm>
            <a:prstGeom prst="rect">
              <a:avLst/>
            </a:prstGeom>
            <a:noFill/>
          </p:spPr>
          <p:txBody>
            <a:bodyPr wrap="none" rtlCol="0">
              <a:spAutoFit/>
            </a:bodyPr>
            <a:lstStyle/>
            <a:p>
              <a:r>
                <a:rPr lang="en-US" sz="1600" dirty="0"/>
                <a:t>T</a:t>
              </a:r>
            </a:p>
          </p:txBody>
        </p:sp>
        <p:sp>
          <p:nvSpPr>
            <p:cNvPr id="34" name="TextBox 33">
              <a:extLst>
                <a:ext uri="{FF2B5EF4-FFF2-40B4-BE49-F238E27FC236}">
                  <a16:creationId xmlns:a16="http://schemas.microsoft.com/office/drawing/2014/main" id="{B6D0C049-0C64-8D8A-095B-6CA0FBFC36B6}"/>
                </a:ext>
              </a:extLst>
            </p:cNvPr>
            <p:cNvSpPr txBox="1"/>
            <p:nvPr/>
          </p:nvSpPr>
          <p:spPr>
            <a:xfrm>
              <a:off x="4242879" y="2042791"/>
              <a:ext cx="292068" cy="338554"/>
            </a:xfrm>
            <a:prstGeom prst="rect">
              <a:avLst/>
            </a:prstGeom>
            <a:noFill/>
          </p:spPr>
          <p:txBody>
            <a:bodyPr wrap="none" rtlCol="0">
              <a:spAutoFit/>
            </a:bodyPr>
            <a:lstStyle/>
            <a:p>
              <a:r>
                <a:rPr lang="en-US" sz="1600" dirty="0"/>
                <a:t>F</a:t>
              </a:r>
            </a:p>
          </p:txBody>
        </p:sp>
        <p:sp>
          <p:nvSpPr>
            <p:cNvPr id="35" name="TextBox 34">
              <a:extLst>
                <a:ext uri="{FF2B5EF4-FFF2-40B4-BE49-F238E27FC236}">
                  <a16:creationId xmlns:a16="http://schemas.microsoft.com/office/drawing/2014/main" id="{8870ADD1-C2C3-94D6-8DB3-5F61A92B1933}"/>
                </a:ext>
              </a:extLst>
            </p:cNvPr>
            <p:cNvSpPr txBox="1"/>
            <p:nvPr/>
          </p:nvSpPr>
          <p:spPr>
            <a:xfrm>
              <a:off x="5333551" y="2654680"/>
              <a:ext cx="284052" cy="338554"/>
            </a:xfrm>
            <a:prstGeom prst="rect">
              <a:avLst/>
            </a:prstGeom>
            <a:noFill/>
          </p:spPr>
          <p:txBody>
            <a:bodyPr wrap="none" rtlCol="0">
              <a:spAutoFit/>
            </a:bodyPr>
            <a:lstStyle/>
            <a:p>
              <a:r>
                <a:rPr lang="en-US" sz="1600" dirty="0"/>
                <a:t>T</a:t>
              </a:r>
            </a:p>
          </p:txBody>
        </p:sp>
        <p:sp>
          <p:nvSpPr>
            <p:cNvPr id="36" name="TextBox 35">
              <a:extLst>
                <a:ext uri="{FF2B5EF4-FFF2-40B4-BE49-F238E27FC236}">
                  <a16:creationId xmlns:a16="http://schemas.microsoft.com/office/drawing/2014/main" id="{6D9F3131-921D-0E5A-3170-AFD959CC6259}"/>
                </a:ext>
              </a:extLst>
            </p:cNvPr>
            <p:cNvSpPr txBox="1"/>
            <p:nvPr/>
          </p:nvSpPr>
          <p:spPr>
            <a:xfrm>
              <a:off x="4379514" y="2646442"/>
              <a:ext cx="284052" cy="338554"/>
            </a:xfrm>
            <a:prstGeom prst="rect">
              <a:avLst/>
            </a:prstGeom>
            <a:noFill/>
          </p:spPr>
          <p:txBody>
            <a:bodyPr wrap="none" rtlCol="0">
              <a:spAutoFit/>
            </a:bodyPr>
            <a:lstStyle/>
            <a:p>
              <a:r>
                <a:rPr lang="en-US" sz="1600" dirty="0"/>
                <a:t>T</a:t>
              </a:r>
            </a:p>
          </p:txBody>
        </p:sp>
        <p:sp>
          <p:nvSpPr>
            <p:cNvPr id="37" name="TextBox 36">
              <a:extLst>
                <a:ext uri="{FF2B5EF4-FFF2-40B4-BE49-F238E27FC236}">
                  <a16:creationId xmlns:a16="http://schemas.microsoft.com/office/drawing/2014/main" id="{D81E6AAD-46F4-95C8-8A3B-377238C85848}"/>
                </a:ext>
              </a:extLst>
            </p:cNvPr>
            <p:cNvSpPr txBox="1"/>
            <p:nvPr/>
          </p:nvSpPr>
          <p:spPr>
            <a:xfrm>
              <a:off x="3756824" y="2662918"/>
              <a:ext cx="292068" cy="338554"/>
            </a:xfrm>
            <a:prstGeom prst="rect">
              <a:avLst/>
            </a:prstGeom>
            <a:noFill/>
          </p:spPr>
          <p:txBody>
            <a:bodyPr wrap="none" rtlCol="0">
              <a:spAutoFit/>
            </a:bodyPr>
            <a:lstStyle/>
            <a:p>
              <a:r>
                <a:rPr lang="en-US" sz="1600" dirty="0"/>
                <a:t>F</a:t>
              </a:r>
            </a:p>
          </p:txBody>
        </p:sp>
        <p:sp>
          <p:nvSpPr>
            <p:cNvPr id="38" name="TextBox 37">
              <a:extLst>
                <a:ext uri="{FF2B5EF4-FFF2-40B4-BE49-F238E27FC236}">
                  <a16:creationId xmlns:a16="http://schemas.microsoft.com/office/drawing/2014/main" id="{7C7F4503-BE80-9290-079B-418494EDB37B}"/>
                </a:ext>
              </a:extLst>
            </p:cNvPr>
            <p:cNvSpPr txBox="1"/>
            <p:nvPr/>
          </p:nvSpPr>
          <p:spPr>
            <a:xfrm>
              <a:off x="4704272" y="2651332"/>
              <a:ext cx="292068" cy="338554"/>
            </a:xfrm>
            <a:prstGeom prst="rect">
              <a:avLst/>
            </a:prstGeom>
            <a:noFill/>
          </p:spPr>
          <p:txBody>
            <a:bodyPr wrap="none" rtlCol="0">
              <a:spAutoFit/>
            </a:bodyPr>
            <a:lstStyle/>
            <a:p>
              <a:r>
                <a:rPr lang="en-US" sz="1600" dirty="0"/>
                <a:t>F</a:t>
              </a:r>
            </a:p>
          </p:txBody>
        </p:sp>
        <p:cxnSp>
          <p:nvCxnSpPr>
            <p:cNvPr id="39" name="Connector: Curved 38">
              <a:extLst>
                <a:ext uri="{FF2B5EF4-FFF2-40B4-BE49-F238E27FC236}">
                  <a16:creationId xmlns:a16="http://schemas.microsoft.com/office/drawing/2014/main" id="{C0A6775C-720B-0C58-5421-B4AF38202164}"/>
                </a:ext>
              </a:extLst>
            </p:cNvPr>
            <p:cNvCxnSpPr>
              <a:cxnSpLocks/>
              <a:stCxn id="16" idx="2"/>
              <a:endCxn id="17" idx="2"/>
            </p:cNvCxnSpPr>
            <p:nvPr/>
          </p:nvCxnSpPr>
          <p:spPr>
            <a:xfrm rot="10800000" flipH="1" flipV="1">
              <a:off x="4204855" y="2574261"/>
              <a:ext cx="437011" cy="645859"/>
            </a:xfrm>
            <a:prstGeom prst="curvedConnector3">
              <a:avLst>
                <a:gd name="adj1" fmla="val -5231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0" name="Connector: Curved 39">
              <a:extLst>
                <a:ext uri="{FF2B5EF4-FFF2-40B4-BE49-F238E27FC236}">
                  <a16:creationId xmlns:a16="http://schemas.microsoft.com/office/drawing/2014/main" id="{B6AD7DF0-834C-ED42-734C-4655750A3F61}"/>
                </a:ext>
              </a:extLst>
            </p:cNvPr>
            <p:cNvCxnSpPr>
              <a:cxnSpLocks/>
              <a:stCxn id="18" idx="2"/>
              <a:endCxn id="21" idx="2"/>
            </p:cNvCxnSpPr>
            <p:nvPr/>
          </p:nvCxnSpPr>
          <p:spPr>
            <a:xfrm rot="10800000" flipV="1">
              <a:off x="5538113" y="3220121"/>
              <a:ext cx="12700" cy="430330"/>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1" name="Connector: Curved 40">
              <a:extLst>
                <a:ext uri="{FF2B5EF4-FFF2-40B4-BE49-F238E27FC236}">
                  <a16:creationId xmlns:a16="http://schemas.microsoft.com/office/drawing/2014/main" id="{B62507AB-4B3B-63D4-BBC6-D23D583F164E}"/>
                </a:ext>
              </a:extLst>
            </p:cNvPr>
            <p:cNvCxnSpPr>
              <a:cxnSpLocks/>
              <a:stCxn id="21" idx="2"/>
              <a:endCxn id="49" idx="2"/>
            </p:cNvCxnSpPr>
            <p:nvPr/>
          </p:nvCxnSpPr>
          <p:spPr>
            <a:xfrm rot="10800000" flipV="1">
              <a:off x="5538113" y="3650451"/>
              <a:ext cx="12700" cy="694610"/>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2" name="Connector: Curved 41">
              <a:extLst>
                <a:ext uri="{FF2B5EF4-FFF2-40B4-BE49-F238E27FC236}">
                  <a16:creationId xmlns:a16="http://schemas.microsoft.com/office/drawing/2014/main" id="{58527C2B-E396-4DDC-FC0C-3BEBB2076674}"/>
                </a:ext>
              </a:extLst>
            </p:cNvPr>
            <p:cNvCxnSpPr>
              <a:cxnSpLocks/>
              <a:stCxn id="18" idx="6"/>
              <a:endCxn id="21" idx="6"/>
            </p:cNvCxnSpPr>
            <p:nvPr/>
          </p:nvCxnSpPr>
          <p:spPr>
            <a:xfrm>
              <a:off x="5574689" y="3220121"/>
              <a:ext cx="12700" cy="430330"/>
            </a:xfrm>
            <a:prstGeom prst="curvedConnector3">
              <a:avLst>
                <a:gd name="adj1" fmla="val 1800000"/>
              </a:avLst>
            </a:prstGeom>
            <a:ln w="9525">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3" name="Connector: Curved 42">
              <a:extLst>
                <a:ext uri="{FF2B5EF4-FFF2-40B4-BE49-F238E27FC236}">
                  <a16:creationId xmlns:a16="http://schemas.microsoft.com/office/drawing/2014/main" id="{332E11B3-C4AE-19DB-F6B8-C528E721529B}"/>
                </a:ext>
              </a:extLst>
            </p:cNvPr>
            <p:cNvCxnSpPr>
              <a:cxnSpLocks/>
              <a:stCxn id="21" idx="6"/>
              <a:endCxn id="49" idx="6"/>
            </p:cNvCxnSpPr>
            <p:nvPr/>
          </p:nvCxnSpPr>
          <p:spPr>
            <a:xfrm>
              <a:off x="5574689" y="3650451"/>
              <a:ext cx="12700" cy="694610"/>
            </a:xfrm>
            <a:prstGeom prst="curvedConnector3">
              <a:avLst>
                <a:gd name="adj1" fmla="val 1800000"/>
              </a:avLst>
            </a:prstGeom>
            <a:ln w="9525">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4" name="Connector: Curved 43">
              <a:extLst>
                <a:ext uri="{FF2B5EF4-FFF2-40B4-BE49-F238E27FC236}">
                  <a16:creationId xmlns:a16="http://schemas.microsoft.com/office/drawing/2014/main" id="{895DD1A8-1A51-C2CF-DB72-161106585720}"/>
                </a:ext>
              </a:extLst>
            </p:cNvPr>
            <p:cNvCxnSpPr>
              <a:cxnSpLocks/>
              <a:stCxn id="20" idx="2"/>
              <a:endCxn id="46" idx="2"/>
            </p:cNvCxnSpPr>
            <p:nvPr/>
          </p:nvCxnSpPr>
          <p:spPr>
            <a:xfrm rot="10800000" flipH="1" flipV="1">
              <a:off x="4162683" y="3650451"/>
              <a:ext cx="58431" cy="694610"/>
            </a:xfrm>
            <a:prstGeom prst="curvedConnector3">
              <a:avLst>
                <a:gd name="adj1" fmla="val -39123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5" name="Connector: Curved 44">
              <a:extLst>
                <a:ext uri="{FF2B5EF4-FFF2-40B4-BE49-F238E27FC236}">
                  <a16:creationId xmlns:a16="http://schemas.microsoft.com/office/drawing/2014/main" id="{7E2EE501-40A8-9966-4430-10BF99871185}"/>
                </a:ext>
              </a:extLst>
            </p:cNvPr>
            <p:cNvCxnSpPr>
              <a:cxnSpLocks/>
              <a:stCxn id="20" idx="6"/>
              <a:endCxn id="46" idx="6"/>
            </p:cNvCxnSpPr>
            <p:nvPr/>
          </p:nvCxnSpPr>
          <p:spPr>
            <a:xfrm>
              <a:off x="4199260" y="3650451"/>
              <a:ext cx="58431" cy="694610"/>
            </a:xfrm>
            <a:prstGeom prst="curvedConnector3">
              <a:avLst>
                <a:gd name="adj1" fmla="val 49123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89A344B2-5953-9E2C-7D16-20D76BD8DC6A}"/>
                </a:ext>
              </a:extLst>
            </p:cNvPr>
            <p:cNvSpPr/>
            <p:nvPr/>
          </p:nvSpPr>
          <p:spPr>
            <a:xfrm>
              <a:off x="4221115" y="432677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7" name="Connector: Curved 46">
              <a:extLst>
                <a:ext uri="{FF2B5EF4-FFF2-40B4-BE49-F238E27FC236}">
                  <a16:creationId xmlns:a16="http://schemas.microsoft.com/office/drawing/2014/main" id="{85538515-C0CF-4955-6E61-3C359A1ADED0}"/>
                </a:ext>
              </a:extLst>
            </p:cNvPr>
            <p:cNvCxnSpPr>
              <a:cxnSpLocks/>
              <a:stCxn id="19" idx="2"/>
              <a:endCxn id="46" idx="6"/>
            </p:cNvCxnSpPr>
            <p:nvPr/>
          </p:nvCxnSpPr>
          <p:spPr>
            <a:xfrm rot="10800000" flipV="1">
              <a:off x="4257692" y="3650451"/>
              <a:ext cx="650701" cy="694610"/>
            </a:xfrm>
            <a:prstGeom prst="curvedConnector3">
              <a:avLst>
                <a:gd name="adj1" fmla="val 5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8" name="Connector: Curved 47">
              <a:extLst>
                <a:ext uri="{FF2B5EF4-FFF2-40B4-BE49-F238E27FC236}">
                  <a16:creationId xmlns:a16="http://schemas.microsoft.com/office/drawing/2014/main" id="{A77D0F3C-9954-397C-B032-7EDA1E8C833F}"/>
                </a:ext>
              </a:extLst>
            </p:cNvPr>
            <p:cNvCxnSpPr>
              <a:cxnSpLocks/>
              <a:stCxn id="19" idx="6"/>
              <a:endCxn id="49" idx="2"/>
            </p:cNvCxnSpPr>
            <p:nvPr/>
          </p:nvCxnSpPr>
          <p:spPr>
            <a:xfrm>
              <a:off x="4944968" y="3650451"/>
              <a:ext cx="593145" cy="694610"/>
            </a:xfrm>
            <a:prstGeom prst="curvedConnector3">
              <a:avLst>
                <a:gd name="adj1" fmla="val 5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49" name="Oval 48">
              <a:extLst>
                <a:ext uri="{FF2B5EF4-FFF2-40B4-BE49-F238E27FC236}">
                  <a16:creationId xmlns:a16="http://schemas.microsoft.com/office/drawing/2014/main" id="{18B28943-E317-637A-2EFF-B7B5E89997FE}"/>
                </a:ext>
              </a:extLst>
            </p:cNvPr>
            <p:cNvSpPr/>
            <p:nvPr/>
          </p:nvSpPr>
          <p:spPr>
            <a:xfrm>
              <a:off x="5538113" y="432677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Rectangle 49">
            <a:extLst>
              <a:ext uri="{FF2B5EF4-FFF2-40B4-BE49-F238E27FC236}">
                <a16:creationId xmlns:a16="http://schemas.microsoft.com/office/drawing/2014/main" id="{6727EE52-8C2D-FF6E-E7FA-2758F7204198}"/>
              </a:ext>
            </a:extLst>
          </p:cNvPr>
          <p:cNvSpPr/>
          <p:nvPr/>
        </p:nvSpPr>
        <p:spPr>
          <a:xfrm>
            <a:off x="2669092" y="4614628"/>
            <a:ext cx="862639" cy="672338"/>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1" name="Rectangle 50">
            <a:extLst>
              <a:ext uri="{FF2B5EF4-FFF2-40B4-BE49-F238E27FC236}">
                <a16:creationId xmlns:a16="http://schemas.microsoft.com/office/drawing/2014/main" id="{F8DAF66E-4A73-7F88-2530-987F630F770A}"/>
              </a:ext>
            </a:extLst>
          </p:cNvPr>
          <p:cNvSpPr/>
          <p:nvPr/>
        </p:nvSpPr>
        <p:spPr>
          <a:xfrm>
            <a:off x="4094899" y="4184818"/>
            <a:ext cx="665352" cy="438917"/>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 name="Rectangle 51">
            <a:extLst>
              <a:ext uri="{FF2B5EF4-FFF2-40B4-BE49-F238E27FC236}">
                <a16:creationId xmlns:a16="http://schemas.microsoft.com/office/drawing/2014/main" id="{F22F7E3A-D7AE-94D1-40E2-22BEBAED4BE5}"/>
              </a:ext>
            </a:extLst>
          </p:cNvPr>
          <p:cNvSpPr/>
          <p:nvPr/>
        </p:nvSpPr>
        <p:spPr>
          <a:xfrm>
            <a:off x="4094899" y="4626568"/>
            <a:ext cx="665352" cy="669695"/>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mc:AlternateContent xmlns:mc="http://schemas.openxmlformats.org/markup-compatibility/2006" xmlns:a14="http://schemas.microsoft.com/office/drawing/2010/main">
        <mc:Choice Requires="a14">
          <p:sp>
            <p:nvSpPr>
              <p:cNvPr id="53" name="TextBox 52">
                <a:extLst>
                  <a:ext uri="{FF2B5EF4-FFF2-40B4-BE49-F238E27FC236}">
                    <a16:creationId xmlns:a16="http://schemas.microsoft.com/office/drawing/2014/main" id="{EEFA478C-1B48-3F0F-E80D-8AA212726A75}"/>
                  </a:ext>
                </a:extLst>
              </p:cNvPr>
              <p:cNvSpPr txBox="1"/>
              <p:nvPr/>
            </p:nvSpPr>
            <p:spPr>
              <a:xfrm>
                <a:off x="1805859" y="2068260"/>
                <a:ext cx="3637278"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𝜆</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r>
                        <a:rPr lang="en-US" i="1">
                          <a:latin typeface="Cambria Math" panose="02040503050406030204" pitchFamily="18" charset="0"/>
                        </a:rPr>
                        <m:t>.</m:t>
                      </m:r>
                      <m:d>
                        <m:dPr>
                          <m:ctrlPr>
                            <a:rPr lang="en-US" i="1">
                              <a:latin typeface="Cambria Math" panose="02040503050406030204" pitchFamily="18" charset="0"/>
                            </a:rPr>
                          </m:ctrlPr>
                        </m:dPr>
                        <m:e>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e>
                      </m:d>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r>
                        <a:rPr lang="en-US" i="1">
                          <a:latin typeface="Cambria Math" panose="02040503050406030204" pitchFamily="18" charset="0"/>
                        </a:rPr>
                        <m:t>)</m:t>
                      </m:r>
                    </m:oMath>
                  </m:oMathPara>
                </a14:m>
                <a:endParaRPr lang="en-US" dirty="0"/>
              </a:p>
            </p:txBody>
          </p:sp>
        </mc:Choice>
        <mc:Fallback xmlns="">
          <p:sp>
            <p:nvSpPr>
              <p:cNvPr id="53" name="TextBox 52">
                <a:extLst>
                  <a:ext uri="{FF2B5EF4-FFF2-40B4-BE49-F238E27FC236}">
                    <a16:creationId xmlns:a16="http://schemas.microsoft.com/office/drawing/2014/main" id="{EEFA478C-1B48-3F0F-E80D-8AA212726A75}"/>
                  </a:ext>
                </a:extLst>
              </p:cNvPr>
              <p:cNvSpPr txBox="1">
                <a:spLocks noRot="1" noChangeAspect="1" noMove="1" noResize="1" noEditPoints="1" noAdjustHandles="1" noChangeArrowheads="1" noChangeShapeType="1" noTextEdit="1"/>
              </p:cNvSpPr>
              <p:nvPr/>
            </p:nvSpPr>
            <p:spPr>
              <a:xfrm>
                <a:off x="1805859" y="2068260"/>
                <a:ext cx="3637278" cy="369332"/>
              </a:xfrm>
              <a:prstGeom prst="rect">
                <a:avLst/>
              </a:prstGeom>
              <a:blipFill>
                <a:blip r:embed="rId14"/>
                <a:stretch>
                  <a:fillRect b="-16667"/>
                </a:stretch>
              </a:blipFill>
            </p:spPr>
            <p:txBody>
              <a:bodyPr/>
              <a:lstStyle/>
              <a:p>
                <a:r>
                  <a:rPr lang="en-US">
                    <a:noFill/>
                  </a:rPr>
                  <a:t> </a:t>
                </a:r>
              </a:p>
            </p:txBody>
          </p:sp>
        </mc:Fallback>
      </mc:AlternateContent>
      <p:sp>
        <p:nvSpPr>
          <p:cNvPr id="5" name="Title 1">
            <a:extLst>
              <a:ext uri="{FF2B5EF4-FFF2-40B4-BE49-F238E27FC236}">
                <a16:creationId xmlns:a16="http://schemas.microsoft.com/office/drawing/2014/main" id="{F72D53DD-7253-C0DF-0858-1C329EEDB437}"/>
              </a:ext>
            </a:extLst>
          </p:cNvPr>
          <p:cNvSpPr txBox="1">
            <a:spLocks/>
          </p:cNvSpPr>
          <p:nvPr/>
        </p:nvSpPr>
        <p:spPr>
          <a:xfrm>
            <a:off x="453792" y="215644"/>
            <a:ext cx="11658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dirty="0">
                <a:solidFill>
                  <a:srgbClr val="C55A11"/>
                </a:solidFill>
                <a:latin typeface="Arial" panose="020B0604020202020204" pitchFamily="34" charset="0"/>
                <a:cs typeface="Arial" panose="020B0604020202020204" pitchFamily="34" charset="0"/>
              </a:rPr>
              <a:t>Sharing via Procedure Calls?</a:t>
            </a:r>
          </a:p>
        </p:txBody>
      </p:sp>
      <p:sp>
        <p:nvSpPr>
          <p:cNvPr id="3" name="Slide Number Placeholder 2">
            <a:extLst>
              <a:ext uri="{FF2B5EF4-FFF2-40B4-BE49-F238E27FC236}">
                <a16:creationId xmlns:a16="http://schemas.microsoft.com/office/drawing/2014/main" id="{11DA9C27-782D-A799-1C69-85F4E3548110}"/>
              </a:ext>
            </a:extLst>
          </p:cNvPr>
          <p:cNvSpPr>
            <a:spLocks noGrp="1"/>
          </p:cNvSpPr>
          <p:nvPr>
            <p:ph type="sldNum" sz="quarter" idx="12"/>
          </p:nvPr>
        </p:nvSpPr>
        <p:spPr/>
        <p:txBody>
          <a:bodyPr/>
          <a:lstStyle/>
          <a:p>
            <a:fld id="{0FB003BB-B0A3-EA40-A30C-D476AA9046D7}" type="slidenum">
              <a:rPr lang="en-US" smtClean="0"/>
              <a:t>22</a:t>
            </a:fld>
            <a:endParaRPr lang="en-US"/>
          </a:p>
        </p:txBody>
      </p:sp>
    </p:spTree>
    <p:extLst>
      <p:ext uri="{BB962C8B-B14F-4D97-AF65-F5344CB8AC3E}">
        <p14:creationId xmlns:p14="http://schemas.microsoft.com/office/powerpoint/2010/main" val="3570800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dissolve">
                                      <p:cBhvr>
                                        <p:cTn id="17" dur="500"/>
                                        <p:tgtEl>
                                          <p:spTgt spid="10"/>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50"/>
                                        </p:tgtEl>
                                        <p:attrNameLst>
                                          <p:attrName>style.visibility</p:attrName>
                                        </p:attrNameLst>
                                      </p:cBhvr>
                                      <p:to>
                                        <p:strVal val="visible"/>
                                      </p:to>
                                    </p:set>
                                    <p:animEffect transition="in" filter="dissolve">
                                      <p:cBhvr>
                                        <p:cTn id="20" dur="500"/>
                                        <p:tgtEl>
                                          <p:spTgt spid="50"/>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dissolve">
                                      <p:cBhvr>
                                        <p:cTn id="25" dur="500"/>
                                        <p:tgtEl>
                                          <p:spTgt spid="5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2"/>
                                        </p:tgtEl>
                                        <p:attrNameLst>
                                          <p:attrName>style.visibility</p:attrName>
                                        </p:attrNameLst>
                                      </p:cBhvr>
                                      <p:to>
                                        <p:strVal val="visible"/>
                                      </p:to>
                                    </p:set>
                                    <p:animEffect transition="in" filter="dissolve">
                                      <p:cBhvr>
                                        <p:cTn id="28"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P spid="50" grpId="0" animBg="1"/>
      <p:bldP spid="51" grpId="0" animBg="1"/>
      <p:bldP spid="5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5182D4-08D7-B0AF-1B0A-E3D92CB9C795}"/>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C89CA93E-FEBC-DC65-41F5-918C92214BC7}"/>
              </a:ext>
            </a:extLst>
          </p:cNvPr>
          <p:cNvSpPr txBox="1"/>
          <p:nvPr/>
        </p:nvSpPr>
        <p:spPr>
          <a:xfrm>
            <a:off x="2753107" y="5989373"/>
            <a:ext cx="1742785" cy="461665"/>
          </a:xfrm>
          <a:prstGeom prst="rect">
            <a:avLst/>
          </a:prstGeom>
          <a:noFill/>
        </p:spPr>
        <p:txBody>
          <a:bodyPr wrap="none" rtlCol="0">
            <a:spAutoFit/>
          </a:bodyPr>
          <a:lstStyle/>
          <a:p>
            <a:r>
              <a:rPr lang="en-US" sz="2400" dirty="0"/>
              <a:t>Quasi-BDD</a:t>
            </a:r>
          </a:p>
        </p:txBody>
      </p:sp>
      <p:sp>
        <p:nvSpPr>
          <p:cNvPr id="7" name="Freeform: Shape 6">
            <a:extLst>
              <a:ext uri="{FF2B5EF4-FFF2-40B4-BE49-F238E27FC236}">
                <a16:creationId xmlns:a16="http://schemas.microsoft.com/office/drawing/2014/main" id="{A9784BE4-1437-DC27-E618-4C9A711D6A97}"/>
              </a:ext>
            </a:extLst>
          </p:cNvPr>
          <p:cNvSpPr/>
          <p:nvPr/>
        </p:nvSpPr>
        <p:spPr>
          <a:xfrm>
            <a:off x="2652561" y="2971240"/>
            <a:ext cx="2282459" cy="1213015"/>
          </a:xfrm>
          <a:custGeom>
            <a:avLst/>
            <a:gdLst>
              <a:gd name="connsiteX0" fmla="*/ 0 w 2920621"/>
              <a:gd name="connsiteY0" fmla="*/ 0 h 1501254"/>
              <a:gd name="connsiteX1" fmla="*/ 1578591 w 2920621"/>
              <a:gd name="connsiteY1" fmla="*/ 22747 h 1501254"/>
              <a:gd name="connsiteX2" fmla="*/ 2920621 w 2920621"/>
              <a:gd name="connsiteY2" fmla="*/ 1455762 h 1501254"/>
              <a:gd name="connsiteX3" fmla="*/ 18197 w 2920621"/>
              <a:gd name="connsiteY3" fmla="*/ 1501254 h 1501254"/>
              <a:gd name="connsiteX4" fmla="*/ 0 w 2920621"/>
              <a:gd name="connsiteY4" fmla="*/ 0 h 1501254"/>
              <a:gd name="connsiteX0" fmla="*/ 0 w 2920621"/>
              <a:gd name="connsiteY0" fmla="*/ 0 h 1501254"/>
              <a:gd name="connsiteX1" fmla="*/ 1783002 w 2920621"/>
              <a:gd name="connsiteY1" fmla="*/ 14592 h 1501254"/>
              <a:gd name="connsiteX2" fmla="*/ 2920621 w 2920621"/>
              <a:gd name="connsiteY2" fmla="*/ 1455762 h 1501254"/>
              <a:gd name="connsiteX3" fmla="*/ 18197 w 2920621"/>
              <a:gd name="connsiteY3" fmla="*/ 1501254 h 1501254"/>
              <a:gd name="connsiteX4" fmla="*/ 0 w 2920621"/>
              <a:gd name="connsiteY4" fmla="*/ 0 h 1501254"/>
              <a:gd name="connsiteX0" fmla="*/ 0 w 3038725"/>
              <a:gd name="connsiteY0" fmla="*/ 0 h 1501254"/>
              <a:gd name="connsiteX1" fmla="*/ 1783002 w 3038725"/>
              <a:gd name="connsiteY1" fmla="*/ 14592 h 1501254"/>
              <a:gd name="connsiteX2" fmla="*/ 3038725 w 3038725"/>
              <a:gd name="connsiteY2" fmla="*/ 1496538 h 1501254"/>
              <a:gd name="connsiteX3" fmla="*/ 18197 w 3038725"/>
              <a:gd name="connsiteY3" fmla="*/ 1501254 h 1501254"/>
              <a:gd name="connsiteX4" fmla="*/ 0 w 3038725"/>
              <a:gd name="connsiteY4" fmla="*/ 0 h 1501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8725" h="1501254">
                <a:moveTo>
                  <a:pt x="0" y="0"/>
                </a:moveTo>
                <a:lnTo>
                  <a:pt x="1783002" y="14592"/>
                </a:lnTo>
                <a:lnTo>
                  <a:pt x="3038725" y="1496538"/>
                </a:lnTo>
                <a:lnTo>
                  <a:pt x="18197" y="1501254"/>
                </a:lnTo>
                <a:lnTo>
                  <a:pt x="0" y="0"/>
                </a:lnTo>
                <a:close/>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Freeform: Shape 7">
            <a:extLst>
              <a:ext uri="{FF2B5EF4-FFF2-40B4-BE49-F238E27FC236}">
                <a16:creationId xmlns:a16="http://schemas.microsoft.com/office/drawing/2014/main" id="{C62EE102-2230-3FF9-F71C-ABBF6B438EC6}"/>
              </a:ext>
            </a:extLst>
          </p:cNvPr>
          <p:cNvSpPr/>
          <p:nvPr/>
        </p:nvSpPr>
        <p:spPr>
          <a:xfrm>
            <a:off x="2652560" y="4204105"/>
            <a:ext cx="1726930" cy="1110447"/>
          </a:xfrm>
          <a:custGeom>
            <a:avLst/>
            <a:gdLst>
              <a:gd name="connsiteX0" fmla="*/ 0 w 2920621"/>
              <a:gd name="connsiteY0" fmla="*/ 0 h 1501254"/>
              <a:gd name="connsiteX1" fmla="*/ 1578591 w 2920621"/>
              <a:gd name="connsiteY1" fmla="*/ 22747 h 1501254"/>
              <a:gd name="connsiteX2" fmla="*/ 2920621 w 2920621"/>
              <a:gd name="connsiteY2" fmla="*/ 1455762 h 1501254"/>
              <a:gd name="connsiteX3" fmla="*/ 18197 w 2920621"/>
              <a:gd name="connsiteY3" fmla="*/ 1501254 h 1501254"/>
              <a:gd name="connsiteX4" fmla="*/ 0 w 2920621"/>
              <a:gd name="connsiteY4" fmla="*/ 0 h 1501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621" h="1501254">
                <a:moveTo>
                  <a:pt x="0" y="0"/>
                </a:moveTo>
                <a:lnTo>
                  <a:pt x="1578591" y="22747"/>
                </a:lnTo>
                <a:lnTo>
                  <a:pt x="2920621" y="1455762"/>
                </a:lnTo>
                <a:lnTo>
                  <a:pt x="18197" y="1501254"/>
                </a:lnTo>
                <a:lnTo>
                  <a:pt x="0" y="0"/>
                </a:lnTo>
                <a:close/>
              </a:path>
            </a:pathLst>
          </a:cu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ectangle 9">
            <a:extLst>
              <a:ext uri="{FF2B5EF4-FFF2-40B4-BE49-F238E27FC236}">
                <a16:creationId xmlns:a16="http://schemas.microsoft.com/office/drawing/2014/main" id="{FEB1D699-F406-960F-6B28-91C28E5DD21F}"/>
              </a:ext>
            </a:extLst>
          </p:cNvPr>
          <p:cNvSpPr/>
          <p:nvPr/>
        </p:nvSpPr>
        <p:spPr>
          <a:xfrm>
            <a:off x="2660321" y="3525463"/>
            <a:ext cx="862639" cy="672338"/>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1" name="Group 10">
            <a:extLst>
              <a:ext uri="{FF2B5EF4-FFF2-40B4-BE49-F238E27FC236}">
                <a16:creationId xmlns:a16="http://schemas.microsoft.com/office/drawing/2014/main" id="{0568775E-EA6F-CA68-8770-E76180162961}"/>
              </a:ext>
            </a:extLst>
          </p:cNvPr>
          <p:cNvGrpSpPr/>
          <p:nvPr/>
        </p:nvGrpSpPr>
        <p:grpSpPr>
          <a:xfrm>
            <a:off x="2260457" y="2943481"/>
            <a:ext cx="2292049" cy="2664085"/>
            <a:chOff x="3406378" y="1973991"/>
            <a:chExt cx="2292049" cy="2664085"/>
          </a:xfrm>
        </p:grpSpPr>
        <p:sp>
          <p:nvSpPr>
            <p:cNvPr id="12" name="TextBox 11">
              <a:extLst>
                <a:ext uri="{FF2B5EF4-FFF2-40B4-BE49-F238E27FC236}">
                  <a16:creationId xmlns:a16="http://schemas.microsoft.com/office/drawing/2014/main" id="{B74D694C-1E42-C352-E0F6-C612A11708DB}"/>
                </a:ext>
              </a:extLst>
            </p:cNvPr>
            <p:cNvSpPr txBox="1"/>
            <p:nvPr/>
          </p:nvSpPr>
          <p:spPr>
            <a:xfrm>
              <a:off x="5414375" y="4299522"/>
              <a:ext cx="284052" cy="338554"/>
            </a:xfrm>
            <a:prstGeom prst="rect">
              <a:avLst/>
            </a:prstGeom>
            <a:noFill/>
          </p:spPr>
          <p:txBody>
            <a:bodyPr wrap="none" rtlCol="0">
              <a:spAutoFit/>
            </a:bodyPr>
            <a:lstStyle/>
            <a:p>
              <a:r>
                <a:rPr lang="en-US" sz="1600" dirty="0"/>
                <a:t>T</a:t>
              </a:r>
            </a:p>
          </p:txBody>
        </p:sp>
        <p:sp>
          <p:nvSpPr>
            <p:cNvPr id="13" name="TextBox 12">
              <a:extLst>
                <a:ext uri="{FF2B5EF4-FFF2-40B4-BE49-F238E27FC236}">
                  <a16:creationId xmlns:a16="http://schemas.microsoft.com/office/drawing/2014/main" id="{C1046C94-85E5-57C9-9E0E-9674B22A0512}"/>
                </a:ext>
              </a:extLst>
            </p:cNvPr>
            <p:cNvSpPr txBox="1"/>
            <p:nvPr/>
          </p:nvSpPr>
          <p:spPr>
            <a:xfrm>
              <a:off x="4096514" y="4299522"/>
              <a:ext cx="292068" cy="338554"/>
            </a:xfrm>
            <a:prstGeom prst="rect">
              <a:avLst/>
            </a:prstGeom>
            <a:noFill/>
          </p:spPr>
          <p:txBody>
            <a:bodyPr wrap="none" rtlCol="0">
              <a:spAutoFit/>
            </a:bodyPr>
            <a:lstStyle/>
            <a:p>
              <a:r>
                <a:rPr lang="en-US" sz="1600" dirty="0"/>
                <a:t>F</a:t>
              </a:r>
            </a:p>
          </p:txBody>
        </p:sp>
        <p:sp>
          <p:nvSpPr>
            <p:cNvPr id="14" name="Oval 13">
              <a:extLst>
                <a:ext uri="{FF2B5EF4-FFF2-40B4-BE49-F238E27FC236}">
                  <a16:creationId xmlns:a16="http://schemas.microsoft.com/office/drawing/2014/main" id="{C4F4FAD5-F67F-D069-41F9-C8C08549C70C}"/>
                </a:ext>
              </a:extLst>
            </p:cNvPr>
            <p:cNvSpPr/>
            <p:nvPr/>
          </p:nvSpPr>
          <p:spPr>
            <a:xfrm>
              <a:off x="4706955" y="20017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9332A47D-6095-34BA-B6B8-034CDE5CDC13}"/>
                </a:ext>
              </a:extLst>
            </p:cNvPr>
            <p:cNvSpPr/>
            <p:nvPr/>
          </p:nvSpPr>
          <p:spPr>
            <a:xfrm>
              <a:off x="5155915" y="255597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F85FFE18-1445-EFBD-636A-E274F26616AE}"/>
                </a:ext>
              </a:extLst>
            </p:cNvPr>
            <p:cNvSpPr/>
            <p:nvPr/>
          </p:nvSpPr>
          <p:spPr>
            <a:xfrm>
              <a:off x="4204856" y="255597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F16CCF2-C60F-3C0E-6847-B10164EF6339}"/>
                </a:ext>
              </a:extLst>
            </p:cNvPr>
            <p:cNvSpPr/>
            <p:nvPr/>
          </p:nvSpPr>
          <p:spPr>
            <a:xfrm>
              <a:off x="4641867"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216BDC5F-8070-C746-575E-B0B9CBB3544A}"/>
                </a:ext>
              </a:extLst>
            </p:cNvPr>
            <p:cNvSpPr/>
            <p:nvPr/>
          </p:nvSpPr>
          <p:spPr>
            <a:xfrm>
              <a:off x="5538113"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DE9683FB-9329-8C92-CF05-F8AEBF28ECCC}"/>
                </a:ext>
              </a:extLst>
            </p:cNvPr>
            <p:cNvSpPr/>
            <p:nvPr/>
          </p:nvSpPr>
          <p:spPr>
            <a:xfrm>
              <a:off x="4908392" y="363216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D2D8149A-434D-0FB0-0F7C-FB7B008E8B7B}"/>
                </a:ext>
              </a:extLst>
            </p:cNvPr>
            <p:cNvSpPr/>
            <p:nvPr/>
          </p:nvSpPr>
          <p:spPr>
            <a:xfrm>
              <a:off x="4162684" y="363216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FBDC49A0-CD86-353A-57E1-B6A6F7B589EB}"/>
                </a:ext>
              </a:extLst>
            </p:cNvPr>
            <p:cNvSpPr/>
            <p:nvPr/>
          </p:nvSpPr>
          <p:spPr>
            <a:xfrm>
              <a:off x="5538113" y="363216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2" name="Straight Arrow Connector 21">
              <a:extLst>
                <a:ext uri="{FF2B5EF4-FFF2-40B4-BE49-F238E27FC236}">
                  <a16:creationId xmlns:a16="http://schemas.microsoft.com/office/drawing/2014/main" id="{E6CB978D-C5B0-BDDA-5E14-E69AA787E5FD}"/>
                </a:ext>
              </a:extLst>
            </p:cNvPr>
            <p:cNvCxnSpPr>
              <a:cxnSpLocks/>
              <a:stCxn id="14" idx="5"/>
              <a:endCxn id="15" idx="1"/>
            </p:cNvCxnSpPr>
            <p:nvPr/>
          </p:nvCxnSpPr>
          <p:spPr>
            <a:xfrm>
              <a:off x="4738175" y="2032971"/>
              <a:ext cx="423096" cy="528359"/>
            </a:xfrm>
            <a:prstGeom prst="straightConnector1">
              <a:avLst/>
            </a:prstGeom>
            <a:ln w="9525">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E3A55919-D24D-502E-6BAB-D764DBE84CCB}"/>
                </a:ext>
              </a:extLst>
            </p:cNvPr>
            <p:cNvCxnSpPr>
              <a:cxnSpLocks/>
              <a:stCxn id="14" idx="3"/>
              <a:endCxn id="16" idx="7"/>
            </p:cNvCxnSpPr>
            <p:nvPr/>
          </p:nvCxnSpPr>
          <p:spPr>
            <a:xfrm flipH="1">
              <a:off x="4236076" y="2032971"/>
              <a:ext cx="476235" cy="528359"/>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941095E2-EEEA-0732-77E7-AABA9E166CFE}"/>
                </a:ext>
              </a:extLst>
            </p:cNvPr>
            <p:cNvCxnSpPr>
              <a:cxnSpLocks/>
              <a:stCxn id="15" idx="3"/>
              <a:endCxn id="17" idx="6"/>
            </p:cNvCxnSpPr>
            <p:nvPr/>
          </p:nvCxnSpPr>
          <p:spPr>
            <a:xfrm flipH="1">
              <a:off x="4678443" y="2587194"/>
              <a:ext cx="482828" cy="63292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292AF075-3EB5-E90F-193C-5E78E0D97018}"/>
                </a:ext>
              </a:extLst>
            </p:cNvPr>
            <p:cNvCxnSpPr>
              <a:cxnSpLocks/>
              <a:stCxn id="15" idx="5"/>
              <a:endCxn id="18" idx="1"/>
            </p:cNvCxnSpPr>
            <p:nvPr/>
          </p:nvCxnSpPr>
          <p:spPr>
            <a:xfrm>
              <a:off x="5187135" y="2587194"/>
              <a:ext cx="356334" cy="619995"/>
            </a:xfrm>
            <a:prstGeom prst="straightConnector1">
              <a:avLst/>
            </a:prstGeom>
            <a:ln w="9525">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86DE8F21-30DB-9D33-1BCE-F0E8B4333634}"/>
                </a:ext>
              </a:extLst>
            </p:cNvPr>
            <p:cNvCxnSpPr>
              <a:cxnSpLocks/>
              <a:stCxn id="16" idx="5"/>
              <a:endCxn id="17" idx="1"/>
            </p:cNvCxnSpPr>
            <p:nvPr/>
          </p:nvCxnSpPr>
          <p:spPr>
            <a:xfrm>
              <a:off x="4236076" y="2587194"/>
              <a:ext cx="411147" cy="61999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FFD51223-B9DC-34F5-514A-CA8815D4A8F4}"/>
                </a:ext>
              </a:extLst>
            </p:cNvPr>
            <p:cNvCxnSpPr>
              <a:cxnSpLocks/>
              <a:stCxn id="17" idx="5"/>
              <a:endCxn id="19" idx="0"/>
            </p:cNvCxnSpPr>
            <p:nvPr/>
          </p:nvCxnSpPr>
          <p:spPr>
            <a:xfrm>
              <a:off x="4673087" y="3233053"/>
              <a:ext cx="253593" cy="39911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E3D57791-5E6F-A77D-DB64-CE5C36DB1D78}"/>
                </a:ext>
              </a:extLst>
            </p:cNvPr>
            <p:cNvCxnSpPr>
              <a:cxnSpLocks/>
              <a:stCxn id="17" idx="3"/>
              <a:endCxn id="20" idx="7"/>
            </p:cNvCxnSpPr>
            <p:nvPr/>
          </p:nvCxnSpPr>
          <p:spPr>
            <a:xfrm flipH="1">
              <a:off x="4193904" y="3233053"/>
              <a:ext cx="453319" cy="404466"/>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TextBox 28">
                  <a:extLst>
                    <a:ext uri="{FF2B5EF4-FFF2-40B4-BE49-F238E27FC236}">
                      <a16:creationId xmlns:a16="http://schemas.microsoft.com/office/drawing/2014/main" id="{4DEAA398-CE42-9530-4366-D1802A8544D0}"/>
                    </a:ext>
                  </a:extLst>
                </p:cNvPr>
                <p:cNvSpPr txBox="1"/>
                <p:nvPr/>
              </p:nvSpPr>
              <p:spPr>
                <a:xfrm>
                  <a:off x="3406378" y="1973991"/>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oMath>
                    </m:oMathPara>
                  </a14:m>
                  <a:endParaRPr lang="en-US" dirty="0"/>
                </a:p>
              </p:txBody>
            </p:sp>
          </mc:Choice>
          <mc:Fallback xmlns="">
            <p:sp>
              <p:nvSpPr>
                <p:cNvPr id="29" name="TextBox 28">
                  <a:extLst>
                    <a:ext uri="{FF2B5EF4-FFF2-40B4-BE49-F238E27FC236}">
                      <a16:creationId xmlns:a16="http://schemas.microsoft.com/office/drawing/2014/main" id="{4DEAA398-CE42-9530-4366-D1802A8544D0}"/>
                    </a:ext>
                  </a:extLst>
                </p:cNvPr>
                <p:cNvSpPr txBox="1">
                  <a:spLocks noRot="1" noChangeAspect="1" noMove="1" noResize="1" noEditPoints="1" noAdjustHandles="1" noChangeArrowheads="1" noChangeShapeType="1" noTextEdit="1"/>
                </p:cNvSpPr>
                <p:nvPr/>
              </p:nvSpPr>
              <p:spPr>
                <a:xfrm>
                  <a:off x="3406378" y="1973991"/>
                  <a:ext cx="284052" cy="369332"/>
                </a:xfrm>
                <a:prstGeom prst="rect">
                  <a:avLst/>
                </a:prstGeom>
                <a:blipFill>
                  <a:blip r:embed="rId3"/>
                  <a:stretch>
                    <a:fillRect r="-30435" b="-1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 name="TextBox 29">
                  <a:extLst>
                    <a:ext uri="{FF2B5EF4-FFF2-40B4-BE49-F238E27FC236}">
                      <a16:creationId xmlns:a16="http://schemas.microsoft.com/office/drawing/2014/main" id="{2816F66E-A05A-A63D-2418-BC8CDCFB410D}"/>
                    </a:ext>
                  </a:extLst>
                </p:cNvPr>
                <p:cNvSpPr txBox="1"/>
                <p:nvPr/>
              </p:nvSpPr>
              <p:spPr>
                <a:xfrm>
                  <a:off x="3406378" y="2616286"/>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oMath>
                    </m:oMathPara>
                  </a14:m>
                  <a:endParaRPr lang="en-US" dirty="0"/>
                </a:p>
              </p:txBody>
            </p:sp>
          </mc:Choice>
          <mc:Fallback xmlns="">
            <p:sp>
              <p:nvSpPr>
                <p:cNvPr id="30" name="TextBox 29">
                  <a:extLst>
                    <a:ext uri="{FF2B5EF4-FFF2-40B4-BE49-F238E27FC236}">
                      <a16:creationId xmlns:a16="http://schemas.microsoft.com/office/drawing/2014/main" id="{2816F66E-A05A-A63D-2418-BC8CDCFB410D}"/>
                    </a:ext>
                  </a:extLst>
                </p:cNvPr>
                <p:cNvSpPr txBox="1">
                  <a:spLocks noRot="1" noChangeAspect="1" noMove="1" noResize="1" noEditPoints="1" noAdjustHandles="1" noChangeArrowheads="1" noChangeShapeType="1" noTextEdit="1"/>
                </p:cNvSpPr>
                <p:nvPr/>
              </p:nvSpPr>
              <p:spPr>
                <a:xfrm>
                  <a:off x="3406378" y="2616286"/>
                  <a:ext cx="284052" cy="369332"/>
                </a:xfrm>
                <a:prstGeom prst="rect">
                  <a:avLst/>
                </a:prstGeom>
                <a:blipFill>
                  <a:blip r:embed="rId4"/>
                  <a:stretch>
                    <a:fillRect r="-2826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 name="TextBox 30">
                  <a:extLst>
                    <a:ext uri="{FF2B5EF4-FFF2-40B4-BE49-F238E27FC236}">
                      <a16:creationId xmlns:a16="http://schemas.microsoft.com/office/drawing/2014/main" id="{407B524D-FECD-B137-DE8C-B01EA360F464}"/>
                    </a:ext>
                  </a:extLst>
                </p:cNvPr>
                <p:cNvSpPr txBox="1"/>
                <p:nvPr/>
              </p:nvSpPr>
              <p:spPr>
                <a:xfrm>
                  <a:off x="3406378" y="3159726"/>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oMath>
                    </m:oMathPara>
                  </a14:m>
                  <a:endParaRPr lang="en-US" dirty="0"/>
                </a:p>
              </p:txBody>
            </p:sp>
          </mc:Choice>
          <mc:Fallback xmlns="">
            <p:sp>
              <p:nvSpPr>
                <p:cNvPr id="31" name="TextBox 30">
                  <a:extLst>
                    <a:ext uri="{FF2B5EF4-FFF2-40B4-BE49-F238E27FC236}">
                      <a16:creationId xmlns:a16="http://schemas.microsoft.com/office/drawing/2014/main" id="{407B524D-FECD-B137-DE8C-B01EA360F464}"/>
                    </a:ext>
                  </a:extLst>
                </p:cNvPr>
                <p:cNvSpPr txBox="1">
                  <a:spLocks noRot="1" noChangeAspect="1" noMove="1" noResize="1" noEditPoints="1" noAdjustHandles="1" noChangeArrowheads="1" noChangeShapeType="1" noTextEdit="1"/>
                </p:cNvSpPr>
                <p:nvPr/>
              </p:nvSpPr>
              <p:spPr>
                <a:xfrm>
                  <a:off x="3406378" y="3159726"/>
                  <a:ext cx="284052" cy="369332"/>
                </a:xfrm>
                <a:prstGeom prst="rect">
                  <a:avLst/>
                </a:prstGeom>
                <a:blipFill>
                  <a:blip r:embed="rId5"/>
                  <a:stretch>
                    <a:fillRect r="-3043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Box 31">
                  <a:extLst>
                    <a:ext uri="{FF2B5EF4-FFF2-40B4-BE49-F238E27FC236}">
                      <a16:creationId xmlns:a16="http://schemas.microsoft.com/office/drawing/2014/main" id="{3EE2C37C-7E56-FCCB-0D13-B91D22372585}"/>
                    </a:ext>
                  </a:extLst>
                </p:cNvPr>
                <p:cNvSpPr txBox="1"/>
                <p:nvPr/>
              </p:nvSpPr>
              <p:spPr>
                <a:xfrm>
                  <a:off x="3406378" y="3769075"/>
                  <a:ext cx="284052"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oMath>
                    </m:oMathPara>
                  </a14:m>
                  <a:endParaRPr lang="en-US" dirty="0"/>
                </a:p>
              </p:txBody>
            </p:sp>
          </mc:Choice>
          <mc:Fallback xmlns="">
            <p:sp>
              <p:nvSpPr>
                <p:cNvPr id="32" name="TextBox 31">
                  <a:extLst>
                    <a:ext uri="{FF2B5EF4-FFF2-40B4-BE49-F238E27FC236}">
                      <a16:creationId xmlns:a16="http://schemas.microsoft.com/office/drawing/2014/main" id="{3EE2C37C-7E56-FCCB-0D13-B91D22372585}"/>
                    </a:ext>
                  </a:extLst>
                </p:cNvPr>
                <p:cNvSpPr txBox="1">
                  <a:spLocks noRot="1" noChangeAspect="1" noMove="1" noResize="1" noEditPoints="1" noAdjustHandles="1" noChangeArrowheads="1" noChangeShapeType="1" noTextEdit="1"/>
                </p:cNvSpPr>
                <p:nvPr/>
              </p:nvSpPr>
              <p:spPr>
                <a:xfrm>
                  <a:off x="3406378" y="3769075"/>
                  <a:ext cx="284052" cy="369332"/>
                </a:xfrm>
                <a:prstGeom prst="rect">
                  <a:avLst/>
                </a:prstGeom>
                <a:blipFill>
                  <a:blip r:embed="rId6"/>
                  <a:stretch>
                    <a:fillRect r="-30435"/>
                  </a:stretch>
                </a:blipFill>
              </p:spPr>
              <p:txBody>
                <a:bodyPr/>
                <a:lstStyle/>
                <a:p>
                  <a:r>
                    <a:rPr lang="en-US">
                      <a:noFill/>
                    </a:rPr>
                    <a:t> </a:t>
                  </a:r>
                </a:p>
              </p:txBody>
            </p:sp>
          </mc:Fallback>
        </mc:AlternateContent>
        <p:sp>
          <p:nvSpPr>
            <p:cNvPr id="33" name="TextBox 32">
              <a:extLst>
                <a:ext uri="{FF2B5EF4-FFF2-40B4-BE49-F238E27FC236}">
                  <a16:creationId xmlns:a16="http://schemas.microsoft.com/office/drawing/2014/main" id="{814C271D-11F3-86A6-EFF3-08D99A7C4E38}"/>
                </a:ext>
              </a:extLst>
            </p:cNvPr>
            <p:cNvSpPr txBox="1"/>
            <p:nvPr/>
          </p:nvSpPr>
          <p:spPr>
            <a:xfrm>
              <a:off x="4864070" y="2038327"/>
              <a:ext cx="284052" cy="338554"/>
            </a:xfrm>
            <a:prstGeom prst="rect">
              <a:avLst/>
            </a:prstGeom>
            <a:noFill/>
          </p:spPr>
          <p:txBody>
            <a:bodyPr wrap="none" rtlCol="0">
              <a:spAutoFit/>
            </a:bodyPr>
            <a:lstStyle/>
            <a:p>
              <a:r>
                <a:rPr lang="en-US" sz="1600" dirty="0"/>
                <a:t>T</a:t>
              </a:r>
            </a:p>
          </p:txBody>
        </p:sp>
        <p:sp>
          <p:nvSpPr>
            <p:cNvPr id="34" name="TextBox 33">
              <a:extLst>
                <a:ext uri="{FF2B5EF4-FFF2-40B4-BE49-F238E27FC236}">
                  <a16:creationId xmlns:a16="http://schemas.microsoft.com/office/drawing/2014/main" id="{0E4BC909-9061-1CF9-2BC6-839796C5E6B6}"/>
                </a:ext>
              </a:extLst>
            </p:cNvPr>
            <p:cNvSpPr txBox="1"/>
            <p:nvPr/>
          </p:nvSpPr>
          <p:spPr>
            <a:xfrm>
              <a:off x="4242879" y="2042791"/>
              <a:ext cx="292068" cy="338554"/>
            </a:xfrm>
            <a:prstGeom prst="rect">
              <a:avLst/>
            </a:prstGeom>
            <a:noFill/>
          </p:spPr>
          <p:txBody>
            <a:bodyPr wrap="none" rtlCol="0">
              <a:spAutoFit/>
            </a:bodyPr>
            <a:lstStyle/>
            <a:p>
              <a:r>
                <a:rPr lang="en-US" sz="1600" dirty="0"/>
                <a:t>F</a:t>
              </a:r>
            </a:p>
          </p:txBody>
        </p:sp>
        <p:sp>
          <p:nvSpPr>
            <p:cNvPr id="35" name="TextBox 34">
              <a:extLst>
                <a:ext uri="{FF2B5EF4-FFF2-40B4-BE49-F238E27FC236}">
                  <a16:creationId xmlns:a16="http://schemas.microsoft.com/office/drawing/2014/main" id="{46905A31-E07D-1772-4856-E8497571F6FA}"/>
                </a:ext>
              </a:extLst>
            </p:cNvPr>
            <p:cNvSpPr txBox="1"/>
            <p:nvPr/>
          </p:nvSpPr>
          <p:spPr>
            <a:xfrm>
              <a:off x="5333551" y="2654680"/>
              <a:ext cx="284052" cy="338554"/>
            </a:xfrm>
            <a:prstGeom prst="rect">
              <a:avLst/>
            </a:prstGeom>
            <a:noFill/>
          </p:spPr>
          <p:txBody>
            <a:bodyPr wrap="none" rtlCol="0">
              <a:spAutoFit/>
            </a:bodyPr>
            <a:lstStyle/>
            <a:p>
              <a:r>
                <a:rPr lang="en-US" sz="1600" dirty="0"/>
                <a:t>T</a:t>
              </a:r>
            </a:p>
          </p:txBody>
        </p:sp>
        <p:sp>
          <p:nvSpPr>
            <p:cNvPr id="36" name="TextBox 35">
              <a:extLst>
                <a:ext uri="{FF2B5EF4-FFF2-40B4-BE49-F238E27FC236}">
                  <a16:creationId xmlns:a16="http://schemas.microsoft.com/office/drawing/2014/main" id="{F143DF35-FBB8-FDDC-88CD-161C64E6EAD4}"/>
                </a:ext>
              </a:extLst>
            </p:cNvPr>
            <p:cNvSpPr txBox="1"/>
            <p:nvPr/>
          </p:nvSpPr>
          <p:spPr>
            <a:xfrm>
              <a:off x="4379514" y="2646442"/>
              <a:ext cx="284052" cy="338554"/>
            </a:xfrm>
            <a:prstGeom prst="rect">
              <a:avLst/>
            </a:prstGeom>
            <a:noFill/>
          </p:spPr>
          <p:txBody>
            <a:bodyPr wrap="none" rtlCol="0">
              <a:spAutoFit/>
            </a:bodyPr>
            <a:lstStyle/>
            <a:p>
              <a:r>
                <a:rPr lang="en-US" sz="1600" dirty="0"/>
                <a:t>T</a:t>
              </a:r>
            </a:p>
          </p:txBody>
        </p:sp>
        <p:sp>
          <p:nvSpPr>
            <p:cNvPr id="37" name="TextBox 36">
              <a:extLst>
                <a:ext uri="{FF2B5EF4-FFF2-40B4-BE49-F238E27FC236}">
                  <a16:creationId xmlns:a16="http://schemas.microsoft.com/office/drawing/2014/main" id="{73F6588E-9340-4634-B16A-F5FF09B0F54F}"/>
                </a:ext>
              </a:extLst>
            </p:cNvPr>
            <p:cNvSpPr txBox="1"/>
            <p:nvPr/>
          </p:nvSpPr>
          <p:spPr>
            <a:xfrm>
              <a:off x="3756824" y="2662918"/>
              <a:ext cx="292068" cy="338554"/>
            </a:xfrm>
            <a:prstGeom prst="rect">
              <a:avLst/>
            </a:prstGeom>
            <a:noFill/>
          </p:spPr>
          <p:txBody>
            <a:bodyPr wrap="none" rtlCol="0">
              <a:spAutoFit/>
            </a:bodyPr>
            <a:lstStyle/>
            <a:p>
              <a:r>
                <a:rPr lang="en-US" sz="1600" dirty="0"/>
                <a:t>F</a:t>
              </a:r>
            </a:p>
          </p:txBody>
        </p:sp>
        <p:sp>
          <p:nvSpPr>
            <p:cNvPr id="38" name="TextBox 37">
              <a:extLst>
                <a:ext uri="{FF2B5EF4-FFF2-40B4-BE49-F238E27FC236}">
                  <a16:creationId xmlns:a16="http://schemas.microsoft.com/office/drawing/2014/main" id="{9E9D2581-ED1C-647C-D05E-08B73B9E2021}"/>
                </a:ext>
              </a:extLst>
            </p:cNvPr>
            <p:cNvSpPr txBox="1"/>
            <p:nvPr/>
          </p:nvSpPr>
          <p:spPr>
            <a:xfrm>
              <a:off x="4704272" y="2651332"/>
              <a:ext cx="292068" cy="338554"/>
            </a:xfrm>
            <a:prstGeom prst="rect">
              <a:avLst/>
            </a:prstGeom>
            <a:noFill/>
          </p:spPr>
          <p:txBody>
            <a:bodyPr wrap="none" rtlCol="0">
              <a:spAutoFit/>
            </a:bodyPr>
            <a:lstStyle/>
            <a:p>
              <a:r>
                <a:rPr lang="en-US" sz="1600" dirty="0"/>
                <a:t>F</a:t>
              </a:r>
            </a:p>
          </p:txBody>
        </p:sp>
        <p:cxnSp>
          <p:nvCxnSpPr>
            <p:cNvPr id="39" name="Connector: Curved 38">
              <a:extLst>
                <a:ext uri="{FF2B5EF4-FFF2-40B4-BE49-F238E27FC236}">
                  <a16:creationId xmlns:a16="http://schemas.microsoft.com/office/drawing/2014/main" id="{10F873C8-C7F3-2D41-5822-BCDC4FE037E4}"/>
                </a:ext>
              </a:extLst>
            </p:cNvPr>
            <p:cNvCxnSpPr>
              <a:cxnSpLocks/>
              <a:stCxn id="16" idx="2"/>
              <a:endCxn id="17" idx="2"/>
            </p:cNvCxnSpPr>
            <p:nvPr/>
          </p:nvCxnSpPr>
          <p:spPr>
            <a:xfrm rot="10800000" flipH="1" flipV="1">
              <a:off x="4204855" y="2574261"/>
              <a:ext cx="437011" cy="645859"/>
            </a:xfrm>
            <a:prstGeom prst="curvedConnector3">
              <a:avLst>
                <a:gd name="adj1" fmla="val -5231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0" name="Connector: Curved 39">
              <a:extLst>
                <a:ext uri="{FF2B5EF4-FFF2-40B4-BE49-F238E27FC236}">
                  <a16:creationId xmlns:a16="http://schemas.microsoft.com/office/drawing/2014/main" id="{375D9EBE-1061-4B3E-19AE-6BAD8B9645EA}"/>
                </a:ext>
              </a:extLst>
            </p:cNvPr>
            <p:cNvCxnSpPr>
              <a:cxnSpLocks/>
              <a:stCxn id="18" idx="2"/>
              <a:endCxn id="21" idx="2"/>
            </p:cNvCxnSpPr>
            <p:nvPr/>
          </p:nvCxnSpPr>
          <p:spPr>
            <a:xfrm rot="10800000" flipV="1">
              <a:off x="5538113" y="3220121"/>
              <a:ext cx="12700" cy="430330"/>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1" name="Connector: Curved 40">
              <a:extLst>
                <a:ext uri="{FF2B5EF4-FFF2-40B4-BE49-F238E27FC236}">
                  <a16:creationId xmlns:a16="http://schemas.microsoft.com/office/drawing/2014/main" id="{E3F3AB54-030B-7593-C14A-78B910740DD7}"/>
                </a:ext>
              </a:extLst>
            </p:cNvPr>
            <p:cNvCxnSpPr>
              <a:cxnSpLocks/>
              <a:stCxn id="21" idx="2"/>
              <a:endCxn id="49" idx="2"/>
            </p:cNvCxnSpPr>
            <p:nvPr/>
          </p:nvCxnSpPr>
          <p:spPr>
            <a:xfrm rot="10800000" flipV="1">
              <a:off x="5538113" y="3650451"/>
              <a:ext cx="12700" cy="694610"/>
            </a:xfrm>
            <a:prstGeom prst="curvedConnector3">
              <a:avLst>
                <a:gd name="adj1" fmla="val 180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2" name="Connector: Curved 41">
              <a:extLst>
                <a:ext uri="{FF2B5EF4-FFF2-40B4-BE49-F238E27FC236}">
                  <a16:creationId xmlns:a16="http://schemas.microsoft.com/office/drawing/2014/main" id="{DC110FA3-52A5-032B-67B0-C50E0112EE13}"/>
                </a:ext>
              </a:extLst>
            </p:cNvPr>
            <p:cNvCxnSpPr>
              <a:cxnSpLocks/>
              <a:stCxn id="18" idx="6"/>
              <a:endCxn id="21" idx="6"/>
            </p:cNvCxnSpPr>
            <p:nvPr/>
          </p:nvCxnSpPr>
          <p:spPr>
            <a:xfrm>
              <a:off x="5574689" y="3220121"/>
              <a:ext cx="12700" cy="430330"/>
            </a:xfrm>
            <a:prstGeom prst="curvedConnector3">
              <a:avLst>
                <a:gd name="adj1" fmla="val 1800000"/>
              </a:avLst>
            </a:prstGeom>
            <a:ln w="9525">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3" name="Connector: Curved 42">
              <a:extLst>
                <a:ext uri="{FF2B5EF4-FFF2-40B4-BE49-F238E27FC236}">
                  <a16:creationId xmlns:a16="http://schemas.microsoft.com/office/drawing/2014/main" id="{7FB4DA3B-06EC-A5B8-55A1-00742BCBA9D3}"/>
                </a:ext>
              </a:extLst>
            </p:cNvPr>
            <p:cNvCxnSpPr>
              <a:cxnSpLocks/>
              <a:stCxn id="21" idx="6"/>
              <a:endCxn id="49" idx="6"/>
            </p:cNvCxnSpPr>
            <p:nvPr/>
          </p:nvCxnSpPr>
          <p:spPr>
            <a:xfrm>
              <a:off x="5574689" y="3650451"/>
              <a:ext cx="12700" cy="694610"/>
            </a:xfrm>
            <a:prstGeom prst="curvedConnector3">
              <a:avLst>
                <a:gd name="adj1" fmla="val 1800000"/>
              </a:avLst>
            </a:prstGeom>
            <a:ln w="9525">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4" name="Connector: Curved 43">
              <a:extLst>
                <a:ext uri="{FF2B5EF4-FFF2-40B4-BE49-F238E27FC236}">
                  <a16:creationId xmlns:a16="http://schemas.microsoft.com/office/drawing/2014/main" id="{466C6AD1-C583-8798-33DD-50EEDB85AF32}"/>
                </a:ext>
              </a:extLst>
            </p:cNvPr>
            <p:cNvCxnSpPr>
              <a:cxnSpLocks/>
              <a:stCxn id="20" idx="2"/>
              <a:endCxn id="46" idx="2"/>
            </p:cNvCxnSpPr>
            <p:nvPr/>
          </p:nvCxnSpPr>
          <p:spPr>
            <a:xfrm rot="10800000" flipH="1" flipV="1">
              <a:off x="4162683" y="3650451"/>
              <a:ext cx="58431" cy="694610"/>
            </a:xfrm>
            <a:prstGeom prst="curvedConnector3">
              <a:avLst>
                <a:gd name="adj1" fmla="val -39123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5" name="Connector: Curved 44">
              <a:extLst>
                <a:ext uri="{FF2B5EF4-FFF2-40B4-BE49-F238E27FC236}">
                  <a16:creationId xmlns:a16="http://schemas.microsoft.com/office/drawing/2014/main" id="{CD09F119-FD8D-11DA-695E-A97057322FA5}"/>
                </a:ext>
              </a:extLst>
            </p:cNvPr>
            <p:cNvCxnSpPr>
              <a:cxnSpLocks/>
              <a:stCxn id="20" idx="6"/>
              <a:endCxn id="46" idx="6"/>
            </p:cNvCxnSpPr>
            <p:nvPr/>
          </p:nvCxnSpPr>
          <p:spPr>
            <a:xfrm>
              <a:off x="4199260" y="3650451"/>
              <a:ext cx="58431" cy="694610"/>
            </a:xfrm>
            <a:prstGeom prst="curvedConnector3">
              <a:avLst>
                <a:gd name="adj1" fmla="val 49123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E9017E18-EA88-53D4-4D72-BA0EA6C0B921}"/>
                </a:ext>
              </a:extLst>
            </p:cNvPr>
            <p:cNvSpPr/>
            <p:nvPr/>
          </p:nvSpPr>
          <p:spPr>
            <a:xfrm>
              <a:off x="4221115" y="432677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7" name="Connector: Curved 46">
              <a:extLst>
                <a:ext uri="{FF2B5EF4-FFF2-40B4-BE49-F238E27FC236}">
                  <a16:creationId xmlns:a16="http://schemas.microsoft.com/office/drawing/2014/main" id="{5B0117AF-2AD3-420B-A10A-A2385C33ED1D}"/>
                </a:ext>
              </a:extLst>
            </p:cNvPr>
            <p:cNvCxnSpPr>
              <a:cxnSpLocks/>
              <a:stCxn id="19" idx="2"/>
              <a:endCxn id="46" idx="6"/>
            </p:cNvCxnSpPr>
            <p:nvPr/>
          </p:nvCxnSpPr>
          <p:spPr>
            <a:xfrm rot="10800000" flipV="1">
              <a:off x="4257692" y="3650451"/>
              <a:ext cx="650701" cy="694610"/>
            </a:xfrm>
            <a:prstGeom prst="curvedConnector3">
              <a:avLst>
                <a:gd name="adj1" fmla="val 5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8" name="Connector: Curved 47">
              <a:extLst>
                <a:ext uri="{FF2B5EF4-FFF2-40B4-BE49-F238E27FC236}">
                  <a16:creationId xmlns:a16="http://schemas.microsoft.com/office/drawing/2014/main" id="{FDF47C85-AE76-6CDC-7F03-96C0859ADD6A}"/>
                </a:ext>
              </a:extLst>
            </p:cNvPr>
            <p:cNvCxnSpPr>
              <a:cxnSpLocks/>
              <a:stCxn id="19" idx="6"/>
              <a:endCxn id="49" idx="2"/>
            </p:cNvCxnSpPr>
            <p:nvPr/>
          </p:nvCxnSpPr>
          <p:spPr>
            <a:xfrm>
              <a:off x="4944968" y="3650451"/>
              <a:ext cx="593145" cy="694610"/>
            </a:xfrm>
            <a:prstGeom prst="curvedConnector3">
              <a:avLst>
                <a:gd name="adj1" fmla="val 50000"/>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49" name="Oval 48">
              <a:extLst>
                <a:ext uri="{FF2B5EF4-FFF2-40B4-BE49-F238E27FC236}">
                  <a16:creationId xmlns:a16="http://schemas.microsoft.com/office/drawing/2014/main" id="{B10EA086-9A50-A625-9C3F-EB148D87DC3C}"/>
                </a:ext>
              </a:extLst>
            </p:cNvPr>
            <p:cNvSpPr/>
            <p:nvPr/>
          </p:nvSpPr>
          <p:spPr>
            <a:xfrm>
              <a:off x="5538113" y="432677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Rectangle 49">
            <a:extLst>
              <a:ext uri="{FF2B5EF4-FFF2-40B4-BE49-F238E27FC236}">
                <a16:creationId xmlns:a16="http://schemas.microsoft.com/office/drawing/2014/main" id="{4B1DF5BA-E1D1-5014-D1B5-00C1F98C23D0}"/>
              </a:ext>
            </a:extLst>
          </p:cNvPr>
          <p:cNvSpPr/>
          <p:nvPr/>
        </p:nvSpPr>
        <p:spPr>
          <a:xfrm>
            <a:off x="2669092" y="4614628"/>
            <a:ext cx="862639" cy="672338"/>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1" name="Rectangle 50">
            <a:extLst>
              <a:ext uri="{FF2B5EF4-FFF2-40B4-BE49-F238E27FC236}">
                <a16:creationId xmlns:a16="http://schemas.microsoft.com/office/drawing/2014/main" id="{29D44987-C597-52AF-6BA8-262AAC6614FE}"/>
              </a:ext>
            </a:extLst>
          </p:cNvPr>
          <p:cNvSpPr/>
          <p:nvPr/>
        </p:nvSpPr>
        <p:spPr>
          <a:xfrm>
            <a:off x="4094899" y="4184818"/>
            <a:ext cx="665352" cy="438917"/>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 name="Rectangle 51">
            <a:extLst>
              <a:ext uri="{FF2B5EF4-FFF2-40B4-BE49-F238E27FC236}">
                <a16:creationId xmlns:a16="http://schemas.microsoft.com/office/drawing/2014/main" id="{EDA1419C-34A5-44CA-C46E-62BD4CC82E4F}"/>
              </a:ext>
            </a:extLst>
          </p:cNvPr>
          <p:cNvSpPr/>
          <p:nvPr/>
        </p:nvSpPr>
        <p:spPr>
          <a:xfrm>
            <a:off x="4094899" y="4626568"/>
            <a:ext cx="665352" cy="669695"/>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mc:AlternateContent xmlns:mc="http://schemas.openxmlformats.org/markup-compatibility/2006" xmlns:a14="http://schemas.microsoft.com/office/drawing/2010/main">
        <mc:Choice Requires="a14">
          <p:sp>
            <p:nvSpPr>
              <p:cNvPr id="53" name="TextBox 52">
                <a:extLst>
                  <a:ext uri="{FF2B5EF4-FFF2-40B4-BE49-F238E27FC236}">
                    <a16:creationId xmlns:a16="http://schemas.microsoft.com/office/drawing/2014/main" id="{11F749F9-2CC2-5940-B72E-53BD6EA46B86}"/>
                  </a:ext>
                </a:extLst>
              </p:cNvPr>
              <p:cNvSpPr txBox="1"/>
              <p:nvPr/>
            </p:nvSpPr>
            <p:spPr>
              <a:xfrm>
                <a:off x="1805859" y="2068260"/>
                <a:ext cx="3637278"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𝜆</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r>
                        <a:rPr lang="en-US" i="1">
                          <a:latin typeface="Cambria Math" panose="02040503050406030204" pitchFamily="18" charset="0"/>
                        </a:rPr>
                        <m:t>.</m:t>
                      </m:r>
                      <m:d>
                        <m:dPr>
                          <m:ctrlPr>
                            <a:rPr lang="en-US" i="1">
                              <a:latin typeface="Cambria Math" panose="02040503050406030204" pitchFamily="18" charset="0"/>
                            </a:rPr>
                          </m:ctrlPr>
                        </m:dPr>
                        <m:e>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0</m:t>
                              </m:r>
                            </m:sub>
                          </m:sSub>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1</m:t>
                              </m:r>
                            </m:sub>
                          </m:sSub>
                        </m:e>
                      </m:d>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2</m:t>
                          </m:r>
                        </m:sub>
                      </m:sSub>
                      <m:r>
                        <a:rPr lang="en-US" i="1">
                          <a:latin typeface="Cambria Math" panose="02040503050406030204" pitchFamily="18" charset="0"/>
                        </a:rPr>
                        <m:t>∧</m:t>
                      </m:r>
                      <m:sSub>
                        <m:sSubPr>
                          <m:ctrlPr>
                            <a:rPr lang="en-US" i="1">
                              <a:latin typeface="Cambria Math" panose="02040503050406030204" pitchFamily="18" charset="0"/>
                            </a:rPr>
                          </m:ctrlPr>
                        </m:sSubPr>
                        <m:e>
                          <m:r>
                            <a:rPr lang="en-US" i="1">
                              <a:latin typeface="Cambria Math" panose="02040503050406030204" pitchFamily="18" charset="0"/>
                            </a:rPr>
                            <m:t>𝑥</m:t>
                          </m:r>
                        </m:e>
                        <m:sub>
                          <m:r>
                            <a:rPr lang="en-US" i="1">
                              <a:latin typeface="Cambria Math" panose="02040503050406030204" pitchFamily="18" charset="0"/>
                            </a:rPr>
                            <m:t>3</m:t>
                          </m:r>
                        </m:sub>
                      </m:sSub>
                      <m:r>
                        <a:rPr lang="en-US" i="1">
                          <a:latin typeface="Cambria Math" panose="02040503050406030204" pitchFamily="18" charset="0"/>
                        </a:rPr>
                        <m:t>)</m:t>
                      </m:r>
                    </m:oMath>
                  </m:oMathPara>
                </a14:m>
                <a:endParaRPr lang="en-US" dirty="0"/>
              </a:p>
            </p:txBody>
          </p:sp>
        </mc:Choice>
        <mc:Fallback xmlns="">
          <p:sp>
            <p:nvSpPr>
              <p:cNvPr id="53" name="TextBox 52">
                <a:extLst>
                  <a:ext uri="{FF2B5EF4-FFF2-40B4-BE49-F238E27FC236}">
                    <a16:creationId xmlns:a16="http://schemas.microsoft.com/office/drawing/2014/main" id="{11F749F9-2CC2-5940-B72E-53BD6EA46B86}"/>
                  </a:ext>
                </a:extLst>
              </p:cNvPr>
              <p:cNvSpPr txBox="1">
                <a:spLocks noRot="1" noChangeAspect="1" noMove="1" noResize="1" noEditPoints="1" noAdjustHandles="1" noChangeArrowheads="1" noChangeShapeType="1" noTextEdit="1"/>
              </p:cNvSpPr>
              <p:nvPr/>
            </p:nvSpPr>
            <p:spPr>
              <a:xfrm>
                <a:off x="1805859" y="2068260"/>
                <a:ext cx="3637278" cy="369332"/>
              </a:xfrm>
              <a:prstGeom prst="rect">
                <a:avLst/>
              </a:prstGeom>
              <a:blipFill>
                <a:blip r:embed="rId7"/>
                <a:stretch>
                  <a:fillRect b="-16667"/>
                </a:stretch>
              </a:blipFill>
            </p:spPr>
            <p:txBody>
              <a:bodyPr/>
              <a:lstStyle/>
              <a:p>
                <a:r>
                  <a:rPr lang="en-US">
                    <a:noFill/>
                  </a:rPr>
                  <a:t> </a:t>
                </a:r>
              </a:p>
            </p:txBody>
          </p:sp>
        </mc:Fallback>
      </mc:AlternateContent>
      <p:pic>
        <p:nvPicPr>
          <p:cNvPr id="54" name="Picture 53">
            <a:extLst>
              <a:ext uri="{FF2B5EF4-FFF2-40B4-BE49-F238E27FC236}">
                <a16:creationId xmlns:a16="http://schemas.microsoft.com/office/drawing/2014/main" id="{0F481F33-8F0C-4F24-5543-241F504925B6}"/>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899927" y="2300436"/>
            <a:ext cx="3059207" cy="3655984"/>
          </a:xfrm>
          <a:prstGeom prst="rect">
            <a:avLst/>
          </a:prstGeom>
        </p:spPr>
      </p:pic>
      <p:sp>
        <p:nvSpPr>
          <p:cNvPr id="55" name="TextBox 54">
            <a:extLst>
              <a:ext uri="{FF2B5EF4-FFF2-40B4-BE49-F238E27FC236}">
                <a16:creationId xmlns:a16="http://schemas.microsoft.com/office/drawing/2014/main" id="{718F00DF-33BC-640D-D3E7-B17EE1B6F7EB}"/>
              </a:ext>
            </a:extLst>
          </p:cNvPr>
          <p:cNvSpPr txBox="1"/>
          <p:nvPr/>
        </p:nvSpPr>
        <p:spPr>
          <a:xfrm>
            <a:off x="7542081" y="5989373"/>
            <a:ext cx="1540422" cy="461665"/>
          </a:xfrm>
          <a:prstGeom prst="rect">
            <a:avLst/>
          </a:prstGeom>
          <a:noFill/>
        </p:spPr>
        <p:txBody>
          <a:bodyPr wrap="none" rtlCol="0">
            <a:spAutoFit/>
          </a:bodyPr>
          <a:lstStyle/>
          <a:p>
            <a:r>
              <a:rPr lang="en-US" sz="2400" dirty="0"/>
              <a:t>CFLOBDD</a:t>
            </a:r>
          </a:p>
        </p:txBody>
      </p:sp>
      <p:sp>
        <p:nvSpPr>
          <p:cNvPr id="56" name="Rectangle 55">
            <a:extLst>
              <a:ext uri="{FF2B5EF4-FFF2-40B4-BE49-F238E27FC236}">
                <a16:creationId xmlns:a16="http://schemas.microsoft.com/office/drawing/2014/main" id="{E4129153-9122-3FBA-C282-61FFF63E0E34}"/>
              </a:ext>
            </a:extLst>
          </p:cNvPr>
          <p:cNvSpPr/>
          <p:nvPr/>
        </p:nvSpPr>
        <p:spPr>
          <a:xfrm>
            <a:off x="7894737" y="2382593"/>
            <a:ext cx="2142984" cy="1497327"/>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 </a:t>
            </a:r>
          </a:p>
        </p:txBody>
      </p:sp>
      <p:sp>
        <p:nvSpPr>
          <p:cNvPr id="60" name="Rectangle 59">
            <a:extLst>
              <a:ext uri="{FF2B5EF4-FFF2-40B4-BE49-F238E27FC236}">
                <a16:creationId xmlns:a16="http://schemas.microsoft.com/office/drawing/2014/main" id="{E16BD798-83FC-BE18-4EA9-352CB96DDB63}"/>
              </a:ext>
            </a:extLst>
          </p:cNvPr>
          <p:cNvSpPr/>
          <p:nvPr/>
        </p:nvSpPr>
        <p:spPr>
          <a:xfrm>
            <a:off x="9385424" y="4020053"/>
            <a:ext cx="573710" cy="672338"/>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 name="Freeform: Shape 61">
            <a:extLst>
              <a:ext uri="{FF2B5EF4-FFF2-40B4-BE49-F238E27FC236}">
                <a16:creationId xmlns:a16="http://schemas.microsoft.com/office/drawing/2014/main" id="{C85D52BC-0276-3E45-560B-FC19A311A4FE}"/>
              </a:ext>
            </a:extLst>
          </p:cNvPr>
          <p:cNvSpPr/>
          <p:nvPr/>
        </p:nvSpPr>
        <p:spPr bwMode="auto">
          <a:xfrm>
            <a:off x="7254240" y="2430780"/>
            <a:ext cx="1135380" cy="99060"/>
          </a:xfrm>
          <a:custGeom>
            <a:avLst/>
            <a:gdLst>
              <a:gd name="connsiteX0" fmla="*/ 0 w 1135380"/>
              <a:gd name="connsiteY0" fmla="*/ 0 h 99060"/>
              <a:gd name="connsiteX1" fmla="*/ 541020 w 1135380"/>
              <a:gd name="connsiteY1" fmla="*/ 30480 h 99060"/>
              <a:gd name="connsiteX2" fmla="*/ 1135380 w 1135380"/>
              <a:gd name="connsiteY2" fmla="*/ 99060 h 99060"/>
            </a:gdLst>
            <a:ahLst/>
            <a:cxnLst>
              <a:cxn ang="0">
                <a:pos x="connsiteX0" y="connsiteY0"/>
              </a:cxn>
              <a:cxn ang="0">
                <a:pos x="connsiteX1" y="connsiteY1"/>
              </a:cxn>
              <a:cxn ang="0">
                <a:pos x="connsiteX2" y="connsiteY2"/>
              </a:cxn>
            </a:cxnLst>
            <a:rect l="l" t="t" r="r" b="b"/>
            <a:pathLst>
              <a:path w="1135380" h="99060">
                <a:moveTo>
                  <a:pt x="0" y="0"/>
                </a:moveTo>
                <a:cubicBezTo>
                  <a:pt x="175895" y="6985"/>
                  <a:pt x="351790" y="13970"/>
                  <a:pt x="541020" y="30480"/>
                </a:cubicBezTo>
                <a:cubicBezTo>
                  <a:pt x="730250" y="46990"/>
                  <a:pt x="932815" y="73025"/>
                  <a:pt x="1135380" y="99060"/>
                </a:cubicBezTo>
              </a:path>
            </a:pathLst>
          </a:custGeom>
          <a:noFill/>
          <a:ln w="25400" cap="flat" cmpd="sng" algn="ctr">
            <a:solidFill>
              <a:schemeClr val="accent1"/>
            </a:solidFill>
            <a:prstDash val="solid"/>
            <a:round/>
            <a:headEnd type="none" w="med" len="med"/>
            <a:tailEnd type="stealth" w="lg" len="med"/>
          </a:ln>
          <a:effectLst/>
        </p:spPr>
        <p:txBody>
          <a:bodyPr rtlCol="0" anchor="ctr"/>
          <a:lstStyle/>
          <a:p>
            <a:pPr algn="ctr"/>
            <a:endParaRPr lang="en-US"/>
          </a:p>
        </p:txBody>
      </p:sp>
      <p:sp>
        <p:nvSpPr>
          <p:cNvPr id="63" name="Freeform: Shape 62">
            <a:extLst>
              <a:ext uri="{FF2B5EF4-FFF2-40B4-BE49-F238E27FC236}">
                <a16:creationId xmlns:a16="http://schemas.microsoft.com/office/drawing/2014/main" id="{3D7EDA98-E93D-3750-B680-96DC470E0DDE}"/>
              </a:ext>
            </a:extLst>
          </p:cNvPr>
          <p:cNvSpPr/>
          <p:nvPr/>
        </p:nvSpPr>
        <p:spPr bwMode="auto">
          <a:xfrm>
            <a:off x="7170420" y="2575561"/>
            <a:ext cx="1181100" cy="1602177"/>
          </a:xfrm>
          <a:custGeom>
            <a:avLst/>
            <a:gdLst>
              <a:gd name="connsiteX0" fmla="*/ 0 w 1181100"/>
              <a:gd name="connsiteY0" fmla="*/ 1402080 h 1602177"/>
              <a:gd name="connsiteX1" fmla="*/ 91440 w 1181100"/>
              <a:gd name="connsiteY1" fmla="*/ 1554480 h 1602177"/>
              <a:gd name="connsiteX2" fmla="*/ 312420 w 1181100"/>
              <a:gd name="connsiteY2" fmla="*/ 1577340 h 1602177"/>
              <a:gd name="connsiteX3" fmla="*/ 495300 w 1181100"/>
              <a:gd name="connsiteY3" fmla="*/ 1226820 h 1602177"/>
              <a:gd name="connsiteX4" fmla="*/ 548640 w 1181100"/>
              <a:gd name="connsiteY4" fmla="*/ 716280 h 1602177"/>
              <a:gd name="connsiteX5" fmla="*/ 617220 w 1181100"/>
              <a:gd name="connsiteY5" fmla="*/ 403860 h 1602177"/>
              <a:gd name="connsiteX6" fmla="*/ 769620 w 1181100"/>
              <a:gd name="connsiteY6" fmla="*/ 144780 h 1602177"/>
              <a:gd name="connsiteX7" fmla="*/ 1181100 w 1181100"/>
              <a:gd name="connsiteY7" fmla="*/ 0 h 1602177"/>
              <a:gd name="connsiteX0" fmla="*/ 0 w 1181100"/>
              <a:gd name="connsiteY0" fmla="*/ 1402080 h 1602177"/>
              <a:gd name="connsiteX1" fmla="*/ 91440 w 1181100"/>
              <a:gd name="connsiteY1" fmla="*/ 1554480 h 1602177"/>
              <a:gd name="connsiteX2" fmla="*/ 312420 w 1181100"/>
              <a:gd name="connsiteY2" fmla="*/ 1577340 h 1602177"/>
              <a:gd name="connsiteX3" fmla="*/ 495300 w 1181100"/>
              <a:gd name="connsiteY3" fmla="*/ 1226820 h 1602177"/>
              <a:gd name="connsiteX4" fmla="*/ 548640 w 1181100"/>
              <a:gd name="connsiteY4" fmla="*/ 716280 h 1602177"/>
              <a:gd name="connsiteX5" fmla="*/ 617220 w 1181100"/>
              <a:gd name="connsiteY5" fmla="*/ 403860 h 1602177"/>
              <a:gd name="connsiteX6" fmla="*/ 807720 w 1181100"/>
              <a:gd name="connsiteY6" fmla="*/ 152400 h 1602177"/>
              <a:gd name="connsiteX7" fmla="*/ 1181100 w 1181100"/>
              <a:gd name="connsiteY7" fmla="*/ 0 h 160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00" h="1602177">
                <a:moveTo>
                  <a:pt x="0" y="1402080"/>
                </a:moveTo>
                <a:cubicBezTo>
                  <a:pt x="19685" y="1463675"/>
                  <a:pt x="39370" y="1525270"/>
                  <a:pt x="91440" y="1554480"/>
                </a:cubicBezTo>
                <a:cubicBezTo>
                  <a:pt x="143510" y="1583690"/>
                  <a:pt x="245110" y="1631950"/>
                  <a:pt x="312420" y="1577340"/>
                </a:cubicBezTo>
                <a:cubicBezTo>
                  <a:pt x="379730" y="1522730"/>
                  <a:pt x="455930" y="1370330"/>
                  <a:pt x="495300" y="1226820"/>
                </a:cubicBezTo>
                <a:cubicBezTo>
                  <a:pt x="534670" y="1083310"/>
                  <a:pt x="528320" y="853440"/>
                  <a:pt x="548640" y="716280"/>
                </a:cubicBezTo>
                <a:cubicBezTo>
                  <a:pt x="568960" y="579120"/>
                  <a:pt x="574040" y="497840"/>
                  <a:pt x="617220" y="403860"/>
                </a:cubicBezTo>
                <a:cubicBezTo>
                  <a:pt x="660400" y="309880"/>
                  <a:pt x="713740" y="219710"/>
                  <a:pt x="807720" y="152400"/>
                </a:cubicBezTo>
                <a:cubicBezTo>
                  <a:pt x="901700" y="85090"/>
                  <a:pt x="1022350" y="38735"/>
                  <a:pt x="1181100" y="0"/>
                </a:cubicBezTo>
              </a:path>
            </a:pathLst>
          </a:custGeom>
          <a:noFill/>
          <a:ln w="25400" cap="flat" cmpd="sng" algn="ctr">
            <a:solidFill>
              <a:schemeClr val="accent1"/>
            </a:solidFill>
            <a:prstDash val="solid"/>
            <a:round/>
            <a:headEnd type="none" w="med" len="med"/>
            <a:tailEnd type="stealth" w="lg" len="med"/>
          </a:ln>
          <a:effectLst/>
        </p:spPr>
        <p:txBody>
          <a:bodyPr rtlCol="0" anchor="ctr"/>
          <a:lstStyle/>
          <a:p>
            <a:pPr algn="ctr"/>
            <a:endParaRPr lang="en-US"/>
          </a:p>
        </p:txBody>
      </p:sp>
      <p:sp>
        <p:nvSpPr>
          <p:cNvPr id="64" name="Freeform: Shape 63">
            <a:extLst>
              <a:ext uri="{FF2B5EF4-FFF2-40B4-BE49-F238E27FC236}">
                <a16:creationId xmlns:a16="http://schemas.microsoft.com/office/drawing/2014/main" id="{137453EA-CE3B-A3F1-9C27-B45D4314FABD}"/>
              </a:ext>
            </a:extLst>
          </p:cNvPr>
          <p:cNvSpPr/>
          <p:nvPr/>
        </p:nvSpPr>
        <p:spPr bwMode="auto">
          <a:xfrm>
            <a:off x="8321040" y="3116580"/>
            <a:ext cx="1371600" cy="1066800"/>
          </a:xfrm>
          <a:custGeom>
            <a:avLst/>
            <a:gdLst>
              <a:gd name="connsiteX0" fmla="*/ 0 w 1371600"/>
              <a:gd name="connsiteY0" fmla="*/ 0 h 1066800"/>
              <a:gd name="connsiteX1" fmla="*/ 175260 w 1371600"/>
              <a:gd name="connsiteY1" fmla="*/ 137160 h 1066800"/>
              <a:gd name="connsiteX2" fmla="*/ 624840 w 1371600"/>
              <a:gd name="connsiteY2" fmla="*/ 365760 h 1066800"/>
              <a:gd name="connsiteX3" fmla="*/ 1013460 w 1371600"/>
              <a:gd name="connsiteY3" fmla="*/ 617220 h 1066800"/>
              <a:gd name="connsiteX4" fmla="*/ 1264920 w 1371600"/>
              <a:gd name="connsiteY4" fmla="*/ 784860 h 1066800"/>
              <a:gd name="connsiteX5" fmla="*/ 1371600 w 1371600"/>
              <a:gd name="connsiteY5" fmla="*/ 1066800 h 1066800"/>
              <a:gd name="connsiteX0" fmla="*/ 0 w 1371600"/>
              <a:gd name="connsiteY0" fmla="*/ 0 h 1066800"/>
              <a:gd name="connsiteX1" fmla="*/ 175260 w 1371600"/>
              <a:gd name="connsiteY1" fmla="*/ 137160 h 1066800"/>
              <a:gd name="connsiteX2" fmla="*/ 624840 w 1371600"/>
              <a:gd name="connsiteY2" fmla="*/ 365760 h 1066800"/>
              <a:gd name="connsiteX3" fmla="*/ 998220 w 1371600"/>
              <a:gd name="connsiteY3" fmla="*/ 586740 h 1066800"/>
              <a:gd name="connsiteX4" fmla="*/ 1264920 w 1371600"/>
              <a:gd name="connsiteY4" fmla="*/ 784860 h 1066800"/>
              <a:gd name="connsiteX5" fmla="*/ 1371600 w 1371600"/>
              <a:gd name="connsiteY5" fmla="*/ 1066800 h 1066800"/>
              <a:gd name="connsiteX0" fmla="*/ 0 w 1371600"/>
              <a:gd name="connsiteY0" fmla="*/ 0 h 1066800"/>
              <a:gd name="connsiteX1" fmla="*/ 175260 w 1371600"/>
              <a:gd name="connsiteY1" fmla="*/ 137160 h 1066800"/>
              <a:gd name="connsiteX2" fmla="*/ 624840 w 1371600"/>
              <a:gd name="connsiteY2" fmla="*/ 365760 h 1066800"/>
              <a:gd name="connsiteX3" fmla="*/ 998220 w 1371600"/>
              <a:gd name="connsiteY3" fmla="*/ 586740 h 1066800"/>
              <a:gd name="connsiteX4" fmla="*/ 1264920 w 1371600"/>
              <a:gd name="connsiteY4" fmla="*/ 784860 h 1066800"/>
              <a:gd name="connsiteX5" fmla="*/ 1371600 w 1371600"/>
              <a:gd name="connsiteY5" fmla="*/ 106680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600" h="1066800">
                <a:moveTo>
                  <a:pt x="0" y="0"/>
                </a:moveTo>
                <a:cubicBezTo>
                  <a:pt x="35560" y="38100"/>
                  <a:pt x="71120" y="76200"/>
                  <a:pt x="175260" y="137160"/>
                </a:cubicBezTo>
                <a:cubicBezTo>
                  <a:pt x="279400" y="198120"/>
                  <a:pt x="487680" y="290830"/>
                  <a:pt x="624840" y="365760"/>
                </a:cubicBezTo>
                <a:cubicBezTo>
                  <a:pt x="762000" y="440690"/>
                  <a:pt x="891540" y="516890"/>
                  <a:pt x="998220" y="586740"/>
                </a:cubicBezTo>
                <a:cubicBezTo>
                  <a:pt x="1104900" y="656590"/>
                  <a:pt x="1205230" y="709930"/>
                  <a:pt x="1264920" y="784860"/>
                </a:cubicBezTo>
                <a:cubicBezTo>
                  <a:pt x="1324610" y="859790"/>
                  <a:pt x="1348105" y="963295"/>
                  <a:pt x="1371600" y="1066800"/>
                </a:cubicBezTo>
              </a:path>
            </a:pathLst>
          </a:custGeom>
          <a:noFill/>
          <a:ln w="25400" cap="flat" cmpd="sng" algn="ctr">
            <a:solidFill>
              <a:srgbClr val="C00000"/>
            </a:solidFill>
            <a:prstDash val="solid"/>
            <a:round/>
            <a:headEnd type="none" w="med" len="med"/>
            <a:tailEnd type="stealth" w="lg" len="med"/>
          </a:ln>
          <a:effectLst/>
        </p:spPr>
        <p:txBody>
          <a:bodyPr rtlCol="0" anchor="ctr"/>
          <a:lstStyle/>
          <a:p>
            <a:pPr algn="ctr"/>
            <a:endParaRPr lang="en-US"/>
          </a:p>
        </p:txBody>
      </p:sp>
      <p:sp>
        <p:nvSpPr>
          <p:cNvPr id="65" name="Freeform: Shape 64">
            <a:extLst>
              <a:ext uri="{FF2B5EF4-FFF2-40B4-BE49-F238E27FC236}">
                <a16:creationId xmlns:a16="http://schemas.microsoft.com/office/drawing/2014/main" id="{C6863D85-7732-79C3-E046-E85FF1B8431E}"/>
              </a:ext>
            </a:extLst>
          </p:cNvPr>
          <p:cNvSpPr/>
          <p:nvPr/>
        </p:nvSpPr>
        <p:spPr bwMode="auto">
          <a:xfrm>
            <a:off x="8420100" y="4061460"/>
            <a:ext cx="1257300" cy="114300"/>
          </a:xfrm>
          <a:custGeom>
            <a:avLst/>
            <a:gdLst>
              <a:gd name="connsiteX0" fmla="*/ 0 w 1257300"/>
              <a:gd name="connsiteY0" fmla="*/ 0 h 114300"/>
              <a:gd name="connsiteX1" fmla="*/ 251460 w 1257300"/>
              <a:gd name="connsiteY1" fmla="*/ 45720 h 114300"/>
              <a:gd name="connsiteX2" fmla="*/ 685800 w 1257300"/>
              <a:gd name="connsiteY2" fmla="*/ 30480 h 114300"/>
              <a:gd name="connsiteX3" fmla="*/ 967740 w 1257300"/>
              <a:gd name="connsiteY3" fmla="*/ 45720 h 114300"/>
              <a:gd name="connsiteX4" fmla="*/ 1257300 w 1257300"/>
              <a:gd name="connsiteY4" fmla="*/ 114300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300" h="114300">
                <a:moveTo>
                  <a:pt x="0" y="0"/>
                </a:moveTo>
                <a:cubicBezTo>
                  <a:pt x="68580" y="20320"/>
                  <a:pt x="137160" y="40640"/>
                  <a:pt x="251460" y="45720"/>
                </a:cubicBezTo>
                <a:cubicBezTo>
                  <a:pt x="365760" y="50800"/>
                  <a:pt x="566420" y="30480"/>
                  <a:pt x="685800" y="30480"/>
                </a:cubicBezTo>
                <a:cubicBezTo>
                  <a:pt x="805180" y="30480"/>
                  <a:pt x="872490" y="31750"/>
                  <a:pt x="967740" y="45720"/>
                </a:cubicBezTo>
                <a:cubicBezTo>
                  <a:pt x="1062990" y="59690"/>
                  <a:pt x="1160145" y="86995"/>
                  <a:pt x="1257300" y="114300"/>
                </a:cubicBezTo>
              </a:path>
            </a:pathLst>
          </a:custGeom>
          <a:noFill/>
          <a:ln w="25400" cap="flat" cmpd="sng" algn="ctr">
            <a:solidFill>
              <a:srgbClr val="C00000"/>
            </a:solidFill>
            <a:prstDash val="solid"/>
            <a:round/>
            <a:headEnd type="none" w="med" len="med"/>
            <a:tailEnd type="stealth" w="lg" len="med"/>
          </a:ln>
          <a:effectLst/>
        </p:spPr>
        <p:txBody>
          <a:bodyPr rtlCol="0" anchor="ctr"/>
          <a:lstStyle/>
          <a:p>
            <a:pPr algn="ctr"/>
            <a:endParaRPr lang="en-US"/>
          </a:p>
        </p:txBody>
      </p:sp>
      <p:sp>
        <p:nvSpPr>
          <p:cNvPr id="66" name="Freeform: Shape 65">
            <a:extLst>
              <a:ext uri="{FF2B5EF4-FFF2-40B4-BE49-F238E27FC236}">
                <a16:creationId xmlns:a16="http://schemas.microsoft.com/office/drawing/2014/main" id="{60CD607B-4172-CD10-7A68-A6048C90592F}"/>
              </a:ext>
            </a:extLst>
          </p:cNvPr>
          <p:cNvSpPr/>
          <p:nvPr/>
        </p:nvSpPr>
        <p:spPr bwMode="auto">
          <a:xfrm>
            <a:off x="8412480" y="4198067"/>
            <a:ext cx="1234440" cy="465717"/>
          </a:xfrm>
          <a:custGeom>
            <a:avLst/>
            <a:gdLst>
              <a:gd name="connsiteX0" fmla="*/ 0 w 1234440"/>
              <a:gd name="connsiteY0" fmla="*/ 412034 h 465717"/>
              <a:gd name="connsiteX1" fmla="*/ 137160 w 1234440"/>
              <a:gd name="connsiteY1" fmla="*/ 465374 h 465717"/>
              <a:gd name="connsiteX2" fmla="*/ 373380 w 1234440"/>
              <a:gd name="connsiteY2" fmla="*/ 389174 h 465717"/>
              <a:gd name="connsiteX3" fmla="*/ 594360 w 1234440"/>
              <a:gd name="connsiteY3" fmla="*/ 152954 h 465717"/>
              <a:gd name="connsiteX4" fmla="*/ 914400 w 1234440"/>
              <a:gd name="connsiteY4" fmla="*/ 23414 h 465717"/>
              <a:gd name="connsiteX5" fmla="*/ 1234440 w 1234440"/>
              <a:gd name="connsiteY5" fmla="*/ 554 h 46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40" h="465717">
                <a:moveTo>
                  <a:pt x="0" y="412034"/>
                </a:moveTo>
                <a:cubicBezTo>
                  <a:pt x="37465" y="440609"/>
                  <a:pt x="74930" y="469184"/>
                  <a:pt x="137160" y="465374"/>
                </a:cubicBezTo>
                <a:cubicBezTo>
                  <a:pt x="199390" y="461564"/>
                  <a:pt x="297180" y="441244"/>
                  <a:pt x="373380" y="389174"/>
                </a:cubicBezTo>
                <a:cubicBezTo>
                  <a:pt x="449580" y="337104"/>
                  <a:pt x="504190" y="213914"/>
                  <a:pt x="594360" y="152954"/>
                </a:cubicBezTo>
                <a:cubicBezTo>
                  <a:pt x="684530" y="91994"/>
                  <a:pt x="807720" y="48814"/>
                  <a:pt x="914400" y="23414"/>
                </a:cubicBezTo>
                <a:cubicBezTo>
                  <a:pt x="1021080" y="-1986"/>
                  <a:pt x="1127760" y="-716"/>
                  <a:pt x="1234440" y="554"/>
                </a:cubicBezTo>
              </a:path>
            </a:pathLst>
          </a:custGeom>
          <a:noFill/>
          <a:ln w="25400" cap="flat" cmpd="sng" algn="ctr">
            <a:solidFill>
              <a:srgbClr val="C00000"/>
            </a:solidFill>
            <a:prstDash val="solid"/>
            <a:round/>
            <a:headEnd type="none" w="med" len="med"/>
            <a:tailEnd type="stealth" w="lg" len="med"/>
          </a:ln>
          <a:effectLst/>
        </p:spPr>
        <p:txBody>
          <a:bodyPr rtlCol="0" anchor="ctr"/>
          <a:lstStyle/>
          <a:p>
            <a:pPr algn="ctr"/>
            <a:endParaRPr lang="en-US"/>
          </a:p>
        </p:txBody>
      </p:sp>
      <p:sp>
        <p:nvSpPr>
          <p:cNvPr id="2" name="Title 1">
            <a:extLst>
              <a:ext uri="{FF2B5EF4-FFF2-40B4-BE49-F238E27FC236}">
                <a16:creationId xmlns:a16="http://schemas.microsoft.com/office/drawing/2014/main" id="{CB86D6A9-FCA5-E692-9679-DFBC7DEB5E7B}"/>
              </a:ext>
            </a:extLst>
          </p:cNvPr>
          <p:cNvSpPr txBox="1">
            <a:spLocks/>
          </p:cNvSpPr>
          <p:nvPr/>
        </p:nvSpPr>
        <p:spPr>
          <a:xfrm>
            <a:off x="453792" y="215644"/>
            <a:ext cx="11658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dirty="0">
                <a:solidFill>
                  <a:srgbClr val="C55A11"/>
                </a:solidFill>
                <a:latin typeface="Arial" panose="020B0604020202020204" pitchFamily="34" charset="0"/>
                <a:cs typeface="Arial" panose="020B0604020202020204" pitchFamily="34" charset="0"/>
              </a:rPr>
              <a:t>Sharing via Procedure Calls?</a:t>
            </a:r>
          </a:p>
        </p:txBody>
      </p:sp>
      <p:sp>
        <p:nvSpPr>
          <p:cNvPr id="3" name="Slide Number Placeholder 2">
            <a:extLst>
              <a:ext uri="{FF2B5EF4-FFF2-40B4-BE49-F238E27FC236}">
                <a16:creationId xmlns:a16="http://schemas.microsoft.com/office/drawing/2014/main" id="{E7AD9EFB-3045-BA34-EB56-B46EC7EB4FDC}"/>
              </a:ext>
            </a:extLst>
          </p:cNvPr>
          <p:cNvSpPr>
            <a:spLocks noGrp="1"/>
          </p:cNvSpPr>
          <p:nvPr>
            <p:ph type="sldNum" sz="quarter" idx="12"/>
          </p:nvPr>
        </p:nvSpPr>
        <p:spPr/>
        <p:txBody>
          <a:bodyPr/>
          <a:lstStyle/>
          <a:p>
            <a:fld id="{0FB003BB-B0A3-EA40-A30C-D476AA9046D7}" type="slidenum">
              <a:rPr lang="en-US" smtClean="0"/>
              <a:t>23</a:t>
            </a:fld>
            <a:endParaRPr lang="en-US"/>
          </a:p>
        </p:txBody>
      </p:sp>
    </p:spTree>
    <p:extLst>
      <p:ext uri="{BB962C8B-B14F-4D97-AF65-F5344CB8AC3E}">
        <p14:creationId xmlns:p14="http://schemas.microsoft.com/office/powerpoint/2010/main" val="1310466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wipe(left)">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3"/>
                                        </p:tgtEl>
                                        <p:attrNameLst>
                                          <p:attrName>style.visibility</p:attrName>
                                        </p:attrNameLst>
                                      </p:cBhvr>
                                      <p:to>
                                        <p:strVal val="visible"/>
                                      </p:to>
                                    </p:set>
                                    <p:animEffect transition="in" filter="wipe(left)">
                                      <p:cBhvr>
                                        <p:cTn id="17" dur="500"/>
                                        <p:tgtEl>
                                          <p:spTgt spid="6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dissolve">
                                      <p:cBhvr>
                                        <p:cTn id="22" dur="500"/>
                                        <p:tgtEl>
                                          <p:spTgt spid="6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wipe(left)">
                                      <p:cBhvr>
                                        <p:cTn id="27" dur="500"/>
                                        <p:tgtEl>
                                          <p:spTgt spid="6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5"/>
                                        </p:tgtEl>
                                        <p:attrNameLst>
                                          <p:attrName>style.visibility</p:attrName>
                                        </p:attrNameLst>
                                      </p:cBhvr>
                                      <p:to>
                                        <p:strVal val="visible"/>
                                      </p:to>
                                    </p:set>
                                    <p:animEffect transition="in" filter="wipe(left)">
                                      <p:cBhvr>
                                        <p:cTn id="32" dur="500"/>
                                        <p:tgtEl>
                                          <p:spTgt spid="6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6"/>
                                        </p:tgtEl>
                                        <p:attrNameLst>
                                          <p:attrName>style.visibility</p:attrName>
                                        </p:attrNameLst>
                                      </p:cBhvr>
                                      <p:to>
                                        <p:strVal val="visible"/>
                                      </p:to>
                                    </p:set>
                                    <p:animEffect transition="in" filter="wipe(left)">
                                      <p:cBhvr>
                                        <p:cTn id="37"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60" grpId="0" animBg="1"/>
      <p:bldP spid="62" grpId="0" animBg="1"/>
      <p:bldP spid="63" grpId="0" animBg="1"/>
      <p:bldP spid="64" grpId="0" animBg="1"/>
      <p:bldP spid="65" grpId="0" animBg="1"/>
      <p:bldP spid="66" grpId="0" animBg="1"/>
    </p:bldLst>
  </p:timing>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6EDE2B-A9C2-245D-3B4D-BB8ECE3914AF}"/>
              </a:ext>
            </a:extLst>
          </p:cNvPr>
          <p:cNvSpPr>
            <a:spLocks noGrp="1"/>
          </p:cNvSpPr>
          <p:nvPr>
            <p:ph type="title"/>
          </p:nvPr>
        </p:nvSpPr>
        <p:spPr>
          <a:xfrm>
            <a:off x="838200" y="365126"/>
            <a:ext cx="10515600" cy="1062066"/>
          </a:xfrm>
        </p:spPr>
        <p:txBody>
          <a:bodyPr/>
          <a:lstStyle/>
          <a:p>
            <a:r>
              <a:rPr lang="en-US" b="1" dirty="0">
                <a:solidFill>
                  <a:srgbClr val="C55A11"/>
                </a:solidFill>
                <a:latin typeface="Arial" panose="020B0604020202020204" pitchFamily="34" charset="0"/>
                <a:cs typeface="Arial" panose="020B0604020202020204" pitchFamily="34" charset="0"/>
              </a:rPr>
              <a:t>CFLOBDDs</a:t>
            </a:r>
          </a:p>
        </p:txBody>
      </p:sp>
      <p:sp>
        <p:nvSpPr>
          <p:cNvPr id="5" name="Oval 204">
            <a:extLst>
              <a:ext uri="{FF2B5EF4-FFF2-40B4-BE49-F238E27FC236}">
                <a16:creationId xmlns:a16="http://schemas.microsoft.com/office/drawing/2014/main" id="{B62473D0-687D-F12B-8465-AEF900067B1E}"/>
              </a:ext>
            </a:extLst>
          </p:cNvPr>
          <p:cNvSpPr>
            <a:spLocks noChangeArrowheads="1"/>
          </p:cNvSpPr>
          <p:nvPr/>
        </p:nvSpPr>
        <p:spPr bwMode="auto">
          <a:xfrm>
            <a:off x="3178708" y="2562061"/>
            <a:ext cx="558800" cy="9144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Calibri" panose="020F0502020204030204" pitchFamily="34" charset="0"/>
              <a:cs typeface="Calibri" panose="020F0502020204030204" pitchFamily="34" charset="0"/>
            </a:endParaRPr>
          </a:p>
        </p:txBody>
      </p:sp>
      <p:sp>
        <p:nvSpPr>
          <p:cNvPr id="6" name="Freeform 205">
            <a:extLst>
              <a:ext uri="{FF2B5EF4-FFF2-40B4-BE49-F238E27FC236}">
                <a16:creationId xmlns:a16="http://schemas.microsoft.com/office/drawing/2014/main" id="{49AA3171-0649-71F4-9434-9C8AC8AB41F9}"/>
              </a:ext>
            </a:extLst>
          </p:cNvPr>
          <p:cNvSpPr>
            <a:spLocks/>
          </p:cNvSpPr>
          <p:nvPr/>
        </p:nvSpPr>
        <p:spPr bwMode="auto">
          <a:xfrm>
            <a:off x="3327933" y="2741449"/>
            <a:ext cx="93663" cy="57150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Calibri" panose="020F0502020204030204" pitchFamily="34" charset="0"/>
              <a:cs typeface="Calibri" panose="020F0502020204030204" pitchFamily="34" charset="0"/>
            </a:endParaRPr>
          </a:p>
        </p:txBody>
      </p:sp>
      <p:sp>
        <p:nvSpPr>
          <p:cNvPr id="7" name="Freeform 206">
            <a:extLst>
              <a:ext uri="{FF2B5EF4-FFF2-40B4-BE49-F238E27FC236}">
                <a16:creationId xmlns:a16="http://schemas.microsoft.com/office/drawing/2014/main" id="{A4C63926-19DD-C007-1A63-9BCD313780E4}"/>
              </a:ext>
            </a:extLst>
          </p:cNvPr>
          <p:cNvSpPr>
            <a:spLocks/>
          </p:cNvSpPr>
          <p:nvPr/>
        </p:nvSpPr>
        <p:spPr bwMode="auto">
          <a:xfrm flipH="1">
            <a:off x="3505733" y="2746211"/>
            <a:ext cx="93663" cy="57150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Calibri" panose="020F0502020204030204" pitchFamily="34" charset="0"/>
              <a:cs typeface="Calibri" panose="020F0502020204030204" pitchFamily="34" charset="0"/>
            </a:endParaRPr>
          </a:p>
        </p:txBody>
      </p:sp>
      <p:sp>
        <p:nvSpPr>
          <p:cNvPr id="9" name="Oval 202">
            <a:extLst>
              <a:ext uri="{FF2B5EF4-FFF2-40B4-BE49-F238E27FC236}">
                <a16:creationId xmlns:a16="http://schemas.microsoft.com/office/drawing/2014/main" id="{18F1E304-9FC3-734E-B8D0-40B0F38D6412}"/>
              </a:ext>
            </a:extLst>
          </p:cNvPr>
          <p:cNvSpPr>
            <a:spLocks noChangeArrowheads="1"/>
          </p:cNvSpPr>
          <p:nvPr/>
        </p:nvSpPr>
        <p:spPr bwMode="auto">
          <a:xfrm>
            <a:off x="3421596" y="3311361"/>
            <a:ext cx="77788"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Calibri" panose="020F0502020204030204" pitchFamily="34" charset="0"/>
              <a:cs typeface="Calibri" panose="020F0502020204030204" pitchFamily="34" charset="0"/>
            </a:endParaRPr>
          </a:p>
        </p:txBody>
      </p:sp>
      <p:sp>
        <p:nvSpPr>
          <p:cNvPr id="11" name="Oval 203">
            <a:extLst>
              <a:ext uri="{FF2B5EF4-FFF2-40B4-BE49-F238E27FC236}">
                <a16:creationId xmlns:a16="http://schemas.microsoft.com/office/drawing/2014/main" id="{05795B3C-6E56-4D85-33B4-002B2F44DB7F}"/>
              </a:ext>
            </a:extLst>
          </p:cNvPr>
          <p:cNvSpPr>
            <a:spLocks noChangeArrowheads="1"/>
          </p:cNvSpPr>
          <p:nvPr/>
        </p:nvSpPr>
        <p:spPr bwMode="auto">
          <a:xfrm>
            <a:off x="3420008" y="2662074"/>
            <a:ext cx="77788"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dirty="0">
              <a:latin typeface="Calibri" panose="020F0502020204030204" pitchFamily="34" charset="0"/>
              <a:cs typeface="Calibri" panose="020F0502020204030204" pitchFamily="34" charset="0"/>
            </a:endParaRPr>
          </a:p>
        </p:txBody>
      </p:sp>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066A8E72-A7C4-B1C1-CCF2-42AAF6939550}"/>
                  </a:ext>
                </a:extLst>
              </p:cNvPr>
              <p:cNvSpPr txBox="1"/>
              <p:nvPr/>
            </p:nvSpPr>
            <p:spPr>
              <a:xfrm>
                <a:off x="3091130" y="2142723"/>
                <a:ext cx="567267"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𝜆</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0</m:t>
                          </m:r>
                        </m:sub>
                      </m:sSub>
                      <m:r>
                        <a:rPr lang="en-US" b="0" i="1" smtClean="0">
                          <a:latin typeface="Cambria Math" panose="02040503050406030204" pitchFamily="18" charset="0"/>
                        </a:rPr>
                        <m:t>. 1</m:t>
                      </m:r>
                    </m:oMath>
                  </m:oMathPara>
                </a14:m>
                <a:endParaRPr lang="en-US" dirty="0">
                  <a:latin typeface="Calibri" panose="020F0502020204030204" pitchFamily="34" charset="0"/>
                  <a:cs typeface="Calibri" panose="020F0502020204030204" pitchFamily="34" charset="0"/>
                </a:endParaRPr>
              </a:p>
            </p:txBody>
          </p:sp>
        </mc:Choice>
        <mc:Fallback xmlns="">
          <p:sp>
            <p:nvSpPr>
              <p:cNvPr id="13" name="TextBox 12">
                <a:extLst>
                  <a:ext uri="{FF2B5EF4-FFF2-40B4-BE49-F238E27FC236}">
                    <a16:creationId xmlns:a16="http://schemas.microsoft.com/office/drawing/2014/main" id="{066A8E72-A7C4-B1C1-CCF2-42AAF6939550}"/>
                  </a:ext>
                </a:extLst>
              </p:cNvPr>
              <p:cNvSpPr txBox="1">
                <a:spLocks noRot="1" noChangeAspect="1" noMove="1" noResize="1" noEditPoints="1" noAdjustHandles="1" noChangeArrowheads="1" noChangeShapeType="1" noTextEdit="1"/>
              </p:cNvSpPr>
              <p:nvPr/>
            </p:nvSpPr>
            <p:spPr>
              <a:xfrm>
                <a:off x="3091130" y="2142723"/>
                <a:ext cx="567267" cy="369332"/>
              </a:xfrm>
              <a:prstGeom prst="rect">
                <a:avLst/>
              </a:prstGeom>
              <a:blipFill>
                <a:blip r:embed="rId4"/>
                <a:stretch>
                  <a:fillRect r="-2888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Box 18">
                <a:extLst>
                  <a:ext uri="{FF2B5EF4-FFF2-40B4-BE49-F238E27FC236}">
                    <a16:creationId xmlns:a16="http://schemas.microsoft.com/office/drawing/2014/main" id="{C5F97E96-4D7B-1630-1485-DCD63D7C052A}"/>
                  </a:ext>
                </a:extLst>
              </p:cNvPr>
              <p:cNvSpPr txBox="1"/>
              <p:nvPr/>
            </p:nvSpPr>
            <p:spPr>
              <a:xfrm>
                <a:off x="3737508" y="2888699"/>
                <a:ext cx="226771"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1200" i="1" smtClean="0">
                              <a:latin typeface="Cambria Math" panose="02040503050406030204" pitchFamily="18" charset="0"/>
                            </a:rPr>
                          </m:ctrlPr>
                        </m:sSubPr>
                        <m:e>
                          <m:r>
                            <a:rPr lang="en-US" sz="1200" b="0" i="1" smtClean="0">
                              <a:latin typeface="Cambria Math" panose="02040503050406030204" pitchFamily="18" charset="0"/>
                            </a:rPr>
                            <m:t>𝑥</m:t>
                          </m:r>
                        </m:e>
                        <m:sub>
                          <m:r>
                            <a:rPr lang="en-US" sz="1200" b="0" i="1" smtClean="0">
                              <a:latin typeface="Cambria Math" panose="02040503050406030204" pitchFamily="18" charset="0"/>
                            </a:rPr>
                            <m:t>0</m:t>
                          </m:r>
                        </m:sub>
                      </m:sSub>
                    </m:oMath>
                  </m:oMathPara>
                </a14:m>
                <a:endParaRPr lang="en-US" sz="1200" dirty="0">
                  <a:latin typeface="Calibri" panose="020F0502020204030204" pitchFamily="34" charset="0"/>
                  <a:cs typeface="Calibri" panose="020F0502020204030204" pitchFamily="34" charset="0"/>
                </a:endParaRPr>
              </a:p>
            </p:txBody>
          </p:sp>
        </mc:Choice>
        <mc:Fallback xmlns="">
          <p:sp>
            <p:nvSpPr>
              <p:cNvPr id="19" name="TextBox 18">
                <a:extLst>
                  <a:ext uri="{FF2B5EF4-FFF2-40B4-BE49-F238E27FC236}">
                    <a16:creationId xmlns:a16="http://schemas.microsoft.com/office/drawing/2014/main" id="{C5F97E96-4D7B-1630-1485-DCD63D7C052A}"/>
                  </a:ext>
                </a:extLst>
              </p:cNvPr>
              <p:cNvSpPr txBox="1">
                <a:spLocks noRot="1" noChangeAspect="1" noMove="1" noResize="1" noEditPoints="1" noAdjustHandles="1" noChangeArrowheads="1" noChangeShapeType="1" noTextEdit="1"/>
              </p:cNvSpPr>
              <p:nvPr/>
            </p:nvSpPr>
            <p:spPr>
              <a:xfrm>
                <a:off x="3737508" y="2888699"/>
                <a:ext cx="226771" cy="276999"/>
              </a:xfrm>
              <a:prstGeom prst="rect">
                <a:avLst/>
              </a:prstGeom>
              <a:blipFill>
                <a:blip r:embed="rId5"/>
                <a:stretch>
                  <a:fillRect r="-27778"/>
                </a:stretch>
              </a:blipFill>
            </p:spPr>
            <p:txBody>
              <a:bodyPr/>
              <a:lstStyle/>
              <a:p>
                <a:r>
                  <a:rPr lang="en-US">
                    <a:noFill/>
                  </a:rPr>
                  <a:t> </a:t>
                </a:r>
              </a:p>
            </p:txBody>
          </p:sp>
        </mc:Fallback>
      </mc:AlternateContent>
      <p:sp>
        <p:nvSpPr>
          <p:cNvPr id="23" name="Line 200">
            <a:extLst>
              <a:ext uri="{FF2B5EF4-FFF2-40B4-BE49-F238E27FC236}">
                <a16:creationId xmlns:a16="http://schemas.microsoft.com/office/drawing/2014/main" id="{FD1688E3-505C-0D18-3B99-80751D97E087}"/>
              </a:ext>
            </a:extLst>
          </p:cNvPr>
          <p:cNvSpPr>
            <a:spLocks noChangeShapeType="1"/>
          </p:cNvSpPr>
          <p:nvPr/>
        </p:nvSpPr>
        <p:spPr bwMode="auto">
          <a:xfrm>
            <a:off x="3460490" y="3345492"/>
            <a:ext cx="6350" cy="4619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Calibri" panose="020F0502020204030204" pitchFamily="34" charset="0"/>
              <a:cs typeface="Calibri" panose="020F0502020204030204" pitchFamily="34" charset="0"/>
            </a:endParaRPr>
          </a:p>
        </p:txBody>
      </p:sp>
      <p:sp>
        <p:nvSpPr>
          <p:cNvPr id="24" name="Text Box 197">
            <a:extLst>
              <a:ext uri="{FF2B5EF4-FFF2-40B4-BE49-F238E27FC236}">
                <a16:creationId xmlns:a16="http://schemas.microsoft.com/office/drawing/2014/main" id="{D0A9CC6E-A2EC-B73D-DDA9-4532D0BE21C3}"/>
              </a:ext>
            </a:extLst>
          </p:cNvPr>
          <p:cNvSpPr txBox="1">
            <a:spLocks noChangeArrowheads="1"/>
          </p:cNvSpPr>
          <p:nvPr/>
        </p:nvSpPr>
        <p:spPr bwMode="auto">
          <a:xfrm>
            <a:off x="3316821" y="3775704"/>
            <a:ext cx="300038"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dirty="0">
                <a:latin typeface="Calibri" panose="020F0502020204030204" pitchFamily="34" charset="0"/>
                <a:cs typeface="Calibri" panose="020F0502020204030204" pitchFamily="34" charset="0"/>
              </a:rPr>
              <a:t>1</a:t>
            </a:r>
          </a:p>
        </p:txBody>
      </p:sp>
      <p:sp>
        <p:nvSpPr>
          <p:cNvPr id="25" name="Oval 204">
            <a:extLst>
              <a:ext uri="{FF2B5EF4-FFF2-40B4-BE49-F238E27FC236}">
                <a16:creationId xmlns:a16="http://schemas.microsoft.com/office/drawing/2014/main" id="{1F0C6BEF-705A-10C1-B67C-BBED73ED5A1F}"/>
              </a:ext>
            </a:extLst>
          </p:cNvPr>
          <p:cNvSpPr>
            <a:spLocks noChangeArrowheads="1"/>
          </p:cNvSpPr>
          <p:nvPr/>
        </p:nvSpPr>
        <p:spPr bwMode="auto">
          <a:xfrm>
            <a:off x="9169806" y="2055902"/>
            <a:ext cx="558800" cy="9144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Calibri" panose="020F0502020204030204" pitchFamily="34" charset="0"/>
              <a:cs typeface="Calibri" panose="020F0502020204030204" pitchFamily="34" charset="0"/>
            </a:endParaRPr>
          </a:p>
        </p:txBody>
      </p:sp>
      <p:sp>
        <p:nvSpPr>
          <p:cNvPr id="26" name="Freeform 205">
            <a:extLst>
              <a:ext uri="{FF2B5EF4-FFF2-40B4-BE49-F238E27FC236}">
                <a16:creationId xmlns:a16="http://schemas.microsoft.com/office/drawing/2014/main" id="{1C97CD9C-37CD-5BA0-1E5B-3FD46BA226BB}"/>
              </a:ext>
            </a:extLst>
          </p:cNvPr>
          <p:cNvSpPr>
            <a:spLocks/>
          </p:cNvSpPr>
          <p:nvPr/>
        </p:nvSpPr>
        <p:spPr bwMode="auto">
          <a:xfrm>
            <a:off x="9319031" y="2235290"/>
            <a:ext cx="93663" cy="57150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Calibri" panose="020F0502020204030204" pitchFamily="34" charset="0"/>
              <a:cs typeface="Calibri" panose="020F0502020204030204" pitchFamily="34" charset="0"/>
            </a:endParaRPr>
          </a:p>
        </p:txBody>
      </p:sp>
      <p:sp>
        <p:nvSpPr>
          <p:cNvPr id="27" name="Freeform 206">
            <a:extLst>
              <a:ext uri="{FF2B5EF4-FFF2-40B4-BE49-F238E27FC236}">
                <a16:creationId xmlns:a16="http://schemas.microsoft.com/office/drawing/2014/main" id="{BD87805C-BE88-0422-B91E-A40B2E007780}"/>
              </a:ext>
            </a:extLst>
          </p:cNvPr>
          <p:cNvSpPr>
            <a:spLocks/>
          </p:cNvSpPr>
          <p:nvPr/>
        </p:nvSpPr>
        <p:spPr bwMode="auto">
          <a:xfrm flipH="1">
            <a:off x="9496831" y="2240052"/>
            <a:ext cx="93663" cy="57150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Calibri" panose="020F0502020204030204" pitchFamily="34" charset="0"/>
              <a:cs typeface="Calibri" panose="020F0502020204030204" pitchFamily="34" charset="0"/>
            </a:endParaRPr>
          </a:p>
        </p:txBody>
      </p:sp>
      <p:sp>
        <p:nvSpPr>
          <p:cNvPr id="28" name="Oval 202">
            <a:extLst>
              <a:ext uri="{FF2B5EF4-FFF2-40B4-BE49-F238E27FC236}">
                <a16:creationId xmlns:a16="http://schemas.microsoft.com/office/drawing/2014/main" id="{82F686B6-D1E2-8F98-37C1-259C4907ADB2}"/>
              </a:ext>
            </a:extLst>
          </p:cNvPr>
          <p:cNvSpPr>
            <a:spLocks noChangeArrowheads="1"/>
          </p:cNvSpPr>
          <p:nvPr/>
        </p:nvSpPr>
        <p:spPr bwMode="auto">
          <a:xfrm>
            <a:off x="9412694" y="2805202"/>
            <a:ext cx="77788"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Calibri" panose="020F0502020204030204" pitchFamily="34" charset="0"/>
              <a:cs typeface="Calibri" panose="020F0502020204030204" pitchFamily="34" charset="0"/>
            </a:endParaRPr>
          </a:p>
        </p:txBody>
      </p:sp>
      <p:sp>
        <p:nvSpPr>
          <p:cNvPr id="29" name="Oval 203">
            <a:extLst>
              <a:ext uri="{FF2B5EF4-FFF2-40B4-BE49-F238E27FC236}">
                <a16:creationId xmlns:a16="http://schemas.microsoft.com/office/drawing/2014/main" id="{E05B616D-5BD5-4E23-4FD7-30228DB1401E}"/>
              </a:ext>
            </a:extLst>
          </p:cNvPr>
          <p:cNvSpPr>
            <a:spLocks noChangeArrowheads="1"/>
          </p:cNvSpPr>
          <p:nvPr/>
        </p:nvSpPr>
        <p:spPr bwMode="auto">
          <a:xfrm>
            <a:off x="9411106" y="2155915"/>
            <a:ext cx="77788"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dirty="0">
              <a:latin typeface="Calibri" panose="020F0502020204030204" pitchFamily="34" charset="0"/>
              <a:cs typeface="Calibri" panose="020F0502020204030204" pitchFamily="34" charset="0"/>
            </a:endParaRPr>
          </a:p>
        </p:txBody>
      </p:sp>
      <mc:AlternateContent xmlns:mc="http://schemas.openxmlformats.org/markup-compatibility/2006" xmlns:a14="http://schemas.microsoft.com/office/drawing/2010/main">
        <mc:Choice Requires="a14">
          <p:sp>
            <p:nvSpPr>
              <p:cNvPr id="30" name="TextBox 29">
                <a:extLst>
                  <a:ext uri="{FF2B5EF4-FFF2-40B4-BE49-F238E27FC236}">
                    <a16:creationId xmlns:a16="http://schemas.microsoft.com/office/drawing/2014/main" id="{2D3CD866-EA52-AADB-EF70-8560E2BD834F}"/>
                  </a:ext>
                </a:extLst>
              </p:cNvPr>
              <p:cNvSpPr txBox="1"/>
              <p:nvPr/>
            </p:nvSpPr>
            <p:spPr>
              <a:xfrm>
                <a:off x="8966808" y="1664227"/>
                <a:ext cx="964796"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𝜆</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0</m:t>
                          </m:r>
                        </m:sub>
                      </m:sSub>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1</m:t>
                          </m:r>
                        </m:sub>
                      </m:sSub>
                      <m:r>
                        <a:rPr lang="en-US" b="0" i="1" smtClean="0">
                          <a:latin typeface="Cambria Math" panose="02040503050406030204" pitchFamily="18" charset="0"/>
                        </a:rPr>
                        <m:t>. 1</m:t>
                      </m:r>
                    </m:oMath>
                  </m:oMathPara>
                </a14:m>
                <a:endParaRPr lang="en-US" dirty="0">
                  <a:latin typeface="Calibri" panose="020F0502020204030204" pitchFamily="34" charset="0"/>
                  <a:cs typeface="Calibri" panose="020F0502020204030204" pitchFamily="34" charset="0"/>
                </a:endParaRPr>
              </a:p>
            </p:txBody>
          </p:sp>
        </mc:Choice>
        <mc:Fallback xmlns="">
          <p:sp>
            <p:nvSpPr>
              <p:cNvPr id="30" name="TextBox 29">
                <a:extLst>
                  <a:ext uri="{FF2B5EF4-FFF2-40B4-BE49-F238E27FC236}">
                    <a16:creationId xmlns:a16="http://schemas.microsoft.com/office/drawing/2014/main" id="{2D3CD866-EA52-AADB-EF70-8560E2BD834F}"/>
                  </a:ext>
                </a:extLst>
              </p:cNvPr>
              <p:cNvSpPr txBox="1">
                <a:spLocks noRot="1" noChangeAspect="1" noMove="1" noResize="1" noEditPoints="1" noAdjustHandles="1" noChangeArrowheads="1" noChangeShapeType="1" noTextEdit="1"/>
              </p:cNvSpPr>
              <p:nvPr/>
            </p:nvSpPr>
            <p:spPr>
              <a:xfrm>
                <a:off x="8966808" y="1664227"/>
                <a:ext cx="964796" cy="369332"/>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 name="TextBox 30">
                <a:extLst>
                  <a:ext uri="{FF2B5EF4-FFF2-40B4-BE49-F238E27FC236}">
                    <a16:creationId xmlns:a16="http://schemas.microsoft.com/office/drawing/2014/main" id="{BA21A43C-35B0-1242-F636-E78B9068518A}"/>
                  </a:ext>
                </a:extLst>
              </p:cNvPr>
              <p:cNvSpPr txBox="1"/>
              <p:nvPr/>
            </p:nvSpPr>
            <p:spPr>
              <a:xfrm>
                <a:off x="9728606" y="2382540"/>
                <a:ext cx="226771"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1200" i="1" smtClean="0">
                              <a:latin typeface="Cambria Math" panose="02040503050406030204" pitchFamily="18" charset="0"/>
                            </a:rPr>
                          </m:ctrlPr>
                        </m:sSubPr>
                        <m:e>
                          <m:r>
                            <a:rPr lang="en-US" sz="1200" b="0" i="1" smtClean="0">
                              <a:latin typeface="Cambria Math" panose="02040503050406030204" pitchFamily="18" charset="0"/>
                            </a:rPr>
                            <m:t>𝑥</m:t>
                          </m:r>
                        </m:e>
                        <m:sub>
                          <m:r>
                            <a:rPr lang="en-US" sz="1200" b="0" i="1" smtClean="0">
                              <a:latin typeface="Cambria Math" panose="02040503050406030204" pitchFamily="18" charset="0"/>
                            </a:rPr>
                            <m:t>0</m:t>
                          </m:r>
                        </m:sub>
                      </m:sSub>
                    </m:oMath>
                  </m:oMathPara>
                </a14:m>
                <a:endParaRPr lang="en-US" sz="1200" dirty="0">
                  <a:latin typeface="Calibri" panose="020F0502020204030204" pitchFamily="34" charset="0"/>
                  <a:cs typeface="Calibri" panose="020F0502020204030204" pitchFamily="34" charset="0"/>
                </a:endParaRPr>
              </a:p>
            </p:txBody>
          </p:sp>
        </mc:Choice>
        <mc:Fallback xmlns="">
          <p:sp>
            <p:nvSpPr>
              <p:cNvPr id="31" name="TextBox 30">
                <a:extLst>
                  <a:ext uri="{FF2B5EF4-FFF2-40B4-BE49-F238E27FC236}">
                    <a16:creationId xmlns:a16="http://schemas.microsoft.com/office/drawing/2014/main" id="{BA21A43C-35B0-1242-F636-E78B9068518A}"/>
                  </a:ext>
                </a:extLst>
              </p:cNvPr>
              <p:cNvSpPr txBox="1">
                <a:spLocks noRot="1" noChangeAspect="1" noMove="1" noResize="1" noEditPoints="1" noAdjustHandles="1" noChangeArrowheads="1" noChangeShapeType="1" noTextEdit="1"/>
              </p:cNvSpPr>
              <p:nvPr/>
            </p:nvSpPr>
            <p:spPr>
              <a:xfrm>
                <a:off x="9728606" y="2382540"/>
                <a:ext cx="226771" cy="276999"/>
              </a:xfrm>
              <a:prstGeom prst="rect">
                <a:avLst/>
              </a:prstGeom>
              <a:blipFill>
                <a:blip r:embed="rId7"/>
                <a:stretch>
                  <a:fillRect r="-22222"/>
                </a:stretch>
              </a:blipFill>
            </p:spPr>
            <p:txBody>
              <a:bodyPr/>
              <a:lstStyle/>
              <a:p>
                <a:r>
                  <a:rPr lang="en-US">
                    <a:noFill/>
                  </a:rPr>
                  <a:t> </a:t>
                </a:r>
              </a:p>
            </p:txBody>
          </p:sp>
        </mc:Fallback>
      </mc:AlternateContent>
      <p:sp>
        <p:nvSpPr>
          <p:cNvPr id="32" name="Line 200">
            <a:extLst>
              <a:ext uri="{FF2B5EF4-FFF2-40B4-BE49-F238E27FC236}">
                <a16:creationId xmlns:a16="http://schemas.microsoft.com/office/drawing/2014/main" id="{778EB210-6BEC-E80E-D003-1C706EDB9005}"/>
              </a:ext>
            </a:extLst>
          </p:cNvPr>
          <p:cNvSpPr>
            <a:spLocks noChangeShapeType="1"/>
          </p:cNvSpPr>
          <p:nvPr/>
        </p:nvSpPr>
        <p:spPr bwMode="auto">
          <a:xfrm>
            <a:off x="9451588" y="3934258"/>
            <a:ext cx="6350" cy="4619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Calibri" panose="020F0502020204030204" pitchFamily="34" charset="0"/>
              <a:cs typeface="Calibri" panose="020F0502020204030204" pitchFamily="34" charset="0"/>
            </a:endParaRPr>
          </a:p>
        </p:txBody>
      </p:sp>
      <p:sp>
        <p:nvSpPr>
          <p:cNvPr id="33" name="Text Box 197">
            <a:extLst>
              <a:ext uri="{FF2B5EF4-FFF2-40B4-BE49-F238E27FC236}">
                <a16:creationId xmlns:a16="http://schemas.microsoft.com/office/drawing/2014/main" id="{5ED12100-87C2-810A-753D-57C0F1708BFA}"/>
              </a:ext>
            </a:extLst>
          </p:cNvPr>
          <p:cNvSpPr txBox="1">
            <a:spLocks noChangeArrowheads="1"/>
          </p:cNvSpPr>
          <p:nvPr/>
        </p:nvSpPr>
        <p:spPr bwMode="auto">
          <a:xfrm>
            <a:off x="9310249" y="4379829"/>
            <a:ext cx="300038"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dirty="0">
                <a:latin typeface="Calibri" panose="020F0502020204030204" pitchFamily="34" charset="0"/>
                <a:cs typeface="Calibri" panose="020F0502020204030204" pitchFamily="34" charset="0"/>
              </a:rPr>
              <a:t>1</a:t>
            </a:r>
          </a:p>
        </p:txBody>
      </p:sp>
      <p:sp>
        <p:nvSpPr>
          <p:cNvPr id="34" name="Oval 204">
            <a:extLst>
              <a:ext uri="{FF2B5EF4-FFF2-40B4-BE49-F238E27FC236}">
                <a16:creationId xmlns:a16="http://schemas.microsoft.com/office/drawing/2014/main" id="{79B0A6F1-2880-5811-6DE1-A92A70DE3599}"/>
              </a:ext>
            </a:extLst>
          </p:cNvPr>
          <p:cNvSpPr>
            <a:spLocks noChangeArrowheads="1"/>
          </p:cNvSpPr>
          <p:nvPr/>
        </p:nvSpPr>
        <p:spPr bwMode="auto">
          <a:xfrm>
            <a:off x="9169806" y="3136895"/>
            <a:ext cx="558800" cy="9144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Calibri" panose="020F0502020204030204" pitchFamily="34" charset="0"/>
              <a:cs typeface="Calibri" panose="020F0502020204030204" pitchFamily="34" charset="0"/>
            </a:endParaRPr>
          </a:p>
        </p:txBody>
      </p:sp>
      <p:sp>
        <p:nvSpPr>
          <p:cNvPr id="35" name="Freeform 205">
            <a:extLst>
              <a:ext uri="{FF2B5EF4-FFF2-40B4-BE49-F238E27FC236}">
                <a16:creationId xmlns:a16="http://schemas.microsoft.com/office/drawing/2014/main" id="{8E38EB9A-A073-EA61-E4A5-82712E0B7BD8}"/>
              </a:ext>
            </a:extLst>
          </p:cNvPr>
          <p:cNvSpPr>
            <a:spLocks/>
          </p:cNvSpPr>
          <p:nvPr/>
        </p:nvSpPr>
        <p:spPr bwMode="auto">
          <a:xfrm>
            <a:off x="9319031" y="3316283"/>
            <a:ext cx="93663" cy="57150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Calibri" panose="020F0502020204030204" pitchFamily="34" charset="0"/>
              <a:cs typeface="Calibri" panose="020F0502020204030204" pitchFamily="34" charset="0"/>
            </a:endParaRPr>
          </a:p>
        </p:txBody>
      </p:sp>
      <p:sp>
        <p:nvSpPr>
          <p:cNvPr id="36" name="Freeform 206">
            <a:extLst>
              <a:ext uri="{FF2B5EF4-FFF2-40B4-BE49-F238E27FC236}">
                <a16:creationId xmlns:a16="http://schemas.microsoft.com/office/drawing/2014/main" id="{75A1ACC5-A710-36D9-413A-10DA16620A24}"/>
              </a:ext>
            </a:extLst>
          </p:cNvPr>
          <p:cNvSpPr>
            <a:spLocks/>
          </p:cNvSpPr>
          <p:nvPr/>
        </p:nvSpPr>
        <p:spPr bwMode="auto">
          <a:xfrm flipH="1">
            <a:off x="9496831" y="3321045"/>
            <a:ext cx="93663" cy="57150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Calibri" panose="020F0502020204030204" pitchFamily="34" charset="0"/>
              <a:cs typeface="Calibri" panose="020F0502020204030204" pitchFamily="34" charset="0"/>
            </a:endParaRPr>
          </a:p>
        </p:txBody>
      </p:sp>
      <p:sp>
        <p:nvSpPr>
          <p:cNvPr id="37" name="Oval 202">
            <a:extLst>
              <a:ext uri="{FF2B5EF4-FFF2-40B4-BE49-F238E27FC236}">
                <a16:creationId xmlns:a16="http://schemas.microsoft.com/office/drawing/2014/main" id="{A0642524-0766-DD72-C8A5-A9332E12EC02}"/>
              </a:ext>
            </a:extLst>
          </p:cNvPr>
          <p:cNvSpPr>
            <a:spLocks noChangeArrowheads="1"/>
          </p:cNvSpPr>
          <p:nvPr/>
        </p:nvSpPr>
        <p:spPr bwMode="auto">
          <a:xfrm>
            <a:off x="9412429" y="3883025"/>
            <a:ext cx="77788"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Calibri" panose="020F0502020204030204" pitchFamily="34" charset="0"/>
              <a:cs typeface="Calibri" panose="020F0502020204030204" pitchFamily="34" charset="0"/>
            </a:endParaRPr>
          </a:p>
        </p:txBody>
      </p:sp>
      <p:sp>
        <p:nvSpPr>
          <p:cNvPr id="38" name="Oval 203">
            <a:extLst>
              <a:ext uri="{FF2B5EF4-FFF2-40B4-BE49-F238E27FC236}">
                <a16:creationId xmlns:a16="http://schemas.microsoft.com/office/drawing/2014/main" id="{DF9C54A0-1519-974E-8D2C-A239EA03AD2A}"/>
              </a:ext>
            </a:extLst>
          </p:cNvPr>
          <p:cNvSpPr>
            <a:spLocks noChangeArrowheads="1"/>
          </p:cNvSpPr>
          <p:nvPr/>
        </p:nvSpPr>
        <p:spPr bwMode="auto">
          <a:xfrm>
            <a:off x="9410841" y="3250840"/>
            <a:ext cx="77788"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dirty="0">
              <a:latin typeface="Calibri" panose="020F0502020204030204" pitchFamily="34" charset="0"/>
              <a:cs typeface="Calibri" panose="020F0502020204030204" pitchFamily="34" charset="0"/>
            </a:endParaRPr>
          </a:p>
        </p:txBody>
      </p:sp>
      <p:sp>
        <p:nvSpPr>
          <p:cNvPr id="39" name="Line 200">
            <a:extLst>
              <a:ext uri="{FF2B5EF4-FFF2-40B4-BE49-F238E27FC236}">
                <a16:creationId xmlns:a16="http://schemas.microsoft.com/office/drawing/2014/main" id="{3E7854DE-4B3C-B05B-8239-DAEE8CCBC397}"/>
              </a:ext>
            </a:extLst>
          </p:cNvPr>
          <p:cNvSpPr>
            <a:spLocks noChangeShapeType="1"/>
          </p:cNvSpPr>
          <p:nvPr/>
        </p:nvSpPr>
        <p:spPr bwMode="auto">
          <a:xfrm>
            <a:off x="9451588" y="2826977"/>
            <a:ext cx="6350" cy="4619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Calibri" panose="020F0502020204030204" pitchFamily="34" charset="0"/>
              <a:cs typeface="Calibri" panose="020F0502020204030204" pitchFamily="34" charset="0"/>
            </a:endParaRPr>
          </a:p>
        </p:txBody>
      </p:sp>
      <p:sp>
        <p:nvSpPr>
          <p:cNvPr id="47" name="Line 200">
            <a:extLst>
              <a:ext uri="{FF2B5EF4-FFF2-40B4-BE49-F238E27FC236}">
                <a16:creationId xmlns:a16="http://schemas.microsoft.com/office/drawing/2014/main" id="{E87A501E-18A1-8377-32C0-8FFD22AAFB1B}"/>
              </a:ext>
            </a:extLst>
          </p:cNvPr>
          <p:cNvSpPr>
            <a:spLocks noChangeShapeType="1"/>
          </p:cNvSpPr>
          <p:nvPr/>
        </p:nvSpPr>
        <p:spPr bwMode="auto">
          <a:xfrm>
            <a:off x="8070165" y="4504350"/>
            <a:ext cx="6350" cy="4619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Calibri" panose="020F0502020204030204" pitchFamily="34" charset="0"/>
              <a:cs typeface="Calibri" panose="020F0502020204030204" pitchFamily="34" charset="0"/>
            </a:endParaRPr>
          </a:p>
        </p:txBody>
      </p:sp>
      <p:sp>
        <p:nvSpPr>
          <p:cNvPr id="48" name="Text Box 197">
            <a:extLst>
              <a:ext uri="{FF2B5EF4-FFF2-40B4-BE49-F238E27FC236}">
                <a16:creationId xmlns:a16="http://schemas.microsoft.com/office/drawing/2014/main" id="{C36614E7-EF1D-E1F8-00E7-F8599B66BD49}"/>
              </a:ext>
            </a:extLst>
          </p:cNvPr>
          <p:cNvSpPr txBox="1">
            <a:spLocks noChangeArrowheads="1"/>
          </p:cNvSpPr>
          <p:nvPr/>
        </p:nvSpPr>
        <p:spPr bwMode="auto">
          <a:xfrm>
            <a:off x="7933059" y="5001317"/>
            <a:ext cx="300038"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dirty="0">
                <a:latin typeface="Calibri" panose="020F0502020204030204" pitchFamily="34" charset="0"/>
                <a:cs typeface="Calibri" panose="020F0502020204030204" pitchFamily="34" charset="0"/>
              </a:rPr>
              <a:t>1</a:t>
            </a:r>
          </a:p>
        </p:txBody>
      </p:sp>
      <p:sp>
        <p:nvSpPr>
          <p:cNvPr id="56" name="Oval 181">
            <a:extLst>
              <a:ext uri="{FF2B5EF4-FFF2-40B4-BE49-F238E27FC236}">
                <a16:creationId xmlns:a16="http://schemas.microsoft.com/office/drawing/2014/main" id="{D512A861-90CF-95FD-2994-79BB028243C2}"/>
              </a:ext>
            </a:extLst>
          </p:cNvPr>
          <p:cNvSpPr>
            <a:spLocks noChangeArrowheads="1"/>
          </p:cNvSpPr>
          <p:nvPr/>
        </p:nvSpPr>
        <p:spPr bwMode="auto">
          <a:xfrm>
            <a:off x="8034898" y="4449858"/>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Calibri" panose="020F0502020204030204" pitchFamily="34" charset="0"/>
              <a:cs typeface="Calibri" panose="020F0502020204030204" pitchFamily="34" charset="0"/>
            </a:endParaRPr>
          </a:p>
        </p:txBody>
      </p:sp>
      <p:sp>
        <p:nvSpPr>
          <p:cNvPr id="68" name="Freeform 67">
            <a:extLst>
              <a:ext uri="{FF2B5EF4-FFF2-40B4-BE49-F238E27FC236}">
                <a16:creationId xmlns:a16="http://schemas.microsoft.com/office/drawing/2014/main" id="{1E99A73C-B7E0-C226-3FAF-1A4C4D02D186}"/>
              </a:ext>
            </a:extLst>
          </p:cNvPr>
          <p:cNvSpPr/>
          <p:nvPr/>
        </p:nvSpPr>
        <p:spPr>
          <a:xfrm>
            <a:off x="8081329" y="3922395"/>
            <a:ext cx="1424779" cy="540864"/>
          </a:xfrm>
          <a:custGeom>
            <a:avLst/>
            <a:gdLst>
              <a:gd name="connsiteX0" fmla="*/ 1388534 w 1421865"/>
              <a:gd name="connsiteY0" fmla="*/ 7892 h 532825"/>
              <a:gd name="connsiteX1" fmla="*/ 1320800 w 1421865"/>
              <a:gd name="connsiteY1" fmla="*/ 287292 h 532825"/>
              <a:gd name="connsiteX2" fmla="*/ 541867 w 1421865"/>
              <a:gd name="connsiteY2" fmla="*/ 41758 h 532825"/>
              <a:gd name="connsiteX3" fmla="*/ 186267 w 1421865"/>
              <a:gd name="connsiteY3" fmla="*/ 50225 h 532825"/>
              <a:gd name="connsiteX4" fmla="*/ 0 w 1421865"/>
              <a:gd name="connsiteY4" fmla="*/ 532825 h 532825"/>
              <a:gd name="connsiteX0" fmla="*/ 1388534 w 1424779"/>
              <a:gd name="connsiteY0" fmla="*/ 15931 h 540864"/>
              <a:gd name="connsiteX1" fmla="*/ 1320800 w 1424779"/>
              <a:gd name="connsiteY1" fmla="*/ 295331 h 540864"/>
              <a:gd name="connsiteX2" fmla="*/ 491067 w 1424779"/>
              <a:gd name="connsiteY2" fmla="*/ 32864 h 540864"/>
              <a:gd name="connsiteX3" fmla="*/ 186267 w 1424779"/>
              <a:gd name="connsiteY3" fmla="*/ 58264 h 540864"/>
              <a:gd name="connsiteX4" fmla="*/ 0 w 1424779"/>
              <a:gd name="connsiteY4" fmla="*/ 540864 h 540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779" h="540864">
                <a:moveTo>
                  <a:pt x="1388534" y="15931"/>
                </a:moveTo>
                <a:cubicBezTo>
                  <a:pt x="1425222" y="152809"/>
                  <a:pt x="1470378" y="292509"/>
                  <a:pt x="1320800" y="295331"/>
                </a:cubicBezTo>
                <a:cubicBezTo>
                  <a:pt x="1171222" y="298153"/>
                  <a:pt x="680156" y="72375"/>
                  <a:pt x="491067" y="32864"/>
                </a:cubicBezTo>
                <a:cubicBezTo>
                  <a:pt x="301978" y="-6647"/>
                  <a:pt x="276578" y="-23581"/>
                  <a:pt x="186267" y="58264"/>
                </a:cubicBezTo>
                <a:cubicBezTo>
                  <a:pt x="95956" y="140109"/>
                  <a:pt x="47978" y="340486"/>
                  <a:pt x="0" y="540864"/>
                </a:cubicBezTo>
              </a:path>
            </a:pathLst>
          </a:custGeom>
          <a:noFill/>
          <a:ln w="9525">
            <a:solidFill>
              <a:schemeClr val="tx1"/>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mc:AlternateContent xmlns:mc="http://schemas.openxmlformats.org/markup-compatibility/2006" xmlns:a14="http://schemas.microsoft.com/office/drawing/2010/main">
        <mc:Choice Requires="a14">
          <p:sp>
            <p:nvSpPr>
              <p:cNvPr id="69" name="TextBox 68">
                <a:extLst>
                  <a:ext uri="{FF2B5EF4-FFF2-40B4-BE49-F238E27FC236}">
                    <a16:creationId xmlns:a16="http://schemas.microsoft.com/office/drawing/2014/main" id="{64D242EF-DADA-92AC-7F91-047D3FEB7FED}"/>
                  </a:ext>
                </a:extLst>
              </p:cNvPr>
              <p:cNvSpPr txBox="1"/>
              <p:nvPr/>
            </p:nvSpPr>
            <p:spPr>
              <a:xfrm>
                <a:off x="9728606" y="3404334"/>
                <a:ext cx="226771"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1200" i="1" smtClean="0">
                              <a:latin typeface="Cambria Math" panose="02040503050406030204" pitchFamily="18" charset="0"/>
                            </a:rPr>
                          </m:ctrlPr>
                        </m:sSubPr>
                        <m:e>
                          <m:r>
                            <a:rPr lang="en-US" sz="1200" b="0" i="1" smtClean="0">
                              <a:latin typeface="Cambria Math" panose="02040503050406030204" pitchFamily="18" charset="0"/>
                            </a:rPr>
                            <m:t>𝑥</m:t>
                          </m:r>
                        </m:e>
                        <m:sub>
                          <m:r>
                            <a:rPr lang="en-US" sz="1200" b="0" i="1" smtClean="0">
                              <a:latin typeface="Cambria Math" panose="02040503050406030204" pitchFamily="18" charset="0"/>
                            </a:rPr>
                            <m:t>1</m:t>
                          </m:r>
                        </m:sub>
                      </m:sSub>
                    </m:oMath>
                  </m:oMathPara>
                </a14:m>
                <a:endParaRPr lang="en-US" sz="1200" dirty="0">
                  <a:latin typeface="Calibri" panose="020F0502020204030204" pitchFamily="34" charset="0"/>
                  <a:cs typeface="Calibri" panose="020F0502020204030204" pitchFamily="34" charset="0"/>
                </a:endParaRPr>
              </a:p>
            </p:txBody>
          </p:sp>
        </mc:Choice>
        <mc:Fallback xmlns="">
          <p:sp>
            <p:nvSpPr>
              <p:cNvPr id="69" name="TextBox 68">
                <a:extLst>
                  <a:ext uri="{FF2B5EF4-FFF2-40B4-BE49-F238E27FC236}">
                    <a16:creationId xmlns:a16="http://schemas.microsoft.com/office/drawing/2014/main" id="{64D242EF-DADA-92AC-7F91-047D3FEB7FED}"/>
                  </a:ext>
                </a:extLst>
              </p:cNvPr>
              <p:cNvSpPr txBox="1">
                <a:spLocks noRot="1" noChangeAspect="1" noMove="1" noResize="1" noEditPoints="1" noAdjustHandles="1" noChangeArrowheads="1" noChangeShapeType="1" noTextEdit="1"/>
              </p:cNvSpPr>
              <p:nvPr/>
            </p:nvSpPr>
            <p:spPr>
              <a:xfrm>
                <a:off x="9728606" y="3404334"/>
                <a:ext cx="226771" cy="276999"/>
              </a:xfrm>
              <a:prstGeom prst="rect">
                <a:avLst/>
              </a:prstGeom>
              <a:blipFill>
                <a:blip r:embed="rId8"/>
                <a:stretch>
                  <a:fillRect r="-22222"/>
                </a:stretch>
              </a:blipFill>
            </p:spPr>
            <p:txBody>
              <a:bodyPr/>
              <a:lstStyle/>
              <a:p>
                <a:r>
                  <a:rPr lang="en-US">
                    <a:noFill/>
                  </a:rPr>
                  <a:t> </a:t>
                </a:r>
              </a:p>
            </p:txBody>
          </p:sp>
        </mc:Fallback>
      </mc:AlternateContent>
      <p:sp>
        <p:nvSpPr>
          <p:cNvPr id="71" name="Oval 183">
            <a:extLst>
              <a:ext uri="{FF2B5EF4-FFF2-40B4-BE49-F238E27FC236}">
                <a16:creationId xmlns:a16="http://schemas.microsoft.com/office/drawing/2014/main" id="{AD191F3E-86C6-2209-3920-9E2C74814BCC}"/>
              </a:ext>
            </a:extLst>
          </p:cNvPr>
          <p:cNvSpPr>
            <a:spLocks noChangeArrowheads="1"/>
          </p:cNvSpPr>
          <p:nvPr/>
        </p:nvSpPr>
        <p:spPr bwMode="auto">
          <a:xfrm>
            <a:off x="7633440" y="1663129"/>
            <a:ext cx="890588" cy="300513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Calibri" panose="020F0502020204030204" pitchFamily="34" charset="0"/>
              <a:cs typeface="Calibri" panose="020F0502020204030204" pitchFamily="34" charset="0"/>
            </a:endParaRPr>
          </a:p>
        </p:txBody>
      </p:sp>
      <p:sp>
        <p:nvSpPr>
          <p:cNvPr id="72" name="Oval 181">
            <a:extLst>
              <a:ext uri="{FF2B5EF4-FFF2-40B4-BE49-F238E27FC236}">
                <a16:creationId xmlns:a16="http://schemas.microsoft.com/office/drawing/2014/main" id="{716E5266-3E5F-618E-5BAB-30DDCD24C489}"/>
              </a:ext>
            </a:extLst>
          </p:cNvPr>
          <p:cNvSpPr>
            <a:spLocks noChangeArrowheads="1"/>
          </p:cNvSpPr>
          <p:nvPr/>
        </p:nvSpPr>
        <p:spPr bwMode="auto">
          <a:xfrm>
            <a:off x="8047603" y="308292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Calibri" panose="020F0502020204030204" pitchFamily="34" charset="0"/>
              <a:cs typeface="Calibri" panose="020F0502020204030204" pitchFamily="34" charset="0"/>
            </a:endParaRPr>
          </a:p>
        </p:txBody>
      </p:sp>
      <p:sp>
        <p:nvSpPr>
          <p:cNvPr id="73" name="Freeform 72">
            <a:extLst>
              <a:ext uri="{FF2B5EF4-FFF2-40B4-BE49-F238E27FC236}">
                <a16:creationId xmlns:a16="http://schemas.microsoft.com/office/drawing/2014/main" id="{2EA09D5A-B06D-81DB-2A22-9E3A2AF956BD}"/>
              </a:ext>
            </a:extLst>
          </p:cNvPr>
          <p:cNvSpPr/>
          <p:nvPr/>
        </p:nvSpPr>
        <p:spPr>
          <a:xfrm>
            <a:off x="8077288" y="2528830"/>
            <a:ext cx="1405467" cy="585318"/>
          </a:xfrm>
          <a:custGeom>
            <a:avLst/>
            <a:gdLst>
              <a:gd name="connsiteX0" fmla="*/ 1397000 w 1397000"/>
              <a:gd name="connsiteY0" fmla="*/ 314384 h 542984"/>
              <a:gd name="connsiteX1" fmla="*/ 1134534 w 1397000"/>
              <a:gd name="connsiteY1" fmla="*/ 399050 h 542984"/>
              <a:gd name="connsiteX2" fmla="*/ 262467 w 1397000"/>
              <a:gd name="connsiteY2" fmla="*/ 1117 h 542984"/>
              <a:gd name="connsiteX3" fmla="*/ 0 w 1397000"/>
              <a:gd name="connsiteY3" fmla="*/ 542984 h 542984"/>
              <a:gd name="connsiteX0" fmla="*/ 1405467 w 1405467"/>
              <a:gd name="connsiteY0" fmla="*/ 314384 h 585318"/>
              <a:gd name="connsiteX1" fmla="*/ 1143001 w 1405467"/>
              <a:gd name="connsiteY1" fmla="*/ 399050 h 585318"/>
              <a:gd name="connsiteX2" fmla="*/ 270934 w 1405467"/>
              <a:gd name="connsiteY2" fmla="*/ 1117 h 585318"/>
              <a:gd name="connsiteX3" fmla="*/ 0 w 1405467"/>
              <a:gd name="connsiteY3" fmla="*/ 585318 h 585318"/>
            </a:gdLst>
            <a:ahLst/>
            <a:cxnLst>
              <a:cxn ang="0">
                <a:pos x="connsiteX0" y="connsiteY0"/>
              </a:cxn>
              <a:cxn ang="0">
                <a:pos x="connsiteX1" y="connsiteY1"/>
              </a:cxn>
              <a:cxn ang="0">
                <a:pos x="connsiteX2" y="connsiteY2"/>
              </a:cxn>
              <a:cxn ang="0">
                <a:pos x="connsiteX3" y="connsiteY3"/>
              </a:cxn>
            </a:cxnLst>
            <a:rect l="l" t="t" r="r" b="b"/>
            <a:pathLst>
              <a:path w="1405467" h="585318">
                <a:moveTo>
                  <a:pt x="1405467" y="314384"/>
                </a:moveTo>
                <a:cubicBezTo>
                  <a:pt x="1368778" y="382822"/>
                  <a:pt x="1332090" y="451261"/>
                  <a:pt x="1143001" y="399050"/>
                </a:cubicBezTo>
                <a:cubicBezTo>
                  <a:pt x="953912" y="346839"/>
                  <a:pt x="460023" y="-22872"/>
                  <a:pt x="270934" y="1117"/>
                </a:cubicBezTo>
                <a:cubicBezTo>
                  <a:pt x="81845" y="25106"/>
                  <a:pt x="60678" y="510529"/>
                  <a:pt x="0" y="585318"/>
                </a:cubicBezTo>
              </a:path>
            </a:pathLst>
          </a:custGeom>
          <a:ln w="9525">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74" name="Freeform 73">
            <a:extLst>
              <a:ext uri="{FF2B5EF4-FFF2-40B4-BE49-F238E27FC236}">
                <a16:creationId xmlns:a16="http://schemas.microsoft.com/office/drawing/2014/main" id="{CB9F5514-09EF-97CE-43C0-9B0E51F13026}"/>
              </a:ext>
            </a:extLst>
          </p:cNvPr>
          <p:cNvSpPr/>
          <p:nvPr/>
        </p:nvSpPr>
        <p:spPr>
          <a:xfrm>
            <a:off x="8083078" y="2994516"/>
            <a:ext cx="1374278" cy="366833"/>
          </a:xfrm>
          <a:custGeom>
            <a:avLst/>
            <a:gdLst>
              <a:gd name="connsiteX0" fmla="*/ 1497 w 1373097"/>
              <a:gd name="connsiteY0" fmla="*/ 156180 h 359716"/>
              <a:gd name="connsiteX1" fmla="*/ 69231 w 1373097"/>
              <a:gd name="connsiteY1" fmla="*/ 359380 h 359716"/>
              <a:gd name="connsiteX2" fmla="*/ 450231 w 1373097"/>
              <a:gd name="connsiteY2" fmla="*/ 113847 h 359716"/>
              <a:gd name="connsiteX3" fmla="*/ 890497 w 1373097"/>
              <a:gd name="connsiteY3" fmla="*/ 3780 h 359716"/>
              <a:gd name="connsiteX4" fmla="*/ 1373097 w 1373097"/>
              <a:gd name="connsiteY4" fmla="*/ 240847 h 359716"/>
              <a:gd name="connsiteX0" fmla="*/ 2678 w 1374278"/>
              <a:gd name="connsiteY0" fmla="*/ 161964 h 366833"/>
              <a:gd name="connsiteX1" fmla="*/ 70412 w 1374278"/>
              <a:gd name="connsiteY1" fmla="*/ 365164 h 366833"/>
              <a:gd name="connsiteX2" fmla="*/ 502212 w 1374278"/>
              <a:gd name="connsiteY2" fmla="*/ 60365 h 366833"/>
              <a:gd name="connsiteX3" fmla="*/ 891678 w 1374278"/>
              <a:gd name="connsiteY3" fmla="*/ 9564 h 366833"/>
              <a:gd name="connsiteX4" fmla="*/ 1374278 w 1374278"/>
              <a:gd name="connsiteY4" fmla="*/ 246631 h 366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4278" h="366833">
                <a:moveTo>
                  <a:pt x="2678" y="161964"/>
                </a:moveTo>
                <a:cubicBezTo>
                  <a:pt x="-850" y="267092"/>
                  <a:pt x="-12844" y="382097"/>
                  <a:pt x="70412" y="365164"/>
                </a:cubicBezTo>
                <a:cubicBezTo>
                  <a:pt x="153668" y="348231"/>
                  <a:pt x="365334" y="119632"/>
                  <a:pt x="502212" y="60365"/>
                </a:cubicBezTo>
                <a:cubicBezTo>
                  <a:pt x="639090" y="1098"/>
                  <a:pt x="737867" y="-11603"/>
                  <a:pt x="891678" y="9564"/>
                </a:cubicBezTo>
                <a:cubicBezTo>
                  <a:pt x="1045489" y="30731"/>
                  <a:pt x="1209883" y="138681"/>
                  <a:pt x="1374278" y="246631"/>
                </a:cubicBezTo>
              </a:path>
            </a:pathLst>
          </a:custGeom>
          <a:ln w="9525">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75" name="Oval 178">
            <a:extLst>
              <a:ext uri="{FF2B5EF4-FFF2-40B4-BE49-F238E27FC236}">
                <a16:creationId xmlns:a16="http://schemas.microsoft.com/office/drawing/2014/main" id="{79A93AA5-C218-754B-0471-42469DCBE446}"/>
              </a:ext>
            </a:extLst>
          </p:cNvPr>
          <p:cNvSpPr>
            <a:spLocks noChangeArrowheads="1"/>
          </p:cNvSpPr>
          <p:nvPr/>
        </p:nvSpPr>
        <p:spPr bwMode="auto">
          <a:xfrm>
            <a:off x="8005121" y="1865330"/>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Calibri" panose="020F0502020204030204" pitchFamily="34" charset="0"/>
              <a:cs typeface="Calibri" panose="020F0502020204030204" pitchFamily="34" charset="0"/>
            </a:endParaRPr>
          </a:p>
        </p:txBody>
      </p:sp>
      <p:cxnSp>
        <p:nvCxnSpPr>
          <p:cNvPr id="76" name="Straight Arrow Connector 75">
            <a:extLst>
              <a:ext uri="{FF2B5EF4-FFF2-40B4-BE49-F238E27FC236}">
                <a16:creationId xmlns:a16="http://schemas.microsoft.com/office/drawing/2014/main" id="{97A7856F-1DFD-B374-04BF-03DD2FD55D66}"/>
              </a:ext>
            </a:extLst>
          </p:cNvPr>
          <p:cNvCxnSpPr>
            <a:cxnSpLocks/>
            <a:stCxn id="75" idx="5"/>
          </p:cNvCxnSpPr>
          <p:nvPr/>
        </p:nvCxnSpPr>
        <p:spPr>
          <a:xfrm>
            <a:off x="8070162" y="1930371"/>
            <a:ext cx="1374372" cy="259047"/>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80" name="Freeform 79">
            <a:extLst>
              <a:ext uri="{FF2B5EF4-FFF2-40B4-BE49-F238E27FC236}">
                <a16:creationId xmlns:a16="http://schemas.microsoft.com/office/drawing/2014/main" id="{6D70F8E1-EE18-9AE1-D49B-5610C970B81D}"/>
              </a:ext>
            </a:extLst>
          </p:cNvPr>
          <p:cNvSpPr/>
          <p:nvPr/>
        </p:nvSpPr>
        <p:spPr>
          <a:xfrm>
            <a:off x="8057272" y="2188136"/>
            <a:ext cx="1374548" cy="1160028"/>
          </a:xfrm>
          <a:custGeom>
            <a:avLst/>
            <a:gdLst>
              <a:gd name="connsiteX0" fmla="*/ 19881 w 1374548"/>
              <a:gd name="connsiteY0" fmla="*/ 948267 h 1160028"/>
              <a:gd name="connsiteX1" fmla="*/ 87615 w 1374548"/>
              <a:gd name="connsiteY1" fmla="*/ 1117600 h 1160028"/>
              <a:gd name="connsiteX2" fmla="*/ 714148 w 1374548"/>
              <a:gd name="connsiteY2" fmla="*/ 254000 h 1160028"/>
              <a:gd name="connsiteX3" fmla="*/ 1374548 w 1374548"/>
              <a:gd name="connsiteY3" fmla="*/ 0 h 1160028"/>
            </a:gdLst>
            <a:ahLst/>
            <a:cxnLst>
              <a:cxn ang="0">
                <a:pos x="connsiteX0" y="connsiteY0"/>
              </a:cxn>
              <a:cxn ang="0">
                <a:pos x="connsiteX1" y="connsiteY1"/>
              </a:cxn>
              <a:cxn ang="0">
                <a:pos x="connsiteX2" y="connsiteY2"/>
              </a:cxn>
              <a:cxn ang="0">
                <a:pos x="connsiteX3" y="connsiteY3"/>
              </a:cxn>
            </a:cxnLst>
            <a:rect l="l" t="t" r="r" b="b"/>
            <a:pathLst>
              <a:path w="1374548" h="1160028">
                <a:moveTo>
                  <a:pt x="19881" y="948267"/>
                </a:moveTo>
                <a:cubicBezTo>
                  <a:pt x="-4108" y="1090789"/>
                  <a:pt x="-28096" y="1233311"/>
                  <a:pt x="87615" y="1117600"/>
                </a:cubicBezTo>
                <a:cubicBezTo>
                  <a:pt x="203326" y="1001889"/>
                  <a:pt x="499659" y="440267"/>
                  <a:pt x="714148" y="254000"/>
                </a:cubicBezTo>
                <a:cubicBezTo>
                  <a:pt x="928637" y="67733"/>
                  <a:pt x="1151592" y="33866"/>
                  <a:pt x="1374548" y="0"/>
                </a:cubicBezTo>
              </a:path>
            </a:pathLst>
          </a:custGeom>
          <a:ln w="9525">
            <a:prstDash val="dash"/>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81" name="Freeform 80">
            <a:extLst>
              <a:ext uri="{FF2B5EF4-FFF2-40B4-BE49-F238E27FC236}">
                <a16:creationId xmlns:a16="http://schemas.microsoft.com/office/drawing/2014/main" id="{FE608192-A2A3-8E73-D906-54E8212CE473}"/>
              </a:ext>
            </a:extLst>
          </p:cNvPr>
          <p:cNvSpPr/>
          <p:nvPr/>
        </p:nvSpPr>
        <p:spPr>
          <a:xfrm>
            <a:off x="8093662" y="2848537"/>
            <a:ext cx="1363558" cy="1591734"/>
          </a:xfrm>
          <a:custGeom>
            <a:avLst/>
            <a:gdLst>
              <a:gd name="connsiteX0" fmla="*/ 1397425 w 1412497"/>
              <a:gd name="connsiteY0" fmla="*/ 0 h 1608667"/>
              <a:gd name="connsiteX1" fmla="*/ 1245025 w 1412497"/>
              <a:gd name="connsiteY1" fmla="*/ 262467 h 1608667"/>
              <a:gd name="connsiteX2" fmla="*/ 203625 w 1412497"/>
              <a:gd name="connsiteY2" fmla="*/ 829733 h 1608667"/>
              <a:gd name="connsiteX3" fmla="*/ 425 w 1412497"/>
              <a:gd name="connsiteY3" fmla="*/ 1608667 h 1608667"/>
              <a:gd name="connsiteX0" fmla="*/ 1397425 w 1397425"/>
              <a:gd name="connsiteY0" fmla="*/ 0 h 1608667"/>
              <a:gd name="connsiteX1" fmla="*/ 1245025 w 1397425"/>
              <a:gd name="connsiteY1" fmla="*/ 262467 h 1608667"/>
              <a:gd name="connsiteX2" fmla="*/ 203625 w 1397425"/>
              <a:gd name="connsiteY2" fmla="*/ 829733 h 1608667"/>
              <a:gd name="connsiteX3" fmla="*/ 425 w 1397425"/>
              <a:gd name="connsiteY3" fmla="*/ 1608667 h 1608667"/>
              <a:gd name="connsiteX0" fmla="*/ 1338158 w 1349830"/>
              <a:gd name="connsiteY0" fmla="*/ 0 h 1600200"/>
              <a:gd name="connsiteX1" fmla="*/ 1245025 w 1349830"/>
              <a:gd name="connsiteY1" fmla="*/ 254000 h 1600200"/>
              <a:gd name="connsiteX2" fmla="*/ 203625 w 1349830"/>
              <a:gd name="connsiteY2" fmla="*/ 821266 h 1600200"/>
              <a:gd name="connsiteX3" fmla="*/ 425 w 1349830"/>
              <a:gd name="connsiteY3" fmla="*/ 1600200 h 1600200"/>
              <a:gd name="connsiteX0" fmla="*/ 1363558 w 1363558"/>
              <a:gd name="connsiteY0" fmla="*/ 0 h 1591734"/>
              <a:gd name="connsiteX1" fmla="*/ 1245025 w 1363558"/>
              <a:gd name="connsiteY1" fmla="*/ 245534 h 1591734"/>
              <a:gd name="connsiteX2" fmla="*/ 203625 w 1363558"/>
              <a:gd name="connsiteY2" fmla="*/ 812800 h 1591734"/>
              <a:gd name="connsiteX3" fmla="*/ 425 w 1363558"/>
              <a:gd name="connsiteY3" fmla="*/ 1591734 h 1591734"/>
            </a:gdLst>
            <a:ahLst/>
            <a:cxnLst>
              <a:cxn ang="0">
                <a:pos x="connsiteX0" y="connsiteY0"/>
              </a:cxn>
              <a:cxn ang="0">
                <a:pos x="connsiteX1" y="connsiteY1"/>
              </a:cxn>
              <a:cxn ang="0">
                <a:pos x="connsiteX2" y="connsiteY2"/>
              </a:cxn>
              <a:cxn ang="0">
                <a:pos x="connsiteX3" y="connsiteY3"/>
              </a:cxn>
            </a:cxnLst>
            <a:rect l="l" t="t" r="r" b="b"/>
            <a:pathLst>
              <a:path w="1363558" h="1591734">
                <a:moveTo>
                  <a:pt x="1363558" y="0"/>
                </a:moveTo>
                <a:cubicBezTo>
                  <a:pt x="1327574" y="95956"/>
                  <a:pt x="1438347" y="110067"/>
                  <a:pt x="1245025" y="245534"/>
                </a:cubicBezTo>
                <a:cubicBezTo>
                  <a:pt x="1051703" y="381001"/>
                  <a:pt x="411058" y="588433"/>
                  <a:pt x="203625" y="812800"/>
                </a:cubicBezTo>
                <a:cubicBezTo>
                  <a:pt x="-3808" y="1037167"/>
                  <a:pt x="-1692" y="1314450"/>
                  <a:pt x="425" y="1591734"/>
                </a:cubicBezTo>
              </a:path>
            </a:pathLst>
          </a:custGeom>
          <a:noFill/>
          <a:ln w="952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mc:AlternateContent xmlns:mc="http://schemas.openxmlformats.org/markup-compatibility/2006" xmlns:a14="http://schemas.microsoft.com/office/drawing/2010/main">
        <mc:Choice Requires="a14">
          <p:sp>
            <p:nvSpPr>
              <p:cNvPr id="82" name="TextBox 81">
                <a:extLst>
                  <a:ext uri="{FF2B5EF4-FFF2-40B4-BE49-F238E27FC236}">
                    <a16:creationId xmlns:a16="http://schemas.microsoft.com/office/drawing/2014/main" id="{0BAECE09-BB65-EC81-EE53-0212124063C4}"/>
                  </a:ext>
                </a:extLst>
              </p:cNvPr>
              <p:cNvSpPr txBox="1"/>
              <p:nvPr/>
            </p:nvSpPr>
            <p:spPr>
              <a:xfrm>
                <a:off x="9736256" y="2534553"/>
                <a:ext cx="226771"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1200" i="1" smtClean="0">
                              <a:latin typeface="Cambria Math" panose="02040503050406030204" pitchFamily="18" charset="0"/>
                            </a:rPr>
                          </m:ctrlPr>
                        </m:sSubPr>
                        <m:e>
                          <m:r>
                            <a:rPr lang="en-US" sz="1200" b="0" i="1" smtClean="0">
                              <a:latin typeface="Cambria Math" panose="02040503050406030204" pitchFamily="18" charset="0"/>
                            </a:rPr>
                            <m:t>𝑥</m:t>
                          </m:r>
                        </m:e>
                        <m:sub>
                          <m:r>
                            <a:rPr lang="en-US" sz="1200" b="0" i="1" smtClean="0">
                              <a:latin typeface="Cambria Math" panose="02040503050406030204" pitchFamily="18" charset="0"/>
                            </a:rPr>
                            <m:t>1</m:t>
                          </m:r>
                        </m:sub>
                      </m:sSub>
                    </m:oMath>
                  </m:oMathPara>
                </a14:m>
                <a:endParaRPr lang="en-US" sz="1200" dirty="0">
                  <a:latin typeface="Calibri" panose="020F0502020204030204" pitchFamily="34" charset="0"/>
                  <a:cs typeface="Calibri" panose="020F0502020204030204" pitchFamily="34" charset="0"/>
                </a:endParaRPr>
              </a:p>
            </p:txBody>
          </p:sp>
        </mc:Choice>
        <mc:Fallback xmlns="">
          <p:sp>
            <p:nvSpPr>
              <p:cNvPr id="82" name="TextBox 81">
                <a:extLst>
                  <a:ext uri="{FF2B5EF4-FFF2-40B4-BE49-F238E27FC236}">
                    <a16:creationId xmlns:a16="http://schemas.microsoft.com/office/drawing/2014/main" id="{0BAECE09-BB65-EC81-EE53-0212124063C4}"/>
                  </a:ext>
                </a:extLst>
              </p:cNvPr>
              <p:cNvSpPr txBox="1">
                <a:spLocks noRot="1" noChangeAspect="1" noMove="1" noResize="1" noEditPoints="1" noAdjustHandles="1" noChangeArrowheads="1" noChangeShapeType="1" noTextEdit="1"/>
              </p:cNvSpPr>
              <p:nvPr/>
            </p:nvSpPr>
            <p:spPr>
              <a:xfrm>
                <a:off x="9736256" y="2534553"/>
                <a:ext cx="226771" cy="276999"/>
              </a:xfrm>
              <a:prstGeom prst="rect">
                <a:avLst/>
              </a:prstGeom>
              <a:blipFill>
                <a:blip r:embed="rId9"/>
                <a:stretch>
                  <a:fillRect r="-2105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1" name="Google Shape;160;p24">
                <a:extLst>
                  <a:ext uri="{FF2B5EF4-FFF2-40B4-BE49-F238E27FC236}">
                    <a16:creationId xmlns:a16="http://schemas.microsoft.com/office/drawing/2014/main" id="{40357E63-3A71-1EB9-56FC-875C1A8ECEB8}"/>
                  </a:ext>
                </a:extLst>
              </p:cNvPr>
              <p:cNvSpPr txBox="1"/>
              <p:nvPr/>
            </p:nvSpPr>
            <p:spPr>
              <a:xfrm>
                <a:off x="485377" y="5079530"/>
                <a:ext cx="7193782" cy="1538853"/>
              </a:xfrm>
              <a:prstGeom prst="rect">
                <a:avLst/>
              </a:prstGeom>
              <a:noFill/>
              <a:ln w="9525" cap="flat" cmpd="sng">
                <a:solidFill>
                  <a:srgbClr val="C55A11"/>
                </a:solidFill>
                <a:prstDash val="solid"/>
                <a:round/>
                <a:headEnd type="none" w="sm" len="sm"/>
                <a:tailEnd type="none" w="sm" len="sm"/>
              </a:ln>
            </p:spPr>
            <p:txBody>
              <a:bodyPr spcFirstLastPara="1" wrap="square" lIns="91425" tIns="91425" rIns="91425" bIns="91425" anchor="t" anchorCtr="0">
                <a:spAutoFit/>
              </a:bodyPr>
              <a:lstStyle/>
              <a:p>
                <a:pPr marL="0" lvl="0" indent="0" algn="l" rtl="0">
                  <a:spcBef>
                    <a:spcPts val="0"/>
                  </a:spcBef>
                  <a:spcAft>
                    <a:spcPts val="0"/>
                  </a:spcAft>
                  <a:buNone/>
                </a:pPr>
                <a:r>
                  <a:rPr lang="en-US" sz="2200" b="1" i="1" dirty="0">
                    <a:solidFill>
                      <a:srgbClr val="C55A11"/>
                    </a:solidFill>
                    <a:latin typeface="Arial" panose="020B0604020202020204" pitchFamily="34" charset="0"/>
                    <a:cs typeface="Arial" panose="020B0604020202020204" pitchFamily="34" charset="0"/>
                  </a:rPr>
                  <a:t>Matched-Path Principle:</a:t>
                </a:r>
              </a:p>
              <a:p>
                <a:pPr marL="0" lvl="0" indent="0" algn="l" rtl="0">
                  <a:spcBef>
                    <a:spcPts val="0"/>
                  </a:spcBef>
                  <a:spcAft>
                    <a:spcPts val="0"/>
                  </a:spcAft>
                  <a:buNone/>
                </a:pPr>
                <a:r>
                  <a:rPr lang="en-US" sz="2200" i="1" dirty="0">
                    <a:latin typeface="Arial" panose="020B0604020202020204" pitchFamily="34" charset="0"/>
                    <a:cs typeface="Arial" panose="020B0604020202020204" pitchFamily="34" charset="0"/>
                  </a:rPr>
                  <a:t>	When a path follows an edge that returns to level </a:t>
                </a:r>
                <a14:m>
                  <m:oMath xmlns:m="http://schemas.openxmlformats.org/officeDocument/2006/math">
                    <m:r>
                      <a:rPr lang="en-US" sz="2200" b="0" i="1" smtClean="0">
                        <a:latin typeface="Cambria Math" panose="02040503050406030204" pitchFamily="18" charset="0"/>
                      </a:rPr>
                      <m:t>𝑖</m:t>
                    </m:r>
                    <m:r>
                      <a:rPr lang="en-US" sz="2200" b="0" i="1" smtClean="0">
                        <a:latin typeface="Cambria Math" panose="02040503050406030204" pitchFamily="18" charset="0"/>
                      </a:rPr>
                      <m:t> </m:t>
                    </m:r>
                  </m:oMath>
                </a14:m>
                <a:r>
                  <a:rPr lang="en-US" sz="2200" i="1" dirty="0">
                    <a:latin typeface="Arial" panose="020B0604020202020204" pitchFamily="34" charset="0"/>
                    <a:cs typeface="Arial" panose="020B0604020202020204" pitchFamily="34" charset="0"/>
                  </a:rPr>
                  <a:t> from level </a:t>
                </a:r>
                <a14:m>
                  <m:oMath xmlns:m="http://schemas.openxmlformats.org/officeDocument/2006/math">
                    <m:r>
                      <a:rPr lang="en-US" sz="2200" b="0" i="1" smtClean="0">
                        <a:latin typeface="Cambria Math" panose="02040503050406030204" pitchFamily="18" charset="0"/>
                      </a:rPr>
                      <m:t>𝑖</m:t>
                    </m:r>
                    <m:r>
                      <a:rPr lang="en-US" sz="2200" b="0" i="1" smtClean="0">
                        <a:latin typeface="Cambria Math" panose="02040503050406030204" pitchFamily="18" charset="0"/>
                      </a:rPr>
                      <m:t>−1</m:t>
                    </m:r>
                  </m:oMath>
                </a14:m>
                <a:r>
                  <a:rPr lang="en-US" sz="2200" i="1" dirty="0">
                    <a:latin typeface="Arial" panose="020B0604020202020204" pitchFamily="34" charset="0"/>
                    <a:cs typeface="Arial" panose="020B0604020202020204" pitchFamily="34" charset="0"/>
                  </a:rPr>
                  <a:t>, it must follow an edge that matches the closest preceding edge from level </a:t>
                </a:r>
                <a14:m>
                  <m:oMath xmlns:m="http://schemas.openxmlformats.org/officeDocument/2006/math">
                    <m:r>
                      <a:rPr lang="en-US" sz="2200" b="0" i="1" smtClean="0">
                        <a:latin typeface="Cambria Math" panose="02040503050406030204" pitchFamily="18" charset="0"/>
                      </a:rPr>
                      <m:t>𝑖</m:t>
                    </m:r>
                  </m:oMath>
                </a14:m>
                <a:r>
                  <a:rPr lang="en-US" sz="2200" i="1" dirty="0">
                    <a:latin typeface="Arial" panose="020B0604020202020204" pitchFamily="34" charset="0"/>
                    <a:cs typeface="Arial" panose="020B0604020202020204" pitchFamily="34" charset="0"/>
                  </a:rPr>
                  <a:t> to level </a:t>
                </a:r>
                <a14:m>
                  <m:oMath xmlns:m="http://schemas.openxmlformats.org/officeDocument/2006/math">
                    <m:r>
                      <a:rPr lang="en-US" sz="2200" b="0" i="1" smtClean="0">
                        <a:latin typeface="Cambria Math" panose="02040503050406030204" pitchFamily="18" charset="0"/>
                      </a:rPr>
                      <m:t>𝑖</m:t>
                    </m:r>
                    <m:r>
                      <a:rPr lang="en-US" sz="2200" b="0" i="1" smtClean="0">
                        <a:latin typeface="Cambria Math" panose="02040503050406030204" pitchFamily="18" charset="0"/>
                      </a:rPr>
                      <m:t>−1</m:t>
                    </m:r>
                  </m:oMath>
                </a14:m>
                <a:r>
                  <a:rPr lang="en-US" sz="2200" i="1" dirty="0">
                    <a:latin typeface="Arial" panose="020B0604020202020204" pitchFamily="34" charset="0"/>
                    <a:cs typeface="Arial" panose="020B0604020202020204" pitchFamily="34" charset="0"/>
                  </a:rPr>
                  <a:t>.</a:t>
                </a:r>
                <a:endParaRPr sz="2200" i="1" dirty="0">
                  <a:latin typeface="Arial" panose="020B0604020202020204" pitchFamily="34" charset="0"/>
                  <a:cs typeface="Arial" panose="020B0604020202020204" pitchFamily="34" charset="0"/>
                </a:endParaRPr>
              </a:p>
            </p:txBody>
          </p:sp>
        </mc:Choice>
        <mc:Fallback xmlns="">
          <p:sp>
            <p:nvSpPr>
              <p:cNvPr id="111" name="Google Shape;160;p24">
                <a:extLst>
                  <a:ext uri="{FF2B5EF4-FFF2-40B4-BE49-F238E27FC236}">
                    <a16:creationId xmlns:a16="http://schemas.microsoft.com/office/drawing/2014/main" id="{40357E63-3A71-1EB9-56FC-875C1A8ECEB8}"/>
                  </a:ext>
                </a:extLst>
              </p:cNvPr>
              <p:cNvSpPr txBox="1">
                <a:spLocks noRot="1" noChangeAspect="1" noMove="1" noResize="1" noEditPoints="1" noAdjustHandles="1" noChangeArrowheads="1" noChangeShapeType="1" noTextEdit="1"/>
              </p:cNvSpPr>
              <p:nvPr/>
            </p:nvSpPr>
            <p:spPr>
              <a:xfrm>
                <a:off x="485377" y="5079530"/>
                <a:ext cx="7193782" cy="1538853"/>
              </a:xfrm>
              <a:prstGeom prst="rect">
                <a:avLst/>
              </a:prstGeom>
              <a:blipFill>
                <a:blip r:embed="rId10"/>
                <a:stretch>
                  <a:fillRect l="-879" r="-1582" b="-4065"/>
                </a:stretch>
              </a:blipFill>
              <a:ln w="9525" cap="flat" cmpd="sng">
                <a:solidFill>
                  <a:srgbClr val="C55A11"/>
                </a:solidFill>
                <a:prstDash val="solid"/>
                <a:round/>
                <a:headEnd type="none" w="sm" len="sm"/>
                <a:tailEnd type="none" w="sm" len="sm"/>
              </a:ln>
            </p:spPr>
            <p:txBody>
              <a:bodyPr/>
              <a:lstStyle/>
              <a:p>
                <a:r>
                  <a:rPr lang="en-US">
                    <a:noFill/>
                  </a:rPr>
                  <a:t> </a:t>
                </a:r>
              </a:p>
            </p:txBody>
          </p:sp>
        </mc:Fallback>
      </mc:AlternateContent>
      <mc:AlternateContent xmlns:mc="http://schemas.openxmlformats.org/markup-compatibility/2006" xmlns:p14="http://schemas.microsoft.com/office/powerpoint/2010/main">
        <mc:Choice Requires="p14">
          <p:contentPart p14:bwMode="auto" r:id="rId11">
            <p14:nvContentPartPr>
              <p14:cNvPr id="4" name="Ink 3">
                <a:extLst>
                  <a:ext uri="{FF2B5EF4-FFF2-40B4-BE49-F238E27FC236}">
                    <a16:creationId xmlns:a16="http://schemas.microsoft.com/office/drawing/2014/main" id="{B4F3A13E-B568-C707-BA9B-CE9F1FAD2DF4}"/>
                  </a:ext>
                </a:extLst>
              </p14:cNvPr>
              <p14:cNvContentPartPr/>
              <p14:nvPr/>
            </p14:nvContentPartPr>
            <p14:xfrm>
              <a:off x="7633440" y="5721840"/>
              <a:ext cx="360" cy="360"/>
            </p14:xfrm>
          </p:contentPart>
        </mc:Choice>
        <mc:Fallback xmlns="">
          <p:pic>
            <p:nvPicPr>
              <p:cNvPr id="4" name="Ink 3">
                <a:extLst>
                  <a:ext uri="{FF2B5EF4-FFF2-40B4-BE49-F238E27FC236}">
                    <a16:creationId xmlns:a16="http://schemas.microsoft.com/office/drawing/2014/main" id="{B4F3A13E-B568-C707-BA9B-CE9F1FAD2DF4}"/>
                  </a:ext>
                </a:extLst>
              </p:cNvPr>
              <p:cNvPicPr/>
              <p:nvPr/>
            </p:nvPicPr>
            <p:blipFill>
              <a:blip r:embed="rId12"/>
              <a:stretch>
                <a:fillRect/>
              </a:stretch>
            </p:blipFill>
            <p:spPr>
              <a:xfrm>
                <a:off x="7624080" y="5712480"/>
                <a:ext cx="19080" cy="19080"/>
              </a:xfrm>
              <a:prstGeom prst="rect">
                <a:avLst/>
              </a:prstGeom>
            </p:spPr>
          </p:pic>
        </mc:Fallback>
      </mc:AlternateContent>
      <p:sp>
        <p:nvSpPr>
          <p:cNvPr id="3" name="Slide Number Placeholder 2">
            <a:extLst>
              <a:ext uri="{FF2B5EF4-FFF2-40B4-BE49-F238E27FC236}">
                <a16:creationId xmlns:a16="http://schemas.microsoft.com/office/drawing/2014/main" id="{88110FAB-58F5-DEF5-2FEB-9329B32797E5}"/>
              </a:ext>
            </a:extLst>
          </p:cNvPr>
          <p:cNvSpPr>
            <a:spLocks noGrp="1"/>
          </p:cNvSpPr>
          <p:nvPr>
            <p:ph type="sldNum" sz="quarter" idx="12"/>
          </p:nvPr>
        </p:nvSpPr>
        <p:spPr/>
        <p:txBody>
          <a:bodyPr/>
          <a:lstStyle/>
          <a:p>
            <a:fld id="{F554FE33-57BC-AC46-850E-1C1298FC3260}" type="slidenum">
              <a:rPr lang="en-US" smtClean="0"/>
              <a:t>24</a:t>
            </a:fld>
            <a:endParaRPr lang="en-US"/>
          </a:p>
        </p:txBody>
      </p:sp>
    </p:spTree>
    <p:custDataLst>
      <p:tags r:id="rId1"/>
    </p:custDataLst>
    <p:extLst>
      <p:ext uri="{BB962C8B-B14F-4D97-AF65-F5344CB8AC3E}">
        <p14:creationId xmlns:p14="http://schemas.microsoft.com/office/powerpoint/2010/main" val="365619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9"/>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9" presetClass="exit" presetSubtype="0" fill="hold" grpId="1" nodeType="clickEffect">
                                  <p:stCondLst>
                                    <p:cond delay="0"/>
                                  </p:stCondLst>
                                  <p:childTnLst>
                                    <p:animEffect transition="out" filter="dissolve">
                                      <p:cBhvr>
                                        <p:cTn id="60" dur="500"/>
                                        <p:tgtEl>
                                          <p:spTgt spid="39"/>
                                        </p:tgtEl>
                                      </p:cBhvr>
                                    </p:animEffect>
                                    <p:set>
                                      <p:cBhvr>
                                        <p:cTn id="61" dur="1" fill="hold">
                                          <p:stCondLst>
                                            <p:cond delay="499"/>
                                          </p:stCondLst>
                                        </p:cTn>
                                        <p:tgtEl>
                                          <p:spTgt spid="39"/>
                                        </p:tgtEl>
                                        <p:attrNameLst>
                                          <p:attrName>style.visibility</p:attrName>
                                        </p:attrNameLst>
                                      </p:cBhvr>
                                      <p:to>
                                        <p:strVal val="hidden"/>
                                      </p:to>
                                    </p:se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dissolve">
                                      <p:cBhvr>
                                        <p:cTn id="66" dur="500"/>
                                        <p:tgtEl>
                                          <p:spTgt spid="73"/>
                                        </p:tgtEl>
                                      </p:cBhvr>
                                    </p:animEffect>
                                  </p:childTnLst>
                                </p:cTn>
                              </p:par>
                              <p:par>
                                <p:cTn id="67" presetID="9" presetClass="entr" presetSubtype="0" fill="hold" grpId="0" nodeType="withEffect">
                                  <p:stCondLst>
                                    <p:cond delay="0"/>
                                  </p:stCondLst>
                                  <p:childTnLst>
                                    <p:set>
                                      <p:cBhvr>
                                        <p:cTn id="68" dur="1" fill="hold">
                                          <p:stCondLst>
                                            <p:cond delay="0"/>
                                          </p:stCondLst>
                                        </p:cTn>
                                        <p:tgtEl>
                                          <p:spTgt spid="74"/>
                                        </p:tgtEl>
                                        <p:attrNameLst>
                                          <p:attrName>style.visibility</p:attrName>
                                        </p:attrNameLst>
                                      </p:cBhvr>
                                      <p:to>
                                        <p:strVal val="visible"/>
                                      </p:to>
                                    </p:set>
                                    <p:animEffect transition="in" filter="dissolve">
                                      <p:cBhvr>
                                        <p:cTn id="69" dur="500"/>
                                        <p:tgtEl>
                                          <p:spTgt spid="74"/>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71"/>
                                        </p:tgtEl>
                                        <p:attrNameLst>
                                          <p:attrName>style.visibility</p:attrName>
                                        </p:attrNameLst>
                                      </p:cBhvr>
                                      <p:to>
                                        <p:strVal val="visible"/>
                                      </p:to>
                                    </p:set>
                                    <p:animEffect transition="in" filter="dissolve">
                                      <p:cBhvr>
                                        <p:cTn id="72" dur="500"/>
                                        <p:tgtEl>
                                          <p:spTgt spid="71"/>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72"/>
                                        </p:tgtEl>
                                        <p:attrNameLst>
                                          <p:attrName>style.visibility</p:attrName>
                                        </p:attrNameLst>
                                      </p:cBhvr>
                                      <p:to>
                                        <p:strVal val="visible"/>
                                      </p:to>
                                    </p:set>
                                    <p:animEffect transition="in" filter="dissolve">
                                      <p:cBhvr>
                                        <p:cTn id="75" dur="500"/>
                                        <p:tgtEl>
                                          <p:spTgt spid="72"/>
                                        </p:tgtEl>
                                      </p:cBhvr>
                                    </p:animEffect>
                                  </p:childTnLst>
                                </p:cTn>
                              </p:par>
                            </p:childTnLst>
                          </p:cTn>
                        </p:par>
                      </p:childTnLst>
                    </p:cTn>
                  </p:par>
                  <p:par>
                    <p:cTn id="76" fill="hold">
                      <p:stCondLst>
                        <p:cond delay="indefinite"/>
                      </p:stCondLst>
                      <p:childTnLst>
                        <p:par>
                          <p:cTn id="77" fill="hold">
                            <p:stCondLst>
                              <p:cond delay="0"/>
                            </p:stCondLst>
                            <p:childTnLst>
                              <p:par>
                                <p:cTn id="78" presetID="9" presetClass="exit" presetSubtype="0" fill="hold" grpId="1" nodeType="clickEffect">
                                  <p:stCondLst>
                                    <p:cond delay="0"/>
                                  </p:stCondLst>
                                  <p:childTnLst>
                                    <p:animEffect transition="out" filter="dissolve">
                                      <p:cBhvr>
                                        <p:cTn id="79" dur="500"/>
                                        <p:tgtEl>
                                          <p:spTgt spid="32"/>
                                        </p:tgtEl>
                                      </p:cBhvr>
                                    </p:animEffect>
                                    <p:set>
                                      <p:cBhvr>
                                        <p:cTn id="80" dur="1" fill="hold">
                                          <p:stCondLst>
                                            <p:cond delay="499"/>
                                          </p:stCondLst>
                                        </p:cTn>
                                        <p:tgtEl>
                                          <p:spTgt spid="32"/>
                                        </p:tgtEl>
                                        <p:attrNameLst>
                                          <p:attrName>style.visibility</p:attrName>
                                        </p:attrNameLst>
                                      </p:cBhvr>
                                      <p:to>
                                        <p:strVal val="hidden"/>
                                      </p:to>
                                    </p:set>
                                  </p:childTnLst>
                                </p:cTn>
                              </p:par>
                              <p:par>
                                <p:cTn id="81" presetID="9" presetClass="exit" presetSubtype="0" fill="hold" grpId="1" nodeType="withEffect">
                                  <p:stCondLst>
                                    <p:cond delay="0"/>
                                  </p:stCondLst>
                                  <p:childTnLst>
                                    <p:animEffect transition="out" filter="dissolve">
                                      <p:cBhvr>
                                        <p:cTn id="82" dur="500"/>
                                        <p:tgtEl>
                                          <p:spTgt spid="33"/>
                                        </p:tgtEl>
                                      </p:cBhvr>
                                    </p:animEffect>
                                    <p:set>
                                      <p:cBhvr>
                                        <p:cTn id="83" dur="1" fill="hold">
                                          <p:stCondLst>
                                            <p:cond delay="499"/>
                                          </p:stCondLst>
                                        </p:cTn>
                                        <p:tgtEl>
                                          <p:spTgt spid="33"/>
                                        </p:tgtEl>
                                        <p:attrNameLst>
                                          <p:attrName>style.visibility</p:attrName>
                                        </p:attrNameLst>
                                      </p:cBhvr>
                                      <p:to>
                                        <p:strVal val="hidden"/>
                                      </p:to>
                                    </p:set>
                                  </p:childTnLst>
                                </p:cTn>
                              </p:par>
                            </p:childTnLst>
                          </p:cTn>
                        </p:par>
                      </p:childTnLst>
                    </p:cTn>
                  </p:par>
                  <p:par>
                    <p:cTn id="84" fill="hold">
                      <p:stCondLst>
                        <p:cond delay="indefinite"/>
                      </p:stCondLst>
                      <p:childTnLst>
                        <p:par>
                          <p:cTn id="85" fill="hold">
                            <p:stCondLst>
                              <p:cond delay="0"/>
                            </p:stCondLst>
                            <p:childTnLst>
                              <p:par>
                                <p:cTn id="86" presetID="9" presetClass="entr" presetSubtype="0" fill="hold" grpId="0" nodeType="click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dissolve">
                                      <p:cBhvr>
                                        <p:cTn id="88" dur="500"/>
                                        <p:tgtEl>
                                          <p:spTgt spid="56"/>
                                        </p:tgtEl>
                                      </p:cBhvr>
                                    </p:animEffect>
                                  </p:childTnLst>
                                </p:cTn>
                              </p:par>
                              <p:par>
                                <p:cTn id="89" presetID="9" presetClass="entr" presetSubtype="0" fill="hold" grpId="0" nodeType="withEffect">
                                  <p:stCondLst>
                                    <p:cond delay="0"/>
                                  </p:stCondLst>
                                  <p:childTnLst>
                                    <p:set>
                                      <p:cBhvr>
                                        <p:cTn id="90" dur="1" fill="hold">
                                          <p:stCondLst>
                                            <p:cond delay="0"/>
                                          </p:stCondLst>
                                        </p:cTn>
                                        <p:tgtEl>
                                          <p:spTgt spid="68"/>
                                        </p:tgtEl>
                                        <p:attrNameLst>
                                          <p:attrName>style.visibility</p:attrName>
                                        </p:attrNameLst>
                                      </p:cBhvr>
                                      <p:to>
                                        <p:strVal val="visible"/>
                                      </p:to>
                                    </p:set>
                                    <p:animEffect transition="in" filter="dissolve">
                                      <p:cBhvr>
                                        <p:cTn id="91" dur="500"/>
                                        <p:tgtEl>
                                          <p:spTgt spid="68"/>
                                        </p:tgtEl>
                                      </p:cBhvr>
                                    </p:animEffect>
                                  </p:childTnLst>
                                </p:cTn>
                              </p:par>
                              <p:par>
                                <p:cTn id="92" presetID="9" presetClass="entr" presetSubtype="0" fill="hold" grpId="0" nodeType="withEffect">
                                  <p:stCondLst>
                                    <p:cond delay="0"/>
                                  </p:stCondLst>
                                  <p:childTnLst>
                                    <p:set>
                                      <p:cBhvr>
                                        <p:cTn id="93" dur="1" fill="hold">
                                          <p:stCondLst>
                                            <p:cond delay="0"/>
                                          </p:stCondLst>
                                        </p:cTn>
                                        <p:tgtEl>
                                          <p:spTgt spid="47"/>
                                        </p:tgtEl>
                                        <p:attrNameLst>
                                          <p:attrName>style.visibility</p:attrName>
                                        </p:attrNameLst>
                                      </p:cBhvr>
                                      <p:to>
                                        <p:strVal val="visible"/>
                                      </p:to>
                                    </p:set>
                                    <p:animEffect transition="in" filter="dissolve">
                                      <p:cBhvr>
                                        <p:cTn id="94" dur="500"/>
                                        <p:tgtEl>
                                          <p:spTgt spid="47"/>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48"/>
                                        </p:tgtEl>
                                        <p:attrNameLst>
                                          <p:attrName>style.visibility</p:attrName>
                                        </p:attrNameLst>
                                      </p:cBhvr>
                                      <p:to>
                                        <p:strVal val="visible"/>
                                      </p:to>
                                    </p:set>
                                    <p:animEffect transition="in" filter="dissolve">
                                      <p:cBhvr>
                                        <p:cTn id="97" dur="500"/>
                                        <p:tgtEl>
                                          <p:spTgt spid="48"/>
                                        </p:tgtEl>
                                      </p:cBhvr>
                                    </p:animEffect>
                                  </p:childTnLst>
                                </p:cTn>
                              </p:par>
                              <p:par>
                                <p:cTn id="98" presetID="9" presetClass="entr" presetSubtype="0" fill="hold" nodeType="withEffect">
                                  <p:stCondLst>
                                    <p:cond delay="0"/>
                                  </p:stCondLst>
                                  <p:childTnLst>
                                    <p:set>
                                      <p:cBhvr>
                                        <p:cTn id="99" dur="1" fill="hold">
                                          <p:stCondLst>
                                            <p:cond delay="0"/>
                                          </p:stCondLst>
                                        </p:cTn>
                                        <p:tgtEl>
                                          <p:spTgt spid="76"/>
                                        </p:tgtEl>
                                        <p:attrNameLst>
                                          <p:attrName>style.visibility</p:attrName>
                                        </p:attrNameLst>
                                      </p:cBhvr>
                                      <p:to>
                                        <p:strVal val="visible"/>
                                      </p:to>
                                    </p:set>
                                    <p:animEffect transition="in" filter="dissolve">
                                      <p:cBhvr>
                                        <p:cTn id="100" dur="500"/>
                                        <p:tgtEl>
                                          <p:spTgt spid="76"/>
                                        </p:tgtEl>
                                      </p:cBhvr>
                                    </p:animEffect>
                                  </p:childTnLst>
                                </p:cTn>
                              </p:par>
                              <p:par>
                                <p:cTn id="101" presetID="9" presetClass="entr" presetSubtype="0" fill="hold" grpId="0" nodeType="withEffect">
                                  <p:stCondLst>
                                    <p:cond delay="0"/>
                                  </p:stCondLst>
                                  <p:childTnLst>
                                    <p:set>
                                      <p:cBhvr>
                                        <p:cTn id="102" dur="1" fill="hold">
                                          <p:stCondLst>
                                            <p:cond delay="0"/>
                                          </p:stCondLst>
                                        </p:cTn>
                                        <p:tgtEl>
                                          <p:spTgt spid="75"/>
                                        </p:tgtEl>
                                        <p:attrNameLst>
                                          <p:attrName>style.visibility</p:attrName>
                                        </p:attrNameLst>
                                      </p:cBhvr>
                                      <p:to>
                                        <p:strVal val="visible"/>
                                      </p:to>
                                    </p:set>
                                    <p:animEffect transition="in" filter="dissolve">
                                      <p:cBhvr>
                                        <p:cTn id="103" dur="500"/>
                                        <p:tgtEl>
                                          <p:spTgt spid="75"/>
                                        </p:tgtEl>
                                      </p:cBhvr>
                                    </p:animEffect>
                                  </p:childTnLst>
                                </p:cTn>
                              </p:par>
                            </p:childTnLst>
                          </p:cTn>
                        </p:par>
                      </p:childTnLst>
                    </p:cTn>
                  </p:par>
                  <p:par>
                    <p:cTn id="104" fill="hold">
                      <p:stCondLst>
                        <p:cond delay="indefinite"/>
                      </p:stCondLst>
                      <p:childTnLst>
                        <p:par>
                          <p:cTn id="105" fill="hold">
                            <p:stCondLst>
                              <p:cond delay="0"/>
                            </p:stCondLst>
                            <p:childTnLst>
                              <p:par>
                                <p:cTn id="106" presetID="7" presetClass="emph" presetSubtype="2" fill="hold" nodeType="clickEffect">
                                  <p:stCondLst>
                                    <p:cond delay="0"/>
                                  </p:stCondLst>
                                  <p:childTnLst>
                                    <p:animClr clrSpc="rgb" dir="cw">
                                      <p:cBhvr>
                                        <p:cTn id="107" dur="500" fill="hold"/>
                                        <p:tgtEl>
                                          <p:spTgt spid="27"/>
                                        </p:tgtEl>
                                        <p:attrNameLst>
                                          <p:attrName>stroke.color</p:attrName>
                                        </p:attrNameLst>
                                      </p:cBhvr>
                                      <p:to>
                                        <a:schemeClr val="accent2"/>
                                      </p:to>
                                    </p:animClr>
                                    <p:set>
                                      <p:cBhvr>
                                        <p:cTn id="108" dur="500" fill="hold"/>
                                        <p:tgtEl>
                                          <p:spTgt spid="27"/>
                                        </p:tgtEl>
                                        <p:attrNameLst>
                                          <p:attrName>stroke.on</p:attrName>
                                        </p:attrNameLst>
                                      </p:cBhvr>
                                      <p:to>
                                        <p:strVal val="true"/>
                                      </p:to>
                                    </p:set>
                                  </p:childTnLst>
                                </p:cTn>
                              </p:par>
                              <p:par>
                                <p:cTn id="109" presetID="7" presetClass="emph" presetSubtype="2" fill="hold" nodeType="withEffect">
                                  <p:stCondLst>
                                    <p:cond delay="0"/>
                                  </p:stCondLst>
                                  <p:childTnLst>
                                    <p:animClr clrSpc="rgb" dir="cw">
                                      <p:cBhvr>
                                        <p:cTn id="110" dur="500" fill="hold"/>
                                        <p:tgtEl>
                                          <p:spTgt spid="26"/>
                                        </p:tgtEl>
                                        <p:attrNameLst>
                                          <p:attrName>stroke.color</p:attrName>
                                        </p:attrNameLst>
                                      </p:cBhvr>
                                      <p:to>
                                        <a:schemeClr val="accent2"/>
                                      </p:to>
                                    </p:animClr>
                                    <p:set>
                                      <p:cBhvr>
                                        <p:cTn id="111" dur="500" fill="hold"/>
                                        <p:tgtEl>
                                          <p:spTgt spid="26"/>
                                        </p:tgtEl>
                                        <p:attrNameLst>
                                          <p:attrName>stroke.on</p:attrName>
                                        </p:attrNameLst>
                                      </p:cBhvr>
                                      <p:to>
                                        <p:strVal val="true"/>
                                      </p:to>
                                    </p:set>
                                  </p:childTnLst>
                                </p:cTn>
                              </p:par>
                              <p:par>
                                <p:cTn id="112" presetID="7" presetClass="emph" presetSubtype="2" fill="hold" nodeType="withEffect">
                                  <p:stCondLst>
                                    <p:cond delay="0"/>
                                  </p:stCondLst>
                                  <p:childTnLst>
                                    <p:animClr clrSpc="rgb" dir="cw">
                                      <p:cBhvr>
                                        <p:cTn id="113" dur="500" fill="hold"/>
                                        <p:tgtEl>
                                          <p:spTgt spid="36"/>
                                        </p:tgtEl>
                                        <p:attrNameLst>
                                          <p:attrName>stroke.color</p:attrName>
                                        </p:attrNameLst>
                                      </p:cBhvr>
                                      <p:to>
                                        <a:schemeClr val="accent2"/>
                                      </p:to>
                                    </p:animClr>
                                    <p:set>
                                      <p:cBhvr>
                                        <p:cTn id="114" dur="500" fill="hold"/>
                                        <p:tgtEl>
                                          <p:spTgt spid="36"/>
                                        </p:tgtEl>
                                        <p:attrNameLst>
                                          <p:attrName>stroke.on</p:attrName>
                                        </p:attrNameLst>
                                      </p:cBhvr>
                                      <p:to>
                                        <p:strVal val="true"/>
                                      </p:to>
                                    </p:set>
                                  </p:childTnLst>
                                </p:cTn>
                              </p:par>
                              <p:par>
                                <p:cTn id="115" presetID="7" presetClass="emph" presetSubtype="2" fill="hold" nodeType="withEffect">
                                  <p:stCondLst>
                                    <p:cond delay="0"/>
                                  </p:stCondLst>
                                  <p:childTnLst>
                                    <p:animClr clrSpc="rgb" dir="cw">
                                      <p:cBhvr>
                                        <p:cTn id="116" dur="500" fill="hold"/>
                                        <p:tgtEl>
                                          <p:spTgt spid="35"/>
                                        </p:tgtEl>
                                        <p:attrNameLst>
                                          <p:attrName>stroke.color</p:attrName>
                                        </p:attrNameLst>
                                      </p:cBhvr>
                                      <p:to>
                                        <a:schemeClr val="accent2"/>
                                      </p:to>
                                    </p:animClr>
                                    <p:set>
                                      <p:cBhvr>
                                        <p:cTn id="117" dur="500" fill="hold"/>
                                        <p:tgtEl>
                                          <p:spTgt spid="35"/>
                                        </p:tgtEl>
                                        <p:attrNameLst>
                                          <p:attrName>stroke.on</p:attrName>
                                        </p:attrNameLst>
                                      </p:cBhvr>
                                      <p:to>
                                        <p:strVal val="true"/>
                                      </p:to>
                                    </p:set>
                                  </p:childTnLst>
                                </p:cTn>
                              </p:par>
                              <p:par>
                                <p:cTn id="118" presetID="7" presetClass="emph" presetSubtype="2" fill="hold" nodeType="withEffect">
                                  <p:stCondLst>
                                    <p:cond delay="0"/>
                                  </p:stCondLst>
                                  <p:childTnLst>
                                    <p:animClr clrSpc="rgb" dir="cw">
                                      <p:cBhvr>
                                        <p:cTn id="119" dur="500" fill="hold"/>
                                        <p:tgtEl>
                                          <p:spTgt spid="25"/>
                                        </p:tgtEl>
                                        <p:attrNameLst>
                                          <p:attrName>stroke.color</p:attrName>
                                        </p:attrNameLst>
                                      </p:cBhvr>
                                      <p:to>
                                        <a:schemeClr val="accent2"/>
                                      </p:to>
                                    </p:animClr>
                                    <p:set>
                                      <p:cBhvr>
                                        <p:cTn id="120" dur="500" fill="hold"/>
                                        <p:tgtEl>
                                          <p:spTgt spid="25"/>
                                        </p:tgtEl>
                                        <p:attrNameLst>
                                          <p:attrName>stroke.on</p:attrName>
                                        </p:attrNameLst>
                                      </p:cBhvr>
                                      <p:to>
                                        <p:strVal val="true"/>
                                      </p:to>
                                    </p:set>
                                  </p:childTnLst>
                                </p:cTn>
                              </p:par>
                              <p:par>
                                <p:cTn id="121" presetID="7" presetClass="emph" presetSubtype="2" fill="hold" nodeType="withEffect">
                                  <p:stCondLst>
                                    <p:cond delay="0"/>
                                  </p:stCondLst>
                                  <p:childTnLst>
                                    <p:animClr clrSpc="rgb" dir="cw">
                                      <p:cBhvr>
                                        <p:cTn id="122" dur="500" fill="hold"/>
                                        <p:tgtEl>
                                          <p:spTgt spid="34"/>
                                        </p:tgtEl>
                                        <p:attrNameLst>
                                          <p:attrName>stroke.color</p:attrName>
                                        </p:attrNameLst>
                                      </p:cBhvr>
                                      <p:to>
                                        <a:schemeClr val="accent2"/>
                                      </p:to>
                                    </p:animClr>
                                    <p:set>
                                      <p:cBhvr>
                                        <p:cTn id="123" dur="500" fill="hold"/>
                                        <p:tgtEl>
                                          <p:spTgt spid="34"/>
                                        </p:tgtEl>
                                        <p:attrNameLst>
                                          <p:attrName>stroke.on</p:attrName>
                                        </p:attrNameLst>
                                      </p:cBhvr>
                                      <p:to>
                                        <p:strVal val="true"/>
                                      </p:to>
                                    </p:set>
                                  </p:childTnLst>
                                </p:cTn>
                              </p:par>
                            </p:childTnLst>
                          </p:cTn>
                        </p:par>
                      </p:childTnLst>
                    </p:cTn>
                  </p:par>
                  <p:par>
                    <p:cTn id="124" fill="hold">
                      <p:stCondLst>
                        <p:cond delay="indefinite"/>
                      </p:stCondLst>
                      <p:childTnLst>
                        <p:par>
                          <p:cTn id="125" fill="hold">
                            <p:stCondLst>
                              <p:cond delay="0"/>
                            </p:stCondLst>
                            <p:childTnLst>
                              <p:par>
                                <p:cTn id="126" presetID="9" presetClass="exit" presetSubtype="0" fill="hold" grpId="1" nodeType="clickEffect">
                                  <p:stCondLst>
                                    <p:cond delay="0"/>
                                  </p:stCondLst>
                                  <p:childTnLst>
                                    <p:animEffect transition="out" filter="dissolve">
                                      <p:cBhvr>
                                        <p:cTn id="127" dur="500"/>
                                        <p:tgtEl>
                                          <p:spTgt spid="34"/>
                                        </p:tgtEl>
                                      </p:cBhvr>
                                    </p:animEffect>
                                    <p:set>
                                      <p:cBhvr>
                                        <p:cTn id="128" dur="1" fill="hold">
                                          <p:stCondLst>
                                            <p:cond delay="499"/>
                                          </p:stCondLst>
                                        </p:cTn>
                                        <p:tgtEl>
                                          <p:spTgt spid="34"/>
                                        </p:tgtEl>
                                        <p:attrNameLst>
                                          <p:attrName>style.visibility</p:attrName>
                                        </p:attrNameLst>
                                      </p:cBhvr>
                                      <p:to>
                                        <p:strVal val="hidden"/>
                                      </p:to>
                                    </p:set>
                                  </p:childTnLst>
                                </p:cTn>
                              </p:par>
                              <p:par>
                                <p:cTn id="129" presetID="9" presetClass="exit" presetSubtype="0" fill="hold" grpId="1" nodeType="withEffect">
                                  <p:stCondLst>
                                    <p:cond delay="0"/>
                                  </p:stCondLst>
                                  <p:childTnLst>
                                    <p:animEffect transition="out" filter="dissolve">
                                      <p:cBhvr>
                                        <p:cTn id="130" dur="500"/>
                                        <p:tgtEl>
                                          <p:spTgt spid="38"/>
                                        </p:tgtEl>
                                      </p:cBhvr>
                                    </p:animEffect>
                                    <p:set>
                                      <p:cBhvr>
                                        <p:cTn id="131" dur="1" fill="hold">
                                          <p:stCondLst>
                                            <p:cond delay="499"/>
                                          </p:stCondLst>
                                        </p:cTn>
                                        <p:tgtEl>
                                          <p:spTgt spid="38"/>
                                        </p:tgtEl>
                                        <p:attrNameLst>
                                          <p:attrName>style.visibility</p:attrName>
                                        </p:attrNameLst>
                                      </p:cBhvr>
                                      <p:to>
                                        <p:strVal val="hidden"/>
                                      </p:to>
                                    </p:set>
                                  </p:childTnLst>
                                </p:cTn>
                              </p:par>
                              <p:par>
                                <p:cTn id="132" presetID="9" presetClass="exit" presetSubtype="0" fill="hold" grpId="1" nodeType="withEffect">
                                  <p:stCondLst>
                                    <p:cond delay="0"/>
                                  </p:stCondLst>
                                  <p:childTnLst>
                                    <p:animEffect transition="out" filter="dissolve">
                                      <p:cBhvr>
                                        <p:cTn id="133" dur="500"/>
                                        <p:tgtEl>
                                          <p:spTgt spid="37"/>
                                        </p:tgtEl>
                                      </p:cBhvr>
                                    </p:animEffect>
                                    <p:set>
                                      <p:cBhvr>
                                        <p:cTn id="134" dur="1" fill="hold">
                                          <p:stCondLst>
                                            <p:cond delay="499"/>
                                          </p:stCondLst>
                                        </p:cTn>
                                        <p:tgtEl>
                                          <p:spTgt spid="37"/>
                                        </p:tgtEl>
                                        <p:attrNameLst>
                                          <p:attrName>style.visibility</p:attrName>
                                        </p:attrNameLst>
                                      </p:cBhvr>
                                      <p:to>
                                        <p:strVal val="hidden"/>
                                      </p:to>
                                    </p:set>
                                  </p:childTnLst>
                                </p:cTn>
                              </p:par>
                              <p:par>
                                <p:cTn id="135" presetID="9" presetClass="exit" presetSubtype="0" fill="hold" grpId="1" nodeType="withEffect">
                                  <p:stCondLst>
                                    <p:cond delay="0"/>
                                  </p:stCondLst>
                                  <p:childTnLst>
                                    <p:animEffect transition="out" filter="dissolve">
                                      <p:cBhvr>
                                        <p:cTn id="136" dur="500"/>
                                        <p:tgtEl>
                                          <p:spTgt spid="36"/>
                                        </p:tgtEl>
                                      </p:cBhvr>
                                    </p:animEffect>
                                    <p:set>
                                      <p:cBhvr>
                                        <p:cTn id="137" dur="1" fill="hold">
                                          <p:stCondLst>
                                            <p:cond delay="499"/>
                                          </p:stCondLst>
                                        </p:cTn>
                                        <p:tgtEl>
                                          <p:spTgt spid="36"/>
                                        </p:tgtEl>
                                        <p:attrNameLst>
                                          <p:attrName>style.visibility</p:attrName>
                                        </p:attrNameLst>
                                      </p:cBhvr>
                                      <p:to>
                                        <p:strVal val="hidden"/>
                                      </p:to>
                                    </p:set>
                                  </p:childTnLst>
                                </p:cTn>
                              </p:par>
                              <p:par>
                                <p:cTn id="138" presetID="9" presetClass="exit" presetSubtype="0" fill="hold" grpId="1" nodeType="withEffect">
                                  <p:stCondLst>
                                    <p:cond delay="0"/>
                                  </p:stCondLst>
                                  <p:childTnLst>
                                    <p:animEffect transition="out" filter="dissolve">
                                      <p:cBhvr>
                                        <p:cTn id="139" dur="500"/>
                                        <p:tgtEl>
                                          <p:spTgt spid="35"/>
                                        </p:tgtEl>
                                      </p:cBhvr>
                                    </p:animEffect>
                                    <p:set>
                                      <p:cBhvr>
                                        <p:cTn id="140" dur="1" fill="hold">
                                          <p:stCondLst>
                                            <p:cond delay="499"/>
                                          </p:stCondLst>
                                        </p:cTn>
                                        <p:tgtEl>
                                          <p:spTgt spid="35"/>
                                        </p:tgtEl>
                                        <p:attrNameLst>
                                          <p:attrName>style.visibility</p:attrName>
                                        </p:attrNameLst>
                                      </p:cBhvr>
                                      <p:to>
                                        <p:strVal val="hidden"/>
                                      </p:to>
                                    </p:set>
                                  </p:childTnLst>
                                </p:cTn>
                              </p:par>
                              <p:par>
                                <p:cTn id="141" presetID="9" presetClass="exit" presetSubtype="0" fill="hold" grpId="1" nodeType="withEffect">
                                  <p:stCondLst>
                                    <p:cond delay="0"/>
                                  </p:stCondLst>
                                  <p:childTnLst>
                                    <p:animEffect transition="out" filter="dissolve">
                                      <p:cBhvr>
                                        <p:cTn id="142" dur="500"/>
                                        <p:tgtEl>
                                          <p:spTgt spid="74"/>
                                        </p:tgtEl>
                                      </p:cBhvr>
                                    </p:animEffect>
                                    <p:set>
                                      <p:cBhvr>
                                        <p:cTn id="143" dur="1" fill="hold">
                                          <p:stCondLst>
                                            <p:cond delay="499"/>
                                          </p:stCondLst>
                                        </p:cTn>
                                        <p:tgtEl>
                                          <p:spTgt spid="74"/>
                                        </p:tgtEl>
                                        <p:attrNameLst>
                                          <p:attrName>style.visibility</p:attrName>
                                        </p:attrNameLst>
                                      </p:cBhvr>
                                      <p:to>
                                        <p:strVal val="hidden"/>
                                      </p:to>
                                    </p:set>
                                  </p:childTnLst>
                                </p:cTn>
                              </p:par>
                              <p:par>
                                <p:cTn id="144" presetID="9" presetClass="exit" presetSubtype="0" fill="hold" grpId="1" nodeType="withEffect">
                                  <p:stCondLst>
                                    <p:cond delay="0"/>
                                  </p:stCondLst>
                                  <p:childTnLst>
                                    <p:animEffect transition="out" filter="dissolve">
                                      <p:cBhvr>
                                        <p:cTn id="145" dur="500"/>
                                        <p:tgtEl>
                                          <p:spTgt spid="68"/>
                                        </p:tgtEl>
                                      </p:cBhvr>
                                    </p:animEffect>
                                    <p:set>
                                      <p:cBhvr>
                                        <p:cTn id="146" dur="1" fill="hold">
                                          <p:stCondLst>
                                            <p:cond delay="499"/>
                                          </p:stCondLst>
                                        </p:cTn>
                                        <p:tgtEl>
                                          <p:spTgt spid="68"/>
                                        </p:tgtEl>
                                        <p:attrNameLst>
                                          <p:attrName>style.visibility</p:attrName>
                                        </p:attrNameLst>
                                      </p:cBhvr>
                                      <p:to>
                                        <p:strVal val="hidden"/>
                                      </p:to>
                                    </p:set>
                                  </p:childTnLst>
                                </p:cTn>
                              </p:par>
                              <p:par>
                                <p:cTn id="147" presetID="9" presetClass="exit" presetSubtype="0" fill="hold" grpId="1" nodeType="withEffect">
                                  <p:stCondLst>
                                    <p:cond delay="0"/>
                                  </p:stCondLst>
                                  <p:childTnLst>
                                    <p:animEffect transition="out" filter="dissolve">
                                      <p:cBhvr>
                                        <p:cTn id="148" dur="500"/>
                                        <p:tgtEl>
                                          <p:spTgt spid="69"/>
                                        </p:tgtEl>
                                      </p:cBhvr>
                                    </p:animEffect>
                                    <p:set>
                                      <p:cBhvr>
                                        <p:cTn id="149" dur="1" fill="hold">
                                          <p:stCondLst>
                                            <p:cond delay="499"/>
                                          </p:stCondLst>
                                        </p:cTn>
                                        <p:tgtEl>
                                          <p:spTgt spid="69"/>
                                        </p:tgtEl>
                                        <p:attrNameLst>
                                          <p:attrName>style.visibility</p:attrName>
                                        </p:attrNameLst>
                                      </p:cBhvr>
                                      <p:to>
                                        <p:strVal val="hidden"/>
                                      </p:to>
                                    </p:set>
                                  </p:childTnLst>
                                </p:cTn>
                              </p:par>
                            </p:childTnLst>
                          </p:cTn>
                        </p:par>
                      </p:childTnLst>
                    </p:cTn>
                  </p:par>
                  <p:par>
                    <p:cTn id="150" fill="hold">
                      <p:stCondLst>
                        <p:cond delay="indefinite"/>
                      </p:stCondLst>
                      <p:childTnLst>
                        <p:par>
                          <p:cTn id="151" fill="hold">
                            <p:stCondLst>
                              <p:cond delay="0"/>
                            </p:stCondLst>
                            <p:childTnLst>
                              <p:par>
                                <p:cTn id="152" presetID="9" presetClass="entr" presetSubtype="0" fill="hold" grpId="0" nodeType="clickEffect">
                                  <p:stCondLst>
                                    <p:cond delay="0"/>
                                  </p:stCondLst>
                                  <p:childTnLst>
                                    <p:set>
                                      <p:cBhvr>
                                        <p:cTn id="153" dur="1" fill="hold">
                                          <p:stCondLst>
                                            <p:cond delay="0"/>
                                          </p:stCondLst>
                                        </p:cTn>
                                        <p:tgtEl>
                                          <p:spTgt spid="80"/>
                                        </p:tgtEl>
                                        <p:attrNameLst>
                                          <p:attrName>style.visibility</p:attrName>
                                        </p:attrNameLst>
                                      </p:cBhvr>
                                      <p:to>
                                        <p:strVal val="visible"/>
                                      </p:to>
                                    </p:set>
                                    <p:animEffect transition="in" filter="dissolve">
                                      <p:cBhvr>
                                        <p:cTn id="154" dur="500"/>
                                        <p:tgtEl>
                                          <p:spTgt spid="80"/>
                                        </p:tgtEl>
                                      </p:cBhvr>
                                    </p:animEffect>
                                  </p:childTnLst>
                                </p:cTn>
                              </p:par>
                              <p:par>
                                <p:cTn id="155" presetID="9" presetClass="entr" presetSubtype="0" fill="hold" grpId="0" nodeType="withEffect">
                                  <p:stCondLst>
                                    <p:cond delay="0"/>
                                  </p:stCondLst>
                                  <p:childTnLst>
                                    <p:set>
                                      <p:cBhvr>
                                        <p:cTn id="156" dur="1" fill="hold">
                                          <p:stCondLst>
                                            <p:cond delay="0"/>
                                          </p:stCondLst>
                                        </p:cTn>
                                        <p:tgtEl>
                                          <p:spTgt spid="81"/>
                                        </p:tgtEl>
                                        <p:attrNameLst>
                                          <p:attrName>style.visibility</p:attrName>
                                        </p:attrNameLst>
                                      </p:cBhvr>
                                      <p:to>
                                        <p:strVal val="visible"/>
                                      </p:to>
                                    </p:set>
                                    <p:animEffect transition="in" filter="dissolve">
                                      <p:cBhvr>
                                        <p:cTn id="157" dur="500"/>
                                        <p:tgtEl>
                                          <p:spTgt spid="81"/>
                                        </p:tgtEl>
                                      </p:cBhvr>
                                    </p:animEffect>
                                  </p:childTnLst>
                                </p:cTn>
                              </p:par>
                              <p:par>
                                <p:cTn id="158" presetID="1" presetClass="entr" presetSubtype="0" fill="hold" grpId="0" nodeType="withEffect">
                                  <p:stCondLst>
                                    <p:cond delay="0"/>
                                  </p:stCondLst>
                                  <p:childTnLst>
                                    <p:set>
                                      <p:cBhvr>
                                        <p:cTn id="159" dur="1" fill="hold">
                                          <p:stCondLst>
                                            <p:cond delay="0"/>
                                          </p:stCondLst>
                                        </p:cTn>
                                        <p:tgtEl>
                                          <p:spTgt spid="82"/>
                                        </p:tgtEl>
                                        <p:attrNameLst>
                                          <p:attrName>style.visibility</p:attrName>
                                        </p:attrNameLst>
                                      </p:cBhvr>
                                      <p:to>
                                        <p:strVal val="visible"/>
                                      </p:to>
                                    </p:set>
                                  </p:childTnLst>
                                </p:cTn>
                              </p:par>
                            </p:childTnLst>
                          </p:cTn>
                        </p:par>
                      </p:childTnLst>
                    </p:cTn>
                  </p:par>
                  <p:par>
                    <p:cTn id="160" fill="hold">
                      <p:stCondLst>
                        <p:cond delay="indefinite"/>
                      </p:stCondLst>
                      <p:childTnLst>
                        <p:par>
                          <p:cTn id="161" fill="hold">
                            <p:stCondLst>
                              <p:cond delay="0"/>
                            </p:stCondLst>
                            <p:childTnLst>
                              <p:par>
                                <p:cTn id="162" presetID="1" presetClass="entr" presetSubtype="0" fill="hold" nodeType="clickEffect">
                                  <p:stCondLst>
                                    <p:cond delay="0"/>
                                  </p:stCondLst>
                                  <p:childTnLst>
                                    <p:set>
                                      <p:cBhvr>
                                        <p:cTn id="163" dur="1" fill="hold">
                                          <p:stCondLst>
                                            <p:cond delay="0"/>
                                          </p:stCondLst>
                                        </p:cTn>
                                        <p:tgtEl>
                                          <p:spTgt spid="111"/>
                                        </p:tgtEl>
                                        <p:attrNameLst>
                                          <p:attrName>style.visibility</p:attrName>
                                        </p:attrNameLst>
                                      </p:cBhvr>
                                      <p:to>
                                        <p:strVal val="visible"/>
                                      </p:to>
                                    </p:set>
                                  </p:childTnLst>
                                </p:cTn>
                              </p:par>
                              <p:par>
                                <p:cTn id="164" presetID="7" presetClass="emph" presetSubtype="2" fill="hold" nodeType="withEffect">
                                  <p:stCondLst>
                                    <p:cond delay="0"/>
                                  </p:stCondLst>
                                  <p:childTnLst>
                                    <p:animClr clrSpc="rgb" dir="cw">
                                      <p:cBhvr>
                                        <p:cTn id="165" dur="500" fill="hold"/>
                                        <p:tgtEl>
                                          <p:spTgt spid="25"/>
                                        </p:tgtEl>
                                        <p:attrNameLst>
                                          <p:attrName>stroke.color</p:attrName>
                                        </p:attrNameLst>
                                      </p:cBhvr>
                                      <p:to>
                                        <a:schemeClr val="tx1"/>
                                      </p:to>
                                    </p:animClr>
                                    <p:set>
                                      <p:cBhvr>
                                        <p:cTn id="166" dur="500" fill="hold"/>
                                        <p:tgtEl>
                                          <p:spTgt spid="25"/>
                                        </p:tgtEl>
                                        <p:attrNameLst>
                                          <p:attrName>stroke.on</p:attrName>
                                        </p:attrNameLst>
                                      </p:cBhvr>
                                      <p:to>
                                        <p:strVal val="true"/>
                                      </p:to>
                                    </p:set>
                                  </p:childTnLst>
                                </p:cTn>
                              </p:par>
                              <p:par>
                                <p:cTn id="167" presetID="7" presetClass="emph" presetSubtype="2" fill="hold" nodeType="withEffect">
                                  <p:stCondLst>
                                    <p:cond delay="0"/>
                                  </p:stCondLst>
                                  <p:childTnLst>
                                    <p:animClr clrSpc="rgb" dir="cw">
                                      <p:cBhvr>
                                        <p:cTn id="168" dur="500" fill="hold"/>
                                        <p:tgtEl>
                                          <p:spTgt spid="26"/>
                                        </p:tgtEl>
                                        <p:attrNameLst>
                                          <p:attrName>stroke.color</p:attrName>
                                        </p:attrNameLst>
                                      </p:cBhvr>
                                      <p:to>
                                        <a:schemeClr val="tx1"/>
                                      </p:to>
                                    </p:animClr>
                                    <p:set>
                                      <p:cBhvr>
                                        <p:cTn id="169" dur="500" fill="hold"/>
                                        <p:tgtEl>
                                          <p:spTgt spid="26"/>
                                        </p:tgtEl>
                                        <p:attrNameLst>
                                          <p:attrName>stroke.on</p:attrName>
                                        </p:attrNameLst>
                                      </p:cBhvr>
                                      <p:to>
                                        <p:strVal val="true"/>
                                      </p:to>
                                    </p:set>
                                  </p:childTnLst>
                                </p:cTn>
                              </p:par>
                              <p:par>
                                <p:cTn id="170" presetID="7" presetClass="emph" presetSubtype="2" fill="hold" nodeType="withEffect">
                                  <p:stCondLst>
                                    <p:cond delay="0"/>
                                  </p:stCondLst>
                                  <p:childTnLst>
                                    <p:animClr clrSpc="rgb" dir="cw">
                                      <p:cBhvr>
                                        <p:cTn id="171" dur="500" fill="hold"/>
                                        <p:tgtEl>
                                          <p:spTgt spid="27"/>
                                        </p:tgtEl>
                                        <p:attrNameLst>
                                          <p:attrName>stroke.color</p:attrName>
                                        </p:attrNameLst>
                                      </p:cBhvr>
                                      <p:to>
                                        <a:schemeClr val="tx1"/>
                                      </p:to>
                                    </p:animClr>
                                    <p:set>
                                      <p:cBhvr>
                                        <p:cTn id="172" dur="500" fill="hold"/>
                                        <p:tgtEl>
                                          <p:spTgt spid="27"/>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animBg="1"/>
      <p:bldP spid="11" grpId="0" animBg="1"/>
      <p:bldP spid="13" grpId="0"/>
      <p:bldP spid="19" grpId="0"/>
      <p:bldP spid="23" grpId="0" animBg="1"/>
      <p:bldP spid="24" grpId="0"/>
      <p:bldP spid="25" grpId="0" animBg="1"/>
      <p:bldP spid="26" grpId="0" animBg="1"/>
      <p:bldP spid="27" grpId="0" animBg="1"/>
      <p:bldP spid="28" grpId="0" animBg="1"/>
      <p:bldP spid="29" grpId="0" animBg="1"/>
      <p:bldP spid="30" grpId="0"/>
      <p:bldP spid="31" grpId="0"/>
      <p:bldP spid="32" grpId="0" animBg="1"/>
      <p:bldP spid="32" grpId="1" animBg="1"/>
      <p:bldP spid="33" grpId="0"/>
      <p:bldP spid="33" grpId="1"/>
      <p:bldP spid="34" grpId="0" animBg="1"/>
      <p:bldP spid="34" grpId="1" animBg="1"/>
      <p:bldP spid="35" grpId="0" animBg="1"/>
      <p:bldP spid="35" grpId="1" animBg="1"/>
      <p:bldP spid="36" grpId="0" animBg="1"/>
      <p:bldP spid="36" grpId="1" animBg="1"/>
      <p:bldP spid="37" grpId="0" animBg="1"/>
      <p:bldP spid="37" grpId="1" animBg="1"/>
      <p:bldP spid="38" grpId="0" animBg="1"/>
      <p:bldP spid="38" grpId="1" animBg="1"/>
      <p:bldP spid="39" grpId="0" animBg="1"/>
      <p:bldP spid="39" grpId="1" animBg="1"/>
      <p:bldP spid="47" grpId="0" animBg="1"/>
      <p:bldP spid="48" grpId="0"/>
      <p:bldP spid="56" grpId="0" animBg="1"/>
      <p:bldP spid="68" grpId="0" animBg="1"/>
      <p:bldP spid="68" grpId="1" animBg="1"/>
      <p:bldP spid="69" grpId="0"/>
      <p:bldP spid="69" grpId="1"/>
      <p:bldP spid="71" grpId="0" animBg="1"/>
      <p:bldP spid="72" grpId="0" animBg="1"/>
      <p:bldP spid="73" grpId="0" animBg="1"/>
      <p:bldP spid="74" grpId="0" animBg="1"/>
      <p:bldP spid="74" grpId="1" animBg="1"/>
      <p:bldP spid="75" grpId="0" animBg="1"/>
      <p:bldP spid="80" grpId="0" animBg="1"/>
      <p:bldP spid="81" grpId="0" animBg="1"/>
      <p:bldP spid="8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0CA36E7-F2DC-4C72-BC50-5433AD2680F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23268" y="1723426"/>
            <a:ext cx="7945467" cy="3869782"/>
          </a:xfrm>
          <a:prstGeom prst="rect">
            <a:avLst/>
          </a:prstGeom>
        </p:spPr>
      </p:pic>
      <p:sp>
        <p:nvSpPr>
          <p:cNvPr id="3" name="TextBox 2">
            <a:extLst>
              <a:ext uri="{FF2B5EF4-FFF2-40B4-BE49-F238E27FC236}">
                <a16:creationId xmlns:a16="http://schemas.microsoft.com/office/drawing/2014/main" id="{66C85E5C-81AD-4423-B691-E3DDC4FE1292}"/>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cxnSp>
        <p:nvCxnSpPr>
          <p:cNvPr id="5" name="Straight Arrow Connector 4">
            <a:extLst>
              <a:ext uri="{FF2B5EF4-FFF2-40B4-BE49-F238E27FC236}">
                <a16:creationId xmlns:a16="http://schemas.microsoft.com/office/drawing/2014/main" id="{45B5BEF9-7BE4-42DE-84B8-0CD8CBE9821A}"/>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C843D7FA-A31F-4D29-8A28-0127A7A8BD0D}"/>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cxnSp>
        <p:nvCxnSpPr>
          <p:cNvPr id="9" name="Straight Arrow Connector 8">
            <a:extLst>
              <a:ext uri="{FF2B5EF4-FFF2-40B4-BE49-F238E27FC236}">
                <a16:creationId xmlns:a16="http://schemas.microsoft.com/office/drawing/2014/main" id="{74AC1153-85BA-4F63-89BB-B98D5A3462BD}"/>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906C1835-D6C3-4997-B1C0-AB1F9C58D612}"/>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1" name="Straight Arrow Connector 10">
            <a:extLst>
              <a:ext uri="{FF2B5EF4-FFF2-40B4-BE49-F238E27FC236}">
                <a16:creationId xmlns:a16="http://schemas.microsoft.com/office/drawing/2014/main" id="{03C8C741-B5A6-4A0A-921B-DC408296FAD0}"/>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7870514A-0FE3-2833-8581-2EC99283A621}"/>
              </a:ext>
            </a:extLst>
          </p:cNvPr>
          <p:cNvSpPr txBox="1"/>
          <p:nvPr/>
        </p:nvSpPr>
        <p:spPr>
          <a:xfrm>
            <a:off x="6345041" y="1304639"/>
            <a:ext cx="3313728"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Groupings at levels 0, 1, and 2</a:t>
            </a:r>
          </a:p>
        </p:txBody>
      </p:sp>
      <p:cxnSp>
        <p:nvCxnSpPr>
          <p:cNvPr id="37" name="Straight Arrow Connector 36">
            <a:extLst>
              <a:ext uri="{FF2B5EF4-FFF2-40B4-BE49-F238E27FC236}">
                <a16:creationId xmlns:a16="http://schemas.microsoft.com/office/drawing/2014/main" id="{B3D3D32B-8196-72F5-DAF2-02464FD53A9B}"/>
              </a:ext>
            </a:extLst>
          </p:cNvPr>
          <p:cNvCxnSpPr/>
          <p:nvPr/>
        </p:nvCxnSpPr>
        <p:spPr bwMode="auto">
          <a:xfrm>
            <a:off x="4897993" y="2100955"/>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40" name="Straight Arrow Connector 39">
            <a:extLst>
              <a:ext uri="{FF2B5EF4-FFF2-40B4-BE49-F238E27FC236}">
                <a16:creationId xmlns:a16="http://schemas.microsoft.com/office/drawing/2014/main" id="{E0DDFF0A-6730-1D8C-1444-B8548D69CBFF}"/>
              </a:ext>
            </a:extLst>
          </p:cNvPr>
          <p:cNvCxnSpPr/>
          <p:nvPr/>
        </p:nvCxnSpPr>
        <p:spPr bwMode="auto">
          <a:xfrm>
            <a:off x="5303390" y="2547280"/>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45" name="Straight Arrow Connector 44">
            <a:extLst>
              <a:ext uri="{FF2B5EF4-FFF2-40B4-BE49-F238E27FC236}">
                <a16:creationId xmlns:a16="http://schemas.microsoft.com/office/drawing/2014/main" id="{EA8D5F60-BA2A-7CFA-4761-DF22EDC0DE0E}"/>
              </a:ext>
            </a:extLst>
          </p:cNvPr>
          <p:cNvCxnSpPr/>
          <p:nvPr/>
        </p:nvCxnSpPr>
        <p:spPr bwMode="auto">
          <a:xfrm>
            <a:off x="9333264" y="3530301"/>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48" name="Straight Arrow Connector 47">
            <a:extLst>
              <a:ext uri="{FF2B5EF4-FFF2-40B4-BE49-F238E27FC236}">
                <a16:creationId xmlns:a16="http://schemas.microsoft.com/office/drawing/2014/main" id="{03F2C968-9813-254F-F606-F0C3380217CA}"/>
              </a:ext>
            </a:extLst>
          </p:cNvPr>
          <p:cNvCxnSpPr/>
          <p:nvPr/>
        </p:nvCxnSpPr>
        <p:spPr bwMode="auto">
          <a:xfrm>
            <a:off x="9754609" y="3997890"/>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4" name="Straight Arrow Connector 3">
            <a:extLst>
              <a:ext uri="{FF2B5EF4-FFF2-40B4-BE49-F238E27FC236}">
                <a16:creationId xmlns:a16="http://schemas.microsoft.com/office/drawing/2014/main" id="{357E01D4-1447-5962-331F-FDCCC4AAFCD0}"/>
              </a:ext>
            </a:extLst>
          </p:cNvPr>
          <p:cNvCxnSpPr/>
          <p:nvPr/>
        </p:nvCxnSpPr>
        <p:spPr bwMode="auto">
          <a:xfrm>
            <a:off x="4897993" y="2549182"/>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7" name="Straight Arrow Connector 6">
            <a:extLst>
              <a:ext uri="{FF2B5EF4-FFF2-40B4-BE49-F238E27FC236}">
                <a16:creationId xmlns:a16="http://schemas.microsoft.com/office/drawing/2014/main" id="{122F9F1D-DBC8-D536-9932-E27C3F325975}"/>
              </a:ext>
            </a:extLst>
          </p:cNvPr>
          <p:cNvCxnSpPr/>
          <p:nvPr/>
        </p:nvCxnSpPr>
        <p:spPr bwMode="auto">
          <a:xfrm>
            <a:off x="4915428" y="3542376"/>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12" name="Straight Arrow Connector 11">
            <a:extLst>
              <a:ext uri="{FF2B5EF4-FFF2-40B4-BE49-F238E27FC236}">
                <a16:creationId xmlns:a16="http://schemas.microsoft.com/office/drawing/2014/main" id="{541C7F63-BD73-8C61-1063-CF18FFA70BF8}"/>
              </a:ext>
            </a:extLst>
          </p:cNvPr>
          <p:cNvCxnSpPr/>
          <p:nvPr/>
        </p:nvCxnSpPr>
        <p:spPr bwMode="auto">
          <a:xfrm>
            <a:off x="4903554" y="3997890"/>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13" name="Straight Arrow Connector 12">
            <a:extLst>
              <a:ext uri="{FF2B5EF4-FFF2-40B4-BE49-F238E27FC236}">
                <a16:creationId xmlns:a16="http://schemas.microsoft.com/office/drawing/2014/main" id="{2C2FF5A3-962C-D181-25FB-CAEE36357EB1}"/>
              </a:ext>
            </a:extLst>
          </p:cNvPr>
          <p:cNvCxnSpPr/>
          <p:nvPr/>
        </p:nvCxnSpPr>
        <p:spPr bwMode="auto">
          <a:xfrm>
            <a:off x="5303390" y="3997890"/>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14" name="Straight Arrow Connector 13">
            <a:extLst>
              <a:ext uri="{FF2B5EF4-FFF2-40B4-BE49-F238E27FC236}">
                <a16:creationId xmlns:a16="http://schemas.microsoft.com/office/drawing/2014/main" id="{D72D85D7-D1E9-1EBD-0480-81BE7E10BFE4}"/>
              </a:ext>
            </a:extLst>
          </p:cNvPr>
          <p:cNvCxnSpPr/>
          <p:nvPr/>
        </p:nvCxnSpPr>
        <p:spPr bwMode="auto">
          <a:xfrm>
            <a:off x="6386265" y="3578835"/>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15" name="Straight Arrow Connector 14">
            <a:extLst>
              <a:ext uri="{FF2B5EF4-FFF2-40B4-BE49-F238E27FC236}">
                <a16:creationId xmlns:a16="http://schemas.microsoft.com/office/drawing/2014/main" id="{F674010E-6159-6CC4-37C1-EC4BE86B3C3C}"/>
              </a:ext>
            </a:extLst>
          </p:cNvPr>
          <p:cNvCxnSpPr/>
          <p:nvPr/>
        </p:nvCxnSpPr>
        <p:spPr bwMode="auto">
          <a:xfrm>
            <a:off x="6399213" y="4028585"/>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16" name="Straight Arrow Connector 15">
            <a:extLst>
              <a:ext uri="{FF2B5EF4-FFF2-40B4-BE49-F238E27FC236}">
                <a16:creationId xmlns:a16="http://schemas.microsoft.com/office/drawing/2014/main" id="{93B54184-F658-91D7-99F1-8E091ADCD0D2}"/>
              </a:ext>
            </a:extLst>
          </p:cNvPr>
          <p:cNvCxnSpPr/>
          <p:nvPr/>
        </p:nvCxnSpPr>
        <p:spPr bwMode="auto">
          <a:xfrm>
            <a:off x="6799049" y="4028585"/>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17" name="Straight Arrow Connector 16">
            <a:extLst>
              <a:ext uri="{FF2B5EF4-FFF2-40B4-BE49-F238E27FC236}">
                <a16:creationId xmlns:a16="http://schemas.microsoft.com/office/drawing/2014/main" id="{89999108-17C8-30EA-A439-A007F405B8C4}"/>
              </a:ext>
            </a:extLst>
          </p:cNvPr>
          <p:cNvCxnSpPr/>
          <p:nvPr/>
        </p:nvCxnSpPr>
        <p:spPr bwMode="auto">
          <a:xfrm>
            <a:off x="7847016" y="3552491"/>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18" name="Straight Arrow Connector 17">
            <a:extLst>
              <a:ext uri="{FF2B5EF4-FFF2-40B4-BE49-F238E27FC236}">
                <a16:creationId xmlns:a16="http://schemas.microsoft.com/office/drawing/2014/main" id="{B65A4787-F89C-E8D9-2D00-FD569046D290}"/>
              </a:ext>
            </a:extLst>
          </p:cNvPr>
          <p:cNvCxnSpPr/>
          <p:nvPr/>
        </p:nvCxnSpPr>
        <p:spPr bwMode="auto">
          <a:xfrm>
            <a:off x="8268361" y="4020080"/>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20" name="Straight Arrow Connector 19">
            <a:extLst>
              <a:ext uri="{FF2B5EF4-FFF2-40B4-BE49-F238E27FC236}">
                <a16:creationId xmlns:a16="http://schemas.microsoft.com/office/drawing/2014/main" id="{016C84B0-4DEE-FFBA-6F90-3FDCF8E6A659}"/>
              </a:ext>
            </a:extLst>
          </p:cNvPr>
          <p:cNvCxnSpPr/>
          <p:nvPr/>
        </p:nvCxnSpPr>
        <p:spPr bwMode="auto">
          <a:xfrm>
            <a:off x="9337604" y="3990310"/>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21" name="Straight Arrow Connector 20">
            <a:extLst>
              <a:ext uri="{FF2B5EF4-FFF2-40B4-BE49-F238E27FC236}">
                <a16:creationId xmlns:a16="http://schemas.microsoft.com/office/drawing/2014/main" id="{9FF5F6D1-1366-16A3-7195-4AE8645270E9}"/>
              </a:ext>
            </a:extLst>
          </p:cNvPr>
          <p:cNvCxnSpPr/>
          <p:nvPr/>
        </p:nvCxnSpPr>
        <p:spPr bwMode="auto">
          <a:xfrm>
            <a:off x="7847873" y="3997890"/>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22" name="Straight Arrow Connector 21">
            <a:extLst>
              <a:ext uri="{FF2B5EF4-FFF2-40B4-BE49-F238E27FC236}">
                <a16:creationId xmlns:a16="http://schemas.microsoft.com/office/drawing/2014/main" id="{E3E80902-CA8A-9159-F8A7-22493B0AA501}"/>
              </a:ext>
            </a:extLst>
          </p:cNvPr>
          <p:cNvCxnSpPr>
            <a:cxnSpLocks/>
          </p:cNvCxnSpPr>
          <p:nvPr/>
        </p:nvCxnSpPr>
        <p:spPr bwMode="auto">
          <a:xfrm flipH="1">
            <a:off x="4782880" y="2107463"/>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27" name="Straight Arrow Connector 26">
            <a:extLst>
              <a:ext uri="{FF2B5EF4-FFF2-40B4-BE49-F238E27FC236}">
                <a16:creationId xmlns:a16="http://schemas.microsoft.com/office/drawing/2014/main" id="{B4035E78-410F-7631-03FD-83ECEA6A471A}"/>
              </a:ext>
            </a:extLst>
          </p:cNvPr>
          <p:cNvCxnSpPr>
            <a:cxnSpLocks/>
          </p:cNvCxnSpPr>
          <p:nvPr/>
        </p:nvCxnSpPr>
        <p:spPr bwMode="auto">
          <a:xfrm flipH="1">
            <a:off x="4790349" y="2566142"/>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28" name="Straight Arrow Connector 27">
            <a:extLst>
              <a:ext uri="{FF2B5EF4-FFF2-40B4-BE49-F238E27FC236}">
                <a16:creationId xmlns:a16="http://schemas.microsoft.com/office/drawing/2014/main" id="{86D5CB1D-43F5-A5C1-4FBD-96877E33CE36}"/>
              </a:ext>
            </a:extLst>
          </p:cNvPr>
          <p:cNvCxnSpPr>
            <a:cxnSpLocks/>
          </p:cNvCxnSpPr>
          <p:nvPr/>
        </p:nvCxnSpPr>
        <p:spPr bwMode="auto">
          <a:xfrm flipH="1">
            <a:off x="5202603" y="2552311"/>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30" name="Straight Arrow Connector 29">
            <a:extLst>
              <a:ext uri="{FF2B5EF4-FFF2-40B4-BE49-F238E27FC236}">
                <a16:creationId xmlns:a16="http://schemas.microsoft.com/office/drawing/2014/main" id="{644A074A-54F6-4936-5304-7C251AE6BF64}"/>
              </a:ext>
            </a:extLst>
          </p:cNvPr>
          <p:cNvCxnSpPr>
            <a:cxnSpLocks/>
          </p:cNvCxnSpPr>
          <p:nvPr/>
        </p:nvCxnSpPr>
        <p:spPr bwMode="auto">
          <a:xfrm flipH="1">
            <a:off x="4809460" y="3548124"/>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31" name="Straight Arrow Connector 30">
            <a:extLst>
              <a:ext uri="{FF2B5EF4-FFF2-40B4-BE49-F238E27FC236}">
                <a16:creationId xmlns:a16="http://schemas.microsoft.com/office/drawing/2014/main" id="{61F99A60-3201-852F-4B13-A99CDEB3998C}"/>
              </a:ext>
            </a:extLst>
          </p:cNvPr>
          <p:cNvCxnSpPr>
            <a:cxnSpLocks/>
          </p:cNvCxnSpPr>
          <p:nvPr/>
        </p:nvCxnSpPr>
        <p:spPr bwMode="auto">
          <a:xfrm flipH="1">
            <a:off x="4816929" y="4006803"/>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33" name="Straight Arrow Connector 32">
            <a:extLst>
              <a:ext uri="{FF2B5EF4-FFF2-40B4-BE49-F238E27FC236}">
                <a16:creationId xmlns:a16="http://schemas.microsoft.com/office/drawing/2014/main" id="{A11E9994-9448-094E-B749-B80FD744EE2A}"/>
              </a:ext>
            </a:extLst>
          </p:cNvPr>
          <p:cNvCxnSpPr>
            <a:cxnSpLocks/>
          </p:cNvCxnSpPr>
          <p:nvPr/>
        </p:nvCxnSpPr>
        <p:spPr bwMode="auto">
          <a:xfrm flipH="1">
            <a:off x="5229183" y="3992972"/>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34" name="Straight Arrow Connector 33">
            <a:extLst>
              <a:ext uri="{FF2B5EF4-FFF2-40B4-BE49-F238E27FC236}">
                <a16:creationId xmlns:a16="http://schemas.microsoft.com/office/drawing/2014/main" id="{C84627BE-0555-7AED-3837-2EB6D80770B0}"/>
              </a:ext>
            </a:extLst>
          </p:cNvPr>
          <p:cNvCxnSpPr>
            <a:cxnSpLocks/>
          </p:cNvCxnSpPr>
          <p:nvPr/>
        </p:nvCxnSpPr>
        <p:spPr bwMode="auto">
          <a:xfrm flipH="1">
            <a:off x="6270308" y="3591766"/>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36" name="Straight Arrow Connector 35">
            <a:extLst>
              <a:ext uri="{FF2B5EF4-FFF2-40B4-BE49-F238E27FC236}">
                <a16:creationId xmlns:a16="http://schemas.microsoft.com/office/drawing/2014/main" id="{C6A8ED22-2DD9-6283-F4FB-F67F2D2E2CE8}"/>
              </a:ext>
            </a:extLst>
          </p:cNvPr>
          <p:cNvCxnSpPr>
            <a:cxnSpLocks/>
          </p:cNvCxnSpPr>
          <p:nvPr/>
        </p:nvCxnSpPr>
        <p:spPr bwMode="auto">
          <a:xfrm flipH="1">
            <a:off x="6277777" y="4050445"/>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57" name="Straight Arrow Connector 56">
            <a:extLst>
              <a:ext uri="{FF2B5EF4-FFF2-40B4-BE49-F238E27FC236}">
                <a16:creationId xmlns:a16="http://schemas.microsoft.com/office/drawing/2014/main" id="{D25AB945-119E-60B1-7529-3F8C17FB0D4F}"/>
              </a:ext>
            </a:extLst>
          </p:cNvPr>
          <p:cNvCxnSpPr>
            <a:cxnSpLocks/>
          </p:cNvCxnSpPr>
          <p:nvPr/>
        </p:nvCxnSpPr>
        <p:spPr bwMode="auto">
          <a:xfrm flipH="1">
            <a:off x="6690031" y="4036614"/>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58" name="Straight Arrow Connector 57">
            <a:extLst>
              <a:ext uri="{FF2B5EF4-FFF2-40B4-BE49-F238E27FC236}">
                <a16:creationId xmlns:a16="http://schemas.microsoft.com/office/drawing/2014/main" id="{5515086F-D06D-504D-ED0B-28D9BF6F98D7}"/>
              </a:ext>
            </a:extLst>
          </p:cNvPr>
          <p:cNvCxnSpPr>
            <a:cxnSpLocks/>
          </p:cNvCxnSpPr>
          <p:nvPr/>
        </p:nvCxnSpPr>
        <p:spPr bwMode="auto">
          <a:xfrm flipH="1">
            <a:off x="7743933" y="3555343"/>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59" name="Straight Arrow Connector 58">
            <a:extLst>
              <a:ext uri="{FF2B5EF4-FFF2-40B4-BE49-F238E27FC236}">
                <a16:creationId xmlns:a16="http://schemas.microsoft.com/office/drawing/2014/main" id="{E5998C7B-07AB-AA10-C646-E8A6B2779B90}"/>
              </a:ext>
            </a:extLst>
          </p:cNvPr>
          <p:cNvCxnSpPr>
            <a:cxnSpLocks/>
          </p:cNvCxnSpPr>
          <p:nvPr/>
        </p:nvCxnSpPr>
        <p:spPr bwMode="auto">
          <a:xfrm flipH="1">
            <a:off x="7751402" y="4014022"/>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60" name="Straight Arrow Connector 59">
            <a:extLst>
              <a:ext uri="{FF2B5EF4-FFF2-40B4-BE49-F238E27FC236}">
                <a16:creationId xmlns:a16="http://schemas.microsoft.com/office/drawing/2014/main" id="{21C487C9-A52D-B2B6-915F-A5DBFACC4F23}"/>
              </a:ext>
            </a:extLst>
          </p:cNvPr>
          <p:cNvCxnSpPr>
            <a:cxnSpLocks/>
          </p:cNvCxnSpPr>
          <p:nvPr/>
        </p:nvCxnSpPr>
        <p:spPr bwMode="auto">
          <a:xfrm flipH="1">
            <a:off x="8163656" y="4000191"/>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61" name="Straight Arrow Connector 60">
            <a:extLst>
              <a:ext uri="{FF2B5EF4-FFF2-40B4-BE49-F238E27FC236}">
                <a16:creationId xmlns:a16="http://schemas.microsoft.com/office/drawing/2014/main" id="{38B877B5-A5D5-2F08-B962-675249102CCA}"/>
              </a:ext>
            </a:extLst>
          </p:cNvPr>
          <p:cNvCxnSpPr>
            <a:cxnSpLocks/>
          </p:cNvCxnSpPr>
          <p:nvPr/>
        </p:nvCxnSpPr>
        <p:spPr bwMode="auto">
          <a:xfrm flipH="1">
            <a:off x="9222010" y="3551913"/>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62" name="Straight Arrow Connector 61">
            <a:extLst>
              <a:ext uri="{FF2B5EF4-FFF2-40B4-BE49-F238E27FC236}">
                <a16:creationId xmlns:a16="http://schemas.microsoft.com/office/drawing/2014/main" id="{CB61C95C-A3C8-71DA-A85A-DF372E419515}"/>
              </a:ext>
            </a:extLst>
          </p:cNvPr>
          <p:cNvCxnSpPr>
            <a:cxnSpLocks/>
          </p:cNvCxnSpPr>
          <p:nvPr/>
        </p:nvCxnSpPr>
        <p:spPr bwMode="auto">
          <a:xfrm flipH="1">
            <a:off x="9229479" y="4010592"/>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p:cxnSp>
        <p:nvCxnSpPr>
          <p:cNvPr id="63" name="Straight Arrow Connector 62">
            <a:extLst>
              <a:ext uri="{FF2B5EF4-FFF2-40B4-BE49-F238E27FC236}">
                <a16:creationId xmlns:a16="http://schemas.microsoft.com/office/drawing/2014/main" id="{EAEF6129-5E5E-721E-4F25-1847930BFC1B}"/>
              </a:ext>
            </a:extLst>
          </p:cNvPr>
          <p:cNvCxnSpPr>
            <a:cxnSpLocks/>
          </p:cNvCxnSpPr>
          <p:nvPr/>
        </p:nvCxnSpPr>
        <p:spPr bwMode="auto">
          <a:xfrm flipH="1">
            <a:off x="9641733" y="3996761"/>
            <a:ext cx="98337" cy="230691"/>
          </a:xfrm>
          <a:prstGeom prst="straightConnector1">
            <a:avLst/>
          </a:prstGeom>
          <a:noFill/>
          <a:ln w="25400" cap="flat" cmpd="sng" algn="ctr">
            <a:solidFill>
              <a:srgbClr val="C00000"/>
            </a:solidFill>
            <a:prstDash val="solid"/>
            <a:round/>
            <a:headEnd type="none" w="med" len="med"/>
            <a:tailEnd type="triangle" w="lg" len="med"/>
          </a:ln>
          <a:effectLst/>
        </p:spPr>
      </p:cxnSp>
      <mc:AlternateContent xmlns:mc="http://schemas.openxmlformats.org/markup-compatibility/2006" xmlns:a14="http://schemas.microsoft.com/office/drawing/2010/main">
        <mc:Choice Requires="a14">
          <p:sp>
            <p:nvSpPr>
              <p:cNvPr id="26" name="Title 1">
                <a:extLst>
                  <a:ext uri="{FF2B5EF4-FFF2-40B4-BE49-F238E27FC236}">
                    <a16:creationId xmlns:a16="http://schemas.microsoft.com/office/drawing/2014/main" id="{E7E20C6B-EA70-B9B3-67F5-BA15F4749D0A}"/>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26" name="Title 1">
                <a:extLst>
                  <a:ext uri="{FF2B5EF4-FFF2-40B4-BE49-F238E27FC236}">
                    <a16:creationId xmlns:a16="http://schemas.microsoft.com/office/drawing/2014/main" id="{E7E20C6B-EA70-B9B3-67F5-BA15F4749D0A}"/>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4"/>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4D30F9B8-6E05-9BB7-D8CF-E568022F6AD5}"/>
              </a:ext>
            </a:extLst>
          </p:cNvPr>
          <p:cNvSpPr>
            <a:spLocks noGrp="1"/>
          </p:cNvSpPr>
          <p:nvPr>
            <p:ph type="sldNum" sz="quarter" idx="12"/>
          </p:nvPr>
        </p:nvSpPr>
        <p:spPr/>
        <p:txBody>
          <a:bodyPr/>
          <a:lstStyle/>
          <a:p>
            <a:fld id="{F554FE33-57BC-AC46-850E-1C1298FC3260}" type="slidenum">
              <a:rPr lang="en-US" smtClean="0"/>
              <a:t>25</a:t>
            </a:fld>
            <a:endParaRPr lang="en-US"/>
          </a:p>
        </p:txBody>
      </p:sp>
      <p:sp>
        <p:nvSpPr>
          <p:cNvPr id="19" name="TextBox 18">
            <a:extLst>
              <a:ext uri="{FF2B5EF4-FFF2-40B4-BE49-F238E27FC236}">
                <a16:creationId xmlns:a16="http://schemas.microsoft.com/office/drawing/2014/main" id="{19328BF0-BB9A-171C-911A-74961625B45D}"/>
              </a:ext>
            </a:extLst>
          </p:cNvPr>
          <p:cNvSpPr txBox="1"/>
          <p:nvPr/>
        </p:nvSpPr>
        <p:spPr>
          <a:xfrm>
            <a:off x="975806" y="1666627"/>
            <a:ext cx="1127296"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Entry Vertex</a:t>
            </a:r>
          </a:p>
        </p:txBody>
      </p:sp>
      <p:cxnSp>
        <p:nvCxnSpPr>
          <p:cNvPr id="23" name="Straight Arrow Connector 22">
            <a:extLst>
              <a:ext uri="{FF2B5EF4-FFF2-40B4-BE49-F238E27FC236}">
                <a16:creationId xmlns:a16="http://schemas.microsoft.com/office/drawing/2014/main" id="{57043A01-ABEF-51D5-558A-11FC199C52AB}"/>
              </a:ext>
            </a:extLst>
          </p:cNvPr>
          <p:cNvCxnSpPr>
            <a:cxnSpLocks/>
            <a:stCxn id="19" idx="3"/>
          </p:cNvCxnSpPr>
          <p:nvPr/>
        </p:nvCxnSpPr>
        <p:spPr>
          <a:xfrm>
            <a:off x="2103102" y="1816668"/>
            <a:ext cx="747496" cy="63191"/>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ADC6C6D9-EE3D-2E98-B94A-4CF460C762D6}"/>
              </a:ext>
            </a:extLst>
          </p:cNvPr>
          <p:cNvSpPr txBox="1"/>
          <p:nvPr/>
        </p:nvSpPr>
        <p:spPr>
          <a:xfrm>
            <a:off x="663963" y="2935676"/>
            <a:ext cx="1358129"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Middle Vertices</a:t>
            </a:r>
          </a:p>
        </p:txBody>
      </p:sp>
      <p:cxnSp>
        <p:nvCxnSpPr>
          <p:cNvPr id="29" name="Straight Arrow Connector 28">
            <a:extLst>
              <a:ext uri="{FF2B5EF4-FFF2-40B4-BE49-F238E27FC236}">
                <a16:creationId xmlns:a16="http://schemas.microsoft.com/office/drawing/2014/main" id="{AB4DB01D-20D3-4E00-C105-CBA6C88A73BA}"/>
              </a:ext>
            </a:extLst>
          </p:cNvPr>
          <p:cNvCxnSpPr>
            <a:cxnSpLocks/>
            <a:stCxn id="24" idx="3"/>
          </p:cNvCxnSpPr>
          <p:nvPr/>
        </p:nvCxnSpPr>
        <p:spPr>
          <a:xfrm>
            <a:off x="2022092" y="3085717"/>
            <a:ext cx="516663" cy="63191"/>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544A8C1C-2C95-1808-57C0-74FA1E2AB52C}"/>
              </a:ext>
            </a:extLst>
          </p:cNvPr>
          <p:cNvSpPr txBox="1"/>
          <p:nvPr/>
        </p:nvSpPr>
        <p:spPr>
          <a:xfrm>
            <a:off x="380805" y="4647163"/>
            <a:ext cx="1136914"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Exit Vertices</a:t>
            </a:r>
          </a:p>
        </p:txBody>
      </p:sp>
      <p:cxnSp>
        <p:nvCxnSpPr>
          <p:cNvPr id="35" name="Straight Arrow Connector 34">
            <a:extLst>
              <a:ext uri="{FF2B5EF4-FFF2-40B4-BE49-F238E27FC236}">
                <a16:creationId xmlns:a16="http://schemas.microsoft.com/office/drawing/2014/main" id="{61D5ECA5-B97B-19AF-4308-A3799B6797C6}"/>
              </a:ext>
            </a:extLst>
          </p:cNvPr>
          <p:cNvCxnSpPr>
            <a:cxnSpLocks/>
            <a:stCxn id="32" idx="3"/>
          </p:cNvCxnSpPr>
          <p:nvPr/>
        </p:nvCxnSpPr>
        <p:spPr>
          <a:xfrm>
            <a:off x="1517719" y="4797204"/>
            <a:ext cx="737878" cy="63191"/>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9A155241-0DD9-D3D4-0716-3B20EEB9C5CC}"/>
              </a:ext>
            </a:extLst>
          </p:cNvPr>
          <p:cNvGrpSpPr/>
          <p:nvPr/>
        </p:nvGrpSpPr>
        <p:grpSpPr>
          <a:xfrm>
            <a:off x="6362634" y="1268328"/>
            <a:ext cx="3316301" cy="1743755"/>
            <a:chOff x="601284" y="1832401"/>
            <a:chExt cx="7433471" cy="3387385"/>
          </a:xfrm>
        </p:grpSpPr>
        <p:sp>
          <p:nvSpPr>
            <p:cNvPr id="39" name="Oval 38">
              <a:extLst>
                <a:ext uri="{FF2B5EF4-FFF2-40B4-BE49-F238E27FC236}">
                  <a16:creationId xmlns:a16="http://schemas.microsoft.com/office/drawing/2014/main" id="{DC8E21FE-203B-7212-ACAF-D3A2FCCA9E31}"/>
                </a:ext>
              </a:extLst>
            </p:cNvPr>
            <p:cNvSpPr/>
            <p:nvPr/>
          </p:nvSpPr>
          <p:spPr>
            <a:xfrm>
              <a:off x="4706955" y="190074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E4A4C576-86AB-5C62-ABE3-FB4940762DE2}"/>
                </a:ext>
              </a:extLst>
            </p:cNvPr>
            <p:cNvSpPr/>
            <p:nvPr/>
          </p:nvSpPr>
          <p:spPr>
            <a:xfrm>
              <a:off x="5897323"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388C8EF9-D70F-5246-FAC7-5AAD4285BA76}"/>
                </a:ext>
              </a:extLst>
            </p:cNvPr>
            <p:cNvSpPr/>
            <p:nvPr/>
          </p:nvSpPr>
          <p:spPr>
            <a:xfrm>
              <a:off x="3454797"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A0CB3EC5-F949-402E-3F77-35256102997C}"/>
                </a:ext>
              </a:extLst>
            </p:cNvPr>
            <p:cNvSpPr/>
            <p:nvPr/>
          </p:nvSpPr>
          <p:spPr>
            <a:xfrm>
              <a:off x="3891808"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D3C8C7A6-A356-1704-0BA1-1DE1219EA2AC}"/>
                </a:ext>
              </a:extLst>
            </p:cNvPr>
            <p:cNvSpPr/>
            <p:nvPr/>
          </p:nvSpPr>
          <p:spPr>
            <a:xfrm>
              <a:off x="2280424"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7C6333A8-FD86-39E8-8D01-320CD8DCFCD5}"/>
                </a:ext>
              </a:extLst>
            </p:cNvPr>
            <p:cNvSpPr/>
            <p:nvPr/>
          </p:nvSpPr>
          <p:spPr>
            <a:xfrm>
              <a:off x="7114577"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65CEAFF8-5142-407A-6CA7-551B7F4D454F}"/>
                </a:ext>
              </a:extLst>
            </p:cNvPr>
            <p:cNvSpPr/>
            <p:nvPr/>
          </p:nvSpPr>
          <p:spPr>
            <a:xfrm>
              <a:off x="5503192"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6CB3EC4-CA88-033A-259B-1A893C123880}"/>
                </a:ext>
              </a:extLst>
            </p:cNvPr>
            <p:cNvGrpSpPr/>
            <p:nvPr/>
          </p:nvGrpSpPr>
          <p:grpSpPr>
            <a:xfrm>
              <a:off x="1564713" y="3993257"/>
              <a:ext cx="6222908" cy="36576"/>
              <a:chOff x="1185771" y="3564888"/>
              <a:chExt cx="6222908" cy="36576"/>
            </a:xfrm>
          </p:grpSpPr>
          <p:sp>
            <p:nvSpPr>
              <p:cNvPr id="125" name="Oval 124">
                <a:extLst>
                  <a:ext uri="{FF2B5EF4-FFF2-40B4-BE49-F238E27FC236}">
                    <a16:creationId xmlns:a16="http://schemas.microsoft.com/office/drawing/2014/main" id="{3ECFF729-B4B5-CAE1-3F86-05215FE296B7}"/>
                  </a:ext>
                </a:extLst>
              </p:cNvPr>
              <p:cNvSpPr/>
              <p:nvPr/>
            </p:nvSpPr>
            <p:spPr>
              <a:xfrm>
                <a:off x="206953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Oval 125">
                <a:extLst>
                  <a:ext uri="{FF2B5EF4-FFF2-40B4-BE49-F238E27FC236}">
                    <a16:creationId xmlns:a16="http://schemas.microsoft.com/office/drawing/2014/main" id="{FD81C1E7-A58D-114A-3D12-9D999586F3E8}"/>
                  </a:ext>
                </a:extLst>
              </p:cNvPr>
              <p:cNvSpPr/>
              <p:nvPr/>
            </p:nvSpPr>
            <p:spPr>
              <a:xfrm>
                <a:off x="1185771"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D0A2CDD1-0D43-CE2A-C1B3-7910842477A2}"/>
                  </a:ext>
                </a:extLst>
              </p:cNvPr>
              <p:cNvSpPr/>
              <p:nvPr/>
            </p:nvSpPr>
            <p:spPr>
              <a:xfrm>
                <a:off x="3837057"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D9F64142-D3F8-56DE-43D9-37EE626BCE55}"/>
                  </a:ext>
                </a:extLst>
              </p:cNvPr>
              <p:cNvSpPr/>
              <p:nvPr/>
            </p:nvSpPr>
            <p:spPr>
              <a:xfrm>
                <a:off x="2953295"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14999631-CB06-3F84-B717-4B216CA86F7B}"/>
                  </a:ext>
                </a:extLst>
              </p:cNvPr>
              <p:cNvSpPr/>
              <p:nvPr/>
            </p:nvSpPr>
            <p:spPr>
              <a:xfrm>
                <a:off x="5604581"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94C4F09A-E94B-2B7D-42AC-91BDCDC9550E}"/>
                  </a:ext>
                </a:extLst>
              </p:cNvPr>
              <p:cNvSpPr/>
              <p:nvPr/>
            </p:nvSpPr>
            <p:spPr>
              <a:xfrm>
                <a:off x="4720819"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6F69C8BC-F428-E810-1F70-D135BFE5A3CA}"/>
                  </a:ext>
                </a:extLst>
              </p:cNvPr>
              <p:cNvSpPr/>
              <p:nvPr/>
            </p:nvSpPr>
            <p:spPr>
              <a:xfrm>
                <a:off x="737210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AFAC2059-CFC2-298D-B91C-4411D0F89DE2}"/>
                  </a:ext>
                </a:extLst>
              </p:cNvPr>
              <p:cNvSpPr/>
              <p:nvPr/>
            </p:nvSpPr>
            <p:spPr>
              <a:xfrm>
                <a:off x="648834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378569B7-D504-E2A3-83A1-83E55F7406FE}"/>
                </a:ext>
              </a:extLst>
            </p:cNvPr>
            <p:cNvSpPr/>
            <p:nvPr/>
          </p:nvSpPr>
          <p:spPr>
            <a:xfrm>
              <a:off x="214763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9D8850E-C5A9-0B7D-0091-331DBA7DA512}"/>
                </a:ext>
              </a:extLst>
            </p:cNvPr>
            <p:cNvSpPr/>
            <p:nvPr/>
          </p:nvSpPr>
          <p:spPr>
            <a:xfrm>
              <a:off x="124755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C889CF68-4669-9F9A-6DFB-723481D122CB}"/>
                </a:ext>
              </a:extLst>
            </p:cNvPr>
            <p:cNvSpPr/>
            <p:nvPr/>
          </p:nvSpPr>
          <p:spPr>
            <a:xfrm>
              <a:off x="394780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04639029-1BD9-8BEF-86A3-F268679CC22E}"/>
                </a:ext>
              </a:extLst>
            </p:cNvPr>
            <p:cNvSpPr/>
            <p:nvPr/>
          </p:nvSpPr>
          <p:spPr>
            <a:xfrm>
              <a:off x="304772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9B71EE92-1BDC-BEAE-C24D-49B8C2D855C2}"/>
                </a:ext>
              </a:extLst>
            </p:cNvPr>
            <p:cNvSpPr/>
            <p:nvPr/>
          </p:nvSpPr>
          <p:spPr>
            <a:xfrm>
              <a:off x="574797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7E674F72-294F-5A9C-A594-D9C5D9FA41FE}"/>
                </a:ext>
              </a:extLst>
            </p:cNvPr>
            <p:cNvSpPr/>
            <p:nvPr/>
          </p:nvSpPr>
          <p:spPr>
            <a:xfrm>
              <a:off x="484788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138A2692-27E0-DB57-5D5B-B44F640D3648}"/>
                </a:ext>
              </a:extLst>
            </p:cNvPr>
            <p:cNvSpPr/>
            <p:nvPr/>
          </p:nvSpPr>
          <p:spPr>
            <a:xfrm>
              <a:off x="754814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6D70D44E-ED80-A1A4-AB55-AF878DEA979A}"/>
                </a:ext>
              </a:extLst>
            </p:cNvPr>
            <p:cNvSpPr/>
            <p:nvPr/>
          </p:nvSpPr>
          <p:spPr>
            <a:xfrm>
              <a:off x="664805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7F25244D-7E25-CD62-1D21-9F5CED26AB61}"/>
                </a:ext>
              </a:extLst>
            </p:cNvPr>
            <p:cNvSpPr/>
            <p:nvPr/>
          </p:nvSpPr>
          <p:spPr>
            <a:xfrm>
              <a:off x="259767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DB5E9B65-8B17-C53C-F706-8942CE38E148}"/>
                </a:ext>
              </a:extLst>
            </p:cNvPr>
            <p:cNvSpPr/>
            <p:nvPr/>
          </p:nvSpPr>
          <p:spPr>
            <a:xfrm>
              <a:off x="169759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41B531FE-226E-F880-8E3F-E8E4FA2A01F4}"/>
                </a:ext>
              </a:extLst>
            </p:cNvPr>
            <p:cNvSpPr/>
            <p:nvPr/>
          </p:nvSpPr>
          <p:spPr>
            <a:xfrm>
              <a:off x="439784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65EF3538-CAF1-F2EC-5F05-24F6AACA3516}"/>
                </a:ext>
              </a:extLst>
            </p:cNvPr>
            <p:cNvSpPr/>
            <p:nvPr/>
          </p:nvSpPr>
          <p:spPr>
            <a:xfrm>
              <a:off x="349776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38F24B02-062D-F3A8-4BBA-6D3AB19E18CC}"/>
                </a:ext>
              </a:extLst>
            </p:cNvPr>
            <p:cNvSpPr/>
            <p:nvPr/>
          </p:nvSpPr>
          <p:spPr>
            <a:xfrm>
              <a:off x="619801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9EBF8CD6-59E4-0184-ABD4-A9FF9A5636CF}"/>
                </a:ext>
              </a:extLst>
            </p:cNvPr>
            <p:cNvSpPr/>
            <p:nvPr/>
          </p:nvSpPr>
          <p:spPr>
            <a:xfrm>
              <a:off x="529793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8B90DF3B-A7CF-02DF-6245-B3C25DE3C541}"/>
                </a:ext>
              </a:extLst>
            </p:cNvPr>
            <p:cNvSpPr/>
            <p:nvPr/>
          </p:nvSpPr>
          <p:spPr>
            <a:xfrm>
              <a:off x="7998179"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EA624177-7EF2-A95B-524E-70D9735B675D}"/>
                </a:ext>
              </a:extLst>
            </p:cNvPr>
            <p:cNvSpPr/>
            <p:nvPr/>
          </p:nvSpPr>
          <p:spPr>
            <a:xfrm>
              <a:off x="709809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3" name="Straight Arrow Connector 72">
              <a:extLst>
                <a:ext uri="{FF2B5EF4-FFF2-40B4-BE49-F238E27FC236}">
                  <a16:creationId xmlns:a16="http://schemas.microsoft.com/office/drawing/2014/main" id="{A149698A-F4CF-63AF-6432-D3D7009E740D}"/>
                </a:ext>
              </a:extLst>
            </p:cNvPr>
            <p:cNvCxnSpPr>
              <a:cxnSpLocks/>
              <a:stCxn id="39" idx="5"/>
              <a:endCxn id="41" idx="1"/>
            </p:cNvCxnSpPr>
            <p:nvPr/>
          </p:nvCxnSpPr>
          <p:spPr>
            <a:xfrm>
              <a:off x="4738175" y="1931967"/>
              <a:ext cx="116450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EA5960CE-A7E4-2C72-E81A-527435EA65A5}"/>
                </a:ext>
              </a:extLst>
            </p:cNvPr>
            <p:cNvCxnSpPr>
              <a:cxnSpLocks/>
              <a:stCxn id="39" idx="3"/>
              <a:endCxn id="42" idx="7"/>
            </p:cNvCxnSpPr>
            <p:nvPr/>
          </p:nvCxnSpPr>
          <p:spPr>
            <a:xfrm flipH="1">
              <a:off x="3486017" y="1931967"/>
              <a:ext cx="122629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F817738E-9909-3EF9-64B2-C6FA1D273F60}"/>
                </a:ext>
              </a:extLst>
            </p:cNvPr>
            <p:cNvCxnSpPr>
              <a:cxnSpLocks/>
              <a:stCxn id="41" idx="4"/>
              <a:endCxn id="47" idx="7"/>
            </p:cNvCxnSpPr>
            <p:nvPr/>
          </p:nvCxnSpPr>
          <p:spPr>
            <a:xfrm flipH="1">
              <a:off x="5534412" y="2534074"/>
              <a:ext cx="381199" cy="67311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9D369025-152B-F737-A418-26256AE4C5B4}"/>
                </a:ext>
              </a:extLst>
            </p:cNvPr>
            <p:cNvCxnSpPr>
              <a:cxnSpLocks/>
              <a:stCxn id="41" idx="6"/>
              <a:endCxn id="46" idx="1"/>
            </p:cNvCxnSpPr>
            <p:nvPr/>
          </p:nvCxnSpPr>
          <p:spPr>
            <a:xfrm>
              <a:off x="5933899" y="2515786"/>
              <a:ext cx="1186034" cy="69140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8FDF3CF5-B433-DEA2-27F8-91A733E3DD48}"/>
                </a:ext>
              </a:extLst>
            </p:cNvPr>
            <p:cNvCxnSpPr>
              <a:cxnSpLocks/>
              <a:stCxn id="42" idx="5"/>
              <a:endCxn id="43" idx="1"/>
            </p:cNvCxnSpPr>
            <p:nvPr/>
          </p:nvCxnSpPr>
          <p:spPr>
            <a:xfrm>
              <a:off x="3486017" y="2528718"/>
              <a:ext cx="411147"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56DD48E3-7DB3-0FE7-D454-0C86870F7DCD}"/>
                </a:ext>
              </a:extLst>
            </p:cNvPr>
            <p:cNvCxnSpPr>
              <a:cxnSpLocks/>
              <a:stCxn id="42" idx="3"/>
              <a:endCxn id="44" idx="7"/>
            </p:cNvCxnSpPr>
            <p:nvPr/>
          </p:nvCxnSpPr>
          <p:spPr>
            <a:xfrm flipH="1">
              <a:off x="2311644" y="2528718"/>
              <a:ext cx="1148509"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9" name="Straight Arrow Connector 78">
              <a:extLst>
                <a:ext uri="{FF2B5EF4-FFF2-40B4-BE49-F238E27FC236}">
                  <a16:creationId xmlns:a16="http://schemas.microsoft.com/office/drawing/2014/main" id="{D13CC582-D4A4-4112-525A-4FA43C78641E}"/>
                </a:ext>
              </a:extLst>
            </p:cNvPr>
            <p:cNvCxnSpPr>
              <a:cxnSpLocks/>
              <a:stCxn id="44" idx="3"/>
              <a:endCxn id="126" idx="0"/>
            </p:cNvCxnSpPr>
            <p:nvPr/>
          </p:nvCxnSpPr>
          <p:spPr>
            <a:xfrm flipH="1">
              <a:off x="1583001" y="3233053"/>
              <a:ext cx="70277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0" name="Straight Arrow Connector 79">
              <a:extLst>
                <a:ext uri="{FF2B5EF4-FFF2-40B4-BE49-F238E27FC236}">
                  <a16:creationId xmlns:a16="http://schemas.microsoft.com/office/drawing/2014/main" id="{95E9E3E7-FE81-6EA6-9944-4F6C51054CD0}"/>
                </a:ext>
              </a:extLst>
            </p:cNvPr>
            <p:cNvCxnSpPr>
              <a:cxnSpLocks/>
              <a:stCxn id="44" idx="5"/>
              <a:endCxn id="125" idx="0"/>
            </p:cNvCxnSpPr>
            <p:nvPr/>
          </p:nvCxnSpPr>
          <p:spPr>
            <a:xfrm>
              <a:off x="2311644" y="3233053"/>
              <a:ext cx="15511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52F018A9-EF1C-B9B0-695F-0C8FFEAF95D2}"/>
                </a:ext>
              </a:extLst>
            </p:cNvPr>
            <p:cNvCxnSpPr>
              <a:cxnSpLocks/>
              <a:stCxn id="43" idx="5"/>
              <a:endCxn id="127" idx="0"/>
            </p:cNvCxnSpPr>
            <p:nvPr/>
          </p:nvCxnSpPr>
          <p:spPr>
            <a:xfrm>
              <a:off x="3923028" y="3233053"/>
              <a:ext cx="31125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2" name="Straight Arrow Connector 81">
              <a:extLst>
                <a:ext uri="{FF2B5EF4-FFF2-40B4-BE49-F238E27FC236}">
                  <a16:creationId xmlns:a16="http://schemas.microsoft.com/office/drawing/2014/main" id="{64490FA5-5EF6-B04C-E777-B2634DC5830E}"/>
                </a:ext>
              </a:extLst>
            </p:cNvPr>
            <p:cNvCxnSpPr>
              <a:cxnSpLocks/>
              <a:stCxn id="47" idx="5"/>
              <a:endCxn id="129" idx="0"/>
            </p:cNvCxnSpPr>
            <p:nvPr/>
          </p:nvCxnSpPr>
          <p:spPr>
            <a:xfrm>
              <a:off x="5534412" y="3233053"/>
              <a:ext cx="46739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3" name="Straight Arrow Connector 82">
              <a:extLst>
                <a:ext uri="{FF2B5EF4-FFF2-40B4-BE49-F238E27FC236}">
                  <a16:creationId xmlns:a16="http://schemas.microsoft.com/office/drawing/2014/main" id="{A22BFBFE-9C85-7C14-5037-8C49B3EFACDD}"/>
                </a:ext>
              </a:extLst>
            </p:cNvPr>
            <p:cNvCxnSpPr>
              <a:cxnSpLocks/>
              <a:stCxn id="47" idx="3"/>
              <a:endCxn id="130" idx="7"/>
            </p:cNvCxnSpPr>
            <p:nvPr/>
          </p:nvCxnSpPr>
          <p:spPr>
            <a:xfrm flipH="1">
              <a:off x="5130981" y="3233053"/>
              <a:ext cx="37756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74498D7A-7D19-3038-E43C-CACC220D0104}"/>
                </a:ext>
              </a:extLst>
            </p:cNvPr>
            <p:cNvCxnSpPr>
              <a:cxnSpLocks/>
              <a:stCxn id="46" idx="4"/>
              <a:endCxn id="132" idx="0"/>
            </p:cNvCxnSpPr>
            <p:nvPr/>
          </p:nvCxnSpPr>
          <p:spPr>
            <a:xfrm flipH="1">
              <a:off x="6885573" y="3238409"/>
              <a:ext cx="247292" cy="7548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C33C04B7-CB7E-0E19-99FA-6FC07952431E}"/>
                </a:ext>
              </a:extLst>
            </p:cNvPr>
            <p:cNvCxnSpPr>
              <a:cxnSpLocks/>
              <a:stCxn id="46" idx="5"/>
              <a:endCxn id="131" idx="1"/>
            </p:cNvCxnSpPr>
            <p:nvPr/>
          </p:nvCxnSpPr>
          <p:spPr>
            <a:xfrm>
              <a:off x="7145797" y="3233053"/>
              <a:ext cx="610604"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ABEA8AE0-7C3D-83CD-ECB9-507E9C4E94FE}"/>
                </a:ext>
              </a:extLst>
            </p:cNvPr>
            <p:cNvCxnSpPr>
              <a:cxnSpLocks/>
              <a:stCxn id="43" idx="3"/>
              <a:endCxn id="128" idx="7"/>
            </p:cNvCxnSpPr>
            <p:nvPr/>
          </p:nvCxnSpPr>
          <p:spPr>
            <a:xfrm flipH="1">
              <a:off x="3363457" y="3233053"/>
              <a:ext cx="53370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E62556B8-67F9-F4BB-3446-EA5791C97AC6}"/>
                </a:ext>
              </a:extLst>
            </p:cNvPr>
            <p:cNvCxnSpPr>
              <a:cxnSpLocks/>
              <a:stCxn id="126" idx="3"/>
              <a:endCxn id="51" idx="0"/>
            </p:cNvCxnSpPr>
            <p:nvPr/>
          </p:nvCxnSpPr>
          <p:spPr>
            <a:xfrm flipH="1">
              <a:off x="1265840" y="4024477"/>
              <a:ext cx="304229"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9031DE8D-72FE-62C4-F489-603D12547037}"/>
                </a:ext>
              </a:extLst>
            </p:cNvPr>
            <p:cNvCxnSpPr>
              <a:cxnSpLocks/>
              <a:stCxn id="125" idx="3"/>
              <a:endCxn id="50" idx="0"/>
            </p:cNvCxnSpPr>
            <p:nvPr/>
          </p:nvCxnSpPr>
          <p:spPr>
            <a:xfrm flipH="1">
              <a:off x="2165924" y="4024477"/>
              <a:ext cx="28790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710CA2BA-E259-7A94-584E-85A195319EAE}"/>
                </a:ext>
              </a:extLst>
            </p:cNvPr>
            <p:cNvCxnSpPr>
              <a:cxnSpLocks/>
              <a:stCxn id="128" idx="3"/>
              <a:endCxn id="53" idx="0"/>
            </p:cNvCxnSpPr>
            <p:nvPr/>
          </p:nvCxnSpPr>
          <p:spPr>
            <a:xfrm flipH="1">
              <a:off x="3066008" y="4024477"/>
              <a:ext cx="27158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5A0DCCE3-7712-5294-189B-FFC84958CF0E}"/>
                </a:ext>
              </a:extLst>
            </p:cNvPr>
            <p:cNvCxnSpPr>
              <a:cxnSpLocks/>
              <a:stCxn id="127" idx="3"/>
              <a:endCxn id="52" idx="7"/>
            </p:cNvCxnSpPr>
            <p:nvPr/>
          </p:nvCxnSpPr>
          <p:spPr>
            <a:xfrm flipH="1">
              <a:off x="3979024" y="4024477"/>
              <a:ext cx="242331"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1" name="Straight Arrow Connector 90">
              <a:extLst>
                <a:ext uri="{FF2B5EF4-FFF2-40B4-BE49-F238E27FC236}">
                  <a16:creationId xmlns:a16="http://schemas.microsoft.com/office/drawing/2014/main" id="{1BD3297F-7905-7DCA-D617-BCF5516A5FBE}"/>
                </a:ext>
              </a:extLst>
            </p:cNvPr>
            <p:cNvCxnSpPr>
              <a:cxnSpLocks/>
              <a:stCxn id="130" idx="3"/>
              <a:endCxn id="55" idx="0"/>
            </p:cNvCxnSpPr>
            <p:nvPr/>
          </p:nvCxnSpPr>
          <p:spPr>
            <a:xfrm flipH="1">
              <a:off x="4866176" y="4024477"/>
              <a:ext cx="23894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A30E019A-D539-B29D-798D-B33951F33653}"/>
                </a:ext>
              </a:extLst>
            </p:cNvPr>
            <p:cNvCxnSpPr>
              <a:cxnSpLocks/>
              <a:stCxn id="129" idx="3"/>
              <a:endCxn id="54" idx="7"/>
            </p:cNvCxnSpPr>
            <p:nvPr/>
          </p:nvCxnSpPr>
          <p:spPr>
            <a:xfrm flipH="1">
              <a:off x="5779192" y="4024477"/>
              <a:ext cx="209687"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6E5F2480-F302-83D0-1FD2-C2D0ACE200D2}"/>
                </a:ext>
              </a:extLst>
            </p:cNvPr>
            <p:cNvCxnSpPr>
              <a:cxnSpLocks/>
              <a:stCxn id="132" idx="3"/>
              <a:endCxn id="64" idx="0"/>
            </p:cNvCxnSpPr>
            <p:nvPr/>
          </p:nvCxnSpPr>
          <p:spPr>
            <a:xfrm flipH="1">
              <a:off x="6666344" y="4024477"/>
              <a:ext cx="20629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97C4525E-2A6B-B8BB-221B-9241FB9DC7B3}"/>
                </a:ext>
              </a:extLst>
            </p:cNvPr>
            <p:cNvCxnSpPr>
              <a:cxnSpLocks/>
              <a:stCxn id="131" idx="3"/>
              <a:endCxn id="56" idx="0"/>
            </p:cNvCxnSpPr>
            <p:nvPr/>
          </p:nvCxnSpPr>
          <p:spPr>
            <a:xfrm flipH="1">
              <a:off x="7566428" y="4024477"/>
              <a:ext cx="18997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80FC126-5A90-A330-615A-AC008BF72521}"/>
                </a:ext>
              </a:extLst>
            </p:cNvPr>
            <p:cNvCxnSpPr>
              <a:cxnSpLocks/>
              <a:stCxn id="127" idx="5"/>
              <a:endCxn id="67" idx="0"/>
            </p:cNvCxnSpPr>
            <p:nvPr/>
          </p:nvCxnSpPr>
          <p:spPr>
            <a:xfrm>
              <a:off x="4247219" y="4024477"/>
              <a:ext cx="16891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17C52DDD-0040-7944-BA20-BCF84A2C8743}"/>
                </a:ext>
              </a:extLst>
            </p:cNvPr>
            <p:cNvCxnSpPr>
              <a:cxnSpLocks/>
              <a:stCxn id="130" idx="5"/>
              <a:endCxn id="70" idx="0"/>
            </p:cNvCxnSpPr>
            <p:nvPr/>
          </p:nvCxnSpPr>
          <p:spPr>
            <a:xfrm>
              <a:off x="5130981" y="4024477"/>
              <a:ext cx="18523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id="{DD754AE9-69D2-4792-7135-A1C0C3173268}"/>
                </a:ext>
              </a:extLst>
            </p:cNvPr>
            <p:cNvCxnSpPr>
              <a:cxnSpLocks/>
              <a:stCxn id="129" idx="5"/>
              <a:endCxn id="69" idx="0"/>
            </p:cNvCxnSpPr>
            <p:nvPr/>
          </p:nvCxnSpPr>
          <p:spPr>
            <a:xfrm>
              <a:off x="6014743" y="4024477"/>
              <a:ext cx="201559"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2A48672D-ADA0-FF30-8FF7-E8BE5F349048}"/>
                </a:ext>
              </a:extLst>
            </p:cNvPr>
            <p:cNvCxnSpPr>
              <a:cxnSpLocks/>
              <a:stCxn id="132" idx="5"/>
              <a:endCxn id="72" idx="0"/>
            </p:cNvCxnSpPr>
            <p:nvPr/>
          </p:nvCxnSpPr>
          <p:spPr>
            <a:xfrm>
              <a:off x="6898505" y="4024477"/>
              <a:ext cx="21788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C50C8791-187A-242E-ACF1-6BDED3A6F43E}"/>
                </a:ext>
              </a:extLst>
            </p:cNvPr>
            <p:cNvCxnSpPr>
              <a:cxnSpLocks/>
              <a:stCxn id="131" idx="5"/>
              <a:endCxn id="71" idx="1"/>
            </p:cNvCxnSpPr>
            <p:nvPr/>
          </p:nvCxnSpPr>
          <p:spPr>
            <a:xfrm>
              <a:off x="7782265" y="4024477"/>
              <a:ext cx="221270"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33953689-0EE9-7B1E-DFBA-AB0C440E583C}"/>
                </a:ext>
              </a:extLst>
            </p:cNvPr>
            <p:cNvCxnSpPr>
              <a:cxnSpLocks/>
              <a:stCxn id="128" idx="5"/>
              <a:endCxn id="68" idx="0"/>
            </p:cNvCxnSpPr>
            <p:nvPr/>
          </p:nvCxnSpPr>
          <p:spPr>
            <a:xfrm>
              <a:off x="3363457" y="4024477"/>
              <a:ext cx="15259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CB21D9FD-326F-3085-DD94-8A3F83175BA1}"/>
                </a:ext>
              </a:extLst>
            </p:cNvPr>
            <p:cNvCxnSpPr>
              <a:cxnSpLocks/>
              <a:stCxn id="125" idx="5"/>
              <a:endCxn id="65" idx="0"/>
            </p:cNvCxnSpPr>
            <p:nvPr/>
          </p:nvCxnSpPr>
          <p:spPr>
            <a:xfrm>
              <a:off x="2479695" y="4024477"/>
              <a:ext cx="13627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896F02ED-5BA7-F894-65AB-0EE6CD4A0A6C}"/>
                </a:ext>
              </a:extLst>
            </p:cNvPr>
            <p:cNvCxnSpPr>
              <a:cxnSpLocks/>
              <a:endCxn id="66" idx="0"/>
            </p:cNvCxnSpPr>
            <p:nvPr/>
          </p:nvCxnSpPr>
          <p:spPr>
            <a:xfrm>
              <a:off x="1579122" y="4012807"/>
              <a:ext cx="136760" cy="93631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1D0AF1EB-9349-7F36-E268-6440F0D914D5}"/>
                </a:ext>
              </a:extLst>
            </p:cNvPr>
            <p:cNvSpPr txBox="1"/>
            <p:nvPr/>
          </p:nvSpPr>
          <p:spPr>
            <a:xfrm>
              <a:off x="6360751" y="4877467"/>
              <a:ext cx="284051" cy="338553"/>
            </a:xfrm>
            <a:prstGeom prst="rect">
              <a:avLst/>
            </a:prstGeom>
            <a:noFill/>
          </p:spPr>
          <p:txBody>
            <a:bodyPr wrap="none" rtlCol="0">
              <a:spAutoFit/>
            </a:bodyPr>
            <a:lstStyle/>
            <a:p>
              <a:r>
                <a:rPr lang="en-US" sz="1600" dirty="0"/>
                <a:t>T</a:t>
              </a:r>
            </a:p>
          </p:txBody>
        </p:sp>
        <p:sp>
          <p:nvSpPr>
            <p:cNvPr id="104" name="TextBox 103">
              <a:extLst>
                <a:ext uri="{FF2B5EF4-FFF2-40B4-BE49-F238E27FC236}">
                  <a16:creationId xmlns:a16="http://schemas.microsoft.com/office/drawing/2014/main" id="{BCC814D5-ED49-FB5A-7CE7-2BFFEB3D95E5}"/>
                </a:ext>
              </a:extLst>
            </p:cNvPr>
            <p:cNvSpPr txBox="1"/>
            <p:nvPr/>
          </p:nvSpPr>
          <p:spPr>
            <a:xfrm>
              <a:off x="6812930" y="4877467"/>
              <a:ext cx="284051" cy="338553"/>
            </a:xfrm>
            <a:prstGeom prst="rect">
              <a:avLst/>
            </a:prstGeom>
            <a:noFill/>
          </p:spPr>
          <p:txBody>
            <a:bodyPr wrap="none" rtlCol="0">
              <a:spAutoFit/>
            </a:bodyPr>
            <a:lstStyle/>
            <a:p>
              <a:r>
                <a:rPr lang="en-US" sz="1600" dirty="0"/>
                <a:t>T</a:t>
              </a:r>
            </a:p>
          </p:txBody>
        </p:sp>
        <p:sp>
          <p:nvSpPr>
            <p:cNvPr id="105" name="TextBox 104">
              <a:extLst>
                <a:ext uri="{FF2B5EF4-FFF2-40B4-BE49-F238E27FC236}">
                  <a16:creationId xmlns:a16="http://schemas.microsoft.com/office/drawing/2014/main" id="{646BA0F0-4F09-430D-19DB-EFC7FF85D714}"/>
                </a:ext>
              </a:extLst>
            </p:cNvPr>
            <p:cNvSpPr txBox="1"/>
            <p:nvPr/>
          </p:nvSpPr>
          <p:spPr>
            <a:xfrm>
              <a:off x="7265111" y="4877467"/>
              <a:ext cx="284051" cy="338553"/>
            </a:xfrm>
            <a:prstGeom prst="rect">
              <a:avLst/>
            </a:prstGeom>
            <a:noFill/>
          </p:spPr>
          <p:txBody>
            <a:bodyPr wrap="none" rtlCol="0">
              <a:spAutoFit/>
            </a:bodyPr>
            <a:lstStyle/>
            <a:p>
              <a:r>
                <a:rPr lang="en-US" sz="1600" dirty="0"/>
                <a:t>T</a:t>
              </a:r>
            </a:p>
          </p:txBody>
        </p:sp>
        <p:sp>
          <p:nvSpPr>
            <p:cNvPr id="106" name="TextBox 105">
              <a:extLst>
                <a:ext uri="{FF2B5EF4-FFF2-40B4-BE49-F238E27FC236}">
                  <a16:creationId xmlns:a16="http://schemas.microsoft.com/office/drawing/2014/main" id="{719718A3-BFFC-55AD-91DC-D8189604B109}"/>
                </a:ext>
              </a:extLst>
            </p:cNvPr>
            <p:cNvSpPr txBox="1"/>
            <p:nvPr/>
          </p:nvSpPr>
          <p:spPr>
            <a:xfrm>
              <a:off x="7717290" y="4877467"/>
              <a:ext cx="284051" cy="338553"/>
            </a:xfrm>
            <a:prstGeom prst="rect">
              <a:avLst/>
            </a:prstGeom>
            <a:noFill/>
          </p:spPr>
          <p:txBody>
            <a:bodyPr wrap="none" rtlCol="0">
              <a:spAutoFit/>
            </a:bodyPr>
            <a:lstStyle/>
            <a:p>
              <a:r>
                <a:rPr lang="en-US" sz="1600" dirty="0"/>
                <a:t>T</a:t>
              </a:r>
            </a:p>
          </p:txBody>
        </p:sp>
        <p:sp>
          <p:nvSpPr>
            <p:cNvPr id="107" name="TextBox 106">
              <a:extLst>
                <a:ext uri="{FF2B5EF4-FFF2-40B4-BE49-F238E27FC236}">
                  <a16:creationId xmlns:a16="http://schemas.microsoft.com/office/drawing/2014/main" id="{9C8C53E7-A8AC-31F0-8680-C49C5B9BE47A}"/>
                </a:ext>
              </a:extLst>
            </p:cNvPr>
            <p:cNvSpPr txBox="1"/>
            <p:nvPr/>
          </p:nvSpPr>
          <p:spPr>
            <a:xfrm>
              <a:off x="4551486" y="4881233"/>
              <a:ext cx="284051" cy="338553"/>
            </a:xfrm>
            <a:prstGeom prst="rect">
              <a:avLst/>
            </a:prstGeom>
            <a:noFill/>
          </p:spPr>
          <p:txBody>
            <a:bodyPr wrap="none" rtlCol="0">
              <a:spAutoFit/>
            </a:bodyPr>
            <a:lstStyle/>
            <a:p>
              <a:r>
                <a:rPr lang="en-US" sz="1600" dirty="0"/>
                <a:t>F</a:t>
              </a:r>
            </a:p>
          </p:txBody>
        </p:sp>
        <p:sp>
          <p:nvSpPr>
            <p:cNvPr id="108" name="TextBox 107">
              <a:extLst>
                <a:ext uri="{FF2B5EF4-FFF2-40B4-BE49-F238E27FC236}">
                  <a16:creationId xmlns:a16="http://schemas.microsoft.com/office/drawing/2014/main" id="{E5BE874A-2CB5-FFF8-E29A-4DE617A9362E}"/>
                </a:ext>
              </a:extLst>
            </p:cNvPr>
            <p:cNvSpPr txBox="1"/>
            <p:nvPr/>
          </p:nvSpPr>
          <p:spPr>
            <a:xfrm>
              <a:off x="5003662" y="4881233"/>
              <a:ext cx="284051" cy="338553"/>
            </a:xfrm>
            <a:prstGeom prst="rect">
              <a:avLst/>
            </a:prstGeom>
            <a:noFill/>
          </p:spPr>
          <p:txBody>
            <a:bodyPr wrap="none" rtlCol="0">
              <a:spAutoFit/>
            </a:bodyPr>
            <a:lstStyle/>
            <a:p>
              <a:r>
                <a:rPr lang="en-US" sz="1600" dirty="0"/>
                <a:t>F</a:t>
              </a:r>
            </a:p>
          </p:txBody>
        </p:sp>
        <p:sp>
          <p:nvSpPr>
            <p:cNvPr id="109" name="TextBox 108">
              <a:extLst>
                <a:ext uri="{FF2B5EF4-FFF2-40B4-BE49-F238E27FC236}">
                  <a16:creationId xmlns:a16="http://schemas.microsoft.com/office/drawing/2014/main" id="{4A75B659-827D-D0A7-F50F-CA6967282497}"/>
                </a:ext>
              </a:extLst>
            </p:cNvPr>
            <p:cNvSpPr txBox="1"/>
            <p:nvPr/>
          </p:nvSpPr>
          <p:spPr>
            <a:xfrm>
              <a:off x="5455841" y="4881233"/>
              <a:ext cx="284051" cy="338553"/>
            </a:xfrm>
            <a:prstGeom prst="rect">
              <a:avLst/>
            </a:prstGeom>
            <a:noFill/>
          </p:spPr>
          <p:txBody>
            <a:bodyPr wrap="none" rtlCol="0">
              <a:spAutoFit/>
            </a:bodyPr>
            <a:lstStyle/>
            <a:p>
              <a:r>
                <a:rPr lang="en-US" sz="1600" dirty="0"/>
                <a:t>F</a:t>
              </a:r>
            </a:p>
          </p:txBody>
        </p:sp>
        <p:sp>
          <p:nvSpPr>
            <p:cNvPr id="110" name="TextBox 109">
              <a:extLst>
                <a:ext uri="{FF2B5EF4-FFF2-40B4-BE49-F238E27FC236}">
                  <a16:creationId xmlns:a16="http://schemas.microsoft.com/office/drawing/2014/main" id="{661B6718-E87D-5A19-8378-B77F1AD93183}"/>
                </a:ext>
              </a:extLst>
            </p:cNvPr>
            <p:cNvSpPr txBox="1"/>
            <p:nvPr/>
          </p:nvSpPr>
          <p:spPr>
            <a:xfrm>
              <a:off x="5908020" y="4881233"/>
              <a:ext cx="284051" cy="338553"/>
            </a:xfrm>
            <a:prstGeom prst="rect">
              <a:avLst/>
            </a:prstGeom>
            <a:noFill/>
          </p:spPr>
          <p:txBody>
            <a:bodyPr wrap="none" rtlCol="0">
              <a:spAutoFit/>
            </a:bodyPr>
            <a:lstStyle/>
            <a:p>
              <a:r>
                <a:rPr lang="en-US" sz="1600" dirty="0"/>
                <a:t>T</a:t>
              </a:r>
            </a:p>
          </p:txBody>
        </p:sp>
        <p:sp>
          <p:nvSpPr>
            <p:cNvPr id="111" name="TextBox 110">
              <a:extLst>
                <a:ext uri="{FF2B5EF4-FFF2-40B4-BE49-F238E27FC236}">
                  <a16:creationId xmlns:a16="http://schemas.microsoft.com/office/drawing/2014/main" id="{7A09624B-761C-308F-E918-FB2E7721C7D9}"/>
                </a:ext>
              </a:extLst>
            </p:cNvPr>
            <p:cNvSpPr txBox="1"/>
            <p:nvPr/>
          </p:nvSpPr>
          <p:spPr>
            <a:xfrm>
              <a:off x="2743810" y="4877467"/>
              <a:ext cx="284051" cy="338553"/>
            </a:xfrm>
            <a:prstGeom prst="rect">
              <a:avLst/>
            </a:prstGeom>
            <a:noFill/>
          </p:spPr>
          <p:txBody>
            <a:bodyPr wrap="none" rtlCol="0">
              <a:spAutoFit/>
            </a:bodyPr>
            <a:lstStyle/>
            <a:p>
              <a:r>
                <a:rPr lang="en-US" sz="1600" dirty="0"/>
                <a:t>F</a:t>
              </a:r>
            </a:p>
          </p:txBody>
        </p:sp>
        <p:sp>
          <p:nvSpPr>
            <p:cNvPr id="112" name="TextBox 111">
              <a:extLst>
                <a:ext uri="{FF2B5EF4-FFF2-40B4-BE49-F238E27FC236}">
                  <a16:creationId xmlns:a16="http://schemas.microsoft.com/office/drawing/2014/main" id="{28DA9B99-D292-A07B-3B4A-A4C5152B55D5}"/>
                </a:ext>
              </a:extLst>
            </p:cNvPr>
            <p:cNvSpPr txBox="1"/>
            <p:nvPr/>
          </p:nvSpPr>
          <p:spPr>
            <a:xfrm>
              <a:off x="3195987" y="4877467"/>
              <a:ext cx="284051" cy="338553"/>
            </a:xfrm>
            <a:prstGeom prst="rect">
              <a:avLst/>
            </a:prstGeom>
            <a:noFill/>
          </p:spPr>
          <p:txBody>
            <a:bodyPr wrap="none" rtlCol="0">
              <a:spAutoFit/>
            </a:bodyPr>
            <a:lstStyle/>
            <a:p>
              <a:r>
                <a:rPr lang="en-US" sz="1600" dirty="0"/>
                <a:t>F</a:t>
              </a:r>
            </a:p>
          </p:txBody>
        </p:sp>
        <p:sp>
          <p:nvSpPr>
            <p:cNvPr id="113" name="TextBox 112">
              <a:extLst>
                <a:ext uri="{FF2B5EF4-FFF2-40B4-BE49-F238E27FC236}">
                  <a16:creationId xmlns:a16="http://schemas.microsoft.com/office/drawing/2014/main" id="{85026423-9807-686D-B336-0AACC3B4FA39}"/>
                </a:ext>
              </a:extLst>
            </p:cNvPr>
            <p:cNvSpPr txBox="1"/>
            <p:nvPr/>
          </p:nvSpPr>
          <p:spPr>
            <a:xfrm>
              <a:off x="3648166" y="4877467"/>
              <a:ext cx="284051" cy="338553"/>
            </a:xfrm>
            <a:prstGeom prst="rect">
              <a:avLst/>
            </a:prstGeom>
            <a:noFill/>
          </p:spPr>
          <p:txBody>
            <a:bodyPr wrap="none" rtlCol="0">
              <a:spAutoFit/>
            </a:bodyPr>
            <a:lstStyle/>
            <a:p>
              <a:r>
                <a:rPr lang="en-US" sz="1600" dirty="0"/>
                <a:t>F</a:t>
              </a:r>
            </a:p>
          </p:txBody>
        </p:sp>
        <p:sp>
          <p:nvSpPr>
            <p:cNvPr id="114" name="TextBox 113">
              <a:extLst>
                <a:ext uri="{FF2B5EF4-FFF2-40B4-BE49-F238E27FC236}">
                  <a16:creationId xmlns:a16="http://schemas.microsoft.com/office/drawing/2014/main" id="{61E8E9D7-6364-7755-19C3-D566051731CE}"/>
                </a:ext>
              </a:extLst>
            </p:cNvPr>
            <p:cNvSpPr txBox="1"/>
            <p:nvPr/>
          </p:nvSpPr>
          <p:spPr>
            <a:xfrm>
              <a:off x="4100345" y="4877467"/>
              <a:ext cx="284051" cy="338553"/>
            </a:xfrm>
            <a:prstGeom prst="rect">
              <a:avLst/>
            </a:prstGeom>
            <a:noFill/>
          </p:spPr>
          <p:txBody>
            <a:bodyPr wrap="none" rtlCol="0">
              <a:spAutoFit/>
            </a:bodyPr>
            <a:lstStyle/>
            <a:p>
              <a:r>
                <a:rPr lang="en-US" sz="1600" dirty="0"/>
                <a:t>T</a:t>
              </a:r>
            </a:p>
          </p:txBody>
        </p:sp>
        <p:sp>
          <p:nvSpPr>
            <p:cNvPr id="115" name="TextBox 114">
              <a:extLst>
                <a:ext uri="{FF2B5EF4-FFF2-40B4-BE49-F238E27FC236}">
                  <a16:creationId xmlns:a16="http://schemas.microsoft.com/office/drawing/2014/main" id="{DEF4EA2E-F729-525E-33BC-2BA6B75686D3}"/>
                </a:ext>
              </a:extLst>
            </p:cNvPr>
            <p:cNvSpPr txBox="1"/>
            <p:nvPr/>
          </p:nvSpPr>
          <p:spPr>
            <a:xfrm>
              <a:off x="948375" y="4877467"/>
              <a:ext cx="284051" cy="338553"/>
            </a:xfrm>
            <a:prstGeom prst="rect">
              <a:avLst/>
            </a:prstGeom>
            <a:noFill/>
          </p:spPr>
          <p:txBody>
            <a:bodyPr wrap="none" rtlCol="0">
              <a:spAutoFit/>
            </a:bodyPr>
            <a:lstStyle/>
            <a:p>
              <a:r>
                <a:rPr lang="en-US" sz="1600" dirty="0"/>
                <a:t>F</a:t>
              </a:r>
            </a:p>
          </p:txBody>
        </p:sp>
        <p:sp>
          <p:nvSpPr>
            <p:cNvPr id="116" name="TextBox 115">
              <a:extLst>
                <a:ext uri="{FF2B5EF4-FFF2-40B4-BE49-F238E27FC236}">
                  <a16:creationId xmlns:a16="http://schemas.microsoft.com/office/drawing/2014/main" id="{23E9CBDE-2D92-45A7-D0B6-143F11780E9C}"/>
                </a:ext>
              </a:extLst>
            </p:cNvPr>
            <p:cNvSpPr txBox="1"/>
            <p:nvPr/>
          </p:nvSpPr>
          <p:spPr>
            <a:xfrm>
              <a:off x="1400552" y="4877467"/>
              <a:ext cx="284051" cy="338553"/>
            </a:xfrm>
            <a:prstGeom prst="rect">
              <a:avLst/>
            </a:prstGeom>
            <a:noFill/>
          </p:spPr>
          <p:txBody>
            <a:bodyPr wrap="none" rtlCol="0">
              <a:spAutoFit/>
            </a:bodyPr>
            <a:lstStyle/>
            <a:p>
              <a:r>
                <a:rPr lang="en-US" sz="1600" dirty="0"/>
                <a:t>F</a:t>
              </a:r>
            </a:p>
          </p:txBody>
        </p:sp>
        <p:sp>
          <p:nvSpPr>
            <p:cNvPr id="117" name="TextBox 116">
              <a:extLst>
                <a:ext uri="{FF2B5EF4-FFF2-40B4-BE49-F238E27FC236}">
                  <a16:creationId xmlns:a16="http://schemas.microsoft.com/office/drawing/2014/main" id="{551600ED-1462-2447-C56E-2C2AD84C3AC0}"/>
                </a:ext>
              </a:extLst>
            </p:cNvPr>
            <p:cNvSpPr txBox="1"/>
            <p:nvPr/>
          </p:nvSpPr>
          <p:spPr>
            <a:xfrm>
              <a:off x="1852731" y="4877467"/>
              <a:ext cx="284051" cy="338553"/>
            </a:xfrm>
            <a:prstGeom prst="rect">
              <a:avLst/>
            </a:prstGeom>
            <a:noFill/>
          </p:spPr>
          <p:txBody>
            <a:bodyPr wrap="none" rtlCol="0">
              <a:spAutoFit/>
            </a:bodyPr>
            <a:lstStyle/>
            <a:p>
              <a:r>
                <a:rPr lang="en-US" sz="1600" dirty="0"/>
                <a:t>F</a:t>
              </a:r>
            </a:p>
          </p:txBody>
        </p:sp>
        <p:sp>
          <p:nvSpPr>
            <p:cNvPr id="118" name="TextBox 117">
              <a:extLst>
                <a:ext uri="{FF2B5EF4-FFF2-40B4-BE49-F238E27FC236}">
                  <a16:creationId xmlns:a16="http://schemas.microsoft.com/office/drawing/2014/main" id="{1BEDE17D-3A32-D4AE-96BD-6681C384C8C6}"/>
                </a:ext>
              </a:extLst>
            </p:cNvPr>
            <p:cNvSpPr txBox="1"/>
            <p:nvPr/>
          </p:nvSpPr>
          <p:spPr>
            <a:xfrm>
              <a:off x="2304910" y="4877467"/>
              <a:ext cx="284051" cy="338553"/>
            </a:xfrm>
            <a:prstGeom prst="rect">
              <a:avLst/>
            </a:prstGeom>
            <a:noFill/>
          </p:spPr>
          <p:txBody>
            <a:bodyPr wrap="none" rtlCol="0">
              <a:spAutoFit/>
            </a:bodyPr>
            <a:lstStyle/>
            <a:p>
              <a:r>
                <a:rPr lang="en-US" sz="1600" dirty="0"/>
                <a:t>T</a:t>
              </a:r>
            </a:p>
          </p:txBody>
        </p:sp>
        <mc:AlternateContent xmlns:mc="http://schemas.openxmlformats.org/markup-compatibility/2006" xmlns:a14="http://schemas.microsoft.com/office/drawing/2010/main">
          <mc:Choice Requires="a14">
            <p:sp>
              <p:nvSpPr>
                <p:cNvPr id="119" name="TextBox 118">
                  <a:extLst>
                    <a:ext uri="{FF2B5EF4-FFF2-40B4-BE49-F238E27FC236}">
                      <a16:creationId xmlns:a16="http://schemas.microsoft.com/office/drawing/2014/main" id="{B060CAE6-6A3B-68E5-0C0C-4BE7FE2FEEA0}"/>
                    </a:ext>
                  </a:extLst>
                </p:cNvPr>
                <p:cNvSpPr txBox="1"/>
                <p:nvPr/>
              </p:nvSpPr>
              <p:spPr>
                <a:xfrm>
                  <a:off x="601286" y="1832401"/>
                  <a:ext cx="794076" cy="717457"/>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0</m:t>
                            </m:r>
                          </m:sub>
                        </m:sSub>
                      </m:oMath>
                    </m:oMathPara>
                  </a14:m>
                  <a:endParaRPr lang="en-US" dirty="0"/>
                </a:p>
              </p:txBody>
            </p:sp>
          </mc:Choice>
          <mc:Fallback xmlns="">
            <p:sp>
              <p:nvSpPr>
                <p:cNvPr id="444" name="TextBox 443">
                  <a:extLst>
                    <a:ext uri="{FF2B5EF4-FFF2-40B4-BE49-F238E27FC236}">
                      <a16:creationId xmlns:a16="http://schemas.microsoft.com/office/drawing/2014/main" id="{6FB0CF42-25E1-C0BD-0819-9D83189B5572}"/>
                    </a:ext>
                  </a:extLst>
                </p:cNvPr>
                <p:cNvSpPr txBox="1">
                  <a:spLocks noRot="1" noChangeAspect="1" noMove="1" noResize="1" noEditPoints="1" noAdjustHandles="1" noChangeArrowheads="1" noChangeShapeType="1" noTextEdit="1"/>
                </p:cNvSpPr>
                <p:nvPr/>
              </p:nvSpPr>
              <p:spPr>
                <a:xfrm>
                  <a:off x="601286" y="1832401"/>
                  <a:ext cx="794076" cy="717457"/>
                </a:xfrm>
                <a:prstGeom prst="rect">
                  <a:avLst/>
                </a:prstGeom>
                <a:blipFill>
                  <a:blip r:embed="rId5"/>
                  <a:stretch>
                    <a:fillRect r="-339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0" name="TextBox 119">
                  <a:extLst>
                    <a:ext uri="{FF2B5EF4-FFF2-40B4-BE49-F238E27FC236}">
                      <a16:creationId xmlns:a16="http://schemas.microsoft.com/office/drawing/2014/main" id="{DF54BD97-FEE6-E775-1BBD-9D4629333B58}"/>
                    </a:ext>
                  </a:extLst>
                </p:cNvPr>
                <p:cNvSpPr txBox="1"/>
                <p:nvPr/>
              </p:nvSpPr>
              <p:spPr>
                <a:xfrm>
                  <a:off x="601284" y="2441744"/>
                  <a:ext cx="880443" cy="717457"/>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1</m:t>
                            </m:r>
                          </m:sub>
                        </m:sSub>
                      </m:oMath>
                    </m:oMathPara>
                  </a14:m>
                  <a:endParaRPr lang="en-US" dirty="0"/>
                </a:p>
              </p:txBody>
            </p:sp>
          </mc:Choice>
          <mc:Fallback xmlns="">
            <p:sp>
              <p:nvSpPr>
                <p:cNvPr id="445" name="TextBox 444">
                  <a:extLst>
                    <a:ext uri="{FF2B5EF4-FFF2-40B4-BE49-F238E27FC236}">
                      <a16:creationId xmlns:a16="http://schemas.microsoft.com/office/drawing/2014/main" id="{48C1CCA5-5B53-6743-4121-9F7FA94A152F}"/>
                    </a:ext>
                  </a:extLst>
                </p:cNvPr>
                <p:cNvSpPr txBox="1">
                  <a:spLocks noRot="1" noChangeAspect="1" noMove="1" noResize="1" noEditPoints="1" noAdjustHandles="1" noChangeArrowheads="1" noChangeShapeType="1" noTextEdit="1"/>
                </p:cNvSpPr>
                <p:nvPr/>
              </p:nvSpPr>
              <p:spPr>
                <a:xfrm>
                  <a:off x="601284" y="2441744"/>
                  <a:ext cx="880443" cy="717457"/>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1" name="TextBox 120">
                  <a:extLst>
                    <a:ext uri="{FF2B5EF4-FFF2-40B4-BE49-F238E27FC236}">
                      <a16:creationId xmlns:a16="http://schemas.microsoft.com/office/drawing/2014/main" id="{38DF3346-7540-DB37-D5B2-F95CC47FC270}"/>
                    </a:ext>
                  </a:extLst>
                </p:cNvPr>
                <p:cNvSpPr txBox="1"/>
                <p:nvPr/>
              </p:nvSpPr>
              <p:spPr>
                <a:xfrm>
                  <a:off x="601286" y="3048130"/>
                  <a:ext cx="794076" cy="717457"/>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2</m:t>
                            </m:r>
                          </m:sub>
                        </m:sSub>
                      </m:oMath>
                    </m:oMathPara>
                  </a14:m>
                  <a:endParaRPr lang="en-US" dirty="0"/>
                </a:p>
              </p:txBody>
            </p:sp>
          </mc:Choice>
          <mc:Fallback xmlns="">
            <p:sp>
              <p:nvSpPr>
                <p:cNvPr id="446" name="TextBox 445">
                  <a:extLst>
                    <a:ext uri="{FF2B5EF4-FFF2-40B4-BE49-F238E27FC236}">
                      <a16:creationId xmlns:a16="http://schemas.microsoft.com/office/drawing/2014/main" id="{D930D3A8-2C12-927D-65D9-1E8586631331}"/>
                    </a:ext>
                  </a:extLst>
                </p:cNvPr>
                <p:cNvSpPr txBox="1">
                  <a:spLocks noRot="1" noChangeAspect="1" noMove="1" noResize="1" noEditPoints="1" noAdjustHandles="1" noChangeArrowheads="1" noChangeShapeType="1" noTextEdit="1"/>
                </p:cNvSpPr>
                <p:nvPr/>
              </p:nvSpPr>
              <p:spPr>
                <a:xfrm>
                  <a:off x="601286" y="3048130"/>
                  <a:ext cx="794076" cy="717457"/>
                </a:xfrm>
                <a:prstGeom prst="rect">
                  <a:avLst/>
                </a:prstGeom>
                <a:blipFill>
                  <a:blip r:embed="rId7"/>
                  <a:stretch>
                    <a:fillRect r="-3390" b="-1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2" name="TextBox 121">
                  <a:extLst>
                    <a:ext uri="{FF2B5EF4-FFF2-40B4-BE49-F238E27FC236}">
                      <a16:creationId xmlns:a16="http://schemas.microsoft.com/office/drawing/2014/main" id="{978AC08C-67D0-F8A0-9410-C3075BA4B6FE}"/>
                    </a:ext>
                  </a:extLst>
                </p:cNvPr>
                <p:cNvSpPr txBox="1"/>
                <p:nvPr/>
              </p:nvSpPr>
              <p:spPr>
                <a:xfrm>
                  <a:off x="601284" y="3904611"/>
                  <a:ext cx="794074" cy="717457"/>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3</m:t>
                            </m:r>
                          </m:sub>
                        </m:sSub>
                      </m:oMath>
                    </m:oMathPara>
                  </a14:m>
                  <a:endParaRPr lang="en-US" dirty="0"/>
                </a:p>
              </p:txBody>
            </p:sp>
          </mc:Choice>
          <mc:Fallback xmlns="">
            <p:sp>
              <p:nvSpPr>
                <p:cNvPr id="447" name="TextBox 446">
                  <a:extLst>
                    <a:ext uri="{FF2B5EF4-FFF2-40B4-BE49-F238E27FC236}">
                      <a16:creationId xmlns:a16="http://schemas.microsoft.com/office/drawing/2014/main" id="{A8E48807-18FE-35CF-DF98-36103AA7641D}"/>
                    </a:ext>
                  </a:extLst>
                </p:cNvPr>
                <p:cNvSpPr txBox="1">
                  <a:spLocks noRot="1" noChangeAspect="1" noMove="1" noResize="1" noEditPoints="1" noAdjustHandles="1" noChangeArrowheads="1" noChangeShapeType="1" noTextEdit="1"/>
                </p:cNvSpPr>
                <p:nvPr/>
              </p:nvSpPr>
              <p:spPr>
                <a:xfrm>
                  <a:off x="601284" y="3904611"/>
                  <a:ext cx="794074" cy="717457"/>
                </a:xfrm>
                <a:prstGeom prst="rect">
                  <a:avLst/>
                </a:prstGeom>
                <a:blipFill>
                  <a:blip r:embed="rId8"/>
                  <a:stretch>
                    <a:fillRect r="-3390"/>
                  </a:stretch>
                </a:blipFill>
              </p:spPr>
              <p:txBody>
                <a:bodyPr/>
                <a:lstStyle/>
                <a:p>
                  <a:r>
                    <a:rPr lang="en-US">
                      <a:noFill/>
                    </a:rPr>
                    <a:t> </a:t>
                  </a:r>
                </a:p>
              </p:txBody>
            </p:sp>
          </mc:Fallback>
        </mc:AlternateContent>
        <p:sp>
          <p:nvSpPr>
            <p:cNvPr id="123" name="TextBox 122">
              <a:extLst>
                <a:ext uri="{FF2B5EF4-FFF2-40B4-BE49-F238E27FC236}">
                  <a16:creationId xmlns:a16="http://schemas.microsoft.com/office/drawing/2014/main" id="{5500FCAD-85CD-312A-0E15-6CE882B3A78C}"/>
                </a:ext>
              </a:extLst>
            </p:cNvPr>
            <p:cNvSpPr txBox="1"/>
            <p:nvPr/>
          </p:nvSpPr>
          <p:spPr>
            <a:xfrm>
              <a:off x="5291226" y="1848509"/>
              <a:ext cx="625924" cy="538093"/>
            </a:xfrm>
            <a:prstGeom prst="rect">
              <a:avLst/>
            </a:prstGeom>
            <a:noFill/>
          </p:spPr>
          <p:txBody>
            <a:bodyPr wrap="none" rtlCol="0">
              <a:spAutoFit/>
            </a:bodyPr>
            <a:lstStyle/>
            <a:p>
              <a:r>
                <a:rPr lang="en-US" sz="1200" dirty="0"/>
                <a:t>T</a:t>
              </a:r>
            </a:p>
          </p:txBody>
        </p:sp>
        <p:sp>
          <p:nvSpPr>
            <p:cNvPr id="124" name="TextBox 123">
              <a:extLst>
                <a:ext uri="{FF2B5EF4-FFF2-40B4-BE49-F238E27FC236}">
                  <a16:creationId xmlns:a16="http://schemas.microsoft.com/office/drawing/2014/main" id="{E87829E4-861C-CF9D-D8D2-29A76F46FA94}"/>
                </a:ext>
              </a:extLst>
            </p:cNvPr>
            <p:cNvSpPr txBox="1"/>
            <p:nvPr/>
          </p:nvSpPr>
          <p:spPr>
            <a:xfrm>
              <a:off x="3549576" y="1838170"/>
              <a:ext cx="625924" cy="538093"/>
            </a:xfrm>
            <a:prstGeom prst="rect">
              <a:avLst/>
            </a:prstGeom>
            <a:noFill/>
          </p:spPr>
          <p:txBody>
            <a:bodyPr wrap="square" rtlCol="0">
              <a:spAutoFit/>
            </a:bodyPr>
            <a:lstStyle/>
            <a:p>
              <a:r>
                <a:rPr lang="en-US" sz="1200" dirty="0"/>
                <a:t>F</a:t>
              </a:r>
            </a:p>
          </p:txBody>
        </p:sp>
      </p:grpSp>
    </p:spTree>
    <p:extLst>
      <p:ext uri="{BB962C8B-B14F-4D97-AF65-F5344CB8AC3E}">
        <p14:creationId xmlns:p14="http://schemas.microsoft.com/office/powerpoint/2010/main" val="2408225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dissolve">
                                      <p:cBhvr>
                                        <p:cTn id="7" dur="500"/>
                                        <p:tgtEl>
                                          <p:spTgt spid="37"/>
                                        </p:tgtEl>
                                      </p:cBhvr>
                                    </p:animEffect>
                                  </p:childTnLst>
                                </p:cTn>
                              </p:par>
                              <p:par>
                                <p:cTn id="8" presetID="9" presetClass="entr" presetSubtype="0"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dissolve">
                                      <p:cBhvr>
                                        <p:cTn id="10" dur="500"/>
                                        <p:tgtEl>
                                          <p:spTgt spid="16"/>
                                        </p:tgtEl>
                                      </p:cBhvr>
                                    </p:animEffect>
                                  </p:childTnLst>
                                </p:cTn>
                              </p:par>
                              <p:par>
                                <p:cTn id="11" presetID="9" presetClass="entr" presetSubtype="0" fill="hold"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dissolve">
                                      <p:cBhvr>
                                        <p:cTn id="13" dur="500"/>
                                        <p:tgtEl>
                                          <p:spTgt spid="40"/>
                                        </p:tgtEl>
                                      </p:cBhvr>
                                    </p:animEffect>
                                  </p:childTnLst>
                                </p:cTn>
                              </p:par>
                              <p:par>
                                <p:cTn id="14" presetID="9" presetClass="entr" presetSubtype="0"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dissolve">
                                      <p:cBhvr>
                                        <p:cTn id="16" dur="500"/>
                                        <p:tgtEl>
                                          <p:spTgt spid="4"/>
                                        </p:tgtEl>
                                      </p:cBhvr>
                                    </p:animEffect>
                                  </p:childTnLst>
                                </p:cTn>
                              </p:par>
                              <p:par>
                                <p:cTn id="17" presetID="9"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dissolve">
                                      <p:cBhvr>
                                        <p:cTn id="19" dur="500"/>
                                        <p:tgtEl>
                                          <p:spTgt spid="7"/>
                                        </p:tgtEl>
                                      </p:cBhvr>
                                    </p:animEffect>
                                  </p:childTnLst>
                                </p:cTn>
                              </p:par>
                              <p:par>
                                <p:cTn id="20" presetID="9" presetClass="entr" presetSubtype="0"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dissolve">
                                      <p:cBhvr>
                                        <p:cTn id="22" dur="500"/>
                                        <p:tgtEl>
                                          <p:spTgt spid="12"/>
                                        </p:tgtEl>
                                      </p:cBhvr>
                                    </p:animEffect>
                                  </p:childTnLst>
                                </p:cTn>
                              </p:par>
                              <p:par>
                                <p:cTn id="23" presetID="9" presetClass="entr" presetSubtype="0"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dissolve">
                                      <p:cBhvr>
                                        <p:cTn id="25" dur="500"/>
                                        <p:tgtEl>
                                          <p:spTgt spid="13"/>
                                        </p:tgtEl>
                                      </p:cBhvr>
                                    </p:animEffect>
                                  </p:childTnLst>
                                </p:cTn>
                              </p:par>
                              <p:par>
                                <p:cTn id="26" presetID="9" presetClass="entr" presetSubtype="0" fill="hold"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dissolve">
                                      <p:cBhvr>
                                        <p:cTn id="28" dur="500"/>
                                        <p:tgtEl>
                                          <p:spTgt spid="15"/>
                                        </p:tgtEl>
                                      </p:cBhvr>
                                    </p:animEffect>
                                  </p:childTnLst>
                                </p:cTn>
                              </p:par>
                              <p:par>
                                <p:cTn id="29" presetID="9"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dissolve">
                                      <p:cBhvr>
                                        <p:cTn id="31" dur="500"/>
                                        <p:tgtEl>
                                          <p:spTgt spid="14"/>
                                        </p:tgtEl>
                                      </p:cBhvr>
                                    </p:animEffect>
                                  </p:childTnLst>
                                </p:cTn>
                              </p:par>
                              <p:par>
                                <p:cTn id="32" presetID="9" presetClass="entr" presetSubtype="0" fill="hold"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500"/>
                                        <p:tgtEl>
                                          <p:spTgt spid="17"/>
                                        </p:tgtEl>
                                      </p:cBhvr>
                                    </p:animEffect>
                                  </p:childTnLst>
                                </p:cTn>
                              </p:par>
                              <p:par>
                                <p:cTn id="35" presetID="9" presetClass="entr" presetSubtype="0" fill="hold"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dissolve">
                                      <p:cBhvr>
                                        <p:cTn id="37" dur="500"/>
                                        <p:tgtEl>
                                          <p:spTgt spid="18"/>
                                        </p:tgtEl>
                                      </p:cBhvr>
                                    </p:animEffect>
                                  </p:childTnLst>
                                </p:cTn>
                              </p:par>
                              <p:par>
                                <p:cTn id="38" presetID="9" presetClass="entr" presetSubtype="0" fill="hold" nodeType="with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dissolve">
                                      <p:cBhvr>
                                        <p:cTn id="40" dur="500"/>
                                        <p:tgtEl>
                                          <p:spTgt spid="20"/>
                                        </p:tgtEl>
                                      </p:cBhvr>
                                    </p:animEffect>
                                  </p:childTnLst>
                                </p:cTn>
                              </p:par>
                              <p:par>
                                <p:cTn id="41" presetID="9" presetClass="entr" presetSubtype="0" fill="hold" nodeType="withEffect">
                                  <p:stCondLst>
                                    <p:cond delay="0"/>
                                  </p:stCondLst>
                                  <p:childTnLst>
                                    <p:set>
                                      <p:cBhvr>
                                        <p:cTn id="42" dur="1" fill="hold">
                                          <p:stCondLst>
                                            <p:cond delay="0"/>
                                          </p:stCondLst>
                                        </p:cTn>
                                        <p:tgtEl>
                                          <p:spTgt spid="45"/>
                                        </p:tgtEl>
                                        <p:attrNameLst>
                                          <p:attrName>style.visibility</p:attrName>
                                        </p:attrNameLst>
                                      </p:cBhvr>
                                      <p:to>
                                        <p:strVal val="visible"/>
                                      </p:to>
                                    </p:set>
                                    <p:animEffect transition="in" filter="dissolve">
                                      <p:cBhvr>
                                        <p:cTn id="43" dur="500"/>
                                        <p:tgtEl>
                                          <p:spTgt spid="45"/>
                                        </p:tgtEl>
                                      </p:cBhvr>
                                    </p:animEffect>
                                  </p:childTnLst>
                                </p:cTn>
                              </p:par>
                              <p:par>
                                <p:cTn id="44" presetID="9" presetClass="entr" presetSubtype="0" fill="hold" nodeType="with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dissolve">
                                      <p:cBhvr>
                                        <p:cTn id="46" dur="500"/>
                                        <p:tgtEl>
                                          <p:spTgt spid="48"/>
                                        </p:tgtEl>
                                      </p:cBhvr>
                                    </p:animEffect>
                                  </p:childTnLst>
                                </p:cTn>
                              </p:par>
                              <p:par>
                                <p:cTn id="47" presetID="9"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dissolve">
                                      <p:cBhvr>
                                        <p:cTn id="49" dur="500"/>
                                        <p:tgtEl>
                                          <p:spTgt spid="21"/>
                                        </p:tgtEl>
                                      </p:cBhvr>
                                    </p:animEffect>
                                  </p:childTnLst>
                                </p:cTn>
                              </p:par>
                              <p:par>
                                <p:cTn id="50" presetID="9" presetClass="entr" presetSubtype="0" fill="hold" nodeType="with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dissolve">
                                      <p:cBhvr>
                                        <p:cTn id="52" dur="500"/>
                                        <p:tgtEl>
                                          <p:spTgt spid="22"/>
                                        </p:tgtEl>
                                      </p:cBhvr>
                                    </p:animEffect>
                                  </p:childTnLst>
                                </p:cTn>
                              </p:par>
                              <p:par>
                                <p:cTn id="53" presetID="9" presetClass="entr" presetSubtype="0"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animEffect transition="in" filter="dissolve">
                                      <p:cBhvr>
                                        <p:cTn id="55" dur="500"/>
                                        <p:tgtEl>
                                          <p:spTgt spid="27"/>
                                        </p:tgtEl>
                                      </p:cBhvr>
                                    </p:animEffect>
                                  </p:childTnLst>
                                </p:cTn>
                              </p:par>
                              <p:par>
                                <p:cTn id="56" presetID="9" presetClass="entr" presetSubtype="0" fill="hold" nodeType="withEffect">
                                  <p:stCondLst>
                                    <p:cond delay="0"/>
                                  </p:stCondLst>
                                  <p:childTnLst>
                                    <p:set>
                                      <p:cBhvr>
                                        <p:cTn id="57" dur="1" fill="hold">
                                          <p:stCondLst>
                                            <p:cond delay="0"/>
                                          </p:stCondLst>
                                        </p:cTn>
                                        <p:tgtEl>
                                          <p:spTgt spid="28"/>
                                        </p:tgtEl>
                                        <p:attrNameLst>
                                          <p:attrName>style.visibility</p:attrName>
                                        </p:attrNameLst>
                                      </p:cBhvr>
                                      <p:to>
                                        <p:strVal val="visible"/>
                                      </p:to>
                                    </p:set>
                                    <p:animEffect transition="in" filter="dissolve">
                                      <p:cBhvr>
                                        <p:cTn id="58" dur="500"/>
                                        <p:tgtEl>
                                          <p:spTgt spid="28"/>
                                        </p:tgtEl>
                                      </p:cBhvr>
                                    </p:animEffect>
                                  </p:childTnLst>
                                </p:cTn>
                              </p:par>
                              <p:par>
                                <p:cTn id="59" presetID="9" presetClass="entr" presetSubtype="0" fill="hold" nodeType="withEffect">
                                  <p:stCondLst>
                                    <p:cond delay="0"/>
                                  </p:stCondLst>
                                  <p:childTnLst>
                                    <p:set>
                                      <p:cBhvr>
                                        <p:cTn id="60" dur="1" fill="hold">
                                          <p:stCondLst>
                                            <p:cond delay="0"/>
                                          </p:stCondLst>
                                        </p:cTn>
                                        <p:tgtEl>
                                          <p:spTgt spid="30"/>
                                        </p:tgtEl>
                                        <p:attrNameLst>
                                          <p:attrName>style.visibility</p:attrName>
                                        </p:attrNameLst>
                                      </p:cBhvr>
                                      <p:to>
                                        <p:strVal val="visible"/>
                                      </p:to>
                                    </p:set>
                                    <p:animEffect transition="in" filter="dissolve">
                                      <p:cBhvr>
                                        <p:cTn id="61" dur="500"/>
                                        <p:tgtEl>
                                          <p:spTgt spid="30"/>
                                        </p:tgtEl>
                                      </p:cBhvr>
                                    </p:animEffect>
                                  </p:childTnLst>
                                </p:cTn>
                              </p:par>
                              <p:par>
                                <p:cTn id="62" presetID="9" presetClass="entr" presetSubtype="0"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Effect transition="in" filter="dissolve">
                                      <p:cBhvr>
                                        <p:cTn id="64" dur="500"/>
                                        <p:tgtEl>
                                          <p:spTgt spid="31"/>
                                        </p:tgtEl>
                                      </p:cBhvr>
                                    </p:animEffect>
                                  </p:childTnLst>
                                </p:cTn>
                              </p:par>
                              <p:par>
                                <p:cTn id="65" presetID="9" presetClass="entr" presetSubtype="0" fill="hold" nodeType="withEffect">
                                  <p:stCondLst>
                                    <p:cond delay="0"/>
                                  </p:stCondLst>
                                  <p:childTnLst>
                                    <p:set>
                                      <p:cBhvr>
                                        <p:cTn id="66" dur="1" fill="hold">
                                          <p:stCondLst>
                                            <p:cond delay="0"/>
                                          </p:stCondLst>
                                        </p:cTn>
                                        <p:tgtEl>
                                          <p:spTgt spid="33"/>
                                        </p:tgtEl>
                                        <p:attrNameLst>
                                          <p:attrName>style.visibility</p:attrName>
                                        </p:attrNameLst>
                                      </p:cBhvr>
                                      <p:to>
                                        <p:strVal val="visible"/>
                                      </p:to>
                                    </p:set>
                                    <p:animEffect transition="in" filter="dissolve">
                                      <p:cBhvr>
                                        <p:cTn id="67" dur="500"/>
                                        <p:tgtEl>
                                          <p:spTgt spid="33"/>
                                        </p:tgtEl>
                                      </p:cBhvr>
                                    </p:animEffect>
                                  </p:childTnLst>
                                </p:cTn>
                              </p:par>
                              <p:par>
                                <p:cTn id="68" presetID="9" presetClass="entr" presetSubtype="0" fill="hold" nodeType="withEffect">
                                  <p:stCondLst>
                                    <p:cond delay="0"/>
                                  </p:stCondLst>
                                  <p:childTnLst>
                                    <p:set>
                                      <p:cBhvr>
                                        <p:cTn id="69" dur="1" fill="hold">
                                          <p:stCondLst>
                                            <p:cond delay="0"/>
                                          </p:stCondLst>
                                        </p:cTn>
                                        <p:tgtEl>
                                          <p:spTgt spid="34"/>
                                        </p:tgtEl>
                                        <p:attrNameLst>
                                          <p:attrName>style.visibility</p:attrName>
                                        </p:attrNameLst>
                                      </p:cBhvr>
                                      <p:to>
                                        <p:strVal val="visible"/>
                                      </p:to>
                                    </p:set>
                                    <p:animEffect transition="in" filter="dissolve">
                                      <p:cBhvr>
                                        <p:cTn id="70" dur="500"/>
                                        <p:tgtEl>
                                          <p:spTgt spid="34"/>
                                        </p:tgtEl>
                                      </p:cBhvr>
                                    </p:animEffect>
                                  </p:childTnLst>
                                </p:cTn>
                              </p:par>
                              <p:par>
                                <p:cTn id="71" presetID="9" presetClass="entr" presetSubtype="0" fill="hold" nodeType="with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dissolve">
                                      <p:cBhvr>
                                        <p:cTn id="73" dur="500"/>
                                        <p:tgtEl>
                                          <p:spTgt spid="36"/>
                                        </p:tgtEl>
                                      </p:cBhvr>
                                    </p:animEffect>
                                  </p:childTnLst>
                                </p:cTn>
                              </p:par>
                              <p:par>
                                <p:cTn id="74" presetID="9" presetClass="entr" presetSubtype="0" fill="hold" nodeType="withEffect">
                                  <p:stCondLst>
                                    <p:cond delay="0"/>
                                  </p:stCondLst>
                                  <p:childTnLst>
                                    <p:set>
                                      <p:cBhvr>
                                        <p:cTn id="75" dur="1" fill="hold">
                                          <p:stCondLst>
                                            <p:cond delay="0"/>
                                          </p:stCondLst>
                                        </p:cTn>
                                        <p:tgtEl>
                                          <p:spTgt spid="57"/>
                                        </p:tgtEl>
                                        <p:attrNameLst>
                                          <p:attrName>style.visibility</p:attrName>
                                        </p:attrNameLst>
                                      </p:cBhvr>
                                      <p:to>
                                        <p:strVal val="visible"/>
                                      </p:to>
                                    </p:set>
                                    <p:animEffect transition="in" filter="dissolve">
                                      <p:cBhvr>
                                        <p:cTn id="76" dur="500"/>
                                        <p:tgtEl>
                                          <p:spTgt spid="57"/>
                                        </p:tgtEl>
                                      </p:cBhvr>
                                    </p:animEffect>
                                  </p:childTnLst>
                                </p:cTn>
                              </p:par>
                              <p:par>
                                <p:cTn id="77" presetID="9" presetClass="entr" presetSubtype="0" fill="hold" nodeType="withEffect">
                                  <p:stCondLst>
                                    <p:cond delay="0"/>
                                  </p:stCondLst>
                                  <p:childTnLst>
                                    <p:set>
                                      <p:cBhvr>
                                        <p:cTn id="78" dur="1" fill="hold">
                                          <p:stCondLst>
                                            <p:cond delay="0"/>
                                          </p:stCondLst>
                                        </p:cTn>
                                        <p:tgtEl>
                                          <p:spTgt spid="58"/>
                                        </p:tgtEl>
                                        <p:attrNameLst>
                                          <p:attrName>style.visibility</p:attrName>
                                        </p:attrNameLst>
                                      </p:cBhvr>
                                      <p:to>
                                        <p:strVal val="visible"/>
                                      </p:to>
                                    </p:set>
                                    <p:animEffect transition="in" filter="dissolve">
                                      <p:cBhvr>
                                        <p:cTn id="79" dur="500"/>
                                        <p:tgtEl>
                                          <p:spTgt spid="58"/>
                                        </p:tgtEl>
                                      </p:cBhvr>
                                    </p:animEffect>
                                  </p:childTnLst>
                                </p:cTn>
                              </p:par>
                              <p:par>
                                <p:cTn id="80" presetID="9" presetClass="entr" presetSubtype="0" fill="hold" nodeType="withEffect">
                                  <p:stCondLst>
                                    <p:cond delay="0"/>
                                  </p:stCondLst>
                                  <p:childTnLst>
                                    <p:set>
                                      <p:cBhvr>
                                        <p:cTn id="81" dur="1" fill="hold">
                                          <p:stCondLst>
                                            <p:cond delay="0"/>
                                          </p:stCondLst>
                                        </p:cTn>
                                        <p:tgtEl>
                                          <p:spTgt spid="59"/>
                                        </p:tgtEl>
                                        <p:attrNameLst>
                                          <p:attrName>style.visibility</p:attrName>
                                        </p:attrNameLst>
                                      </p:cBhvr>
                                      <p:to>
                                        <p:strVal val="visible"/>
                                      </p:to>
                                    </p:set>
                                    <p:animEffect transition="in" filter="dissolve">
                                      <p:cBhvr>
                                        <p:cTn id="82" dur="500"/>
                                        <p:tgtEl>
                                          <p:spTgt spid="59"/>
                                        </p:tgtEl>
                                      </p:cBhvr>
                                    </p:animEffect>
                                  </p:childTnLst>
                                </p:cTn>
                              </p:par>
                              <p:par>
                                <p:cTn id="83" presetID="9" presetClass="entr" presetSubtype="0" fill="hold" nodeType="withEffect">
                                  <p:stCondLst>
                                    <p:cond delay="0"/>
                                  </p:stCondLst>
                                  <p:childTnLst>
                                    <p:set>
                                      <p:cBhvr>
                                        <p:cTn id="84" dur="1" fill="hold">
                                          <p:stCondLst>
                                            <p:cond delay="0"/>
                                          </p:stCondLst>
                                        </p:cTn>
                                        <p:tgtEl>
                                          <p:spTgt spid="60"/>
                                        </p:tgtEl>
                                        <p:attrNameLst>
                                          <p:attrName>style.visibility</p:attrName>
                                        </p:attrNameLst>
                                      </p:cBhvr>
                                      <p:to>
                                        <p:strVal val="visible"/>
                                      </p:to>
                                    </p:set>
                                    <p:animEffect transition="in" filter="dissolve">
                                      <p:cBhvr>
                                        <p:cTn id="85" dur="500"/>
                                        <p:tgtEl>
                                          <p:spTgt spid="60"/>
                                        </p:tgtEl>
                                      </p:cBhvr>
                                    </p:animEffect>
                                  </p:childTnLst>
                                </p:cTn>
                              </p:par>
                              <p:par>
                                <p:cTn id="86" presetID="9" presetClass="entr" presetSubtype="0" fill="hold" nodeType="withEffect">
                                  <p:stCondLst>
                                    <p:cond delay="0"/>
                                  </p:stCondLst>
                                  <p:childTnLst>
                                    <p:set>
                                      <p:cBhvr>
                                        <p:cTn id="87" dur="1" fill="hold">
                                          <p:stCondLst>
                                            <p:cond delay="0"/>
                                          </p:stCondLst>
                                        </p:cTn>
                                        <p:tgtEl>
                                          <p:spTgt spid="61"/>
                                        </p:tgtEl>
                                        <p:attrNameLst>
                                          <p:attrName>style.visibility</p:attrName>
                                        </p:attrNameLst>
                                      </p:cBhvr>
                                      <p:to>
                                        <p:strVal val="visible"/>
                                      </p:to>
                                    </p:set>
                                    <p:animEffect transition="in" filter="dissolve">
                                      <p:cBhvr>
                                        <p:cTn id="88" dur="500"/>
                                        <p:tgtEl>
                                          <p:spTgt spid="61"/>
                                        </p:tgtEl>
                                      </p:cBhvr>
                                    </p:animEffect>
                                  </p:childTnLst>
                                </p:cTn>
                              </p:par>
                              <p:par>
                                <p:cTn id="89" presetID="9" presetClass="entr" presetSubtype="0" fill="hold" nodeType="withEffect">
                                  <p:stCondLst>
                                    <p:cond delay="0"/>
                                  </p:stCondLst>
                                  <p:childTnLst>
                                    <p:set>
                                      <p:cBhvr>
                                        <p:cTn id="90" dur="1" fill="hold">
                                          <p:stCondLst>
                                            <p:cond delay="0"/>
                                          </p:stCondLst>
                                        </p:cTn>
                                        <p:tgtEl>
                                          <p:spTgt spid="62"/>
                                        </p:tgtEl>
                                        <p:attrNameLst>
                                          <p:attrName>style.visibility</p:attrName>
                                        </p:attrNameLst>
                                      </p:cBhvr>
                                      <p:to>
                                        <p:strVal val="visible"/>
                                      </p:to>
                                    </p:set>
                                    <p:animEffect transition="in" filter="dissolve">
                                      <p:cBhvr>
                                        <p:cTn id="91" dur="500"/>
                                        <p:tgtEl>
                                          <p:spTgt spid="62"/>
                                        </p:tgtEl>
                                      </p:cBhvr>
                                    </p:animEffect>
                                  </p:childTnLst>
                                </p:cTn>
                              </p:par>
                              <p:par>
                                <p:cTn id="92" presetID="9" presetClass="entr" presetSubtype="0" fill="hold" nodeType="withEffect">
                                  <p:stCondLst>
                                    <p:cond delay="0"/>
                                  </p:stCondLst>
                                  <p:childTnLst>
                                    <p:set>
                                      <p:cBhvr>
                                        <p:cTn id="93" dur="1" fill="hold">
                                          <p:stCondLst>
                                            <p:cond delay="0"/>
                                          </p:stCondLst>
                                        </p:cTn>
                                        <p:tgtEl>
                                          <p:spTgt spid="63"/>
                                        </p:tgtEl>
                                        <p:attrNameLst>
                                          <p:attrName>style.visibility</p:attrName>
                                        </p:attrNameLst>
                                      </p:cBhvr>
                                      <p:to>
                                        <p:strVal val="visible"/>
                                      </p:to>
                                    </p:set>
                                    <p:animEffect transition="in" filter="dissolve">
                                      <p:cBhvr>
                                        <p:cTn id="94" dur="500"/>
                                        <p:tgtEl>
                                          <p:spTgt spid="63"/>
                                        </p:tgtEl>
                                      </p:cBhvr>
                                    </p:animEffect>
                                  </p:childTnLst>
                                </p:cTn>
                              </p:par>
                            </p:childTnLst>
                          </p:cTn>
                        </p:par>
                      </p:childTnLst>
                    </p:cTn>
                  </p:par>
                  <p:par>
                    <p:cTn id="95" fill="hold">
                      <p:stCondLst>
                        <p:cond delay="indefinite"/>
                      </p:stCondLst>
                      <p:childTnLst>
                        <p:par>
                          <p:cTn id="96" fill="hold">
                            <p:stCondLst>
                              <p:cond delay="0"/>
                            </p:stCondLst>
                            <p:childTnLst>
                              <p:par>
                                <p:cTn id="97" presetID="1" presetClass="exit" presetSubtype="0" fill="hold" nodeType="clickEffect">
                                  <p:stCondLst>
                                    <p:cond delay="0"/>
                                  </p:stCondLst>
                                  <p:childTnLst>
                                    <p:set>
                                      <p:cBhvr>
                                        <p:cTn id="98" dur="1" fill="hold">
                                          <p:stCondLst>
                                            <p:cond delay="0"/>
                                          </p:stCondLst>
                                        </p:cTn>
                                        <p:tgtEl>
                                          <p:spTgt spid="38"/>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9" presetClass="entr" presetSubtype="0" fill="hold" nodeType="clickEffect">
                                  <p:stCondLst>
                                    <p:cond delay="0"/>
                                  </p:stCondLst>
                                  <p:childTnLst>
                                    <p:set>
                                      <p:cBhvr>
                                        <p:cTn id="102" dur="1" fill="hold">
                                          <p:stCondLst>
                                            <p:cond delay="0"/>
                                          </p:stCondLst>
                                        </p:cTn>
                                        <p:tgtEl>
                                          <p:spTgt spid="11"/>
                                        </p:tgtEl>
                                        <p:attrNameLst>
                                          <p:attrName>style.visibility</p:attrName>
                                        </p:attrNameLst>
                                      </p:cBhvr>
                                      <p:to>
                                        <p:strVal val="visible"/>
                                      </p:to>
                                    </p:set>
                                    <p:animEffect transition="in" filter="dissolve">
                                      <p:cBhvr>
                                        <p:cTn id="103" dur="500"/>
                                        <p:tgtEl>
                                          <p:spTgt spid="11"/>
                                        </p:tgtEl>
                                      </p:cBhvr>
                                    </p:animEffect>
                                  </p:childTnLst>
                                </p:cTn>
                              </p:par>
                              <p:par>
                                <p:cTn id="104" presetID="9" presetClass="entr" presetSubtype="0" fill="hold" grpId="0" nodeType="withEffect">
                                  <p:stCondLst>
                                    <p:cond delay="0"/>
                                  </p:stCondLst>
                                  <p:childTnLst>
                                    <p:set>
                                      <p:cBhvr>
                                        <p:cTn id="105" dur="1" fill="hold">
                                          <p:stCondLst>
                                            <p:cond delay="0"/>
                                          </p:stCondLst>
                                        </p:cTn>
                                        <p:tgtEl>
                                          <p:spTgt spid="10"/>
                                        </p:tgtEl>
                                        <p:attrNameLst>
                                          <p:attrName>style.visibility</p:attrName>
                                        </p:attrNameLst>
                                      </p:cBhvr>
                                      <p:to>
                                        <p:strVal val="visible"/>
                                      </p:to>
                                    </p:set>
                                    <p:animEffect transition="in" filter="dissolve">
                                      <p:cBhvr>
                                        <p:cTn id="106" dur="500"/>
                                        <p:tgtEl>
                                          <p:spTgt spid="10"/>
                                        </p:tgtEl>
                                      </p:cBhvr>
                                    </p:animEffect>
                                  </p:childTnLst>
                                </p:cTn>
                              </p:par>
                              <p:par>
                                <p:cTn id="107" presetID="9" presetClass="entr" presetSubtype="0" fill="hold" grpId="0" nodeType="withEffect">
                                  <p:stCondLst>
                                    <p:cond delay="0"/>
                                  </p:stCondLst>
                                  <p:childTnLst>
                                    <p:set>
                                      <p:cBhvr>
                                        <p:cTn id="108" dur="1" fill="hold">
                                          <p:stCondLst>
                                            <p:cond delay="0"/>
                                          </p:stCondLst>
                                        </p:cTn>
                                        <p:tgtEl>
                                          <p:spTgt spid="8"/>
                                        </p:tgtEl>
                                        <p:attrNameLst>
                                          <p:attrName>style.visibility</p:attrName>
                                        </p:attrNameLst>
                                      </p:cBhvr>
                                      <p:to>
                                        <p:strVal val="visible"/>
                                      </p:to>
                                    </p:set>
                                    <p:animEffect transition="in" filter="dissolve">
                                      <p:cBhvr>
                                        <p:cTn id="109" dur="500"/>
                                        <p:tgtEl>
                                          <p:spTgt spid="8"/>
                                        </p:tgtEl>
                                      </p:cBhvr>
                                    </p:animEffect>
                                  </p:childTnLst>
                                </p:cTn>
                              </p:par>
                              <p:par>
                                <p:cTn id="110" presetID="9" presetClass="entr" presetSubtype="0" fill="hold" grpId="0" nodeType="withEffect">
                                  <p:stCondLst>
                                    <p:cond delay="0"/>
                                  </p:stCondLst>
                                  <p:childTnLst>
                                    <p:set>
                                      <p:cBhvr>
                                        <p:cTn id="111" dur="1" fill="hold">
                                          <p:stCondLst>
                                            <p:cond delay="0"/>
                                          </p:stCondLst>
                                        </p:cTn>
                                        <p:tgtEl>
                                          <p:spTgt spid="3"/>
                                        </p:tgtEl>
                                        <p:attrNameLst>
                                          <p:attrName>style.visibility</p:attrName>
                                        </p:attrNameLst>
                                      </p:cBhvr>
                                      <p:to>
                                        <p:strVal val="visible"/>
                                      </p:to>
                                    </p:set>
                                    <p:animEffect transition="in" filter="dissolve">
                                      <p:cBhvr>
                                        <p:cTn id="112" dur="500"/>
                                        <p:tgtEl>
                                          <p:spTgt spid="3"/>
                                        </p:tgtEl>
                                      </p:cBhvr>
                                    </p:animEffect>
                                  </p:childTnLst>
                                </p:cTn>
                              </p:par>
                              <p:par>
                                <p:cTn id="113" presetID="9" presetClass="entr" presetSubtype="0" fill="hold" grpId="0" nodeType="withEffect">
                                  <p:stCondLst>
                                    <p:cond delay="0"/>
                                  </p:stCondLst>
                                  <p:childTnLst>
                                    <p:set>
                                      <p:cBhvr>
                                        <p:cTn id="114" dur="1" fill="hold">
                                          <p:stCondLst>
                                            <p:cond delay="0"/>
                                          </p:stCondLst>
                                        </p:cTn>
                                        <p:tgtEl>
                                          <p:spTgt spid="25"/>
                                        </p:tgtEl>
                                        <p:attrNameLst>
                                          <p:attrName>style.visibility</p:attrName>
                                        </p:attrNameLst>
                                      </p:cBhvr>
                                      <p:to>
                                        <p:strVal val="visible"/>
                                      </p:to>
                                    </p:set>
                                    <p:animEffect transition="in" filter="dissolve">
                                      <p:cBhvr>
                                        <p:cTn id="115" dur="500"/>
                                        <p:tgtEl>
                                          <p:spTgt spid="25"/>
                                        </p:tgtEl>
                                      </p:cBhvr>
                                    </p:animEffect>
                                  </p:childTnLst>
                                </p:cTn>
                              </p:par>
                              <p:par>
                                <p:cTn id="116" presetID="9" presetClass="entr" presetSubtype="0" fill="hold" nodeType="withEffect">
                                  <p:stCondLst>
                                    <p:cond delay="0"/>
                                  </p:stCondLst>
                                  <p:childTnLst>
                                    <p:set>
                                      <p:cBhvr>
                                        <p:cTn id="117" dur="1" fill="hold">
                                          <p:stCondLst>
                                            <p:cond delay="0"/>
                                          </p:stCondLst>
                                        </p:cTn>
                                        <p:tgtEl>
                                          <p:spTgt spid="9"/>
                                        </p:tgtEl>
                                        <p:attrNameLst>
                                          <p:attrName>style.visibility</p:attrName>
                                        </p:attrNameLst>
                                      </p:cBhvr>
                                      <p:to>
                                        <p:strVal val="visible"/>
                                      </p:to>
                                    </p:set>
                                    <p:animEffect transition="in" filter="dissolve">
                                      <p:cBhvr>
                                        <p:cTn id="118" dur="500"/>
                                        <p:tgtEl>
                                          <p:spTgt spid="9"/>
                                        </p:tgtEl>
                                      </p:cBhvr>
                                    </p:animEffect>
                                  </p:childTnLst>
                                </p:cTn>
                              </p:par>
                              <p:par>
                                <p:cTn id="119" presetID="9" presetClass="entr" presetSubtype="0" fill="hold" nodeType="withEffect">
                                  <p:stCondLst>
                                    <p:cond delay="0"/>
                                  </p:stCondLst>
                                  <p:childTnLst>
                                    <p:set>
                                      <p:cBhvr>
                                        <p:cTn id="120" dur="1" fill="hold">
                                          <p:stCondLst>
                                            <p:cond delay="0"/>
                                          </p:stCondLst>
                                        </p:cTn>
                                        <p:tgtEl>
                                          <p:spTgt spid="5"/>
                                        </p:tgtEl>
                                        <p:attrNameLst>
                                          <p:attrName>style.visibility</p:attrName>
                                        </p:attrNameLst>
                                      </p:cBhvr>
                                      <p:to>
                                        <p:strVal val="visible"/>
                                      </p:to>
                                    </p:set>
                                    <p:animEffect transition="in" filter="dissolve">
                                      <p:cBhvr>
                                        <p:cTn id="121" dur="500"/>
                                        <p:tgtEl>
                                          <p:spTgt spid="5"/>
                                        </p:tgtEl>
                                      </p:cBhvr>
                                    </p:animEffect>
                                  </p:childTnLst>
                                </p:cTn>
                              </p:par>
                            </p:childTnLst>
                          </p:cTn>
                        </p:par>
                      </p:childTnLst>
                    </p:cTn>
                  </p:par>
                  <p:par>
                    <p:cTn id="122" fill="hold">
                      <p:stCondLst>
                        <p:cond delay="indefinite"/>
                      </p:stCondLst>
                      <p:childTnLst>
                        <p:par>
                          <p:cTn id="123" fill="hold">
                            <p:stCondLst>
                              <p:cond delay="0"/>
                            </p:stCondLst>
                            <p:childTnLst>
                              <p:par>
                                <p:cTn id="124" presetID="1" presetClass="entr" presetSubtype="0" fill="hold" grpId="0" nodeType="clickEffect">
                                  <p:stCondLst>
                                    <p:cond delay="0"/>
                                  </p:stCondLst>
                                  <p:childTnLst>
                                    <p:set>
                                      <p:cBhvr>
                                        <p:cTn id="125" dur="1" fill="hold">
                                          <p:stCondLst>
                                            <p:cond delay="0"/>
                                          </p:stCondLst>
                                        </p:cTn>
                                        <p:tgtEl>
                                          <p:spTgt spid="19"/>
                                        </p:tgtEl>
                                        <p:attrNameLst>
                                          <p:attrName>style.visibility</p:attrName>
                                        </p:attrNameLst>
                                      </p:cBhvr>
                                      <p:to>
                                        <p:strVal val="visible"/>
                                      </p:to>
                                    </p:set>
                                  </p:childTnLst>
                                </p:cTn>
                              </p:par>
                              <p:par>
                                <p:cTn id="126" presetID="1" presetClass="entr" presetSubtype="0" fill="hold" nodeType="withEffect">
                                  <p:stCondLst>
                                    <p:cond delay="0"/>
                                  </p:stCondLst>
                                  <p:childTnLst>
                                    <p:set>
                                      <p:cBhvr>
                                        <p:cTn id="127" dur="1" fill="hold">
                                          <p:stCondLst>
                                            <p:cond delay="0"/>
                                          </p:stCondLst>
                                        </p:cTn>
                                        <p:tgtEl>
                                          <p:spTgt spid="23"/>
                                        </p:tgtEl>
                                        <p:attrNameLst>
                                          <p:attrName>style.visibility</p:attrName>
                                        </p:attrNameLst>
                                      </p:cBhvr>
                                      <p:to>
                                        <p:strVal val="visible"/>
                                      </p:to>
                                    </p:set>
                                  </p:childTnLst>
                                </p:cTn>
                              </p:par>
                            </p:childTnLst>
                          </p:cTn>
                        </p:par>
                      </p:childTnLst>
                    </p:cTn>
                  </p:par>
                  <p:par>
                    <p:cTn id="128" fill="hold">
                      <p:stCondLst>
                        <p:cond delay="indefinite"/>
                      </p:stCondLst>
                      <p:childTnLst>
                        <p:par>
                          <p:cTn id="129" fill="hold">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24"/>
                                        </p:tgtEl>
                                        <p:attrNameLst>
                                          <p:attrName>style.visibility</p:attrName>
                                        </p:attrNameLst>
                                      </p:cBhvr>
                                      <p:to>
                                        <p:strVal val="visible"/>
                                      </p:to>
                                    </p:set>
                                  </p:childTnLst>
                                </p:cTn>
                              </p:par>
                              <p:par>
                                <p:cTn id="132" presetID="1" presetClass="entr" presetSubtype="0" fill="hold" nodeType="withEffect">
                                  <p:stCondLst>
                                    <p:cond delay="0"/>
                                  </p:stCondLst>
                                  <p:childTnLst>
                                    <p:set>
                                      <p:cBhvr>
                                        <p:cTn id="133" dur="1" fill="hold">
                                          <p:stCondLst>
                                            <p:cond delay="0"/>
                                          </p:stCondLst>
                                        </p:cTn>
                                        <p:tgtEl>
                                          <p:spTgt spid="29"/>
                                        </p:tgtEl>
                                        <p:attrNameLst>
                                          <p:attrName>style.visibility</p:attrName>
                                        </p:attrNameLst>
                                      </p:cBhvr>
                                      <p:to>
                                        <p:strVal val="visible"/>
                                      </p:to>
                                    </p:set>
                                  </p:childTnLst>
                                </p:cTn>
                              </p:par>
                            </p:childTnLst>
                          </p:cTn>
                        </p:par>
                      </p:childTnLst>
                    </p:cTn>
                  </p:par>
                  <p:par>
                    <p:cTn id="134" fill="hold">
                      <p:stCondLst>
                        <p:cond delay="indefinite"/>
                      </p:stCondLst>
                      <p:childTnLst>
                        <p:par>
                          <p:cTn id="135" fill="hold">
                            <p:stCondLst>
                              <p:cond delay="0"/>
                            </p:stCondLst>
                            <p:childTnLst>
                              <p:par>
                                <p:cTn id="136" presetID="1" presetClass="entr" presetSubtype="0" fill="hold" grpId="0" nodeType="clickEffect">
                                  <p:stCondLst>
                                    <p:cond delay="0"/>
                                  </p:stCondLst>
                                  <p:childTnLst>
                                    <p:set>
                                      <p:cBhvr>
                                        <p:cTn id="137" dur="1" fill="hold">
                                          <p:stCondLst>
                                            <p:cond delay="0"/>
                                          </p:stCondLst>
                                        </p:cTn>
                                        <p:tgtEl>
                                          <p:spTgt spid="32"/>
                                        </p:tgtEl>
                                        <p:attrNameLst>
                                          <p:attrName>style.visibility</p:attrName>
                                        </p:attrNameLst>
                                      </p:cBhvr>
                                      <p:to>
                                        <p:strVal val="visible"/>
                                      </p:to>
                                    </p:set>
                                  </p:childTnLst>
                                </p:cTn>
                              </p:par>
                              <p:par>
                                <p:cTn id="138" presetID="1" presetClass="entr" presetSubtype="0" fill="hold" nodeType="withEffect">
                                  <p:stCondLst>
                                    <p:cond delay="0"/>
                                  </p:stCondLst>
                                  <p:childTnLst>
                                    <p:set>
                                      <p:cBhvr>
                                        <p:cTn id="139"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10" grpId="0"/>
      <p:bldP spid="25" grpId="0"/>
      <p:bldP spid="19" grpId="0"/>
      <p:bldP spid="24" grpId="0"/>
      <p:bldP spid="32" grpId="0"/>
    </p:bldLst>
  </p:timing>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0CA36E7-F2DC-4C72-BC50-5433AD2680F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23268" y="1723426"/>
            <a:ext cx="7945467" cy="3869782"/>
          </a:xfrm>
          <a:prstGeom prst="rect">
            <a:avLst/>
          </a:prstGeom>
        </p:spPr>
      </p:pic>
      <p:sp>
        <p:nvSpPr>
          <p:cNvPr id="3" name="TextBox 2">
            <a:extLst>
              <a:ext uri="{FF2B5EF4-FFF2-40B4-BE49-F238E27FC236}">
                <a16:creationId xmlns:a16="http://schemas.microsoft.com/office/drawing/2014/main" id="{66C85E5C-81AD-4423-B691-E3DDC4FE1292}"/>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cxnSp>
        <p:nvCxnSpPr>
          <p:cNvPr id="5" name="Straight Arrow Connector 4">
            <a:extLst>
              <a:ext uri="{FF2B5EF4-FFF2-40B4-BE49-F238E27FC236}">
                <a16:creationId xmlns:a16="http://schemas.microsoft.com/office/drawing/2014/main" id="{45B5BEF9-7BE4-42DE-84B8-0CD8CBE9821A}"/>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C843D7FA-A31F-4D29-8A28-0127A7A8BD0D}"/>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cxnSp>
        <p:nvCxnSpPr>
          <p:cNvPr id="9" name="Straight Arrow Connector 8">
            <a:extLst>
              <a:ext uri="{FF2B5EF4-FFF2-40B4-BE49-F238E27FC236}">
                <a16:creationId xmlns:a16="http://schemas.microsoft.com/office/drawing/2014/main" id="{74AC1153-85BA-4F63-89BB-B98D5A3462BD}"/>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906C1835-D6C3-4997-B1C0-AB1F9C58D612}"/>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1" name="Straight Arrow Connector 10">
            <a:extLst>
              <a:ext uri="{FF2B5EF4-FFF2-40B4-BE49-F238E27FC236}">
                <a16:creationId xmlns:a16="http://schemas.microsoft.com/office/drawing/2014/main" id="{03C8C741-B5A6-4A0A-921B-DC408296FAD0}"/>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32" name="Freeform: Shape 31">
            <a:extLst>
              <a:ext uri="{FF2B5EF4-FFF2-40B4-BE49-F238E27FC236}">
                <a16:creationId xmlns:a16="http://schemas.microsoft.com/office/drawing/2014/main" id="{D9939657-6247-CE3E-70AC-1A09231C23E7}"/>
              </a:ext>
            </a:extLst>
          </p:cNvPr>
          <p:cNvSpPr/>
          <p:nvPr/>
        </p:nvSpPr>
        <p:spPr bwMode="auto">
          <a:xfrm>
            <a:off x="3010919" y="1841809"/>
            <a:ext cx="1309816" cy="131806"/>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1309816"/>
              <a:gd name="connsiteY0" fmla="*/ 0 h 131806"/>
              <a:gd name="connsiteX1" fmla="*/ 321276 w 1309816"/>
              <a:gd name="connsiteY1" fmla="*/ 98854 h 131806"/>
              <a:gd name="connsiteX2" fmla="*/ 856736 w 1309816"/>
              <a:gd name="connsiteY2" fmla="*/ 107093 h 131806"/>
              <a:gd name="connsiteX3" fmla="*/ 1309816 w 1309816"/>
              <a:gd name="connsiteY3" fmla="*/ 131806 h 131806"/>
              <a:gd name="connsiteX0" fmla="*/ 0 w 1309816"/>
              <a:gd name="connsiteY0" fmla="*/ 0 h 131806"/>
              <a:gd name="connsiteX1" fmla="*/ 321276 w 1309816"/>
              <a:gd name="connsiteY1" fmla="*/ 98854 h 131806"/>
              <a:gd name="connsiteX2" fmla="*/ 856736 w 1309816"/>
              <a:gd name="connsiteY2" fmla="*/ 107093 h 131806"/>
              <a:gd name="connsiteX3" fmla="*/ 1309816 w 1309816"/>
              <a:gd name="connsiteY3" fmla="*/ 131806 h 131806"/>
            </a:gdLst>
            <a:ahLst/>
            <a:cxnLst>
              <a:cxn ang="0">
                <a:pos x="connsiteX0" y="connsiteY0"/>
              </a:cxn>
              <a:cxn ang="0">
                <a:pos x="connsiteX1" y="connsiteY1"/>
              </a:cxn>
              <a:cxn ang="0">
                <a:pos x="connsiteX2" y="connsiteY2"/>
              </a:cxn>
              <a:cxn ang="0">
                <a:pos x="connsiteX3" y="connsiteY3"/>
              </a:cxn>
            </a:cxnLst>
            <a:rect l="l" t="t" r="r" b="b"/>
            <a:pathLst>
              <a:path w="1309816" h="131806">
                <a:moveTo>
                  <a:pt x="0" y="0"/>
                </a:moveTo>
                <a:cubicBezTo>
                  <a:pt x="91989" y="100227"/>
                  <a:pt x="178487" y="81005"/>
                  <a:pt x="321276" y="98854"/>
                </a:cubicBezTo>
                <a:cubicBezTo>
                  <a:pt x="464065" y="116703"/>
                  <a:pt x="691979" y="101601"/>
                  <a:pt x="856736" y="107093"/>
                </a:cubicBezTo>
                <a:cubicBezTo>
                  <a:pt x="1021493" y="112585"/>
                  <a:pt x="1149178" y="109838"/>
                  <a:pt x="1309816" y="131806"/>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87034ADC-9802-3E1B-A367-F2D47D841CA9}"/>
              </a:ext>
            </a:extLst>
          </p:cNvPr>
          <p:cNvSpPr/>
          <p:nvPr/>
        </p:nvSpPr>
        <p:spPr bwMode="auto">
          <a:xfrm>
            <a:off x="4345269" y="1979595"/>
            <a:ext cx="534082" cy="89465"/>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988540"/>
              <a:gd name="connsiteY0" fmla="*/ 17055 h 50007"/>
              <a:gd name="connsiteX1" fmla="*/ 502508 w 988540"/>
              <a:gd name="connsiteY1" fmla="*/ 580 h 50007"/>
              <a:gd name="connsiteX2" fmla="*/ 988540 w 988540"/>
              <a:gd name="connsiteY2" fmla="*/ 50007 h 50007"/>
              <a:gd name="connsiteX0" fmla="*/ 1226057 w 2214597"/>
              <a:gd name="connsiteY0" fmla="*/ 16837 h 97525"/>
              <a:gd name="connsiteX1" fmla="*/ 3711 w 2214597"/>
              <a:gd name="connsiteY1" fmla="*/ 97460 h 97525"/>
              <a:gd name="connsiteX2" fmla="*/ 1728565 w 2214597"/>
              <a:gd name="connsiteY2" fmla="*/ 362 h 97525"/>
              <a:gd name="connsiteX3" fmla="*/ 2214597 w 2214597"/>
              <a:gd name="connsiteY3" fmla="*/ 49789 h 97525"/>
              <a:gd name="connsiteX0" fmla="*/ 0 w 2210886"/>
              <a:gd name="connsiteY0" fmla="*/ 97460 h 97460"/>
              <a:gd name="connsiteX1" fmla="*/ 1724854 w 2210886"/>
              <a:gd name="connsiteY1" fmla="*/ 362 h 97460"/>
              <a:gd name="connsiteX2" fmla="*/ 2210886 w 2210886"/>
              <a:gd name="connsiteY2" fmla="*/ 49789 h 97460"/>
              <a:gd name="connsiteX0" fmla="*/ 0 w 2210886"/>
              <a:gd name="connsiteY0" fmla="*/ 50098 h 109682"/>
              <a:gd name="connsiteX1" fmla="*/ 242043 w 2210886"/>
              <a:gd name="connsiteY1" fmla="*/ 109519 h 109682"/>
              <a:gd name="connsiteX2" fmla="*/ 2210886 w 2210886"/>
              <a:gd name="connsiteY2" fmla="*/ 2427 h 109682"/>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0 h 125324"/>
              <a:gd name="connsiteX1" fmla="*/ 242043 w 522129"/>
              <a:gd name="connsiteY1" fmla="*/ 59421 h 125324"/>
              <a:gd name="connsiteX2" fmla="*/ 522129 w 522129"/>
              <a:gd name="connsiteY2" fmla="*/ 125324 h 125324"/>
              <a:gd name="connsiteX0" fmla="*/ 0 w 522129"/>
              <a:gd name="connsiteY0" fmla="*/ 0 h 125324"/>
              <a:gd name="connsiteX1" fmla="*/ 242043 w 522129"/>
              <a:gd name="connsiteY1" fmla="*/ 59421 h 125324"/>
              <a:gd name="connsiteX2" fmla="*/ 522129 w 522129"/>
              <a:gd name="connsiteY2" fmla="*/ 125324 h 125324"/>
              <a:gd name="connsiteX0" fmla="*/ 0 w 534082"/>
              <a:gd name="connsiteY0" fmla="*/ 0 h 89465"/>
              <a:gd name="connsiteX1" fmla="*/ 253996 w 534082"/>
              <a:gd name="connsiteY1" fmla="*/ 23562 h 89465"/>
              <a:gd name="connsiteX2" fmla="*/ 534082 w 534082"/>
              <a:gd name="connsiteY2" fmla="*/ 89465 h 89465"/>
              <a:gd name="connsiteX0" fmla="*/ 0 w 534082"/>
              <a:gd name="connsiteY0" fmla="*/ 0 h 89465"/>
              <a:gd name="connsiteX1" fmla="*/ 236066 w 534082"/>
              <a:gd name="connsiteY1" fmla="*/ 35515 h 89465"/>
              <a:gd name="connsiteX2" fmla="*/ 534082 w 534082"/>
              <a:gd name="connsiteY2" fmla="*/ 89465 h 89465"/>
            </a:gdLst>
            <a:ahLst/>
            <a:cxnLst>
              <a:cxn ang="0">
                <a:pos x="connsiteX0" y="connsiteY0"/>
              </a:cxn>
              <a:cxn ang="0">
                <a:pos x="connsiteX1" y="connsiteY1"/>
              </a:cxn>
              <a:cxn ang="0">
                <a:pos x="connsiteX2" y="connsiteY2"/>
              </a:cxn>
            </a:cxnLst>
            <a:rect l="l" t="t" r="r" b="b"/>
            <a:pathLst>
              <a:path w="534082" h="89465">
                <a:moveTo>
                  <a:pt x="0" y="0"/>
                </a:moveTo>
                <a:cubicBezTo>
                  <a:pt x="89728" y="51042"/>
                  <a:pt x="127077" y="28358"/>
                  <a:pt x="236066" y="35515"/>
                </a:cubicBezTo>
                <a:cubicBezTo>
                  <a:pt x="400823" y="41007"/>
                  <a:pt x="424325" y="32931"/>
                  <a:pt x="534082" y="89465"/>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cxnSp>
        <p:nvCxnSpPr>
          <p:cNvPr id="37" name="Straight Arrow Connector 36">
            <a:extLst>
              <a:ext uri="{FF2B5EF4-FFF2-40B4-BE49-F238E27FC236}">
                <a16:creationId xmlns:a16="http://schemas.microsoft.com/office/drawing/2014/main" id="{B3D3D32B-8196-72F5-DAF2-02464FD53A9B}"/>
              </a:ext>
            </a:extLst>
          </p:cNvPr>
          <p:cNvCxnSpPr/>
          <p:nvPr/>
        </p:nvCxnSpPr>
        <p:spPr bwMode="auto">
          <a:xfrm>
            <a:off x="4903309" y="2069059"/>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sp>
        <p:nvSpPr>
          <p:cNvPr id="38" name="Freeform: Shape 37">
            <a:extLst>
              <a:ext uri="{FF2B5EF4-FFF2-40B4-BE49-F238E27FC236}">
                <a16:creationId xmlns:a16="http://schemas.microsoft.com/office/drawing/2014/main" id="{5A7D4764-FD3B-5984-5FA9-BE9BC2907693}"/>
              </a:ext>
            </a:extLst>
          </p:cNvPr>
          <p:cNvSpPr/>
          <p:nvPr/>
        </p:nvSpPr>
        <p:spPr bwMode="auto">
          <a:xfrm flipH="1">
            <a:off x="4345269" y="2334961"/>
            <a:ext cx="640210" cy="122855"/>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988540"/>
              <a:gd name="connsiteY0" fmla="*/ 17055 h 50007"/>
              <a:gd name="connsiteX1" fmla="*/ 502508 w 988540"/>
              <a:gd name="connsiteY1" fmla="*/ 580 h 50007"/>
              <a:gd name="connsiteX2" fmla="*/ 988540 w 988540"/>
              <a:gd name="connsiteY2" fmla="*/ 50007 h 50007"/>
              <a:gd name="connsiteX0" fmla="*/ 1226057 w 2214597"/>
              <a:gd name="connsiteY0" fmla="*/ 16837 h 97525"/>
              <a:gd name="connsiteX1" fmla="*/ 3711 w 2214597"/>
              <a:gd name="connsiteY1" fmla="*/ 97460 h 97525"/>
              <a:gd name="connsiteX2" fmla="*/ 1728565 w 2214597"/>
              <a:gd name="connsiteY2" fmla="*/ 362 h 97525"/>
              <a:gd name="connsiteX3" fmla="*/ 2214597 w 2214597"/>
              <a:gd name="connsiteY3" fmla="*/ 49789 h 97525"/>
              <a:gd name="connsiteX0" fmla="*/ 0 w 2210886"/>
              <a:gd name="connsiteY0" fmla="*/ 97460 h 97460"/>
              <a:gd name="connsiteX1" fmla="*/ 1724854 w 2210886"/>
              <a:gd name="connsiteY1" fmla="*/ 362 h 97460"/>
              <a:gd name="connsiteX2" fmla="*/ 2210886 w 2210886"/>
              <a:gd name="connsiteY2" fmla="*/ 49789 h 97460"/>
              <a:gd name="connsiteX0" fmla="*/ 0 w 2210886"/>
              <a:gd name="connsiteY0" fmla="*/ 50098 h 109682"/>
              <a:gd name="connsiteX1" fmla="*/ 242043 w 2210886"/>
              <a:gd name="connsiteY1" fmla="*/ 109519 h 109682"/>
              <a:gd name="connsiteX2" fmla="*/ 2210886 w 2210886"/>
              <a:gd name="connsiteY2" fmla="*/ 2427 h 109682"/>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0 h 125324"/>
              <a:gd name="connsiteX1" fmla="*/ 242043 w 522129"/>
              <a:gd name="connsiteY1" fmla="*/ 59421 h 125324"/>
              <a:gd name="connsiteX2" fmla="*/ 522129 w 522129"/>
              <a:gd name="connsiteY2" fmla="*/ 125324 h 125324"/>
              <a:gd name="connsiteX0" fmla="*/ 0 w 522129"/>
              <a:gd name="connsiteY0" fmla="*/ 0 h 125324"/>
              <a:gd name="connsiteX1" fmla="*/ 242043 w 522129"/>
              <a:gd name="connsiteY1" fmla="*/ 59421 h 125324"/>
              <a:gd name="connsiteX2" fmla="*/ 522129 w 522129"/>
              <a:gd name="connsiteY2" fmla="*/ 125324 h 125324"/>
              <a:gd name="connsiteX0" fmla="*/ 0 w 534082"/>
              <a:gd name="connsiteY0" fmla="*/ 0 h 89465"/>
              <a:gd name="connsiteX1" fmla="*/ 253996 w 534082"/>
              <a:gd name="connsiteY1" fmla="*/ 23562 h 89465"/>
              <a:gd name="connsiteX2" fmla="*/ 534082 w 534082"/>
              <a:gd name="connsiteY2" fmla="*/ 89465 h 89465"/>
              <a:gd name="connsiteX0" fmla="*/ 0 w 534082"/>
              <a:gd name="connsiteY0" fmla="*/ 0 h 89465"/>
              <a:gd name="connsiteX1" fmla="*/ 236066 w 534082"/>
              <a:gd name="connsiteY1" fmla="*/ 35515 h 89465"/>
              <a:gd name="connsiteX2" fmla="*/ 534082 w 534082"/>
              <a:gd name="connsiteY2" fmla="*/ 89465 h 89465"/>
            </a:gdLst>
            <a:ahLst/>
            <a:cxnLst>
              <a:cxn ang="0">
                <a:pos x="connsiteX0" y="connsiteY0"/>
              </a:cxn>
              <a:cxn ang="0">
                <a:pos x="connsiteX1" y="connsiteY1"/>
              </a:cxn>
              <a:cxn ang="0">
                <a:pos x="connsiteX2" y="connsiteY2"/>
              </a:cxn>
            </a:cxnLst>
            <a:rect l="l" t="t" r="r" b="b"/>
            <a:pathLst>
              <a:path w="534082" h="89465">
                <a:moveTo>
                  <a:pt x="0" y="0"/>
                </a:moveTo>
                <a:cubicBezTo>
                  <a:pt x="89728" y="51042"/>
                  <a:pt x="127077" y="28358"/>
                  <a:pt x="236066" y="35515"/>
                </a:cubicBezTo>
                <a:cubicBezTo>
                  <a:pt x="400823" y="41007"/>
                  <a:pt x="424325" y="32931"/>
                  <a:pt x="534082" y="89465"/>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sp>
        <p:nvSpPr>
          <p:cNvPr id="39" name="Freeform: Shape 38">
            <a:extLst>
              <a:ext uri="{FF2B5EF4-FFF2-40B4-BE49-F238E27FC236}">
                <a16:creationId xmlns:a16="http://schemas.microsoft.com/office/drawing/2014/main" id="{6E2864A2-8D64-23ED-56DF-40B2D63ED8FD}"/>
              </a:ext>
            </a:extLst>
          </p:cNvPr>
          <p:cNvSpPr/>
          <p:nvPr/>
        </p:nvSpPr>
        <p:spPr bwMode="auto">
          <a:xfrm>
            <a:off x="4387902" y="2453886"/>
            <a:ext cx="874501" cy="93394"/>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988540"/>
              <a:gd name="connsiteY0" fmla="*/ 17055 h 50007"/>
              <a:gd name="connsiteX1" fmla="*/ 502508 w 988540"/>
              <a:gd name="connsiteY1" fmla="*/ 580 h 50007"/>
              <a:gd name="connsiteX2" fmla="*/ 988540 w 988540"/>
              <a:gd name="connsiteY2" fmla="*/ 50007 h 50007"/>
              <a:gd name="connsiteX0" fmla="*/ 1226057 w 2214597"/>
              <a:gd name="connsiteY0" fmla="*/ 16837 h 97525"/>
              <a:gd name="connsiteX1" fmla="*/ 3711 w 2214597"/>
              <a:gd name="connsiteY1" fmla="*/ 97460 h 97525"/>
              <a:gd name="connsiteX2" fmla="*/ 1728565 w 2214597"/>
              <a:gd name="connsiteY2" fmla="*/ 362 h 97525"/>
              <a:gd name="connsiteX3" fmla="*/ 2214597 w 2214597"/>
              <a:gd name="connsiteY3" fmla="*/ 49789 h 97525"/>
              <a:gd name="connsiteX0" fmla="*/ 0 w 2210886"/>
              <a:gd name="connsiteY0" fmla="*/ 97460 h 97460"/>
              <a:gd name="connsiteX1" fmla="*/ 1724854 w 2210886"/>
              <a:gd name="connsiteY1" fmla="*/ 362 h 97460"/>
              <a:gd name="connsiteX2" fmla="*/ 2210886 w 2210886"/>
              <a:gd name="connsiteY2" fmla="*/ 49789 h 97460"/>
              <a:gd name="connsiteX0" fmla="*/ 0 w 2210886"/>
              <a:gd name="connsiteY0" fmla="*/ 50098 h 109682"/>
              <a:gd name="connsiteX1" fmla="*/ 242043 w 2210886"/>
              <a:gd name="connsiteY1" fmla="*/ 109519 h 109682"/>
              <a:gd name="connsiteX2" fmla="*/ 2210886 w 2210886"/>
              <a:gd name="connsiteY2" fmla="*/ 2427 h 109682"/>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0 h 125324"/>
              <a:gd name="connsiteX1" fmla="*/ 242043 w 522129"/>
              <a:gd name="connsiteY1" fmla="*/ 59421 h 125324"/>
              <a:gd name="connsiteX2" fmla="*/ 522129 w 522129"/>
              <a:gd name="connsiteY2" fmla="*/ 125324 h 125324"/>
              <a:gd name="connsiteX0" fmla="*/ 0 w 522129"/>
              <a:gd name="connsiteY0" fmla="*/ 0 h 125324"/>
              <a:gd name="connsiteX1" fmla="*/ 242043 w 522129"/>
              <a:gd name="connsiteY1" fmla="*/ 59421 h 125324"/>
              <a:gd name="connsiteX2" fmla="*/ 522129 w 522129"/>
              <a:gd name="connsiteY2" fmla="*/ 125324 h 125324"/>
              <a:gd name="connsiteX0" fmla="*/ 0 w 534082"/>
              <a:gd name="connsiteY0" fmla="*/ 0 h 89465"/>
              <a:gd name="connsiteX1" fmla="*/ 253996 w 534082"/>
              <a:gd name="connsiteY1" fmla="*/ 23562 h 89465"/>
              <a:gd name="connsiteX2" fmla="*/ 534082 w 534082"/>
              <a:gd name="connsiteY2" fmla="*/ 89465 h 89465"/>
              <a:gd name="connsiteX0" fmla="*/ 0 w 534082"/>
              <a:gd name="connsiteY0" fmla="*/ 0 h 89465"/>
              <a:gd name="connsiteX1" fmla="*/ 236066 w 534082"/>
              <a:gd name="connsiteY1" fmla="*/ 35515 h 89465"/>
              <a:gd name="connsiteX2" fmla="*/ 534082 w 534082"/>
              <a:gd name="connsiteY2" fmla="*/ 89465 h 89465"/>
              <a:gd name="connsiteX0" fmla="*/ 0 w 534082"/>
              <a:gd name="connsiteY0" fmla="*/ 61231 h 150696"/>
              <a:gd name="connsiteX1" fmla="*/ 243366 w 534082"/>
              <a:gd name="connsiteY1" fmla="*/ 311 h 150696"/>
              <a:gd name="connsiteX2" fmla="*/ 534082 w 534082"/>
              <a:gd name="connsiteY2" fmla="*/ 150696 h 150696"/>
              <a:gd name="connsiteX0" fmla="*/ 0 w 534082"/>
              <a:gd name="connsiteY0" fmla="*/ 61231 h 150696"/>
              <a:gd name="connsiteX1" fmla="*/ 243366 w 534082"/>
              <a:gd name="connsiteY1" fmla="*/ 311 h 150696"/>
              <a:gd name="connsiteX2" fmla="*/ 534082 w 534082"/>
              <a:gd name="connsiteY2" fmla="*/ 150696 h 150696"/>
            </a:gdLst>
            <a:ahLst/>
            <a:cxnLst>
              <a:cxn ang="0">
                <a:pos x="connsiteX0" y="connsiteY0"/>
              </a:cxn>
              <a:cxn ang="0">
                <a:pos x="connsiteX1" y="connsiteY1"/>
              </a:cxn>
              <a:cxn ang="0">
                <a:pos x="connsiteX2" y="connsiteY2"/>
              </a:cxn>
            </a:cxnLst>
            <a:rect l="l" t="t" r="r" b="b"/>
            <a:pathLst>
              <a:path w="534082" h="150696">
                <a:moveTo>
                  <a:pt x="0" y="61231"/>
                </a:moveTo>
                <a:cubicBezTo>
                  <a:pt x="89728" y="112273"/>
                  <a:pt x="134377" y="-6846"/>
                  <a:pt x="243366" y="311"/>
                </a:cubicBezTo>
                <a:cubicBezTo>
                  <a:pt x="408123" y="5803"/>
                  <a:pt x="427975" y="36302"/>
                  <a:pt x="534082" y="150696"/>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cxnSp>
        <p:nvCxnSpPr>
          <p:cNvPr id="40" name="Straight Arrow Connector 39">
            <a:extLst>
              <a:ext uri="{FF2B5EF4-FFF2-40B4-BE49-F238E27FC236}">
                <a16:creationId xmlns:a16="http://schemas.microsoft.com/office/drawing/2014/main" id="{E0DDFF0A-6730-1D8C-1444-B8548D69CBFF}"/>
              </a:ext>
            </a:extLst>
          </p:cNvPr>
          <p:cNvCxnSpPr/>
          <p:nvPr/>
        </p:nvCxnSpPr>
        <p:spPr bwMode="auto">
          <a:xfrm>
            <a:off x="5324654" y="2547280"/>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sp>
        <p:nvSpPr>
          <p:cNvPr id="41" name="Freeform: Shape 40">
            <a:extLst>
              <a:ext uri="{FF2B5EF4-FFF2-40B4-BE49-F238E27FC236}">
                <a16:creationId xmlns:a16="http://schemas.microsoft.com/office/drawing/2014/main" id="{80CC7D44-573B-4201-7B31-08ED2476E27D}"/>
              </a:ext>
            </a:extLst>
          </p:cNvPr>
          <p:cNvSpPr/>
          <p:nvPr/>
        </p:nvSpPr>
        <p:spPr bwMode="auto">
          <a:xfrm flipH="1">
            <a:off x="4464424" y="2820388"/>
            <a:ext cx="965086" cy="122855"/>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988540"/>
              <a:gd name="connsiteY0" fmla="*/ 17055 h 50007"/>
              <a:gd name="connsiteX1" fmla="*/ 502508 w 988540"/>
              <a:gd name="connsiteY1" fmla="*/ 580 h 50007"/>
              <a:gd name="connsiteX2" fmla="*/ 988540 w 988540"/>
              <a:gd name="connsiteY2" fmla="*/ 50007 h 50007"/>
              <a:gd name="connsiteX0" fmla="*/ 1226057 w 2214597"/>
              <a:gd name="connsiteY0" fmla="*/ 16837 h 97525"/>
              <a:gd name="connsiteX1" fmla="*/ 3711 w 2214597"/>
              <a:gd name="connsiteY1" fmla="*/ 97460 h 97525"/>
              <a:gd name="connsiteX2" fmla="*/ 1728565 w 2214597"/>
              <a:gd name="connsiteY2" fmla="*/ 362 h 97525"/>
              <a:gd name="connsiteX3" fmla="*/ 2214597 w 2214597"/>
              <a:gd name="connsiteY3" fmla="*/ 49789 h 97525"/>
              <a:gd name="connsiteX0" fmla="*/ 0 w 2210886"/>
              <a:gd name="connsiteY0" fmla="*/ 97460 h 97460"/>
              <a:gd name="connsiteX1" fmla="*/ 1724854 w 2210886"/>
              <a:gd name="connsiteY1" fmla="*/ 362 h 97460"/>
              <a:gd name="connsiteX2" fmla="*/ 2210886 w 2210886"/>
              <a:gd name="connsiteY2" fmla="*/ 49789 h 97460"/>
              <a:gd name="connsiteX0" fmla="*/ 0 w 2210886"/>
              <a:gd name="connsiteY0" fmla="*/ 50098 h 109682"/>
              <a:gd name="connsiteX1" fmla="*/ 242043 w 2210886"/>
              <a:gd name="connsiteY1" fmla="*/ 109519 h 109682"/>
              <a:gd name="connsiteX2" fmla="*/ 2210886 w 2210886"/>
              <a:gd name="connsiteY2" fmla="*/ 2427 h 109682"/>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0 h 125324"/>
              <a:gd name="connsiteX1" fmla="*/ 242043 w 522129"/>
              <a:gd name="connsiteY1" fmla="*/ 59421 h 125324"/>
              <a:gd name="connsiteX2" fmla="*/ 522129 w 522129"/>
              <a:gd name="connsiteY2" fmla="*/ 125324 h 125324"/>
              <a:gd name="connsiteX0" fmla="*/ 0 w 522129"/>
              <a:gd name="connsiteY0" fmla="*/ 0 h 125324"/>
              <a:gd name="connsiteX1" fmla="*/ 242043 w 522129"/>
              <a:gd name="connsiteY1" fmla="*/ 59421 h 125324"/>
              <a:gd name="connsiteX2" fmla="*/ 522129 w 522129"/>
              <a:gd name="connsiteY2" fmla="*/ 125324 h 125324"/>
              <a:gd name="connsiteX0" fmla="*/ 0 w 534082"/>
              <a:gd name="connsiteY0" fmla="*/ 0 h 89465"/>
              <a:gd name="connsiteX1" fmla="*/ 253996 w 534082"/>
              <a:gd name="connsiteY1" fmla="*/ 23562 h 89465"/>
              <a:gd name="connsiteX2" fmla="*/ 534082 w 534082"/>
              <a:gd name="connsiteY2" fmla="*/ 89465 h 89465"/>
              <a:gd name="connsiteX0" fmla="*/ 0 w 534082"/>
              <a:gd name="connsiteY0" fmla="*/ 0 h 89465"/>
              <a:gd name="connsiteX1" fmla="*/ 236066 w 534082"/>
              <a:gd name="connsiteY1" fmla="*/ 35515 h 89465"/>
              <a:gd name="connsiteX2" fmla="*/ 534082 w 534082"/>
              <a:gd name="connsiteY2" fmla="*/ 89465 h 89465"/>
              <a:gd name="connsiteX0" fmla="*/ 0 w 534082"/>
              <a:gd name="connsiteY0" fmla="*/ 0 h 89465"/>
              <a:gd name="connsiteX1" fmla="*/ 219529 w 534082"/>
              <a:gd name="connsiteY1" fmla="*/ 83389 h 89465"/>
              <a:gd name="connsiteX2" fmla="*/ 534082 w 534082"/>
              <a:gd name="connsiteY2" fmla="*/ 89465 h 89465"/>
            </a:gdLst>
            <a:ahLst/>
            <a:cxnLst>
              <a:cxn ang="0">
                <a:pos x="connsiteX0" y="connsiteY0"/>
              </a:cxn>
              <a:cxn ang="0">
                <a:pos x="connsiteX1" y="connsiteY1"/>
              </a:cxn>
              <a:cxn ang="0">
                <a:pos x="connsiteX2" y="connsiteY2"/>
              </a:cxn>
            </a:cxnLst>
            <a:rect l="l" t="t" r="r" b="b"/>
            <a:pathLst>
              <a:path w="534082" h="89465">
                <a:moveTo>
                  <a:pt x="0" y="0"/>
                </a:moveTo>
                <a:cubicBezTo>
                  <a:pt x="89728" y="51042"/>
                  <a:pt x="110540" y="76232"/>
                  <a:pt x="219529" y="83389"/>
                </a:cubicBezTo>
                <a:cubicBezTo>
                  <a:pt x="384286" y="88881"/>
                  <a:pt x="424325" y="32931"/>
                  <a:pt x="534082" y="89465"/>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sp>
        <p:nvSpPr>
          <p:cNvPr id="42" name="Freeform: Shape 41">
            <a:extLst>
              <a:ext uri="{FF2B5EF4-FFF2-40B4-BE49-F238E27FC236}">
                <a16:creationId xmlns:a16="http://schemas.microsoft.com/office/drawing/2014/main" id="{92F496D5-7224-9A9F-EC4E-F1BBD9B689E2}"/>
              </a:ext>
            </a:extLst>
          </p:cNvPr>
          <p:cNvSpPr/>
          <p:nvPr/>
        </p:nvSpPr>
        <p:spPr bwMode="auto">
          <a:xfrm flipH="1">
            <a:off x="3251200" y="2935676"/>
            <a:ext cx="1213224" cy="213951"/>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988540"/>
              <a:gd name="connsiteY0" fmla="*/ 17055 h 50007"/>
              <a:gd name="connsiteX1" fmla="*/ 502508 w 988540"/>
              <a:gd name="connsiteY1" fmla="*/ 580 h 50007"/>
              <a:gd name="connsiteX2" fmla="*/ 988540 w 988540"/>
              <a:gd name="connsiteY2" fmla="*/ 50007 h 50007"/>
              <a:gd name="connsiteX0" fmla="*/ 1226057 w 2214597"/>
              <a:gd name="connsiteY0" fmla="*/ 16837 h 97525"/>
              <a:gd name="connsiteX1" fmla="*/ 3711 w 2214597"/>
              <a:gd name="connsiteY1" fmla="*/ 97460 h 97525"/>
              <a:gd name="connsiteX2" fmla="*/ 1728565 w 2214597"/>
              <a:gd name="connsiteY2" fmla="*/ 362 h 97525"/>
              <a:gd name="connsiteX3" fmla="*/ 2214597 w 2214597"/>
              <a:gd name="connsiteY3" fmla="*/ 49789 h 97525"/>
              <a:gd name="connsiteX0" fmla="*/ 0 w 2210886"/>
              <a:gd name="connsiteY0" fmla="*/ 97460 h 97460"/>
              <a:gd name="connsiteX1" fmla="*/ 1724854 w 2210886"/>
              <a:gd name="connsiteY1" fmla="*/ 362 h 97460"/>
              <a:gd name="connsiteX2" fmla="*/ 2210886 w 2210886"/>
              <a:gd name="connsiteY2" fmla="*/ 49789 h 97460"/>
              <a:gd name="connsiteX0" fmla="*/ 0 w 2210886"/>
              <a:gd name="connsiteY0" fmla="*/ 50098 h 109682"/>
              <a:gd name="connsiteX1" fmla="*/ 242043 w 2210886"/>
              <a:gd name="connsiteY1" fmla="*/ 109519 h 109682"/>
              <a:gd name="connsiteX2" fmla="*/ 2210886 w 2210886"/>
              <a:gd name="connsiteY2" fmla="*/ 2427 h 109682"/>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0 h 125324"/>
              <a:gd name="connsiteX1" fmla="*/ 242043 w 522129"/>
              <a:gd name="connsiteY1" fmla="*/ 59421 h 125324"/>
              <a:gd name="connsiteX2" fmla="*/ 522129 w 522129"/>
              <a:gd name="connsiteY2" fmla="*/ 125324 h 125324"/>
              <a:gd name="connsiteX0" fmla="*/ 0 w 522129"/>
              <a:gd name="connsiteY0" fmla="*/ 0 h 125324"/>
              <a:gd name="connsiteX1" fmla="*/ 242043 w 522129"/>
              <a:gd name="connsiteY1" fmla="*/ 59421 h 125324"/>
              <a:gd name="connsiteX2" fmla="*/ 522129 w 522129"/>
              <a:gd name="connsiteY2" fmla="*/ 125324 h 125324"/>
              <a:gd name="connsiteX0" fmla="*/ 0 w 534082"/>
              <a:gd name="connsiteY0" fmla="*/ 0 h 89465"/>
              <a:gd name="connsiteX1" fmla="*/ 253996 w 534082"/>
              <a:gd name="connsiteY1" fmla="*/ 23562 h 89465"/>
              <a:gd name="connsiteX2" fmla="*/ 534082 w 534082"/>
              <a:gd name="connsiteY2" fmla="*/ 89465 h 89465"/>
              <a:gd name="connsiteX0" fmla="*/ 0 w 534082"/>
              <a:gd name="connsiteY0" fmla="*/ 0 h 89465"/>
              <a:gd name="connsiteX1" fmla="*/ 236066 w 534082"/>
              <a:gd name="connsiteY1" fmla="*/ 35515 h 89465"/>
              <a:gd name="connsiteX2" fmla="*/ 534082 w 534082"/>
              <a:gd name="connsiteY2" fmla="*/ 89465 h 89465"/>
              <a:gd name="connsiteX0" fmla="*/ 0 w 534082"/>
              <a:gd name="connsiteY0" fmla="*/ 0 h 89465"/>
              <a:gd name="connsiteX1" fmla="*/ 219529 w 534082"/>
              <a:gd name="connsiteY1" fmla="*/ 83389 h 89465"/>
              <a:gd name="connsiteX2" fmla="*/ 534082 w 534082"/>
              <a:gd name="connsiteY2" fmla="*/ 89465 h 89465"/>
              <a:gd name="connsiteX0" fmla="*/ 0 w 534082"/>
              <a:gd name="connsiteY0" fmla="*/ 0 h 89465"/>
              <a:gd name="connsiteX1" fmla="*/ 230053 w 534082"/>
              <a:gd name="connsiteY1" fmla="*/ 43403 h 89465"/>
              <a:gd name="connsiteX2" fmla="*/ 534082 w 534082"/>
              <a:gd name="connsiteY2" fmla="*/ 89465 h 89465"/>
              <a:gd name="connsiteX0" fmla="*/ 0 w 534082"/>
              <a:gd name="connsiteY0" fmla="*/ 0 h 89465"/>
              <a:gd name="connsiteX1" fmla="*/ 230053 w 534082"/>
              <a:gd name="connsiteY1" fmla="*/ 43403 h 89465"/>
              <a:gd name="connsiteX2" fmla="*/ 534082 w 534082"/>
              <a:gd name="connsiteY2" fmla="*/ 89465 h 89465"/>
            </a:gdLst>
            <a:ahLst/>
            <a:cxnLst>
              <a:cxn ang="0">
                <a:pos x="connsiteX0" y="connsiteY0"/>
              </a:cxn>
              <a:cxn ang="0">
                <a:pos x="connsiteX1" y="connsiteY1"/>
              </a:cxn>
              <a:cxn ang="0">
                <a:pos x="connsiteX2" y="connsiteY2"/>
              </a:cxn>
            </a:cxnLst>
            <a:rect l="l" t="t" r="r" b="b"/>
            <a:pathLst>
              <a:path w="534082" h="89465">
                <a:moveTo>
                  <a:pt x="0" y="0"/>
                </a:moveTo>
                <a:cubicBezTo>
                  <a:pt x="89728" y="51042"/>
                  <a:pt x="121064" y="36246"/>
                  <a:pt x="230053" y="43403"/>
                </a:cubicBezTo>
                <a:cubicBezTo>
                  <a:pt x="342191" y="53893"/>
                  <a:pt x="424325" y="32931"/>
                  <a:pt x="534082" y="89465"/>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sp>
        <p:nvSpPr>
          <p:cNvPr id="43" name="Freeform: Shape 42">
            <a:extLst>
              <a:ext uri="{FF2B5EF4-FFF2-40B4-BE49-F238E27FC236}">
                <a16:creationId xmlns:a16="http://schemas.microsoft.com/office/drawing/2014/main" id="{BC70D93D-1D20-8B04-4AA3-0C1632C2D534}"/>
              </a:ext>
            </a:extLst>
          </p:cNvPr>
          <p:cNvSpPr/>
          <p:nvPr/>
        </p:nvSpPr>
        <p:spPr bwMode="auto">
          <a:xfrm>
            <a:off x="3279902" y="3153996"/>
            <a:ext cx="5457698" cy="295759"/>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1309816"/>
              <a:gd name="connsiteY0" fmla="*/ 0 h 131806"/>
              <a:gd name="connsiteX1" fmla="*/ 315539 w 1309816"/>
              <a:gd name="connsiteY1" fmla="*/ 10961 h 131806"/>
              <a:gd name="connsiteX2" fmla="*/ 823784 w 1309816"/>
              <a:gd name="connsiteY2" fmla="*/ 82379 h 131806"/>
              <a:gd name="connsiteX3" fmla="*/ 1309816 w 1309816"/>
              <a:gd name="connsiteY3" fmla="*/ 131806 h 131806"/>
              <a:gd name="connsiteX0" fmla="*/ 0 w 1309816"/>
              <a:gd name="connsiteY0" fmla="*/ 0 h 131806"/>
              <a:gd name="connsiteX1" fmla="*/ 315539 w 1309816"/>
              <a:gd name="connsiteY1" fmla="*/ 10961 h 131806"/>
              <a:gd name="connsiteX2" fmla="*/ 833824 w 1309816"/>
              <a:gd name="connsiteY2" fmla="*/ 29111 h 131806"/>
              <a:gd name="connsiteX3" fmla="*/ 1309816 w 1309816"/>
              <a:gd name="connsiteY3" fmla="*/ 131806 h 131806"/>
              <a:gd name="connsiteX0" fmla="*/ 0 w 1309816"/>
              <a:gd name="connsiteY0" fmla="*/ 0 h 131806"/>
              <a:gd name="connsiteX1" fmla="*/ 315539 w 1309816"/>
              <a:gd name="connsiteY1" fmla="*/ 10961 h 131806"/>
              <a:gd name="connsiteX2" fmla="*/ 833824 w 1309816"/>
              <a:gd name="connsiteY2" fmla="*/ 29111 h 131806"/>
              <a:gd name="connsiteX3" fmla="*/ 1309816 w 1309816"/>
              <a:gd name="connsiteY3" fmla="*/ 131806 h 131806"/>
              <a:gd name="connsiteX0" fmla="*/ 0 w 1309816"/>
              <a:gd name="connsiteY0" fmla="*/ 0 h 131806"/>
              <a:gd name="connsiteX1" fmla="*/ 315539 w 1309816"/>
              <a:gd name="connsiteY1" fmla="*/ 10961 h 131806"/>
              <a:gd name="connsiteX2" fmla="*/ 833824 w 1309816"/>
              <a:gd name="connsiteY2" fmla="*/ 29111 h 131806"/>
              <a:gd name="connsiteX3" fmla="*/ 1309816 w 1309816"/>
              <a:gd name="connsiteY3" fmla="*/ 131806 h 131806"/>
            </a:gdLst>
            <a:ahLst/>
            <a:cxnLst>
              <a:cxn ang="0">
                <a:pos x="connsiteX0" y="connsiteY0"/>
              </a:cxn>
              <a:cxn ang="0">
                <a:pos x="connsiteX1" y="connsiteY1"/>
              </a:cxn>
              <a:cxn ang="0">
                <a:pos x="connsiteX2" y="connsiteY2"/>
              </a:cxn>
              <a:cxn ang="0">
                <a:pos x="connsiteX3" y="connsiteY3"/>
              </a:cxn>
            </a:cxnLst>
            <a:rect l="l" t="t" r="r" b="b"/>
            <a:pathLst>
              <a:path w="1309816" h="131806">
                <a:moveTo>
                  <a:pt x="0" y="0"/>
                </a:moveTo>
                <a:cubicBezTo>
                  <a:pt x="91989" y="42562"/>
                  <a:pt x="225335" y="14099"/>
                  <a:pt x="315539" y="10961"/>
                </a:cubicBezTo>
                <a:lnTo>
                  <a:pt x="833824" y="29111"/>
                </a:lnTo>
                <a:cubicBezTo>
                  <a:pt x="998581" y="34603"/>
                  <a:pt x="1249580" y="99184"/>
                  <a:pt x="1309816" y="131806"/>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sp>
        <p:nvSpPr>
          <p:cNvPr id="44" name="Freeform: Shape 43">
            <a:extLst>
              <a:ext uri="{FF2B5EF4-FFF2-40B4-BE49-F238E27FC236}">
                <a16:creationId xmlns:a16="http://schemas.microsoft.com/office/drawing/2014/main" id="{2AF705B8-4805-1B9C-213B-B86C42DA99CC}"/>
              </a:ext>
            </a:extLst>
          </p:cNvPr>
          <p:cNvSpPr/>
          <p:nvPr/>
        </p:nvSpPr>
        <p:spPr bwMode="auto">
          <a:xfrm>
            <a:off x="8785856" y="3440837"/>
            <a:ext cx="534082" cy="89465"/>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988540"/>
              <a:gd name="connsiteY0" fmla="*/ 17055 h 50007"/>
              <a:gd name="connsiteX1" fmla="*/ 502508 w 988540"/>
              <a:gd name="connsiteY1" fmla="*/ 580 h 50007"/>
              <a:gd name="connsiteX2" fmla="*/ 988540 w 988540"/>
              <a:gd name="connsiteY2" fmla="*/ 50007 h 50007"/>
              <a:gd name="connsiteX0" fmla="*/ 1226057 w 2214597"/>
              <a:gd name="connsiteY0" fmla="*/ 16837 h 97525"/>
              <a:gd name="connsiteX1" fmla="*/ 3711 w 2214597"/>
              <a:gd name="connsiteY1" fmla="*/ 97460 h 97525"/>
              <a:gd name="connsiteX2" fmla="*/ 1728565 w 2214597"/>
              <a:gd name="connsiteY2" fmla="*/ 362 h 97525"/>
              <a:gd name="connsiteX3" fmla="*/ 2214597 w 2214597"/>
              <a:gd name="connsiteY3" fmla="*/ 49789 h 97525"/>
              <a:gd name="connsiteX0" fmla="*/ 0 w 2210886"/>
              <a:gd name="connsiteY0" fmla="*/ 97460 h 97460"/>
              <a:gd name="connsiteX1" fmla="*/ 1724854 w 2210886"/>
              <a:gd name="connsiteY1" fmla="*/ 362 h 97460"/>
              <a:gd name="connsiteX2" fmla="*/ 2210886 w 2210886"/>
              <a:gd name="connsiteY2" fmla="*/ 49789 h 97460"/>
              <a:gd name="connsiteX0" fmla="*/ 0 w 2210886"/>
              <a:gd name="connsiteY0" fmla="*/ 50098 h 109682"/>
              <a:gd name="connsiteX1" fmla="*/ 242043 w 2210886"/>
              <a:gd name="connsiteY1" fmla="*/ 109519 h 109682"/>
              <a:gd name="connsiteX2" fmla="*/ 2210886 w 2210886"/>
              <a:gd name="connsiteY2" fmla="*/ 2427 h 109682"/>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0 h 125324"/>
              <a:gd name="connsiteX1" fmla="*/ 242043 w 522129"/>
              <a:gd name="connsiteY1" fmla="*/ 59421 h 125324"/>
              <a:gd name="connsiteX2" fmla="*/ 522129 w 522129"/>
              <a:gd name="connsiteY2" fmla="*/ 125324 h 125324"/>
              <a:gd name="connsiteX0" fmla="*/ 0 w 522129"/>
              <a:gd name="connsiteY0" fmla="*/ 0 h 125324"/>
              <a:gd name="connsiteX1" fmla="*/ 242043 w 522129"/>
              <a:gd name="connsiteY1" fmla="*/ 59421 h 125324"/>
              <a:gd name="connsiteX2" fmla="*/ 522129 w 522129"/>
              <a:gd name="connsiteY2" fmla="*/ 125324 h 125324"/>
              <a:gd name="connsiteX0" fmla="*/ 0 w 534082"/>
              <a:gd name="connsiteY0" fmla="*/ 0 h 89465"/>
              <a:gd name="connsiteX1" fmla="*/ 253996 w 534082"/>
              <a:gd name="connsiteY1" fmla="*/ 23562 h 89465"/>
              <a:gd name="connsiteX2" fmla="*/ 534082 w 534082"/>
              <a:gd name="connsiteY2" fmla="*/ 89465 h 89465"/>
              <a:gd name="connsiteX0" fmla="*/ 0 w 534082"/>
              <a:gd name="connsiteY0" fmla="*/ 0 h 89465"/>
              <a:gd name="connsiteX1" fmla="*/ 236066 w 534082"/>
              <a:gd name="connsiteY1" fmla="*/ 35515 h 89465"/>
              <a:gd name="connsiteX2" fmla="*/ 534082 w 534082"/>
              <a:gd name="connsiteY2" fmla="*/ 89465 h 89465"/>
            </a:gdLst>
            <a:ahLst/>
            <a:cxnLst>
              <a:cxn ang="0">
                <a:pos x="connsiteX0" y="connsiteY0"/>
              </a:cxn>
              <a:cxn ang="0">
                <a:pos x="connsiteX1" y="connsiteY1"/>
              </a:cxn>
              <a:cxn ang="0">
                <a:pos x="connsiteX2" y="connsiteY2"/>
              </a:cxn>
            </a:cxnLst>
            <a:rect l="l" t="t" r="r" b="b"/>
            <a:pathLst>
              <a:path w="534082" h="89465">
                <a:moveTo>
                  <a:pt x="0" y="0"/>
                </a:moveTo>
                <a:cubicBezTo>
                  <a:pt x="89728" y="51042"/>
                  <a:pt x="127077" y="28358"/>
                  <a:pt x="236066" y="35515"/>
                </a:cubicBezTo>
                <a:cubicBezTo>
                  <a:pt x="400823" y="41007"/>
                  <a:pt x="424325" y="32931"/>
                  <a:pt x="534082" y="89465"/>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cxnSp>
        <p:nvCxnSpPr>
          <p:cNvPr id="45" name="Straight Arrow Connector 44">
            <a:extLst>
              <a:ext uri="{FF2B5EF4-FFF2-40B4-BE49-F238E27FC236}">
                <a16:creationId xmlns:a16="http://schemas.microsoft.com/office/drawing/2014/main" id="{EA8D5F60-BA2A-7CFA-4761-DF22EDC0DE0E}"/>
              </a:ext>
            </a:extLst>
          </p:cNvPr>
          <p:cNvCxnSpPr/>
          <p:nvPr/>
        </p:nvCxnSpPr>
        <p:spPr bwMode="auto">
          <a:xfrm>
            <a:off x="9343896" y="3530301"/>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sp>
        <p:nvSpPr>
          <p:cNvPr id="46" name="Freeform: Shape 45">
            <a:extLst>
              <a:ext uri="{FF2B5EF4-FFF2-40B4-BE49-F238E27FC236}">
                <a16:creationId xmlns:a16="http://schemas.microsoft.com/office/drawing/2014/main" id="{47DE320B-319A-EBE9-65CE-84A6C8A153C6}"/>
              </a:ext>
            </a:extLst>
          </p:cNvPr>
          <p:cNvSpPr/>
          <p:nvPr/>
        </p:nvSpPr>
        <p:spPr bwMode="auto">
          <a:xfrm flipH="1">
            <a:off x="8785856" y="3796203"/>
            <a:ext cx="640210" cy="122855"/>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988540"/>
              <a:gd name="connsiteY0" fmla="*/ 17055 h 50007"/>
              <a:gd name="connsiteX1" fmla="*/ 502508 w 988540"/>
              <a:gd name="connsiteY1" fmla="*/ 580 h 50007"/>
              <a:gd name="connsiteX2" fmla="*/ 988540 w 988540"/>
              <a:gd name="connsiteY2" fmla="*/ 50007 h 50007"/>
              <a:gd name="connsiteX0" fmla="*/ 1226057 w 2214597"/>
              <a:gd name="connsiteY0" fmla="*/ 16837 h 97525"/>
              <a:gd name="connsiteX1" fmla="*/ 3711 w 2214597"/>
              <a:gd name="connsiteY1" fmla="*/ 97460 h 97525"/>
              <a:gd name="connsiteX2" fmla="*/ 1728565 w 2214597"/>
              <a:gd name="connsiteY2" fmla="*/ 362 h 97525"/>
              <a:gd name="connsiteX3" fmla="*/ 2214597 w 2214597"/>
              <a:gd name="connsiteY3" fmla="*/ 49789 h 97525"/>
              <a:gd name="connsiteX0" fmla="*/ 0 w 2210886"/>
              <a:gd name="connsiteY0" fmla="*/ 97460 h 97460"/>
              <a:gd name="connsiteX1" fmla="*/ 1724854 w 2210886"/>
              <a:gd name="connsiteY1" fmla="*/ 362 h 97460"/>
              <a:gd name="connsiteX2" fmla="*/ 2210886 w 2210886"/>
              <a:gd name="connsiteY2" fmla="*/ 49789 h 97460"/>
              <a:gd name="connsiteX0" fmla="*/ 0 w 2210886"/>
              <a:gd name="connsiteY0" fmla="*/ 50098 h 109682"/>
              <a:gd name="connsiteX1" fmla="*/ 242043 w 2210886"/>
              <a:gd name="connsiteY1" fmla="*/ 109519 h 109682"/>
              <a:gd name="connsiteX2" fmla="*/ 2210886 w 2210886"/>
              <a:gd name="connsiteY2" fmla="*/ 2427 h 109682"/>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0 h 125324"/>
              <a:gd name="connsiteX1" fmla="*/ 242043 w 522129"/>
              <a:gd name="connsiteY1" fmla="*/ 59421 h 125324"/>
              <a:gd name="connsiteX2" fmla="*/ 522129 w 522129"/>
              <a:gd name="connsiteY2" fmla="*/ 125324 h 125324"/>
              <a:gd name="connsiteX0" fmla="*/ 0 w 522129"/>
              <a:gd name="connsiteY0" fmla="*/ 0 h 125324"/>
              <a:gd name="connsiteX1" fmla="*/ 242043 w 522129"/>
              <a:gd name="connsiteY1" fmla="*/ 59421 h 125324"/>
              <a:gd name="connsiteX2" fmla="*/ 522129 w 522129"/>
              <a:gd name="connsiteY2" fmla="*/ 125324 h 125324"/>
              <a:gd name="connsiteX0" fmla="*/ 0 w 534082"/>
              <a:gd name="connsiteY0" fmla="*/ 0 h 89465"/>
              <a:gd name="connsiteX1" fmla="*/ 253996 w 534082"/>
              <a:gd name="connsiteY1" fmla="*/ 23562 h 89465"/>
              <a:gd name="connsiteX2" fmla="*/ 534082 w 534082"/>
              <a:gd name="connsiteY2" fmla="*/ 89465 h 89465"/>
              <a:gd name="connsiteX0" fmla="*/ 0 w 534082"/>
              <a:gd name="connsiteY0" fmla="*/ 0 h 89465"/>
              <a:gd name="connsiteX1" fmla="*/ 236066 w 534082"/>
              <a:gd name="connsiteY1" fmla="*/ 35515 h 89465"/>
              <a:gd name="connsiteX2" fmla="*/ 534082 w 534082"/>
              <a:gd name="connsiteY2" fmla="*/ 89465 h 89465"/>
            </a:gdLst>
            <a:ahLst/>
            <a:cxnLst>
              <a:cxn ang="0">
                <a:pos x="connsiteX0" y="connsiteY0"/>
              </a:cxn>
              <a:cxn ang="0">
                <a:pos x="connsiteX1" y="connsiteY1"/>
              </a:cxn>
              <a:cxn ang="0">
                <a:pos x="connsiteX2" y="connsiteY2"/>
              </a:cxn>
            </a:cxnLst>
            <a:rect l="l" t="t" r="r" b="b"/>
            <a:pathLst>
              <a:path w="534082" h="89465">
                <a:moveTo>
                  <a:pt x="0" y="0"/>
                </a:moveTo>
                <a:cubicBezTo>
                  <a:pt x="89728" y="51042"/>
                  <a:pt x="127077" y="28358"/>
                  <a:pt x="236066" y="35515"/>
                </a:cubicBezTo>
                <a:cubicBezTo>
                  <a:pt x="400823" y="41007"/>
                  <a:pt x="424325" y="32931"/>
                  <a:pt x="534082" y="89465"/>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sp>
        <p:nvSpPr>
          <p:cNvPr id="47" name="Freeform: Shape 46">
            <a:extLst>
              <a:ext uri="{FF2B5EF4-FFF2-40B4-BE49-F238E27FC236}">
                <a16:creationId xmlns:a16="http://schemas.microsoft.com/office/drawing/2014/main" id="{859E03E2-E013-22A0-1F22-ABC50C194925}"/>
              </a:ext>
            </a:extLst>
          </p:cNvPr>
          <p:cNvSpPr/>
          <p:nvPr/>
        </p:nvSpPr>
        <p:spPr bwMode="auto">
          <a:xfrm>
            <a:off x="8869679" y="3911265"/>
            <a:ext cx="895563" cy="97259"/>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988540"/>
              <a:gd name="connsiteY0" fmla="*/ 17055 h 50007"/>
              <a:gd name="connsiteX1" fmla="*/ 502508 w 988540"/>
              <a:gd name="connsiteY1" fmla="*/ 580 h 50007"/>
              <a:gd name="connsiteX2" fmla="*/ 988540 w 988540"/>
              <a:gd name="connsiteY2" fmla="*/ 50007 h 50007"/>
              <a:gd name="connsiteX0" fmla="*/ 1226057 w 2214597"/>
              <a:gd name="connsiteY0" fmla="*/ 16837 h 97525"/>
              <a:gd name="connsiteX1" fmla="*/ 3711 w 2214597"/>
              <a:gd name="connsiteY1" fmla="*/ 97460 h 97525"/>
              <a:gd name="connsiteX2" fmla="*/ 1728565 w 2214597"/>
              <a:gd name="connsiteY2" fmla="*/ 362 h 97525"/>
              <a:gd name="connsiteX3" fmla="*/ 2214597 w 2214597"/>
              <a:gd name="connsiteY3" fmla="*/ 49789 h 97525"/>
              <a:gd name="connsiteX0" fmla="*/ 0 w 2210886"/>
              <a:gd name="connsiteY0" fmla="*/ 97460 h 97460"/>
              <a:gd name="connsiteX1" fmla="*/ 1724854 w 2210886"/>
              <a:gd name="connsiteY1" fmla="*/ 362 h 97460"/>
              <a:gd name="connsiteX2" fmla="*/ 2210886 w 2210886"/>
              <a:gd name="connsiteY2" fmla="*/ 49789 h 97460"/>
              <a:gd name="connsiteX0" fmla="*/ 0 w 2210886"/>
              <a:gd name="connsiteY0" fmla="*/ 50098 h 109682"/>
              <a:gd name="connsiteX1" fmla="*/ 242043 w 2210886"/>
              <a:gd name="connsiteY1" fmla="*/ 109519 h 109682"/>
              <a:gd name="connsiteX2" fmla="*/ 2210886 w 2210886"/>
              <a:gd name="connsiteY2" fmla="*/ 2427 h 109682"/>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0 h 125324"/>
              <a:gd name="connsiteX1" fmla="*/ 242043 w 522129"/>
              <a:gd name="connsiteY1" fmla="*/ 59421 h 125324"/>
              <a:gd name="connsiteX2" fmla="*/ 522129 w 522129"/>
              <a:gd name="connsiteY2" fmla="*/ 125324 h 125324"/>
              <a:gd name="connsiteX0" fmla="*/ 0 w 522129"/>
              <a:gd name="connsiteY0" fmla="*/ 0 h 125324"/>
              <a:gd name="connsiteX1" fmla="*/ 242043 w 522129"/>
              <a:gd name="connsiteY1" fmla="*/ 59421 h 125324"/>
              <a:gd name="connsiteX2" fmla="*/ 522129 w 522129"/>
              <a:gd name="connsiteY2" fmla="*/ 125324 h 125324"/>
              <a:gd name="connsiteX0" fmla="*/ 0 w 534082"/>
              <a:gd name="connsiteY0" fmla="*/ 0 h 89465"/>
              <a:gd name="connsiteX1" fmla="*/ 253996 w 534082"/>
              <a:gd name="connsiteY1" fmla="*/ 23562 h 89465"/>
              <a:gd name="connsiteX2" fmla="*/ 534082 w 534082"/>
              <a:gd name="connsiteY2" fmla="*/ 89465 h 89465"/>
              <a:gd name="connsiteX0" fmla="*/ 0 w 534082"/>
              <a:gd name="connsiteY0" fmla="*/ 0 h 89465"/>
              <a:gd name="connsiteX1" fmla="*/ 236066 w 534082"/>
              <a:gd name="connsiteY1" fmla="*/ 35515 h 89465"/>
              <a:gd name="connsiteX2" fmla="*/ 534082 w 534082"/>
              <a:gd name="connsiteY2" fmla="*/ 89465 h 89465"/>
              <a:gd name="connsiteX0" fmla="*/ 0 w 534082"/>
              <a:gd name="connsiteY0" fmla="*/ 61231 h 150696"/>
              <a:gd name="connsiteX1" fmla="*/ 243366 w 534082"/>
              <a:gd name="connsiteY1" fmla="*/ 311 h 150696"/>
              <a:gd name="connsiteX2" fmla="*/ 534082 w 534082"/>
              <a:gd name="connsiteY2" fmla="*/ 150696 h 150696"/>
              <a:gd name="connsiteX0" fmla="*/ 0 w 534082"/>
              <a:gd name="connsiteY0" fmla="*/ 61231 h 150696"/>
              <a:gd name="connsiteX1" fmla="*/ 243366 w 534082"/>
              <a:gd name="connsiteY1" fmla="*/ 311 h 150696"/>
              <a:gd name="connsiteX2" fmla="*/ 534082 w 534082"/>
              <a:gd name="connsiteY2" fmla="*/ 150696 h 150696"/>
              <a:gd name="connsiteX0" fmla="*/ 0 w 534082"/>
              <a:gd name="connsiteY0" fmla="*/ 0 h 89465"/>
              <a:gd name="connsiteX1" fmla="*/ 304424 w 534082"/>
              <a:gd name="connsiteY1" fmla="*/ 18521 h 89465"/>
              <a:gd name="connsiteX2" fmla="*/ 534082 w 534082"/>
              <a:gd name="connsiteY2" fmla="*/ 89465 h 89465"/>
              <a:gd name="connsiteX0" fmla="*/ 0 w 510598"/>
              <a:gd name="connsiteY0" fmla="*/ 17851 h 76761"/>
              <a:gd name="connsiteX1" fmla="*/ 280940 w 510598"/>
              <a:gd name="connsiteY1" fmla="*/ 5817 h 76761"/>
              <a:gd name="connsiteX2" fmla="*/ 510598 w 510598"/>
              <a:gd name="connsiteY2" fmla="*/ 76761 h 76761"/>
              <a:gd name="connsiteX0" fmla="*/ 0 w 510598"/>
              <a:gd name="connsiteY0" fmla="*/ 17851 h 76761"/>
              <a:gd name="connsiteX1" fmla="*/ 280940 w 510598"/>
              <a:gd name="connsiteY1" fmla="*/ 5817 h 76761"/>
              <a:gd name="connsiteX2" fmla="*/ 510598 w 510598"/>
              <a:gd name="connsiteY2" fmla="*/ 76761 h 76761"/>
              <a:gd name="connsiteX0" fmla="*/ 0 w 510598"/>
              <a:gd name="connsiteY0" fmla="*/ 13238 h 72148"/>
              <a:gd name="connsiteX1" fmla="*/ 280940 w 510598"/>
              <a:gd name="connsiteY1" fmla="*/ 1204 h 72148"/>
              <a:gd name="connsiteX2" fmla="*/ 510598 w 510598"/>
              <a:gd name="connsiteY2" fmla="*/ 72148 h 72148"/>
            </a:gdLst>
            <a:ahLst/>
            <a:cxnLst>
              <a:cxn ang="0">
                <a:pos x="connsiteX0" y="connsiteY0"/>
              </a:cxn>
              <a:cxn ang="0">
                <a:pos x="connsiteX1" y="connsiteY1"/>
              </a:cxn>
              <a:cxn ang="0">
                <a:pos x="connsiteX2" y="connsiteY2"/>
              </a:cxn>
            </a:cxnLst>
            <a:rect l="l" t="t" r="r" b="b"/>
            <a:pathLst>
              <a:path w="510598" h="72148">
                <a:moveTo>
                  <a:pt x="0" y="13238"/>
                </a:moveTo>
                <a:cubicBezTo>
                  <a:pt x="117908" y="21504"/>
                  <a:pt x="171951" y="-5953"/>
                  <a:pt x="280940" y="1204"/>
                </a:cubicBezTo>
                <a:cubicBezTo>
                  <a:pt x="445697" y="6696"/>
                  <a:pt x="423278" y="12753"/>
                  <a:pt x="510598" y="72148"/>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cxnSp>
        <p:nvCxnSpPr>
          <p:cNvPr id="48" name="Straight Arrow Connector 47">
            <a:extLst>
              <a:ext uri="{FF2B5EF4-FFF2-40B4-BE49-F238E27FC236}">
                <a16:creationId xmlns:a16="http://schemas.microsoft.com/office/drawing/2014/main" id="{03F2C968-9813-254F-F606-F0C3380217CA}"/>
              </a:ext>
            </a:extLst>
          </p:cNvPr>
          <p:cNvCxnSpPr/>
          <p:nvPr/>
        </p:nvCxnSpPr>
        <p:spPr bwMode="auto">
          <a:xfrm>
            <a:off x="9765241" y="4008522"/>
            <a:ext cx="110952" cy="231882"/>
          </a:xfrm>
          <a:prstGeom prst="straightConnector1">
            <a:avLst/>
          </a:prstGeom>
          <a:noFill/>
          <a:ln w="25400" cap="flat" cmpd="sng" algn="ctr">
            <a:solidFill>
              <a:srgbClr val="C00000"/>
            </a:solidFill>
            <a:prstDash val="solid"/>
            <a:round/>
            <a:headEnd type="none" w="med" len="med"/>
            <a:tailEnd type="triangle" w="lg" len="med"/>
          </a:ln>
          <a:effectLst/>
        </p:spPr>
      </p:cxnSp>
      <p:sp>
        <p:nvSpPr>
          <p:cNvPr id="49" name="Freeform: Shape 48">
            <a:extLst>
              <a:ext uri="{FF2B5EF4-FFF2-40B4-BE49-F238E27FC236}">
                <a16:creationId xmlns:a16="http://schemas.microsoft.com/office/drawing/2014/main" id="{83191E4F-D76F-D27E-001D-70884244C5C4}"/>
              </a:ext>
            </a:extLst>
          </p:cNvPr>
          <p:cNvSpPr/>
          <p:nvPr/>
        </p:nvSpPr>
        <p:spPr bwMode="auto">
          <a:xfrm flipH="1">
            <a:off x="8905011" y="4265236"/>
            <a:ext cx="965086" cy="122855"/>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988540"/>
              <a:gd name="connsiteY0" fmla="*/ 17055 h 50007"/>
              <a:gd name="connsiteX1" fmla="*/ 502508 w 988540"/>
              <a:gd name="connsiteY1" fmla="*/ 580 h 50007"/>
              <a:gd name="connsiteX2" fmla="*/ 988540 w 988540"/>
              <a:gd name="connsiteY2" fmla="*/ 50007 h 50007"/>
              <a:gd name="connsiteX0" fmla="*/ 1226057 w 2214597"/>
              <a:gd name="connsiteY0" fmla="*/ 16837 h 97525"/>
              <a:gd name="connsiteX1" fmla="*/ 3711 w 2214597"/>
              <a:gd name="connsiteY1" fmla="*/ 97460 h 97525"/>
              <a:gd name="connsiteX2" fmla="*/ 1728565 w 2214597"/>
              <a:gd name="connsiteY2" fmla="*/ 362 h 97525"/>
              <a:gd name="connsiteX3" fmla="*/ 2214597 w 2214597"/>
              <a:gd name="connsiteY3" fmla="*/ 49789 h 97525"/>
              <a:gd name="connsiteX0" fmla="*/ 0 w 2210886"/>
              <a:gd name="connsiteY0" fmla="*/ 97460 h 97460"/>
              <a:gd name="connsiteX1" fmla="*/ 1724854 w 2210886"/>
              <a:gd name="connsiteY1" fmla="*/ 362 h 97460"/>
              <a:gd name="connsiteX2" fmla="*/ 2210886 w 2210886"/>
              <a:gd name="connsiteY2" fmla="*/ 49789 h 97460"/>
              <a:gd name="connsiteX0" fmla="*/ 0 w 2210886"/>
              <a:gd name="connsiteY0" fmla="*/ 50098 h 109682"/>
              <a:gd name="connsiteX1" fmla="*/ 242043 w 2210886"/>
              <a:gd name="connsiteY1" fmla="*/ 109519 h 109682"/>
              <a:gd name="connsiteX2" fmla="*/ 2210886 w 2210886"/>
              <a:gd name="connsiteY2" fmla="*/ 2427 h 109682"/>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0 h 125324"/>
              <a:gd name="connsiteX1" fmla="*/ 242043 w 522129"/>
              <a:gd name="connsiteY1" fmla="*/ 59421 h 125324"/>
              <a:gd name="connsiteX2" fmla="*/ 522129 w 522129"/>
              <a:gd name="connsiteY2" fmla="*/ 125324 h 125324"/>
              <a:gd name="connsiteX0" fmla="*/ 0 w 522129"/>
              <a:gd name="connsiteY0" fmla="*/ 0 h 125324"/>
              <a:gd name="connsiteX1" fmla="*/ 242043 w 522129"/>
              <a:gd name="connsiteY1" fmla="*/ 59421 h 125324"/>
              <a:gd name="connsiteX2" fmla="*/ 522129 w 522129"/>
              <a:gd name="connsiteY2" fmla="*/ 125324 h 125324"/>
              <a:gd name="connsiteX0" fmla="*/ 0 w 534082"/>
              <a:gd name="connsiteY0" fmla="*/ 0 h 89465"/>
              <a:gd name="connsiteX1" fmla="*/ 253996 w 534082"/>
              <a:gd name="connsiteY1" fmla="*/ 23562 h 89465"/>
              <a:gd name="connsiteX2" fmla="*/ 534082 w 534082"/>
              <a:gd name="connsiteY2" fmla="*/ 89465 h 89465"/>
              <a:gd name="connsiteX0" fmla="*/ 0 w 534082"/>
              <a:gd name="connsiteY0" fmla="*/ 0 h 89465"/>
              <a:gd name="connsiteX1" fmla="*/ 236066 w 534082"/>
              <a:gd name="connsiteY1" fmla="*/ 35515 h 89465"/>
              <a:gd name="connsiteX2" fmla="*/ 534082 w 534082"/>
              <a:gd name="connsiteY2" fmla="*/ 89465 h 89465"/>
              <a:gd name="connsiteX0" fmla="*/ 0 w 534082"/>
              <a:gd name="connsiteY0" fmla="*/ 0 h 89465"/>
              <a:gd name="connsiteX1" fmla="*/ 219529 w 534082"/>
              <a:gd name="connsiteY1" fmla="*/ 83389 h 89465"/>
              <a:gd name="connsiteX2" fmla="*/ 534082 w 534082"/>
              <a:gd name="connsiteY2" fmla="*/ 89465 h 89465"/>
            </a:gdLst>
            <a:ahLst/>
            <a:cxnLst>
              <a:cxn ang="0">
                <a:pos x="connsiteX0" y="connsiteY0"/>
              </a:cxn>
              <a:cxn ang="0">
                <a:pos x="connsiteX1" y="connsiteY1"/>
              </a:cxn>
              <a:cxn ang="0">
                <a:pos x="connsiteX2" y="connsiteY2"/>
              </a:cxn>
            </a:cxnLst>
            <a:rect l="l" t="t" r="r" b="b"/>
            <a:pathLst>
              <a:path w="534082" h="89465">
                <a:moveTo>
                  <a:pt x="0" y="0"/>
                </a:moveTo>
                <a:cubicBezTo>
                  <a:pt x="89728" y="51042"/>
                  <a:pt x="110540" y="76232"/>
                  <a:pt x="219529" y="83389"/>
                </a:cubicBezTo>
                <a:cubicBezTo>
                  <a:pt x="384286" y="88881"/>
                  <a:pt x="424325" y="32931"/>
                  <a:pt x="534082" y="89465"/>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9233BE85-4EB2-E006-3383-C289EF795978}"/>
              </a:ext>
            </a:extLst>
          </p:cNvPr>
          <p:cNvSpPr/>
          <p:nvPr/>
        </p:nvSpPr>
        <p:spPr bwMode="auto">
          <a:xfrm flipH="1">
            <a:off x="3705409" y="4388090"/>
            <a:ext cx="5199603" cy="520226"/>
          </a:xfrm>
          <a:custGeom>
            <a:avLst/>
            <a:gdLst>
              <a:gd name="connsiteX0" fmla="*/ 0 w 1309816"/>
              <a:gd name="connsiteY0" fmla="*/ 0 h 131806"/>
              <a:gd name="connsiteX1" fmla="*/ 321276 w 1309816"/>
              <a:gd name="connsiteY1" fmla="*/ 98854 h 131806"/>
              <a:gd name="connsiteX2" fmla="*/ 823784 w 1309816"/>
              <a:gd name="connsiteY2" fmla="*/ 82379 h 131806"/>
              <a:gd name="connsiteX3" fmla="*/ 1309816 w 1309816"/>
              <a:gd name="connsiteY3" fmla="*/ 131806 h 131806"/>
              <a:gd name="connsiteX0" fmla="*/ 0 w 988540"/>
              <a:gd name="connsiteY0" fmla="*/ 17055 h 50007"/>
              <a:gd name="connsiteX1" fmla="*/ 502508 w 988540"/>
              <a:gd name="connsiteY1" fmla="*/ 580 h 50007"/>
              <a:gd name="connsiteX2" fmla="*/ 988540 w 988540"/>
              <a:gd name="connsiteY2" fmla="*/ 50007 h 50007"/>
              <a:gd name="connsiteX0" fmla="*/ 1226057 w 2214597"/>
              <a:gd name="connsiteY0" fmla="*/ 16837 h 97525"/>
              <a:gd name="connsiteX1" fmla="*/ 3711 w 2214597"/>
              <a:gd name="connsiteY1" fmla="*/ 97460 h 97525"/>
              <a:gd name="connsiteX2" fmla="*/ 1728565 w 2214597"/>
              <a:gd name="connsiteY2" fmla="*/ 362 h 97525"/>
              <a:gd name="connsiteX3" fmla="*/ 2214597 w 2214597"/>
              <a:gd name="connsiteY3" fmla="*/ 49789 h 97525"/>
              <a:gd name="connsiteX0" fmla="*/ 0 w 2210886"/>
              <a:gd name="connsiteY0" fmla="*/ 97460 h 97460"/>
              <a:gd name="connsiteX1" fmla="*/ 1724854 w 2210886"/>
              <a:gd name="connsiteY1" fmla="*/ 362 h 97460"/>
              <a:gd name="connsiteX2" fmla="*/ 2210886 w 2210886"/>
              <a:gd name="connsiteY2" fmla="*/ 49789 h 97460"/>
              <a:gd name="connsiteX0" fmla="*/ 0 w 2210886"/>
              <a:gd name="connsiteY0" fmla="*/ 50098 h 109682"/>
              <a:gd name="connsiteX1" fmla="*/ 242043 w 2210886"/>
              <a:gd name="connsiteY1" fmla="*/ 109519 h 109682"/>
              <a:gd name="connsiteX2" fmla="*/ 2210886 w 2210886"/>
              <a:gd name="connsiteY2" fmla="*/ 2427 h 109682"/>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100 h 125424"/>
              <a:gd name="connsiteX1" fmla="*/ 242043 w 522129"/>
              <a:gd name="connsiteY1" fmla="*/ 59521 h 125424"/>
              <a:gd name="connsiteX2" fmla="*/ 522129 w 522129"/>
              <a:gd name="connsiteY2" fmla="*/ 125424 h 125424"/>
              <a:gd name="connsiteX0" fmla="*/ 0 w 522129"/>
              <a:gd name="connsiteY0" fmla="*/ 0 h 125324"/>
              <a:gd name="connsiteX1" fmla="*/ 242043 w 522129"/>
              <a:gd name="connsiteY1" fmla="*/ 59421 h 125324"/>
              <a:gd name="connsiteX2" fmla="*/ 522129 w 522129"/>
              <a:gd name="connsiteY2" fmla="*/ 125324 h 125324"/>
              <a:gd name="connsiteX0" fmla="*/ 0 w 522129"/>
              <a:gd name="connsiteY0" fmla="*/ 0 h 125324"/>
              <a:gd name="connsiteX1" fmla="*/ 242043 w 522129"/>
              <a:gd name="connsiteY1" fmla="*/ 59421 h 125324"/>
              <a:gd name="connsiteX2" fmla="*/ 522129 w 522129"/>
              <a:gd name="connsiteY2" fmla="*/ 125324 h 125324"/>
              <a:gd name="connsiteX0" fmla="*/ 0 w 534082"/>
              <a:gd name="connsiteY0" fmla="*/ 0 h 89465"/>
              <a:gd name="connsiteX1" fmla="*/ 253996 w 534082"/>
              <a:gd name="connsiteY1" fmla="*/ 23562 h 89465"/>
              <a:gd name="connsiteX2" fmla="*/ 534082 w 534082"/>
              <a:gd name="connsiteY2" fmla="*/ 89465 h 89465"/>
              <a:gd name="connsiteX0" fmla="*/ 0 w 534082"/>
              <a:gd name="connsiteY0" fmla="*/ 0 h 89465"/>
              <a:gd name="connsiteX1" fmla="*/ 236066 w 534082"/>
              <a:gd name="connsiteY1" fmla="*/ 35515 h 89465"/>
              <a:gd name="connsiteX2" fmla="*/ 534082 w 534082"/>
              <a:gd name="connsiteY2" fmla="*/ 89465 h 89465"/>
              <a:gd name="connsiteX0" fmla="*/ 0 w 534082"/>
              <a:gd name="connsiteY0" fmla="*/ 0 h 89465"/>
              <a:gd name="connsiteX1" fmla="*/ 219529 w 534082"/>
              <a:gd name="connsiteY1" fmla="*/ 83389 h 89465"/>
              <a:gd name="connsiteX2" fmla="*/ 534082 w 534082"/>
              <a:gd name="connsiteY2" fmla="*/ 89465 h 89465"/>
              <a:gd name="connsiteX0" fmla="*/ 0 w 534082"/>
              <a:gd name="connsiteY0" fmla="*/ 0 h 89465"/>
              <a:gd name="connsiteX1" fmla="*/ 230053 w 534082"/>
              <a:gd name="connsiteY1" fmla="*/ 43403 h 89465"/>
              <a:gd name="connsiteX2" fmla="*/ 534082 w 534082"/>
              <a:gd name="connsiteY2" fmla="*/ 89465 h 89465"/>
              <a:gd name="connsiteX0" fmla="*/ 0 w 534082"/>
              <a:gd name="connsiteY0" fmla="*/ 0 h 89465"/>
              <a:gd name="connsiteX1" fmla="*/ 230053 w 534082"/>
              <a:gd name="connsiteY1" fmla="*/ 43403 h 89465"/>
              <a:gd name="connsiteX2" fmla="*/ 534082 w 534082"/>
              <a:gd name="connsiteY2" fmla="*/ 89465 h 89465"/>
              <a:gd name="connsiteX0" fmla="*/ 0 w 534082"/>
              <a:gd name="connsiteY0" fmla="*/ 0 h 89465"/>
              <a:gd name="connsiteX1" fmla="*/ 227606 w 534082"/>
              <a:gd name="connsiteY1" fmla="*/ 51441 h 89465"/>
              <a:gd name="connsiteX2" fmla="*/ 534082 w 534082"/>
              <a:gd name="connsiteY2" fmla="*/ 89465 h 89465"/>
              <a:gd name="connsiteX0" fmla="*/ 0 w 534082"/>
              <a:gd name="connsiteY0" fmla="*/ 0 h 89465"/>
              <a:gd name="connsiteX1" fmla="*/ 227606 w 534082"/>
              <a:gd name="connsiteY1" fmla="*/ 51441 h 89465"/>
              <a:gd name="connsiteX2" fmla="*/ 418458 w 534082"/>
              <a:gd name="connsiteY2" fmla="*/ 69097 h 89465"/>
              <a:gd name="connsiteX3" fmla="*/ 534082 w 534082"/>
              <a:gd name="connsiteY3" fmla="*/ 89465 h 89465"/>
              <a:gd name="connsiteX0" fmla="*/ 0 w 534082"/>
              <a:gd name="connsiteY0" fmla="*/ 0 h 89465"/>
              <a:gd name="connsiteX1" fmla="*/ 226994 w 534082"/>
              <a:gd name="connsiteY1" fmla="*/ 86606 h 89465"/>
              <a:gd name="connsiteX2" fmla="*/ 418458 w 534082"/>
              <a:gd name="connsiteY2" fmla="*/ 69097 h 89465"/>
              <a:gd name="connsiteX3" fmla="*/ 534082 w 534082"/>
              <a:gd name="connsiteY3" fmla="*/ 89465 h 89465"/>
              <a:gd name="connsiteX0" fmla="*/ 0 w 534082"/>
              <a:gd name="connsiteY0" fmla="*/ 0 h 89465"/>
              <a:gd name="connsiteX1" fmla="*/ 228218 w 534082"/>
              <a:gd name="connsiteY1" fmla="*/ 49431 h 89465"/>
              <a:gd name="connsiteX2" fmla="*/ 418458 w 534082"/>
              <a:gd name="connsiteY2" fmla="*/ 69097 h 89465"/>
              <a:gd name="connsiteX3" fmla="*/ 534082 w 534082"/>
              <a:gd name="connsiteY3" fmla="*/ 89465 h 89465"/>
              <a:gd name="connsiteX0" fmla="*/ 0 w 534082"/>
              <a:gd name="connsiteY0" fmla="*/ 0 h 89465"/>
              <a:gd name="connsiteX1" fmla="*/ 228218 w 534082"/>
              <a:gd name="connsiteY1" fmla="*/ 49431 h 89465"/>
              <a:gd name="connsiteX2" fmla="*/ 418458 w 534082"/>
              <a:gd name="connsiteY2" fmla="*/ 69097 h 89465"/>
              <a:gd name="connsiteX3" fmla="*/ 534082 w 534082"/>
              <a:gd name="connsiteY3" fmla="*/ 89465 h 89465"/>
              <a:gd name="connsiteX0" fmla="*/ 0 w 534082"/>
              <a:gd name="connsiteY0" fmla="*/ 0 h 89465"/>
              <a:gd name="connsiteX1" fmla="*/ 228218 w 534082"/>
              <a:gd name="connsiteY1" fmla="*/ 49431 h 89465"/>
              <a:gd name="connsiteX2" fmla="*/ 418458 w 534082"/>
              <a:gd name="connsiteY2" fmla="*/ 69097 h 89465"/>
              <a:gd name="connsiteX3" fmla="*/ 534082 w 534082"/>
              <a:gd name="connsiteY3" fmla="*/ 89465 h 89465"/>
              <a:gd name="connsiteX0" fmla="*/ 0 w 534082"/>
              <a:gd name="connsiteY0" fmla="*/ 0 h 89465"/>
              <a:gd name="connsiteX1" fmla="*/ 228218 w 534082"/>
              <a:gd name="connsiteY1" fmla="*/ 49431 h 89465"/>
              <a:gd name="connsiteX2" fmla="*/ 418458 w 534082"/>
              <a:gd name="connsiteY2" fmla="*/ 69097 h 89465"/>
              <a:gd name="connsiteX3" fmla="*/ 534082 w 534082"/>
              <a:gd name="connsiteY3" fmla="*/ 89465 h 89465"/>
              <a:gd name="connsiteX0" fmla="*/ 0 w 534082"/>
              <a:gd name="connsiteY0" fmla="*/ 0 h 89465"/>
              <a:gd name="connsiteX1" fmla="*/ 228218 w 534082"/>
              <a:gd name="connsiteY1" fmla="*/ 49431 h 89465"/>
              <a:gd name="connsiteX2" fmla="*/ 418458 w 534082"/>
              <a:gd name="connsiteY2" fmla="*/ 69097 h 89465"/>
              <a:gd name="connsiteX3" fmla="*/ 534082 w 534082"/>
              <a:gd name="connsiteY3" fmla="*/ 89465 h 89465"/>
              <a:gd name="connsiteX0" fmla="*/ 0 w 534082"/>
              <a:gd name="connsiteY0" fmla="*/ 0 h 89465"/>
              <a:gd name="connsiteX1" fmla="*/ 228218 w 534082"/>
              <a:gd name="connsiteY1" fmla="*/ 49431 h 89465"/>
              <a:gd name="connsiteX2" fmla="*/ 418458 w 534082"/>
              <a:gd name="connsiteY2" fmla="*/ 69097 h 89465"/>
              <a:gd name="connsiteX3" fmla="*/ 534082 w 534082"/>
              <a:gd name="connsiteY3" fmla="*/ 89465 h 89465"/>
              <a:gd name="connsiteX0" fmla="*/ 0 w 532247"/>
              <a:gd name="connsiteY0" fmla="*/ 0 h 87456"/>
              <a:gd name="connsiteX1" fmla="*/ 228218 w 532247"/>
              <a:gd name="connsiteY1" fmla="*/ 49431 h 87456"/>
              <a:gd name="connsiteX2" fmla="*/ 418458 w 532247"/>
              <a:gd name="connsiteY2" fmla="*/ 69097 h 87456"/>
              <a:gd name="connsiteX3" fmla="*/ 532247 w 532247"/>
              <a:gd name="connsiteY3" fmla="*/ 87456 h 87456"/>
              <a:gd name="connsiteX0" fmla="*/ 0 w 532247"/>
              <a:gd name="connsiteY0" fmla="*/ 0 h 87456"/>
              <a:gd name="connsiteX1" fmla="*/ 228218 w 532247"/>
              <a:gd name="connsiteY1" fmla="*/ 49431 h 87456"/>
              <a:gd name="connsiteX2" fmla="*/ 418458 w 532247"/>
              <a:gd name="connsiteY2" fmla="*/ 69097 h 87456"/>
              <a:gd name="connsiteX3" fmla="*/ 532247 w 532247"/>
              <a:gd name="connsiteY3" fmla="*/ 87456 h 87456"/>
              <a:gd name="connsiteX0" fmla="*/ 0 w 532247"/>
              <a:gd name="connsiteY0" fmla="*/ 0 h 87456"/>
              <a:gd name="connsiteX1" fmla="*/ 228218 w 532247"/>
              <a:gd name="connsiteY1" fmla="*/ 49431 h 87456"/>
              <a:gd name="connsiteX2" fmla="*/ 417846 w 532247"/>
              <a:gd name="connsiteY2" fmla="*/ 70102 h 87456"/>
              <a:gd name="connsiteX3" fmla="*/ 532247 w 532247"/>
              <a:gd name="connsiteY3" fmla="*/ 87456 h 87456"/>
              <a:gd name="connsiteX0" fmla="*/ 0 w 532247"/>
              <a:gd name="connsiteY0" fmla="*/ 0 h 87456"/>
              <a:gd name="connsiteX1" fmla="*/ 228218 w 532247"/>
              <a:gd name="connsiteY1" fmla="*/ 49431 h 87456"/>
              <a:gd name="connsiteX2" fmla="*/ 417846 w 532247"/>
              <a:gd name="connsiteY2" fmla="*/ 70102 h 87456"/>
              <a:gd name="connsiteX3" fmla="*/ 532247 w 532247"/>
              <a:gd name="connsiteY3" fmla="*/ 87456 h 87456"/>
              <a:gd name="connsiteX0" fmla="*/ 0 w 532247"/>
              <a:gd name="connsiteY0" fmla="*/ 0 h 87456"/>
              <a:gd name="connsiteX1" fmla="*/ 228218 w 532247"/>
              <a:gd name="connsiteY1" fmla="*/ 49431 h 87456"/>
              <a:gd name="connsiteX2" fmla="*/ 417846 w 532247"/>
              <a:gd name="connsiteY2" fmla="*/ 70102 h 87456"/>
              <a:gd name="connsiteX3" fmla="*/ 532247 w 532247"/>
              <a:gd name="connsiteY3" fmla="*/ 87456 h 87456"/>
              <a:gd name="connsiteX0" fmla="*/ 0 w 532247"/>
              <a:gd name="connsiteY0" fmla="*/ 0 h 87456"/>
              <a:gd name="connsiteX1" fmla="*/ 228218 w 532247"/>
              <a:gd name="connsiteY1" fmla="*/ 49431 h 87456"/>
              <a:gd name="connsiteX2" fmla="*/ 417846 w 532247"/>
              <a:gd name="connsiteY2" fmla="*/ 70102 h 87456"/>
              <a:gd name="connsiteX3" fmla="*/ 532247 w 532247"/>
              <a:gd name="connsiteY3" fmla="*/ 87456 h 87456"/>
              <a:gd name="connsiteX0" fmla="*/ 0 w 532247"/>
              <a:gd name="connsiteY0" fmla="*/ 0 h 87456"/>
              <a:gd name="connsiteX1" fmla="*/ 228218 w 532247"/>
              <a:gd name="connsiteY1" fmla="*/ 49431 h 87456"/>
              <a:gd name="connsiteX2" fmla="*/ 417846 w 532247"/>
              <a:gd name="connsiteY2" fmla="*/ 70102 h 87456"/>
              <a:gd name="connsiteX3" fmla="*/ 532247 w 532247"/>
              <a:gd name="connsiteY3" fmla="*/ 87456 h 87456"/>
            </a:gdLst>
            <a:ahLst/>
            <a:cxnLst>
              <a:cxn ang="0">
                <a:pos x="connsiteX0" y="connsiteY0"/>
              </a:cxn>
              <a:cxn ang="0">
                <a:pos x="connsiteX1" y="connsiteY1"/>
              </a:cxn>
              <a:cxn ang="0">
                <a:pos x="connsiteX2" y="connsiteY2"/>
              </a:cxn>
              <a:cxn ang="0">
                <a:pos x="connsiteX3" y="connsiteY3"/>
              </a:cxn>
            </a:cxnLst>
            <a:rect l="l" t="t" r="r" b="b"/>
            <a:pathLst>
              <a:path w="532247" h="87456">
                <a:moveTo>
                  <a:pt x="0" y="0"/>
                </a:moveTo>
                <a:cubicBezTo>
                  <a:pt x="34669" y="27934"/>
                  <a:pt x="158577" y="37747"/>
                  <a:pt x="228218" y="49431"/>
                </a:cubicBezTo>
                <a:cubicBezTo>
                  <a:pt x="297859" y="61115"/>
                  <a:pt x="381011" y="67695"/>
                  <a:pt x="417846" y="70102"/>
                </a:cubicBezTo>
                <a:cubicBezTo>
                  <a:pt x="467681" y="73358"/>
                  <a:pt x="502984" y="66646"/>
                  <a:pt x="532247" y="87456"/>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745CA6F8-AC75-E9B4-2E26-E75E555949BA}"/>
              </a:ext>
            </a:extLst>
          </p:cNvPr>
          <p:cNvSpPr/>
          <p:nvPr/>
        </p:nvSpPr>
        <p:spPr bwMode="auto">
          <a:xfrm>
            <a:off x="3270422" y="4942703"/>
            <a:ext cx="378940" cy="477794"/>
          </a:xfrm>
          <a:custGeom>
            <a:avLst/>
            <a:gdLst>
              <a:gd name="connsiteX0" fmla="*/ 378940 w 378940"/>
              <a:gd name="connsiteY0" fmla="*/ 0 h 477794"/>
              <a:gd name="connsiteX1" fmla="*/ 140043 w 378940"/>
              <a:gd name="connsiteY1" fmla="*/ 238897 h 477794"/>
              <a:gd name="connsiteX2" fmla="*/ 0 w 378940"/>
              <a:gd name="connsiteY2" fmla="*/ 477794 h 477794"/>
            </a:gdLst>
            <a:ahLst/>
            <a:cxnLst>
              <a:cxn ang="0">
                <a:pos x="connsiteX0" y="connsiteY0"/>
              </a:cxn>
              <a:cxn ang="0">
                <a:pos x="connsiteX1" y="connsiteY1"/>
              </a:cxn>
              <a:cxn ang="0">
                <a:pos x="connsiteX2" y="connsiteY2"/>
              </a:cxn>
            </a:cxnLst>
            <a:rect l="l" t="t" r="r" b="b"/>
            <a:pathLst>
              <a:path w="378940" h="477794">
                <a:moveTo>
                  <a:pt x="378940" y="0"/>
                </a:moveTo>
                <a:cubicBezTo>
                  <a:pt x="291070" y="79632"/>
                  <a:pt x="203200" y="159265"/>
                  <a:pt x="140043" y="238897"/>
                </a:cubicBezTo>
                <a:cubicBezTo>
                  <a:pt x="76886" y="318529"/>
                  <a:pt x="38443" y="398161"/>
                  <a:pt x="0" y="477794"/>
                </a:cubicBezTo>
              </a:path>
            </a:pathLst>
          </a:custGeom>
          <a:noFill/>
          <a:ln w="25400" cap="flat" cmpd="sng" algn="ctr">
            <a:solidFill>
              <a:srgbClr val="C00000"/>
            </a:solidFill>
            <a:prstDash val="solid"/>
            <a:round/>
            <a:headEnd type="none" w="med" len="med"/>
            <a:tailEnd type="triangle"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52" name="TextBox 51">
                <a:extLst>
                  <a:ext uri="{FF2B5EF4-FFF2-40B4-BE49-F238E27FC236}">
                    <a16:creationId xmlns:a16="http://schemas.microsoft.com/office/drawing/2014/main" id="{DC062165-6EA6-1FD8-1B46-53D83668D52D}"/>
                  </a:ext>
                </a:extLst>
              </p:cNvPr>
              <p:cNvSpPr txBox="1"/>
              <p:nvPr/>
            </p:nvSpPr>
            <p:spPr>
              <a:xfrm>
                <a:off x="5189048" y="5583155"/>
                <a:ext cx="5620834" cy="461665"/>
              </a:xfrm>
              <a:prstGeom prst="rect">
                <a:avLst/>
              </a:prstGeom>
              <a:noFill/>
            </p:spPr>
            <p:txBody>
              <a:bodyPr wrap="none" rtlCol="0">
                <a:spAutoFit/>
              </a:bodyPr>
              <a:lstStyle/>
              <a:p>
                <a:pPr defTabSz="685800"/>
                <a:r>
                  <a:rPr lang="en-US" sz="2400" dirty="0">
                    <a:solidFill>
                      <a:prstClr val="black"/>
                    </a:solidFill>
                    <a:latin typeface="Arial" panose="020B0604020202020204" pitchFamily="34" charset="0"/>
                    <a:cs typeface="Arial" panose="020B0604020202020204" pitchFamily="34" charset="0"/>
                  </a:rPr>
                  <a:t>Path for </a:t>
                </a:r>
                <a14:m>
                  <m:oMath xmlns:m="http://schemas.openxmlformats.org/officeDocument/2006/math">
                    <m:r>
                      <a:rPr lang="en-US" sz="2400" i="1">
                        <a:solidFill>
                          <a:prstClr val="black"/>
                        </a:solidFill>
                        <a:latin typeface="Cambria Math" panose="02040503050406030204" pitchFamily="18" charset="0"/>
                      </a:rPr>
                      <m:t>[</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0</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1</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 </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2</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 </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3</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m:t>
                    </m:r>
                  </m:oMath>
                </a14:m>
                <a:endParaRPr lang="en-US" sz="2400" dirty="0">
                  <a:solidFill>
                    <a:prstClr val="black"/>
                  </a:solidFill>
                  <a:latin typeface="Arial" panose="020B0604020202020204" pitchFamily="34" charset="0"/>
                  <a:cs typeface="Arial" panose="020B0604020202020204" pitchFamily="34" charset="0"/>
                </a:endParaRPr>
              </a:p>
            </p:txBody>
          </p:sp>
        </mc:Choice>
        <mc:Fallback xmlns="">
          <p:sp>
            <p:nvSpPr>
              <p:cNvPr id="52" name="TextBox 51">
                <a:extLst>
                  <a:ext uri="{FF2B5EF4-FFF2-40B4-BE49-F238E27FC236}">
                    <a16:creationId xmlns:a16="http://schemas.microsoft.com/office/drawing/2014/main" id="{DC062165-6EA6-1FD8-1B46-53D83668D52D}"/>
                  </a:ext>
                </a:extLst>
              </p:cNvPr>
              <p:cNvSpPr txBox="1">
                <a:spLocks noRot="1" noChangeAspect="1" noMove="1" noResize="1" noEditPoints="1" noAdjustHandles="1" noChangeArrowheads="1" noChangeShapeType="1" noTextEdit="1"/>
              </p:cNvSpPr>
              <p:nvPr/>
            </p:nvSpPr>
            <p:spPr>
              <a:xfrm>
                <a:off x="5189048" y="5583155"/>
                <a:ext cx="5620834" cy="461665"/>
              </a:xfrm>
              <a:prstGeom prst="rect">
                <a:avLst/>
              </a:prstGeom>
              <a:blipFill>
                <a:blip r:embed="rId4"/>
                <a:stretch>
                  <a:fillRect l="-1577" t="-10526" b="-2368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3" name="TextBox 52">
                <a:extLst>
                  <a:ext uri="{FF2B5EF4-FFF2-40B4-BE49-F238E27FC236}">
                    <a16:creationId xmlns:a16="http://schemas.microsoft.com/office/drawing/2014/main" id="{BDD14F20-7B2A-401B-CE6E-0E377120B594}"/>
                  </a:ext>
                </a:extLst>
              </p:cNvPr>
              <p:cNvSpPr txBox="1"/>
              <p:nvPr/>
            </p:nvSpPr>
            <p:spPr>
              <a:xfrm>
                <a:off x="7112722" y="5593208"/>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53" name="TextBox 52">
                <a:extLst>
                  <a:ext uri="{FF2B5EF4-FFF2-40B4-BE49-F238E27FC236}">
                    <a16:creationId xmlns:a16="http://schemas.microsoft.com/office/drawing/2014/main" id="{BDD14F20-7B2A-401B-CE6E-0E377120B594}"/>
                  </a:ext>
                </a:extLst>
              </p:cNvPr>
              <p:cNvSpPr txBox="1">
                <a:spLocks noRot="1" noChangeAspect="1" noMove="1" noResize="1" noEditPoints="1" noAdjustHandles="1" noChangeArrowheads="1" noChangeShapeType="1" noTextEdit="1"/>
              </p:cNvSpPr>
              <p:nvPr/>
            </p:nvSpPr>
            <p:spPr>
              <a:xfrm>
                <a:off x="7112722" y="5593208"/>
                <a:ext cx="459100" cy="461665"/>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4" name="TextBox 53">
                <a:extLst>
                  <a:ext uri="{FF2B5EF4-FFF2-40B4-BE49-F238E27FC236}">
                    <a16:creationId xmlns:a16="http://schemas.microsoft.com/office/drawing/2014/main" id="{2F3872F1-5A50-F952-F32E-E9B7ED8DBF60}"/>
                  </a:ext>
                </a:extLst>
              </p:cNvPr>
              <p:cNvSpPr txBox="1"/>
              <p:nvPr/>
            </p:nvSpPr>
            <p:spPr>
              <a:xfrm>
                <a:off x="8151500" y="5587664"/>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54" name="TextBox 53">
                <a:extLst>
                  <a:ext uri="{FF2B5EF4-FFF2-40B4-BE49-F238E27FC236}">
                    <a16:creationId xmlns:a16="http://schemas.microsoft.com/office/drawing/2014/main" id="{2F3872F1-5A50-F952-F32E-E9B7ED8DBF60}"/>
                  </a:ext>
                </a:extLst>
              </p:cNvPr>
              <p:cNvSpPr txBox="1">
                <a:spLocks noRot="1" noChangeAspect="1" noMove="1" noResize="1" noEditPoints="1" noAdjustHandles="1" noChangeArrowheads="1" noChangeShapeType="1" noTextEdit="1"/>
              </p:cNvSpPr>
              <p:nvPr/>
            </p:nvSpPr>
            <p:spPr>
              <a:xfrm>
                <a:off x="8151500" y="5587664"/>
                <a:ext cx="459100" cy="461665"/>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5" name="TextBox 54">
                <a:extLst>
                  <a:ext uri="{FF2B5EF4-FFF2-40B4-BE49-F238E27FC236}">
                    <a16:creationId xmlns:a16="http://schemas.microsoft.com/office/drawing/2014/main" id="{5A76A9E8-3151-A134-2973-EBC127BF5FB2}"/>
                  </a:ext>
                </a:extLst>
              </p:cNvPr>
              <p:cNvSpPr txBox="1"/>
              <p:nvPr/>
            </p:nvSpPr>
            <p:spPr>
              <a:xfrm>
                <a:off x="9190278" y="5585409"/>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55" name="TextBox 54">
                <a:extLst>
                  <a:ext uri="{FF2B5EF4-FFF2-40B4-BE49-F238E27FC236}">
                    <a16:creationId xmlns:a16="http://schemas.microsoft.com/office/drawing/2014/main" id="{5A76A9E8-3151-A134-2973-EBC127BF5FB2}"/>
                  </a:ext>
                </a:extLst>
              </p:cNvPr>
              <p:cNvSpPr txBox="1">
                <a:spLocks noRot="1" noChangeAspect="1" noMove="1" noResize="1" noEditPoints="1" noAdjustHandles="1" noChangeArrowheads="1" noChangeShapeType="1" noTextEdit="1"/>
              </p:cNvSpPr>
              <p:nvPr/>
            </p:nvSpPr>
            <p:spPr>
              <a:xfrm>
                <a:off x="9190278" y="5585409"/>
                <a:ext cx="459100" cy="461665"/>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6" name="TextBox 55">
                <a:extLst>
                  <a:ext uri="{FF2B5EF4-FFF2-40B4-BE49-F238E27FC236}">
                    <a16:creationId xmlns:a16="http://schemas.microsoft.com/office/drawing/2014/main" id="{F4579830-07F4-E595-94A7-02F1D3CFE05F}"/>
                  </a:ext>
                </a:extLst>
              </p:cNvPr>
              <p:cNvSpPr txBox="1"/>
              <p:nvPr/>
            </p:nvSpPr>
            <p:spPr>
              <a:xfrm>
                <a:off x="10229056" y="5580901"/>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56" name="TextBox 55">
                <a:extLst>
                  <a:ext uri="{FF2B5EF4-FFF2-40B4-BE49-F238E27FC236}">
                    <a16:creationId xmlns:a16="http://schemas.microsoft.com/office/drawing/2014/main" id="{F4579830-07F4-E595-94A7-02F1D3CFE05F}"/>
                  </a:ext>
                </a:extLst>
              </p:cNvPr>
              <p:cNvSpPr txBox="1">
                <a:spLocks noRot="1" noChangeAspect="1" noMove="1" noResize="1" noEditPoints="1" noAdjustHandles="1" noChangeArrowheads="1" noChangeShapeType="1" noTextEdit="1"/>
              </p:cNvSpPr>
              <p:nvPr/>
            </p:nvSpPr>
            <p:spPr>
              <a:xfrm>
                <a:off x="10229056" y="5580901"/>
                <a:ext cx="459100" cy="461665"/>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 name="Title 1">
                <a:extLst>
                  <a:ext uri="{FF2B5EF4-FFF2-40B4-BE49-F238E27FC236}">
                    <a16:creationId xmlns:a16="http://schemas.microsoft.com/office/drawing/2014/main" id="{10460CEB-F35A-AEF9-1ADE-3AFED604AB0E}"/>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4" name="Title 1">
                <a:extLst>
                  <a:ext uri="{FF2B5EF4-FFF2-40B4-BE49-F238E27FC236}">
                    <a16:creationId xmlns:a16="http://schemas.microsoft.com/office/drawing/2014/main" id="{10460CEB-F35A-AEF9-1ADE-3AFED604AB0E}"/>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9"/>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1C5DC504-5349-F9A3-6509-2419E346350E}"/>
              </a:ext>
            </a:extLst>
          </p:cNvPr>
          <p:cNvSpPr>
            <a:spLocks noGrp="1"/>
          </p:cNvSpPr>
          <p:nvPr>
            <p:ph type="sldNum" sz="quarter" idx="12"/>
          </p:nvPr>
        </p:nvSpPr>
        <p:spPr/>
        <p:txBody>
          <a:bodyPr/>
          <a:lstStyle/>
          <a:p>
            <a:fld id="{F554FE33-57BC-AC46-850E-1C1298FC3260}" type="slidenum">
              <a:rPr lang="en-US" smtClean="0"/>
              <a:t>26</a:t>
            </a:fld>
            <a:endParaRPr lang="en-US"/>
          </a:p>
        </p:txBody>
      </p:sp>
    </p:spTree>
    <p:extLst>
      <p:ext uri="{BB962C8B-B14F-4D97-AF65-F5344CB8AC3E}">
        <p14:creationId xmlns:p14="http://schemas.microsoft.com/office/powerpoint/2010/main" val="1275989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dissolve">
                                      <p:cBhvr>
                                        <p:cTn id="7" dur="500"/>
                                        <p:tgtEl>
                                          <p:spTgt spid="5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left)">
                                      <p:cBhvr>
                                        <p:cTn id="12" dur="500"/>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left)">
                                      <p:cBhvr>
                                        <p:cTn id="17" dur="500"/>
                                        <p:tgtEl>
                                          <p:spTgt spid="3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wipe(up)">
                                      <p:cBhvr>
                                        <p:cTn id="22" dur="500"/>
                                        <p:tgtEl>
                                          <p:spTgt spid="37"/>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dissolve">
                                      <p:cBhvr>
                                        <p:cTn id="25" dur="500"/>
                                        <p:tgtEl>
                                          <p:spTgt spid="5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grpId="0" nodeType="click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wipe(right)">
                                      <p:cBhvr>
                                        <p:cTn id="30" dur="500"/>
                                        <p:tgtEl>
                                          <p:spTgt spid="3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wipe(left)">
                                      <p:cBhvr>
                                        <p:cTn id="35" dur="500"/>
                                        <p:tgtEl>
                                          <p:spTgt spid="3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nodeType="click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wipe(up)">
                                      <p:cBhvr>
                                        <p:cTn id="40" dur="500"/>
                                        <p:tgtEl>
                                          <p:spTgt spid="40"/>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dissolve">
                                      <p:cBhvr>
                                        <p:cTn id="43" dur="500"/>
                                        <p:tgtEl>
                                          <p:spTgt spid="54"/>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2" fill="hold" grpId="0" nodeType="click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wipe(right)">
                                      <p:cBhvr>
                                        <p:cTn id="48" dur="500"/>
                                        <p:tgtEl>
                                          <p:spTgt spid="41"/>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2" fill="hold" grpId="0" nodeType="click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wipe(right)">
                                      <p:cBhvr>
                                        <p:cTn id="53" dur="500"/>
                                        <p:tgtEl>
                                          <p:spTgt spid="42"/>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43"/>
                                        </p:tgtEl>
                                        <p:attrNameLst>
                                          <p:attrName>style.visibility</p:attrName>
                                        </p:attrNameLst>
                                      </p:cBhvr>
                                      <p:to>
                                        <p:strVal val="visible"/>
                                      </p:to>
                                    </p:set>
                                    <p:animEffect transition="in" filter="wipe(left)">
                                      <p:cBhvr>
                                        <p:cTn id="58" dur="500"/>
                                        <p:tgtEl>
                                          <p:spTgt spid="43"/>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44"/>
                                        </p:tgtEl>
                                        <p:attrNameLst>
                                          <p:attrName>style.visibility</p:attrName>
                                        </p:attrNameLst>
                                      </p:cBhvr>
                                      <p:to>
                                        <p:strVal val="visible"/>
                                      </p:to>
                                    </p:set>
                                    <p:animEffect transition="in" filter="wipe(left)">
                                      <p:cBhvr>
                                        <p:cTn id="63" dur="500"/>
                                        <p:tgtEl>
                                          <p:spTgt spid="44"/>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nodeType="click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wipe(up)">
                                      <p:cBhvr>
                                        <p:cTn id="68" dur="500"/>
                                        <p:tgtEl>
                                          <p:spTgt spid="45"/>
                                        </p:tgtEl>
                                      </p:cBhvr>
                                    </p:animEffect>
                                  </p:childTnLst>
                                </p:cTn>
                              </p:par>
                              <p:par>
                                <p:cTn id="69" presetID="9" presetClass="entr" presetSubtype="0" fill="hold" grpId="0" nodeType="withEffect">
                                  <p:stCondLst>
                                    <p:cond delay="0"/>
                                  </p:stCondLst>
                                  <p:childTnLst>
                                    <p:set>
                                      <p:cBhvr>
                                        <p:cTn id="70" dur="1" fill="hold">
                                          <p:stCondLst>
                                            <p:cond delay="0"/>
                                          </p:stCondLst>
                                        </p:cTn>
                                        <p:tgtEl>
                                          <p:spTgt spid="55"/>
                                        </p:tgtEl>
                                        <p:attrNameLst>
                                          <p:attrName>style.visibility</p:attrName>
                                        </p:attrNameLst>
                                      </p:cBhvr>
                                      <p:to>
                                        <p:strVal val="visible"/>
                                      </p:to>
                                    </p:set>
                                    <p:animEffect transition="in" filter="dissolve">
                                      <p:cBhvr>
                                        <p:cTn id="71" dur="500"/>
                                        <p:tgtEl>
                                          <p:spTgt spid="55"/>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2" fill="hold" grpId="0" nodeType="click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wipe(right)">
                                      <p:cBhvr>
                                        <p:cTn id="76" dur="500"/>
                                        <p:tgtEl>
                                          <p:spTgt spid="46"/>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47"/>
                                        </p:tgtEl>
                                        <p:attrNameLst>
                                          <p:attrName>style.visibility</p:attrName>
                                        </p:attrNameLst>
                                      </p:cBhvr>
                                      <p:to>
                                        <p:strVal val="visible"/>
                                      </p:to>
                                    </p:set>
                                    <p:animEffect transition="in" filter="wipe(left)">
                                      <p:cBhvr>
                                        <p:cTn id="81" dur="500"/>
                                        <p:tgtEl>
                                          <p:spTgt spid="47"/>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1" fill="hold" nodeType="clickEffect">
                                  <p:stCondLst>
                                    <p:cond delay="0"/>
                                  </p:stCondLst>
                                  <p:childTnLst>
                                    <p:set>
                                      <p:cBhvr>
                                        <p:cTn id="85" dur="1" fill="hold">
                                          <p:stCondLst>
                                            <p:cond delay="0"/>
                                          </p:stCondLst>
                                        </p:cTn>
                                        <p:tgtEl>
                                          <p:spTgt spid="48"/>
                                        </p:tgtEl>
                                        <p:attrNameLst>
                                          <p:attrName>style.visibility</p:attrName>
                                        </p:attrNameLst>
                                      </p:cBhvr>
                                      <p:to>
                                        <p:strVal val="visible"/>
                                      </p:to>
                                    </p:set>
                                    <p:animEffect transition="in" filter="wipe(up)">
                                      <p:cBhvr>
                                        <p:cTn id="86" dur="500"/>
                                        <p:tgtEl>
                                          <p:spTgt spid="48"/>
                                        </p:tgtEl>
                                      </p:cBhvr>
                                    </p:animEffect>
                                  </p:childTnLst>
                                </p:cTn>
                              </p:par>
                              <p:par>
                                <p:cTn id="87" presetID="9" presetClass="entr" presetSubtype="0" fill="hold" grpId="0" nodeType="with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dissolve">
                                      <p:cBhvr>
                                        <p:cTn id="89" dur="500"/>
                                        <p:tgtEl>
                                          <p:spTgt spid="56"/>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2" fill="hold" grpId="0" nodeType="click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wipe(right)">
                                      <p:cBhvr>
                                        <p:cTn id="94" dur="500"/>
                                        <p:tgtEl>
                                          <p:spTgt spid="49"/>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2" fill="hold" grpId="0" nodeType="click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500"/>
                                        <p:tgtEl>
                                          <p:spTgt spid="50"/>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1" fill="hold" grpId="0" nodeType="clickEffect">
                                  <p:stCondLst>
                                    <p:cond delay="0"/>
                                  </p:stCondLst>
                                  <p:childTnLst>
                                    <p:set>
                                      <p:cBhvr>
                                        <p:cTn id="103" dur="1" fill="hold">
                                          <p:stCondLst>
                                            <p:cond delay="0"/>
                                          </p:stCondLst>
                                        </p:cTn>
                                        <p:tgtEl>
                                          <p:spTgt spid="51"/>
                                        </p:tgtEl>
                                        <p:attrNameLst>
                                          <p:attrName>style.visibility</p:attrName>
                                        </p:attrNameLst>
                                      </p:cBhvr>
                                      <p:to>
                                        <p:strVal val="visible"/>
                                      </p:to>
                                    </p:set>
                                    <p:animEffect transition="in" filter="wipe(up)">
                                      <p:cBhvr>
                                        <p:cTn id="104"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8" grpId="0" animBg="1"/>
      <p:bldP spid="39" grpId="0" animBg="1"/>
      <p:bldP spid="41" grpId="0" animBg="1"/>
      <p:bldP spid="42" grpId="0" animBg="1"/>
      <p:bldP spid="43" grpId="0" animBg="1"/>
      <p:bldP spid="44" grpId="0" animBg="1"/>
      <p:bldP spid="46" grpId="0" animBg="1"/>
      <p:bldP spid="47" grpId="0" animBg="1"/>
      <p:bldP spid="49" grpId="0" animBg="1"/>
      <p:bldP spid="50" grpId="0" animBg="1"/>
      <p:bldP spid="51" grpId="0" animBg="1"/>
      <p:bldP spid="52" grpId="0"/>
      <p:bldP spid="53" grpId="0"/>
      <p:bldP spid="54" grpId="0"/>
      <p:bldP spid="55" grpId="0"/>
      <p:bldP spid="56" grpId="0"/>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0CA36E7-F2DC-4C72-BC50-5433AD2680F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23268" y="1723426"/>
            <a:ext cx="7945467" cy="3869782"/>
          </a:xfrm>
          <a:prstGeom prst="rect">
            <a:avLst/>
          </a:prstGeom>
        </p:spPr>
      </p:pic>
      <p:sp>
        <p:nvSpPr>
          <p:cNvPr id="3" name="TextBox 2">
            <a:extLst>
              <a:ext uri="{FF2B5EF4-FFF2-40B4-BE49-F238E27FC236}">
                <a16:creationId xmlns:a16="http://schemas.microsoft.com/office/drawing/2014/main" id="{66C85E5C-81AD-4423-B691-E3DDC4FE1292}"/>
              </a:ext>
            </a:extLst>
          </p:cNvPr>
          <p:cNvSpPr txBox="1"/>
          <p:nvPr/>
        </p:nvSpPr>
        <p:spPr>
          <a:xfrm>
            <a:off x="4589719" y="1375579"/>
            <a:ext cx="742511" cy="300082"/>
          </a:xfrm>
          <a:prstGeom prst="rect">
            <a:avLst/>
          </a:prstGeom>
          <a:noFill/>
          <a:ln>
            <a:noFill/>
          </a:ln>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cxnSp>
        <p:nvCxnSpPr>
          <p:cNvPr id="5" name="Straight Arrow Connector 4">
            <a:extLst>
              <a:ext uri="{FF2B5EF4-FFF2-40B4-BE49-F238E27FC236}">
                <a16:creationId xmlns:a16="http://schemas.microsoft.com/office/drawing/2014/main" id="{45B5BEF9-7BE4-42DE-84B8-0CD8CBE9821A}"/>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C843D7FA-A31F-4D29-8A28-0127A7A8BD0D}"/>
              </a:ext>
            </a:extLst>
          </p:cNvPr>
          <p:cNvSpPr txBox="1"/>
          <p:nvPr/>
        </p:nvSpPr>
        <p:spPr>
          <a:xfrm>
            <a:off x="4006900" y="1380152"/>
            <a:ext cx="742511" cy="300082"/>
          </a:xfrm>
          <a:prstGeom prst="rect">
            <a:avLst/>
          </a:prstGeom>
          <a:noFill/>
          <a:ln>
            <a:noFill/>
          </a:ln>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cxnSp>
        <p:nvCxnSpPr>
          <p:cNvPr id="9" name="Straight Arrow Connector 8">
            <a:extLst>
              <a:ext uri="{FF2B5EF4-FFF2-40B4-BE49-F238E27FC236}">
                <a16:creationId xmlns:a16="http://schemas.microsoft.com/office/drawing/2014/main" id="{74AC1153-85BA-4F63-89BB-B98D5A3462BD}"/>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906C1835-D6C3-4997-B1C0-AB1F9C58D612}"/>
              </a:ext>
            </a:extLst>
          </p:cNvPr>
          <p:cNvSpPr txBox="1"/>
          <p:nvPr/>
        </p:nvSpPr>
        <p:spPr>
          <a:xfrm>
            <a:off x="2189938" y="1062955"/>
            <a:ext cx="742511" cy="300082"/>
          </a:xfrm>
          <a:prstGeom prst="rect">
            <a:avLst/>
          </a:prstGeom>
          <a:noFill/>
          <a:ln>
            <a:noFill/>
          </a:ln>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1" name="Straight Arrow Connector 10">
            <a:extLst>
              <a:ext uri="{FF2B5EF4-FFF2-40B4-BE49-F238E27FC236}">
                <a16:creationId xmlns:a16="http://schemas.microsoft.com/office/drawing/2014/main" id="{03C8C741-B5A6-4A0A-921B-DC408296FAD0}"/>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4" name="Freeform: Shape 3">
            <a:extLst>
              <a:ext uri="{FF2B5EF4-FFF2-40B4-BE49-F238E27FC236}">
                <a16:creationId xmlns:a16="http://schemas.microsoft.com/office/drawing/2014/main" id="{A2287622-000D-4989-9FF7-95EFBB5F1FB4}"/>
              </a:ext>
            </a:extLst>
          </p:cNvPr>
          <p:cNvSpPr/>
          <p:nvPr/>
        </p:nvSpPr>
        <p:spPr>
          <a:xfrm>
            <a:off x="2690150" y="2029187"/>
            <a:ext cx="1585732" cy="1231666"/>
          </a:xfrm>
          <a:custGeom>
            <a:avLst/>
            <a:gdLst>
              <a:gd name="connsiteX0" fmla="*/ 0 w 2114309"/>
              <a:gd name="connsiteY0" fmla="*/ 1524000 h 1629966"/>
              <a:gd name="connsiteX1" fmla="*/ 57873 w 2114309"/>
              <a:gd name="connsiteY1" fmla="*/ 1628172 h 1629966"/>
              <a:gd name="connsiteX2" fmla="*/ 185195 w 2114309"/>
              <a:gd name="connsiteY2" fmla="*/ 1446836 h 1629966"/>
              <a:gd name="connsiteX3" fmla="*/ 424405 w 2114309"/>
              <a:gd name="connsiteY3" fmla="*/ 995423 h 1629966"/>
              <a:gd name="connsiteX4" fmla="*/ 1446835 w 2114309"/>
              <a:gd name="connsiteY4" fmla="*/ 192912 h 1629966"/>
              <a:gd name="connsiteX5" fmla="*/ 2114309 w 2114309"/>
              <a:gd name="connsiteY5" fmla="*/ 0 h 1629966"/>
              <a:gd name="connsiteX0" fmla="*/ 0 w 2114309"/>
              <a:gd name="connsiteY0" fmla="*/ 1524000 h 1629966"/>
              <a:gd name="connsiteX1" fmla="*/ 57873 w 2114309"/>
              <a:gd name="connsiteY1" fmla="*/ 1628172 h 1629966"/>
              <a:gd name="connsiteX2" fmla="*/ 185195 w 2114309"/>
              <a:gd name="connsiteY2" fmla="*/ 1446836 h 1629966"/>
              <a:gd name="connsiteX3" fmla="*/ 706056 w 2114309"/>
              <a:gd name="connsiteY3" fmla="*/ 736922 h 1629966"/>
              <a:gd name="connsiteX4" fmla="*/ 1446835 w 2114309"/>
              <a:gd name="connsiteY4" fmla="*/ 192912 h 1629966"/>
              <a:gd name="connsiteX5" fmla="*/ 2114309 w 2114309"/>
              <a:gd name="connsiteY5" fmla="*/ 0 h 1629966"/>
              <a:gd name="connsiteX0" fmla="*/ 0 w 2114309"/>
              <a:gd name="connsiteY0" fmla="*/ 1524000 h 1636800"/>
              <a:gd name="connsiteX1" fmla="*/ 57873 w 2114309"/>
              <a:gd name="connsiteY1" fmla="*/ 1628172 h 1636800"/>
              <a:gd name="connsiteX2" fmla="*/ 281650 w 2114309"/>
              <a:gd name="connsiteY2" fmla="*/ 1311798 h 1636800"/>
              <a:gd name="connsiteX3" fmla="*/ 706056 w 2114309"/>
              <a:gd name="connsiteY3" fmla="*/ 736922 h 1636800"/>
              <a:gd name="connsiteX4" fmla="*/ 1446835 w 2114309"/>
              <a:gd name="connsiteY4" fmla="*/ 192912 h 1636800"/>
              <a:gd name="connsiteX5" fmla="*/ 2114309 w 2114309"/>
              <a:gd name="connsiteY5" fmla="*/ 0 h 1636800"/>
              <a:gd name="connsiteX0" fmla="*/ 0 w 2114309"/>
              <a:gd name="connsiteY0" fmla="*/ 1524000 h 1636800"/>
              <a:gd name="connsiteX1" fmla="*/ 108030 w 2114309"/>
              <a:gd name="connsiteY1" fmla="*/ 1628172 h 1636800"/>
              <a:gd name="connsiteX2" fmla="*/ 281650 w 2114309"/>
              <a:gd name="connsiteY2" fmla="*/ 1311798 h 1636800"/>
              <a:gd name="connsiteX3" fmla="*/ 706056 w 2114309"/>
              <a:gd name="connsiteY3" fmla="*/ 736922 h 1636800"/>
              <a:gd name="connsiteX4" fmla="*/ 1446835 w 2114309"/>
              <a:gd name="connsiteY4" fmla="*/ 192912 h 1636800"/>
              <a:gd name="connsiteX5" fmla="*/ 2114309 w 2114309"/>
              <a:gd name="connsiteY5" fmla="*/ 0 h 1636800"/>
              <a:gd name="connsiteX0" fmla="*/ 0 w 2114309"/>
              <a:gd name="connsiteY0" fmla="*/ 1524000 h 1642221"/>
              <a:gd name="connsiteX1" fmla="*/ 108030 w 2114309"/>
              <a:gd name="connsiteY1" fmla="*/ 1628172 h 1642221"/>
              <a:gd name="connsiteX2" fmla="*/ 262359 w 2114309"/>
              <a:gd name="connsiteY2" fmla="*/ 1223059 h 1642221"/>
              <a:gd name="connsiteX3" fmla="*/ 706056 w 2114309"/>
              <a:gd name="connsiteY3" fmla="*/ 736922 h 1642221"/>
              <a:gd name="connsiteX4" fmla="*/ 1446835 w 2114309"/>
              <a:gd name="connsiteY4" fmla="*/ 192912 h 1642221"/>
              <a:gd name="connsiteX5" fmla="*/ 2114309 w 2114309"/>
              <a:gd name="connsiteY5" fmla="*/ 0 h 164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4309" h="1642221">
                <a:moveTo>
                  <a:pt x="0" y="1524000"/>
                </a:moveTo>
                <a:cubicBezTo>
                  <a:pt x="13503" y="1582516"/>
                  <a:pt x="64304" y="1678329"/>
                  <a:pt x="108030" y="1628172"/>
                </a:cubicBezTo>
                <a:cubicBezTo>
                  <a:pt x="151756" y="1578015"/>
                  <a:pt x="162688" y="1371601"/>
                  <a:pt x="262359" y="1223059"/>
                </a:cubicBezTo>
                <a:cubicBezTo>
                  <a:pt x="362030" y="1074517"/>
                  <a:pt x="508643" y="908613"/>
                  <a:pt x="706056" y="736922"/>
                </a:cubicBezTo>
                <a:cubicBezTo>
                  <a:pt x="903469" y="565231"/>
                  <a:pt x="1212126" y="315732"/>
                  <a:pt x="1446835" y="192912"/>
                </a:cubicBezTo>
                <a:cubicBezTo>
                  <a:pt x="1681544" y="70092"/>
                  <a:pt x="1921397" y="13504"/>
                  <a:pt x="2114309" y="0"/>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nvGrpSpPr>
          <p:cNvPr id="20" name="Group 19">
            <a:extLst>
              <a:ext uri="{FF2B5EF4-FFF2-40B4-BE49-F238E27FC236}">
                <a16:creationId xmlns:a16="http://schemas.microsoft.com/office/drawing/2014/main" id="{C5E78A8E-8932-41A1-9A1B-E81F0A0C5ABC}"/>
              </a:ext>
            </a:extLst>
          </p:cNvPr>
          <p:cNvGrpSpPr/>
          <p:nvPr/>
        </p:nvGrpSpPr>
        <p:grpSpPr>
          <a:xfrm>
            <a:off x="2316293" y="2923331"/>
            <a:ext cx="2134661" cy="1992300"/>
            <a:chOff x="1056389" y="2754775"/>
            <a:chExt cx="2846215" cy="2656400"/>
          </a:xfrm>
        </p:grpSpPr>
        <p:sp>
          <p:nvSpPr>
            <p:cNvPr id="7" name="Freeform: Shape 6">
              <a:extLst>
                <a:ext uri="{FF2B5EF4-FFF2-40B4-BE49-F238E27FC236}">
                  <a16:creationId xmlns:a16="http://schemas.microsoft.com/office/drawing/2014/main" id="{FED63A3A-C4C8-4F1B-8E26-E9F6218206DF}"/>
                </a:ext>
              </a:extLst>
            </p:cNvPr>
            <p:cNvSpPr/>
            <p:nvPr/>
          </p:nvSpPr>
          <p:spPr>
            <a:xfrm>
              <a:off x="1056389" y="2754775"/>
              <a:ext cx="2497039" cy="2623595"/>
            </a:xfrm>
            <a:custGeom>
              <a:avLst/>
              <a:gdLst>
                <a:gd name="connsiteX0" fmla="*/ 2497786 w 2497786"/>
                <a:gd name="connsiteY0" fmla="*/ 0 h 2716750"/>
                <a:gd name="connsiteX1" fmla="*/ 1957634 w 2497786"/>
                <a:gd name="connsiteY1" fmla="*/ 513144 h 2716750"/>
                <a:gd name="connsiteX2" fmla="*/ 665128 w 2497786"/>
                <a:gd name="connsiteY2" fmla="*/ 1057154 h 2716750"/>
                <a:gd name="connsiteX3" fmla="*/ 70961 w 2497786"/>
                <a:gd name="connsiteY3" fmla="*/ 1902106 h 2716750"/>
                <a:gd name="connsiteX4" fmla="*/ 16945 w 2497786"/>
                <a:gd name="connsiteY4" fmla="*/ 2623595 h 2716750"/>
                <a:gd name="connsiteX5" fmla="*/ 124976 w 2497786"/>
                <a:gd name="connsiteY5" fmla="*/ 2685326 h 2716750"/>
                <a:gd name="connsiteX0" fmla="*/ 2497039 w 2497039"/>
                <a:gd name="connsiteY0" fmla="*/ 0 h 2724211"/>
                <a:gd name="connsiteX1" fmla="*/ 1956887 w 2497039"/>
                <a:gd name="connsiteY1" fmla="*/ 513144 h 2724211"/>
                <a:gd name="connsiteX2" fmla="*/ 664381 w 2497039"/>
                <a:gd name="connsiteY2" fmla="*/ 1057154 h 2724211"/>
                <a:gd name="connsiteX3" fmla="*/ 70214 w 2497039"/>
                <a:gd name="connsiteY3" fmla="*/ 1902106 h 2724211"/>
                <a:gd name="connsiteX4" fmla="*/ 16198 w 2497039"/>
                <a:gd name="connsiteY4" fmla="*/ 2623595 h 2724211"/>
                <a:gd name="connsiteX5" fmla="*/ 112654 w 2497039"/>
                <a:gd name="connsiteY5" fmla="*/ 2696901 h 2724211"/>
                <a:gd name="connsiteX0" fmla="*/ 2497039 w 2497039"/>
                <a:gd name="connsiteY0" fmla="*/ 0 h 2623595"/>
                <a:gd name="connsiteX1" fmla="*/ 1956887 w 2497039"/>
                <a:gd name="connsiteY1" fmla="*/ 513144 h 2623595"/>
                <a:gd name="connsiteX2" fmla="*/ 664381 w 2497039"/>
                <a:gd name="connsiteY2" fmla="*/ 1057154 h 2623595"/>
                <a:gd name="connsiteX3" fmla="*/ 70214 w 2497039"/>
                <a:gd name="connsiteY3" fmla="*/ 1902106 h 2623595"/>
                <a:gd name="connsiteX4" fmla="*/ 16198 w 2497039"/>
                <a:gd name="connsiteY4" fmla="*/ 2623595 h 2623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7039" h="2623595">
                  <a:moveTo>
                    <a:pt x="2497039" y="0"/>
                  </a:moveTo>
                  <a:cubicBezTo>
                    <a:pt x="2379684" y="168476"/>
                    <a:pt x="2262330" y="336952"/>
                    <a:pt x="1956887" y="513144"/>
                  </a:cubicBezTo>
                  <a:cubicBezTo>
                    <a:pt x="1651444" y="689336"/>
                    <a:pt x="978826" y="825660"/>
                    <a:pt x="664381" y="1057154"/>
                  </a:cubicBezTo>
                  <a:cubicBezTo>
                    <a:pt x="349935" y="1288648"/>
                    <a:pt x="178244" y="1641033"/>
                    <a:pt x="70214" y="1902106"/>
                  </a:cubicBezTo>
                  <a:cubicBezTo>
                    <a:pt x="-37816" y="2163179"/>
                    <a:pt x="9125" y="2491129"/>
                    <a:pt x="16198" y="2623595"/>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2" name="Freeform: Shape 11">
              <a:extLst>
                <a:ext uri="{FF2B5EF4-FFF2-40B4-BE49-F238E27FC236}">
                  <a16:creationId xmlns:a16="http://schemas.microsoft.com/office/drawing/2014/main" id="{6991F276-5A17-4989-83B1-F7EBEC4737AA}"/>
                </a:ext>
              </a:extLst>
            </p:cNvPr>
            <p:cNvSpPr/>
            <p:nvPr/>
          </p:nvSpPr>
          <p:spPr>
            <a:xfrm>
              <a:off x="1162493" y="2772143"/>
              <a:ext cx="2497039" cy="2623595"/>
            </a:xfrm>
            <a:custGeom>
              <a:avLst/>
              <a:gdLst>
                <a:gd name="connsiteX0" fmla="*/ 2497786 w 2497786"/>
                <a:gd name="connsiteY0" fmla="*/ 0 h 2716750"/>
                <a:gd name="connsiteX1" fmla="*/ 1957634 w 2497786"/>
                <a:gd name="connsiteY1" fmla="*/ 513144 h 2716750"/>
                <a:gd name="connsiteX2" fmla="*/ 665128 w 2497786"/>
                <a:gd name="connsiteY2" fmla="*/ 1057154 h 2716750"/>
                <a:gd name="connsiteX3" fmla="*/ 70961 w 2497786"/>
                <a:gd name="connsiteY3" fmla="*/ 1902106 h 2716750"/>
                <a:gd name="connsiteX4" fmla="*/ 16945 w 2497786"/>
                <a:gd name="connsiteY4" fmla="*/ 2623595 h 2716750"/>
                <a:gd name="connsiteX5" fmla="*/ 124976 w 2497786"/>
                <a:gd name="connsiteY5" fmla="*/ 2685326 h 2716750"/>
                <a:gd name="connsiteX0" fmla="*/ 2497039 w 2497039"/>
                <a:gd name="connsiteY0" fmla="*/ 0 h 2724211"/>
                <a:gd name="connsiteX1" fmla="*/ 1956887 w 2497039"/>
                <a:gd name="connsiteY1" fmla="*/ 513144 h 2724211"/>
                <a:gd name="connsiteX2" fmla="*/ 664381 w 2497039"/>
                <a:gd name="connsiteY2" fmla="*/ 1057154 h 2724211"/>
                <a:gd name="connsiteX3" fmla="*/ 70214 w 2497039"/>
                <a:gd name="connsiteY3" fmla="*/ 1902106 h 2724211"/>
                <a:gd name="connsiteX4" fmla="*/ 16198 w 2497039"/>
                <a:gd name="connsiteY4" fmla="*/ 2623595 h 2724211"/>
                <a:gd name="connsiteX5" fmla="*/ 112654 w 2497039"/>
                <a:gd name="connsiteY5" fmla="*/ 2696901 h 2724211"/>
                <a:gd name="connsiteX0" fmla="*/ 2497039 w 2497039"/>
                <a:gd name="connsiteY0" fmla="*/ 0 h 2623595"/>
                <a:gd name="connsiteX1" fmla="*/ 1956887 w 2497039"/>
                <a:gd name="connsiteY1" fmla="*/ 513144 h 2623595"/>
                <a:gd name="connsiteX2" fmla="*/ 664381 w 2497039"/>
                <a:gd name="connsiteY2" fmla="*/ 1057154 h 2623595"/>
                <a:gd name="connsiteX3" fmla="*/ 70214 w 2497039"/>
                <a:gd name="connsiteY3" fmla="*/ 1902106 h 2623595"/>
                <a:gd name="connsiteX4" fmla="*/ 16198 w 2497039"/>
                <a:gd name="connsiteY4" fmla="*/ 2623595 h 2623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7039" h="2623595">
                  <a:moveTo>
                    <a:pt x="2497039" y="0"/>
                  </a:moveTo>
                  <a:cubicBezTo>
                    <a:pt x="2379684" y="168476"/>
                    <a:pt x="2262330" y="336952"/>
                    <a:pt x="1956887" y="513144"/>
                  </a:cubicBezTo>
                  <a:cubicBezTo>
                    <a:pt x="1651444" y="689336"/>
                    <a:pt x="978826" y="825660"/>
                    <a:pt x="664381" y="1057154"/>
                  </a:cubicBezTo>
                  <a:cubicBezTo>
                    <a:pt x="349935" y="1288648"/>
                    <a:pt x="178244" y="1641033"/>
                    <a:pt x="70214" y="1902106"/>
                  </a:cubicBezTo>
                  <a:cubicBezTo>
                    <a:pt x="-37816" y="2163179"/>
                    <a:pt x="9125" y="2491129"/>
                    <a:pt x="16198" y="2623595"/>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726271EF-EC61-4E7A-A3D6-D609AB3128DD}"/>
                </a:ext>
              </a:extLst>
            </p:cNvPr>
            <p:cNvSpPr/>
            <p:nvPr/>
          </p:nvSpPr>
          <p:spPr>
            <a:xfrm>
              <a:off x="1291745" y="2777932"/>
              <a:ext cx="2497039" cy="2623595"/>
            </a:xfrm>
            <a:custGeom>
              <a:avLst/>
              <a:gdLst>
                <a:gd name="connsiteX0" fmla="*/ 2497786 w 2497786"/>
                <a:gd name="connsiteY0" fmla="*/ 0 h 2716750"/>
                <a:gd name="connsiteX1" fmla="*/ 1957634 w 2497786"/>
                <a:gd name="connsiteY1" fmla="*/ 513144 h 2716750"/>
                <a:gd name="connsiteX2" fmla="*/ 665128 w 2497786"/>
                <a:gd name="connsiteY2" fmla="*/ 1057154 h 2716750"/>
                <a:gd name="connsiteX3" fmla="*/ 70961 w 2497786"/>
                <a:gd name="connsiteY3" fmla="*/ 1902106 h 2716750"/>
                <a:gd name="connsiteX4" fmla="*/ 16945 w 2497786"/>
                <a:gd name="connsiteY4" fmla="*/ 2623595 h 2716750"/>
                <a:gd name="connsiteX5" fmla="*/ 124976 w 2497786"/>
                <a:gd name="connsiteY5" fmla="*/ 2685326 h 2716750"/>
                <a:gd name="connsiteX0" fmla="*/ 2497039 w 2497039"/>
                <a:gd name="connsiteY0" fmla="*/ 0 h 2724211"/>
                <a:gd name="connsiteX1" fmla="*/ 1956887 w 2497039"/>
                <a:gd name="connsiteY1" fmla="*/ 513144 h 2724211"/>
                <a:gd name="connsiteX2" fmla="*/ 664381 w 2497039"/>
                <a:gd name="connsiteY2" fmla="*/ 1057154 h 2724211"/>
                <a:gd name="connsiteX3" fmla="*/ 70214 w 2497039"/>
                <a:gd name="connsiteY3" fmla="*/ 1902106 h 2724211"/>
                <a:gd name="connsiteX4" fmla="*/ 16198 w 2497039"/>
                <a:gd name="connsiteY4" fmla="*/ 2623595 h 2724211"/>
                <a:gd name="connsiteX5" fmla="*/ 112654 w 2497039"/>
                <a:gd name="connsiteY5" fmla="*/ 2696901 h 2724211"/>
                <a:gd name="connsiteX0" fmla="*/ 2497039 w 2497039"/>
                <a:gd name="connsiteY0" fmla="*/ 0 h 2623595"/>
                <a:gd name="connsiteX1" fmla="*/ 1956887 w 2497039"/>
                <a:gd name="connsiteY1" fmla="*/ 513144 h 2623595"/>
                <a:gd name="connsiteX2" fmla="*/ 664381 w 2497039"/>
                <a:gd name="connsiteY2" fmla="*/ 1057154 h 2623595"/>
                <a:gd name="connsiteX3" fmla="*/ 70214 w 2497039"/>
                <a:gd name="connsiteY3" fmla="*/ 1902106 h 2623595"/>
                <a:gd name="connsiteX4" fmla="*/ 16198 w 2497039"/>
                <a:gd name="connsiteY4" fmla="*/ 2623595 h 2623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7039" h="2623595">
                  <a:moveTo>
                    <a:pt x="2497039" y="0"/>
                  </a:moveTo>
                  <a:cubicBezTo>
                    <a:pt x="2379684" y="168476"/>
                    <a:pt x="2262330" y="336952"/>
                    <a:pt x="1956887" y="513144"/>
                  </a:cubicBezTo>
                  <a:cubicBezTo>
                    <a:pt x="1651444" y="689336"/>
                    <a:pt x="978826" y="825660"/>
                    <a:pt x="664381" y="1057154"/>
                  </a:cubicBezTo>
                  <a:cubicBezTo>
                    <a:pt x="349935" y="1288648"/>
                    <a:pt x="178244" y="1641033"/>
                    <a:pt x="70214" y="1902106"/>
                  </a:cubicBezTo>
                  <a:cubicBezTo>
                    <a:pt x="-37816" y="2163179"/>
                    <a:pt x="9125" y="2491129"/>
                    <a:pt x="16198" y="2623595"/>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4" name="Freeform: Shape 13">
              <a:extLst>
                <a:ext uri="{FF2B5EF4-FFF2-40B4-BE49-F238E27FC236}">
                  <a16:creationId xmlns:a16="http://schemas.microsoft.com/office/drawing/2014/main" id="{671962EA-F15F-4464-A06C-40E434D5EA5A}"/>
                </a:ext>
              </a:extLst>
            </p:cNvPr>
            <p:cNvSpPr/>
            <p:nvPr/>
          </p:nvSpPr>
          <p:spPr>
            <a:xfrm>
              <a:off x="1405565" y="2787580"/>
              <a:ext cx="2497039" cy="2623595"/>
            </a:xfrm>
            <a:custGeom>
              <a:avLst/>
              <a:gdLst>
                <a:gd name="connsiteX0" fmla="*/ 2497786 w 2497786"/>
                <a:gd name="connsiteY0" fmla="*/ 0 h 2716750"/>
                <a:gd name="connsiteX1" fmla="*/ 1957634 w 2497786"/>
                <a:gd name="connsiteY1" fmla="*/ 513144 h 2716750"/>
                <a:gd name="connsiteX2" fmla="*/ 665128 w 2497786"/>
                <a:gd name="connsiteY2" fmla="*/ 1057154 h 2716750"/>
                <a:gd name="connsiteX3" fmla="*/ 70961 w 2497786"/>
                <a:gd name="connsiteY3" fmla="*/ 1902106 h 2716750"/>
                <a:gd name="connsiteX4" fmla="*/ 16945 w 2497786"/>
                <a:gd name="connsiteY4" fmla="*/ 2623595 h 2716750"/>
                <a:gd name="connsiteX5" fmla="*/ 124976 w 2497786"/>
                <a:gd name="connsiteY5" fmla="*/ 2685326 h 2716750"/>
                <a:gd name="connsiteX0" fmla="*/ 2497039 w 2497039"/>
                <a:gd name="connsiteY0" fmla="*/ 0 h 2724211"/>
                <a:gd name="connsiteX1" fmla="*/ 1956887 w 2497039"/>
                <a:gd name="connsiteY1" fmla="*/ 513144 h 2724211"/>
                <a:gd name="connsiteX2" fmla="*/ 664381 w 2497039"/>
                <a:gd name="connsiteY2" fmla="*/ 1057154 h 2724211"/>
                <a:gd name="connsiteX3" fmla="*/ 70214 w 2497039"/>
                <a:gd name="connsiteY3" fmla="*/ 1902106 h 2724211"/>
                <a:gd name="connsiteX4" fmla="*/ 16198 w 2497039"/>
                <a:gd name="connsiteY4" fmla="*/ 2623595 h 2724211"/>
                <a:gd name="connsiteX5" fmla="*/ 112654 w 2497039"/>
                <a:gd name="connsiteY5" fmla="*/ 2696901 h 2724211"/>
                <a:gd name="connsiteX0" fmla="*/ 2497039 w 2497039"/>
                <a:gd name="connsiteY0" fmla="*/ 0 h 2623595"/>
                <a:gd name="connsiteX1" fmla="*/ 1956887 w 2497039"/>
                <a:gd name="connsiteY1" fmla="*/ 513144 h 2623595"/>
                <a:gd name="connsiteX2" fmla="*/ 664381 w 2497039"/>
                <a:gd name="connsiteY2" fmla="*/ 1057154 h 2623595"/>
                <a:gd name="connsiteX3" fmla="*/ 70214 w 2497039"/>
                <a:gd name="connsiteY3" fmla="*/ 1902106 h 2623595"/>
                <a:gd name="connsiteX4" fmla="*/ 16198 w 2497039"/>
                <a:gd name="connsiteY4" fmla="*/ 2623595 h 2623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7039" h="2623595">
                  <a:moveTo>
                    <a:pt x="2497039" y="0"/>
                  </a:moveTo>
                  <a:cubicBezTo>
                    <a:pt x="2379684" y="168476"/>
                    <a:pt x="2262330" y="336952"/>
                    <a:pt x="1956887" y="513144"/>
                  </a:cubicBezTo>
                  <a:cubicBezTo>
                    <a:pt x="1651444" y="689336"/>
                    <a:pt x="978826" y="825660"/>
                    <a:pt x="664381" y="1057154"/>
                  </a:cubicBezTo>
                  <a:cubicBezTo>
                    <a:pt x="349935" y="1288648"/>
                    <a:pt x="178244" y="1641033"/>
                    <a:pt x="70214" y="1902106"/>
                  </a:cubicBezTo>
                  <a:cubicBezTo>
                    <a:pt x="-37816" y="2163179"/>
                    <a:pt x="9125" y="2491129"/>
                    <a:pt x="16198" y="2623595"/>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grpSp>
        <p:nvGrpSpPr>
          <p:cNvPr id="21" name="Group 20">
            <a:extLst>
              <a:ext uri="{FF2B5EF4-FFF2-40B4-BE49-F238E27FC236}">
                <a16:creationId xmlns:a16="http://schemas.microsoft.com/office/drawing/2014/main" id="{A1283502-8F24-45B7-8AEB-91D71A8D7ED5}"/>
              </a:ext>
            </a:extLst>
          </p:cNvPr>
          <p:cNvGrpSpPr/>
          <p:nvPr/>
        </p:nvGrpSpPr>
        <p:grpSpPr>
          <a:xfrm>
            <a:off x="4021240" y="3467273"/>
            <a:ext cx="1362919" cy="926247"/>
            <a:chOff x="3329651" y="3480029"/>
            <a:chExt cx="1817225" cy="1234996"/>
          </a:xfrm>
        </p:grpSpPr>
        <p:cxnSp>
          <p:nvCxnSpPr>
            <p:cNvPr id="16" name="Straight Connector 15">
              <a:extLst>
                <a:ext uri="{FF2B5EF4-FFF2-40B4-BE49-F238E27FC236}">
                  <a16:creationId xmlns:a16="http://schemas.microsoft.com/office/drawing/2014/main" id="{579E2A21-E42A-4ECD-81A2-7C73096CDB62}"/>
                </a:ext>
              </a:extLst>
            </p:cNvPr>
            <p:cNvCxnSpPr/>
            <p:nvPr/>
          </p:nvCxnSpPr>
          <p:spPr>
            <a:xfrm flipH="1">
              <a:off x="3329651" y="3480029"/>
              <a:ext cx="1786359" cy="1225348"/>
            </a:xfrm>
            <a:prstGeom prst="line">
              <a:avLst/>
            </a:prstGeom>
            <a:noFill/>
            <a:ln w="25400">
              <a:solidFill>
                <a:srgbClr val="FF0000"/>
              </a:solidFill>
              <a:tailEnd type="none" w="lg" len="med"/>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a:extLst>
                <a:ext uri="{FF2B5EF4-FFF2-40B4-BE49-F238E27FC236}">
                  <a16:creationId xmlns:a16="http://schemas.microsoft.com/office/drawing/2014/main" id="{21840484-A6B3-443E-A081-6966E7C5E01B}"/>
                </a:ext>
              </a:extLst>
            </p:cNvPr>
            <p:cNvCxnSpPr>
              <a:cxnSpLocks/>
            </p:cNvCxnSpPr>
            <p:nvPr/>
          </p:nvCxnSpPr>
          <p:spPr>
            <a:xfrm flipH="1" flipV="1">
              <a:off x="3329651" y="3511259"/>
              <a:ext cx="1817225" cy="1203766"/>
            </a:xfrm>
            <a:prstGeom prst="line">
              <a:avLst/>
            </a:prstGeom>
            <a:noFill/>
            <a:ln w="25400">
              <a:solidFill>
                <a:srgbClr val="FF0000"/>
              </a:solidFill>
              <a:tailEnd type="none" w="lg" len="med"/>
            </a:ln>
          </p:spPr>
          <p:style>
            <a:lnRef idx="2">
              <a:schemeClr val="accent1">
                <a:shade val="50000"/>
              </a:schemeClr>
            </a:lnRef>
            <a:fillRef idx="1">
              <a:schemeClr val="accent1"/>
            </a:fillRef>
            <a:effectRef idx="0">
              <a:schemeClr val="accent1"/>
            </a:effectRef>
            <a:fontRef idx="minor">
              <a:schemeClr val="lt1"/>
            </a:fontRef>
          </p:style>
        </p:cxnSp>
      </p:grpSp>
      <p:sp>
        <p:nvSpPr>
          <p:cNvPr id="22" name="Freeform: Shape 21">
            <a:extLst>
              <a:ext uri="{FF2B5EF4-FFF2-40B4-BE49-F238E27FC236}">
                <a16:creationId xmlns:a16="http://schemas.microsoft.com/office/drawing/2014/main" id="{6B173705-0A54-4F58-BAB1-C56812CD27F3}"/>
              </a:ext>
            </a:extLst>
          </p:cNvPr>
          <p:cNvSpPr/>
          <p:nvPr/>
        </p:nvSpPr>
        <p:spPr>
          <a:xfrm>
            <a:off x="4256639" y="2111095"/>
            <a:ext cx="627460" cy="448896"/>
          </a:xfrm>
          <a:custGeom>
            <a:avLst/>
            <a:gdLst>
              <a:gd name="connsiteX0" fmla="*/ 0 w 2114309"/>
              <a:gd name="connsiteY0" fmla="*/ 1524000 h 1629966"/>
              <a:gd name="connsiteX1" fmla="*/ 57873 w 2114309"/>
              <a:gd name="connsiteY1" fmla="*/ 1628172 h 1629966"/>
              <a:gd name="connsiteX2" fmla="*/ 185195 w 2114309"/>
              <a:gd name="connsiteY2" fmla="*/ 1446836 h 1629966"/>
              <a:gd name="connsiteX3" fmla="*/ 424405 w 2114309"/>
              <a:gd name="connsiteY3" fmla="*/ 995423 h 1629966"/>
              <a:gd name="connsiteX4" fmla="*/ 1446835 w 2114309"/>
              <a:gd name="connsiteY4" fmla="*/ 192912 h 1629966"/>
              <a:gd name="connsiteX5" fmla="*/ 2114309 w 2114309"/>
              <a:gd name="connsiteY5" fmla="*/ 0 h 1629966"/>
              <a:gd name="connsiteX0" fmla="*/ 0 w 2114309"/>
              <a:gd name="connsiteY0" fmla="*/ 1524000 h 1629966"/>
              <a:gd name="connsiteX1" fmla="*/ 57873 w 2114309"/>
              <a:gd name="connsiteY1" fmla="*/ 1628172 h 1629966"/>
              <a:gd name="connsiteX2" fmla="*/ 185195 w 2114309"/>
              <a:gd name="connsiteY2" fmla="*/ 1446836 h 1629966"/>
              <a:gd name="connsiteX3" fmla="*/ 706056 w 2114309"/>
              <a:gd name="connsiteY3" fmla="*/ 736922 h 1629966"/>
              <a:gd name="connsiteX4" fmla="*/ 1446835 w 2114309"/>
              <a:gd name="connsiteY4" fmla="*/ 192912 h 1629966"/>
              <a:gd name="connsiteX5" fmla="*/ 2114309 w 2114309"/>
              <a:gd name="connsiteY5" fmla="*/ 0 h 1629966"/>
              <a:gd name="connsiteX0" fmla="*/ 0 w 2114309"/>
              <a:gd name="connsiteY0" fmla="*/ 1524000 h 1636800"/>
              <a:gd name="connsiteX1" fmla="*/ 57873 w 2114309"/>
              <a:gd name="connsiteY1" fmla="*/ 1628172 h 1636800"/>
              <a:gd name="connsiteX2" fmla="*/ 281650 w 2114309"/>
              <a:gd name="connsiteY2" fmla="*/ 1311798 h 1636800"/>
              <a:gd name="connsiteX3" fmla="*/ 706056 w 2114309"/>
              <a:gd name="connsiteY3" fmla="*/ 736922 h 1636800"/>
              <a:gd name="connsiteX4" fmla="*/ 1446835 w 2114309"/>
              <a:gd name="connsiteY4" fmla="*/ 192912 h 1636800"/>
              <a:gd name="connsiteX5" fmla="*/ 2114309 w 2114309"/>
              <a:gd name="connsiteY5" fmla="*/ 0 h 1636800"/>
              <a:gd name="connsiteX0" fmla="*/ 0 w 2114309"/>
              <a:gd name="connsiteY0" fmla="*/ 1524000 h 1636800"/>
              <a:gd name="connsiteX1" fmla="*/ 108030 w 2114309"/>
              <a:gd name="connsiteY1" fmla="*/ 1628172 h 1636800"/>
              <a:gd name="connsiteX2" fmla="*/ 281650 w 2114309"/>
              <a:gd name="connsiteY2" fmla="*/ 1311798 h 1636800"/>
              <a:gd name="connsiteX3" fmla="*/ 706056 w 2114309"/>
              <a:gd name="connsiteY3" fmla="*/ 736922 h 1636800"/>
              <a:gd name="connsiteX4" fmla="*/ 1446835 w 2114309"/>
              <a:gd name="connsiteY4" fmla="*/ 192912 h 1636800"/>
              <a:gd name="connsiteX5" fmla="*/ 2114309 w 2114309"/>
              <a:gd name="connsiteY5" fmla="*/ 0 h 1636800"/>
              <a:gd name="connsiteX0" fmla="*/ 0 w 2114309"/>
              <a:gd name="connsiteY0" fmla="*/ 1524000 h 1642221"/>
              <a:gd name="connsiteX1" fmla="*/ 108030 w 2114309"/>
              <a:gd name="connsiteY1" fmla="*/ 1628172 h 1642221"/>
              <a:gd name="connsiteX2" fmla="*/ 262359 w 2114309"/>
              <a:gd name="connsiteY2" fmla="*/ 1223059 h 1642221"/>
              <a:gd name="connsiteX3" fmla="*/ 706056 w 2114309"/>
              <a:gd name="connsiteY3" fmla="*/ 736922 h 1642221"/>
              <a:gd name="connsiteX4" fmla="*/ 1446835 w 2114309"/>
              <a:gd name="connsiteY4" fmla="*/ 192912 h 1642221"/>
              <a:gd name="connsiteX5" fmla="*/ 2114309 w 2114309"/>
              <a:gd name="connsiteY5" fmla="*/ 0 h 1642221"/>
              <a:gd name="connsiteX0" fmla="*/ 0 w 1446835"/>
              <a:gd name="connsiteY0" fmla="*/ 1331088 h 1449309"/>
              <a:gd name="connsiteX1" fmla="*/ 108030 w 1446835"/>
              <a:gd name="connsiteY1" fmla="*/ 1435260 h 1449309"/>
              <a:gd name="connsiteX2" fmla="*/ 262359 w 1446835"/>
              <a:gd name="connsiteY2" fmla="*/ 1030147 h 1449309"/>
              <a:gd name="connsiteX3" fmla="*/ 706056 w 1446835"/>
              <a:gd name="connsiteY3" fmla="*/ 544010 h 1449309"/>
              <a:gd name="connsiteX4" fmla="*/ 1446835 w 1446835"/>
              <a:gd name="connsiteY4" fmla="*/ 0 h 1449309"/>
              <a:gd name="connsiteX0" fmla="*/ 0 w 706056"/>
              <a:gd name="connsiteY0" fmla="*/ 787078 h 905299"/>
              <a:gd name="connsiteX1" fmla="*/ 108030 w 706056"/>
              <a:gd name="connsiteY1" fmla="*/ 891250 h 905299"/>
              <a:gd name="connsiteX2" fmla="*/ 262359 w 706056"/>
              <a:gd name="connsiteY2" fmla="*/ 486137 h 905299"/>
              <a:gd name="connsiteX3" fmla="*/ 706056 w 706056"/>
              <a:gd name="connsiteY3" fmla="*/ 0 h 905299"/>
              <a:gd name="connsiteX0" fmla="*/ 0 w 706056"/>
              <a:gd name="connsiteY0" fmla="*/ 787078 h 905299"/>
              <a:gd name="connsiteX1" fmla="*/ 108030 w 706056"/>
              <a:gd name="connsiteY1" fmla="*/ 891250 h 905299"/>
              <a:gd name="connsiteX2" fmla="*/ 262359 w 706056"/>
              <a:gd name="connsiteY2" fmla="*/ 486137 h 905299"/>
              <a:gd name="connsiteX3" fmla="*/ 706056 w 706056"/>
              <a:gd name="connsiteY3" fmla="*/ 0 h 905299"/>
              <a:gd name="connsiteX0" fmla="*/ 0 w 262359"/>
              <a:gd name="connsiteY0" fmla="*/ 300941 h 419162"/>
              <a:gd name="connsiteX1" fmla="*/ 108030 w 262359"/>
              <a:gd name="connsiteY1" fmla="*/ 405113 h 419162"/>
              <a:gd name="connsiteX2" fmla="*/ 262359 w 262359"/>
              <a:gd name="connsiteY2" fmla="*/ 0 h 419162"/>
              <a:gd name="connsiteX0" fmla="*/ 0 w 824490"/>
              <a:gd name="connsiteY0" fmla="*/ 495813 h 626945"/>
              <a:gd name="connsiteX1" fmla="*/ 108030 w 824490"/>
              <a:gd name="connsiteY1" fmla="*/ 599985 h 626945"/>
              <a:gd name="connsiteX2" fmla="*/ 824490 w 824490"/>
              <a:gd name="connsiteY2" fmla="*/ 0 h 626945"/>
              <a:gd name="connsiteX0" fmla="*/ 0 w 824490"/>
              <a:gd name="connsiteY0" fmla="*/ 495813 h 626945"/>
              <a:gd name="connsiteX1" fmla="*/ 108030 w 824490"/>
              <a:gd name="connsiteY1" fmla="*/ 599985 h 626945"/>
              <a:gd name="connsiteX2" fmla="*/ 824490 w 824490"/>
              <a:gd name="connsiteY2" fmla="*/ 0 h 626945"/>
              <a:gd name="connsiteX0" fmla="*/ 0 w 824490"/>
              <a:gd name="connsiteY0" fmla="*/ 495813 h 611716"/>
              <a:gd name="connsiteX1" fmla="*/ 108030 w 824490"/>
              <a:gd name="connsiteY1" fmla="*/ 599985 h 611716"/>
              <a:gd name="connsiteX2" fmla="*/ 223063 w 824490"/>
              <a:gd name="connsiteY2" fmla="*/ 231958 h 611716"/>
              <a:gd name="connsiteX3" fmla="*/ 824490 w 824490"/>
              <a:gd name="connsiteY3" fmla="*/ 0 h 611716"/>
              <a:gd name="connsiteX0" fmla="*/ 0 w 824490"/>
              <a:gd name="connsiteY0" fmla="*/ 495813 h 611716"/>
              <a:gd name="connsiteX1" fmla="*/ 70555 w 824490"/>
              <a:gd name="connsiteY1" fmla="*/ 599985 h 611716"/>
              <a:gd name="connsiteX2" fmla="*/ 223063 w 824490"/>
              <a:gd name="connsiteY2" fmla="*/ 231958 h 611716"/>
              <a:gd name="connsiteX3" fmla="*/ 824490 w 824490"/>
              <a:gd name="connsiteY3" fmla="*/ 0 h 611716"/>
              <a:gd name="connsiteX0" fmla="*/ 0 w 824490"/>
              <a:gd name="connsiteY0" fmla="*/ 495813 h 609005"/>
              <a:gd name="connsiteX1" fmla="*/ 70555 w 824490"/>
              <a:gd name="connsiteY1" fmla="*/ 599985 h 609005"/>
              <a:gd name="connsiteX2" fmla="*/ 223063 w 824490"/>
              <a:gd name="connsiteY2" fmla="*/ 231958 h 609005"/>
              <a:gd name="connsiteX3" fmla="*/ 824490 w 824490"/>
              <a:gd name="connsiteY3" fmla="*/ 0 h 609005"/>
              <a:gd name="connsiteX0" fmla="*/ 15021 w 839511"/>
              <a:gd name="connsiteY0" fmla="*/ 495813 h 609005"/>
              <a:gd name="connsiteX1" fmla="*/ 48100 w 839511"/>
              <a:gd name="connsiteY1" fmla="*/ 599985 h 609005"/>
              <a:gd name="connsiteX2" fmla="*/ 238084 w 839511"/>
              <a:gd name="connsiteY2" fmla="*/ 231958 h 609005"/>
              <a:gd name="connsiteX3" fmla="*/ 839511 w 839511"/>
              <a:gd name="connsiteY3" fmla="*/ 0 h 609005"/>
              <a:gd name="connsiteX0" fmla="*/ 0 w 824490"/>
              <a:gd name="connsiteY0" fmla="*/ 495813 h 610572"/>
              <a:gd name="connsiteX1" fmla="*/ 33079 w 824490"/>
              <a:gd name="connsiteY1" fmla="*/ 599985 h 610572"/>
              <a:gd name="connsiteX2" fmla="*/ 178092 w 824490"/>
              <a:gd name="connsiteY2" fmla="*/ 250696 h 610572"/>
              <a:gd name="connsiteX3" fmla="*/ 824490 w 824490"/>
              <a:gd name="connsiteY3" fmla="*/ 0 h 610572"/>
              <a:gd name="connsiteX0" fmla="*/ 0 w 824490"/>
              <a:gd name="connsiteY0" fmla="*/ 495813 h 600384"/>
              <a:gd name="connsiteX1" fmla="*/ 63059 w 824490"/>
              <a:gd name="connsiteY1" fmla="*/ 588743 h 600384"/>
              <a:gd name="connsiteX2" fmla="*/ 178092 w 824490"/>
              <a:gd name="connsiteY2" fmla="*/ 250696 h 600384"/>
              <a:gd name="connsiteX3" fmla="*/ 824490 w 824490"/>
              <a:gd name="connsiteY3" fmla="*/ 0 h 600384"/>
              <a:gd name="connsiteX0" fmla="*/ 0 w 836613"/>
              <a:gd name="connsiteY0" fmla="*/ 483691 h 598528"/>
              <a:gd name="connsiteX1" fmla="*/ 75182 w 836613"/>
              <a:gd name="connsiteY1" fmla="*/ 588743 h 598528"/>
              <a:gd name="connsiteX2" fmla="*/ 190215 w 836613"/>
              <a:gd name="connsiteY2" fmla="*/ 250696 h 598528"/>
              <a:gd name="connsiteX3" fmla="*/ 836613 w 836613"/>
              <a:gd name="connsiteY3" fmla="*/ 0 h 598528"/>
              <a:gd name="connsiteX0" fmla="*/ 0 w 836613"/>
              <a:gd name="connsiteY0" fmla="*/ 483691 h 598528"/>
              <a:gd name="connsiteX1" fmla="*/ 75182 w 836613"/>
              <a:gd name="connsiteY1" fmla="*/ 588743 h 598528"/>
              <a:gd name="connsiteX2" fmla="*/ 190215 w 836613"/>
              <a:gd name="connsiteY2" fmla="*/ 250696 h 598528"/>
              <a:gd name="connsiteX3" fmla="*/ 836613 w 836613"/>
              <a:gd name="connsiteY3" fmla="*/ 0 h 598528"/>
            </a:gdLst>
            <a:ahLst/>
            <a:cxnLst>
              <a:cxn ang="0">
                <a:pos x="connsiteX0" y="connsiteY0"/>
              </a:cxn>
              <a:cxn ang="0">
                <a:pos x="connsiteX1" y="connsiteY1"/>
              </a:cxn>
              <a:cxn ang="0">
                <a:pos x="connsiteX2" y="connsiteY2"/>
              </a:cxn>
              <a:cxn ang="0">
                <a:pos x="connsiteX3" y="connsiteY3"/>
              </a:cxn>
            </a:cxnLst>
            <a:rect l="l" t="t" r="r" b="b"/>
            <a:pathLst>
              <a:path w="836613" h="598528">
                <a:moveTo>
                  <a:pt x="0" y="483691"/>
                </a:moveTo>
                <a:cubicBezTo>
                  <a:pt x="13503" y="542207"/>
                  <a:pt x="43480" y="627575"/>
                  <a:pt x="75182" y="588743"/>
                </a:cubicBezTo>
                <a:cubicBezTo>
                  <a:pt x="106884" y="549911"/>
                  <a:pt x="70805" y="350694"/>
                  <a:pt x="190215" y="250696"/>
                </a:cubicBezTo>
                <a:cubicBezTo>
                  <a:pt x="309625" y="150699"/>
                  <a:pt x="610123" y="56858"/>
                  <a:pt x="836613" y="0"/>
                </a:cubicBezTo>
              </a:path>
            </a:pathLst>
          </a:custGeom>
          <a:noFill/>
          <a:ln w="25400">
            <a:solidFill>
              <a:srgbClr val="00B05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nvGrpSpPr>
          <p:cNvPr id="33" name="Group 32">
            <a:extLst>
              <a:ext uri="{FF2B5EF4-FFF2-40B4-BE49-F238E27FC236}">
                <a16:creationId xmlns:a16="http://schemas.microsoft.com/office/drawing/2014/main" id="{8EADDE8C-AEDF-4E27-9766-1E6EEE22884C}"/>
              </a:ext>
            </a:extLst>
          </p:cNvPr>
          <p:cNvGrpSpPr/>
          <p:nvPr/>
        </p:nvGrpSpPr>
        <p:grpSpPr>
          <a:xfrm>
            <a:off x="4199660" y="2327681"/>
            <a:ext cx="787517" cy="566189"/>
            <a:chOff x="3567545" y="1960573"/>
            <a:chExt cx="1050022" cy="754918"/>
          </a:xfrm>
        </p:grpSpPr>
        <p:sp>
          <p:nvSpPr>
            <p:cNvPr id="23" name="Freeform: Shape 22">
              <a:extLst>
                <a:ext uri="{FF2B5EF4-FFF2-40B4-BE49-F238E27FC236}">
                  <a16:creationId xmlns:a16="http://schemas.microsoft.com/office/drawing/2014/main" id="{AA02D4DE-29E0-43AE-8F0D-12CFC3395B60}"/>
                </a:ext>
              </a:extLst>
            </p:cNvPr>
            <p:cNvSpPr/>
            <p:nvPr/>
          </p:nvSpPr>
          <p:spPr>
            <a:xfrm>
              <a:off x="3567545" y="1984664"/>
              <a:ext cx="770660" cy="730827"/>
            </a:xfrm>
            <a:custGeom>
              <a:avLst/>
              <a:gdLst>
                <a:gd name="connsiteX0" fmla="*/ 770660 w 770660"/>
                <a:gd name="connsiteY0" fmla="*/ 0 h 730827"/>
                <a:gd name="connsiteX1" fmla="*/ 488373 w 770660"/>
                <a:gd name="connsiteY1" fmla="*/ 159327 h 730827"/>
                <a:gd name="connsiteX2" fmla="*/ 199160 w 770660"/>
                <a:gd name="connsiteY2" fmla="*/ 398318 h 730827"/>
                <a:gd name="connsiteX3" fmla="*/ 0 w 770660"/>
                <a:gd name="connsiteY3" fmla="*/ 730827 h 730827"/>
              </a:gdLst>
              <a:ahLst/>
              <a:cxnLst>
                <a:cxn ang="0">
                  <a:pos x="connsiteX0" y="connsiteY0"/>
                </a:cxn>
                <a:cxn ang="0">
                  <a:pos x="connsiteX1" y="connsiteY1"/>
                </a:cxn>
                <a:cxn ang="0">
                  <a:pos x="connsiteX2" y="connsiteY2"/>
                </a:cxn>
                <a:cxn ang="0">
                  <a:pos x="connsiteX3" y="connsiteY3"/>
                </a:cxn>
              </a:cxnLst>
              <a:rect l="l" t="t" r="r" b="b"/>
              <a:pathLst>
                <a:path w="770660" h="730827">
                  <a:moveTo>
                    <a:pt x="770660" y="0"/>
                  </a:moveTo>
                  <a:cubicBezTo>
                    <a:pt x="677141" y="46470"/>
                    <a:pt x="583623" y="92941"/>
                    <a:pt x="488373" y="159327"/>
                  </a:cubicBezTo>
                  <a:cubicBezTo>
                    <a:pt x="393123" y="225713"/>
                    <a:pt x="280555" y="303068"/>
                    <a:pt x="199160" y="398318"/>
                  </a:cubicBezTo>
                  <a:cubicBezTo>
                    <a:pt x="117764" y="493568"/>
                    <a:pt x="58882" y="612197"/>
                    <a:pt x="0" y="730827"/>
                  </a:cubicBezTo>
                </a:path>
              </a:pathLst>
            </a:custGeom>
            <a:noFill/>
            <a:ln w="25400">
              <a:solidFill>
                <a:srgbClr val="00B05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1A85824D-D825-4B7E-B385-C20EBD70DBAF}"/>
                </a:ext>
              </a:extLst>
            </p:cNvPr>
            <p:cNvSpPr/>
            <p:nvPr/>
          </p:nvSpPr>
          <p:spPr>
            <a:xfrm>
              <a:off x="3703167" y="1960573"/>
              <a:ext cx="914400" cy="751609"/>
            </a:xfrm>
            <a:custGeom>
              <a:avLst/>
              <a:gdLst>
                <a:gd name="connsiteX0" fmla="*/ 770660 w 770660"/>
                <a:gd name="connsiteY0" fmla="*/ 0 h 730827"/>
                <a:gd name="connsiteX1" fmla="*/ 488373 w 770660"/>
                <a:gd name="connsiteY1" fmla="*/ 159327 h 730827"/>
                <a:gd name="connsiteX2" fmla="*/ 199160 w 770660"/>
                <a:gd name="connsiteY2" fmla="*/ 398318 h 730827"/>
                <a:gd name="connsiteX3" fmla="*/ 0 w 770660"/>
                <a:gd name="connsiteY3" fmla="*/ 730827 h 730827"/>
                <a:gd name="connsiteX0" fmla="*/ 914400 w 914400"/>
                <a:gd name="connsiteY0" fmla="*/ 0 h 751609"/>
                <a:gd name="connsiteX1" fmla="*/ 632113 w 914400"/>
                <a:gd name="connsiteY1" fmla="*/ 159327 h 751609"/>
                <a:gd name="connsiteX2" fmla="*/ 342900 w 914400"/>
                <a:gd name="connsiteY2" fmla="*/ 398318 h 751609"/>
                <a:gd name="connsiteX3" fmla="*/ 0 w 914400"/>
                <a:gd name="connsiteY3" fmla="*/ 751609 h 751609"/>
                <a:gd name="connsiteX0" fmla="*/ 914400 w 914400"/>
                <a:gd name="connsiteY0" fmla="*/ 0 h 751609"/>
                <a:gd name="connsiteX1" fmla="*/ 632113 w 914400"/>
                <a:gd name="connsiteY1" fmla="*/ 159327 h 751609"/>
                <a:gd name="connsiteX2" fmla="*/ 299605 w 914400"/>
                <a:gd name="connsiteY2" fmla="*/ 372341 h 751609"/>
                <a:gd name="connsiteX3" fmla="*/ 0 w 914400"/>
                <a:gd name="connsiteY3" fmla="*/ 751609 h 751609"/>
              </a:gdLst>
              <a:ahLst/>
              <a:cxnLst>
                <a:cxn ang="0">
                  <a:pos x="connsiteX0" y="connsiteY0"/>
                </a:cxn>
                <a:cxn ang="0">
                  <a:pos x="connsiteX1" y="connsiteY1"/>
                </a:cxn>
                <a:cxn ang="0">
                  <a:pos x="connsiteX2" y="connsiteY2"/>
                </a:cxn>
                <a:cxn ang="0">
                  <a:pos x="connsiteX3" y="connsiteY3"/>
                </a:cxn>
              </a:cxnLst>
              <a:rect l="l" t="t" r="r" b="b"/>
              <a:pathLst>
                <a:path w="914400" h="751609">
                  <a:moveTo>
                    <a:pt x="914400" y="0"/>
                  </a:moveTo>
                  <a:cubicBezTo>
                    <a:pt x="820881" y="46470"/>
                    <a:pt x="734579" y="97270"/>
                    <a:pt x="632113" y="159327"/>
                  </a:cubicBezTo>
                  <a:cubicBezTo>
                    <a:pt x="529647" y="221384"/>
                    <a:pt x="404957" y="273627"/>
                    <a:pt x="299605" y="372341"/>
                  </a:cubicBezTo>
                  <a:cubicBezTo>
                    <a:pt x="194253" y="471055"/>
                    <a:pt x="58882" y="632979"/>
                    <a:pt x="0" y="751609"/>
                  </a:cubicBezTo>
                </a:path>
              </a:pathLst>
            </a:custGeom>
            <a:noFill/>
            <a:ln w="25400">
              <a:solidFill>
                <a:srgbClr val="00B05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grpSp>
      <p:grpSp>
        <p:nvGrpSpPr>
          <p:cNvPr id="34" name="Group 33">
            <a:extLst>
              <a:ext uri="{FF2B5EF4-FFF2-40B4-BE49-F238E27FC236}">
                <a16:creationId xmlns:a16="http://schemas.microsoft.com/office/drawing/2014/main" id="{1A8A8195-8ECA-4BCB-9FD6-103D7E9E6D80}"/>
              </a:ext>
            </a:extLst>
          </p:cNvPr>
          <p:cNvGrpSpPr/>
          <p:nvPr/>
        </p:nvGrpSpPr>
        <p:grpSpPr>
          <a:xfrm>
            <a:off x="4721058" y="2534381"/>
            <a:ext cx="355173" cy="291668"/>
            <a:chOff x="4262743" y="2236175"/>
            <a:chExt cx="473564" cy="388890"/>
          </a:xfrm>
        </p:grpSpPr>
        <p:cxnSp>
          <p:nvCxnSpPr>
            <p:cNvPr id="27" name="Straight Connector 26">
              <a:extLst>
                <a:ext uri="{FF2B5EF4-FFF2-40B4-BE49-F238E27FC236}">
                  <a16:creationId xmlns:a16="http://schemas.microsoft.com/office/drawing/2014/main" id="{FC944719-0F67-48F4-BB72-794D791C6679}"/>
                </a:ext>
              </a:extLst>
            </p:cNvPr>
            <p:cNvCxnSpPr>
              <a:cxnSpLocks/>
            </p:cNvCxnSpPr>
            <p:nvPr/>
          </p:nvCxnSpPr>
          <p:spPr>
            <a:xfrm flipH="1" flipV="1">
              <a:off x="4263923" y="2236175"/>
              <a:ext cx="472384" cy="384066"/>
            </a:xfrm>
            <a:prstGeom prst="line">
              <a:avLst/>
            </a:prstGeom>
            <a:noFill/>
            <a:ln w="25400">
              <a:solidFill>
                <a:srgbClr val="00B050"/>
              </a:solidFill>
              <a:tailEnd type="none" w="lg" len="med"/>
            </a:ln>
          </p:spPr>
          <p:style>
            <a:lnRef idx="2">
              <a:schemeClr val="accent1">
                <a:shade val="50000"/>
              </a:schemeClr>
            </a:lnRef>
            <a:fillRef idx="1">
              <a:schemeClr val="accent1"/>
            </a:fillRef>
            <a:effectRef idx="0">
              <a:schemeClr val="accent1"/>
            </a:effectRef>
            <a:fontRef idx="minor">
              <a:schemeClr val="lt1"/>
            </a:fontRef>
          </p:style>
        </p:cxnSp>
        <p:cxnSp>
          <p:nvCxnSpPr>
            <p:cNvPr id="31" name="Straight Connector 30">
              <a:extLst>
                <a:ext uri="{FF2B5EF4-FFF2-40B4-BE49-F238E27FC236}">
                  <a16:creationId xmlns:a16="http://schemas.microsoft.com/office/drawing/2014/main" id="{8142F999-4D4C-4D24-9F5E-3C0FE3523F36}"/>
                </a:ext>
              </a:extLst>
            </p:cNvPr>
            <p:cNvCxnSpPr>
              <a:cxnSpLocks/>
            </p:cNvCxnSpPr>
            <p:nvPr/>
          </p:nvCxnSpPr>
          <p:spPr>
            <a:xfrm flipV="1">
              <a:off x="4262743" y="2240999"/>
              <a:ext cx="472384" cy="384066"/>
            </a:xfrm>
            <a:prstGeom prst="line">
              <a:avLst/>
            </a:prstGeom>
            <a:noFill/>
            <a:ln w="25400">
              <a:solidFill>
                <a:srgbClr val="00B050"/>
              </a:solidFill>
              <a:tailEnd type="none" w="lg" len="med"/>
            </a:ln>
          </p:spPr>
          <p:style>
            <a:lnRef idx="2">
              <a:schemeClr val="accent1">
                <a:shade val="50000"/>
              </a:schemeClr>
            </a:lnRef>
            <a:fillRef idx="1">
              <a:schemeClr val="accent1"/>
            </a:fillRef>
            <a:effectRef idx="0">
              <a:schemeClr val="accent1"/>
            </a:effectRef>
            <a:fontRef idx="minor">
              <a:schemeClr val="lt1"/>
            </a:fontRef>
          </p:style>
        </p:cxnSp>
      </p:grpSp>
      <p:sp>
        <p:nvSpPr>
          <p:cNvPr id="15" name="Freeform: Shape 14">
            <a:extLst>
              <a:ext uri="{FF2B5EF4-FFF2-40B4-BE49-F238E27FC236}">
                <a16:creationId xmlns:a16="http://schemas.microsoft.com/office/drawing/2014/main" id="{811F06F4-7752-A48F-CE6B-D0066E0CAE03}"/>
              </a:ext>
            </a:extLst>
          </p:cNvPr>
          <p:cNvSpPr/>
          <p:nvPr/>
        </p:nvSpPr>
        <p:spPr>
          <a:xfrm>
            <a:off x="4251297" y="2333708"/>
            <a:ext cx="51286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63C09681-E8F0-0ED7-74EB-050997699623}"/>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29856" y="24522"/>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28" name="Title 1">
                <a:extLst>
                  <a:ext uri="{FF2B5EF4-FFF2-40B4-BE49-F238E27FC236}">
                    <a16:creationId xmlns:a16="http://schemas.microsoft.com/office/drawing/2014/main" id="{FD64ABAC-2C87-543D-40B8-00485600BF78}"/>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28" name="Title 1">
                <a:extLst>
                  <a:ext uri="{FF2B5EF4-FFF2-40B4-BE49-F238E27FC236}">
                    <a16:creationId xmlns:a16="http://schemas.microsoft.com/office/drawing/2014/main" id="{FD64ABAC-2C87-543D-40B8-00485600BF78}"/>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969ACDB0-EE7E-FBB3-F8F3-152E81CA526B}"/>
              </a:ext>
            </a:extLst>
          </p:cNvPr>
          <p:cNvSpPr>
            <a:spLocks noGrp="1"/>
          </p:cNvSpPr>
          <p:nvPr>
            <p:ph type="sldNum" sz="quarter" idx="12"/>
          </p:nvPr>
        </p:nvSpPr>
        <p:spPr/>
        <p:txBody>
          <a:bodyPr/>
          <a:lstStyle/>
          <a:p>
            <a:fld id="{F554FE33-57BC-AC46-850E-1C1298FC3260}" type="slidenum">
              <a:rPr lang="en-US" smtClean="0"/>
              <a:t>27</a:t>
            </a:fld>
            <a:endParaRPr lang="en-US"/>
          </a:p>
        </p:txBody>
      </p:sp>
    </p:spTree>
    <p:extLst>
      <p:ext uri="{BB962C8B-B14F-4D97-AF65-F5344CB8AC3E}">
        <p14:creationId xmlns:p14="http://schemas.microsoft.com/office/powerpoint/2010/main" val="3050204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up)">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dissolve">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wipe(left)">
                                      <p:cBhvr>
                                        <p:cTn id="22" dur="500"/>
                                        <p:tgtEl>
                                          <p:spTgt spid="2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dissolv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2" grpId="0" animBg="1"/>
    </p:bld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0CA36E7-F2DC-4C72-BC50-5433AD2680F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23268" y="1723426"/>
            <a:ext cx="7945467" cy="3869782"/>
          </a:xfrm>
          <a:prstGeom prst="rect">
            <a:avLst/>
          </a:prstGeom>
        </p:spPr>
      </p:pic>
      <p:sp>
        <p:nvSpPr>
          <p:cNvPr id="3" name="TextBox 2">
            <a:extLst>
              <a:ext uri="{FF2B5EF4-FFF2-40B4-BE49-F238E27FC236}">
                <a16:creationId xmlns:a16="http://schemas.microsoft.com/office/drawing/2014/main" id="{66C85E5C-81AD-4423-B691-E3DDC4FE1292}"/>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cxnSp>
        <p:nvCxnSpPr>
          <p:cNvPr id="5" name="Straight Arrow Connector 4">
            <a:extLst>
              <a:ext uri="{FF2B5EF4-FFF2-40B4-BE49-F238E27FC236}">
                <a16:creationId xmlns:a16="http://schemas.microsoft.com/office/drawing/2014/main" id="{45B5BEF9-7BE4-42DE-84B8-0CD8CBE9821A}"/>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C843D7FA-A31F-4D29-8A28-0127A7A8BD0D}"/>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cxnSp>
        <p:nvCxnSpPr>
          <p:cNvPr id="9" name="Straight Arrow Connector 8">
            <a:extLst>
              <a:ext uri="{FF2B5EF4-FFF2-40B4-BE49-F238E27FC236}">
                <a16:creationId xmlns:a16="http://schemas.microsoft.com/office/drawing/2014/main" id="{74AC1153-85BA-4F63-89BB-B98D5A3462BD}"/>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906C1835-D6C3-4997-B1C0-AB1F9C58D612}"/>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1" name="Straight Arrow Connector 10">
            <a:extLst>
              <a:ext uri="{FF2B5EF4-FFF2-40B4-BE49-F238E27FC236}">
                <a16:creationId xmlns:a16="http://schemas.microsoft.com/office/drawing/2014/main" id="{03C8C741-B5A6-4A0A-921B-DC408296FAD0}"/>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70BD9E42-4E43-B25B-4100-1B44F4E0BBDB}"/>
              </a:ext>
            </a:extLst>
          </p:cNvPr>
          <p:cNvGrpSpPr/>
          <p:nvPr/>
        </p:nvGrpSpPr>
        <p:grpSpPr>
          <a:xfrm>
            <a:off x="2281327" y="4818832"/>
            <a:ext cx="329643" cy="173904"/>
            <a:chOff x="757326" y="4818832"/>
            <a:chExt cx="329643" cy="173904"/>
          </a:xfrm>
        </p:grpSpPr>
        <p:sp>
          <p:nvSpPr>
            <p:cNvPr id="15" name="Oval 14">
              <a:extLst>
                <a:ext uri="{FF2B5EF4-FFF2-40B4-BE49-F238E27FC236}">
                  <a16:creationId xmlns:a16="http://schemas.microsoft.com/office/drawing/2014/main" id="{441B426C-D5C9-3AB9-2FC2-9E8D655491B5}"/>
                </a:ext>
              </a:extLst>
            </p:cNvPr>
            <p:cNvSpPr/>
            <p:nvPr/>
          </p:nvSpPr>
          <p:spPr>
            <a:xfrm>
              <a:off x="757326" y="4818832"/>
              <a:ext cx="244888" cy="173904"/>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Oval 3">
              <a:extLst>
                <a:ext uri="{FF2B5EF4-FFF2-40B4-BE49-F238E27FC236}">
                  <a16:creationId xmlns:a16="http://schemas.microsoft.com/office/drawing/2014/main" id="{8864DE3D-9C08-3DE8-3DA6-AAD099EEA2CE}"/>
                </a:ext>
              </a:extLst>
            </p:cNvPr>
            <p:cNvSpPr/>
            <p:nvPr/>
          </p:nvSpPr>
          <p:spPr>
            <a:xfrm flipH="1">
              <a:off x="1021242" y="4870997"/>
              <a:ext cx="65727" cy="69573"/>
            </a:xfrm>
            <a:prstGeom prst="ellipse">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4" name="Group 13">
            <a:extLst>
              <a:ext uri="{FF2B5EF4-FFF2-40B4-BE49-F238E27FC236}">
                <a16:creationId xmlns:a16="http://schemas.microsoft.com/office/drawing/2014/main" id="{6895D823-9E6E-C8D1-1B76-4639928CEFBF}"/>
              </a:ext>
            </a:extLst>
          </p:cNvPr>
          <p:cNvGrpSpPr/>
          <p:nvPr/>
        </p:nvGrpSpPr>
        <p:grpSpPr>
          <a:xfrm>
            <a:off x="2654989" y="4818832"/>
            <a:ext cx="324959" cy="173904"/>
            <a:chOff x="1130988" y="4818832"/>
            <a:chExt cx="324959" cy="173904"/>
          </a:xfrm>
        </p:grpSpPr>
        <p:sp>
          <p:nvSpPr>
            <p:cNvPr id="18" name="Oval 17">
              <a:extLst>
                <a:ext uri="{FF2B5EF4-FFF2-40B4-BE49-F238E27FC236}">
                  <a16:creationId xmlns:a16="http://schemas.microsoft.com/office/drawing/2014/main" id="{F6B38F89-59FA-74DD-7F77-F0843D7F697A}"/>
                </a:ext>
              </a:extLst>
            </p:cNvPr>
            <p:cNvSpPr/>
            <p:nvPr/>
          </p:nvSpPr>
          <p:spPr>
            <a:xfrm>
              <a:off x="1130988" y="4818832"/>
              <a:ext cx="244888" cy="173904"/>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Oval 6">
              <a:extLst>
                <a:ext uri="{FF2B5EF4-FFF2-40B4-BE49-F238E27FC236}">
                  <a16:creationId xmlns:a16="http://schemas.microsoft.com/office/drawing/2014/main" id="{064EF7F5-049D-EFD1-D998-4DBEE2B0CC23}"/>
                </a:ext>
              </a:extLst>
            </p:cNvPr>
            <p:cNvSpPr/>
            <p:nvPr/>
          </p:nvSpPr>
          <p:spPr>
            <a:xfrm flipH="1">
              <a:off x="1390220" y="4870997"/>
              <a:ext cx="65727" cy="69573"/>
            </a:xfrm>
            <a:prstGeom prst="ellipse">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3" name="Group 12">
            <a:extLst>
              <a:ext uri="{FF2B5EF4-FFF2-40B4-BE49-F238E27FC236}">
                <a16:creationId xmlns:a16="http://schemas.microsoft.com/office/drawing/2014/main" id="{4F9F37CF-6649-422D-8121-48BAAF3740D2}"/>
              </a:ext>
            </a:extLst>
          </p:cNvPr>
          <p:cNvGrpSpPr/>
          <p:nvPr/>
        </p:nvGrpSpPr>
        <p:grpSpPr>
          <a:xfrm>
            <a:off x="3021724" y="4820702"/>
            <a:ext cx="325138" cy="173904"/>
            <a:chOff x="1497724" y="4820702"/>
            <a:chExt cx="325138" cy="173904"/>
          </a:xfrm>
        </p:grpSpPr>
        <p:sp>
          <p:nvSpPr>
            <p:cNvPr id="19" name="Oval 18">
              <a:extLst>
                <a:ext uri="{FF2B5EF4-FFF2-40B4-BE49-F238E27FC236}">
                  <a16:creationId xmlns:a16="http://schemas.microsoft.com/office/drawing/2014/main" id="{F04127D9-75C7-65A0-0BB0-0AE501A545A4}"/>
                </a:ext>
              </a:extLst>
            </p:cNvPr>
            <p:cNvSpPr/>
            <p:nvPr/>
          </p:nvSpPr>
          <p:spPr>
            <a:xfrm>
              <a:off x="1497724" y="4820702"/>
              <a:ext cx="244888" cy="173904"/>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6D038581-2983-12C3-F51A-78A2B7728881}"/>
                </a:ext>
              </a:extLst>
            </p:cNvPr>
            <p:cNvSpPr/>
            <p:nvPr/>
          </p:nvSpPr>
          <p:spPr>
            <a:xfrm flipH="1">
              <a:off x="1757135" y="4870997"/>
              <a:ext cx="65727" cy="69573"/>
            </a:xfrm>
            <a:prstGeom prst="ellipse">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8" name="Oval 27">
            <a:extLst>
              <a:ext uri="{FF2B5EF4-FFF2-40B4-BE49-F238E27FC236}">
                <a16:creationId xmlns:a16="http://schemas.microsoft.com/office/drawing/2014/main" id="{34DDDB17-B067-BBC8-FE81-5DF019FFA0C8}"/>
              </a:ext>
            </a:extLst>
          </p:cNvPr>
          <p:cNvSpPr/>
          <p:nvPr/>
        </p:nvSpPr>
        <p:spPr>
          <a:xfrm>
            <a:off x="3367006" y="4818831"/>
            <a:ext cx="378641" cy="182143"/>
          </a:xfrm>
          <a:prstGeom prst="ellipse">
            <a:avLst/>
          </a:pr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39" name="Title 1">
                <a:extLst>
                  <a:ext uri="{FF2B5EF4-FFF2-40B4-BE49-F238E27FC236}">
                    <a16:creationId xmlns:a16="http://schemas.microsoft.com/office/drawing/2014/main" id="{65DCAA68-FB72-F053-8D22-696E4E778D08}"/>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9" name="Title 1">
                <a:extLst>
                  <a:ext uri="{FF2B5EF4-FFF2-40B4-BE49-F238E27FC236}">
                    <a16:creationId xmlns:a16="http://schemas.microsoft.com/office/drawing/2014/main" id="{65DCAA68-FB72-F053-8D22-696E4E778D08}"/>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4"/>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D1E49A48-09FB-5DB7-92CE-D957F57E6398}"/>
              </a:ext>
            </a:extLst>
          </p:cNvPr>
          <p:cNvSpPr>
            <a:spLocks noGrp="1"/>
          </p:cNvSpPr>
          <p:nvPr>
            <p:ph type="sldNum" sz="quarter" idx="12"/>
          </p:nvPr>
        </p:nvSpPr>
        <p:spPr/>
        <p:txBody>
          <a:bodyPr/>
          <a:lstStyle/>
          <a:p>
            <a:fld id="{F554FE33-57BC-AC46-850E-1C1298FC3260}" type="slidenum">
              <a:rPr lang="en-US" smtClean="0"/>
              <a:t>28</a:t>
            </a:fld>
            <a:endParaRPr lang="en-US"/>
          </a:p>
        </p:txBody>
      </p:sp>
    </p:spTree>
    <p:extLst>
      <p:ext uri="{BB962C8B-B14F-4D97-AF65-F5344CB8AC3E}">
        <p14:creationId xmlns:p14="http://schemas.microsoft.com/office/powerpoint/2010/main" val="4078278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dissolve">
                                      <p:cBhvr>
                                        <p:cTn id="2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80" idx="3"/>
            <a:endCxn id="49" idx="0"/>
          </p:cNvCxnSpPr>
          <p:nvPr/>
        </p:nvCxnSpPr>
        <p:spPr>
          <a:xfrm flipH="1">
            <a:off x="3170417" y="4919787"/>
            <a:ext cx="139775"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97" idx="4"/>
            <a:endCxn id="48" idx="0"/>
          </p:cNvCxnSpPr>
          <p:nvPr/>
        </p:nvCxnSpPr>
        <p:spPr>
          <a:xfrm>
            <a:off x="2317041" y="4925143"/>
            <a:ext cx="488708" cy="458933"/>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2" name="Oval 181">
            <a:extLst>
              <a:ext uri="{FF2B5EF4-FFF2-40B4-BE49-F238E27FC236}">
                <a16:creationId xmlns:a16="http://schemas.microsoft.com/office/drawing/2014/main" id="{26B91B41-EA22-1991-C139-698B1416A247}"/>
              </a:ext>
            </a:extLst>
          </p:cNvPr>
          <p:cNvSpPr/>
          <p:nvPr/>
        </p:nvSpPr>
        <p:spPr>
          <a:xfrm>
            <a:off x="2672243"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0D49448E-3396-5639-B949-A51D89F7FB0A}"/>
              </a:ext>
            </a:extLst>
          </p:cNvPr>
          <p:cNvSpPr/>
          <p:nvPr/>
        </p:nvSpPr>
        <p:spPr>
          <a:xfrm>
            <a:off x="3077805"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1" name="Group 260">
            <a:extLst>
              <a:ext uri="{FF2B5EF4-FFF2-40B4-BE49-F238E27FC236}">
                <a16:creationId xmlns:a16="http://schemas.microsoft.com/office/drawing/2014/main" id="{45268ACB-4DD2-6F5B-EAB1-3318D16B1A73}"/>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C80F3129-8D07-420C-2A71-EA72E057636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1D07BC0A-508F-2F8F-D4D9-89206FD2CDE5}"/>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F90CCA4D-B9C1-FFCA-9E93-977923BF84C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CD3DA072-D889-EAEE-8169-0EAAC38130D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620EE1A0-5E10-2B24-28F7-8123D997C6B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727C31C5-4DCD-D472-A514-AC991F2BE61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EAF566A6-9D07-6937-5101-CD2214181AF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7E812A39-18DF-FDC8-BF60-9FF969DA7914}"/>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00E980DC-C386-C923-C001-DDE7B130C420}"/>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C822E84A-FEE6-7C23-469A-C269A74B8AC7}"/>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4C0C0525-9D06-C347-2C54-327FDE0B2C9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28F29CC7-EB7D-13F6-E832-BD1CD1569A9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CA3DE763-A8B3-5723-FA54-BB8AB374441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3CD8961B-682D-3F33-A725-661384ECEC37}"/>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3EBCBF7-10A8-4D0A-E36F-92147CB72771}"/>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EF3223C9-49EE-68CF-4AA1-AB36F8CFFB23}"/>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778F6A41-AA4A-B158-EB21-B993BB92E9F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FB3AE4A7-F52D-94F3-DB39-18D89BCFCC2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1DE7CE60-CD46-218B-555E-7B26877272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0B66A2F2-AD84-F313-0B57-687A6363EE1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8B49D859-A89B-173E-A739-27970CFD85E5}"/>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094B4AF-4644-4A55-8433-296C888CAA6E}"/>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DE1497D8-F988-1244-6ED0-2C0F9820D8FE}"/>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466A1159-862C-8801-8F9B-896C33BAEAD5}"/>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472C554-8516-BBDC-09C7-9697CD9AD58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327794C4-55AF-DB47-BE1A-0DBC34BC517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D0E8EE0A-8ED0-E61E-3E5D-64E1C5892D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432F367-474E-2034-8D3E-373176CFB582}"/>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047D05C-A83E-B616-9753-6518886194E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92" name="Freeform: Shape 391">
            <a:extLst>
              <a:ext uri="{FF2B5EF4-FFF2-40B4-BE49-F238E27FC236}">
                <a16:creationId xmlns:a16="http://schemas.microsoft.com/office/drawing/2014/main" id="{7F4A7997-ADAB-4FA1-2B34-425F3BF86AAC}"/>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07BB4B49-FA6E-FE04-EAB8-334FCBCD75E1}"/>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6" name="Freeform: Shape 405">
            <a:extLst>
              <a:ext uri="{FF2B5EF4-FFF2-40B4-BE49-F238E27FC236}">
                <a16:creationId xmlns:a16="http://schemas.microsoft.com/office/drawing/2014/main" id="{0B184227-DDC3-63B3-64BC-AEA24943F9BA}"/>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A8E3D021-20F2-3578-9B9C-3D46EF66287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ED098415-3A9D-70CE-2FD9-83870B37BEDF}"/>
              </a:ext>
            </a:extLst>
          </p:cNvPr>
          <p:cNvSpPr/>
          <p:nvPr/>
        </p:nvSpPr>
        <p:spPr>
          <a:xfrm>
            <a:off x="2698187" y="2914023"/>
            <a:ext cx="1504079" cy="231905"/>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DD70F748-D5E2-1733-59B6-6A4E9DB2048A}"/>
              </a:ext>
            </a:extLst>
          </p:cNvPr>
          <p:cNvSpPr/>
          <p:nvPr/>
        </p:nvSpPr>
        <p:spPr>
          <a:xfrm>
            <a:off x="3101856" y="2916930"/>
            <a:ext cx="1267797"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2FD15E0B-87A3-7B70-099A-8E8E9C308EF5}"/>
              </a:ext>
            </a:extLst>
          </p:cNvPr>
          <p:cNvSpPr/>
          <p:nvPr/>
        </p:nvSpPr>
        <p:spPr>
          <a:xfrm>
            <a:off x="2894458" y="3165537"/>
            <a:ext cx="2902471" cy="32899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37851" y="142096"/>
                  <a:pt x="389243" y="146903"/>
                </a:cubicBezTo>
                <a:cubicBezTo>
                  <a:pt x="549982" y="152007"/>
                  <a:pt x="710833" y="152558"/>
                  <a:pt x="871628" y="155386"/>
                </a:cubicBezTo>
                <a:cubicBezTo>
                  <a:pt x="1026507" y="159805"/>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4ADA7ACC-E809-6F8D-9B14-6500BDAF1764}"/>
              </a:ext>
            </a:extLst>
          </p:cNvPr>
          <p:cNvSpPr/>
          <p:nvPr/>
        </p:nvSpPr>
        <p:spPr>
          <a:xfrm>
            <a:off x="3101140" y="3167283"/>
            <a:ext cx="4160204" cy="29485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51141" y="158285"/>
                  <a:pt x="237665" y="111467"/>
                  <a:pt x="383892" y="109872"/>
                </a:cubicBezTo>
                <a:lnTo>
                  <a:pt x="870290" y="111621"/>
                </a:lnTo>
                <a:cubicBezTo>
                  <a:pt x="1025837" y="113795"/>
                  <a:pt x="1192278" y="109740"/>
                  <a:pt x="1317177" y="122917"/>
                </a:cubicBezTo>
                <a:cubicBezTo>
                  <a:pt x="1442076" y="136094"/>
                  <a:pt x="1552109" y="185208"/>
                  <a:pt x="1619106" y="288758"/>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696220" y="3162586"/>
            <a:ext cx="1619106" cy="28875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298753" y="4390441"/>
            <a:ext cx="1891371"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65866 w 1466796"/>
              <a:gd name="connsiteY1" fmla="*/ 192524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91255" y="145379"/>
                  <a:pt x="765866" y="192524"/>
                </a:cubicBezTo>
                <a:cubicBezTo>
                  <a:pt x="1040477" y="239669"/>
                  <a:pt x="1405667" y="324718"/>
                  <a:pt x="1466796" y="524033"/>
                </a:cubicBezTo>
              </a:path>
            </a:pathLst>
          </a:custGeom>
          <a:noFill/>
          <a:ln>
            <a:solidFill>
              <a:srgbClr val="C00000"/>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2596989" y="4379059"/>
            <a:ext cx="1871697" cy="515520"/>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1" name="Freeform: Shape 20">
            <a:extLst>
              <a:ext uri="{FF2B5EF4-FFF2-40B4-BE49-F238E27FC236}">
                <a16:creationId xmlns:a16="http://schemas.microsoft.com/office/drawing/2014/main" id="{60C1E46F-FC10-1696-F611-849D57CA6DEE}"/>
              </a:ext>
            </a:extLst>
          </p:cNvPr>
          <p:cNvSpPr/>
          <p:nvPr/>
        </p:nvSpPr>
        <p:spPr>
          <a:xfrm flipH="1">
            <a:off x="2317041" y="4405011"/>
            <a:ext cx="3369494" cy="46913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7002" y="60304"/>
                  <a:pt x="223451" y="65666"/>
                  <a:pt x="367515" y="85999"/>
                </a:cubicBezTo>
                <a:cubicBezTo>
                  <a:pt x="511579" y="106332"/>
                  <a:pt x="705885" y="107430"/>
                  <a:pt x="864385" y="121999"/>
                </a:cubicBezTo>
                <a:cubicBezTo>
                  <a:pt x="1022885" y="136568"/>
                  <a:pt x="1193616" y="160237"/>
                  <a:pt x="1318515" y="173414"/>
                </a:cubicBezTo>
                <a:cubicBezTo>
                  <a:pt x="1443414" y="186591"/>
                  <a:pt x="1536054" y="225606"/>
                  <a:pt x="1619106" y="28875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F5EE8CCF-F67C-7F72-43C7-4A2FD5A74E60}"/>
              </a:ext>
            </a:extLst>
          </p:cNvPr>
          <p:cNvSpPr/>
          <p:nvPr/>
        </p:nvSpPr>
        <p:spPr>
          <a:xfrm flipH="1">
            <a:off x="2974558" y="4396851"/>
            <a:ext cx="2969468" cy="484226"/>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84588" y="94321"/>
                  <a:pt x="110850" y="111230"/>
                  <a:pt x="324836" y="148676"/>
                </a:cubicBezTo>
                <a:cubicBezTo>
                  <a:pt x="538822" y="186122"/>
                  <a:pt x="1083278" y="191844"/>
                  <a:pt x="1300359" y="206702"/>
                </a:cubicBezTo>
                <a:cubicBezTo>
                  <a:pt x="1425258" y="219879"/>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C0E6471E-EBC5-4BCB-0B22-E911760AC489}"/>
              </a:ext>
            </a:extLst>
          </p:cNvPr>
          <p:cNvSpPr/>
          <p:nvPr/>
        </p:nvSpPr>
        <p:spPr>
          <a:xfrm flipH="1">
            <a:off x="2311217" y="4387095"/>
            <a:ext cx="4837478" cy="52632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11979 w 1622795"/>
              <a:gd name="connsiteY2" fmla="*/ 162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56067" y="56435"/>
                  <a:pt x="68737" y="66311"/>
                  <a:pt x="270734" y="93461"/>
                </a:cubicBezTo>
                <a:cubicBezTo>
                  <a:pt x="472731" y="120611"/>
                  <a:pt x="911337" y="139675"/>
                  <a:pt x="1211979" y="162902"/>
                </a:cubicBezTo>
                <a:cubicBezTo>
                  <a:pt x="1336878" y="176079"/>
                  <a:pt x="1555798" y="188040"/>
                  <a:pt x="1622795" y="291590"/>
                </a:cubicBezTo>
              </a:path>
            </a:pathLst>
          </a:custGeom>
          <a:noFill/>
          <a:ln>
            <a:solidFill>
              <a:srgbClr val="C00000"/>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707262" y="4369414"/>
            <a:ext cx="5182064" cy="53238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51501C56-DA22-A1B4-D399-FFC0199E53BC}"/>
              </a:ext>
            </a:extLst>
          </p:cNvPr>
          <p:cNvSpPr/>
          <p:nvPr/>
        </p:nvSpPr>
        <p:spPr>
          <a:xfrm flipH="1">
            <a:off x="3332324" y="4390681"/>
            <a:ext cx="4047793" cy="49788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43879 w 1622795"/>
              <a:gd name="connsiteY2" fmla="*/ 211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42788" y="79656"/>
                  <a:pt x="61264" y="126010"/>
                  <a:pt x="235244" y="161327"/>
                </a:cubicBezTo>
                <a:cubicBezTo>
                  <a:pt x="409224" y="196644"/>
                  <a:pt x="858634" y="210071"/>
                  <a:pt x="1043879" y="211902"/>
                </a:cubicBezTo>
                <a:cubicBezTo>
                  <a:pt x="1169465" y="213143"/>
                  <a:pt x="1542214" y="185143"/>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B95B98A-1812-7F88-856C-947954F7FB9E}"/>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266A3E-FD60-15D1-6542-DB2EE16D36B6}"/>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993E02C7-74A1-7143-D27D-3C7DB7D7A130}"/>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C13B2ED7-76C7-CC88-D949-D2E20B1349B7}"/>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34D1DC80-D8D8-B1FD-29AC-2BA6DCB6DE1D}"/>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A9D67436-9460-8AFC-2C89-48F0C3A87079}"/>
              </a:ext>
            </a:extLst>
          </p:cNvPr>
          <p:cNvSpPr/>
          <p:nvPr/>
        </p:nvSpPr>
        <p:spPr>
          <a:xfrm>
            <a:off x="2938987"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Oval 79">
            <a:extLst>
              <a:ext uri="{FF2B5EF4-FFF2-40B4-BE49-F238E27FC236}">
                <a16:creationId xmlns:a16="http://schemas.microsoft.com/office/drawing/2014/main" id="{E59A7F9B-068D-46F2-4DB6-4AD2CAA26B48}"/>
              </a:ext>
            </a:extLst>
          </p:cNvPr>
          <p:cNvSpPr/>
          <p:nvPr/>
        </p:nvSpPr>
        <p:spPr>
          <a:xfrm>
            <a:off x="3304835"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2" name="Oval 81">
            <a:extLst>
              <a:ext uri="{FF2B5EF4-FFF2-40B4-BE49-F238E27FC236}">
                <a16:creationId xmlns:a16="http://schemas.microsoft.com/office/drawing/2014/main" id="{0AE1D380-1492-B152-29A1-BDCB5D8FC6AB}"/>
              </a:ext>
            </a:extLst>
          </p:cNvPr>
          <p:cNvSpPr/>
          <p:nvPr/>
        </p:nvSpPr>
        <p:spPr>
          <a:xfrm>
            <a:off x="3396297"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1" name="Oval 90">
            <a:extLst>
              <a:ext uri="{FF2B5EF4-FFF2-40B4-BE49-F238E27FC236}">
                <a16:creationId xmlns:a16="http://schemas.microsoft.com/office/drawing/2014/main" id="{8013B612-390B-4839-C229-A678BC4B2B74}"/>
              </a:ext>
            </a:extLst>
          </p:cNvPr>
          <p:cNvSpPr/>
          <p:nvPr/>
        </p:nvSpPr>
        <p:spPr>
          <a:xfrm>
            <a:off x="3487759"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2" name="Oval 91">
            <a:extLst>
              <a:ext uri="{FF2B5EF4-FFF2-40B4-BE49-F238E27FC236}">
                <a16:creationId xmlns:a16="http://schemas.microsoft.com/office/drawing/2014/main" id="{85ED6F2D-A2CC-7A29-201C-E6DDBDAEF2B1}"/>
              </a:ext>
            </a:extLst>
          </p:cNvPr>
          <p:cNvSpPr/>
          <p:nvPr/>
        </p:nvSpPr>
        <p:spPr>
          <a:xfrm>
            <a:off x="3579221"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Oval 92">
            <a:extLst>
              <a:ext uri="{FF2B5EF4-FFF2-40B4-BE49-F238E27FC236}">
                <a16:creationId xmlns:a16="http://schemas.microsoft.com/office/drawing/2014/main" id="{AF64B2DC-9DA0-1D8D-8726-ED1F0329E6F8}"/>
              </a:ext>
            </a:extLst>
          </p:cNvPr>
          <p:cNvSpPr/>
          <p:nvPr/>
        </p:nvSpPr>
        <p:spPr>
          <a:xfrm>
            <a:off x="3670686"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5" name="Oval 94">
            <a:extLst>
              <a:ext uri="{FF2B5EF4-FFF2-40B4-BE49-F238E27FC236}">
                <a16:creationId xmlns:a16="http://schemas.microsoft.com/office/drawing/2014/main" id="{A8AD817A-1419-31DB-E787-FCDF33A4E657}"/>
              </a:ext>
            </a:extLst>
          </p:cNvPr>
          <p:cNvSpPr/>
          <p:nvPr/>
        </p:nvSpPr>
        <p:spPr>
          <a:xfrm>
            <a:off x="2573139"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7" name="Oval 96">
            <a:extLst>
              <a:ext uri="{FF2B5EF4-FFF2-40B4-BE49-F238E27FC236}">
                <a16:creationId xmlns:a16="http://schemas.microsoft.com/office/drawing/2014/main" id="{F980E202-A7AD-2474-4DB6-044378B2A261}"/>
              </a:ext>
            </a:extLst>
          </p:cNvPr>
          <p:cNvSpPr/>
          <p:nvPr/>
        </p:nvSpPr>
        <p:spPr>
          <a:xfrm>
            <a:off x="2298753"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01" name="Group 100">
            <a:extLst>
              <a:ext uri="{FF2B5EF4-FFF2-40B4-BE49-F238E27FC236}">
                <a16:creationId xmlns:a16="http://schemas.microsoft.com/office/drawing/2014/main" id="{A6F99667-2229-9C9A-049F-05C012F8ABC8}"/>
              </a:ext>
            </a:extLst>
          </p:cNvPr>
          <p:cNvGrpSpPr/>
          <p:nvPr/>
        </p:nvGrpSpPr>
        <p:grpSpPr>
          <a:xfrm>
            <a:off x="8487978" y="3399864"/>
            <a:ext cx="1425635" cy="1079520"/>
            <a:chOff x="6963977" y="3399864"/>
            <a:chExt cx="1425635" cy="1079520"/>
          </a:xfrm>
        </p:grpSpPr>
        <p:sp>
          <p:nvSpPr>
            <p:cNvPr id="295" name="Oval 294">
              <a:extLst>
                <a:ext uri="{FF2B5EF4-FFF2-40B4-BE49-F238E27FC236}">
                  <a16:creationId xmlns:a16="http://schemas.microsoft.com/office/drawing/2014/main" id="{04CA305A-15A9-3CAA-EA17-0D8BC6B63909}"/>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6" name="Oval 295">
              <a:extLst>
                <a:ext uri="{FF2B5EF4-FFF2-40B4-BE49-F238E27FC236}">
                  <a16:creationId xmlns:a16="http://schemas.microsoft.com/office/drawing/2014/main" id="{0535F11D-A02D-25EA-E83E-FDFD845B2D44}"/>
                </a:ext>
              </a:extLst>
            </p:cNvPr>
            <p:cNvSpPr/>
            <p:nvPr/>
          </p:nvSpPr>
          <p:spPr>
            <a:xfrm>
              <a:off x="7630644" y="393430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7" name="Oval 296">
              <a:extLst>
                <a:ext uri="{FF2B5EF4-FFF2-40B4-BE49-F238E27FC236}">
                  <a16:creationId xmlns:a16="http://schemas.microsoft.com/office/drawing/2014/main" id="{C99FD059-CE9F-7232-0960-CB259544C17B}"/>
                </a:ext>
              </a:extLst>
            </p:cNvPr>
            <p:cNvSpPr/>
            <p:nvPr/>
          </p:nvSpPr>
          <p:spPr>
            <a:xfrm>
              <a:off x="8038738" y="392843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98" name="Group 297">
              <a:extLst>
                <a:ext uri="{FF2B5EF4-FFF2-40B4-BE49-F238E27FC236}">
                  <a16:creationId xmlns:a16="http://schemas.microsoft.com/office/drawing/2014/main" id="{02CC5B6A-5C2E-F9E6-E68E-BFCB66215C60}"/>
                </a:ext>
              </a:extLst>
            </p:cNvPr>
            <p:cNvGrpSpPr/>
            <p:nvPr/>
          </p:nvGrpSpPr>
          <p:grpSpPr>
            <a:xfrm>
              <a:off x="7630644" y="3491117"/>
              <a:ext cx="350874" cy="360389"/>
              <a:chOff x="3195085" y="2057961"/>
              <a:chExt cx="350874" cy="360389"/>
            </a:xfrm>
          </p:grpSpPr>
          <p:sp>
            <p:nvSpPr>
              <p:cNvPr id="318" name="Oval 317">
                <a:extLst>
                  <a:ext uri="{FF2B5EF4-FFF2-40B4-BE49-F238E27FC236}">
                    <a16:creationId xmlns:a16="http://schemas.microsoft.com/office/drawing/2014/main" id="{94664BF8-BE40-0A29-2304-96F94F8297C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13E7B228-8084-2337-2236-3FEBF4169161}"/>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78A85F82-9BC5-3E6A-5793-A57F4F8C8BD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1" name="Oval 320">
                <a:extLst>
                  <a:ext uri="{FF2B5EF4-FFF2-40B4-BE49-F238E27FC236}">
                    <a16:creationId xmlns:a16="http://schemas.microsoft.com/office/drawing/2014/main" id="{CEDD6B83-EE2E-462C-A026-AEEAF06B666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2" name="Straight Arrow Connector 321">
                <a:extLst>
                  <a:ext uri="{FF2B5EF4-FFF2-40B4-BE49-F238E27FC236}">
                    <a16:creationId xmlns:a16="http://schemas.microsoft.com/office/drawing/2014/main" id="{DF9B1FDF-48F3-ABE4-66FA-709DEA203D4A}"/>
                  </a:ext>
                </a:extLst>
              </p:cNvPr>
              <p:cNvCxnSpPr>
                <a:cxnSpLocks/>
                <a:stCxn id="320" idx="5"/>
                <a:endCxn id="32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E0D0066A-E71F-3686-DA80-232D6F6AFE72}"/>
                  </a:ext>
                </a:extLst>
              </p:cNvPr>
              <p:cNvCxnSpPr>
                <a:cxnSpLocks/>
                <a:stCxn id="32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99" name="Group 298">
              <a:extLst>
                <a:ext uri="{FF2B5EF4-FFF2-40B4-BE49-F238E27FC236}">
                  <a16:creationId xmlns:a16="http://schemas.microsoft.com/office/drawing/2014/main" id="{58A3FC11-EE58-481C-9686-6C1AD7B76825}"/>
                </a:ext>
              </a:extLst>
            </p:cNvPr>
            <p:cNvGrpSpPr/>
            <p:nvPr/>
          </p:nvGrpSpPr>
          <p:grpSpPr>
            <a:xfrm>
              <a:off x="8098980" y="3960668"/>
              <a:ext cx="246496" cy="256646"/>
              <a:chOff x="3255327" y="2091323"/>
              <a:chExt cx="246496" cy="256646"/>
            </a:xfrm>
          </p:grpSpPr>
          <p:sp>
            <p:nvSpPr>
              <p:cNvPr id="313" name="Oval 312">
                <a:extLst>
                  <a:ext uri="{FF2B5EF4-FFF2-40B4-BE49-F238E27FC236}">
                    <a16:creationId xmlns:a16="http://schemas.microsoft.com/office/drawing/2014/main" id="{7B641DA0-A031-3885-E767-A2C72525BE6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42570A58-981E-2B48-B70F-CF561751E0AC}"/>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7E834E2B-982D-85A0-FBDB-71D36DBBF544}"/>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6" name="Straight Arrow Connector 315">
                <a:extLst>
                  <a:ext uri="{FF2B5EF4-FFF2-40B4-BE49-F238E27FC236}">
                    <a16:creationId xmlns:a16="http://schemas.microsoft.com/office/drawing/2014/main" id="{2FCB5BF0-E94B-69F9-95A4-4C5541B52E2A}"/>
                  </a:ext>
                </a:extLst>
              </p:cNvPr>
              <p:cNvCxnSpPr>
                <a:cxnSpLocks/>
                <a:stCxn id="31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7" name="Straight Arrow Connector 316">
                <a:extLst>
                  <a:ext uri="{FF2B5EF4-FFF2-40B4-BE49-F238E27FC236}">
                    <a16:creationId xmlns:a16="http://schemas.microsoft.com/office/drawing/2014/main" id="{8439B42B-707C-DED3-9D62-1AE1639914FD}"/>
                  </a:ext>
                </a:extLst>
              </p:cNvPr>
              <p:cNvCxnSpPr>
                <a:cxnSpLocks/>
                <a:stCxn id="314" idx="3"/>
                <a:endCxn id="31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FCDB12F1-18C4-1BB0-3E56-BD82F9544B3D}"/>
                </a:ext>
              </a:extLst>
            </p:cNvPr>
            <p:cNvGrpSpPr/>
            <p:nvPr/>
          </p:nvGrpSpPr>
          <p:grpSpPr>
            <a:xfrm>
              <a:off x="7682419" y="3961420"/>
              <a:ext cx="246496" cy="256646"/>
              <a:chOff x="3255327" y="2091323"/>
              <a:chExt cx="246496" cy="256646"/>
            </a:xfrm>
          </p:grpSpPr>
          <p:sp>
            <p:nvSpPr>
              <p:cNvPr id="307" name="Oval 306">
                <a:extLst>
                  <a:ext uri="{FF2B5EF4-FFF2-40B4-BE49-F238E27FC236}">
                    <a16:creationId xmlns:a16="http://schemas.microsoft.com/office/drawing/2014/main" id="{630ACE62-B0F4-1815-A9E6-DE64D378760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8" name="Oval 307">
                <a:extLst>
                  <a:ext uri="{FF2B5EF4-FFF2-40B4-BE49-F238E27FC236}">
                    <a16:creationId xmlns:a16="http://schemas.microsoft.com/office/drawing/2014/main" id="{37F7CE3F-D527-B2A4-FB2F-685FC5CDC91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9" name="Oval 308">
                <a:extLst>
                  <a:ext uri="{FF2B5EF4-FFF2-40B4-BE49-F238E27FC236}">
                    <a16:creationId xmlns:a16="http://schemas.microsoft.com/office/drawing/2014/main" id="{D6B87955-65F2-52C7-CC37-6BBFF373498E}"/>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0" name="Straight Arrow Connector 309">
                <a:extLst>
                  <a:ext uri="{FF2B5EF4-FFF2-40B4-BE49-F238E27FC236}">
                    <a16:creationId xmlns:a16="http://schemas.microsoft.com/office/drawing/2014/main" id="{A0D7B952-BE46-717F-CAC2-89E368AB1577}"/>
                  </a:ext>
                </a:extLst>
              </p:cNvPr>
              <p:cNvCxnSpPr>
                <a:cxnSpLocks/>
                <a:stCxn id="30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1" name="Straight Arrow Connector 310">
                <a:extLst>
                  <a:ext uri="{FF2B5EF4-FFF2-40B4-BE49-F238E27FC236}">
                    <a16:creationId xmlns:a16="http://schemas.microsoft.com/office/drawing/2014/main" id="{B9EEB3D0-19F7-78F0-57E5-28536844F785}"/>
                  </a:ext>
                </a:extLst>
              </p:cNvPr>
              <p:cNvCxnSpPr>
                <a:cxnSpLocks/>
                <a:stCxn id="308" idx="3"/>
                <a:endCxn id="30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01" name="Oval 300">
              <a:extLst>
                <a:ext uri="{FF2B5EF4-FFF2-40B4-BE49-F238E27FC236}">
                  <a16:creationId xmlns:a16="http://schemas.microsoft.com/office/drawing/2014/main" id="{1AA2A2D5-1AC2-4F55-AC50-E6DF64E8AED4}"/>
                </a:ext>
              </a:extLst>
            </p:cNvPr>
            <p:cNvSpPr/>
            <p:nvPr/>
          </p:nvSpPr>
          <p:spPr>
            <a:xfrm>
              <a:off x="7185440"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3" name="Oval 302">
              <a:extLst>
                <a:ext uri="{FF2B5EF4-FFF2-40B4-BE49-F238E27FC236}">
                  <a16:creationId xmlns:a16="http://schemas.microsoft.com/office/drawing/2014/main" id="{F649D822-91CF-952D-C6E3-9667B439A326}"/>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Oval 303">
              <a:extLst>
                <a:ext uri="{FF2B5EF4-FFF2-40B4-BE49-F238E27FC236}">
                  <a16:creationId xmlns:a16="http://schemas.microsoft.com/office/drawing/2014/main" id="{34245609-5A87-9527-45AC-3633ED148A09}"/>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5" name="Oval 304">
              <a:extLst>
                <a:ext uri="{FF2B5EF4-FFF2-40B4-BE49-F238E27FC236}">
                  <a16:creationId xmlns:a16="http://schemas.microsoft.com/office/drawing/2014/main" id="{AD9BE931-333B-082A-34F6-3330B935B481}"/>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3" name="Group 402">
              <a:extLst>
                <a:ext uri="{FF2B5EF4-FFF2-40B4-BE49-F238E27FC236}">
                  <a16:creationId xmlns:a16="http://schemas.microsoft.com/office/drawing/2014/main" id="{F15AE80C-49A0-F1AE-3C9F-C6CEC8B4046D}"/>
                </a:ext>
              </a:extLst>
            </p:cNvPr>
            <p:cNvGrpSpPr/>
            <p:nvPr/>
          </p:nvGrpSpPr>
          <p:grpSpPr>
            <a:xfrm>
              <a:off x="7156925" y="3761029"/>
              <a:ext cx="747402" cy="132635"/>
              <a:chOff x="2879697" y="2486108"/>
              <a:chExt cx="747402" cy="132635"/>
            </a:xfrm>
          </p:grpSpPr>
          <p:sp>
            <p:nvSpPr>
              <p:cNvPr id="404" name="Freeform: Shape 403">
                <a:extLst>
                  <a:ext uri="{FF2B5EF4-FFF2-40B4-BE49-F238E27FC236}">
                    <a16:creationId xmlns:a16="http://schemas.microsoft.com/office/drawing/2014/main" id="{60C8D20E-DEF5-5499-7D1B-70B6AEA3C72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5" name="Freeform: Shape 404">
                <a:extLst>
                  <a:ext uri="{FF2B5EF4-FFF2-40B4-BE49-F238E27FC236}">
                    <a16:creationId xmlns:a16="http://schemas.microsoft.com/office/drawing/2014/main" id="{A6F49715-4FEB-BD6D-C406-61C7748306A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0" name="Group 409">
              <a:extLst>
                <a:ext uri="{FF2B5EF4-FFF2-40B4-BE49-F238E27FC236}">
                  <a16:creationId xmlns:a16="http://schemas.microsoft.com/office/drawing/2014/main" id="{41AFF4DC-A87D-6626-B012-E9794DB259F0}"/>
                </a:ext>
              </a:extLst>
            </p:cNvPr>
            <p:cNvGrpSpPr/>
            <p:nvPr/>
          </p:nvGrpSpPr>
          <p:grpSpPr>
            <a:xfrm>
              <a:off x="7155827" y="3884425"/>
              <a:ext cx="1063372" cy="92216"/>
              <a:chOff x="4768408" y="2603167"/>
              <a:chExt cx="1063372" cy="92216"/>
            </a:xfrm>
          </p:grpSpPr>
          <p:sp>
            <p:nvSpPr>
              <p:cNvPr id="408" name="Freeform: Shape 407">
                <a:extLst>
                  <a:ext uri="{FF2B5EF4-FFF2-40B4-BE49-F238E27FC236}">
                    <a16:creationId xmlns:a16="http://schemas.microsoft.com/office/drawing/2014/main" id="{08E50E20-89CF-41FE-345C-2F9B2D8069F8}"/>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Freeform: Shape 408">
                <a:extLst>
                  <a:ext uri="{FF2B5EF4-FFF2-40B4-BE49-F238E27FC236}">
                    <a16:creationId xmlns:a16="http://schemas.microsoft.com/office/drawing/2014/main" id="{05ED3D49-3892-AEAC-CCBD-A5026EB3194C}"/>
                  </a:ext>
                </a:extLst>
              </p:cNvPr>
              <p:cNvSpPr/>
              <p:nvPr/>
            </p:nvSpPr>
            <p:spPr>
              <a:xfrm>
                <a:off x="4768408" y="2614032"/>
                <a:ext cx="641345" cy="8135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35837" y="68663"/>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9" name="Freeform: Shape 58">
              <a:extLst>
                <a:ext uri="{FF2B5EF4-FFF2-40B4-BE49-F238E27FC236}">
                  <a16:creationId xmlns:a16="http://schemas.microsoft.com/office/drawing/2014/main" id="{FF428CFF-B056-C6D2-5DBC-429CA134A8D0}"/>
                </a:ext>
              </a:extLst>
            </p:cNvPr>
            <p:cNvSpPr/>
            <p:nvPr/>
          </p:nvSpPr>
          <p:spPr>
            <a:xfrm flipH="1">
              <a:off x="7118015" y="4149217"/>
              <a:ext cx="589225" cy="2151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1936A5A9-B120-CE36-FC8A-02E6401DB930}"/>
                </a:ext>
              </a:extLst>
            </p:cNvPr>
            <p:cNvSpPr/>
            <p:nvPr/>
          </p:nvSpPr>
          <p:spPr>
            <a:xfrm flipH="1">
              <a:off x="7209608" y="4198086"/>
              <a:ext cx="697706" cy="16630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AAB415A-DFFE-9BF0-7677-40AD3868A867}"/>
                </a:ext>
              </a:extLst>
            </p:cNvPr>
            <p:cNvSpPr/>
            <p:nvPr/>
          </p:nvSpPr>
          <p:spPr>
            <a:xfrm flipH="1">
              <a:off x="7292179" y="4194118"/>
              <a:ext cx="830764" cy="15969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78605" y="102683"/>
                    <a:pt x="203008" y="109957"/>
                  </a:cubicBezTo>
                  <a:cubicBezTo>
                    <a:pt x="327411" y="117231"/>
                    <a:pt x="346059" y="75493"/>
                    <a:pt x="428111" y="61448"/>
                  </a:cubicBezTo>
                  <a:cubicBezTo>
                    <a:pt x="499182" y="49283"/>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D39371CA-797E-26E0-4EE9-7C6AF2078B50}"/>
                </a:ext>
              </a:extLst>
            </p:cNvPr>
            <p:cNvSpPr/>
            <p:nvPr/>
          </p:nvSpPr>
          <p:spPr>
            <a:xfrm flipH="1">
              <a:off x="7367296" y="4196307"/>
              <a:ext cx="953333" cy="18525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D47E7810-FC33-7ACD-DB14-B06416D1BFA7}"/>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5081C5B0-1361-5E2E-A258-BD4A8109CECD}"/>
                </a:ext>
              </a:extLst>
            </p:cNvPr>
            <p:cNvSpPr/>
            <p:nvPr/>
          </p:nvSpPr>
          <p:spPr>
            <a:xfrm>
              <a:off x="7105307"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43B3C9AD-9ACF-4E2F-B51B-FBCDE6A6C239}"/>
                </a:ext>
              </a:extLst>
            </p:cNvPr>
            <p:cNvSpPr/>
            <p:nvPr/>
          </p:nvSpPr>
          <p:spPr>
            <a:xfrm>
              <a:off x="7265573"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0" name="Oval 99">
              <a:extLst>
                <a:ext uri="{FF2B5EF4-FFF2-40B4-BE49-F238E27FC236}">
                  <a16:creationId xmlns:a16="http://schemas.microsoft.com/office/drawing/2014/main" id="{B51BE7C7-7BEE-A8F3-CE9E-3332DA8970F3}"/>
                </a:ext>
              </a:extLst>
            </p:cNvPr>
            <p:cNvSpPr/>
            <p:nvPr/>
          </p:nvSpPr>
          <p:spPr>
            <a:xfrm>
              <a:off x="7345705"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6" name="Group 105">
            <a:extLst>
              <a:ext uri="{FF2B5EF4-FFF2-40B4-BE49-F238E27FC236}">
                <a16:creationId xmlns:a16="http://schemas.microsoft.com/office/drawing/2014/main" id="{FCCCE052-5A0F-2F21-D607-C10F02EE1BD7}"/>
              </a:ext>
            </a:extLst>
          </p:cNvPr>
          <p:cNvGrpSpPr/>
          <p:nvPr/>
        </p:nvGrpSpPr>
        <p:grpSpPr>
          <a:xfrm>
            <a:off x="7005869" y="3421660"/>
            <a:ext cx="1425635" cy="1079520"/>
            <a:chOff x="5481868" y="3421660"/>
            <a:chExt cx="1425635" cy="1079520"/>
          </a:xfrm>
        </p:grpSpPr>
        <p:sp>
          <p:nvSpPr>
            <p:cNvPr id="355" name="Oval 354">
              <a:extLst>
                <a:ext uri="{FF2B5EF4-FFF2-40B4-BE49-F238E27FC236}">
                  <a16:creationId xmlns:a16="http://schemas.microsoft.com/office/drawing/2014/main" id="{B886FFC0-512A-6858-356E-DC1FD40C7206}"/>
                </a:ext>
              </a:extLst>
            </p:cNvPr>
            <p:cNvSpPr/>
            <p:nvPr/>
          </p:nvSpPr>
          <p:spPr>
            <a:xfrm>
              <a:off x="5481868" y="34216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Oval 355">
              <a:extLst>
                <a:ext uri="{FF2B5EF4-FFF2-40B4-BE49-F238E27FC236}">
                  <a16:creationId xmlns:a16="http://schemas.microsoft.com/office/drawing/2014/main" id="{570EAED8-5535-A267-D110-FA5C9779EDB8}"/>
                </a:ext>
              </a:extLst>
            </p:cNvPr>
            <p:cNvSpPr/>
            <p:nvPr/>
          </p:nvSpPr>
          <p:spPr>
            <a:xfrm>
              <a:off x="6148535" y="395610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7" name="Oval 356">
              <a:extLst>
                <a:ext uri="{FF2B5EF4-FFF2-40B4-BE49-F238E27FC236}">
                  <a16:creationId xmlns:a16="http://schemas.microsoft.com/office/drawing/2014/main" id="{5ADD1B89-B05D-754E-3551-0EA4C9D0E9FE}"/>
                </a:ext>
              </a:extLst>
            </p:cNvPr>
            <p:cNvSpPr/>
            <p:nvPr/>
          </p:nvSpPr>
          <p:spPr>
            <a:xfrm>
              <a:off x="6556629" y="3950230"/>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8" name="Group 357">
              <a:extLst>
                <a:ext uri="{FF2B5EF4-FFF2-40B4-BE49-F238E27FC236}">
                  <a16:creationId xmlns:a16="http://schemas.microsoft.com/office/drawing/2014/main" id="{1B6808E7-1E64-89E0-7091-8F23C522576D}"/>
                </a:ext>
              </a:extLst>
            </p:cNvPr>
            <p:cNvGrpSpPr/>
            <p:nvPr/>
          </p:nvGrpSpPr>
          <p:grpSpPr>
            <a:xfrm>
              <a:off x="6148535" y="3512913"/>
              <a:ext cx="350874" cy="360389"/>
              <a:chOff x="3195085" y="2057961"/>
              <a:chExt cx="350874" cy="360389"/>
            </a:xfrm>
          </p:grpSpPr>
          <p:sp>
            <p:nvSpPr>
              <p:cNvPr id="378" name="Oval 377">
                <a:extLst>
                  <a:ext uri="{FF2B5EF4-FFF2-40B4-BE49-F238E27FC236}">
                    <a16:creationId xmlns:a16="http://schemas.microsoft.com/office/drawing/2014/main" id="{F3308A75-FF95-6D9A-E8B7-9831F494689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9" name="Oval 378">
                <a:extLst>
                  <a:ext uri="{FF2B5EF4-FFF2-40B4-BE49-F238E27FC236}">
                    <a16:creationId xmlns:a16="http://schemas.microsoft.com/office/drawing/2014/main" id="{F55E31CA-D760-261E-15C9-C25AA3B0803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0" name="Oval 379">
                <a:extLst>
                  <a:ext uri="{FF2B5EF4-FFF2-40B4-BE49-F238E27FC236}">
                    <a16:creationId xmlns:a16="http://schemas.microsoft.com/office/drawing/2014/main" id="{16CB48A3-E639-3C15-82A8-AB8F2DFCA0E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1" name="Oval 380">
                <a:extLst>
                  <a:ext uri="{FF2B5EF4-FFF2-40B4-BE49-F238E27FC236}">
                    <a16:creationId xmlns:a16="http://schemas.microsoft.com/office/drawing/2014/main" id="{D134EC56-C09D-D4E4-09AD-15A56687652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82" name="Straight Arrow Connector 381">
                <a:extLst>
                  <a:ext uri="{FF2B5EF4-FFF2-40B4-BE49-F238E27FC236}">
                    <a16:creationId xmlns:a16="http://schemas.microsoft.com/office/drawing/2014/main" id="{89D4E68D-285F-4015-30B0-3972A6264D01}"/>
                  </a:ext>
                </a:extLst>
              </p:cNvPr>
              <p:cNvCxnSpPr>
                <a:cxnSpLocks/>
                <a:stCxn id="380" idx="5"/>
                <a:endCxn id="3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A20AB5AF-AD2D-EE27-0578-EBB8BF36CE2F}"/>
                  </a:ext>
                </a:extLst>
              </p:cNvPr>
              <p:cNvCxnSpPr>
                <a:cxnSpLocks/>
                <a:stCxn id="3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D2B74AFE-88ED-96E6-12EC-9D226B2768EF}"/>
                </a:ext>
              </a:extLst>
            </p:cNvPr>
            <p:cNvGrpSpPr/>
            <p:nvPr/>
          </p:nvGrpSpPr>
          <p:grpSpPr>
            <a:xfrm>
              <a:off x="6616871" y="3982464"/>
              <a:ext cx="246496" cy="256646"/>
              <a:chOff x="3255327" y="2091323"/>
              <a:chExt cx="246496" cy="256646"/>
            </a:xfrm>
          </p:grpSpPr>
          <p:sp>
            <p:nvSpPr>
              <p:cNvPr id="373" name="Oval 372">
                <a:extLst>
                  <a:ext uri="{FF2B5EF4-FFF2-40B4-BE49-F238E27FC236}">
                    <a16:creationId xmlns:a16="http://schemas.microsoft.com/office/drawing/2014/main" id="{95BE1EF6-E36A-9A3A-B5AA-F3F8E8FAFF7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4" name="Oval 373">
                <a:extLst>
                  <a:ext uri="{FF2B5EF4-FFF2-40B4-BE49-F238E27FC236}">
                    <a16:creationId xmlns:a16="http://schemas.microsoft.com/office/drawing/2014/main" id="{12E34BA9-A1DB-4976-23F0-A097E6AF537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5" name="Oval 374">
                <a:extLst>
                  <a:ext uri="{FF2B5EF4-FFF2-40B4-BE49-F238E27FC236}">
                    <a16:creationId xmlns:a16="http://schemas.microsoft.com/office/drawing/2014/main" id="{D521FF9D-4DBC-1C42-FC72-D075BA081C1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6" name="Straight Arrow Connector 375">
                <a:extLst>
                  <a:ext uri="{FF2B5EF4-FFF2-40B4-BE49-F238E27FC236}">
                    <a16:creationId xmlns:a16="http://schemas.microsoft.com/office/drawing/2014/main" id="{6E4B700A-1DCE-65E2-C93A-F8E2E36AEDFB}"/>
                  </a:ext>
                </a:extLst>
              </p:cNvPr>
              <p:cNvCxnSpPr>
                <a:cxnSpLocks/>
                <a:stCxn id="3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7" name="Straight Arrow Connector 376">
                <a:extLst>
                  <a:ext uri="{FF2B5EF4-FFF2-40B4-BE49-F238E27FC236}">
                    <a16:creationId xmlns:a16="http://schemas.microsoft.com/office/drawing/2014/main" id="{000BB5AD-E6F3-709D-E085-CA70C19B8A32}"/>
                  </a:ext>
                </a:extLst>
              </p:cNvPr>
              <p:cNvCxnSpPr>
                <a:cxnSpLocks/>
                <a:stCxn id="374" idx="3"/>
                <a:endCxn id="3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0" name="Group 359">
              <a:extLst>
                <a:ext uri="{FF2B5EF4-FFF2-40B4-BE49-F238E27FC236}">
                  <a16:creationId xmlns:a16="http://schemas.microsoft.com/office/drawing/2014/main" id="{8368F10D-CDC2-5523-6710-A8391C3DB2DE}"/>
                </a:ext>
              </a:extLst>
            </p:cNvPr>
            <p:cNvGrpSpPr/>
            <p:nvPr/>
          </p:nvGrpSpPr>
          <p:grpSpPr>
            <a:xfrm>
              <a:off x="6200310" y="3983216"/>
              <a:ext cx="246496" cy="256646"/>
              <a:chOff x="3255327" y="2091323"/>
              <a:chExt cx="246496" cy="256646"/>
            </a:xfrm>
          </p:grpSpPr>
          <p:sp>
            <p:nvSpPr>
              <p:cNvPr id="367" name="Oval 366">
                <a:extLst>
                  <a:ext uri="{FF2B5EF4-FFF2-40B4-BE49-F238E27FC236}">
                    <a16:creationId xmlns:a16="http://schemas.microsoft.com/office/drawing/2014/main" id="{693A6B42-B3E5-1196-DC5D-57DE4561A9B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8" name="Oval 367">
                <a:extLst>
                  <a:ext uri="{FF2B5EF4-FFF2-40B4-BE49-F238E27FC236}">
                    <a16:creationId xmlns:a16="http://schemas.microsoft.com/office/drawing/2014/main" id="{A563A7E3-3874-DE44-ECED-96EFAD34FA34}"/>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9" name="Oval 368">
                <a:extLst>
                  <a:ext uri="{FF2B5EF4-FFF2-40B4-BE49-F238E27FC236}">
                    <a16:creationId xmlns:a16="http://schemas.microsoft.com/office/drawing/2014/main" id="{5C3A0A68-9FC8-F662-52ED-A89131AE5487}"/>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0" name="Straight Arrow Connector 369">
                <a:extLst>
                  <a:ext uri="{FF2B5EF4-FFF2-40B4-BE49-F238E27FC236}">
                    <a16:creationId xmlns:a16="http://schemas.microsoft.com/office/drawing/2014/main" id="{185EEF54-E28C-32EA-5A11-C5A289E0013C}"/>
                  </a:ext>
                </a:extLst>
              </p:cNvPr>
              <p:cNvCxnSpPr>
                <a:cxnSpLocks/>
                <a:stCxn id="36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1" name="Straight Arrow Connector 370">
                <a:extLst>
                  <a:ext uri="{FF2B5EF4-FFF2-40B4-BE49-F238E27FC236}">
                    <a16:creationId xmlns:a16="http://schemas.microsoft.com/office/drawing/2014/main" id="{9DF161AE-078E-67F4-DC60-BFC4CD63AA07}"/>
                  </a:ext>
                </a:extLst>
              </p:cNvPr>
              <p:cNvCxnSpPr>
                <a:cxnSpLocks/>
                <a:stCxn id="368" idx="3"/>
                <a:endCxn id="36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61" name="Oval 360">
              <a:extLst>
                <a:ext uri="{FF2B5EF4-FFF2-40B4-BE49-F238E27FC236}">
                  <a16:creationId xmlns:a16="http://schemas.microsoft.com/office/drawing/2014/main" id="{80084B09-3B64-BB24-1BC5-C4E4A93B4E59}"/>
                </a:ext>
              </a:extLst>
            </p:cNvPr>
            <p:cNvSpPr/>
            <p:nvPr/>
          </p:nvSpPr>
          <p:spPr>
            <a:xfrm>
              <a:off x="5782216"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2" name="Oval 361">
              <a:extLst>
                <a:ext uri="{FF2B5EF4-FFF2-40B4-BE49-F238E27FC236}">
                  <a16:creationId xmlns:a16="http://schemas.microsoft.com/office/drawing/2014/main" id="{B4AF4AED-1ADD-7410-AEC8-3EF8429B738D}"/>
                </a:ext>
              </a:extLst>
            </p:cNvPr>
            <p:cNvSpPr/>
            <p:nvPr/>
          </p:nvSpPr>
          <p:spPr>
            <a:xfrm>
              <a:off x="5863933"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3" name="Oval 362">
              <a:extLst>
                <a:ext uri="{FF2B5EF4-FFF2-40B4-BE49-F238E27FC236}">
                  <a16:creationId xmlns:a16="http://schemas.microsoft.com/office/drawing/2014/main" id="{A02200EC-B9D4-E75C-3004-671D567A69B4}"/>
                </a:ext>
              </a:extLst>
            </p:cNvPr>
            <p:cNvSpPr/>
            <p:nvPr/>
          </p:nvSpPr>
          <p:spPr>
            <a:xfrm>
              <a:off x="5656528" y="3891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4" name="Oval 363">
              <a:extLst>
                <a:ext uri="{FF2B5EF4-FFF2-40B4-BE49-F238E27FC236}">
                  <a16:creationId xmlns:a16="http://schemas.microsoft.com/office/drawing/2014/main" id="{3BA50DDC-0446-C818-45FA-CF1842695923}"/>
                </a:ext>
              </a:extLst>
            </p:cNvPr>
            <p:cNvSpPr/>
            <p:nvPr/>
          </p:nvSpPr>
          <p:spPr>
            <a:xfrm>
              <a:off x="5793978" y="38989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5" name="Oval 364">
              <a:extLst>
                <a:ext uri="{FF2B5EF4-FFF2-40B4-BE49-F238E27FC236}">
                  <a16:creationId xmlns:a16="http://schemas.microsoft.com/office/drawing/2014/main" id="{10634708-F930-D902-BC8E-A993AC140CDF}"/>
                </a:ext>
              </a:extLst>
            </p:cNvPr>
            <p:cNvSpPr/>
            <p:nvPr/>
          </p:nvSpPr>
          <p:spPr>
            <a:xfrm>
              <a:off x="5727499" y="34494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0" name="Group 399">
              <a:extLst>
                <a:ext uri="{FF2B5EF4-FFF2-40B4-BE49-F238E27FC236}">
                  <a16:creationId xmlns:a16="http://schemas.microsoft.com/office/drawing/2014/main" id="{9D0631D9-CE87-E131-B44E-A783FE4CAFBF}"/>
                </a:ext>
              </a:extLst>
            </p:cNvPr>
            <p:cNvGrpSpPr/>
            <p:nvPr/>
          </p:nvGrpSpPr>
          <p:grpSpPr>
            <a:xfrm>
              <a:off x="5676890" y="3788127"/>
              <a:ext cx="747402" cy="132635"/>
              <a:chOff x="2879697" y="2486108"/>
              <a:chExt cx="747402" cy="132635"/>
            </a:xfrm>
          </p:grpSpPr>
          <p:sp>
            <p:nvSpPr>
              <p:cNvPr id="401" name="Freeform: Shape 400">
                <a:extLst>
                  <a:ext uri="{FF2B5EF4-FFF2-40B4-BE49-F238E27FC236}">
                    <a16:creationId xmlns:a16="http://schemas.microsoft.com/office/drawing/2014/main" id="{6907A6E2-FE63-07A0-66CF-A736FDB04A1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2" name="Freeform: Shape 401">
                <a:extLst>
                  <a:ext uri="{FF2B5EF4-FFF2-40B4-BE49-F238E27FC236}">
                    <a16:creationId xmlns:a16="http://schemas.microsoft.com/office/drawing/2014/main" id="{852A9317-C815-D1BA-13AB-7B02B2CAC123}"/>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1" name="Group 410">
              <a:extLst>
                <a:ext uri="{FF2B5EF4-FFF2-40B4-BE49-F238E27FC236}">
                  <a16:creationId xmlns:a16="http://schemas.microsoft.com/office/drawing/2014/main" id="{D6E1B088-4F69-7099-E595-C25B71772528}"/>
                </a:ext>
              </a:extLst>
            </p:cNvPr>
            <p:cNvGrpSpPr/>
            <p:nvPr/>
          </p:nvGrpSpPr>
          <p:grpSpPr>
            <a:xfrm>
              <a:off x="5674746" y="3901082"/>
              <a:ext cx="1063431" cy="98682"/>
              <a:chOff x="4768349" y="2603225"/>
              <a:chExt cx="1063431" cy="98682"/>
            </a:xfrm>
          </p:grpSpPr>
          <p:sp>
            <p:nvSpPr>
              <p:cNvPr id="412" name="Freeform: Shape 411">
                <a:extLst>
                  <a:ext uri="{FF2B5EF4-FFF2-40B4-BE49-F238E27FC236}">
                    <a16:creationId xmlns:a16="http://schemas.microsoft.com/office/drawing/2014/main" id="{279D8BF3-6CAF-65F1-F7AB-0F079D48A23C}"/>
                  </a:ext>
                </a:extLst>
              </p:cNvPr>
              <p:cNvSpPr/>
              <p:nvPr/>
            </p:nvSpPr>
            <p:spPr>
              <a:xfrm>
                <a:off x="4912357" y="2603225"/>
                <a:ext cx="919423" cy="91193"/>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35986 h 91251"/>
                  <a:gd name="connsiteX1" fmla="*/ 195943 w 924447"/>
                  <a:gd name="connsiteY1" fmla="*/ 46034 h 91251"/>
                  <a:gd name="connsiteX2" fmla="*/ 492369 w 924447"/>
                  <a:gd name="connsiteY2" fmla="*/ 817 h 91251"/>
                  <a:gd name="connsiteX3" fmla="*/ 924447 w 924447"/>
                  <a:gd name="connsiteY3" fmla="*/ 91251 h 91251"/>
                  <a:gd name="connsiteX0" fmla="*/ 0 w 919423"/>
                  <a:gd name="connsiteY0" fmla="*/ 10807 h 91193"/>
                  <a:gd name="connsiteX1" fmla="*/ 190919 w 919423"/>
                  <a:gd name="connsiteY1" fmla="*/ 45976 h 91193"/>
                  <a:gd name="connsiteX2" fmla="*/ 487345 w 919423"/>
                  <a:gd name="connsiteY2" fmla="*/ 759 h 91193"/>
                  <a:gd name="connsiteX3" fmla="*/ 919423 w 919423"/>
                  <a:gd name="connsiteY3" fmla="*/ 91193 h 91193"/>
                </a:gdLst>
                <a:ahLst/>
                <a:cxnLst>
                  <a:cxn ang="0">
                    <a:pos x="connsiteX0" y="connsiteY0"/>
                  </a:cxn>
                  <a:cxn ang="0">
                    <a:pos x="connsiteX1" y="connsiteY1"/>
                  </a:cxn>
                  <a:cxn ang="0">
                    <a:pos x="connsiteX2" y="connsiteY2"/>
                  </a:cxn>
                  <a:cxn ang="0">
                    <a:pos x="connsiteX3" y="connsiteY3"/>
                  </a:cxn>
                </a:cxnLst>
                <a:rect l="l" t="t" r="r" b="b"/>
                <a:pathLst>
                  <a:path w="919423" h="91193">
                    <a:moveTo>
                      <a:pt x="0" y="10807"/>
                    </a:moveTo>
                    <a:cubicBezTo>
                      <a:pt x="19678" y="32578"/>
                      <a:pt x="109695" y="47651"/>
                      <a:pt x="190919" y="45976"/>
                    </a:cubicBezTo>
                    <a:cubicBezTo>
                      <a:pt x="272143" y="44301"/>
                      <a:pt x="365928" y="-6777"/>
                      <a:pt x="487345" y="759"/>
                    </a:cubicBezTo>
                    <a:cubicBezTo>
                      <a:pt x="608762" y="8295"/>
                      <a:pt x="760324" y="7458"/>
                      <a:pt x="919423" y="9119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3" name="Freeform: Shape 412">
                <a:extLst>
                  <a:ext uri="{FF2B5EF4-FFF2-40B4-BE49-F238E27FC236}">
                    <a16:creationId xmlns:a16="http://schemas.microsoft.com/office/drawing/2014/main" id="{0F0BB8D9-66D8-420F-1569-511421CE1345}"/>
                  </a:ext>
                </a:extLst>
              </p:cNvPr>
              <p:cNvSpPr/>
              <p:nvPr/>
            </p:nvSpPr>
            <p:spPr>
              <a:xfrm>
                <a:off x="4768349" y="2614032"/>
                <a:ext cx="641404" cy="8787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7875"/>
                  <a:gd name="connsiteX1" fmla="*/ 73671 w 641404"/>
                  <a:gd name="connsiteY1" fmla="*/ 75362 h 87875"/>
                  <a:gd name="connsiteX2" fmla="*/ 313661 w 641404"/>
                  <a:gd name="connsiteY2" fmla="*/ 87753 h 87875"/>
                  <a:gd name="connsiteX3" fmla="*/ 641404 w 641404"/>
                  <a:gd name="connsiteY3" fmla="*/ 70338 h 87875"/>
                </a:gdLst>
                <a:ahLst/>
                <a:cxnLst>
                  <a:cxn ang="0">
                    <a:pos x="connsiteX0" y="connsiteY0"/>
                  </a:cxn>
                  <a:cxn ang="0">
                    <a:pos x="connsiteX1" y="connsiteY1"/>
                  </a:cxn>
                  <a:cxn ang="0">
                    <a:pos x="connsiteX2" y="connsiteY2"/>
                  </a:cxn>
                  <a:cxn ang="0">
                    <a:pos x="connsiteX3" y="connsiteY3"/>
                  </a:cxn>
                </a:cxnLst>
                <a:rect l="l" t="t" r="r" b="b"/>
                <a:pathLst>
                  <a:path w="641404" h="87875">
                    <a:moveTo>
                      <a:pt x="3333" y="0"/>
                    </a:moveTo>
                    <a:cubicBezTo>
                      <a:pt x="-10902" y="37262"/>
                      <a:pt x="21950" y="60737"/>
                      <a:pt x="73671" y="75362"/>
                    </a:cubicBezTo>
                    <a:cubicBezTo>
                      <a:pt x="125392" y="89987"/>
                      <a:pt x="313661" y="87753"/>
                      <a:pt x="313661" y="87753"/>
                    </a:cubicBezTo>
                    <a:cubicBezTo>
                      <a:pt x="419169" y="8942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4" name="Freeform: Shape 53">
              <a:extLst>
                <a:ext uri="{FF2B5EF4-FFF2-40B4-BE49-F238E27FC236}">
                  <a16:creationId xmlns:a16="http://schemas.microsoft.com/office/drawing/2014/main" id="{50FF9D1A-A180-C7C0-E0DD-7ACF260A214C}"/>
                </a:ext>
              </a:extLst>
            </p:cNvPr>
            <p:cNvSpPr/>
            <p:nvPr/>
          </p:nvSpPr>
          <p:spPr>
            <a:xfrm flipH="1">
              <a:off x="5641431" y="4184647"/>
              <a:ext cx="572789" cy="1697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25B485E8-0D3C-5F08-8967-314039B80385}"/>
                </a:ext>
              </a:extLst>
            </p:cNvPr>
            <p:cNvSpPr/>
            <p:nvPr/>
          </p:nvSpPr>
          <p:spPr>
            <a:xfrm flipH="1">
              <a:off x="5720506" y="4233515"/>
              <a:ext cx="693788" cy="12550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DD9CBABB-A528-54B1-B890-4AE8B0A163D2}"/>
                </a:ext>
              </a:extLst>
            </p:cNvPr>
            <p:cNvSpPr/>
            <p:nvPr/>
          </p:nvSpPr>
          <p:spPr>
            <a:xfrm flipH="1">
              <a:off x="5805876" y="4229547"/>
              <a:ext cx="824048" cy="14751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19D4EC85-11FF-E19B-A3DA-64454FB64F74}"/>
                </a:ext>
              </a:extLst>
            </p:cNvPr>
            <p:cNvSpPr/>
            <p:nvPr/>
          </p:nvSpPr>
          <p:spPr>
            <a:xfrm flipH="1">
              <a:off x="5877818" y="4231736"/>
              <a:ext cx="949791" cy="15870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62CCF220-644E-726F-5134-FFCA8F85BA78}"/>
                </a:ext>
              </a:extLst>
            </p:cNvPr>
            <p:cNvSpPr/>
            <p:nvPr/>
          </p:nvSpPr>
          <p:spPr>
            <a:xfrm>
              <a:off x="5758641" y="347462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2" name="Oval 101">
              <a:extLst>
                <a:ext uri="{FF2B5EF4-FFF2-40B4-BE49-F238E27FC236}">
                  <a16:creationId xmlns:a16="http://schemas.microsoft.com/office/drawing/2014/main" id="{0E665723-AE60-1264-2F8F-253CCF5FA07A}"/>
                </a:ext>
              </a:extLst>
            </p:cNvPr>
            <p:cNvSpPr/>
            <p:nvPr/>
          </p:nvSpPr>
          <p:spPr>
            <a:xfrm>
              <a:off x="5618784"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91F626A0-719B-A6AC-7776-59848CB83B93}"/>
                </a:ext>
              </a:extLst>
            </p:cNvPr>
            <p:cNvSpPr/>
            <p:nvPr/>
          </p:nvSpPr>
          <p:spPr>
            <a:xfrm>
              <a:off x="5700500"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7" name="Group 106">
            <a:extLst>
              <a:ext uri="{FF2B5EF4-FFF2-40B4-BE49-F238E27FC236}">
                <a16:creationId xmlns:a16="http://schemas.microsoft.com/office/drawing/2014/main" id="{A7C213B7-47CE-04D6-534F-65DAC5E8369A}"/>
              </a:ext>
            </a:extLst>
          </p:cNvPr>
          <p:cNvGrpSpPr/>
          <p:nvPr/>
        </p:nvGrpSpPr>
        <p:grpSpPr>
          <a:xfrm>
            <a:off x="5545637" y="3443456"/>
            <a:ext cx="1425635" cy="1079520"/>
            <a:chOff x="4021636" y="3443456"/>
            <a:chExt cx="1425635" cy="1079520"/>
          </a:xfrm>
        </p:grpSpPr>
        <p:sp>
          <p:nvSpPr>
            <p:cNvPr id="325" name="Oval 324">
              <a:extLst>
                <a:ext uri="{FF2B5EF4-FFF2-40B4-BE49-F238E27FC236}">
                  <a16:creationId xmlns:a16="http://schemas.microsoft.com/office/drawing/2014/main" id="{5A89A09F-CEE2-D888-6855-ABCF94000F18}"/>
                </a:ext>
              </a:extLst>
            </p:cNvPr>
            <p:cNvSpPr/>
            <p:nvPr/>
          </p:nvSpPr>
          <p:spPr>
            <a:xfrm>
              <a:off x="4021636" y="3443456"/>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7" name="Oval 326">
              <a:extLst>
                <a:ext uri="{FF2B5EF4-FFF2-40B4-BE49-F238E27FC236}">
                  <a16:creationId xmlns:a16="http://schemas.microsoft.com/office/drawing/2014/main" id="{95DA51DA-F6CE-B9AE-E70C-CDE29622B131}"/>
                </a:ext>
              </a:extLst>
            </p:cNvPr>
            <p:cNvSpPr/>
            <p:nvPr/>
          </p:nvSpPr>
          <p:spPr>
            <a:xfrm>
              <a:off x="5096397" y="397202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28" name="Group 327">
              <a:extLst>
                <a:ext uri="{FF2B5EF4-FFF2-40B4-BE49-F238E27FC236}">
                  <a16:creationId xmlns:a16="http://schemas.microsoft.com/office/drawing/2014/main" id="{6000A6D1-216D-824F-ACDE-F2ACAE618771}"/>
                </a:ext>
              </a:extLst>
            </p:cNvPr>
            <p:cNvGrpSpPr/>
            <p:nvPr/>
          </p:nvGrpSpPr>
          <p:grpSpPr>
            <a:xfrm>
              <a:off x="4688303" y="3534709"/>
              <a:ext cx="350874" cy="360389"/>
              <a:chOff x="3195085" y="2057961"/>
              <a:chExt cx="350874" cy="360389"/>
            </a:xfrm>
          </p:grpSpPr>
          <p:sp>
            <p:nvSpPr>
              <p:cNvPr id="348" name="Oval 347">
                <a:extLst>
                  <a:ext uri="{FF2B5EF4-FFF2-40B4-BE49-F238E27FC236}">
                    <a16:creationId xmlns:a16="http://schemas.microsoft.com/office/drawing/2014/main" id="{78E425BA-BB43-B4D2-22C6-1D3C70E16B2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9" name="Oval 348">
                <a:extLst>
                  <a:ext uri="{FF2B5EF4-FFF2-40B4-BE49-F238E27FC236}">
                    <a16:creationId xmlns:a16="http://schemas.microsoft.com/office/drawing/2014/main" id="{0D865E9F-AE58-5BB3-6444-8DC07979106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0" name="Oval 349">
                <a:extLst>
                  <a:ext uri="{FF2B5EF4-FFF2-40B4-BE49-F238E27FC236}">
                    <a16:creationId xmlns:a16="http://schemas.microsoft.com/office/drawing/2014/main" id="{BD615339-3E46-3A81-8A14-FFE9361755D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1" name="Oval 350">
                <a:extLst>
                  <a:ext uri="{FF2B5EF4-FFF2-40B4-BE49-F238E27FC236}">
                    <a16:creationId xmlns:a16="http://schemas.microsoft.com/office/drawing/2014/main" id="{D6DB65D3-78C8-2515-2A5F-39F42CE03FE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52" name="Straight Arrow Connector 351">
                <a:extLst>
                  <a:ext uri="{FF2B5EF4-FFF2-40B4-BE49-F238E27FC236}">
                    <a16:creationId xmlns:a16="http://schemas.microsoft.com/office/drawing/2014/main" id="{C7E956BA-06C4-FDC9-1D2B-4C1483776861}"/>
                  </a:ext>
                </a:extLst>
              </p:cNvPr>
              <p:cNvCxnSpPr>
                <a:cxnSpLocks/>
                <a:stCxn id="350" idx="5"/>
                <a:endCxn id="35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53" name="Straight Arrow Connector 352">
                <a:extLst>
                  <a:ext uri="{FF2B5EF4-FFF2-40B4-BE49-F238E27FC236}">
                    <a16:creationId xmlns:a16="http://schemas.microsoft.com/office/drawing/2014/main" id="{B842C119-0D13-F4A9-9AF4-BC861675D7A9}"/>
                  </a:ext>
                </a:extLst>
              </p:cNvPr>
              <p:cNvCxnSpPr>
                <a:cxnSpLocks/>
                <a:stCxn id="35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78A26B8B-7A90-046A-B7A9-055B3735B848}"/>
                </a:ext>
              </a:extLst>
            </p:cNvPr>
            <p:cNvGrpSpPr/>
            <p:nvPr/>
          </p:nvGrpSpPr>
          <p:grpSpPr>
            <a:xfrm>
              <a:off x="5156639" y="4004260"/>
              <a:ext cx="246496" cy="256646"/>
              <a:chOff x="3255327" y="2091323"/>
              <a:chExt cx="246496" cy="256646"/>
            </a:xfrm>
          </p:grpSpPr>
          <p:sp>
            <p:nvSpPr>
              <p:cNvPr id="343" name="Oval 342">
                <a:extLst>
                  <a:ext uri="{FF2B5EF4-FFF2-40B4-BE49-F238E27FC236}">
                    <a16:creationId xmlns:a16="http://schemas.microsoft.com/office/drawing/2014/main" id="{F2D0D3B2-1054-9DCA-D893-DA5976600EF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4" name="Oval 343">
                <a:extLst>
                  <a:ext uri="{FF2B5EF4-FFF2-40B4-BE49-F238E27FC236}">
                    <a16:creationId xmlns:a16="http://schemas.microsoft.com/office/drawing/2014/main" id="{D05CC2A2-180C-C2AF-4148-8F73F673C64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5" name="Oval 344">
                <a:extLst>
                  <a:ext uri="{FF2B5EF4-FFF2-40B4-BE49-F238E27FC236}">
                    <a16:creationId xmlns:a16="http://schemas.microsoft.com/office/drawing/2014/main" id="{A838E51C-44B5-1C25-1D53-2BB3CC4FE07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6" name="Straight Arrow Connector 345">
                <a:extLst>
                  <a:ext uri="{FF2B5EF4-FFF2-40B4-BE49-F238E27FC236}">
                    <a16:creationId xmlns:a16="http://schemas.microsoft.com/office/drawing/2014/main" id="{45B29AF6-DADE-820E-C0CB-E208BBA934E1}"/>
                  </a:ext>
                </a:extLst>
              </p:cNvPr>
              <p:cNvCxnSpPr>
                <a:cxnSpLocks/>
                <a:stCxn id="34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7" name="Straight Arrow Connector 346">
                <a:extLst>
                  <a:ext uri="{FF2B5EF4-FFF2-40B4-BE49-F238E27FC236}">
                    <a16:creationId xmlns:a16="http://schemas.microsoft.com/office/drawing/2014/main" id="{9988C538-1F80-5042-3B85-950327B958C0}"/>
                  </a:ext>
                </a:extLst>
              </p:cNvPr>
              <p:cNvCxnSpPr>
                <a:cxnSpLocks/>
                <a:stCxn id="344" idx="3"/>
                <a:endCxn id="34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30" name="Group 329">
              <a:extLst>
                <a:ext uri="{FF2B5EF4-FFF2-40B4-BE49-F238E27FC236}">
                  <a16:creationId xmlns:a16="http://schemas.microsoft.com/office/drawing/2014/main" id="{FC21B425-ECB5-4CA6-C02F-9F8343D5039E}"/>
                </a:ext>
              </a:extLst>
            </p:cNvPr>
            <p:cNvGrpSpPr/>
            <p:nvPr/>
          </p:nvGrpSpPr>
          <p:grpSpPr>
            <a:xfrm>
              <a:off x="4679836" y="3971650"/>
              <a:ext cx="350874" cy="360389"/>
              <a:chOff x="3195085" y="2057961"/>
              <a:chExt cx="350874" cy="360389"/>
            </a:xfrm>
          </p:grpSpPr>
          <p:sp>
            <p:nvSpPr>
              <p:cNvPr id="336" name="Oval 335">
                <a:extLst>
                  <a:ext uri="{FF2B5EF4-FFF2-40B4-BE49-F238E27FC236}">
                    <a16:creationId xmlns:a16="http://schemas.microsoft.com/office/drawing/2014/main" id="{E599C19A-CE98-19C1-046D-585F5022AF5B}"/>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7" name="Oval 336">
                <a:extLst>
                  <a:ext uri="{FF2B5EF4-FFF2-40B4-BE49-F238E27FC236}">
                    <a16:creationId xmlns:a16="http://schemas.microsoft.com/office/drawing/2014/main" id="{9FE2816E-FA61-C4ED-82A5-2984FA3AFBB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8" name="Oval 337">
                <a:extLst>
                  <a:ext uri="{FF2B5EF4-FFF2-40B4-BE49-F238E27FC236}">
                    <a16:creationId xmlns:a16="http://schemas.microsoft.com/office/drawing/2014/main" id="{2D439F50-1BE1-6B8E-5DCB-C966EC08105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9" name="Oval 338">
                <a:extLst>
                  <a:ext uri="{FF2B5EF4-FFF2-40B4-BE49-F238E27FC236}">
                    <a16:creationId xmlns:a16="http://schemas.microsoft.com/office/drawing/2014/main" id="{4586F694-870F-8B89-3D32-341140F9589A}"/>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0" name="Straight Arrow Connector 339">
                <a:extLst>
                  <a:ext uri="{FF2B5EF4-FFF2-40B4-BE49-F238E27FC236}">
                    <a16:creationId xmlns:a16="http://schemas.microsoft.com/office/drawing/2014/main" id="{461E40E0-EDB4-8E5C-E98D-244A50442DD3}"/>
                  </a:ext>
                </a:extLst>
              </p:cNvPr>
              <p:cNvCxnSpPr>
                <a:cxnSpLocks/>
                <a:stCxn id="33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1" name="Straight Arrow Connector 340">
                <a:extLst>
                  <a:ext uri="{FF2B5EF4-FFF2-40B4-BE49-F238E27FC236}">
                    <a16:creationId xmlns:a16="http://schemas.microsoft.com/office/drawing/2014/main" id="{6DF86D00-7A80-9317-F85B-4B9AF7C08C4A}"/>
                  </a:ext>
                </a:extLst>
              </p:cNvPr>
              <p:cNvCxnSpPr>
                <a:cxnSpLocks/>
                <a:stCxn id="338" idx="3"/>
                <a:endCxn id="33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31" name="Oval 330">
              <a:extLst>
                <a:ext uri="{FF2B5EF4-FFF2-40B4-BE49-F238E27FC236}">
                  <a16:creationId xmlns:a16="http://schemas.microsoft.com/office/drawing/2014/main" id="{28036BED-8F05-83E2-A1ED-02CCD2DE5806}"/>
                </a:ext>
              </a:extLst>
            </p:cNvPr>
            <p:cNvSpPr/>
            <p:nvPr/>
          </p:nvSpPr>
          <p:spPr>
            <a:xfrm>
              <a:off x="4321862"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2" name="Oval 331">
              <a:extLst>
                <a:ext uri="{FF2B5EF4-FFF2-40B4-BE49-F238E27FC236}">
                  <a16:creationId xmlns:a16="http://schemas.microsoft.com/office/drawing/2014/main" id="{ABCBDF02-66D2-FA3F-4E68-3A64427FE4A1}"/>
                </a:ext>
              </a:extLst>
            </p:cNvPr>
            <p:cNvSpPr/>
            <p:nvPr/>
          </p:nvSpPr>
          <p:spPr>
            <a:xfrm>
              <a:off x="4403703"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3" name="Oval 332">
              <a:extLst>
                <a:ext uri="{FF2B5EF4-FFF2-40B4-BE49-F238E27FC236}">
                  <a16:creationId xmlns:a16="http://schemas.microsoft.com/office/drawing/2014/main" id="{DF3F7856-2E81-DCAE-4F71-7B27E170D63D}"/>
                </a:ext>
              </a:extLst>
            </p:cNvPr>
            <p:cNvSpPr/>
            <p:nvPr/>
          </p:nvSpPr>
          <p:spPr>
            <a:xfrm>
              <a:off x="4196296" y="39128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4" name="Oval 333">
              <a:extLst>
                <a:ext uri="{FF2B5EF4-FFF2-40B4-BE49-F238E27FC236}">
                  <a16:creationId xmlns:a16="http://schemas.microsoft.com/office/drawing/2014/main" id="{D2259D8B-19D1-1516-6A4A-61E4EE8C0FDE}"/>
                </a:ext>
              </a:extLst>
            </p:cNvPr>
            <p:cNvSpPr/>
            <p:nvPr/>
          </p:nvSpPr>
          <p:spPr>
            <a:xfrm>
              <a:off x="4333746" y="39207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5" name="Oval 334">
              <a:extLst>
                <a:ext uri="{FF2B5EF4-FFF2-40B4-BE49-F238E27FC236}">
                  <a16:creationId xmlns:a16="http://schemas.microsoft.com/office/drawing/2014/main" id="{7D00C9EA-11D6-521A-D9E5-323FEF02FB4F}"/>
                </a:ext>
              </a:extLst>
            </p:cNvPr>
            <p:cNvSpPr/>
            <p:nvPr/>
          </p:nvSpPr>
          <p:spPr>
            <a:xfrm>
              <a:off x="4267267" y="347120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7" name="Group 396">
              <a:extLst>
                <a:ext uri="{FF2B5EF4-FFF2-40B4-BE49-F238E27FC236}">
                  <a16:creationId xmlns:a16="http://schemas.microsoft.com/office/drawing/2014/main" id="{357B2D23-F464-00D5-566D-112A92847901}"/>
                </a:ext>
              </a:extLst>
            </p:cNvPr>
            <p:cNvGrpSpPr/>
            <p:nvPr/>
          </p:nvGrpSpPr>
          <p:grpSpPr>
            <a:xfrm>
              <a:off x="4223597" y="3814202"/>
              <a:ext cx="747402" cy="132635"/>
              <a:chOff x="2879697" y="2486108"/>
              <a:chExt cx="747402" cy="132635"/>
            </a:xfrm>
          </p:grpSpPr>
          <p:sp>
            <p:nvSpPr>
              <p:cNvPr id="398" name="Freeform: Shape 397">
                <a:extLst>
                  <a:ext uri="{FF2B5EF4-FFF2-40B4-BE49-F238E27FC236}">
                    <a16:creationId xmlns:a16="http://schemas.microsoft.com/office/drawing/2014/main" id="{BA5B1B68-F88B-CB85-5663-15CDF9E93253}"/>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9" name="Freeform: Shape 398">
                <a:extLst>
                  <a:ext uri="{FF2B5EF4-FFF2-40B4-BE49-F238E27FC236}">
                    <a16:creationId xmlns:a16="http://schemas.microsoft.com/office/drawing/2014/main" id="{6100CFE8-B8E6-9DF5-640F-056C5706043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4" name="Group 413">
              <a:extLst>
                <a:ext uri="{FF2B5EF4-FFF2-40B4-BE49-F238E27FC236}">
                  <a16:creationId xmlns:a16="http://schemas.microsoft.com/office/drawing/2014/main" id="{14547DC9-8756-545D-8367-4E2CCAD18E0F}"/>
                </a:ext>
              </a:extLst>
            </p:cNvPr>
            <p:cNvGrpSpPr/>
            <p:nvPr/>
          </p:nvGrpSpPr>
          <p:grpSpPr>
            <a:xfrm>
              <a:off x="4214365" y="3927942"/>
              <a:ext cx="1063431" cy="94726"/>
              <a:chOff x="4768349" y="2603193"/>
              <a:chExt cx="1063431" cy="94726"/>
            </a:xfrm>
          </p:grpSpPr>
          <p:sp>
            <p:nvSpPr>
              <p:cNvPr id="415" name="Freeform: Shape 414">
                <a:extLst>
                  <a:ext uri="{FF2B5EF4-FFF2-40B4-BE49-F238E27FC236}">
                    <a16:creationId xmlns:a16="http://schemas.microsoft.com/office/drawing/2014/main" id="{91D4EE32-3424-58E7-01F3-6FE51BFC4D5B}"/>
                  </a:ext>
                </a:extLst>
              </p:cNvPr>
              <p:cNvSpPr/>
              <p:nvPr/>
            </p:nvSpPr>
            <p:spPr>
              <a:xfrm>
                <a:off x="4917382" y="2603193"/>
                <a:ext cx="914398" cy="9122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8"/>
                  <a:gd name="connsiteY0" fmla="*/ 25913 h 91226"/>
                  <a:gd name="connsiteX1" fmla="*/ 185894 w 914398"/>
                  <a:gd name="connsiteY1" fmla="*/ 46009 h 91226"/>
                  <a:gd name="connsiteX2" fmla="*/ 482320 w 914398"/>
                  <a:gd name="connsiteY2" fmla="*/ 792 h 91226"/>
                  <a:gd name="connsiteX3" fmla="*/ 914398 w 914398"/>
                  <a:gd name="connsiteY3" fmla="*/ 91226 h 91226"/>
                </a:gdLst>
                <a:ahLst/>
                <a:cxnLst>
                  <a:cxn ang="0">
                    <a:pos x="connsiteX0" y="connsiteY0"/>
                  </a:cxn>
                  <a:cxn ang="0">
                    <a:pos x="connsiteX1" y="connsiteY1"/>
                  </a:cxn>
                  <a:cxn ang="0">
                    <a:pos x="connsiteX2" y="connsiteY2"/>
                  </a:cxn>
                  <a:cxn ang="0">
                    <a:pos x="connsiteX3" y="connsiteY3"/>
                  </a:cxn>
                </a:cxnLst>
                <a:rect l="l" t="t" r="r" b="b"/>
                <a:pathLst>
                  <a:path w="914398" h="91226">
                    <a:moveTo>
                      <a:pt x="0" y="25913"/>
                    </a:moveTo>
                    <a:cubicBezTo>
                      <a:pt x="19678" y="47684"/>
                      <a:pt x="105507" y="50196"/>
                      <a:pt x="185894" y="46009"/>
                    </a:cubicBezTo>
                    <a:cubicBezTo>
                      <a:pt x="266281" y="41822"/>
                      <a:pt x="360903" y="-6744"/>
                      <a:pt x="482320" y="792"/>
                    </a:cubicBezTo>
                    <a:cubicBezTo>
                      <a:pt x="603737" y="8328"/>
                      <a:pt x="755299" y="7491"/>
                      <a:pt x="914398" y="9122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6" name="Freeform: Shape 415">
                <a:extLst>
                  <a:ext uri="{FF2B5EF4-FFF2-40B4-BE49-F238E27FC236}">
                    <a16:creationId xmlns:a16="http://schemas.microsoft.com/office/drawing/2014/main" id="{AB18E5CD-FF51-F101-6CF6-934264CB0D4F}"/>
                  </a:ext>
                </a:extLst>
              </p:cNvPr>
              <p:cNvSpPr/>
              <p:nvPr/>
            </p:nvSpPr>
            <p:spPr>
              <a:xfrm>
                <a:off x="4768349" y="2614033"/>
                <a:ext cx="64140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3886"/>
                  <a:gd name="connsiteX1" fmla="*/ 73671 w 641404"/>
                  <a:gd name="connsiteY1" fmla="*/ 75362 h 83886"/>
                  <a:gd name="connsiteX2" fmla="*/ 313662 w 641404"/>
                  <a:gd name="connsiteY2" fmla="*/ 82143 h 83886"/>
                  <a:gd name="connsiteX3" fmla="*/ 641404 w 64140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404" h="83886">
                    <a:moveTo>
                      <a:pt x="3333" y="0"/>
                    </a:moveTo>
                    <a:cubicBezTo>
                      <a:pt x="-10902" y="37262"/>
                      <a:pt x="21950" y="61672"/>
                      <a:pt x="73671" y="75362"/>
                    </a:cubicBezTo>
                    <a:cubicBezTo>
                      <a:pt x="125392" y="89052"/>
                      <a:pt x="313662" y="82143"/>
                      <a:pt x="313662" y="82143"/>
                    </a:cubicBezTo>
                    <a:cubicBezTo>
                      <a:pt x="419170" y="8381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7" name="Freeform: Shape 46">
              <a:extLst>
                <a:ext uri="{FF2B5EF4-FFF2-40B4-BE49-F238E27FC236}">
                  <a16:creationId xmlns:a16="http://schemas.microsoft.com/office/drawing/2014/main" id="{EF80FC4D-2CDB-4107-40F3-D1771B9B4719}"/>
                </a:ext>
              </a:extLst>
            </p:cNvPr>
            <p:cNvSpPr/>
            <p:nvPr/>
          </p:nvSpPr>
          <p:spPr>
            <a:xfrm flipH="1">
              <a:off x="4178287" y="4202518"/>
              <a:ext cx="575670" cy="17904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C9519C41-5161-10AA-932D-A4DC05DAB60C}"/>
                </a:ext>
              </a:extLst>
            </p:cNvPr>
            <p:cNvSpPr/>
            <p:nvPr/>
          </p:nvSpPr>
          <p:spPr>
            <a:xfrm flipH="1">
              <a:off x="4250151" y="4251387"/>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DC9408E9-0F3C-94E1-E304-048BC24E6F65}"/>
                </a:ext>
              </a:extLst>
            </p:cNvPr>
            <p:cNvSpPr/>
            <p:nvPr/>
          </p:nvSpPr>
          <p:spPr>
            <a:xfrm flipH="1">
              <a:off x="4348502" y="4247419"/>
              <a:ext cx="821159" cy="1519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DFA8647F-F59B-A3FF-F254-C0B5AF8CB5D8}"/>
                </a:ext>
              </a:extLst>
            </p:cNvPr>
            <p:cNvSpPr/>
            <p:nvPr/>
          </p:nvSpPr>
          <p:spPr>
            <a:xfrm flipH="1">
              <a:off x="4427237" y="4249609"/>
              <a:ext cx="940110" cy="1497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2EDCE362-89D5-E0BE-95CF-484B3420AC6F}"/>
                </a:ext>
              </a:extLst>
            </p:cNvPr>
            <p:cNvSpPr/>
            <p:nvPr/>
          </p:nvSpPr>
          <p:spPr>
            <a:xfrm>
              <a:off x="4295633" y="3497239"/>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Oval 103">
              <a:extLst>
                <a:ext uri="{FF2B5EF4-FFF2-40B4-BE49-F238E27FC236}">
                  <a16:creationId xmlns:a16="http://schemas.microsoft.com/office/drawing/2014/main" id="{7A9FB9F4-2E2E-F77B-DB87-ACC052D1FDBD}"/>
                </a:ext>
              </a:extLst>
            </p:cNvPr>
            <p:cNvSpPr/>
            <p:nvPr/>
          </p:nvSpPr>
          <p:spPr>
            <a:xfrm>
              <a:off x="4158178"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C0EFDAF9-6C99-E202-6CC3-30A5478CEBF6}"/>
                </a:ext>
              </a:extLst>
            </p:cNvPr>
            <p:cNvSpPr/>
            <p:nvPr/>
          </p:nvSpPr>
          <p:spPr>
            <a:xfrm>
              <a:off x="4240020"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0" name="Group 109">
            <a:extLst>
              <a:ext uri="{FF2B5EF4-FFF2-40B4-BE49-F238E27FC236}">
                <a16:creationId xmlns:a16="http://schemas.microsoft.com/office/drawing/2014/main" id="{5BCBB13D-54D3-5F1E-5071-77D17AF154E3}"/>
              </a:ext>
            </a:extLst>
          </p:cNvPr>
          <p:cNvGrpSpPr/>
          <p:nvPr/>
        </p:nvGrpSpPr>
        <p:grpSpPr>
          <a:xfrm>
            <a:off x="4066141" y="3416344"/>
            <a:ext cx="1425635" cy="1079520"/>
            <a:chOff x="2542140" y="3416344"/>
            <a:chExt cx="1425635" cy="1079520"/>
          </a:xfrm>
        </p:grpSpPr>
        <p:sp>
          <p:nvSpPr>
            <p:cNvPr id="263" name="Oval 262">
              <a:extLst>
                <a:ext uri="{FF2B5EF4-FFF2-40B4-BE49-F238E27FC236}">
                  <a16:creationId xmlns:a16="http://schemas.microsoft.com/office/drawing/2014/main" id="{E3859C5A-8AEE-9829-535C-248C097D3A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Oval 263">
              <a:extLst>
                <a:ext uri="{FF2B5EF4-FFF2-40B4-BE49-F238E27FC236}">
                  <a16:creationId xmlns:a16="http://schemas.microsoft.com/office/drawing/2014/main" id="{99416A71-4ED9-76F7-BB18-5F099E5E2FEB}"/>
                </a:ext>
              </a:extLst>
            </p:cNvPr>
            <p:cNvSpPr/>
            <p:nvPr/>
          </p:nvSpPr>
          <p:spPr>
            <a:xfrm>
              <a:off x="3208807" y="395078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5" name="Oval 264">
              <a:extLst>
                <a:ext uri="{FF2B5EF4-FFF2-40B4-BE49-F238E27FC236}">
                  <a16:creationId xmlns:a16="http://schemas.microsoft.com/office/drawing/2014/main" id="{FCB875BB-ED76-0519-EF19-8EE1297B9B90}"/>
                </a:ext>
              </a:extLst>
            </p:cNvPr>
            <p:cNvSpPr/>
            <p:nvPr/>
          </p:nvSpPr>
          <p:spPr>
            <a:xfrm>
              <a:off x="3616901" y="394491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57FA35BB-8AE6-EBE1-0B69-0240304E60A9}"/>
                </a:ext>
              </a:extLst>
            </p:cNvPr>
            <p:cNvGrpSpPr/>
            <p:nvPr/>
          </p:nvGrpSpPr>
          <p:grpSpPr>
            <a:xfrm>
              <a:off x="3260582" y="3977900"/>
              <a:ext cx="246496" cy="256646"/>
              <a:chOff x="3255327" y="2091323"/>
              <a:chExt cx="246496" cy="256646"/>
            </a:xfrm>
          </p:grpSpPr>
          <p:sp>
            <p:nvSpPr>
              <p:cNvPr id="277" name="Oval 276">
                <a:extLst>
                  <a:ext uri="{FF2B5EF4-FFF2-40B4-BE49-F238E27FC236}">
                    <a16:creationId xmlns:a16="http://schemas.microsoft.com/office/drawing/2014/main" id="{8009FF7A-622E-A9FF-2079-36D1F1A19E0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8" name="Oval 277">
                <a:extLst>
                  <a:ext uri="{FF2B5EF4-FFF2-40B4-BE49-F238E27FC236}">
                    <a16:creationId xmlns:a16="http://schemas.microsoft.com/office/drawing/2014/main" id="{46B901C8-990D-7408-813E-A97939F9EB26}"/>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9" name="Oval 278">
                <a:extLst>
                  <a:ext uri="{FF2B5EF4-FFF2-40B4-BE49-F238E27FC236}">
                    <a16:creationId xmlns:a16="http://schemas.microsoft.com/office/drawing/2014/main" id="{A8AABEC4-4B97-CE92-639A-C03878B5AB4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0" name="Straight Arrow Connector 279">
                <a:extLst>
                  <a:ext uri="{FF2B5EF4-FFF2-40B4-BE49-F238E27FC236}">
                    <a16:creationId xmlns:a16="http://schemas.microsoft.com/office/drawing/2014/main" id="{D7CDB1DA-E319-F367-1071-57B161AC14B0}"/>
                  </a:ext>
                </a:extLst>
              </p:cNvPr>
              <p:cNvCxnSpPr>
                <a:cxnSpLocks/>
                <a:stCxn id="27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1" name="Straight Arrow Connector 280">
                <a:extLst>
                  <a:ext uri="{FF2B5EF4-FFF2-40B4-BE49-F238E27FC236}">
                    <a16:creationId xmlns:a16="http://schemas.microsoft.com/office/drawing/2014/main" id="{D1DE8FA0-630C-E32D-F8DD-81CA16EBC05F}"/>
                  </a:ext>
                </a:extLst>
              </p:cNvPr>
              <p:cNvCxnSpPr>
                <a:cxnSpLocks/>
                <a:stCxn id="278" idx="3"/>
                <a:endCxn id="27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849741"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1" name="Oval 270">
              <a:extLst>
                <a:ext uri="{FF2B5EF4-FFF2-40B4-BE49-F238E27FC236}">
                  <a16:creationId xmlns:a16="http://schemas.microsoft.com/office/drawing/2014/main" id="{1A8DE9D8-5644-06F4-FC76-6E351D45B928}"/>
                </a:ext>
              </a:extLst>
            </p:cNvPr>
            <p:cNvSpPr/>
            <p:nvPr/>
          </p:nvSpPr>
          <p:spPr>
            <a:xfrm>
              <a:off x="2937209"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6" name="Group 395">
              <a:extLst>
                <a:ext uri="{FF2B5EF4-FFF2-40B4-BE49-F238E27FC236}">
                  <a16:creationId xmlns:a16="http://schemas.microsoft.com/office/drawing/2014/main" id="{E971769F-BCF7-E16A-8901-3F91D3934D88}"/>
                </a:ext>
              </a:extLst>
            </p:cNvPr>
            <p:cNvGrpSpPr/>
            <p:nvPr/>
          </p:nvGrpSpPr>
          <p:grpSpPr>
            <a:xfrm>
              <a:off x="2739654" y="3781125"/>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2738424"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1" name="Freeform: Shape 30">
              <a:extLst>
                <a:ext uri="{FF2B5EF4-FFF2-40B4-BE49-F238E27FC236}">
                  <a16:creationId xmlns:a16="http://schemas.microsoft.com/office/drawing/2014/main" id="{84C643D8-9A02-C2AA-3974-477CB7D62371}"/>
                </a:ext>
              </a:extLst>
            </p:cNvPr>
            <p:cNvSpPr/>
            <p:nvPr/>
          </p:nvSpPr>
          <p:spPr>
            <a:xfrm flipH="1">
              <a:off x="2695084" y="4172901"/>
              <a:ext cx="582838" cy="18290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 name="Freeform: Shape 33">
              <a:extLst>
                <a:ext uri="{FF2B5EF4-FFF2-40B4-BE49-F238E27FC236}">
                  <a16:creationId xmlns:a16="http://schemas.microsoft.com/office/drawing/2014/main" id="{FDB29301-E66F-749B-0969-3E4465C9B757}"/>
                </a:ext>
              </a:extLst>
            </p:cNvPr>
            <p:cNvSpPr/>
            <p:nvPr/>
          </p:nvSpPr>
          <p:spPr>
            <a:xfrm flipH="1">
              <a:off x="2774116" y="42217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870711" y="4217802"/>
              <a:ext cx="822915" cy="13800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971686" y="4219991"/>
              <a:ext cx="919625" cy="14367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79B03E3-E6DC-9E23-AEDD-51D431FC0688}"/>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8" name="Oval 107">
              <a:extLst>
                <a:ext uri="{FF2B5EF4-FFF2-40B4-BE49-F238E27FC236}">
                  <a16:creationId xmlns:a16="http://schemas.microsoft.com/office/drawing/2014/main" id="{D00FE36B-5E90-8918-F36B-8ABABA2BFD7D}"/>
                </a:ext>
              </a:extLst>
            </p:cNvPr>
            <p:cNvSpPr/>
            <p:nvPr/>
          </p:nvSpPr>
          <p:spPr>
            <a:xfrm>
              <a:off x="2674803"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4C4D1E6C-227C-5AD1-0C62-B7D29D988757}"/>
                </a:ext>
              </a:extLst>
            </p:cNvPr>
            <p:cNvSpPr/>
            <p:nvPr/>
          </p:nvSpPr>
          <p:spPr>
            <a:xfrm>
              <a:off x="2762272"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1" name="Freeform: Shape 110">
            <a:extLst>
              <a:ext uri="{FF2B5EF4-FFF2-40B4-BE49-F238E27FC236}">
                <a16:creationId xmlns:a16="http://schemas.microsoft.com/office/drawing/2014/main" id="{54973EAD-BC0C-59A3-7C13-6891EB0501DF}"/>
              </a:ext>
            </a:extLst>
          </p:cNvPr>
          <p:cNvSpPr/>
          <p:nvPr/>
        </p:nvSpPr>
        <p:spPr>
          <a:xfrm flipH="1">
            <a:off x="3597128" y="4376117"/>
            <a:ext cx="5198412" cy="51846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2695" y="126064"/>
                  <a:pt x="273728" y="166599"/>
                </a:cubicBezTo>
                <a:cubicBezTo>
                  <a:pt x="394761" y="207134"/>
                  <a:pt x="562484" y="227719"/>
                  <a:pt x="726197" y="243212"/>
                </a:cubicBezTo>
                <a:cubicBezTo>
                  <a:pt x="889910" y="258705"/>
                  <a:pt x="1105299" y="267938"/>
                  <a:pt x="1256008" y="259560"/>
                </a:cubicBezTo>
                <a:cubicBezTo>
                  <a:pt x="1406849" y="251175"/>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2" name="Freeform: Shape 111">
            <a:extLst>
              <a:ext uri="{FF2B5EF4-FFF2-40B4-BE49-F238E27FC236}">
                <a16:creationId xmlns:a16="http://schemas.microsoft.com/office/drawing/2014/main" id="{D9277C71-41D8-46F6-9A9A-8049F1B05AFC}"/>
              </a:ext>
            </a:extLst>
          </p:cNvPr>
          <p:cNvSpPr/>
          <p:nvPr/>
        </p:nvSpPr>
        <p:spPr>
          <a:xfrm flipH="1">
            <a:off x="3505666" y="4367745"/>
            <a:ext cx="5221214" cy="5232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1997" y="84452"/>
                  <a:pt x="159701" y="111828"/>
                  <a:pt x="281512" y="149516"/>
                </a:cubicBezTo>
                <a:cubicBezTo>
                  <a:pt x="403323" y="187204"/>
                  <a:pt x="567932" y="210635"/>
                  <a:pt x="730867" y="226129"/>
                </a:cubicBezTo>
                <a:cubicBezTo>
                  <a:pt x="893802" y="241623"/>
                  <a:pt x="1108413" y="250855"/>
                  <a:pt x="1259122" y="242477"/>
                </a:cubicBezTo>
                <a:cubicBezTo>
                  <a:pt x="1409963" y="234092"/>
                  <a:pt x="1501721" y="221544"/>
                  <a:pt x="1617850" y="296497"/>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2A731C7E-5EFF-14A4-082C-EE5935C0725F}"/>
              </a:ext>
            </a:extLst>
          </p:cNvPr>
          <p:cNvSpPr/>
          <p:nvPr/>
        </p:nvSpPr>
        <p:spPr>
          <a:xfrm flipH="1">
            <a:off x="3403042" y="4374672"/>
            <a:ext cx="5220110" cy="5138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9783" y="64161"/>
                  <a:pt x="165150" y="93469"/>
                  <a:pt x="286183" y="129225"/>
                </a:cubicBezTo>
                <a:cubicBezTo>
                  <a:pt x="407216" y="164981"/>
                  <a:pt x="564559" y="199041"/>
                  <a:pt x="726196" y="214534"/>
                </a:cubicBezTo>
                <a:cubicBezTo>
                  <a:pt x="887833" y="230027"/>
                  <a:pt x="1105299" y="230564"/>
                  <a:pt x="1256008" y="222186"/>
                </a:cubicBezTo>
                <a:cubicBezTo>
                  <a:pt x="1406849" y="213801"/>
                  <a:pt x="1539092" y="227342"/>
                  <a:pt x="1617850" y="296497"/>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5" name="Freeform: Shape 114">
            <a:extLst>
              <a:ext uri="{FF2B5EF4-FFF2-40B4-BE49-F238E27FC236}">
                <a16:creationId xmlns:a16="http://schemas.microsoft.com/office/drawing/2014/main" id="{D30A2682-4862-E0CA-1A09-C4A9B716FF83}"/>
              </a:ext>
            </a:extLst>
          </p:cNvPr>
          <p:cNvSpPr/>
          <p:nvPr/>
        </p:nvSpPr>
        <p:spPr>
          <a:xfrm flipH="1">
            <a:off x="2298752" y="4392117"/>
            <a:ext cx="1993531" cy="5339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72964" y="205370"/>
                  <a:pt x="433208" y="179988"/>
                  <a:pt x="707819" y="227133"/>
                </a:cubicBezTo>
                <a:cubicBezTo>
                  <a:pt x="982430" y="274278"/>
                  <a:pt x="1405667" y="324718"/>
                  <a:pt x="1466796" y="524033"/>
                </a:cubicBezTo>
              </a:path>
            </a:pathLst>
          </a:custGeom>
          <a:noFill/>
          <a:ln>
            <a:solidFill>
              <a:srgbClr val="C00000"/>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6" name="Freeform: Shape 115">
            <a:extLst>
              <a:ext uri="{FF2B5EF4-FFF2-40B4-BE49-F238E27FC236}">
                <a16:creationId xmlns:a16="http://schemas.microsoft.com/office/drawing/2014/main" id="{A0659A2A-E863-2DE0-EED1-CB486859616E}"/>
              </a:ext>
            </a:extLst>
          </p:cNvPr>
          <p:cNvSpPr/>
          <p:nvPr/>
        </p:nvSpPr>
        <p:spPr>
          <a:xfrm flipH="1">
            <a:off x="2311218" y="4383777"/>
            <a:ext cx="2068575" cy="5339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0693 w 1466796"/>
              <a:gd name="connsiteY1" fmla="*/ 266578 h 524033"/>
              <a:gd name="connsiteX2" fmla="*/ 1466796 w 1466796"/>
              <a:gd name="connsiteY2" fmla="*/ 524033 h 524033"/>
              <a:gd name="connsiteX0" fmla="*/ 0 w 1466796"/>
              <a:gd name="connsiteY0" fmla="*/ 0 h 524033"/>
              <a:gd name="connsiteX1" fmla="*/ 700693 w 1466796"/>
              <a:gd name="connsiteY1" fmla="*/ 266578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173213" y="190577"/>
                  <a:pt x="426082" y="219433"/>
                  <a:pt x="700693" y="266578"/>
                </a:cubicBezTo>
                <a:cubicBezTo>
                  <a:pt x="975304" y="313723"/>
                  <a:pt x="1405667" y="324718"/>
                  <a:pt x="1466796" y="524033"/>
                </a:cubicBezTo>
              </a:path>
            </a:pathLst>
          </a:custGeom>
          <a:noFill/>
          <a:ln>
            <a:solidFill>
              <a:srgbClr val="C00000"/>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7" name="Freeform: Shape 116">
            <a:extLst>
              <a:ext uri="{FF2B5EF4-FFF2-40B4-BE49-F238E27FC236}">
                <a16:creationId xmlns:a16="http://schemas.microsoft.com/office/drawing/2014/main" id="{EA295624-5DD1-617C-5314-B61DD4C5A9B6}"/>
              </a:ext>
            </a:extLst>
          </p:cNvPr>
          <p:cNvSpPr/>
          <p:nvPr/>
        </p:nvSpPr>
        <p:spPr>
          <a:xfrm flipH="1">
            <a:off x="2309247" y="4411710"/>
            <a:ext cx="3469400" cy="4895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06792 w 1619106"/>
              <a:gd name="connsiteY3" fmla="*/ 185269 h 288758"/>
              <a:gd name="connsiteX4" fmla="*/ 1619106 w 1619106"/>
              <a:gd name="connsiteY4" fmla="*/ 288758 h 288758"/>
              <a:gd name="connsiteX0" fmla="*/ 0 w 1619106"/>
              <a:gd name="connsiteY0" fmla="*/ 0 h 288758"/>
              <a:gd name="connsiteX1" fmla="*/ 330000 w 1619106"/>
              <a:gd name="connsiteY1" fmla="*/ 97854 h 288758"/>
              <a:gd name="connsiteX2" fmla="*/ 892520 w 1619106"/>
              <a:gd name="connsiteY2" fmla="*/ 136817 h 288758"/>
              <a:gd name="connsiteX3" fmla="*/ 1306792 w 1619106"/>
              <a:gd name="connsiteY3" fmla="*/ 185269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7002" y="60304"/>
                  <a:pt x="181247" y="75051"/>
                  <a:pt x="330000" y="97854"/>
                </a:cubicBezTo>
                <a:cubicBezTo>
                  <a:pt x="478753" y="120657"/>
                  <a:pt x="729721" y="122248"/>
                  <a:pt x="892520" y="136817"/>
                </a:cubicBezTo>
                <a:lnTo>
                  <a:pt x="1306792" y="185269"/>
                </a:lnTo>
                <a:cubicBezTo>
                  <a:pt x="1431691" y="198446"/>
                  <a:pt x="1536054" y="225606"/>
                  <a:pt x="1619106" y="28875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8" name="Freeform: Shape 117">
            <a:extLst>
              <a:ext uri="{FF2B5EF4-FFF2-40B4-BE49-F238E27FC236}">
                <a16:creationId xmlns:a16="http://schemas.microsoft.com/office/drawing/2014/main" id="{F479214B-D4B3-8C8A-C975-928503BFBC44}"/>
              </a:ext>
            </a:extLst>
          </p:cNvPr>
          <p:cNvSpPr/>
          <p:nvPr/>
        </p:nvSpPr>
        <p:spPr>
          <a:xfrm flipH="1">
            <a:off x="2298752" y="4423512"/>
            <a:ext cx="3537817" cy="48990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06792 w 1619106"/>
              <a:gd name="connsiteY3" fmla="*/ 185269 h 288758"/>
              <a:gd name="connsiteX4" fmla="*/ 1619106 w 1619106"/>
              <a:gd name="connsiteY4" fmla="*/ 288758 h 288758"/>
              <a:gd name="connsiteX0" fmla="*/ 0 w 1619106"/>
              <a:gd name="connsiteY0" fmla="*/ 0 h 288758"/>
              <a:gd name="connsiteX1" fmla="*/ 330000 w 1619106"/>
              <a:gd name="connsiteY1" fmla="*/ 97854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295753 w 1619106"/>
              <a:gd name="connsiteY1" fmla="*/ 121545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309452 w 1619106"/>
              <a:gd name="connsiteY1" fmla="*/ 109699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309452 w 1619106"/>
              <a:gd name="connsiteY1" fmla="*/ 109699 h 288758"/>
              <a:gd name="connsiteX2" fmla="*/ 885670 w 1619106"/>
              <a:gd name="connsiteY2" fmla="*/ 157546 h 288758"/>
              <a:gd name="connsiteX3" fmla="*/ 1306792 w 1619106"/>
              <a:gd name="connsiteY3" fmla="*/ 185269 h 288758"/>
              <a:gd name="connsiteX4" fmla="*/ 1619106 w 1619106"/>
              <a:gd name="connsiteY4" fmla="*/ 288758 h 288758"/>
              <a:gd name="connsiteX0" fmla="*/ 0 w 1607690"/>
              <a:gd name="connsiteY0" fmla="*/ 0 h 288758"/>
              <a:gd name="connsiteX1" fmla="*/ 298036 w 1607690"/>
              <a:gd name="connsiteY1" fmla="*/ 109699 h 288758"/>
              <a:gd name="connsiteX2" fmla="*/ 874254 w 1607690"/>
              <a:gd name="connsiteY2" fmla="*/ 157546 h 288758"/>
              <a:gd name="connsiteX3" fmla="*/ 1295376 w 1607690"/>
              <a:gd name="connsiteY3" fmla="*/ 185269 h 288758"/>
              <a:gd name="connsiteX4" fmla="*/ 1607690 w 1607690"/>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690" h="288758">
                <a:moveTo>
                  <a:pt x="0" y="0"/>
                </a:moveTo>
                <a:cubicBezTo>
                  <a:pt x="87002" y="60304"/>
                  <a:pt x="152327" y="83441"/>
                  <a:pt x="298036" y="109699"/>
                </a:cubicBezTo>
                <a:cubicBezTo>
                  <a:pt x="443745" y="135957"/>
                  <a:pt x="708031" y="144951"/>
                  <a:pt x="874254" y="157546"/>
                </a:cubicBezTo>
                <a:cubicBezTo>
                  <a:pt x="1040477" y="170141"/>
                  <a:pt x="1157285" y="169118"/>
                  <a:pt x="1295376" y="185269"/>
                </a:cubicBezTo>
                <a:cubicBezTo>
                  <a:pt x="1420275" y="198446"/>
                  <a:pt x="1524638" y="225606"/>
                  <a:pt x="1607690" y="28875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20" name="Straight Arrow Connector 119">
            <a:extLst>
              <a:ext uri="{FF2B5EF4-FFF2-40B4-BE49-F238E27FC236}">
                <a16:creationId xmlns:a16="http://schemas.microsoft.com/office/drawing/2014/main" id="{D10D54D7-5BF2-CFE0-156D-16F36653C8BF}"/>
              </a:ext>
            </a:extLst>
          </p:cNvPr>
          <p:cNvCxnSpPr>
            <a:cxnSpLocks/>
            <a:stCxn id="82" idx="3"/>
            <a:endCxn id="49" idx="0"/>
          </p:cNvCxnSpPr>
          <p:nvPr/>
        </p:nvCxnSpPr>
        <p:spPr>
          <a:xfrm flipH="1">
            <a:off x="3170417" y="4919787"/>
            <a:ext cx="231237"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1" name="Straight Arrow Connector 120">
            <a:extLst>
              <a:ext uri="{FF2B5EF4-FFF2-40B4-BE49-F238E27FC236}">
                <a16:creationId xmlns:a16="http://schemas.microsoft.com/office/drawing/2014/main" id="{5F4B4889-9C48-A945-1678-71CFD5AE54C5}"/>
              </a:ext>
            </a:extLst>
          </p:cNvPr>
          <p:cNvCxnSpPr>
            <a:cxnSpLocks/>
            <a:stCxn id="91" idx="3"/>
            <a:endCxn id="49" idx="0"/>
          </p:cNvCxnSpPr>
          <p:nvPr/>
        </p:nvCxnSpPr>
        <p:spPr>
          <a:xfrm flipH="1">
            <a:off x="3170417" y="4919787"/>
            <a:ext cx="322699"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2" name="Straight Arrow Connector 121">
            <a:extLst>
              <a:ext uri="{FF2B5EF4-FFF2-40B4-BE49-F238E27FC236}">
                <a16:creationId xmlns:a16="http://schemas.microsoft.com/office/drawing/2014/main" id="{5D01F8CA-755D-4397-F024-95460EE41331}"/>
              </a:ext>
            </a:extLst>
          </p:cNvPr>
          <p:cNvCxnSpPr>
            <a:cxnSpLocks/>
            <a:stCxn id="92" idx="3"/>
            <a:endCxn id="49" idx="0"/>
          </p:cNvCxnSpPr>
          <p:nvPr/>
        </p:nvCxnSpPr>
        <p:spPr>
          <a:xfrm flipH="1">
            <a:off x="3170417" y="4919787"/>
            <a:ext cx="414161"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9AC87AAF-89A8-38B5-0EF8-056A9BEEEFA6}"/>
              </a:ext>
            </a:extLst>
          </p:cNvPr>
          <p:cNvCxnSpPr>
            <a:cxnSpLocks/>
            <a:stCxn id="93" idx="3"/>
            <a:endCxn id="49" idx="0"/>
          </p:cNvCxnSpPr>
          <p:nvPr/>
        </p:nvCxnSpPr>
        <p:spPr>
          <a:xfrm flipH="1">
            <a:off x="3170416" y="4919787"/>
            <a:ext cx="505626"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7112CA31-844D-0259-A652-1D75E1E78D21}"/>
              </a:ext>
            </a:extLst>
          </p:cNvPr>
          <p:cNvCxnSpPr>
            <a:cxnSpLocks/>
            <a:stCxn id="58" idx="5"/>
            <a:endCxn id="49" idx="0"/>
          </p:cNvCxnSpPr>
          <p:nvPr/>
        </p:nvCxnSpPr>
        <p:spPr>
          <a:xfrm>
            <a:off x="2970208" y="4919787"/>
            <a:ext cx="200209"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5" name="Straight Arrow Connector 124">
            <a:extLst>
              <a:ext uri="{FF2B5EF4-FFF2-40B4-BE49-F238E27FC236}">
                <a16:creationId xmlns:a16="http://schemas.microsoft.com/office/drawing/2014/main" id="{41E02B32-5CED-69FE-3EC7-088C35E5C059}"/>
              </a:ext>
            </a:extLst>
          </p:cNvPr>
          <p:cNvCxnSpPr>
            <a:cxnSpLocks/>
            <a:stCxn id="95" idx="5"/>
            <a:endCxn id="49" idx="0"/>
          </p:cNvCxnSpPr>
          <p:nvPr/>
        </p:nvCxnSpPr>
        <p:spPr>
          <a:xfrm>
            <a:off x="2604360" y="4919787"/>
            <a:ext cx="566057"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143" name="Freeform: Shape 142">
            <a:extLst>
              <a:ext uri="{FF2B5EF4-FFF2-40B4-BE49-F238E27FC236}">
                <a16:creationId xmlns:a16="http://schemas.microsoft.com/office/drawing/2014/main" id="{5E378431-855F-B642-00CB-C41BE5075E3F}"/>
              </a:ext>
            </a:extLst>
          </p:cNvPr>
          <p:cNvSpPr/>
          <p:nvPr/>
        </p:nvSpPr>
        <p:spPr>
          <a:xfrm flipH="1">
            <a:off x="2328179" y="4373801"/>
            <a:ext cx="4912840" cy="51627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7108" y="87187"/>
                  <a:pt x="262307" y="121296"/>
                </a:cubicBezTo>
                <a:cubicBezTo>
                  <a:pt x="477506" y="155405"/>
                  <a:pt x="990551" y="181427"/>
                  <a:pt x="1291193" y="204654"/>
                </a:cubicBezTo>
                <a:cubicBezTo>
                  <a:pt x="1416092" y="217831"/>
                  <a:pt x="1560854" y="227008"/>
                  <a:pt x="1648076" y="286023"/>
                </a:cubicBezTo>
              </a:path>
            </a:pathLst>
          </a:custGeom>
          <a:noFill/>
          <a:ln>
            <a:solidFill>
              <a:srgbClr val="C00000"/>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4" name="Freeform: Shape 143">
            <a:extLst>
              <a:ext uri="{FF2B5EF4-FFF2-40B4-BE49-F238E27FC236}">
                <a16:creationId xmlns:a16="http://schemas.microsoft.com/office/drawing/2014/main" id="{5874EF2B-A539-4F11-11C7-99006D5118AA}"/>
              </a:ext>
            </a:extLst>
          </p:cNvPr>
          <p:cNvSpPr/>
          <p:nvPr/>
        </p:nvSpPr>
        <p:spPr>
          <a:xfrm flipH="1">
            <a:off x="2335330" y="4380205"/>
            <a:ext cx="4987935" cy="5290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 name="connsiteX0" fmla="*/ 0 w 1648076"/>
              <a:gd name="connsiteY0" fmla="*/ 0 h 286023"/>
              <a:gd name="connsiteX1" fmla="*/ 255667 w 1648076"/>
              <a:gd name="connsiteY1" fmla="*/ 143025 h 286023"/>
              <a:gd name="connsiteX2" fmla="*/ 1291193 w 1648076"/>
              <a:gd name="connsiteY2" fmla="*/ 204654 h 286023"/>
              <a:gd name="connsiteX3" fmla="*/ 1648076 w 1648076"/>
              <a:gd name="connsiteY3" fmla="*/ 286023 h 286023"/>
              <a:gd name="connsiteX0" fmla="*/ 0 w 1648076"/>
              <a:gd name="connsiteY0" fmla="*/ 0 h 286023"/>
              <a:gd name="connsiteX1" fmla="*/ 255667 w 1648076"/>
              <a:gd name="connsiteY1" fmla="*/ 143025 h 286023"/>
              <a:gd name="connsiteX2" fmla="*/ 1259652 w 1648076"/>
              <a:gd name="connsiteY2" fmla="*/ 212803 h 286023"/>
              <a:gd name="connsiteX3" fmla="*/ 1648076 w 1648076"/>
              <a:gd name="connsiteY3" fmla="*/ 286023 h 286023"/>
              <a:gd name="connsiteX0" fmla="*/ 0 w 1648076"/>
              <a:gd name="connsiteY0" fmla="*/ 0 h 286023"/>
              <a:gd name="connsiteX1" fmla="*/ 255667 w 1648076"/>
              <a:gd name="connsiteY1" fmla="*/ 137593 h 286023"/>
              <a:gd name="connsiteX2" fmla="*/ 1259652 w 1648076"/>
              <a:gd name="connsiteY2" fmla="*/ 212803 h 286023"/>
              <a:gd name="connsiteX3" fmla="*/ 1648076 w 1648076"/>
              <a:gd name="connsiteY3" fmla="*/ 286023 h 286023"/>
              <a:gd name="connsiteX0" fmla="*/ 0 w 1648076"/>
              <a:gd name="connsiteY0" fmla="*/ 0 h 286023"/>
              <a:gd name="connsiteX1" fmla="*/ 255667 w 1648076"/>
              <a:gd name="connsiteY1" fmla="*/ 137593 h 286023"/>
              <a:gd name="connsiteX2" fmla="*/ 1241391 w 1648076"/>
              <a:gd name="connsiteY2" fmla="*/ 204655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8769" y="103484"/>
                  <a:pt x="255667" y="137593"/>
                </a:cubicBezTo>
                <a:cubicBezTo>
                  <a:pt x="462565" y="171702"/>
                  <a:pt x="940749" y="181428"/>
                  <a:pt x="1241391" y="204655"/>
                </a:cubicBezTo>
                <a:cubicBezTo>
                  <a:pt x="1366290" y="217832"/>
                  <a:pt x="1560854" y="227008"/>
                  <a:pt x="1648076" y="286023"/>
                </a:cubicBezTo>
              </a:path>
            </a:pathLst>
          </a:custGeom>
          <a:noFill/>
          <a:ln>
            <a:solidFill>
              <a:srgbClr val="C00000"/>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A716D265-AB33-A5D8-DFEA-A6466CEBDBBF}"/>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14" name="TextBox 13">
            <a:extLst>
              <a:ext uri="{FF2B5EF4-FFF2-40B4-BE49-F238E27FC236}">
                <a16:creationId xmlns:a16="http://schemas.microsoft.com/office/drawing/2014/main" id="{BA287029-1580-392D-7F22-4BB1A668D972}"/>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43" name="TextBox 42">
            <a:extLst>
              <a:ext uri="{FF2B5EF4-FFF2-40B4-BE49-F238E27FC236}">
                <a16:creationId xmlns:a16="http://schemas.microsoft.com/office/drawing/2014/main" id="{A64588DA-7998-33D1-C713-23FF82014177}"/>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46" name="Straight Arrow Connector 45">
            <a:extLst>
              <a:ext uri="{FF2B5EF4-FFF2-40B4-BE49-F238E27FC236}">
                <a16:creationId xmlns:a16="http://schemas.microsoft.com/office/drawing/2014/main" id="{82E57FEB-24D2-21E5-070C-64FB182075BF}"/>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C7EF79C3-F48D-3AB9-BF02-4E66455B760A}"/>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615A9B88-303F-0CA3-8A24-1F9A16A171AC}"/>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E126822D-2C6C-2900-917B-83B90576E06E}"/>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8" name="Title 1">
                <a:extLst>
                  <a:ext uri="{FF2B5EF4-FFF2-40B4-BE49-F238E27FC236}">
                    <a16:creationId xmlns:a16="http://schemas.microsoft.com/office/drawing/2014/main" id="{E126822D-2C6C-2900-917B-83B90576E06E}"/>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278306C3-A9C6-672E-AEAE-A69D29420177}"/>
              </a:ext>
            </a:extLst>
          </p:cNvPr>
          <p:cNvSpPr>
            <a:spLocks noGrp="1"/>
          </p:cNvSpPr>
          <p:nvPr>
            <p:ph type="sldNum" sz="quarter" idx="12"/>
          </p:nvPr>
        </p:nvSpPr>
        <p:spPr/>
        <p:txBody>
          <a:bodyPr/>
          <a:lstStyle/>
          <a:p>
            <a:fld id="{F554FE33-57BC-AC46-850E-1C1298FC3260}" type="slidenum">
              <a:rPr lang="en-US" smtClean="0"/>
              <a:t>29</a:t>
            </a:fld>
            <a:endParaRPr lang="en-US"/>
          </a:p>
        </p:txBody>
      </p:sp>
    </p:spTree>
    <p:extLst>
      <p:ext uri="{BB962C8B-B14F-4D97-AF65-F5344CB8AC3E}">
        <p14:creationId xmlns:p14="http://schemas.microsoft.com/office/powerpoint/2010/main" val="1605162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mph" presetSubtype="1" nodeType="clickEffect">
                                  <p:stCondLst>
                                    <p:cond delay="0"/>
                                  </p:stCondLst>
                                  <p:childTnLst>
                                    <p:set>
                                      <p:cBhvr>
                                        <p:cTn id="6" dur="indefinite"/>
                                        <p:tgtEl>
                                          <p:spTgt spid="19"/>
                                        </p:tgtEl>
                                        <p:attrNameLst>
                                          <p:attrName>stroke.color</p:attrName>
                                        </p:attrNameLst>
                                      </p:cBhvr>
                                      <p:to>
                                        <p:clrVal>
                                          <a:schemeClr val="tx1"/>
                                        </p:clrVal>
                                      </p:to>
                                    </p:set>
                                    <p:set>
                                      <p:cBhvr>
                                        <p:cTn id="7" dur="indefinite"/>
                                        <p:tgtEl>
                                          <p:spTgt spid="19"/>
                                        </p:tgtEl>
                                        <p:attrNameLst>
                                          <p:attrName>stroke.on</p:attrName>
                                        </p:attrNameLst>
                                      </p:cBhvr>
                                      <p:to>
                                        <p:strVal val="true"/>
                                      </p:to>
                                    </p:set>
                                  </p:childTnLst>
                                </p:cTn>
                              </p:par>
                              <p:par>
                                <p:cTn id="8" presetID="7" presetClass="emph" presetSubtype="1" nodeType="withEffect">
                                  <p:stCondLst>
                                    <p:cond delay="0"/>
                                  </p:stCondLst>
                                  <p:childTnLst>
                                    <p:set>
                                      <p:cBhvr>
                                        <p:cTn id="9" dur="indefinite"/>
                                        <p:tgtEl>
                                          <p:spTgt spid="115"/>
                                        </p:tgtEl>
                                        <p:attrNameLst>
                                          <p:attrName>stroke.color</p:attrName>
                                        </p:attrNameLst>
                                      </p:cBhvr>
                                      <p:to>
                                        <p:clrVal>
                                          <a:schemeClr val="tx1"/>
                                        </p:clrVal>
                                      </p:to>
                                    </p:set>
                                    <p:set>
                                      <p:cBhvr>
                                        <p:cTn id="10" dur="indefinite"/>
                                        <p:tgtEl>
                                          <p:spTgt spid="115"/>
                                        </p:tgtEl>
                                        <p:attrNameLst>
                                          <p:attrName>stroke.on</p:attrName>
                                        </p:attrNameLst>
                                      </p:cBhvr>
                                      <p:to>
                                        <p:strVal val="true"/>
                                      </p:to>
                                    </p:set>
                                  </p:childTnLst>
                                </p:cTn>
                              </p:par>
                              <p:par>
                                <p:cTn id="11" presetID="7" presetClass="emph" presetSubtype="1" nodeType="withEffect">
                                  <p:stCondLst>
                                    <p:cond delay="0"/>
                                  </p:stCondLst>
                                  <p:childTnLst>
                                    <p:set>
                                      <p:cBhvr>
                                        <p:cTn id="12" dur="indefinite"/>
                                        <p:tgtEl>
                                          <p:spTgt spid="116"/>
                                        </p:tgtEl>
                                        <p:attrNameLst>
                                          <p:attrName>stroke.color</p:attrName>
                                        </p:attrNameLst>
                                      </p:cBhvr>
                                      <p:to>
                                        <p:clrVal>
                                          <a:schemeClr val="tx1"/>
                                        </p:clrVal>
                                      </p:to>
                                    </p:set>
                                    <p:set>
                                      <p:cBhvr>
                                        <p:cTn id="13" dur="indefinite"/>
                                        <p:tgtEl>
                                          <p:spTgt spid="116"/>
                                        </p:tgtEl>
                                        <p:attrNameLst>
                                          <p:attrName>stroke.on</p:attrName>
                                        </p:attrNameLst>
                                      </p:cBhvr>
                                      <p:to>
                                        <p:strVal val="true"/>
                                      </p:to>
                                    </p:set>
                                  </p:childTnLst>
                                </p:cTn>
                              </p:par>
                              <p:par>
                                <p:cTn id="14" presetID="7" presetClass="emph" presetSubtype="1" nodeType="withEffect">
                                  <p:stCondLst>
                                    <p:cond delay="0"/>
                                  </p:stCondLst>
                                  <p:childTnLst>
                                    <p:set>
                                      <p:cBhvr>
                                        <p:cTn id="15" dur="indefinite"/>
                                        <p:tgtEl>
                                          <p:spTgt spid="21"/>
                                        </p:tgtEl>
                                        <p:attrNameLst>
                                          <p:attrName>stroke.color</p:attrName>
                                        </p:attrNameLst>
                                      </p:cBhvr>
                                      <p:to>
                                        <p:clrVal>
                                          <a:schemeClr val="tx1"/>
                                        </p:clrVal>
                                      </p:to>
                                    </p:set>
                                    <p:set>
                                      <p:cBhvr>
                                        <p:cTn id="16" dur="indefinite"/>
                                        <p:tgtEl>
                                          <p:spTgt spid="21"/>
                                        </p:tgtEl>
                                        <p:attrNameLst>
                                          <p:attrName>stroke.on</p:attrName>
                                        </p:attrNameLst>
                                      </p:cBhvr>
                                      <p:to>
                                        <p:strVal val="true"/>
                                      </p:to>
                                    </p:set>
                                  </p:childTnLst>
                                </p:cTn>
                              </p:par>
                              <p:par>
                                <p:cTn id="17" presetID="7" presetClass="emph" presetSubtype="1" nodeType="withEffect">
                                  <p:stCondLst>
                                    <p:cond delay="0"/>
                                  </p:stCondLst>
                                  <p:childTnLst>
                                    <p:set>
                                      <p:cBhvr>
                                        <p:cTn id="18" dur="indefinite"/>
                                        <p:tgtEl>
                                          <p:spTgt spid="117"/>
                                        </p:tgtEl>
                                        <p:attrNameLst>
                                          <p:attrName>stroke.color</p:attrName>
                                        </p:attrNameLst>
                                      </p:cBhvr>
                                      <p:to>
                                        <p:clrVal>
                                          <a:schemeClr val="tx1"/>
                                        </p:clrVal>
                                      </p:to>
                                    </p:set>
                                    <p:set>
                                      <p:cBhvr>
                                        <p:cTn id="19" dur="indefinite"/>
                                        <p:tgtEl>
                                          <p:spTgt spid="117"/>
                                        </p:tgtEl>
                                        <p:attrNameLst>
                                          <p:attrName>stroke.on</p:attrName>
                                        </p:attrNameLst>
                                      </p:cBhvr>
                                      <p:to>
                                        <p:strVal val="true"/>
                                      </p:to>
                                    </p:set>
                                  </p:childTnLst>
                                </p:cTn>
                              </p:par>
                              <p:par>
                                <p:cTn id="20" presetID="7" presetClass="emph" presetSubtype="1" nodeType="withEffect">
                                  <p:stCondLst>
                                    <p:cond delay="0"/>
                                  </p:stCondLst>
                                  <p:childTnLst>
                                    <p:set>
                                      <p:cBhvr>
                                        <p:cTn id="21" dur="indefinite"/>
                                        <p:tgtEl>
                                          <p:spTgt spid="118"/>
                                        </p:tgtEl>
                                        <p:attrNameLst>
                                          <p:attrName>stroke.color</p:attrName>
                                        </p:attrNameLst>
                                      </p:cBhvr>
                                      <p:to>
                                        <p:clrVal>
                                          <a:schemeClr val="tx1"/>
                                        </p:clrVal>
                                      </p:to>
                                    </p:set>
                                    <p:set>
                                      <p:cBhvr>
                                        <p:cTn id="22" dur="indefinite"/>
                                        <p:tgtEl>
                                          <p:spTgt spid="118"/>
                                        </p:tgtEl>
                                        <p:attrNameLst>
                                          <p:attrName>stroke.on</p:attrName>
                                        </p:attrNameLst>
                                      </p:cBhvr>
                                      <p:to>
                                        <p:strVal val="true"/>
                                      </p:to>
                                    </p:set>
                                  </p:childTnLst>
                                </p:cTn>
                              </p:par>
                              <p:par>
                                <p:cTn id="23" presetID="7" presetClass="emph" presetSubtype="1" nodeType="withEffect">
                                  <p:stCondLst>
                                    <p:cond delay="0"/>
                                  </p:stCondLst>
                                  <p:childTnLst>
                                    <p:set>
                                      <p:cBhvr>
                                        <p:cTn id="24" dur="indefinite"/>
                                        <p:tgtEl>
                                          <p:spTgt spid="23"/>
                                        </p:tgtEl>
                                        <p:attrNameLst>
                                          <p:attrName>stroke.color</p:attrName>
                                        </p:attrNameLst>
                                      </p:cBhvr>
                                      <p:to>
                                        <p:clrVal>
                                          <a:schemeClr val="tx1"/>
                                        </p:clrVal>
                                      </p:to>
                                    </p:set>
                                    <p:set>
                                      <p:cBhvr>
                                        <p:cTn id="25" dur="indefinite"/>
                                        <p:tgtEl>
                                          <p:spTgt spid="23"/>
                                        </p:tgtEl>
                                        <p:attrNameLst>
                                          <p:attrName>stroke.on</p:attrName>
                                        </p:attrNameLst>
                                      </p:cBhvr>
                                      <p:to>
                                        <p:strVal val="true"/>
                                      </p:to>
                                    </p:set>
                                  </p:childTnLst>
                                </p:cTn>
                              </p:par>
                              <p:par>
                                <p:cTn id="26" presetID="7" presetClass="emph" presetSubtype="1" nodeType="withEffect">
                                  <p:stCondLst>
                                    <p:cond delay="0"/>
                                  </p:stCondLst>
                                  <p:childTnLst>
                                    <p:set>
                                      <p:cBhvr>
                                        <p:cTn id="27" dur="indefinite"/>
                                        <p:tgtEl>
                                          <p:spTgt spid="143"/>
                                        </p:tgtEl>
                                        <p:attrNameLst>
                                          <p:attrName>stroke.color</p:attrName>
                                        </p:attrNameLst>
                                      </p:cBhvr>
                                      <p:to>
                                        <p:clrVal>
                                          <a:schemeClr val="tx1"/>
                                        </p:clrVal>
                                      </p:to>
                                    </p:set>
                                    <p:set>
                                      <p:cBhvr>
                                        <p:cTn id="28" dur="indefinite"/>
                                        <p:tgtEl>
                                          <p:spTgt spid="143"/>
                                        </p:tgtEl>
                                        <p:attrNameLst>
                                          <p:attrName>stroke.on</p:attrName>
                                        </p:attrNameLst>
                                      </p:cBhvr>
                                      <p:to>
                                        <p:strVal val="true"/>
                                      </p:to>
                                    </p:set>
                                  </p:childTnLst>
                                </p:cTn>
                              </p:par>
                              <p:par>
                                <p:cTn id="29" presetID="7" presetClass="emph" presetSubtype="1" nodeType="withEffect">
                                  <p:stCondLst>
                                    <p:cond delay="0"/>
                                  </p:stCondLst>
                                  <p:childTnLst>
                                    <p:set>
                                      <p:cBhvr>
                                        <p:cTn id="30" dur="indefinite"/>
                                        <p:tgtEl>
                                          <p:spTgt spid="144"/>
                                        </p:tgtEl>
                                        <p:attrNameLst>
                                          <p:attrName>stroke.color</p:attrName>
                                        </p:attrNameLst>
                                      </p:cBhvr>
                                      <p:to>
                                        <p:clrVal>
                                          <a:schemeClr val="tx1"/>
                                        </p:clrVal>
                                      </p:to>
                                    </p:set>
                                    <p:set>
                                      <p:cBhvr>
                                        <p:cTn id="31" dur="indefinite"/>
                                        <p:tgtEl>
                                          <p:spTgt spid="144"/>
                                        </p:tgtEl>
                                        <p:attrNameLst>
                                          <p:attrName>stroke.on</p:attrName>
                                        </p:attrNameLst>
                                      </p:cBhvr>
                                      <p:to>
                                        <p:strVal val="true"/>
                                      </p:to>
                                    </p:set>
                                  </p:childTnLst>
                                </p:cTn>
                              </p:par>
                            </p:childTnLst>
                          </p:cTn>
                        </p:par>
                      </p:childTnLst>
                    </p:cTn>
                  </p:par>
                  <p:par>
                    <p:cTn id="32" fill="hold">
                      <p:stCondLst>
                        <p:cond delay="indefinite"/>
                      </p:stCondLst>
                      <p:childTnLst>
                        <p:par>
                          <p:cTn id="33" fill="hold">
                            <p:stCondLst>
                              <p:cond delay="0"/>
                            </p:stCondLst>
                            <p:childTnLst>
                              <p:par>
                                <p:cTn id="34" presetID="7" presetClass="emph" presetSubtype="1" nodeType="clickEffect">
                                  <p:stCondLst>
                                    <p:cond delay="0"/>
                                  </p:stCondLst>
                                  <p:childTnLst>
                                    <p:set>
                                      <p:cBhvr>
                                        <p:cTn id="35" dur="indefinite"/>
                                        <p:tgtEl>
                                          <p:spTgt spid="20"/>
                                        </p:tgtEl>
                                        <p:attrNameLst>
                                          <p:attrName>stroke.color</p:attrName>
                                        </p:attrNameLst>
                                      </p:cBhvr>
                                      <p:to>
                                        <p:clrVal>
                                          <a:srgbClr val="62B145"/>
                                        </p:clrVal>
                                      </p:to>
                                    </p:set>
                                    <p:set>
                                      <p:cBhvr>
                                        <p:cTn id="36" dur="indefinite"/>
                                        <p:tgtEl>
                                          <p:spTgt spid="20"/>
                                        </p:tgtEl>
                                        <p:attrNameLst>
                                          <p:attrName>stroke.on</p:attrName>
                                        </p:attrNameLst>
                                      </p:cBhvr>
                                      <p:to>
                                        <p:strVal val="true"/>
                                      </p:to>
                                    </p:set>
                                  </p:childTnLst>
                                </p:cTn>
                              </p:par>
                              <p:par>
                                <p:cTn id="37" presetID="7" presetClass="emph" presetSubtype="1" nodeType="withEffect">
                                  <p:stCondLst>
                                    <p:cond delay="0"/>
                                  </p:stCondLst>
                                  <p:childTnLst>
                                    <p:set>
                                      <p:cBhvr>
                                        <p:cTn id="38" dur="indefinite"/>
                                        <p:tgtEl>
                                          <p:spTgt spid="22"/>
                                        </p:tgtEl>
                                        <p:attrNameLst>
                                          <p:attrName>stroke.color</p:attrName>
                                        </p:attrNameLst>
                                      </p:cBhvr>
                                      <p:to>
                                        <p:clrVal>
                                          <a:srgbClr val="62B145"/>
                                        </p:clrVal>
                                      </p:to>
                                    </p:set>
                                    <p:set>
                                      <p:cBhvr>
                                        <p:cTn id="39" dur="indefinite"/>
                                        <p:tgtEl>
                                          <p:spTgt spid="22"/>
                                        </p:tgtEl>
                                        <p:attrNameLst>
                                          <p:attrName>stroke.on</p:attrName>
                                        </p:attrNameLst>
                                      </p:cBhvr>
                                      <p:to>
                                        <p:strVal val="true"/>
                                      </p:to>
                                    </p:set>
                                  </p:childTnLst>
                                </p:cTn>
                              </p:par>
                              <p:par>
                                <p:cTn id="40" presetID="7" presetClass="emph" presetSubtype="1" nodeType="withEffect">
                                  <p:stCondLst>
                                    <p:cond delay="0"/>
                                  </p:stCondLst>
                                  <p:childTnLst>
                                    <p:set>
                                      <p:cBhvr>
                                        <p:cTn id="41" dur="indefinite"/>
                                        <p:tgtEl>
                                          <p:spTgt spid="25"/>
                                        </p:tgtEl>
                                        <p:attrNameLst>
                                          <p:attrName>stroke.color</p:attrName>
                                        </p:attrNameLst>
                                      </p:cBhvr>
                                      <p:to>
                                        <p:clrVal>
                                          <a:srgbClr val="62B145"/>
                                        </p:clrVal>
                                      </p:to>
                                    </p:set>
                                    <p:set>
                                      <p:cBhvr>
                                        <p:cTn id="42" dur="indefinite"/>
                                        <p:tgtEl>
                                          <p:spTgt spid="25"/>
                                        </p:tgtEl>
                                        <p:attrNameLst>
                                          <p:attrName>stroke.on</p:attrName>
                                        </p:attrNameLst>
                                      </p:cBhvr>
                                      <p:to>
                                        <p:strVal val="true"/>
                                      </p:to>
                                    </p:set>
                                  </p:childTnLst>
                                </p:cTn>
                              </p:par>
                              <p:par>
                                <p:cTn id="43" presetID="7" presetClass="emph" presetSubtype="1" nodeType="withEffect">
                                  <p:stCondLst>
                                    <p:cond delay="0"/>
                                  </p:stCondLst>
                                  <p:childTnLst>
                                    <p:set>
                                      <p:cBhvr>
                                        <p:cTn id="44" dur="indefinite"/>
                                        <p:tgtEl>
                                          <p:spTgt spid="113"/>
                                        </p:tgtEl>
                                        <p:attrNameLst>
                                          <p:attrName>stroke.color</p:attrName>
                                        </p:attrNameLst>
                                      </p:cBhvr>
                                      <p:to>
                                        <p:clrVal>
                                          <a:srgbClr val="62B145"/>
                                        </p:clrVal>
                                      </p:to>
                                    </p:set>
                                    <p:set>
                                      <p:cBhvr>
                                        <p:cTn id="45" dur="indefinite"/>
                                        <p:tgtEl>
                                          <p:spTgt spid="113"/>
                                        </p:tgtEl>
                                        <p:attrNameLst>
                                          <p:attrName>stroke.on</p:attrName>
                                        </p:attrNameLst>
                                      </p:cBhvr>
                                      <p:to>
                                        <p:strVal val="true"/>
                                      </p:to>
                                    </p:set>
                                  </p:childTnLst>
                                </p:cTn>
                              </p:par>
                              <p:par>
                                <p:cTn id="46" presetID="7" presetClass="emph" presetSubtype="1" nodeType="withEffect">
                                  <p:stCondLst>
                                    <p:cond delay="0"/>
                                  </p:stCondLst>
                                  <p:childTnLst>
                                    <p:set>
                                      <p:cBhvr>
                                        <p:cTn id="47" dur="indefinite"/>
                                        <p:tgtEl>
                                          <p:spTgt spid="112"/>
                                        </p:tgtEl>
                                        <p:attrNameLst>
                                          <p:attrName>stroke.color</p:attrName>
                                        </p:attrNameLst>
                                      </p:cBhvr>
                                      <p:to>
                                        <p:clrVal>
                                          <a:srgbClr val="62B145"/>
                                        </p:clrVal>
                                      </p:to>
                                    </p:set>
                                    <p:set>
                                      <p:cBhvr>
                                        <p:cTn id="48" dur="indefinite"/>
                                        <p:tgtEl>
                                          <p:spTgt spid="112"/>
                                        </p:tgtEl>
                                        <p:attrNameLst>
                                          <p:attrName>stroke.on</p:attrName>
                                        </p:attrNameLst>
                                      </p:cBhvr>
                                      <p:to>
                                        <p:strVal val="true"/>
                                      </p:to>
                                    </p:set>
                                  </p:childTnLst>
                                </p:cTn>
                              </p:par>
                              <p:par>
                                <p:cTn id="49" presetID="7" presetClass="emph" presetSubtype="1" nodeType="withEffect">
                                  <p:stCondLst>
                                    <p:cond delay="0"/>
                                  </p:stCondLst>
                                  <p:childTnLst>
                                    <p:set>
                                      <p:cBhvr>
                                        <p:cTn id="50" dur="indefinite"/>
                                        <p:tgtEl>
                                          <p:spTgt spid="111"/>
                                        </p:tgtEl>
                                        <p:attrNameLst>
                                          <p:attrName>stroke.color</p:attrName>
                                        </p:attrNameLst>
                                      </p:cBhvr>
                                      <p:to>
                                        <p:clrVal>
                                          <a:srgbClr val="62B145"/>
                                        </p:clrVal>
                                      </p:to>
                                    </p:set>
                                    <p:set>
                                      <p:cBhvr>
                                        <p:cTn id="51" dur="indefinite"/>
                                        <p:tgtEl>
                                          <p:spTgt spid="111"/>
                                        </p:tgtEl>
                                        <p:attrNameLst>
                                          <p:attrName>stroke.on</p:attrName>
                                        </p:attrNameLst>
                                      </p:cBhvr>
                                      <p:to>
                                        <p:strVal val="true"/>
                                      </p:to>
                                    </p:set>
                                  </p:childTnLst>
                                </p:cTn>
                              </p:par>
                              <p:par>
                                <p:cTn id="52" presetID="7" presetClass="emph" presetSubtype="1" nodeType="withEffect">
                                  <p:stCondLst>
                                    <p:cond delay="0"/>
                                  </p:stCondLst>
                                  <p:childTnLst>
                                    <p:set>
                                      <p:cBhvr>
                                        <p:cTn id="53" dur="indefinite"/>
                                        <p:tgtEl>
                                          <p:spTgt spid="24"/>
                                        </p:tgtEl>
                                        <p:attrNameLst>
                                          <p:attrName>stroke.color</p:attrName>
                                        </p:attrNameLst>
                                      </p:cBhvr>
                                      <p:to>
                                        <p:clrVal>
                                          <a:srgbClr val="62B145"/>
                                        </p:clrVal>
                                      </p:to>
                                    </p:set>
                                    <p:set>
                                      <p:cBhvr>
                                        <p:cTn id="54" dur="indefinite"/>
                                        <p:tgtEl>
                                          <p:spTgt spid="24"/>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49374C-3949-AFC2-0EC1-D9140A2C7D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8BAD14D-381D-496B-ECA5-69649E846FCB}"/>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Context: Decision Diagrams</a:t>
            </a:r>
          </a:p>
        </p:txBody>
      </p:sp>
      <p:sp>
        <p:nvSpPr>
          <p:cNvPr id="6" name="TextBox 5">
            <a:extLst>
              <a:ext uri="{FF2B5EF4-FFF2-40B4-BE49-F238E27FC236}">
                <a16:creationId xmlns:a16="http://schemas.microsoft.com/office/drawing/2014/main" id="{EAB95CAE-D92A-4D4F-93E2-C4B6A7474939}"/>
              </a:ext>
            </a:extLst>
          </p:cNvPr>
          <p:cNvSpPr txBox="1"/>
          <p:nvPr/>
        </p:nvSpPr>
        <p:spPr>
          <a:xfrm>
            <a:off x="838200" y="1534886"/>
            <a:ext cx="3999813"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Binary Decision Diagrams</a:t>
            </a:r>
          </a:p>
        </p:txBody>
      </p:sp>
      <p:sp>
        <p:nvSpPr>
          <p:cNvPr id="22" name="TextBox 21">
            <a:extLst>
              <a:ext uri="{FF2B5EF4-FFF2-40B4-BE49-F238E27FC236}">
                <a16:creationId xmlns:a16="http://schemas.microsoft.com/office/drawing/2014/main" id="{64D4412A-503E-DD03-5D14-DA28A9C6E009}"/>
              </a:ext>
            </a:extLst>
          </p:cNvPr>
          <p:cNvSpPr txBox="1"/>
          <p:nvPr/>
        </p:nvSpPr>
        <p:spPr>
          <a:xfrm>
            <a:off x="929132" y="2077030"/>
            <a:ext cx="3435556" cy="2308324"/>
          </a:xfrm>
          <a:prstGeom prst="rect">
            <a:avLst/>
          </a:prstGeom>
          <a:noFill/>
        </p:spPr>
        <p:txBody>
          <a:bodyPr wrap="none" rtlCol="0">
            <a:spAutoFit/>
          </a:bodyPr>
          <a:lstStyle/>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Algebraic Decision Diagrams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Binary Moment Diagrams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Hybrid Decision Diagrams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Weighted BDDs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Local-Invertible Map DDs</a:t>
            </a:r>
          </a:p>
        </p:txBody>
      </p:sp>
      <p:sp>
        <p:nvSpPr>
          <p:cNvPr id="23" name="TextBox 22">
            <a:extLst>
              <a:ext uri="{FF2B5EF4-FFF2-40B4-BE49-F238E27FC236}">
                <a16:creationId xmlns:a16="http://schemas.microsoft.com/office/drawing/2014/main" id="{493E0934-C6BE-D705-A8A6-7E9B9DD3DA11}"/>
              </a:ext>
            </a:extLst>
          </p:cNvPr>
          <p:cNvSpPr txBox="1"/>
          <p:nvPr/>
        </p:nvSpPr>
        <p:spPr>
          <a:xfrm>
            <a:off x="838199" y="4630617"/>
            <a:ext cx="4511171" cy="461665"/>
          </a:xfrm>
          <a:prstGeom prst="rect">
            <a:avLst/>
          </a:prstGeom>
          <a:noFill/>
        </p:spPr>
        <p:txBody>
          <a:bodyPr wrap="square" rtlCol="0">
            <a:spAutoFit/>
          </a:bodyPr>
          <a:lstStyle/>
          <a:p>
            <a:r>
              <a:rPr lang="en-US" sz="2400" b="1" dirty="0">
                <a:latin typeface="Arial" panose="020B0604020202020204" pitchFamily="34" charset="0"/>
                <a:cs typeface="Arial" panose="020B0604020202020204" pitchFamily="34" charset="0"/>
              </a:rPr>
              <a:t>Sentential Decision Diagrams</a:t>
            </a:r>
          </a:p>
        </p:txBody>
      </p:sp>
      <p:sp>
        <p:nvSpPr>
          <p:cNvPr id="24" name="TextBox 23">
            <a:extLst>
              <a:ext uri="{FF2B5EF4-FFF2-40B4-BE49-F238E27FC236}">
                <a16:creationId xmlns:a16="http://schemas.microsoft.com/office/drawing/2014/main" id="{3BDD5F4D-56DE-19D5-C0EF-7D5590557E30}"/>
              </a:ext>
            </a:extLst>
          </p:cNvPr>
          <p:cNvSpPr txBox="1"/>
          <p:nvPr/>
        </p:nvSpPr>
        <p:spPr>
          <a:xfrm>
            <a:off x="929132" y="5047421"/>
            <a:ext cx="2507931" cy="1200329"/>
          </a:xfrm>
          <a:prstGeom prst="rect">
            <a:avLst/>
          </a:prstGeom>
          <a:noFill/>
        </p:spPr>
        <p:txBody>
          <a:bodyPr wrap="none" rtlCol="0">
            <a:spAutoFit/>
          </a:bodyPr>
          <a:lstStyle/>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Variable-Shift SDDs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Probabilistic SDDs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p:txBody>
      </p:sp>
      <p:sp>
        <p:nvSpPr>
          <p:cNvPr id="3" name="TextBox 2">
            <a:extLst>
              <a:ext uri="{FF2B5EF4-FFF2-40B4-BE49-F238E27FC236}">
                <a16:creationId xmlns:a16="http://schemas.microsoft.com/office/drawing/2014/main" id="{95702F58-5C30-2DE4-0333-D60D390CCCC2}"/>
              </a:ext>
            </a:extLst>
          </p:cNvPr>
          <p:cNvSpPr txBox="1"/>
          <p:nvPr/>
        </p:nvSpPr>
        <p:spPr>
          <a:xfrm>
            <a:off x="5091490" y="2296763"/>
            <a:ext cx="2377639"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Hardware Verification</a:t>
            </a:r>
          </a:p>
        </p:txBody>
      </p:sp>
      <p:pic>
        <p:nvPicPr>
          <p:cNvPr id="5" name="Picture 4" descr="A close-up of a white text&#10;&#10;AI-generated content may be incorrect.">
            <a:extLst>
              <a:ext uri="{FF2B5EF4-FFF2-40B4-BE49-F238E27FC236}">
                <a16:creationId xmlns:a16="http://schemas.microsoft.com/office/drawing/2014/main" id="{76D671E1-B087-BDC6-D094-5B20560F61BF}"/>
              </a:ext>
            </a:extLst>
          </p:cNvPr>
          <p:cNvPicPr>
            <a:picLocks noChangeAspect="1"/>
          </p:cNvPicPr>
          <p:nvPr/>
        </p:nvPicPr>
        <p:blipFill>
          <a:blip r:embed="rId3"/>
          <a:stretch>
            <a:fillRect/>
          </a:stretch>
        </p:blipFill>
        <p:spPr>
          <a:xfrm>
            <a:off x="7517196" y="1627220"/>
            <a:ext cx="4119957" cy="1297980"/>
          </a:xfrm>
          <a:prstGeom prst="rect">
            <a:avLst/>
          </a:prstGeom>
        </p:spPr>
      </p:pic>
      <p:pic>
        <p:nvPicPr>
          <p:cNvPr id="11" name="Picture 10" descr="A close-up of a document&#10;&#10;AI-generated content may be incorrect.">
            <a:extLst>
              <a:ext uri="{FF2B5EF4-FFF2-40B4-BE49-F238E27FC236}">
                <a16:creationId xmlns:a16="http://schemas.microsoft.com/office/drawing/2014/main" id="{18AE17BC-06C5-A3C0-4F0E-A2798B823D47}"/>
              </a:ext>
            </a:extLst>
          </p:cNvPr>
          <p:cNvPicPr>
            <a:picLocks noChangeAspect="1"/>
          </p:cNvPicPr>
          <p:nvPr/>
        </p:nvPicPr>
        <p:blipFill>
          <a:blip r:embed="rId4"/>
          <a:stretch>
            <a:fillRect/>
          </a:stretch>
        </p:blipFill>
        <p:spPr>
          <a:xfrm>
            <a:off x="7517195" y="3231192"/>
            <a:ext cx="4119957" cy="1344890"/>
          </a:xfrm>
          <a:prstGeom prst="rect">
            <a:avLst/>
          </a:prstGeom>
        </p:spPr>
      </p:pic>
      <p:pic>
        <p:nvPicPr>
          <p:cNvPr id="19" name="Picture 18" descr="A close-up of a sign&#10;&#10;AI-generated content may be incorrect.">
            <a:extLst>
              <a:ext uri="{FF2B5EF4-FFF2-40B4-BE49-F238E27FC236}">
                <a16:creationId xmlns:a16="http://schemas.microsoft.com/office/drawing/2014/main" id="{04151E8A-A431-B749-B36F-1F1636772E82}"/>
              </a:ext>
            </a:extLst>
          </p:cNvPr>
          <p:cNvPicPr>
            <a:picLocks noChangeAspect="1"/>
          </p:cNvPicPr>
          <p:nvPr/>
        </p:nvPicPr>
        <p:blipFill>
          <a:blip r:embed="rId5"/>
          <a:stretch>
            <a:fillRect/>
          </a:stretch>
        </p:blipFill>
        <p:spPr>
          <a:xfrm>
            <a:off x="7878535" y="4861449"/>
            <a:ext cx="3548743" cy="1764779"/>
          </a:xfrm>
          <a:prstGeom prst="rect">
            <a:avLst/>
          </a:prstGeom>
        </p:spPr>
      </p:pic>
      <p:sp>
        <p:nvSpPr>
          <p:cNvPr id="21" name="TextBox 20">
            <a:extLst>
              <a:ext uri="{FF2B5EF4-FFF2-40B4-BE49-F238E27FC236}">
                <a16:creationId xmlns:a16="http://schemas.microsoft.com/office/drawing/2014/main" id="{B49F7911-0F4C-EBC5-7990-608E3671A2EB}"/>
              </a:ext>
            </a:extLst>
          </p:cNvPr>
          <p:cNvSpPr txBox="1"/>
          <p:nvPr/>
        </p:nvSpPr>
        <p:spPr>
          <a:xfrm>
            <a:off x="4865487" y="3732395"/>
            <a:ext cx="2877711"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Probabilistic Programming</a:t>
            </a:r>
          </a:p>
        </p:txBody>
      </p:sp>
      <p:sp>
        <p:nvSpPr>
          <p:cNvPr id="25" name="TextBox 24">
            <a:extLst>
              <a:ext uri="{FF2B5EF4-FFF2-40B4-BE49-F238E27FC236}">
                <a16:creationId xmlns:a16="http://schemas.microsoft.com/office/drawing/2014/main" id="{19E78620-2418-24EE-CE89-EFC148E6FD30}"/>
              </a:ext>
            </a:extLst>
          </p:cNvPr>
          <p:cNvSpPr txBox="1"/>
          <p:nvPr/>
        </p:nvSpPr>
        <p:spPr>
          <a:xfrm>
            <a:off x="4889979" y="5647585"/>
            <a:ext cx="2749471"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Neuro-symbolic Learning</a:t>
            </a:r>
          </a:p>
        </p:txBody>
      </p:sp>
      <p:sp>
        <p:nvSpPr>
          <p:cNvPr id="4" name="Slide Number Placeholder 3">
            <a:extLst>
              <a:ext uri="{FF2B5EF4-FFF2-40B4-BE49-F238E27FC236}">
                <a16:creationId xmlns:a16="http://schemas.microsoft.com/office/drawing/2014/main" id="{B862B5C6-9138-E29E-E351-C8D251CF8DAA}"/>
              </a:ext>
            </a:extLst>
          </p:cNvPr>
          <p:cNvSpPr>
            <a:spLocks noGrp="1"/>
          </p:cNvSpPr>
          <p:nvPr>
            <p:ph type="sldNum" sz="quarter" idx="12"/>
          </p:nvPr>
        </p:nvSpPr>
        <p:spPr/>
        <p:txBody>
          <a:bodyPr/>
          <a:lstStyle/>
          <a:p>
            <a:fld id="{F554FE33-57BC-AC46-850E-1C1298FC3260}" type="slidenum">
              <a:rPr lang="en-US" smtClean="0"/>
              <a:t>3</a:t>
            </a:fld>
            <a:endParaRPr lang="en-US"/>
          </a:p>
        </p:txBody>
      </p:sp>
    </p:spTree>
    <p:extLst>
      <p:ext uri="{BB962C8B-B14F-4D97-AF65-F5344CB8AC3E}">
        <p14:creationId xmlns:p14="http://schemas.microsoft.com/office/powerpoint/2010/main" val="1900809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dissolve">
                                      <p:cBhvr>
                                        <p:cTn id="13" dur="500"/>
                                        <p:tgtEl>
                                          <p:spTgt spid="3"/>
                                        </p:tgtEl>
                                      </p:cBhvr>
                                    </p:animEffect>
                                  </p:childTnLst>
                                </p:cTn>
                              </p:par>
                              <p:par>
                                <p:cTn id="14" presetID="9"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dissolve">
                                      <p:cBhvr>
                                        <p:cTn id="19" dur="500"/>
                                        <p:tgtEl>
                                          <p:spTgt spid="21"/>
                                        </p:tgtEl>
                                      </p:cBhvr>
                                    </p:animEffect>
                                  </p:childTnLst>
                                </p:cTn>
                              </p:par>
                              <p:par>
                                <p:cTn id="20" presetID="9"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dissolve">
                                      <p:cBhvr>
                                        <p:cTn id="25" dur="500"/>
                                        <p:tgtEl>
                                          <p:spTgt spid="25"/>
                                        </p:tgtEl>
                                      </p:cBhvr>
                                    </p:animEffect>
                                  </p:childTnLst>
                                </p:cTn>
                              </p:par>
                              <p:par>
                                <p:cTn id="26" presetID="9" presetClass="entr" presetSubtype="0" fill="hold"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dissolve">
                                      <p:cBhvr>
                                        <p:cTn id="2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3" grpId="0"/>
      <p:bldP spid="21" grpId="0"/>
      <p:bldP spid="25" grpId="0"/>
    </p:bldLst>
  </p:timing>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80" idx="3"/>
            <a:endCxn id="49" idx="0"/>
          </p:cNvCxnSpPr>
          <p:nvPr/>
        </p:nvCxnSpPr>
        <p:spPr>
          <a:xfrm flipH="1">
            <a:off x="3170417" y="4919787"/>
            <a:ext cx="139775"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97" idx="4"/>
            <a:endCxn id="48" idx="0"/>
          </p:cNvCxnSpPr>
          <p:nvPr/>
        </p:nvCxnSpPr>
        <p:spPr>
          <a:xfrm>
            <a:off x="2317041" y="4925143"/>
            <a:ext cx="488708" cy="458933"/>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2" name="Oval 181">
            <a:extLst>
              <a:ext uri="{FF2B5EF4-FFF2-40B4-BE49-F238E27FC236}">
                <a16:creationId xmlns:a16="http://schemas.microsoft.com/office/drawing/2014/main" id="{26B91B41-EA22-1991-C139-698B1416A247}"/>
              </a:ext>
            </a:extLst>
          </p:cNvPr>
          <p:cNvSpPr/>
          <p:nvPr/>
        </p:nvSpPr>
        <p:spPr>
          <a:xfrm>
            <a:off x="2672243"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0D49448E-3396-5639-B949-A51D89F7FB0A}"/>
              </a:ext>
            </a:extLst>
          </p:cNvPr>
          <p:cNvSpPr/>
          <p:nvPr/>
        </p:nvSpPr>
        <p:spPr>
          <a:xfrm>
            <a:off x="3077805"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1" name="Group 260">
            <a:extLst>
              <a:ext uri="{FF2B5EF4-FFF2-40B4-BE49-F238E27FC236}">
                <a16:creationId xmlns:a16="http://schemas.microsoft.com/office/drawing/2014/main" id="{45268ACB-4DD2-6F5B-EAB1-3318D16B1A73}"/>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C80F3129-8D07-420C-2A71-EA72E057636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1D07BC0A-508F-2F8F-D4D9-89206FD2CDE5}"/>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F90CCA4D-B9C1-FFCA-9E93-977923BF84C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CD3DA072-D889-EAEE-8169-0EAAC38130D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620EE1A0-5E10-2B24-28F7-8123D997C6B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727C31C5-4DCD-D472-A514-AC991F2BE61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EAF566A6-9D07-6937-5101-CD2214181AF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7E812A39-18DF-FDC8-BF60-9FF969DA7914}"/>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00E980DC-C386-C923-C001-DDE7B130C420}"/>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C822E84A-FEE6-7C23-469A-C269A74B8AC7}"/>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4C0C0525-9D06-C347-2C54-327FDE0B2C9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28F29CC7-EB7D-13F6-E832-BD1CD1569A9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CA3DE763-A8B3-5723-FA54-BB8AB374441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3CD8961B-682D-3F33-A725-661384ECEC37}"/>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3EBCBF7-10A8-4D0A-E36F-92147CB72771}"/>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EF3223C9-49EE-68CF-4AA1-AB36F8CFFB23}"/>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778F6A41-AA4A-B158-EB21-B993BB92E9F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FB3AE4A7-F52D-94F3-DB39-18D89BCFCC2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1DE7CE60-CD46-218B-555E-7B26877272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0B66A2F2-AD84-F313-0B57-687A6363EE1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8B49D859-A89B-173E-A739-27970CFD85E5}"/>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094B4AF-4644-4A55-8433-296C888CAA6E}"/>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DE1497D8-F988-1244-6ED0-2C0F9820D8FE}"/>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466A1159-862C-8801-8F9B-896C33BAEAD5}"/>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472C554-8516-BBDC-09C7-9697CD9AD58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327794C4-55AF-DB47-BE1A-0DBC34BC517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D0E8EE0A-8ED0-E61E-3E5D-64E1C5892D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432F367-474E-2034-8D3E-373176CFB582}"/>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047D05C-A83E-B616-9753-6518886194E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92" name="Freeform: Shape 391">
            <a:extLst>
              <a:ext uri="{FF2B5EF4-FFF2-40B4-BE49-F238E27FC236}">
                <a16:creationId xmlns:a16="http://schemas.microsoft.com/office/drawing/2014/main" id="{7F4A7997-ADAB-4FA1-2B34-425F3BF86AAC}"/>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07BB4B49-FA6E-FE04-EAB8-334FCBCD75E1}"/>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6" name="Freeform: Shape 405">
            <a:extLst>
              <a:ext uri="{FF2B5EF4-FFF2-40B4-BE49-F238E27FC236}">
                <a16:creationId xmlns:a16="http://schemas.microsoft.com/office/drawing/2014/main" id="{0B184227-DDC3-63B3-64BC-AEA24943F9BA}"/>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A8E3D021-20F2-3578-9B9C-3D46EF66287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ED098415-3A9D-70CE-2FD9-83870B37BEDF}"/>
              </a:ext>
            </a:extLst>
          </p:cNvPr>
          <p:cNvSpPr/>
          <p:nvPr/>
        </p:nvSpPr>
        <p:spPr>
          <a:xfrm>
            <a:off x="2698187" y="2914023"/>
            <a:ext cx="1504079" cy="231905"/>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DD70F748-D5E2-1733-59B6-6A4E9DB2048A}"/>
              </a:ext>
            </a:extLst>
          </p:cNvPr>
          <p:cNvSpPr/>
          <p:nvPr/>
        </p:nvSpPr>
        <p:spPr>
          <a:xfrm>
            <a:off x="3101856" y="2916930"/>
            <a:ext cx="1267797"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2FD15E0B-87A3-7B70-099A-8E8E9C308EF5}"/>
              </a:ext>
            </a:extLst>
          </p:cNvPr>
          <p:cNvSpPr/>
          <p:nvPr/>
        </p:nvSpPr>
        <p:spPr>
          <a:xfrm>
            <a:off x="2894458" y="3165537"/>
            <a:ext cx="2902471" cy="32899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37851" y="142096"/>
                  <a:pt x="389243" y="146903"/>
                </a:cubicBezTo>
                <a:cubicBezTo>
                  <a:pt x="549982" y="152007"/>
                  <a:pt x="710833" y="152558"/>
                  <a:pt x="871628" y="155386"/>
                </a:cubicBezTo>
                <a:cubicBezTo>
                  <a:pt x="1026507" y="159805"/>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4ADA7ACC-E809-6F8D-9B14-6500BDAF1764}"/>
              </a:ext>
            </a:extLst>
          </p:cNvPr>
          <p:cNvSpPr/>
          <p:nvPr/>
        </p:nvSpPr>
        <p:spPr>
          <a:xfrm>
            <a:off x="3101140" y="3167283"/>
            <a:ext cx="4160204" cy="29485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51141" y="158285"/>
                  <a:pt x="237665" y="111467"/>
                  <a:pt x="383892" y="109872"/>
                </a:cubicBezTo>
                <a:lnTo>
                  <a:pt x="870290" y="111621"/>
                </a:lnTo>
                <a:cubicBezTo>
                  <a:pt x="1025837" y="113795"/>
                  <a:pt x="1192278" y="109740"/>
                  <a:pt x="1317177" y="122917"/>
                </a:cubicBezTo>
                <a:cubicBezTo>
                  <a:pt x="1442076" y="136094"/>
                  <a:pt x="1552109" y="185208"/>
                  <a:pt x="1619106" y="288758"/>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696220" y="3162586"/>
            <a:ext cx="1619106" cy="28875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298753" y="4390441"/>
            <a:ext cx="1891371"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65866 w 1466796"/>
              <a:gd name="connsiteY1" fmla="*/ 192524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91255" y="145379"/>
                  <a:pt x="765866" y="192524"/>
                </a:cubicBezTo>
                <a:cubicBezTo>
                  <a:pt x="1040477" y="239669"/>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324506" y="4379059"/>
            <a:ext cx="1144179" cy="51741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accent6"/>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1" name="Freeform: Shape 20">
            <a:extLst>
              <a:ext uri="{FF2B5EF4-FFF2-40B4-BE49-F238E27FC236}">
                <a16:creationId xmlns:a16="http://schemas.microsoft.com/office/drawing/2014/main" id="{60C1E46F-FC10-1696-F611-849D57CA6DEE}"/>
              </a:ext>
            </a:extLst>
          </p:cNvPr>
          <p:cNvSpPr/>
          <p:nvPr/>
        </p:nvSpPr>
        <p:spPr>
          <a:xfrm flipH="1">
            <a:off x="2317041" y="4405011"/>
            <a:ext cx="3369494" cy="46913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7002" y="60304"/>
                  <a:pt x="223451" y="65666"/>
                  <a:pt x="367515" y="85999"/>
                </a:cubicBezTo>
                <a:cubicBezTo>
                  <a:pt x="511579" y="106332"/>
                  <a:pt x="705885" y="107430"/>
                  <a:pt x="864385" y="121999"/>
                </a:cubicBezTo>
                <a:cubicBezTo>
                  <a:pt x="1022885" y="136568"/>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F5EE8CCF-F67C-7F72-43C7-4A2FD5A74E60}"/>
              </a:ext>
            </a:extLst>
          </p:cNvPr>
          <p:cNvSpPr/>
          <p:nvPr/>
        </p:nvSpPr>
        <p:spPr>
          <a:xfrm flipH="1">
            <a:off x="3324506" y="4396851"/>
            <a:ext cx="2619520" cy="49772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84588" y="94321"/>
                  <a:pt x="110850" y="111230"/>
                  <a:pt x="324836" y="148676"/>
                </a:cubicBezTo>
                <a:cubicBezTo>
                  <a:pt x="538822" y="186122"/>
                  <a:pt x="1083278" y="191844"/>
                  <a:pt x="1300359" y="206702"/>
                </a:cubicBezTo>
                <a:cubicBezTo>
                  <a:pt x="1425258" y="219879"/>
                  <a:pt x="1536054" y="225606"/>
                  <a:pt x="1619106" y="288758"/>
                </a:cubicBezTo>
              </a:path>
            </a:pathLst>
          </a:custGeom>
          <a:noFill/>
          <a:ln>
            <a:solidFill>
              <a:schemeClr val="accent6"/>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C0E6471E-EBC5-4BCB-0B22-E911760AC489}"/>
              </a:ext>
            </a:extLst>
          </p:cNvPr>
          <p:cNvSpPr/>
          <p:nvPr/>
        </p:nvSpPr>
        <p:spPr>
          <a:xfrm flipH="1">
            <a:off x="2311217" y="4387095"/>
            <a:ext cx="4837478" cy="52632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11979 w 1622795"/>
              <a:gd name="connsiteY2" fmla="*/ 162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56067" y="56435"/>
                  <a:pt x="68737" y="66311"/>
                  <a:pt x="270734" y="93461"/>
                </a:cubicBezTo>
                <a:cubicBezTo>
                  <a:pt x="472731" y="120611"/>
                  <a:pt x="911337" y="139675"/>
                  <a:pt x="1211979" y="162902"/>
                </a:cubicBezTo>
                <a:cubicBezTo>
                  <a:pt x="1336878" y="176079"/>
                  <a:pt x="1555798" y="188040"/>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389626" y="4369413"/>
            <a:ext cx="5499701" cy="54834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59754 w 1617850"/>
              <a:gd name="connsiteY1" fmla="*/ 177070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20645"/>
              <a:gd name="connsiteY0" fmla="*/ 0 h 290803"/>
              <a:gd name="connsiteX1" fmla="*/ 259754 w 1620645"/>
              <a:gd name="connsiteY1" fmla="*/ 177070 h 290803"/>
              <a:gd name="connsiteX2" fmla="*/ 712118 w 1620645"/>
              <a:gd name="connsiteY2" fmla="*/ 254790 h 290803"/>
              <a:gd name="connsiteX3" fmla="*/ 1254444 w 1620645"/>
              <a:gd name="connsiteY3" fmla="*/ 274032 h 290803"/>
              <a:gd name="connsiteX4" fmla="*/ 1620645 w 1620645"/>
              <a:gd name="connsiteY4" fmla="*/ 290803 h 290803"/>
              <a:gd name="connsiteX0" fmla="*/ 0 w 1613658"/>
              <a:gd name="connsiteY0" fmla="*/ 0 h 290803"/>
              <a:gd name="connsiteX1" fmla="*/ 259754 w 1613658"/>
              <a:gd name="connsiteY1" fmla="*/ 177070 h 290803"/>
              <a:gd name="connsiteX2" fmla="*/ 712118 w 1613658"/>
              <a:gd name="connsiteY2" fmla="*/ 254790 h 290803"/>
              <a:gd name="connsiteX3" fmla="*/ 1254444 w 1613658"/>
              <a:gd name="connsiteY3" fmla="*/ 274032 h 290803"/>
              <a:gd name="connsiteX4" fmla="*/ 1613658 w 1613658"/>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658" h="290803">
                <a:moveTo>
                  <a:pt x="0" y="0"/>
                </a:moveTo>
                <a:cubicBezTo>
                  <a:pt x="71997" y="84452"/>
                  <a:pt x="141068" y="134605"/>
                  <a:pt x="259754" y="177070"/>
                </a:cubicBezTo>
                <a:cubicBezTo>
                  <a:pt x="378440" y="219535"/>
                  <a:pt x="546336" y="238630"/>
                  <a:pt x="712118" y="254790"/>
                </a:cubicBezTo>
                <a:cubicBezTo>
                  <a:pt x="877900" y="270950"/>
                  <a:pt x="1103735" y="282410"/>
                  <a:pt x="1254444" y="274032"/>
                </a:cubicBezTo>
                <a:cubicBezTo>
                  <a:pt x="1405285" y="265647"/>
                  <a:pt x="1463280" y="227238"/>
                  <a:pt x="1613658" y="290803"/>
                </a:cubicBezTo>
              </a:path>
            </a:pathLst>
          </a:custGeom>
          <a:noFill/>
          <a:ln>
            <a:solidFill>
              <a:schemeClr val="accent6"/>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51501C56-DA22-A1B4-D399-FFC0199E53BC}"/>
              </a:ext>
            </a:extLst>
          </p:cNvPr>
          <p:cNvSpPr/>
          <p:nvPr/>
        </p:nvSpPr>
        <p:spPr>
          <a:xfrm flipH="1">
            <a:off x="3332324" y="4390681"/>
            <a:ext cx="4047793" cy="49788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43879 w 1622795"/>
              <a:gd name="connsiteY2" fmla="*/ 211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42788" y="79656"/>
                  <a:pt x="61264" y="126010"/>
                  <a:pt x="235244" y="161327"/>
                </a:cubicBezTo>
                <a:cubicBezTo>
                  <a:pt x="409224" y="196644"/>
                  <a:pt x="858634" y="210071"/>
                  <a:pt x="1043879" y="211902"/>
                </a:cubicBezTo>
                <a:cubicBezTo>
                  <a:pt x="1169465" y="213143"/>
                  <a:pt x="1542214" y="185143"/>
                  <a:pt x="1622795" y="291590"/>
                </a:cubicBezTo>
              </a:path>
            </a:pathLst>
          </a:custGeom>
          <a:noFill/>
          <a:ln>
            <a:solidFill>
              <a:schemeClr val="accent6"/>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B95B98A-1812-7F88-856C-947954F7FB9E}"/>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266A3E-FD60-15D1-6542-DB2EE16D36B6}"/>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993E02C7-74A1-7143-D27D-3C7DB7D7A130}"/>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C13B2ED7-76C7-CC88-D949-D2E20B1349B7}"/>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34D1DC80-D8D8-B1FD-29AC-2BA6DCB6DE1D}"/>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Oval 79">
            <a:extLst>
              <a:ext uri="{FF2B5EF4-FFF2-40B4-BE49-F238E27FC236}">
                <a16:creationId xmlns:a16="http://schemas.microsoft.com/office/drawing/2014/main" id="{E59A7F9B-068D-46F2-4DB6-4AD2CAA26B48}"/>
              </a:ext>
            </a:extLst>
          </p:cNvPr>
          <p:cNvSpPr/>
          <p:nvPr/>
        </p:nvSpPr>
        <p:spPr>
          <a:xfrm>
            <a:off x="3304835"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7" name="Oval 96">
            <a:extLst>
              <a:ext uri="{FF2B5EF4-FFF2-40B4-BE49-F238E27FC236}">
                <a16:creationId xmlns:a16="http://schemas.microsoft.com/office/drawing/2014/main" id="{F980E202-A7AD-2474-4DB6-044378B2A261}"/>
              </a:ext>
            </a:extLst>
          </p:cNvPr>
          <p:cNvSpPr/>
          <p:nvPr/>
        </p:nvSpPr>
        <p:spPr>
          <a:xfrm>
            <a:off x="2298753"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01" name="Group 100">
            <a:extLst>
              <a:ext uri="{FF2B5EF4-FFF2-40B4-BE49-F238E27FC236}">
                <a16:creationId xmlns:a16="http://schemas.microsoft.com/office/drawing/2014/main" id="{A6F99667-2229-9C9A-049F-05C012F8ABC8}"/>
              </a:ext>
            </a:extLst>
          </p:cNvPr>
          <p:cNvGrpSpPr/>
          <p:nvPr/>
        </p:nvGrpSpPr>
        <p:grpSpPr>
          <a:xfrm>
            <a:off x="8487978" y="3399864"/>
            <a:ext cx="1425635" cy="1079520"/>
            <a:chOff x="6963977" y="3399864"/>
            <a:chExt cx="1425635" cy="1079520"/>
          </a:xfrm>
        </p:grpSpPr>
        <p:sp>
          <p:nvSpPr>
            <p:cNvPr id="295" name="Oval 294">
              <a:extLst>
                <a:ext uri="{FF2B5EF4-FFF2-40B4-BE49-F238E27FC236}">
                  <a16:creationId xmlns:a16="http://schemas.microsoft.com/office/drawing/2014/main" id="{04CA305A-15A9-3CAA-EA17-0D8BC6B63909}"/>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6" name="Oval 295">
              <a:extLst>
                <a:ext uri="{FF2B5EF4-FFF2-40B4-BE49-F238E27FC236}">
                  <a16:creationId xmlns:a16="http://schemas.microsoft.com/office/drawing/2014/main" id="{0535F11D-A02D-25EA-E83E-FDFD845B2D44}"/>
                </a:ext>
              </a:extLst>
            </p:cNvPr>
            <p:cNvSpPr/>
            <p:nvPr/>
          </p:nvSpPr>
          <p:spPr>
            <a:xfrm>
              <a:off x="7630644" y="393430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7" name="Oval 296">
              <a:extLst>
                <a:ext uri="{FF2B5EF4-FFF2-40B4-BE49-F238E27FC236}">
                  <a16:creationId xmlns:a16="http://schemas.microsoft.com/office/drawing/2014/main" id="{C99FD059-CE9F-7232-0960-CB259544C17B}"/>
                </a:ext>
              </a:extLst>
            </p:cNvPr>
            <p:cNvSpPr/>
            <p:nvPr/>
          </p:nvSpPr>
          <p:spPr>
            <a:xfrm>
              <a:off x="8038738" y="392843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98" name="Group 297">
              <a:extLst>
                <a:ext uri="{FF2B5EF4-FFF2-40B4-BE49-F238E27FC236}">
                  <a16:creationId xmlns:a16="http://schemas.microsoft.com/office/drawing/2014/main" id="{02CC5B6A-5C2E-F9E6-E68E-BFCB66215C60}"/>
                </a:ext>
              </a:extLst>
            </p:cNvPr>
            <p:cNvGrpSpPr/>
            <p:nvPr/>
          </p:nvGrpSpPr>
          <p:grpSpPr>
            <a:xfrm>
              <a:off x="7630644" y="3491117"/>
              <a:ext cx="350874" cy="360389"/>
              <a:chOff x="3195085" y="2057961"/>
              <a:chExt cx="350874" cy="360389"/>
            </a:xfrm>
          </p:grpSpPr>
          <p:sp>
            <p:nvSpPr>
              <p:cNvPr id="318" name="Oval 317">
                <a:extLst>
                  <a:ext uri="{FF2B5EF4-FFF2-40B4-BE49-F238E27FC236}">
                    <a16:creationId xmlns:a16="http://schemas.microsoft.com/office/drawing/2014/main" id="{94664BF8-BE40-0A29-2304-96F94F8297C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13E7B228-8084-2337-2236-3FEBF4169161}"/>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78A85F82-9BC5-3E6A-5793-A57F4F8C8BD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1" name="Oval 320">
                <a:extLst>
                  <a:ext uri="{FF2B5EF4-FFF2-40B4-BE49-F238E27FC236}">
                    <a16:creationId xmlns:a16="http://schemas.microsoft.com/office/drawing/2014/main" id="{CEDD6B83-EE2E-462C-A026-AEEAF06B666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2" name="Straight Arrow Connector 321">
                <a:extLst>
                  <a:ext uri="{FF2B5EF4-FFF2-40B4-BE49-F238E27FC236}">
                    <a16:creationId xmlns:a16="http://schemas.microsoft.com/office/drawing/2014/main" id="{DF9B1FDF-48F3-ABE4-66FA-709DEA203D4A}"/>
                  </a:ext>
                </a:extLst>
              </p:cNvPr>
              <p:cNvCxnSpPr>
                <a:cxnSpLocks/>
                <a:stCxn id="320" idx="5"/>
                <a:endCxn id="32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E0D0066A-E71F-3686-DA80-232D6F6AFE72}"/>
                  </a:ext>
                </a:extLst>
              </p:cNvPr>
              <p:cNvCxnSpPr>
                <a:cxnSpLocks/>
                <a:stCxn id="32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99" name="Group 298">
              <a:extLst>
                <a:ext uri="{FF2B5EF4-FFF2-40B4-BE49-F238E27FC236}">
                  <a16:creationId xmlns:a16="http://schemas.microsoft.com/office/drawing/2014/main" id="{58A3FC11-EE58-481C-9686-6C1AD7B76825}"/>
                </a:ext>
              </a:extLst>
            </p:cNvPr>
            <p:cNvGrpSpPr/>
            <p:nvPr/>
          </p:nvGrpSpPr>
          <p:grpSpPr>
            <a:xfrm>
              <a:off x="8098980" y="3960668"/>
              <a:ext cx="246496" cy="256646"/>
              <a:chOff x="3255327" y="2091323"/>
              <a:chExt cx="246496" cy="256646"/>
            </a:xfrm>
          </p:grpSpPr>
          <p:sp>
            <p:nvSpPr>
              <p:cNvPr id="313" name="Oval 312">
                <a:extLst>
                  <a:ext uri="{FF2B5EF4-FFF2-40B4-BE49-F238E27FC236}">
                    <a16:creationId xmlns:a16="http://schemas.microsoft.com/office/drawing/2014/main" id="{7B641DA0-A031-3885-E767-A2C72525BE6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42570A58-981E-2B48-B70F-CF561751E0AC}"/>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7E834E2B-982D-85A0-FBDB-71D36DBBF544}"/>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6" name="Straight Arrow Connector 315">
                <a:extLst>
                  <a:ext uri="{FF2B5EF4-FFF2-40B4-BE49-F238E27FC236}">
                    <a16:creationId xmlns:a16="http://schemas.microsoft.com/office/drawing/2014/main" id="{2FCB5BF0-E94B-69F9-95A4-4C5541B52E2A}"/>
                  </a:ext>
                </a:extLst>
              </p:cNvPr>
              <p:cNvCxnSpPr>
                <a:cxnSpLocks/>
                <a:stCxn id="31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7" name="Straight Arrow Connector 316">
                <a:extLst>
                  <a:ext uri="{FF2B5EF4-FFF2-40B4-BE49-F238E27FC236}">
                    <a16:creationId xmlns:a16="http://schemas.microsoft.com/office/drawing/2014/main" id="{8439B42B-707C-DED3-9D62-1AE1639914FD}"/>
                  </a:ext>
                </a:extLst>
              </p:cNvPr>
              <p:cNvCxnSpPr>
                <a:cxnSpLocks/>
                <a:stCxn id="314" idx="3"/>
                <a:endCxn id="31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FCDB12F1-18C4-1BB0-3E56-BD82F9544B3D}"/>
                </a:ext>
              </a:extLst>
            </p:cNvPr>
            <p:cNvGrpSpPr/>
            <p:nvPr/>
          </p:nvGrpSpPr>
          <p:grpSpPr>
            <a:xfrm>
              <a:off x="7682419" y="3961420"/>
              <a:ext cx="246496" cy="256646"/>
              <a:chOff x="3255327" y="2091323"/>
              <a:chExt cx="246496" cy="256646"/>
            </a:xfrm>
          </p:grpSpPr>
          <p:sp>
            <p:nvSpPr>
              <p:cNvPr id="307" name="Oval 306">
                <a:extLst>
                  <a:ext uri="{FF2B5EF4-FFF2-40B4-BE49-F238E27FC236}">
                    <a16:creationId xmlns:a16="http://schemas.microsoft.com/office/drawing/2014/main" id="{630ACE62-B0F4-1815-A9E6-DE64D378760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8" name="Oval 307">
                <a:extLst>
                  <a:ext uri="{FF2B5EF4-FFF2-40B4-BE49-F238E27FC236}">
                    <a16:creationId xmlns:a16="http://schemas.microsoft.com/office/drawing/2014/main" id="{37F7CE3F-D527-B2A4-FB2F-685FC5CDC91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9" name="Oval 308">
                <a:extLst>
                  <a:ext uri="{FF2B5EF4-FFF2-40B4-BE49-F238E27FC236}">
                    <a16:creationId xmlns:a16="http://schemas.microsoft.com/office/drawing/2014/main" id="{D6B87955-65F2-52C7-CC37-6BBFF373498E}"/>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0" name="Straight Arrow Connector 309">
                <a:extLst>
                  <a:ext uri="{FF2B5EF4-FFF2-40B4-BE49-F238E27FC236}">
                    <a16:creationId xmlns:a16="http://schemas.microsoft.com/office/drawing/2014/main" id="{A0D7B952-BE46-717F-CAC2-89E368AB1577}"/>
                  </a:ext>
                </a:extLst>
              </p:cNvPr>
              <p:cNvCxnSpPr>
                <a:cxnSpLocks/>
                <a:stCxn id="30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1" name="Straight Arrow Connector 310">
                <a:extLst>
                  <a:ext uri="{FF2B5EF4-FFF2-40B4-BE49-F238E27FC236}">
                    <a16:creationId xmlns:a16="http://schemas.microsoft.com/office/drawing/2014/main" id="{B9EEB3D0-19F7-78F0-57E5-28536844F785}"/>
                  </a:ext>
                </a:extLst>
              </p:cNvPr>
              <p:cNvCxnSpPr>
                <a:cxnSpLocks/>
                <a:stCxn id="308" idx="3"/>
                <a:endCxn id="30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01" name="Oval 300">
              <a:extLst>
                <a:ext uri="{FF2B5EF4-FFF2-40B4-BE49-F238E27FC236}">
                  <a16:creationId xmlns:a16="http://schemas.microsoft.com/office/drawing/2014/main" id="{1AA2A2D5-1AC2-4F55-AC50-E6DF64E8AED4}"/>
                </a:ext>
              </a:extLst>
            </p:cNvPr>
            <p:cNvSpPr/>
            <p:nvPr/>
          </p:nvSpPr>
          <p:spPr>
            <a:xfrm>
              <a:off x="7185440"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3" name="Oval 302">
              <a:extLst>
                <a:ext uri="{FF2B5EF4-FFF2-40B4-BE49-F238E27FC236}">
                  <a16:creationId xmlns:a16="http://schemas.microsoft.com/office/drawing/2014/main" id="{F649D822-91CF-952D-C6E3-9667B439A326}"/>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Oval 303">
              <a:extLst>
                <a:ext uri="{FF2B5EF4-FFF2-40B4-BE49-F238E27FC236}">
                  <a16:creationId xmlns:a16="http://schemas.microsoft.com/office/drawing/2014/main" id="{34245609-5A87-9527-45AC-3633ED148A09}"/>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5" name="Oval 304">
              <a:extLst>
                <a:ext uri="{FF2B5EF4-FFF2-40B4-BE49-F238E27FC236}">
                  <a16:creationId xmlns:a16="http://schemas.microsoft.com/office/drawing/2014/main" id="{AD9BE931-333B-082A-34F6-3330B935B481}"/>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3" name="Group 402">
              <a:extLst>
                <a:ext uri="{FF2B5EF4-FFF2-40B4-BE49-F238E27FC236}">
                  <a16:creationId xmlns:a16="http://schemas.microsoft.com/office/drawing/2014/main" id="{F15AE80C-49A0-F1AE-3C9F-C6CEC8B4046D}"/>
                </a:ext>
              </a:extLst>
            </p:cNvPr>
            <p:cNvGrpSpPr/>
            <p:nvPr/>
          </p:nvGrpSpPr>
          <p:grpSpPr>
            <a:xfrm>
              <a:off x="7156925" y="3761029"/>
              <a:ext cx="747402" cy="132635"/>
              <a:chOff x="2879697" y="2486108"/>
              <a:chExt cx="747402" cy="132635"/>
            </a:xfrm>
          </p:grpSpPr>
          <p:sp>
            <p:nvSpPr>
              <p:cNvPr id="404" name="Freeform: Shape 403">
                <a:extLst>
                  <a:ext uri="{FF2B5EF4-FFF2-40B4-BE49-F238E27FC236}">
                    <a16:creationId xmlns:a16="http://schemas.microsoft.com/office/drawing/2014/main" id="{60C8D20E-DEF5-5499-7D1B-70B6AEA3C72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5" name="Freeform: Shape 404">
                <a:extLst>
                  <a:ext uri="{FF2B5EF4-FFF2-40B4-BE49-F238E27FC236}">
                    <a16:creationId xmlns:a16="http://schemas.microsoft.com/office/drawing/2014/main" id="{A6F49715-4FEB-BD6D-C406-61C7748306A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0" name="Group 409">
              <a:extLst>
                <a:ext uri="{FF2B5EF4-FFF2-40B4-BE49-F238E27FC236}">
                  <a16:creationId xmlns:a16="http://schemas.microsoft.com/office/drawing/2014/main" id="{41AFF4DC-A87D-6626-B012-E9794DB259F0}"/>
                </a:ext>
              </a:extLst>
            </p:cNvPr>
            <p:cNvGrpSpPr/>
            <p:nvPr/>
          </p:nvGrpSpPr>
          <p:grpSpPr>
            <a:xfrm>
              <a:off x="7155827" y="3884425"/>
              <a:ext cx="1063372" cy="92216"/>
              <a:chOff x="4768408" y="2603167"/>
              <a:chExt cx="1063372" cy="92216"/>
            </a:xfrm>
          </p:grpSpPr>
          <p:sp>
            <p:nvSpPr>
              <p:cNvPr id="408" name="Freeform: Shape 407">
                <a:extLst>
                  <a:ext uri="{FF2B5EF4-FFF2-40B4-BE49-F238E27FC236}">
                    <a16:creationId xmlns:a16="http://schemas.microsoft.com/office/drawing/2014/main" id="{08E50E20-89CF-41FE-345C-2F9B2D8069F8}"/>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Freeform: Shape 408">
                <a:extLst>
                  <a:ext uri="{FF2B5EF4-FFF2-40B4-BE49-F238E27FC236}">
                    <a16:creationId xmlns:a16="http://schemas.microsoft.com/office/drawing/2014/main" id="{05ED3D49-3892-AEAC-CCBD-A5026EB3194C}"/>
                  </a:ext>
                </a:extLst>
              </p:cNvPr>
              <p:cNvSpPr/>
              <p:nvPr/>
            </p:nvSpPr>
            <p:spPr>
              <a:xfrm>
                <a:off x="4768408" y="2614032"/>
                <a:ext cx="641345" cy="8135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35837" y="68663"/>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9" name="Freeform: Shape 58">
              <a:extLst>
                <a:ext uri="{FF2B5EF4-FFF2-40B4-BE49-F238E27FC236}">
                  <a16:creationId xmlns:a16="http://schemas.microsoft.com/office/drawing/2014/main" id="{FF428CFF-B056-C6D2-5DBC-429CA134A8D0}"/>
                </a:ext>
              </a:extLst>
            </p:cNvPr>
            <p:cNvSpPr/>
            <p:nvPr/>
          </p:nvSpPr>
          <p:spPr>
            <a:xfrm flipH="1">
              <a:off x="7118015" y="4149217"/>
              <a:ext cx="589225" cy="2151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1936A5A9-B120-CE36-FC8A-02E6401DB930}"/>
                </a:ext>
              </a:extLst>
            </p:cNvPr>
            <p:cNvSpPr/>
            <p:nvPr/>
          </p:nvSpPr>
          <p:spPr>
            <a:xfrm flipH="1">
              <a:off x="7209608" y="4198086"/>
              <a:ext cx="697706" cy="16630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AAB415A-DFFE-9BF0-7677-40AD3868A867}"/>
                </a:ext>
              </a:extLst>
            </p:cNvPr>
            <p:cNvSpPr/>
            <p:nvPr/>
          </p:nvSpPr>
          <p:spPr>
            <a:xfrm flipH="1">
              <a:off x="7292179" y="4194118"/>
              <a:ext cx="830764" cy="15969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78605" y="102683"/>
                    <a:pt x="203008" y="109957"/>
                  </a:cubicBezTo>
                  <a:cubicBezTo>
                    <a:pt x="327411" y="117231"/>
                    <a:pt x="346059" y="75493"/>
                    <a:pt x="428111" y="61448"/>
                  </a:cubicBezTo>
                  <a:cubicBezTo>
                    <a:pt x="499182" y="49283"/>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D39371CA-797E-26E0-4EE9-7C6AF2078B50}"/>
                </a:ext>
              </a:extLst>
            </p:cNvPr>
            <p:cNvSpPr/>
            <p:nvPr/>
          </p:nvSpPr>
          <p:spPr>
            <a:xfrm flipH="1">
              <a:off x="7367296" y="4196307"/>
              <a:ext cx="953333" cy="18525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D47E7810-FC33-7ACD-DB14-B06416D1BFA7}"/>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5081C5B0-1361-5E2E-A258-BD4A8109CECD}"/>
                </a:ext>
              </a:extLst>
            </p:cNvPr>
            <p:cNvSpPr/>
            <p:nvPr/>
          </p:nvSpPr>
          <p:spPr>
            <a:xfrm>
              <a:off x="7105307"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43B3C9AD-9ACF-4E2F-B51B-FBCDE6A6C239}"/>
                </a:ext>
              </a:extLst>
            </p:cNvPr>
            <p:cNvSpPr/>
            <p:nvPr/>
          </p:nvSpPr>
          <p:spPr>
            <a:xfrm>
              <a:off x="7265573"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0" name="Oval 99">
              <a:extLst>
                <a:ext uri="{FF2B5EF4-FFF2-40B4-BE49-F238E27FC236}">
                  <a16:creationId xmlns:a16="http://schemas.microsoft.com/office/drawing/2014/main" id="{B51BE7C7-7BEE-A8F3-CE9E-3332DA8970F3}"/>
                </a:ext>
              </a:extLst>
            </p:cNvPr>
            <p:cNvSpPr/>
            <p:nvPr/>
          </p:nvSpPr>
          <p:spPr>
            <a:xfrm>
              <a:off x="7345705"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6" name="Group 105">
            <a:extLst>
              <a:ext uri="{FF2B5EF4-FFF2-40B4-BE49-F238E27FC236}">
                <a16:creationId xmlns:a16="http://schemas.microsoft.com/office/drawing/2014/main" id="{FCCCE052-5A0F-2F21-D607-C10F02EE1BD7}"/>
              </a:ext>
            </a:extLst>
          </p:cNvPr>
          <p:cNvGrpSpPr/>
          <p:nvPr/>
        </p:nvGrpSpPr>
        <p:grpSpPr>
          <a:xfrm>
            <a:off x="7005869" y="3421660"/>
            <a:ext cx="1425635" cy="1079520"/>
            <a:chOff x="5481868" y="3421660"/>
            <a:chExt cx="1425635" cy="1079520"/>
          </a:xfrm>
        </p:grpSpPr>
        <p:sp>
          <p:nvSpPr>
            <p:cNvPr id="355" name="Oval 354">
              <a:extLst>
                <a:ext uri="{FF2B5EF4-FFF2-40B4-BE49-F238E27FC236}">
                  <a16:creationId xmlns:a16="http://schemas.microsoft.com/office/drawing/2014/main" id="{B886FFC0-512A-6858-356E-DC1FD40C7206}"/>
                </a:ext>
              </a:extLst>
            </p:cNvPr>
            <p:cNvSpPr/>
            <p:nvPr/>
          </p:nvSpPr>
          <p:spPr>
            <a:xfrm>
              <a:off x="5481868" y="34216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Oval 355">
              <a:extLst>
                <a:ext uri="{FF2B5EF4-FFF2-40B4-BE49-F238E27FC236}">
                  <a16:creationId xmlns:a16="http://schemas.microsoft.com/office/drawing/2014/main" id="{570EAED8-5535-A267-D110-FA5C9779EDB8}"/>
                </a:ext>
              </a:extLst>
            </p:cNvPr>
            <p:cNvSpPr/>
            <p:nvPr/>
          </p:nvSpPr>
          <p:spPr>
            <a:xfrm>
              <a:off x="6148535" y="395610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7" name="Oval 356">
              <a:extLst>
                <a:ext uri="{FF2B5EF4-FFF2-40B4-BE49-F238E27FC236}">
                  <a16:creationId xmlns:a16="http://schemas.microsoft.com/office/drawing/2014/main" id="{5ADD1B89-B05D-754E-3551-0EA4C9D0E9FE}"/>
                </a:ext>
              </a:extLst>
            </p:cNvPr>
            <p:cNvSpPr/>
            <p:nvPr/>
          </p:nvSpPr>
          <p:spPr>
            <a:xfrm>
              <a:off x="6556629" y="3950230"/>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8" name="Group 357">
              <a:extLst>
                <a:ext uri="{FF2B5EF4-FFF2-40B4-BE49-F238E27FC236}">
                  <a16:creationId xmlns:a16="http://schemas.microsoft.com/office/drawing/2014/main" id="{1B6808E7-1E64-89E0-7091-8F23C522576D}"/>
                </a:ext>
              </a:extLst>
            </p:cNvPr>
            <p:cNvGrpSpPr/>
            <p:nvPr/>
          </p:nvGrpSpPr>
          <p:grpSpPr>
            <a:xfrm>
              <a:off x="6148535" y="3512913"/>
              <a:ext cx="350874" cy="360389"/>
              <a:chOff x="3195085" y="2057961"/>
              <a:chExt cx="350874" cy="360389"/>
            </a:xfrm>
          </p:grpSpPr>
          <p:sp>
            <p:nvSpPr>
              <p:cNvPr id="378" name="Oval 377">
                <a:extLst>
                  <a:ext uri="{FF2B5EF4-FFF2-40B4-BE49-F238E27FC236}">
                    <a16:creationId xmlns:a16="http://schemas.microsoft.com/office/drawing/2014/main" id="{F3308A75-FF95-6D9A-E8B7-9831F494689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9" name="Oval 378">
                <a:extLst>
                  <a:ext uri="{FF2B5EF4-FFF2-40B4-BE49-F238E27FC236}">
                    <a16:creationId xmlns:a16="http://schemas.microsoft.com/office/drawing/2014/main" id="{F55E31CA-D760-261E-15C9-C25AA3B0803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0" name="Oval 379">
                <a:extLst>
                  <a:ext uri="{FF2B5EF4-FFF2-40B4-BE49-F238E27FC236}">
                    <a16:creationId xmlns:a16="http://schemas.microsoft.com/office/drawing/2014/main" id="{16CB48A3-E639-3C15-82A8-AB8F2DFCA0E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1" name="Oval 380">
                <a:extLst>
                  <a:ext uri="{FF2B5EF4-FFF2-40B4-BE49-F238E27FC236}">
                    <a16:creationId xmlns:a16="http://schemas.microsoft.com/office/drawing/2014/main" id="{D134EC56-C09D-D4E4-09AD-15A56687652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82" name="Straight Arrow Connector 381">
                <a:extLst>
                  <a:ext uri="{FF2B5EF4-FFF2-40B4-BE49-F238E27FC236}">
                    <a16:creationId xmlns:a16="http://schemas.microsoft.com/office/drawing/2014/main" id="{89D4E68D-285F-4015-30B0-3972A6264D01}"/>
                  </a:ext>
                </a:extLst>
              </p:cNvPr>
              <p:cNvCxnSpPr>
                <a:cxnSpLocks/>
                <a:stCxn id="380" idx="5"/>
                <a:endCxn id="3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A20AB5AF-AD2D-EE27-0578-EBB8BF36CE2F}"/>
                  </a:ext>
                </a:extLst>
              </p:cNvPr>
              <p:cNvCxnSpPr>
                <a:cxnSpLocks/>
                <a:stCxn id="3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D2B74AFE-88ED-96E6-12EC-9D226B2768EF}"/>
                </a:ext>
              </a:extLst>
            </p:cNvPr>
            <p:cNvGrpSpPr/>
            <p:nvPr/>
          </p:nvGrpSpPr>
          <p:grpSpPr>
            <a:xfrm>
              <a:off x="6616871" y="3982464"/>
              <a:ext cx="246496" cy="256646"/>
              <a:chOff x="3255327" y="2091323"/>
              <a:chExt cx="246496" cy="256646"/>
            </a:xfrm>
          </p:grpSpPr>
          <p:sp>
            <p:nvSpPr>
              <p:cNvPr id="373" name="Oval 372">
                <a:extLst>
                  <a:ext uri="{FF2B5EF4-FFF2-40B4-BE49-F238E27FC236}">
                    <a16:creationId xmlns:a16="http://schemas.microsoft.com/office/drawing/2014/main" id="{95BE1EF6-E36A-9A3A-B5AA-F3F8E8FAFF7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4" name="Oval 373">
                <a:extLst>
                  <a:ext uri="{FF2B5EF4-FFF2-40B4-BE49-F238E27FC236}">
                    <a16:creationId xmlns:a16="http://schemas.microsoft.com/office/drawing/2014/main" id="{12E34BA9-A1DB-4976-23F0-A097E6AF537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5" name="Oval 374">
                <a:extLst>
                  <a:ext uri="{FF2B5EF4-FFF2-40B4-BE49-F238E27FC236}">
                    <a16:creationId xmlns:a16="http://schemas.microsoft.com/office/drawing/2014/main" id="{D521FF9D-4DBC-1C42-FC72-D075BA081C1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6" name="Straight Arrow Connector 375">
                <a:extLst>
                  <a:ext uri="{FF2B5EF4-FFF2-40B4-BE49-F238E27FC236}">
                    <a16:creationId xmlns:a16="http://schemas.microsoft.com/office/drawing/2014/main" id="{6E4B700A-1DCE-65E2-C93A-F8E2E36AEDFB}"/>
                  </a:ext>
                </a:extLst>
              </p:cNvPr>
              <p:cNvCxnSpPr>
                <a:cxnSpLocks/>
                <a:stCxn id="3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7" name="Straight Arrow Connector 376">
                <a:extLst>
                  <a:ext uri="{FF2B5EF4-FFF2-40B4-BE49-F238E27FC236}">
                    <a16:creationId xmlns:a16="http://schemas.microsoft.com/office/drawing/2014/main" id="{000BB5AD-E6F3-709D-E085-CA70C19B8A32}"/>
                  </a:ext>
                </a:extLst>
              </p:cNvPr>
              <p:cNvCxnSpPr>
                <a:cxnSpLocks/>
                <a:stCxn id="374" idx="3"/>
                <a:endCxn id="3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0" name="Group 359">
              <a:extLst>
                <a:ext uri="{FF2B5EF4-FFF2-40B4-BE49-F238E27FC236}">
                  <a16:creationId xmlns:a16="http://schemas.microsoft.com/office/drawing/2014/main" id="{8368F10D-CDC2-5523-6710-A8391C3DB2DE}"/>
                </a:ext>
              </a:extLst>
            </p:cNvPr>
            <p:cNvGrpSpPr/>
            <p:nvPr/>
          </p:nvGrpSpPr>
          <p:grpSpPr>
            <a:xfrm>
              <a:off x="6200310" y="3983216"/>
              <a:ext cx="246496" cy="256646"/>
              <a:chOff x="3255327" y="2091323"/>
              <a:chExt cx="246496" cy="256646"/>
            </a:xfrm>
          </p:grpSpPr>
          <p:sp>
            <p:nvSpPr>
              <p:cNvPr id="367" name="Oval 366">
                <a:extLst>
                  <a:ext uri="{FF2B5EF4-FFF2-40B4-BE49-F238E27FC236}">
                    <a16:creationId xmlns:a16="http://schemas.microsoft.com/office/drawing/2014/main" id="{693A6B42-B3E5-1196-DC5D-57DE4561A9B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8" name="Oval 367">
                <a:extLst>
                  <a:ext uri="{FF2B5EF4-FFF2-40B4-BE49-F238E27FC236}">
                    <a16:creationId xmlns:a16="http://schemas.microsoft.com/office/drawing/2014/main" id="{A563A7E3-3874-DE44-ECED-96EFAD34FA34}"/>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9" name="Oval 368">
                <a:extLst>
                  <a:ext uri="{FF2B5EF4-FFF2-40B4-BE49-F238E27FC236}">
                    <a16:creationId xmlns:a16="http://schemas.microsoft.com/office/drawing/2014/main" id="{5C3A0A68-9FC8-F662-52ED-A89131AE5487}"/>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0" name="Straight Arrow Connector 369">
                <a:extLst>
                  <a:ext uri="{FF2B5EF4-FFF2-40B4-BE49-F238E27FC236}">
                    <a16:creationId xmlns:a16="http://schemas.microsoft.com/office/drawing/2014/main" id="{185EEF54-E28C-32EA-5A11-C5A289E0013C}"/>
                  </a:ext>
                </a:extLst>
              </p:cNvPr>
              <p:cNvCxnSpPr>
                <a:cxnSpLocks/>
                <a:stCxn id="36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1" name="Straight Arrow Connector 370">
                <a:extLst>
                  <a:ext uri="{FF2B5EF4-FFF2-40B4-BE49-F238E27FC236}">
                    <a16:creationId xmlns:a16="http://schemas.microsoft.com/office/drawing/2014/main" id="{9DF161AE-078E-67F4-DC60-BFC4CD63AA07}"/>
                  </a:ext>
                </a:extLst>
              </p:cNvPr>
              <p:cNvCxnSpPr>
                <a:cxnSpLocks/>
                <a:stCxn id="368" idx="3"/>
                <a:endCxn id="36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61" name="Oval 360">
              <a:extLst>
                <a:ext uri="{FF2B5EF4-FFF2-40B4-BE49-F238E27FC236}">
                  <a16:creationId xmlns:a16="http://schemas.microsoft.com/office/drawing/2014/main" id="{80084B09-3B64-BB24-1BC5-C4E4A93B4E59}"/>
                </a:ext>
              </a:extLst>
            </p:cNvPr>
            <p:cNvSpPr/>
            <p:nvPr/>
          </p:nvSpPr>
          <p:spPr>
            <a:xfrm>
              <a:off x="5782216"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2" name="Oval 361">
              <a:extLst>
                <a:ext uri="{FF2B5EF4-FFF2-40B4-BE49-F238E27FC236}">
                  <a16:creationId xmlns:a16="http://schemas.microsoft.com/office/drawing/2014/main" id="{B4AF4AED-1ADD-7410-AEC8-3EF8429B738D}"/>
                </a:ext>
              </a:extLst>
            </p:cNvPr>
            <p:cNvSpPr/>
            <p:nvPr/>
          </p:nvSpPr>
          <p:spPr>
            <a:xfrm>
              <a:off x="5863933"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3" name="Oval 362">
              <a:extLst>
                <a:ext uri="{FF2B5EF4-FFF2-40B4-BE49-F238E27FC236}">
                  <a16:creationId xmlns:a16="http://schemas.microsoft.com/office/drawing/2014/main" id="{A02200EC-B9D4-E75C-3004-671D567A69B4}"/>
                </a:ext>
              </a:extLst>
            </p:cNvPr>
            <p:cNvSpPr/>
            <p:nvPr/>
          </p:nvSpPr>
          <p:spPr>
            <a:xfrm>
              <a:off x="5656528" y="3891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4" name="Oval 363">
              <a:extLst>
                <a:ext uri="{FF2B5EF4-FFF2-40B4-BE49-F238E27FC236}">
                  <a16:creationId xmlns:a16="http://schemas.microsoft.com/office/drawing/2014/main" id="{3BA50DDC-0446-C818-45FA-CF1842695923}"/>
                </a:ext>
              </a:extLst>
            </p:cNvPr>
            <p:cNvSpPr/>
            <p:nvPr/>
          </p:nvSpPr>
          <p:spPr>
            <a:xfrm>
              <a:off x="5793978" y="38989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5" name="Oval 364">
              <a:extLst>
                <a:ext uri="{FF2B5EF4-FFF2-40B4-BE49-F238E27FC236}">
                  <a16:creationId xmlns:a16="http://schemas.microsoft.com/office/drawing/2014/main" id="{10634708-F930-D902-BC8E-A993AC140CDF}"/>
                </a:ext>
              </a:extLst>
            </p:cNvPr>
            <p:cNvSpPr/>
            <p:nvPr/>
          </p:nvSpPr>
          <p:spPr>
            <a:xfrm>
              <a:off x="5727499" y="34494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0" name="Group 399">
              <a:extLst>
                <a:ext uri="{FF2B5EF4-FFF2-40B4-BE49-F238E27FC236}">
                  <a16:creationId xmlns:a16="http://schemas.microsoft.com/office/drawing/2014/main" id="{9D0631D9-CE87-E131-B44E-A783FE4CAFBF}"/>
                </a:ext>
              </a:extLst>
            </p:cNvPr>
            <p:cNvGrpSpPr/>
            <p:nvPr/>
          </p:nvGrpSpPr>
          <p:grpSpPr>
            <a:xfrm>
              <a:off x="5676890" y="3788127"/>
              <a:ext cx="747402" cy="132635"/>
              <a:chOff x="2879697" y="2486108"/>
              <a:chExt cx="747402" cy="132635"/>
            </a:xfrm>
          </p:grpSpPr>
          <p:sp>
            <p:nvSpPr>
              <p:cNvPr id="401" name="Freeform: Shape 400">
                <a:extLst>
                  <a:ext uri="{FF2B5EF4-FFF2-40B4-BE49-F238E27FC236}">
                    <a16:creationId xmlns:a16="http://schemas.microsoft.com/office/drawing/2014/main" id="{6907A6E2-FE63-07A0-66CF-A736FDB04A1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2" name="Freeform: Shape 401">
                <a:extLst>
                  <a:ext uri="{FF2B5EF4-FFF2-40B4-BE49-F238E27FC236}">
                    <a16:creationId xmlns:a16="http://schemas.microsoft.com/office/drawing/2014/main" id="{852A9317-C815-D1BA-13AB-7B02B2CAC123}"/>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1" name="Group 410">
              <a:extLst>
                <a:ext uri="{FF2B5EF4-FFF2-40B4-BE49-F238E27FC236}">
                  <a16:creationId xmlns:a16="http://schemas.microsoft.com/office/drawing/2014/main" id="{D6E1B088-4F69-7099-E595-C25B71772528}"/>
                </a:ext>
              </a:extLst>
            </p:cNvPr>
            <p:cNvGrpSpPr/>
            <p:nvPr/>
          </p:nvGrpSpPr>
          <p:grpSpPr>
            <a:xfrm>
              <a:off x="5674746" y="3901082"/>
              <a:ext cx="1063431" cy="98682"/>
              <a:chOff x="4768349" y="2603225"/>
              <a:chExt cx="1063431" cy="98682"/>
            </a:xfrm>
          </p:grpSpPr>
          <p:sp>
            <p:nvSpPr>
              <p:cNvPr id="412" name="Freeform: Shape 411">
                <a:extLst>
                  <a:ext uri="{FF2B5EF4-FFF2-40B4-BE49-F238E27FC236}">
                    <a16:creationId xmlns:a16="http://schemas.microsoft.com/office/drawing/2014/main" id="{279D8BF3-6CAF-65F1-F7AB-0F079D48A23C}"/>
                  </a:ext>
                </a:extLst>
              </p:cNvPr>
              <p:cNvSpPr/>
              <p:nvPr/>
            </p:nvSpPr>
            <p:spPr>
              <a:xfrm>
                <a:off x="4912357" y="2603225"/>
                <a:ext cx="919423" cy="91193"/>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35986 h 91251"/>
                  <a:gd name="connsiteX1" fmla="*/ 195943 w 924447"/>
                  <a:gd name="connsiteY1" fmla="*/ 46034 h 91251"/>
                  <a:gd name="connsiteX2" fmla="*/ 492369 w 924447"/>
                  <a:gd name="connsiteY2" fmla="*/ 817 h 91251"/>
                  <a:gd name="connsiteX3" fmla="*/ 924447 w 924447"/>
                  <a:gd name="connsiteY3" fmla="*/ 91251 h 91251"/>
                  <a:gd name="connsiteX0" fmla="*/ 0 w 919423"/>
                  <a:gd name="connsiteY0" fmla="*/ 10807 h 91193"/>
                  <a:gd name="connsiteX1" fmla="*/ 190919 w 919423"/>
                  <a:gd name="connsiteY1" fmla="*/ 45976 h 91193"/>
                  <a:gd name="connsiteX2" fmla="*/ 487345 w 919423"/>
                  <a:gd name="connsiteY2" fmla="*/ 759 h 91193"/>
                  <a:gd name="connsiteX3" fmla="*/ 919423 w 919423"/>
                  <a:gd name="connsiteY3" fmla="*/ 91193 h 91193"/>
                </a:gdLst>
                <a:ahLst/>
                <a:cxnLst>
                  <a:cxn ang="0">
                    <a:pos x="connsiteX0" y="connsiteY0"/>
                  </a:cxn>
                  <a:cxn ang="0">
                    <a:pos x="connsiteX1" y="connsiteY1"/>
                  </a:cxn>
                  <a:cxn ang="0">
                    <a:pos x="connsiteX2" y="connsiteY2"/>
                  </a:cxn>
                  <a:cxn ang="0">
                    <a:pos x="connsiteX3" y="connsiteY3"/>
                  </a:cxn>
                </a:cxnLst>
                <a:rect l="l" t="t" r="r" b="b"/>
                <a:pathLst>
                  <a:path w="919423" h="91193">
                    <a:moveTo>
                      <a:pt x="0" y="10807"/>
                    </a:moveTo>
                    <a:cubicBezTo>
                      <a:pt x="19678" y="32578"/>
                      <a:pt x="109695" y="47651"/>
                      <a:pt x="190919" y="45976"/>
                    </a:cubicBezTo>
                    <a:cubicBezTo>
                      <a:pt x="272143" y="44301"/>
                      <a:pt x="365928" y="-6777"/>
                      <a:pt x="487345" y="759"/>
                    </a:cubicBezTo>
                    <a:cubicBezTo>
                      <a:pt x="608762" y="8295"/>
                      <a:pt x="760324" y="7458"/>
                      <a:pt x="919423" y="9119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3" name="Freeform: Shape 412">
                <a:extLst>
                  <a:ext uri="{FF2B5EF4-FFF2-40B4-BE49-F238E27FC236}">
                    <a16:creationId xmlns:a16="http://schemas.microsoft.com/office/drawing/2014/main" id="{0F0BB8D9-66D8-420F-1569-511421CE1345}"/>
                  </a:ext>
                </a:extLst>
              </p:cNvPr>
              <p:cNvSpPr/>
              <p:nvPr/>
            </p:nvSpPr>
            <p:spPr>
              <a:xfrm>
                <a:off x="4768349" y="2614032"/>
                <a:ext cx="641404" cy="8787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7875"/>
                  <a:gd name="connsiteX1" fmla="*/ 73671 w 641404"/>
                  <a:gd name="connsiteY1" fmla="*/ 75362 h 87875"/>
                  <a:gd name="connsiteX2" fmla="*/ 313661 w 641404"/>
                  <a:gd name="connsiteY2" fmla="*/ 87753 h 87875"/>
                  <a:gd name="connsiteX3" fmla="*/ 641404 w 641404"/>
                  <a:gd name="connsiteY3" fmla="*/ 70338 h 87875"/>
                </a:gdLst>
                <a:ahLst/>
                <a:cxnLst>
                  <a:cxn ang="0">
                    <a:pos x="connsiteX0" y="connsiteY0"/>
                  </a:cxn>
                  <a:cxn ang="0">
                    <a:pos x="connsiteX1" y="connsiteY1"/>
                  </a:cxn>
                  <a:cxn ang="0">
                    <a:pos x="connsiteX2" y="connsiteY2"/>
                  </a:cxn>
                  <a:cxn ang="0">
                    <a:pos x="connsiteX3" y="connsiteY3"/>
                  </a:cxn>
                </a:cxnLst>
                <a:rect l="l" t="t" r="r" b="b"/>
                <a:pathLst>
                  <a:path w="641404" h="87875">
                    <a:moveTo>
                      <a:pt x="3333" y="0"/>
                    </a:moveTo>
                    <a:cubicBezTo>
                      <a:pt x="-10902" y="37262"/>
                      <a:pt x="21950" y="60737"/>
                      <a:pt x="73671" y="75362"/>
                    </a:cubicBezTo>
                    <a:cubicBezTo>
                      <a:pt x="125392" y="89987"/>
                      <a:pt x="313661" y="87753"/>
                      <a:pt x="313661" y="87753"/>
                    </a:cubicBezTo>
                    <a:cubicBezTo>
                      <a:pt x="419169" y="8942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4" name="Freeform: Shape 53">
              <a:extLst>
                <a:ext uri="{FF2B5EF4-FFF2-40B4-BE49-F238E27FC236}">
                  <a16:creationId xmlns:a16="http://schemas.microsoft.com/office/drawing/2014/main" id="{50FF9D1A-A180-C7C0-E0DD-7ACF260A214C}"/>
                </a:ext>
              </a:extLst>
            </p:cNvPr>
            <p:cNvSpPr/>
            <p:nvPr/>
          </p:nvSpPr>
          <p:spPr>
            <a:xfrm flipH="1">
              <a:off x="5641431" y="4184647"/>
              <a:ext cx="572789" cy="1697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25B485E8-0D3C-5F08-8967-314039B80385}"/>
                </a:ext>
              </a:extLst>
            </p:cNvPr>
            <p:cNvSpPr/>
            <p:nvPr/>
          </p:nvSpPr>
          <p:spPr>
            <a:xfrm flipH="1">
              <a:off x="5720506" y="4233515"/>
              <a:ext cx="693788" cy="12550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DD9CBABB-A528-54B1-B890-4AE8B0A163D2}"/>
                </a:ext>
              </a:extLst>
            </p:cNvPr>
            <p:cNvSpPr/>
            <p:nvPr/>
          </p:nvSpPr>
          <p:spPr>
            <a:xfrm flipH="1">
              <a:off x="5805876" y="4229547"/>
              <a:ext cx="824048" cy="14751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19D4EC85-11FF-E19B-A3DA-64454FB64F74}"/>
                </a:ext>
              </a:extLst>
            </p:cNvPr>
            <p:cNvSpPr/>
            <p:nvPr/>
          </p:nvSpPr>
          <p:spPr>
            <a:xfrm flipH="1">
              <a:off x="5877818" y="4231736"/>
              <a:ext cx="949791" cy="15870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62CCF220-644E-726F-5134-FFCA8F85BA78}"/>
                </a:ext>
              </a:extLst>
            </p:cNvPr>
            <p:cNvSpPr/>
            <p:nvPr/>
          </p:nvSpPr>
          <p:spPr>
            <a:xfrm>
              <a:off x="5758641" y="347462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2" name="Oval 101">
              <a:extLst>
                <a:ext uri="{FF2B5EF4-FFF2-40B4-BE49-F238E27FC236}">
                  <a16:creationId xmlns:a16="http://schemas.microsoft.com/office/drawing/2014/main" id="{0E665723-AE60-1264-2F8F-253CCF5FA07A}"/>
                </a:ext>
              </a:extLst>
            </p:cNvPr>
            <p:cNvSpPr/>
            <p:nvPr/>
          </p:nvSpPr>
          <p:spPr>
            <a:xfrm>
              <a:off x="5618784"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91F626A0-719B-A6AC-7776-59848CB83B93}"/>
                </a:ext>
              </a:extLst>
            </p:cNvPr>
            <p:cNvSpPr/>
            <p:nvPr/>
          </p:nvSpPr>
          <p:spPr>
            <a:xfrm>
              <a:off x="5700500"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7" name="Group 106">
            <a:extLst>
              <a:ext uri="{FF2B5EF4-FFF2-40B4-BE49-F238E27FC236}">
                <a16:creationId xmlns:a16="http://schemas.microsoft.com/office/drawing/2014/main" id="{A7C213B7-47CE-04D6-534F-65DAC5E8369A}"/>
              </a:ext>
            </a:extLst>
          </p:cNvPr>
          <p:cNvGrpSpPr/>
          <p:nvPr/>
        </p:nvGrpSpPr>
        <p:grpSpPr>
          <a:xfrm>
            <a:off x="5545637" y="3443456"/>
            <a:ext cx="1425635" cy="1079520"/>
            <a:chOff x="4021636" y="3443456"/>
            <a:chExt cx="1425635" cy="1079520"/>
          </a:xfrm>
        </p:grpSpPr>
        <p:sp>
          <p:nvSpPr>
            <p:cNvPr id="325" name="Oval 324">
              <a:extLst>
                <a:ext uri="{FF2B5EF4-FFF2-40B4-BE49-F238E27FC236}">
                  <a16:creationId xmlns:a16="http://schemas.microsoft.com/office/drawing/2014/main" id="{5A89A09F-CEE2-D888-6855-ABCF94000F18}"/>
                </a:ext>
              </a:extLst>
            </p:cNvPr>
            <p:cNvSpPr/>
            <p:nvPr/>
          </p:nvSpPr>
          <p:spPr>
            <a:xfrm>
              <a:off x="4021636" y="3443456"/>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7" name="Oval 326">
              <a:extLst>
                <a:ext uri="{FF2B5EF4-FFF2-40B4-BE49-F238E27FC236}">
                  <a16:creationId xmlns:a16="http://schemas.microsoft.com/office/drawing/2014/main" id="{95DA51DA-F6CE-B9AE-E70C-CDE29622B131}"/>
                </a:ext>
              </a:extLst>
            </p:cNvPr>
            <p:cNvSpPr/>
            <p:nvPr/>
          </p:nvSpPr>
          <p:spPr>
            <a:xfrm>
              <a:off x="5096397" y="397202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28" name="Group 327">
              <a:extLst>
                <a:ext uri="{FF2B5EF4-FFF2-40B4-BE49-F238E27FC236}">
                  <a16:creationId xmlns:a16="http://schemas.microsoft.com/office/drawing/2014/main" id="{6000A6D1-216D-824F-ACDE-F2ACAE618771}"/>
                </a:ext>
              </a:extLst>
            </p:cNvPr>
            <p:cNvGrpSpPr/>
            <p:nvPr/>
          </p:nvGrpSpPr>
          <p:grpSpPr>
            <a:xfrm>
              <a:off x="4688303" y="3534709"/>
              <a:ext cx="350874" cy="360389"/>
              <a:chOff x="3195085" y="2057961"/>
              <a:chExt cx="350874" cy="360389"/>
            </a:xfrm>
          </p:grpSpPr>
          <p:sp>
            <p:nvSpPr>
              <p:cNvPr id="348" name="Oval 347">
                <a:extLst>
                  <a:ext uri="{FF2B5EF4-FFF2-40B4-BE49-F238E27FC236}">
                    <a16:creationId xmlns:a16="http://schemas.microsoft.com/office/drawing/2014/main" id="{78E425BA-BB43-B4D2-22C6-1D3C70E16B2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9" name="Oval 348">
                <a:extLst>
                  <a:ext uri="{FF2B5EF4-FFF2-40B4-BE49-F238E27FC236}">
                    <a16:creationId xmlns:a16="http://schemas.microsoft.com/office/drawing/2014/main" id="{0D865E9F-AE58-5BB3-6444-8DC07979106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0" name="Oval 349">
                <a:extLst>
                  <a:ext uri="{FF2B5EF4-FFF2-40B4-BE49-F238E27FC236}">
                    <a16:creationId xmlns:a16="http://schemas.microsoft.com/office/drawing/2014/main" id="{BD615339-3E46-3A81-8A14-FFE9361755D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1" name="Oval 350">
                <a:extLst>
                  <a:ext uri="{FF2B5EF4-FFF2-40B4-BE49-F238E27FC236}">
                    <a16:creationId xmlns:a16="http://schemas.microsoft.com/office/drawing/2014/main" id="{D6DB65D3-78C8-2515-2A5F-39F42CE03FE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52" name="Straight Arrow Connector 351">
                <a:extLst>
                  <a:ext uri="{FF2B5EF4-FFF2-40B4-BE49-F238E27FC236}">
                    <a16:creationId xmlns:a16="http://schemas.microsoft.com/office/drawing/2014/main" id="{C7E956BA-06C4-FDC9-1D2B-4C1483776861}"/>
                  </a:ext>
                </a:extLst>
              </p:cNvPr>
              <p:cNvCxnSpPr>
                <a:cxnSpLocks/>
                <a:stCxn id="350" idx="5"/>
                <a:endCxn id="35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53" name="Straight Arrow Connector 352">
                <a:extLst>
                  <a:ext uri="{FF2B5EF4-FFF2-40B4-BE49-F238E27FC236}">
                    <a16:creationId xmlns:a16="http://schemas.microsoft.com/office/drawing/2014/main" id="{B842C119-0D13-F4A9-9AF4-BC861675D7A9}"/>
                  </a:ext>
                </a:extLst>
              </p:cNvPr>
              <p:cNvCxnSpPr>
                <a:cxnSpLocks/>
                <a:stCxn id="35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78A26B8B-7A90-046A-B7A9-055B3735B848}"/>
                </a:ext>
              </a:extLst>
            </p:cNvPr>
            <p:cNvGrpSpPr/>
            <p:nvPr/>
          </p:nvGrpSpPr>
          <p:grpSpPr>
            <a:xfrm>
              <a:off x="5156639" y="4004260"/>
              <a:ext cx="246496" cy="256646"/>
              <a:chOff x="3255327" y="2091323"/>
              <a:chExt cx="246496" cy="256646"/>
            </a:xfrm>
          </p:grpSpPr>
          <p:sp>
            <p:nvSpPr>
              <p:cNvPr id="343" name="Oval 342">
                <a:extLst>
                  <a:ext uri="{FF2B5EF4-FFF2-40B4-BE49-F238E27FC236}">
                    <a16:creationId xmlns:a16="http://schemas.microsoft.com/office/drawing/2014/main" id="{F2D0D3B2-1054-9DCA-D893-DA5976600EF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4" name="Oval 343">
                <a:extLst>
                  <a:ext uri="{FF2B5EF4-FFF2-40B4-BE49-F238E27FC236}">
                    <a16:creationId xmlns:a16="http://schemas.microsoft.com/office/drawing/2014/main" id="{D05CC2A2-180C-C2AF-4148-8F73F673C64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5" name="Oval 344">
                <a:extLst>
                  <a:ext uri="{FF2B5EF4-FFF2-40B4-BE49-F238E27FC236}">
                    <a16:creationId xmlns:a16="http://schemas.microsoft.com/office/drawing/2014/main" id="{A838E51C-44B5-1C25-1D53-2BB3CC4FE07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6" name="Straight Arrow Connector 345">
                <a:extLst>
                  <a:ext uri="{FF2B5EF4-FFF2-40B4-BE49-F238E27FC236}">
                    <a16:creationId xmlns:a16="http://schemas.microsoft.com/office/drawing/2014/main" id="{45B29AF6-DADE-820E-C0CB-E208BBA934E1}"/>
                  </a:ext>
                </a:extLst>
              </p:cNvPr>
              <p:cNvCxnSpPr>
                <a:cxnSpLocks/>
                <a:stCxn id="34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7" name="Straight Arrow Connector 346">
                <a:extLst>
                  <a:ext uri="{FF2B5EF4-FFF2-40B4-BE49-F238E27FC236}">
                    <a16:creationId xmlns:a16="http://schemas.microsoft.com/office/drawing/2014/main" id="{9988C538-1F80-5042-3B85-950327B958C0}"/>
                  </a:ext>
                </a:extLst>
              </p:cNvPr>
              <p:cNvCxnSpPr>
                <a:cxnSpLocks/>
                <a:stCxn id="344" idx="3"/>
                <a:endCxn id="34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30" name="Group 329">
              <a:extLst>
                <a:ext uri="{FF2B5EF4-FFF2-40B4-BE49-F238E27FC236}">
                  <a16:creationId xmlns:a16="http://schemas.microsoft.com/office/drawing/2014/main" id="{FC21B425-ECB5-4CA6-C02F-9F8343D5039E}"/>
                </a:ext>
              </a:extLst>
            </p:cNvPr>
            <p:cNvGrpSpPr/>
            <p:nvPr/>
          </p:nvGrpSpPr>
          <p:grpSpPr>
            <a:xfrm>
              <a:off x="4679836" y="3971650"/>
              <a:ext cx="350874" cy="360389"/>
              <a:chOff x="3195085" y="2057961"/>
              <a:chExt cx="350874" cy="360389"/>
            </a:xfrm>
          </p:grpSpPr>
          <p:sp>
            <p:nvSpPr>
              <p:cNvPr id="336" name="Oval 335">
                <a:extLst>
                  <a:ext uri="{FF2B5EF4-FFF2-40B4-BE49-F238E27FC236}">
                    <a16:creationId xmlns:a16="http://schemas.microsoft.com/office/drawing/2014/main" id="{E599C19A-CE98-19C1-046D-585F5022AF5B}"/>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7" name="Oval 336">
                <a:extLst>
                  <a:ext uri="{FF2B5EF4-FFF2-40B4-BE49-F238E27FC236}">
                    <a16:creationId xmlns:a16="http://schemas.microsoft.com/office/drawing/2014/main" id="{9FE2816E-FA61-C4ED-82A5-2984FA3AFBB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8" name="Oval 337">
                <a:extLst>
                  <a:ext uri="{FF2B5EF4-FFF2-40B4-BE49-F238E27FC236}">
                    <a16:creationId xmlns:a16="http://schemas.microsoft.com/office/drawing/2014/main" id="{2D439F50-1BE1-6B8E-5DCB-C966EC08105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9" name="Oval 338">
                <a:extLst>
                  <a:ext uri="{FF2B5EF4-FFF2-40B4-BE49-F238E27FC236}">
                    <a16:creationId xmlns:a16="http://schemas.microsoft.com/office/drawing/2014/main" id="{4586F694-870F-8B89-3D32-341140F9589A}"/>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0" name="Straight Arrow Connector 339">
                <a:extLst>
                  <a:ext uri="{FF2B5EF4-FFF2-40B4-BE49-F238E27FC236}">
                    <a16:creationId xmlns:a16="http://schemas.microsoft.com/office/drawing/2014/main" id="{461E40E0-EDB4-8E5C-E98D-244A50442DD3}"/>
                  </a:ext>
                </a:extLst>
              </p:cNvPr>
              <p:cNvCxnSpPr>
                <a:cxnSpLocks/>
                <a:stCxn id="33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1" name="Straight Arrow Connector 340">
                <a:extLst>
                  <a:ext uri="{FF2B5EF4-FFF2-40B4-BE49-F238E27FC236}">
                    <a16:creationId xmlns:a16="http://schemas.microsoft.com/office/drawing/2014/main" id="{6DF86D00-7A80-9317-F85B-4B9AF7C08C4A}"/>
                  </a:ext>
                </a:extLst>
              </p:cNvPr>
              <p:cNvCxnSpPr>
                <a:cxnSpLocks/>
                <a:stCxn id="338" idx="3"/>
                <a:endCxn id="33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31" name="Oval 330">
              <a:extLst>
                <a:ext uri="{FF2B5EF4-FFF2-40B4-BE49-F238E27FC236}">
                  <a16:creationId xmlns:a16="http://schemas.microsoft.com/office/drawing/2014/main" id="{28036BED-8F05-83E2-A1ED-02CCD2DE5806}"/>
                </a:ext>
              </a:extLst>
            </p:cNvPr>
            <p:cNvSpPr/>
            <p:nvPr/>
          </p:nvSpPr>
          <p:spPr>
            <a:xfrm>
              <a:off x="4321862"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2" name="Oval 331">
              <a:extLst>
                <a:ext uri="{FF2B5EF4-FFF2-40B4-BE49-F238E27FC236}">
                  <a16:creationId xmlns:a16="http://schemas.microsoft.com/office/drawing/2014/main" id="{ABCBDF02-66D2-FA3F-4E68-3A64427FE4A1}"/>
                </a:ext>
              </a:extLst>
            </p:cNvPr>
            <p:cNvSpPr/>
            <p:nvPr/>
          </p:nvSpPr>
          <p:spPr>
            <a:xfrm>
              <a:off x="4403703"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3" name="Oval 332">
              <a:extLst>
                <a:ext uri="{FF2B5EF4-FFF2-40B4-BE49-F238E27FC236}">
                  <a16:creationId xmlns:a16="http://schemas.microsoft.com/office/drawing/2014/main" id="{DF3F7856-2E81-DCAE-4F71-7B27E170D63D}"/>
                </a:ext>
              </a:extLst>
            </p:cNvPr>
            <p:cNvSpPr/>
            <p:nvPr/>
          </p:nvSpPr>
          <p:spPr>
            <a:xfrm>
              <a:off x="4196296" y="39128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4" name="Oval 333">
              <a:extLst>
                <a:ext uri="{FF2B5EF4-FFF2-40B4-BE49-F238E27FC236}">
                  <a16:creationId xmlns:a16="http://schemas.microsoft.com/office/drawing/2014/main" id="{D2259D8B-19D1-1516-6A4A-61E4EE8C0FDE}"/>
                </a:ext>
              </a:extLst>
            </p:cNvPr>
            <p:cNvSpPr/>
            <p:nvPr/>
          </p:nvSpPr>
          <p:spPr>
            <a:xfrm>
              <a:off x="4333746" y="39207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5" name="Oval 334">
              <a:extLst>
                <a:ext uri="{FF2B5EF4-FFF2-40B4-BE49-F238E27FC236}">
                  <a16:creationId xmlns:a16="http://schemas.microsoft.com/office/drawing/2014/main" id="{7D00C9EA-11D6-521A-D9E5-323FEF02FB4F}"/>
                </a:ext>
              </a:extLst>
            </p:cNvPr>
            <p:cNvSpPr/>
            <p:nvPr/>
          </p:nvSpPr>
          <p:spPr>
            <a:xfrm>
              <a:off x="4267267" y="347120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7" name="Group 396">
              <a:extLst>
                <a:ext uri="{FF2B5EF4-FFF2-40B4-BE49-F238E27FC236}">
                  <a16:creationId xmlns:a16="http://schemas.microsoft.com/office/drawing/2014/main" id="{357B2D23-F464-00D5-566D-112A92847901}"/>
                </a:ext>
              </a:extLst>
            </p:cNvPr>
            <p:cNvGrpSpPr/>
            <p:nvPr/>
          </p:nvGrpSpPr>
          <p:grpSpPr>
            <a:xfrm>
              <a:off x="4223597" y="3814202"/>
              <a:ext cx="747402" cy="132635"/>
              <a:chOff x="2879697" y="2486108"/>
              <a:chExt cx="747402" cy="132635"/>
            </a:xfrm>
          </p:grpSpPr>
          <p:sp>
            <p:nvSpPr>
              <p:cNvPr id="398" name="Freeform: Shape 397">
                <a:extLst>
                  <a:ext uri="{FF2B5EF4-FFF2-40B4-BE49-F238E27FC236}">
                    <a16:creationId xmlns:a16="http://schemas.microsoft.com/office/drawing/2014/main" id="{BA5B1B68-F88B-CB85-5663-15CDF9E93253}"/>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9" name="Freeform: Shape 398">
                <a:extLst>
                  <a:ext uri="{FF2B5EF4-FFF2-40B4-BE49-F238E27FC236}">
                    <a16:creationId xmlns:a16="http://schemas.microsoft.com/office/drawing/2014/main" id="{6100CFE8-B8E6-9DF5-640F-056C5706043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4" name="Group 413">
              <a:extLst>
                <a:ext uri="{FF2B5EF4-FFF2-40B4-BE49-F238E27FC236}">
                  <a16:creationId xmlns:a16="http://schemas.microsoft.com/office/drawing/2014/main" id="{14547DC9-8756-545D-8367-4E2CCAD18E0F}"/>
                </a:ext>
              </a:extLst>
            </p:cNvPr>
            <p:cNvGrpSpPr/>
            <p:nvPr/>
          </p:nvGrpSpPr>
          <p:grpSpPr>
            <a:xfrm>
              <a:off x="4214365" y="3927942"/>
              <a:ext cx="1063431" cy="94726"/>
              <a:chOff x="4768349" y="2603193"/>
              <a:chExt cx="1063431" cy="94726"/>
            </a:xfrm>
          </p:grpSpPr>
          <p:sp>
            <p:nvSpPr>
              <p:cNvPr id="415" name="Freeform: Shape 414">
                <a:extLst>
                  <a:ext uri="{FF2B5EF4-FFF2-40B4-BE49-F238E27FC236}">
                    <a16:creationId xmlns:a16="http://schemas.microsoft.com/office/drawing/2014/main" id="{91D4EE32-3424-58E7-01F3-6FE51BFC4D5B}"/>
                  </a:ext>
                </a:extLst>
              </p:cNvPr>
              <p:cNvSpPr/>
              <p:nvPr/>
            </p:nvSpPr>
            <p:spPr>
              <a:xfrm>
                <a:off x="4917382" y="2603193"/>
                <a:ext cx="914398" cy="9122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8"/>
                  <a:gd name="connsiteY0" fmla="*/ 25913 h 91226"/>
                  <a:gd name="connsiteX1" fmla="*/ 185894 w 914398"/>
                  <a:gd name="connsiteY1" fmla="*/ 46009 h 91226"/>
                  <a:gd name="connsiteX2" fmla="*/ 482320 w 914398"/>
                  <a:gd name="connsiteY2" fmla="*/ 792 h 91226"/>
                  <a:gd name="connsiteX3" fmla="*/ 914398 w 914398"/>
                  <a:gd name="connsiteY3" fmla="*/ 91226 h 91226"/>
                </a:gdLst>
                <a:ahLst/>
                <a:cxnLst>
                  <a:cxn ang="0">
                    <a:pos x="connsiteX0" y="connsiteY0"/>
                  </a:cxn>
                  <a:cxn ang="0">
                    <a:pos x="connsiteX1" y="connsiteY1"/>
                  </a:cxn>
                  <a:cxn ang="0">
                    <a:pos x="connsiteX2" y="connsiteY2"/>
                  </a:cxn>
                  <a:cxn ang="0">
                    <a:pos x="connsiteX3" y="connsiteY3"/>
                  </a:cxn>
                </a:cxnLst>
                <a:rect l="l" t="t" r="r" b="b"/>
                <a:pathLst>
                  <a:path w="914398" h="91226">
                    <a:moveTo>
                      <a:pt x="0" y="25913"/>
                    </a:moveTo>
                    <a:cubicBezTo>
                      <a:pt x="19678" y="47684"/>
                      <a:pt x="105507" y="50196"/>
                      <a:pt x="185894" y="46009"/>
                    </a:cubicBezTo>
                    <a:cubicBezTo>
                      <a:pt x="266281" y="41822"/>
                      <a:pt x="360903" y="-6744"/>
                      <a:pt x="482320" y="792"/>
                    </a:cubicBezTo>
                    <a:cubicBezTo>
                      <a:pt x="603737" y="8328"/>
                      <a:pt x="755299" y="7491"/>
                      <a:pt x="914398" y="9122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6" name="Freeform: Shape 415">
                <a:extLst>
                  <a:ext uri="{FF2B5EF4-FFF2-40B4-BE49-F238E27FC236}">
                    <a16:creationId xmlns:a16="http://schemas.microsoft.com/office/drawing/2014/main" id="{AB18E5CD-FF51-F101-6CF6-934264CB0D4F}"/>
                  </a:ext>
                </a:extLst>
              </p:cNvPr>
              <p:cNvSpPr/>
              <p:nvPr/>
            </p:nvSpPr>
            <p:spPr>
              <a:xfrm>
                <a:off x="4768349" y="2614033"/>
                <a:ext cx="64140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3886"/>
                  <a:gd name="connsiteX1" fmla="*/ 73671 w 641404"/>
                  <a:gd name="connsiteY1" fmla="*/ 75362 h 83886"/>
                  <a:gd name="connsiteX2" fmla="*/ 313662 w 641404"/>
                  <a:gd name="connsiteY2" fmla="*/ 82143 h 83886"/>
                  <a:gd name="connsiteX3" fmla="*/ 641404 w 64140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404" h="83886">
                    <a:moveTo>
                      <a:pt x="3333" y="0"/>
                    </a:moveTo>
                    <a:cubicBezTo>
                      <a:pt x="-10902" y="37262"/>
                      <a:pt x="21950" y="61672"/>
                      <a:pt x="73671" y="75362"/>
                    </a:cubicBezTo>
                    <a:cubicBezTo>
                      <a:pt x="125392" y="89052"/>
                      <a:pt x="313662" y="82143"/>
                      <a:pt x="313662" y="82143"/>
                    </a:cubicBezTo>
                    <a:cubicBezTo>
                      <a:pt x="419170" y="8381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7" name="Freeform: Shape 46">
              <a:extLst>
                <a:ext uri="{FF2B5EF4-FFF2-40B4-BE49-F238E27FC236}">
                  <a16:creationId xmlns:a16="http://schemas.microsoft.com/office/drawing/2014/main" id="{EF80FC4D-2CDB-4107-40F3-D1771B9B4719}"/>
                </a:ext>
              </a:extLst>
            </p:cNvPr>
            <p:cNvSpPr/>
            <p:nvPr/>
          </p:nvSpPr>
          <p:spPr>
            <a:xfrm flipH="1">
              <a:off x="4178287" y="4202518"/>
              <a:ext cx="575670" cy="17904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C9519C41-5161-10AA-932D-A4DC05DAB60C}"/>
                </a:ext>
              </a:extLst>
            </p:cNvPr>
            <p:cNvSpPr/>
            <p:nvPr/>
          </p:nvSpPr>
          <p:spPr>
            <a:xfrm flipH="1">
              <a:off x="4250151" y="4251387"/>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DC9408E9-0F3C-94E1-E304-048BC24E6F65}"/>
                </a:ext>
              </a:extLst>
            </p:cNvPr>
            <p:cNvSpPr/>
            <p:nvPr/>
          </p:nvSpPr>
          <p:spPr>
            <a:xfrm flipH="1">
              <a:off x="4348502" y="4247419"/>
              <a:ext cx="821159" cy="1519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DFA8647F-F59B-A3FF-F254-C0B5AF8CB5D8}"/>
                </a:ext>
              </a:extLst>
            </p:cNvPr>
            <p:cNvSpPr/>
            <p:nvPr/>
          </p:nvSpPr>
          <p:spPr>
            <a:xfrm flipH="1">
              <a:off x="4427237" y="4249609"/>
              <a:ext cx="940110" cy="1497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2EDCE362-89D5-E0BE-95CF-484B3420AC6F}"/>
                </a:ext>
              </a:extLst>
            </p:cNvPr>
            <p:cNvSpPr/>
            <p:nvPr/>
          </p:nvSpPr>
          <p:spPr>
            <a:xfrm>
              <a:off x="4295633" y="3497239"/>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Oval 103">
              <a:extLst>
                <a:ext uri="{FF2B5EF4-FFF2-40B4-BE49-F238E27FC236}">
                  <a16:creationId xmlns:a16="http://schemas.microsoft.com/office/drawing/2014/main" id="{7A9FB9F4-2E2E-F77B-DB87-ACC052D1FDBD}"/>
                </a:ext>
              </a:extLst>
            </p:cNvPr>
            <p:cNvSpPr/>
            <p:nvPr/>
          </p:nvSpPr>
          <p:spPr>
            <a:xfrm>
              <a:off x="4158178"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C0EFDAF9-6C99-E202-6CC3-30A5478CEBF6}"/>
                </a:ext>
              </a:extLst>
            </p:cNvPr>
            <p:cNvSpPr/>
            <p:nvPr/>
          </p:nvSpPr>
          <p:spPr>
            <a:xfrm>
              <a:off x="4240020"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0" name="Group 109">
            <a:extLst>
              <a:ext uri="{FF2B5EF4-FFF2-40B4-BE49-F238E27FC236}">
                <a16:creationId xmlns:a16="http://schemas.microsoft.com/office/drawing/2014/main" id="{5BCBB13D-54D3-5F1E-5071-77D17AF154E3}"/>
              </a:ext>
            </a:extLst>
          </p:cNvPr>
          <p:cNvGrpSpPr/>
          <p:nvPr/>
        </p:nvGrpSpPr>
        <p:grpSpPr>
          <a:xfrm>
            <a:off x="4066141" y="3416344"/>
            <a:ext cx="1425635" cy="1079520"/>
            <a:chOff x="2542140" y="3416344"/>
            <a:chExt cx="1425635" cy="1079520"/>
          </a:xfrm>
        </p:grpSpPr>
        <p:sp>
          <p:nvSpPr>
            <p:cNvPr id="263" name="Oval 262">
              <a:extLst>
                <a:ext uri="{FF2B5EF4-FFF2-40B4-BE49-F238E27FC236}">
                  <a16:creationId xmlns:a16="http://schemas.microsoft.com/office/drawing/2014/main" id="{E3859C5A-8AEE-9829-535C-248C097D3A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Oval 263">
              <a:extLst>
                <a:ext uri="{FF2B5EF4-FFF2-40B4-BE49-F238E27FC236}">
                  <a16:creationId xmlns:a16="http://schemas.microsoft.com/office/drawing/2014/main" id="{99416A71-4ED9-76F7-BB18-5F099E5E2FEB}"/>
                </a:ext>
              </a:extLst>
            </p:cNvPr>
            <p:cNvSpPr/>
            <p:nvPr/>
          </p:nvSpPr>
          <p:spPr>
            <a:xfrm>
              <a:off x="3208807" y="395078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5" name="Oval 264">
              <a:extLst>
                <a:ext uri="{FF2B5EF4-FFF2-40B4-BE49-F238E27FC236}">
                  <a16:creationId xmlns:a16="http://schemas.microsoft.com/office/drawing/2014/main" id="{FCB875BB-ED76-0519-EF19-8EE1297B9B90}"/>
                </a:ext>
              </a:extLst>
            </p:cNvPr>
            <p:cNvSpPr/>
            <p:nvPr/>
          </p:nvSpPr>
          <p:spPr>
            <a:xfrm>
              <a:off x="3616901" y="394491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57FA35BB-8AE6-EBE1-0B69-0240304E60A9}"/>
                </a:ext>
              </a:extLst>
            </p:cNvPr>
            <p:cNvGrpSpPr/>
            <p:nvPr/>
          </p:nvGrpSpPr>
          <p:grpSpPr>
            <a:xfrm>
              <a:off x="3260582" y="3977900"/>
              <a:ext cx="246496" cy="256646"/>
              <a:chOff x="3255327" y="2091323"/>
              <a:chExt cx="246496" cy="256646"/>
            </a:xfrm>
          </p:grpSpPr>
          <p:sp>
            <p:nvSpPr>
              <p:cNvPr id="277" name="Oval 276">
                <a:extLst>
                  <a:ext uri="{FF2B5EF4-FFF2-40B4-BE49-F238E27FC236}">
                    <a16:creationId xmlns:a16="http://schemas.microsoft.com/office/drawing/2014/main" id="{8009FF7A-622E-A9FF-2079-36D1F1A19E0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8" name="Oval 277">
                <a:extLst>
                  <a:ext uri="{FF2B5EF4-FFF2-40B4-BE49-F238E27FC236}">
                    <a16:creationId xmlns:a16="http://schemas.microsoft.com/office/drawing/2014/main" id="{46B901C8-990D-7408-813E-A97939F9EB26}"/>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9" name="Oval 278">
                <a:extLst>
                  <a:ext uri="{FF2B5EF4-FFF2-40B4-BE49-F238E27FC236}">
                    <a16:creationId xmlns:a16="http://schemas.microsoft.com/office/drawing/2014/main" id="{A8AABEC4-4B97-CE92-639A-C03878B5AB4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0" name="Straight Arrow Connector 279">
                <a:extLst>
                  <a:ext uri="{FF2B5EF4-FFF2-40B4-BE49-F238E27FC236}">
                    <a16:creationId xmlns:a16="http://schemas.microsoft.com/office/drawing/2014/main" id="{D7CDB1DA-E319-F367-1071-57B161AC14B0}"/>
                  </a:ext>
                </a:extLst>
              </p:cNvPr>
              <p:cNvCxnSpPr>
                <a:cxnSpLocks/>
                <a:stCxn id="27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1" name="Straight Arrow Connector 280">
                <a:extLst>
                  <a:ext uri="{FF2B5EF4-FFF2-40B4-BE49-F238E27FC236}">
                    <a16:creationId xmlns:a16="http://schemas.microsoft.com/office/drawing/2014/main" id="{D1DE8FA0-630C-E32D-F8DD-81CA16EBC05F}"/>
                  </a:ext>
                </a:extLst>
              </p:cNvPr>
              <p:cNvCxnSpPr>
                <a:cxnSpLocks/>
                <a:stCxn id="278" idx="3"/>
                <a:endCxn id="27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849741"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1" name="Oval 270">
              <a:extLst>
                <a:ext uri="{FF2B5EF4-FFF2-40B4-BE49-F238E27FC236}">
                  <a16:creationId xmlns:a16="http://schemas.microsoft.com/office/drawing/2014/main" id="{1A8DE9D8-5644-06F4-FC76-6E351D45B928}"/>
                </a:ext>
              </a:extLst>
            </p:cNvPr>
            <p:cNvSpPr/>
            <p:nvPr/>
          </p:nvSpPr>
          <p:spPr>
            <a:xfrm>
              <a:off x="2937209"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6" name="Group 395">
              <a:extLst>
                <a:ext uri="{FF2B5EF4-FFF2-40B4-BE49-F238E27FC236}">
                  <a16:creationId xmlns:a16="http://schemas.microsoft.com/office/drawing/2014/main" id="{E971769F-BCF7-E16A-8901-3F91D3934D88}"/>
                </a:ext>
              </a:extLst>
            </p:cNvPr>
            <p:cNvGrpSpPr/>
            <p:nvPr/>
          </p:nvGrpSpPr>
          <p:grpSpPr>
            <a:xfrm>
              <a:off x="2739654" y="3781125"/>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2738424"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1" name="Freeform: Shape 30">
              <a:extLst>
                <a:ext uri="{FF2B5EF4-FFF2-40B4-BE49-F238E27FC236}">
                  <a16:creationId xmlns:a16="http://schemas.microsoft.com/office/drawing/2014/main" id="{84C643D8-9A02-C2AA-3974-477CB7D62371}"/>
                </a:ext>
              </a:extLst>
            </p:cNvPr>
            <p:cNvSpPr/>
            <p:nvPr/>
          </p:nvSpPr>
          <p:spPr>
            <a:xfrm flipH="1">
              <a:off x="2695084" y="4172901"/>
              <a:ext cx="582838" cy="18290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 name="Freeform: Shape 33">
              <a:extLst>
                <a:ext uri="{FF2B5EF4-FFF2-40B4-BE49-F238E27FC236}">
                  <a16:creationId xmlns:a16="http://schemas.microsoft.com/office/drawing/2014/main" id="{FDB29301-E66F-749B-0969-3E4465C9B757}"/>
                </a:ext>
              </a:extLst>
            </p:cNvPr>
            <p:cNvSpPr/>
            <p:nvPr/>
          </p:nvSpPr>
          <p:spPr>
            <a:xfrm flipH="1">
              <a:off x="2774116" y="42217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870711" y="4217802"/>
              <a:ext cx="822915" cy="13800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971686" y="4219991"/>
              <a:ext cx="919625" cy="14367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79B03E3-E6DC-9E23-AEDD-51D431FC0688}"/>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8" name="Oval 107">
              <a:extLst>
                <a:ext uri="{FF2B5EF4-FFF2-40B4-BE49-F238E27FC236}">
                  <a16:creationId xmlns:a16="http://schemas.microsoft.com/office/drawing/2014/main" id="{D00FE36B-5E90-8918-F36B-8ABABA2BFD7D}"/>
                </a:ext>
              </a:extLst>
            </p:cNvPr>
            <p:cNvSpPr/>
            <p:nvPr/>
          </p:nvSpPr>
          <p:spPr>
            <a:xfrm>
              <a:off x="2674803"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4C4D1E6C-227C-5AD1-0C62-B7D29D988757}"/>
                </a:ext>
              </a:extLst>
            </p:cNvPr>
            <p:cNvSpPr/>
            <p:nvPr/>
          </p:nvSpPr>
          <p:spPr>
            <a:xfrm>
              <a:off x="2762272"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1" name="Freeform: Shape 110">
            <a:extLst>
              <a:ext uri="{FF2B5EF4-FFF2-40B4-BE49-F238E27FC236}">
                <a16:creationId xmlns:a16="http://schemas.microsoft.com/office/drawing/2014/main" id="{54973EAD-BC0C-59A3-7C13-6891EB0501DF}"/>
              </a:ext>
            </a:extLst>
          </p:cNvPr>
          <p:cNvSpPr/>
          <p:nvPr/>
        </p:nvSpPr>
        <p:spPr>
          <a:xfrm flipH="1">
            <a:off x="3324506" y="4376117"/>
            <a:ext cx="5471034" cy="535640"/>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2695" y="126064"/>
                  <a:pt x="273728" y="166599"/>
                </a:cubicBezTo>
                <a:cubicBezTo>
                  <a:pt x="394761" y="207134"/>
                  <a:pt x="562484" y="227719"/>
                  <a:pt x="726197" y="243212"/>
                </a:cubicBezTo>
                <a:cubicBezTo>
                  <a:pt x="889910" y="258705"/>
                  <a:pt x="1105299" y="267938"/>
                  <a:pt x="1256008" y="259560"/>
                </a:cubicBezTo>
                <a:cubicBezTo>
                  <a:pt x="1406849" y="251175"/>
                  <a:pt x="1467472" y="227238"/>
                  <a:pt x="1617850" y="290803"/>
                </a:cubicBezTo>
              </a:path>
            </a:pathLst>
          </a:custGeom>
          <a:noFill/>
          <a:ln>
            <a:solidFill>
              <a:schemeClr val="accent6"/>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2" name="Freeform: Shape 111">
            <a:extLst>
              <a:ext uri="{FF2B5EF4-FFF2-40B4-BE49-F238E27FC236}">
                <a16:creationId xmlns:a16="http://schemas.microsoft.com/office/drawing/2014/main" id="{D9277C71-41D8-46F6-9A9A-8049F1B05AFC}"/>
              </a:ext>
            </a:extLst>
          </p:cNvPr>
          <p:cNvSpPr/>
          <p:nvPr/>
        </p:nvSpPr>
        <p:spPr>
          <a:xfrm flipH="1">
            <a:off x="3339442" y="4367745"/>
            <a:ext cx="5387439" cy="54401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1997" y="84452"/>
                  <a:pt x="159701" y="111828"/>
                  <a:pt x="281512" y="149516"/>
                </a:cubicBezTo>
                <a:cubicBezTo>
                  <a:pt x="403323" y="187204"/>
                  <a:pt x="567932" y="210635"/>
                  <a:pt x="730867" y="226129"/>
                </a:cubicBezTo>
                <a:cubicBezTo>
                  <a:pt x="893802" y="241623"/>
                  <a:pt x="1108413" y="250855"/>
                  <a:pt x="1259122" y="242477"/>
                </a:cubicBezTo>
                <a:cubicBezTo>
                  <a:pt x="1409963" y="234092"/>
                  <a:pt x="1501721" y="221544"/>
                  <a:pt x="1617850" y="296497"/>
                </a:cubicBezTo>
              </a:path>
            </a:pathLst>
          </a:custGeom>
          <a:noFill/>
          <a:ln>
            <a:solidFill>
              <a:schemeClr val="accent6"/>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2A731C7E-5EFF-14A4-082C-EE5935C0725F}"/>
              </a:ext>
            </a:extLst>
          </p:cNvPr>
          <p:cNvSpPr/>
          <p:nvPr/>
        </p:nvSpPr>
        <p:spPr>
          <a:xfrm flipH="1">
            <a:off x="3341412" y="4374672"/>
            <a:ext cx="5281741" cy="52180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9783" y="64161"/>
                  <a:pt x="165150" y="93469"/>
                  <a:pt x="286183" y="129225"/>
                </a:cubicBezTo>
                <a:cubicBezTo>
                  <a:pt x="407216" y="164981"/>
                  <a:pt x="564559" y="199041"/>
                  <a:pt x="726196" y="214534"/>
                </a:cubicBezTo>
                <a:cubicBezTo>
                  <a:pt x="887833" y="230027"/>
                  <a:pt x="1105299" y="230564"/>
                  <a:pt x="1256008" y="222186"/>
                </a:cubicBezTo>
                <a:cubicBezTo>
                  <a:pt x="1406849" y="213801"/>
                  <a:pt x="1539092" y="227342"/>
                  <a:pt x="1617850" y="296497"/>
                </a:cubicBezTo>
              </a:path>
            </a:pathLst>
          </a:custGeom>
          <a:noFill/>
          <a:ln>
            <a:solidFill>
              <a:schemeClr val="accent6"/>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5" name="Freeform: Shape 114">
            <a:extLst>
              <a:ext uri="{FF2B5EF4-FFF2-40B4-BE49-F238E27FC236}">
                <a16:creationId xmlns:a16="http://schemas.microsoft.com/office/drawing/2014/main" id="{D30A2682-4862-E0CA-1A09-C4A9B716FF83}"/>
              </a:ext>
            </a:extLst>
          </p:cNvPr>
          <p:cNvSpPr/>
          <p:nvPr/>
        </p:nvSpPr>
        <p:spPr>
          <a:xfrm flipH="1">
            <a:off x="2298752" y="4392117"/>
            <a:ext cx="1993531" cy="5339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72964" y="205370"/>
                  <a:pt x="433208" y="179988"/>
                  <a:pt x="707819" y="227133"/>
                </a:cubicBezTo>
                <a:cubicBezTo>
                  <a:pt x="982430" y="274278"/>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6" name="Freeform: Shape 115">
            <a:extLst>
              <a:ext uri="{FF2B5EF4-FFF2-40B4-BE49-F238E27FC236}">
                <a16:creationId xmlns:a16="http://schemas.microsoft.com/office/drawing/2014/main" id="{A0659A2A-E863-2DE0-EED1-CB486859616E}"/>
              </a:ext>
            </a:extLst>
          </p:cNvPr>
          <p:cNvSpPr/>
          <p:nvPr/>
        </p:nvSpPr>
        <p:spPr>
          <a:xfrm flipH="1">
            <a:off x="2311218" y="4383777"/>
            <a:ext cx="2068575" cy="5339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0693 w 1466796"/>
              <a:gd name="connsiteY1" fmla="*/ 266578 h 524033"/>
              <a:gd name="connsiteX2" fmla="*/ 1466796 w 1466796"/>
              <a:gd name="connsiteY2" fmla="*/ 524033 h 524033"/>
              <a:gd name="connsiteX0" fmla="*/ 0 w 1466796"/>
              <a:gd name="connsiteY0" fmla="*/ 0 h 524033"/>
              <a:gd name="connsiteX1" fmla="*/ 700693 w 1466796"/>
              <a:gd name="connsiteY1" fmla="*/ 266578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173213" y="190577"/>
                  <a:pt x="426082" y="219433"/>
                  <a:pt x="700693" y="266578"/>
                </a:cubicBezTo>
                <a:cubicBezTo>
                  <a:pt x="975304" y="313723"/>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7" name="Freeform: Shape 116">
            <a:extLst>
              <a:ext uri="{FF2B5EF4-FFF2-40B4-BE49-F238E27FC236}">
                <a16:creationId xmlns:a16="http://schemas.microsoft.com/office/drawing/2014/main" id="{EA295624-5DD1-617C-5314-B61DD4C5A9B6}"/>
              </a:ext>
            </a:extLst>
          </p:cNvPr>
          <p:cNvSpPr/>
          <p:nvPr/>
        </p:nvSpPr>
        <p:spPr>
          <a:xfrm flipH="1">
            <a:off x="2309247" y="4411710"/>
            <a:ext cx="3469400" cy="4895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06792 w 1619106"/>
              <a:gd name="connsiteY3" fmla="*/ 185269 h 288758"/>
              <a:gd name="connsiteX4" fmla="*/ 1619106 w 1619106"/>
              <a:gd name="connsiteY4" fmla="*/ 288758 h 288758"/>
              <a:gd name="connsiteX0" fmla="*/ 0 w 1619106"/>
              <a:gd name="connsiteY0" fmla="*/ 0 h 288758"/>
              <a:gd name="connsiteX1" fmla="*/ 330000 w 1619106"/>
              <a:gd name="connsiteY1" fmla="*/ 97854 h 288758"/>
              <a:gd name="connsiteX2" fmla="*/ 892520 w 1619106"/>
              <a:gd name="connsiteY2" fmla="*/ 136817 h 288758"/>
              <a:gd name="connsiteX3" fmla="*/ 1306792 w 1619106"/>
              <a:gd name="connsiteY3" fmla="*/ 185269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7002" y="60304"/>
                  <a:pt x="181247" y="75051"/>
                  <a:pt x="330000" y="97854"/>
                </a:cubicBezTo>
                <a:cubicBezTo>
                  <a:pt x="478753" y="120657"/>
                  <a:pt x="729721" y="122248"/>
                  <a:pt x="892520" y="136817"/>
                </a:cubicBezTo>
                <a:lnTo>
                  <a:pt x="1306792" y="185269"/>
                </a:lnTo>
                <a:cubicBezTo>
                  <a:pt x="1431691" y="198446"/>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8" name="Freeform: Shape 117">
            <a:extLst>
              <a:ext uri="{FF2B5EF4-FFF2-40B4-BE49-F238E27FC236}">
                <a16:creationId xmlns:a16="http://schemas.microsoft.com/office/drawing/2014/main" id="{F479214B-D4B3-8C8A-C975-928503BFBC44}"/>
              </a:ext>
            </a:extLst>
          </p:cNvPr>
          <p:cNvSpPr/>
          <p:nvPr/>
        </p:nvSpPr>
        <p:spPr>
          <a:xfrm flipH="1">
            <a:off x="2298752" y="4423512"/>
            <a:ext cx="3537817" cy="48990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06792 w 1619106"/>
              <a:gd name="connsiteY3" fmla="*/ 185269 h 288758"/>
              <a:gd name="connsiteX4" fmla="*/ 1619106 w 1619106"/>
              <a:gd name="connsiteY4" fmla="*/ 288758 h 288758"/>
              <a:gd name="connsiteX0" fmla="*/ 0 w 1619106"/>
              <a:gd name="connsiteY0" fmla="*/ 0 h 288758"/>
              <a:gd name="connsiteX1" fmla="*/ 330000 w 1619106"/>
              <a:gd name="connsiteY1" fmla="*/ 97854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295753 w 1619106"/>
              <a:gd name="connsiteY1" fmla="*/ 121545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309452 w 1619106"/>
              <a:gd name="connsiteY1" fmla="*/ 109699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309452 w 1619106"/>
              <a:gd name="connsiteY1" fmla="*/ 109699 h 288758"/>
              <a:gd name="connsiteX2" fmla="*/ 885670 w 1619106"/>
              <a:gd name="connsiteY2" fmla="*/ 157546 h 288758"/>
              <a:gd name="connsiteX3" fmla="*/ 1306792 w 1619106"/>
              <a:gd name="connsiteY3" fmla="*/ 185269 h 288758"/>
              <a:gd name="connsiteX4" fmla="*/ 1619106 w 1619106"/>
              <a:gd name="connsiteY4" fmla="*/ 288758 h 288758"/>
              <a:gd name="connsiteX0" fmla="*/ 0 w 1607690"/>
              <a:gd name="connsiteY0" fmla="*/ 0 h 288758"/>
              <a:gd name="connsiteX1" fmla="*/ 298036 w 1607690"/>
              <a:gd name="connsiteY1" fmla="*/ 109699 h 288758"/>
              <a:gd name="connsiteX2" fmla="*/ 874254 w 1607690"/>
              <a:gd name="connsiteY2" fmla="*/ 157546 h 288758"/>
              <a:gd name="connsiteX3" fmla="*/ 1295376 w 1607690"/>
              <a:gd name="connsiteY3" fmla="*/ 185269 h 288758"/>
              <a:gd name="connsiteX4" fmla="*/ 1607690 w 1607690"/>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690" h="288758">
                <a:moveTo>
                  <a:pt x="0" y="0"/>
                </a:moveTo>
                <a:cubicBezTo>
                  <a:pt x="87002" y="60304"/>
                  <a:pt x="152327" y="83441"/>
                  <a:pt x="298036" y="109699"/>
                </a:cubicBezTo>
                <a:cubicBezTo>
                  <a:pt x="443745" y="135957"/>
                  <a:pt x="708031" y="144951"/>
                  <a:pt x="874254" y="157546"/>
                </a:cubicBezTo>
                <a:cubicBezTo>
                  <a:pt x="1040477" y="170141"/>
                  <a:pt x="1157285" y="169118"/>
                  <a:pt x="1295376" y="185269"/>
                </a:cubicBezTo>
                <a:cubicBezTo>
                  <a:pt x="1420275" y="198446"/>
                  <a:pt x="1524638" y="225606"/>
                  <a:pt x="1607690"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3" name="Freeform: Shape 142">
            <a:extLst>
              <a:ext uri="{FF2B5EF4-FFF2-40B4-BE49-F238E27FC236}">
                <a16:creationId xmlns:a16="http://schemas.microsoft.com/office/drawing/2014/main" id="{5E378431-855F-B642-00CB-C41BE5075E3F}"/>
              </a:ext>
            </a:extLst>
          </p:cNvPr>
          <p:cNvSpPr/>
          <p:nvPr/>
        </p:nvSpPr>
        <p:spPr>
          <a:xfrm flipH="1">
            <a:off x="2328179" y="4373801"/>
            <a:ext cx="4912840" cy="51627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7108" y="87187"/>
                  <a:pt x="262307" y="121296"/>
                </a:cubicBezTo>
                <a:cubicBezTo>
                  <a:pt x="477506" y="155405"/>
                  <a:pt x="990551" y="181427"/>
                  <a:pt x="1291193" y="204654"/>
                </a:cubicBezTo>
                <a:cubicBezTo>
                  <a:pt x="1416092" y="217831"/>
                  <a:pt x="1560854" y="227008"/>
                  <a:pt x="1648076" y="286023"/>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4" name="Freeform: Shape 143">
            <a:extLst>
              <a:ext uri="{FF2B5EF4-FFF2-40B4-BE49-F238E27FC236}">
                <a16:creationId xmlns:a16="http://schemas.microsoft.com/office/drawing/2014/main" id="{5874EF2B-A539-4F11-11C7-99006D5118AA}"/>
              </a:ext>
            </a:extLst>
          </p:cNvPr>
          <p:cNvSpPr/>
          <p:nvPr/>
        </p:nvSpPr>
        <p:spPr>
          <a:xfrm flipH="1">
            <a:off x="2335330" y="4380205"/>
            <a:ext cx="4987935" cy="5290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 name="connsiteX0" fmla="*/ 0 w 1648076"/>
              <a:gd name="connsiteY0" fmla="*/ 0 h 286023"/>
              <a:gd name="connsiteX1" fmla="*/ 255667 w 1648076"/>
              <a:gd name="connsiteY1" fmla="*/ 143025 h 286023"/>
              <a:gd name="connsiteX2" fmla="*/ 1291193 w 1648076"/>
              <a:gd name="connsiteY2" fmla="*/ 204654 h 286023"/>
              <a:gd name="connsiteX3" fmla="*/ 1648076 w 1648076"/>
              <a:gd name="connsiteY3" fmla="*/ 286023 h 286023"/>
              <a:gd name="connsiteX0" fmla="*/ 0 w 1648076"/>
              <a:gd name="connsiteY0" fmla="*/ 0 h 286023"/>
              <a:gd name="connsiteX1" fmla="*/ 255667 w 1648076"/>
              <a:gd name="connsiteY1" fmla="*/ 143025 h 286023"/>
              <a:gd name="connsiteX2" fmla="*/ 1259652 w 1648076"/>
              <a:gd name="connsiteY2" fmla="*/ 212803 h 286023"/>
              <a:gd name="connsiteX3" fmla="*/ 1648076 w 1648076"/>
              <a:gd name="connsiteY3" fmla="*/ 286023 h 286023"/>
              <a:gd name="connsiteX0" fmla="*/ 0 w 1648076"/>
              <a:gd name="connsiteY0" fmla="*/ 0 h 286023"/>
              <a:gd name="connsiteX1" fmla="*/ 255667 w 1648076"/>
              <a:gd name="connsiteY1" fmla="*/ 137593 h 286023"/>
              <a:gd name="connsiteX2" fmla="*/ 1259652 w 1648076"/>
              <a:gd name="connsiteY2" fmla="*/ 212803 h 286023"/>
              <a:gd name="connsiteX3" fmla="*/ 1648076 w 1648076"/>
              <a:gd name="connsiteY3" fmla="*/ 286023 h 286023"/>
              <a:gd name="connsiteX0" fmla="*/ 0 w 1648076"/>
              <a:gd name="connsiteY0" fmla="*/ 0 h 286023"/>
              <a:gd name="connsiteX1" fmla="*/ 255667 w 1648076"/>
              <a:gd name="connsiteY1" fmla="*/ 137593 h 286023"/>
              <a:gd name="connsiteX2" fmla="*/ 1241391 w 1648076"/>
              <a:gd name="connsiteY2" fmla="*/ 204655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8769" y="103484"/>
                  <a:pt x="255667" y="137593"/>
                </a:cubicBezTo>
                <a:cubicBezTo>
                  <a:pt x="462565" y="171702"/>
                  <a:pt x="940749" y="181428"/>
                  <a:pt x="1241391" y="204655"/>
                </a:cubicBezTo>
                <a:cubicBezTo>
                  <a:pt x="1366290" y="217832"/>
                  <a:pt x="1560854" y="227008"/>
                  <a:pt x="1648076" y="286023"/>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Freeform: Shape 11">
            <a:extLst>
              <a:ext uri="{FF2B5EF4-FFF2-40B4-BE49-F238E27FC236}">
                <a16:creationId xmlns:a16="http://schemas.microsoft.com/office/drawing/2014/main" id="{82086F80-3425-AEAF-5419-383DE70CFC76}"/>
              </a:ext>
            </a:extLst>
          </p:cNvPr>
          <p:cNvSpPr/>
          <p:nvPr/>
        </p:nvSpPr>
        <p:spPr>
          <a:xfrm flipH="1">
            <a:off x="4218325" y="4173119"/>
            <a:ext cx="582838" cy="18290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Freeform: Shape 13">
            <a:extLst>
              <a:ext uri="{FF2B5EF4-FFF2-40B4-BE49-F238E27FC236}">
                <a16:creationId xmlns:a16="http://schemas.microsoft.com/office/drawing/2014/main" id="{C9FEF352-3829-254C-240A-0A4AE1F3280C}"/>
              </a:ext>
            </a:extLst>
          </p:cNvPr>
          <p:cNvSpPr/>
          <p:nvPr/>
        </p:nvSpPr>
        <p:spPr>
          <a:xfrm flipH="1">
            <a:off x="4297358" y="4221987"/>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 name="Freeform: Shape 42">
            <a:extLst>
              <a:ext uri="{FF2B5EF4-FFF2-40B4-BE49-F238E27FC236}">
                <a16:creationId xmlns:a16="http://schemas.microsoft.com/office/drawing/2014/main" id="{4C7BFE29-EA42-E70A-3CC7-0FE2D7277C97}"/>
              </a:ext>
            </a:extLst>
          </p:cNvPr>
          <p:cNvSpPr/>
          <p:nvPr/>
        </p:nvSpPr>
        <p:spPr>
          <a:xfrm flipH="1">
            <a:off x="4393953" y="4218020"/>
            <a:ext cx="822915" cy="13800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 name="TextBox 45">
            <a:extLst>
              <a:ext uri="{FF2B5EF4-FFF2-40B4-BE49-F238E27FC236}">
                <a16:creationId xmlns:a16="http://schemas.microsoft.com/office/drawing/2014/main" id="{9C5F438B-03D9-6C9B-E8CB-92D3E9811804}"/>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53" name="TextBox 52">
            <a:extLst>
              <a:ext uri="{FF2B5EF4-FFF2-40B4-BE49-F238E27FC236}">
                <a16:creationId xmlns:a16="http://schemas.microsoft.com/office/drawing/2014/main" id="{E36E5DCC-AA1E-0B0D-C50B-D116E091F906}"/>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58" name="TextBox 57">
            <a:extLst>
              <a:ext uri="{FF2B5EF4-FFF2-40B4-BE49-F238E27FC236}">
                <a16:creationId xmlns:a16="http://schemas.microsoft.com/office/drawing/2014/main" id="{8FBB910C-1CA1-07B8-2E6D-2C670E805657}"/>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63" name="Straight Arrow Connector 62">
            <a:extLst>
              <a:ext uri="{FF2B5EF4-FFF2-40B4-BE49-F238E27FC236}">
                <a16:creationId xmlns:a16="http://schemas.microsoft.com/office/drawing/2014/main" id="{B958EFB6-687F-5206-B9A3-C1BD162E8A2B}"/>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9542D276-B079-F57A-258A-6075E351693E}"/>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79" name="Straight Arrow Connector 78">
            <a:extLst>
              <a:ext uri="{FF2B5EF4-FFF2-40B4-BE49-F238E27FC236}">
                <a16:creationId xmlns:a16="http://schemas.microsoft.com/office/drawing/2014/main" id="{CBDE8448-984C-E118-9DD8-64EE3DEA73F5}"/>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C748C112-5879-68D0-F6FB-A34F35E0A898}"/>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8" name="Title 1">
                <a:extLst>
                  <a:ext uri="{FF2B5EF4-FFF2-40B4-BE49-F238E27FC236}">
                    <a16:creationId xmlns:a16="http://schemas.microsoft.com/office/drawing/2014/main" id="{C748C112-5879-68D0-F6FB-A34F35E0A898}"/>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EFCC1CD2-EA82-030B-5D0C-502D20BEC32D}"/>
              </a:ext>
            </a:extLst>
          </p:cNvPr>
          <p:cNvSpPr>
            <a:spLocks noGrp="1"/>
          </p:cNvSpPr>
          <p:nvPr>
            <p:ph type="sldNum" sz="quarter" idx="12"/>
          </p:nvPr>
        </p:nvSpPr>
        <p:spPr/>
        <p:txBody>
          <a:bodyPr/>
          <a:lstStyle/>
          <a:p>
            <a:fld id="{F554FE33-57BC-AC46-850E-1C1298FC3260}" type="slidenum">
              <a:rPr lang="en-US" smtClean="0"/>
              <a:t>30</a:t>
            </a:fld>
            <a:endParaRPr lang="en-US"/>
          </a:p>
        </p:txBody>
      </p:sp>
    </p:spTree>
    <p:extLst>
      <p:ext uri="{BB962C8B-B14F-4D97-AF65-F5344CB8AC3E}">
        <p14:creationId xmlns:p14="http://schemas.microsoft.com/office/powerpoint/2010/main" val="1901947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mph" presetSubtype="1" nodeType="clickEffect">
                                  <p:stCondLst>
                                    <p:cond delay="0"/>
                                  </p:stCondLst>
                                  <p:childTnLst>
                                    <p:set>
                                      <p:cBhvr>
                                        <p:cTn id="6" dur="indefinite"/>
                                        <p:tgtEl>
                                          <p:spTgt spid="20"/>
                                        </p:tgtEl>
                                        <p:attrNameLst>
                                          <p:attrName>stroke.color</p:attrName>
                                        </p:attrNameLst>
                                      </p:cBhvr>
                                      <p:to>
                                        <p:clrVal>
                                          <a:schemeClr val="tx1"/>
                                        </p:clrVal>
                                      </p:to>
                                    </p:set>
                                    <p:set>
                                      <p:cBhvr>
                                        <p:cTn id="7" dur="indefinite"/>
                                        <p:tgtEl>
                                          <p:spTgt spid="20"/>
                                        </p:tgtEl>
                                        <p:attrNameLst>
                                          <p:attrName>stroke.on</p:attrName>
                                        </p:attrNameLst>
                                      </p:cBhvr>
                                      <p:to>
                                        <p:strVal val="true"/>
                                      </p:to>
                                    </p:set>
                                  </p:childTnLst>
                                </p:cTn>
                              </p:par>
                              <p:par>
                                <p:cTn id="8" presetID="7" presetClass="emph" presetSubtype="1" nodeType="withEffect">
                                  <p:stCondLst>
                                    <p:cond delay="0"/>
                                  </p:stCondLst>
                                  <p:childTnLst>
                                    <p:set>
                                      <p:cBhvr>
                                        <p:cTn id="9" dur="indefinite"/>
                                        <p:tgtEl>
                                          <p:spTgt spid="22"/>
                                        </p:tgtEl>
                                        <p:attrNameLst>
                                          <p:attrName>stroke.color</p:attrName>
                                        </p:attrNameLst>
                                      </p:cBhvr>
                                      <p:to>
                                        <p:clrVal>
                                          <a:schemeClr val="tx1"/>
                                        </p:clrVal>
                                      </p:to>
                                    </p:set>
                                    <p:set>
                                      <p:cBhvr>
                                        <p:cTn id="10" dur="indefinite"/>
                                        <p:tgtEl>
                                          <p:spTgt spid="22"/>
                                        </p:tgtEl>
                                        <p:attrNameLst>
                                          <p:attrName>stroke.on</p:attrName>
                                        </p:attrNameLst>
                                      </p:cBhvr>
                                      <p:to>
                                        <p:strVal val="true"/>
                                      </p:to>
                                    </p:set>
                                  </p:childTnLst>
                                </p:cTn>
                              </p:par>
                              <p:par>
                                <p:cTn id="11" presetID="7" presetClass="emph" presetSubtype="1" nodeType="withEffect">
                                  <p:stCondLst>
                                    <p:cond delay="0"/>
                                  </p:stCondLst>
                                  <p:childTnLst>
                                    <p:set>
                                      <p:cBhvr>
                                        <p:cTn id="12" dur="indefinite"/>
                                        <p:tgtEl>
                                          <p:spTgt spid="25"/>
                                        </p:tgtEl>
                                        <p:attrNameLst>
                                          <p:attrName>stroke.color</p:attrName>
                                        </p:attrNameLst>
                                      </p:cBhvr>
                                      <p:to>
                                        <p:clrVal>
                                          <a:schemeClr val="tx1"/>
                                        </p:clrVal>
                                      </p:to>
                                    </p:set>
                                    <p:set>
                                      <p:cBhvr>
                                        <p:cTn id="13" dur="indefinite"/>
                                        <p:tgtEl>
                                          <p:spTgt spid="25"/>
                                        </p:tgtEl>
                                        <p:attrNameLst>
                                          <p:attrName>stroke.on</p:attrName>
                                        </p:attrNameLst>
                                      </p:cBhvr>
                                      <p:to>
                                        <p:strVal val="true"/>
                                      </p:to>
                                    </p:set>
                                  </p:childTnLst>
                                </p:cTn>
                              </p:par>
                              <p:par>
                                <p:cTn id="14" presetID="7" presetClass="emph" presetSubtype="1" nodeType="withEffect">
                                  <p:stCondLst>
                                    <p:cond delay="0"/>
                                  </p:stCondLst>
                                  <p:childTnLst>
                                    <p:set>
                                      <p:cBhvr>
                                        <p:cTn id="15" dur="indefinite"/>
                                        <p:tgtEl>
                                          <p:spTgt spid="113"/>
                                        </p:tgtEl>
                                        <p:attrNameLst>
                                          <p:attrName>stroke.color</p:attrName>
                                        </p:attrNameLst>
                                      </p:cBhvr>
                                      <p:to>
                                        <p:clrVal>
                                          <a:schemeClr val="tx1"/>
                                        </p:clrVal>
                                      </p:to>
                                    </p:set>
                                    <p:set>
                                      <p:cBhvr>
                                        <p:cTn id="16" dur="indefinite"/>
                                        <p:tgtEl>
                                          <p:spTgt spid="113"/>
                                        </p:tgtEl>
                                        <p:attrNameLst>
                                          <p:attrName>stroke.on</p:attrName>
                                        </p:attrNameLst>
                                      </p:cBhvr>
                                      <p:to>
                                        <p:strVal val="true"/>
                                      </p:to>
                                    </p:set>
                                  </p:childTnLst>
                                </p:cTn>
                              </p:par>
                              <p:par>
                                <p:cTn id="17" presetID="7" presetClass="emph" presetSubtype="1" nodeType="withEffect">
                                  <p:stCondLst>
                                    <p:cond delay="0"/>
                                  </p:stCondLst>
                                  <p:childTnLst>
                                    <p:set>
                                      <p:cBhvr>
                                        <p:cTn id="18" dur="indefinite"/>
                                        <p:tgtEl>
                                          <p:spTgt spid="112"/>
                                        </p:tgtEl>
                                        <p:attrNameLst>
                                          <p:attrName>stroke.color</p:attrName>
                                        </p:attrNameLst>
                                      </p:cBhvr>
                                      <p:to>
                                        <p:clrVal>
                                          <a:schemeClr val="tx1"/>
                                        </p:clrVal>
                                      </p:to>
                                    </p:set>
                                    <p:set>
                                      <p:cBhvr>
                                        <p:cTn id="19" dur="indefinite"/>
                                        <p:tgtEl>
                                          <p:spTgt spid="112"/>
                                        </p:tgtEl>
                                        <p:attrNameLst>
                                          <p:attrName>stroke.on</p:attrName>
                                        </p:attrNameLst>
                                      </p:cBhvr>
                                      <p:to>
                                        <p:strVal val="true"/>
                                      </p:to>
                                    </p:set>
                                  </p:childTnLst>
                                </p:cTn>
                              </p:par>
                              <p:par>
                                <p:cTn id="20" presetID="7" presetClass="emph" presetSubtype="1" nodeType="withEffect">
                                  <p:stCondLst>
                                    <p:cond delay="0"/>
                                  </p:stCondLst>
                                  <p:childTnLst>
                                    <p:set>
                                      <p:cBhvr>
                                        <p:cTn id="21" dur="indefinite"/>
                                        <p:tgtEl>
                                          <p:spTgt spid="111"/>
                                        </p:tgtEl>
                                        <p:attrNameLst>
                                          <p:attrName>stroke.color</p:attrName>
                                        </p:attrNameLst>
                                      </p:cBhvr>
                                      <p:to>
                                        <p:clrVal>
                                          <a:schemeClr val="tx1"/>
                                        </p:clrVal>
                                      </p:to>
                                    </p:set>
                                    <p:set>
                                      <p:cBhvr>
                                        <p:cTn id="22" dur="indefinite"/>
                                        <p:tgtEl>
                                          <p:spTgt spid="111"/>
                                        </p:tgtEl>
                                        <p:attrNameLst>
                                          <p:attrName>stroke.on</p:attrName>
                                        </p:attrNameLst>
                                      </p:cBhvr>
                                      <p:to>
                                        <p:strVal val="true"/>
                                      </p:to>
                                    </p:set>
                                  </p:childTnLst>
                                </p:cTn>
                              </p:par>
                              <p:par>
                                <p:cTn id="23" presetID="7" presetClass="emph" presetSubtype="1" nodeType="withEffect">
                                  <p:stCondLst>
                                    <p:cond delay="0"/>
                                  </p:stCondLst>
                                  <p:childTnLst>
                                    <p:set>
                                      <p:cBhvr>
                                        <p:cTn id="24" dur="indefinite"/>
                                        <p:tgtEl>
                                          <p:spTgt spid="24"/>
                                        </p:tgtEl>
                                        <p:attrNameLst>
                                          <p:attrName>stroke.color</p:attrName>
                                        </p:attrNameLst>
                                      </p:cBhvr>
                                      <p:to>
                                        <p:clrVal>
                                          <a:schemeClr val="tx1"/>
                                        </p:clrVal>
                                      </p:to>
                                    </p:set>
                                    <p:set>
                                      <p:cBhvr>
                                        <p:cTn id="25" dur="indefinite"/>
                                        <p:tgtEl>
                                          <p:spTgt spid="24"/>
                                        </p:tgtEl>
                                        <p:attrNameLst>
                                          <p:attrName>stroke.on</p:attrName>
                                        </p:attrNameLst>
                                      </p:cBhvr>
                                      <p:to>
                                        <p:strVal val="true"/>
                                      </p:to>
                                    </p:set>
                                  </p:childTnLst>
                                </p:cTn>
                              </p:par>
                            </p:childTnLst>
                          </p:cTn>
                        </p:par>
                      </p:childTnLst>
                    </p:cTn>
                  </p:par>
                  <p:par>
                    <p:cTn id="26" fill="hold">
                      <p:stCondLst>
                        <p:cond delay="indefinite"/>
                      </p:stCondLst>
                      <p:childTnLst>
                        <p:par>
                          <p:cTn id="27" fill="hold">
                            <p:stCondLst>
                              <p:cond delay="0"/>
                            </p:stCondLst>
                            <p:childTnLst>
                              <p:par>
                                <p:cTn id="28" presetID="7" presetClass="emph" presetSubtype="1" nodeType="clickEffect">
                                  <p:stCondLst>
                                    <p:cond delay="0"/>
                                  </p:stCondLst>
                                  <p:childTnLst>
                                    <p:set>
                                      <p:cBhvr>
                                        <p:cTn id="29" dur="indefinite"/>
                                        <p:tgtEl>
                                          <p:spTgt spid="19"/>
                                        </p:tgtEl>
                                        <p:attrNameLst>
                                          <p:attrName>stroke.color</p:attrName>
                                        </p:attrNameLst>
                                      </p:cBhvr>
                                      <p:to>
                                        <p:clrVal>
                                          <a:srgbClr val="C00000"/>
                                        </p:clrVal>
                                      </p:to>
                                    </p:set>
                                    <p:set>
                                      <p:cBhvr>
                                        <p:cTn id="30" dur="indefinite"/>
                                        <p:tgtEl>
                                          <p:spTgt spid="19"/>
                                        </p:tgtEl>
                                        <p:attrNameLst>
                                          <p:attrName>stroke.on</p:attrName>
                                        </p:attrNameLst>
                                      </p:cBhvr>
                                      <p:to>
                                        <p:strVal val="true"/>
                                      </p:to>
                                    </p:set>
                                  </p:childTnLst>
                                </p:cTn>
                              </p:par>
                              <p:par>
                                <p:cTn id="31" presetID="7" presetClass="emph" presetSubtype="1" nodeType="withEffect">
                                  <p:stCondLst>
                                    <p:cond delay="0"/>
                                  </p:stCondLst>
                                  <p:childTnLst>
                                    <p:set>
                                      <p:cBhvr>
                                        <p:cTn id="32" dur="indefinite"/>
                                        <p:tgtEl>
                                          <p:spTgt spid="115"/>
                                        </p:tgtEl>
                                        <p:attrNameLst>
                                          <p:attrName>stroke.color</p:attrName>
                                        </p:attrNameLst>
                                      </p:cBhvr>
                                      <p:to>
                                        <p:clrVal>
                                          <a:srgbClr val="C00000"/>
                                        </p:clrVal>
                                      </p:to>
                                    </p:set>
                                    <p:set>
                                      <p:cBhvr>
                                        <p:cTn id="33" dur="indefinite"/>
                                        <p:tgtEl>
                                          <p:spTgt spid="115"/>
                                        </p:tgtEl>
                                        <p:attrNameLst>
                                          <p:attrName>stroke.on</p:attrName>
                                        </p:attrNameLst>
                                      </p:cBhvr>
                                      <p:to>
                                        <p:strVal val="true"/>
                                      </p:to>
                                    </p:set>
                                  </p:childTnLst>
                                </p:cTn>
                              </p:par>
                              <p:par>
                                <p:cTn id="34" presetID="7" presetClass="emph" presetSubtype="1" nodeType="withEffect">
                                  <p:stCondLst>
                                    <p:cond delay="0"/>
                                  </p:stCondLst>
                                  <p:childTnLst>
                                    <p:set>
                                      <p:cBhvr>
                                        <p:cTn id="35" dur="indefinite"/>
                                        <p:tgtEl>
                                          <p:spTgt spid="116"/>
                                        </p:tgtEl>
                                        <p:attrNameLst>
                                          <p:attrName>stroke.color</p:attrName>
                                        </p:attrNameLst>
                                      </p:cBhvr>
                                      <p:to>
                                        <p:clrVal>
                                          <a:srgbClr val="C00000"/>
                                        </p:clrVal>
                                      </p:to>
                                    </p:set>
                                    <p:set>
                                      <p:cBhvr>
                                        <p:cTn id="36" dur="indefinite"/>
                                        <p:tgtEl>
                                          <p:spTgt spid="116"/>
                                        </p:tgtEl>
                                        <p:attrNameLst>
                                          <p:attrName>stroke.on</p:attrName>
                                        </p:attrNameLst>
                                      </p:cBhvr>
                                      <p:to>
                                        <p:strVal val="true"/>
                                      </p:to>
                                    </p:se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dissolve">
                                      <p:cBhvr>
                                        <p:cTn id="41" dur="500"/>
                                        <p:tgtEl>
                                          <p:spTgt spid="12"/>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dissolve">
                                      <p:cBhvr>
                                        <p:cTn id="44" dur="500"/>
                                        <p:tgtEl>
                                          <p:spTgt spid="14"/>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dissolve">
                                      <p:cBhvr>
                                        <p:cTn id="4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43" grpId="0" animBg="1"/>
    </p:bld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80" idx="3"/>
            <a:endCxn id="49" idx="0"/>
          </p:cNvCxnSpPr>
          <p:nvPr/>
        </p:nvCxnSpPr>
        <p:spPr>
          <a:xfrm flipH="1">
            <a:off x="3170417" y="4919787"/>
            <a:ext cx="139775"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97" idx="4"/>
            <a:endCxn id="48" idx="0"/>
          </p:cNvCxnSpPr>
          <p:nvPr/>
        </p:nvCxnSpPr>
        <p:spPr>
          <a:xfrm>
            <a:off x="2317041" y="4925143"/>
            <a:ext cx="488708" cy="458933"/>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2" name="Oval 181">
            <a:extLst>
              <a:ext uri="{FF2B5EF4-FFF2-40B4-BE49-F238E27FC236}">
                <a16:creationId xmlns:a16="http://schemas.microsoft.com/office/drawing/2014/main" id="{26B91B41-EA22-1991-C139-698B1416A247}"/>
              </a:ext>
            </a:extLst>
          </p:cNvPr>
          <p:cNvSpPr/>
          <p:nvPr/>
        </p:nvSpPr>
        <p:spPr>
          <a:xfrm>
            <a:off x="2672243"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0D49448E-3396-5639-B949-A51D89F7FB0A}"/>
              </a:ext>
            </a:extLst>
          </p:cNvPr>
          <p:cNvSpPr/>
          <p:nvPr/>
        </p:nvSpPr>
        <p:spPr>
          <a:xfrm>
            <a:off x="3077805"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1" name="Group 260">
            <a:extLst>
              <a:ext uri="{FF2B5EF4-FFF2-40B4-BE49-F238E27FC236}">
                <a16:creationId xmlns:a16="http://schemas.microsoft.com/office/drawing/2014/main" id="{45268ACB-4DD2-6F5B-EAB1-3318D16B1A73}"/>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C80F3129-8D07-420C-2A71-EA72E057636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1D07BC0A-508F-2F8F-D4D9-89206FD2CDE5}"/>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F90CCA4D-B9C1-FFCA-9E93-977923BF84C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CD3DA072-D889-EAEE-8169-0EAAC38130D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620EE1A0-5E10-2B24-28F7-8123D997C6B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727C31C5-4DCD-D472-A514-AC991F2BE61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EAF566A6-9D07-6937-5101-CD2214181AF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7E812A39-18DF-FDC8-BF60-9FF969DA7914}"/>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00E980DC-C386-C923-C001-DDE7B130C420}"/>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C822E84A-FEE6-7C23-469A-C269A74B8AC7}"/>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4C0C0525-9D06-C347-2C54-327FDE0B2C9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28F29CC7-EB7D-13F6-E832-BD1CD1569A9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CA3DE763-A8B3-5723-FA54-BB8AB374441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3CD8961B-682D-3F33-A725-661384ECEC37}"/>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3EBCBF7-10A8-4D0A-E36F-92147CB72771}"/>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EF3223C9-49EE-68CF-4AA1-AB36F8CFFB23}"/>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778F6A41-AA4A-B158-EB21-B993BB92E9F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FB3AE4A7-F52D-94F3-DB39-18D89BCFCC2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1DE7CE60-CD46-218B-555E-7B26877272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0B66A2F2-AD84-F313-0B57-687A6363EE1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8B49D859-A89B-173E-A739-27970CFD85E5}"/>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094B4AF-4644-4A55-8433-296C888CAA6E}"/>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DE1497D8-F988-1244-6ED0-2C0F9820D8FE}"/>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466A1159-862C-8801-8F9B-896C33BAEAD5}"/>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472C554-8516-BBDC-09C7-9697CD9AD58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327794C4-55AF-DB47-BE1A-0DBC34BC517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D0E8EE0A-8ED0-E61E-3E5D-64E1C5892D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432F367-474E-2034-8D3E-373176CFB582}"/>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047D05C-A83E-B616-9753-6518886194E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92" name="Freeform: Shape 391">
            <a:extLst>
              <a:ext uri="{FF2B5EF4-FFF2-40B4-BE49-F238E27FC236}">
                <a16:creationId xmlns:a16="http://schemas.microsoft.com/office/drawing/2014/main" id="{7F4A7997-ADAB-4FA1-2B34-425F3BF86AAC}"/>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07BB4B49-FA6E-FE04-EAB8-334FCBCD75E1}"/>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6" name="Freeform: Shape 405">
            <a:extLst>
              <a:ext uri="{FF2B5EF4-FFF2-40B4-BE49-F238E27FC236}">
                <a16:creationId xmlns:a16="http://schemas.microsoft.com/office/drawing/2014/main" id="{0B184227-DDC3-63B3-64BC-AEA24943F9BA}"/>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A8E3D021-20F2-3578-9B9C-3D46EF66287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ED098415-3A9D-70CE-2FD9-83870B37BEDF}"/>
              </a:ext>
            </a:extLst>
          </p:cNvPr>
          <p:cNvSpPr/>
          <p:nvPr/>
        </p:nvSpPr>
        <p:spPr>
          <a:xfrm>
            <a:off x="2698187" y="2914023"/>
            <a:ext cx="1504079" cy="231905"/>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DD70F748-D5E2-1733-59B6-6A4E9DB2048A}"/>
              </a:ext>
            </a:extLst>
          </p:cNvPr>
          <p:cNvSpPr/>
          <p:nvPr/>
        </p:nvSpPr>
        <p:spPr>
          <a:xfrm>
            <a:off x="3101856" y="2916930"/>
            <a:ext cx="1267797"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2FD15E0B-87A3-7B70-099A-8E8E9C308EF5}"/>
              </a:ext>
            </a:extLst>
          </p:cNvPr>
          <p:cNvSpPr/>
          <p:nvPr/>
        </p:nvSpPr>
        <p:spPr>
          <a:xfrm>
            <a:off x="2894458" y="3165537"/>
            <a:ext cx="2902471" cy="32899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37851" y="142096"/>
                  <a:pt x="389243" y="146903"/>
                </a:cubicBezTo>
                <a:cubicBezTo>
                  <a:pt x="549982" y="152007"/>
                  <a:pt x="710833" y="152558"/>
                  <a:pt x="871628" y="155386"/>
                </a:cubicBezTo>
                <a:cubicBezTo>
                  <a:pt x="1026507" y="159805"/>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4ADA7ACC-E809-6F8D-9B14-6500BDAF1764}"/>
              </a:ext>
            </a:extLst>
          </p:cNvPr>
          <p:cNvSpPr/>
          <p:nvPr/>
        </p:nvSpPr>
        <p:spPr>
          <a:xfrm>
            <a:off x="3101140" y="3167283"/>
            <a:ext cx="4160204" cy="29485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51141" y="158285"/>
                  <a:pt x="237665" y="111467"/>
                  <a:pt x="383892" y="109872"/>
                </a:cubicBezTo>
                <a:lnTo>
                  <a:pt x="870290" y="111621"/>
                </a:lnTo>
                <a:cubicBezTo>
                  <a:pt x="1025837" y="113795"/>
                  <a:pt x="1192278" y="109740"/>
                  <a:pt x="1317177" y="122917"/>
                </a:cubicBezTo>
                <a:cubicBezTo>
                  <a:pt x="1442076" y="136094"/>
                  <a:pt x="1552109" y="185208"/>
                  <a:pt x="1619106" y="288758"/>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696220" y="3162586"/>
            <a:ext cx="1619106" cy="28875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324503" y="4381559"/>
            <a:ext cx="1076600" cy="51491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1" name="Freeform: Shape 20">
            <a:extLst>
              <a:ext uri="{FF2B5EF4-FFF2-40B4-BE49-F238E27FC236}">
                <a16:creationId xmlns:a16="http://schemas.microsoft.com/office/drawing/2014/main" id="{60C1E46F-FC10-1696-F611-849D57CA6DEE}"/>
              </a:ext>
            </a:extLst>
          </p:cNvPr>
          <p:cNvSpPr/>
          <p:nvPr/>
        </p:nvSpPr>
        <p:spPr>
          <a:xfrm flipH="1">
            <a:off x="2317041" y="4405011"/>
            <a:ext cx="3369494" cy="46913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7002" y="60304"/>
                  <a:pt x="223451" y="65666"/>
                  <a:pt x="367515" y="85999"/>
                </a:cubicBezTo>
                <a:cubicBezTo>
                  <a:pt x="511579" y="106332"/>
                  <a:pt x="705885" y="107430"/>
                  <a:pt x="864385" y="121999"/>
                </a:cubicBezTo>
                <a:cubicBezTo>
                  <a:pt x="1022885" y="136568"/>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F5EE8CCF-F67C-7F72-43C7-4A2FD5A74E60}"/>
              </a:ext>
            </a:extLst>
          </p:cNvPr>
          <p:cNvSpPr/>
          <p:nvPr/>
        </p:nvSpPr>
        <p:spPr>
          <a:xfrm flipH="1">
            <a:off x="3324506" y="4396851"/>
            <a:ext cx="2619520" cy="49772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84588" y="94321"/>
                  <a:pt x="110850" y="111230"/>
                  <a:pt x="324836" y="148676"/>
                </a:cubicBezTo>
                <a:cubicBezTo>
                  <a:pt x="538822" y="186122"/>
                  <a:pt x="1083278" y="191844"/>
                  <a:pt x="1300359" y="206702"/>
                </a:cubicBezTo>
                <a:cubicBezTo>
                  <a:pt x="1425258" y="219879"/>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C0E6471E-EBC5-4BCB-0B22-E911760AC489}"/>
              </a:ext>
            </a:extLst>
          </p:cNvPr>
          <p:cNvSpPr/>
          <p:nvPr/>
        </p:nvSpPr>
        <p:spPr>
          <a:xfrm flipH="1">
            <a:off x="2311217" y="4387095"/>
            <a:ext cx="4837478" cy="52632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11979 w 1622795"/>
              <a:gd name="connsiteY2" fmla="*/ 162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56067" y="56435"/>
                  <a:pt x="68737" y="66311"/>
                  <a:pt x="270734" y="93461"/>
                </a:cubicBezTo>
                <a:cubicBezTo>
                  <a:pt x="472731" y="120611"/>
                  <a:pt x="911337" y="139675"/>
                  <a:pt x="1211979" y="162902"/>
                </a:cubicBezTo>
                <a:cubicBezTo>
                  <a:pt x="1336878" y="176079"/>
                  <a:pt x="1555798" y="188040"/>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389626" y="4369413"/>
            <a:ext cx="5499701" cy="54834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59754 w 1617850"/>
              <a:gd name="connsiteY1" fmla="*/ 177070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20645"/>
              <a:gd name="connsiteY0" fmla="*/ 0 h 290803"/>
              <a:gd name="connsiteX1" fmla="*/ 259754 w 1620645"/>
              <a:gd name="connsiteY1" fmla="*/ 177070 h 290803"/>
              <a:gd name="connsiteX2" fmla="*/ 712118 w 1620645"/>
              <a:gd name="connsiteY2" fmla="*/ 254790 h 290803"/>
              <a:gd name="connsiteX3" fmla="*/ 1254444 w 1620645"/>
              <a:gd name="connsiteY3" fmla="*/ 274032 h 290803"/>
              <a:gd name="connsiteX4" fmla="*/ 1620645 w 1620645"/>
              <a:gd name="connsiteY4" fmla="*/ 290803 h 290803"/>
              <a:gd name="connsiteX0" fmla="*/ 0 w 1613658"/>
              <a:gd name="connsiteY0" fmla="*/ 0 h 290803"/>
              <a:gd name="connsiteX1" fmla="*/ 259754 w 1613658"/>
              <a:gd name="connsiteY1" fmla="*/ 177070 h 290803"/>
              <a:gd name="connsiteX2" fmla="*/ 712118 w 1613658"/>
              <a:gd name="connsiteY2" fmla="*/ 254790 h 290803"/>
              <a:gd name="connsiteX3" fmla="*/ 1254444 w 1613658"/>
              <a:gd name="connsiteY3" fmla="*/ 274032 h 290803"/>
              <a:gd name="connsiteX4" fmla="*/ 1613658 w 1613658"/>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658" h="290803">
                <a:moveTo>
                  <a:pt x="0" y="0"/>
                </a:moveTo>
                <a:cubicBezTo>
                  <a:pt x="71997" y="84452"/>
                  <a:pt x="141068" y="134605"/>
                  <a:pt x="259754" y="177070"/>
                </a:cubicBezTo>
                <a:cubicBezTo>
                  <a:pt x="378440" y="219535"/>
                  <a:pt x="546336" y="238630"/>
                  <a:pt x="712118" y="254790"/>
                </a:cubicBezTo>
                <a:cubicBezTo>
                  <a:pt x="877900" y="270950"/>
                  <a:pt x="1103735" y="282410"/>
                  <a:pt x="1254444" y="274032"/>
                </a:cubicBezTo>
                <a:cubicBezTo>
                  <a:pt x="1405285" y="265647"/>
                  <a:pt x="1463280" y="227238"/>
                  <a:pt x="1613658"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51501C56-DA22-A1B4-D399-FFC0199E53BC}"/>
              </a:ext>
            </a:extLst>
          </p:cNvPr>
          <p:cNvSpPr/>
          <p:nvPr/>
        </p:nvSpPr>
        <p:spPr>
          <a:xfrm flipH="1">
            <a:off x="3332324" y="4390681"/>
            <a:ext cx="4047793" cy="49788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43879 w 1622795"/>
              <a:gd name="connsiteY2" fmla="*/ 211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42788" y="79656"/>
                  <a:pt x="61264" y="126010"/>
                  <a:pt x="235244" y="161327"/>
                </a:cubicBezTo>
                <a:cubicBezTo>
                  <a:pt x="409224" y="196644"/>
                  <a:pt x="858634" y="210071"/>
                  <a:pt x="1043879" y="211902"/>
                </a:cubicBezTo>
                <a:cubicBezTo>
                  <a:pt x="1169465" y="213143"/>
                  <a:pt x="1542214" y="185143"/>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B95B98A-1812-7F88-856C-947954F7FB9E}"/>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266A3E-FD60-15D1-6542-DB2EE16D36B6}"/>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993E02C7-74A1-7143-D27D-3C7DB7D7A130}"/>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C13B2ED7-76C7-CC88-D949-D2E20B1349B7}"/>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34D1DC80-D8D8-B1FD-29AC-2BA6DCB6DE1D}"/>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Oval 79">
            <a:extLst>
              <a:ext uri="{FF2B5EF4-FFF2-40B4-BE49-F238E27FC236}">
                <a16:creationId xmlns:a16="http://schemas.microsoft.com/office/drawing/2014/main" id="{E59A7F9B-068D-46F2-4DB6-4AD2CAA26B48}"/>
              </a:ext>
            </a:extLst>
          </p:cNvPr>
          <p:cNvSpPr/>
          <p:nvPr/>
        </p:nvSpPr>
        <p:spPr>
          <a:xfrm>
            <a:off x="3304835"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7" name="Oval 96">
            <a:extLst>
              <a:ext uri="{FF2B5EF4-FFF2-40B4-BE49-F238E27FC236}">
                <a16:creationId xmlns:a16="http://schemas.microsoft.com/office/drawing/2014/main" id="{F980E202-A7AD-2474-4DB6-044378B2A261}"/>
              </a:ext>
            </a:extLst>
          </p:cNvPr>
          <p:cNvSpPr/>
          <p:nvPr/>
        </p:nvSpPr>
        <p:spPr>
          <a:xfrm>
            <a:off x="2298753"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01" name="Group 100">
            <a:extLst>
              <a:ext uri="{FF2B5EF4-FFF2-40B4-BE49-F238E27FC236}">
                <a16:creationId xmlns:a16="http://schemas.microsoft.com/office/drawing/2014/main" id="{A6F99667-2229-9C9A-049F-05C012F8ABC8}"/>
              </a:ext>
            </a:extLst>
          </p:cNvPr>
          <p:cNvGrpSpPr/>
          <p:nvPr/>
        </p:nvGrpSpPr>
        <p:grpSpPr>
          <a:xfrm>
            <a:off x="8487978" y="3399864"/>
            <a:ext cx="1425635" cy="1079520"/>
            <a:chOff x="6963977" y="3399864"/>
            <a:chExt cx="1425635" cy="1079520"/>
          </a:xfrm>
        </p:grpSpPr>
        <p:sp>
          <p:nvSpPr>
            <p:cNvPr id="295" name="Oval 294">
              <a:extLst>
                <a:ext uri="{FF2B5EF4-FFF2-40B4-BE49-F238E27FC236}">
                  <a16:creationId xmlns:a16="http://schemas.microsoft.com/office/drawing/2014/main" id="{04CA305A-15A9-3CAA-EA17-0D8BC6B63909}"/>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6" name="Oval 295">
              <a:extLst>
                <a:ext uri="{FF2B5EF4-FFF2-40B4-BE49-F238E27FC236}">
                  <a16:creationId xmlns:a16="http://schemas.microsoft.com/office/drawing/2014/main" id="{0535F11D-A02D-25EA-E83E-FDFD845B2D44}"/>
                </a:ext>
              </a:extLst>
            </p:cNvPr>
            <p:cNvSpPr/>
            <p:nvPr/>
          </p:nvSpPr>
          <p:spPr>
            <a:xfrm>
              <a:off x="7630644" y="393430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7" name="Oval 296">
              <a:extLst>
                <a:ext uri="{FF2B5EF4-FFF2-40B4-BE49-F238E27FC236}">
                  <a16:creationId xmlns:a16="http://schemas.microsoft.com/office/drawing/2014/main" id="{C99FD059-CE9F-7232-0960-CB259544C17B}"/>
                </a:ext>
              </a:extLst>
            </p:cNvPr>
            <p:cNvSpPr/>
            <p:nvPr/>
          </p:nvSpPr>
          <p:spPr>
            <a:xfrm>
              <a:off x="8038738" y="392843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98" name="Group 297">
              <a:extLst>
                <a:ext uri="{FF2B5EF4-FFF2-40B4-BE49-F238E27FC236}">
                  <a16:creationId xmlns:a16="http://schemas.microsoft.com/office/drawing/2014/main" id="{02CC5B6A-5C2E-F9E6-E68E-BFCB66215C60}"/>
                </a:ext>
              </a:extLst>
            </p:cNvPr>
            <p:cNvGrpSpPr/>
            <p:nvPr/>
          </p:nvGrpSpPr>
          <p:grpSpPr>
            <a:xfrm>
              <a:off x="7630644" y="3491117"/>
              <a:ext cx="350874" cy="360389"/>
              <a:chOff x="3195085" y="2057961"/>
              <a:chExt cx="350874" cy="360389"/>
            </a:xfrm>
          </p:grpSpPr>
          <p:sp>
            <p:nvSpPr>
              <p:cNvPr id="318" name="Oval 317">
                <a:extLst>
                  <a:ext uri="{FF2B5EF4-FFF2-40B4-BE49-F238E27FC236}">
                    <a16:creationId xmlns:a16="http://schemas.microsoft.com/office/drawing/2014/main" id="{94664BF8-BE40-0A29-2304-96F94F8297C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13E7B228-8084-2337-2236-3FEBF4169161}"/>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78A85F82-9BC5-3E6A-5793-A57F4F8C8BD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1" name="Oval 320">
                <a:extLst>
                  <a:ext uri="{FF2B5EF4-FFF2-40B4-BE49-F238E27FC236}">
                    <a16:creationId xmlns:a16="http://schemas.microsoft.com/office/drawing/2014/main" id="{CEDD6B83-EE2E-462C-A026-AEEAF06B666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2" name="Straight Arrow Connector 321">
                <a:extLst>
                  <a:ext uri="{FF2B5EF4-FFF2-40B4-BE49-F238E27FC236}">
                    <a16:creationId xmlns:a16="http://schemas.microsoft.com/office/drawing/2014/main" id="{DF9B1FDF-48F3-ABE4-66FA-709DEA203D4A}"/>
                  </a:ext>
                </a:extLst>
              </p:cNvPr>
              <p:cNvCxnSpPr>
                <a:cxnSpLocks/>
                <a:stCxn id="320" idx="5"/>
                <a:endCxn id="32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E0D0066A-E71F-3686-DA80-232D6F6AFE72}"/>
                  </a:ext>
                </a:extLst>
              </p:cNvPr>
              <p:cNvCxnSpPr>
                <a:cxnSpLocks/>
                <a:stCxn id="32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99" name="Group 298">
              <a:extLst>
                <a:ext uri="{FF2B5EF4-FFF2-40B4-BE49-F238E27FC236}">
                  <a16:creationId xmlns:a16="http://schemas.microsoft.com/office/drawing/2014/main" id="{58A3FC11-EE58-481C-9686-6C1AD7B76825}"/>
                </a:ext>
              </a:extLst>
            </p:cNvPr>
            <p:cNvGrpSpPr/>
            <p:nvPr/>
          </p:nvGrpSpPr>
          <p:grpSpPr>
            <a:xfrm>
              <a:off x="8098980" y="3960668"/>
              <a:ext cx="246496" cy="256646"/>
              <a:chOff x="3255327" y="2091323"/>
              <a:chExt cx="246496" cy="256646"/>
            </a:xfrm>
          </p:grpSpPr>
          <p:sp>
            <p:nvSpPr>
              <p:cNvPr id="313" name="Oval 312">
                <a:extLst>
                  <a:ext uri="{FF2B5EF4-FFF2-40B4-BE49-F238E27FC236}">
                    <a16:creationId xmlns:a16="http://schemas.microsoft.com/office/drawing/2014/main" id="{7B641DA0-A031-3885-E767-A2C72525BE6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42570A58-981E-2B48-B70F-CF561751E0AC}"/>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7E834E2B-982D-85A0-FBDB-71D36DBBF544}"/>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6" name="Straight Arrow Connector 315">
                <a:extLst>
                  <a:ext uri="{FF2B5EF4-FFF2-40B4-BE49-F238E27FC236}">
                    <a16:creationId xmlns:a16="http://schemas.microsoft.com/office/drawing/2014/main" id="{2FCB5BF0-E94B-69F9-95A4-4C5541B52E2A}"/>
                  </a:ext>
                </a:extLst>
              </p:cNvPr>
              <p:cNvCxnSpPr>
                <a:cxnSpLocks/>
                <a:stCxn id="31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7" name="Straight Arrow Connector 316">
                <a:extLst>
                  <a:ext uri="{FF2B5EF4-FFF2-40B4-BE49-F238E27FC236}">
                    <a16:creationId xmlns:a16="http://schemas.microsoft.com/office/drawing/2014/main" id="{8439B42B-707C-DED3-9D62-1AE1639914FD}"/>
                  </a:ext>
                </a:extLst>
              </p:cNvPr>
              <p:cNvCxnSpPr>
                <a:cxnSpLocks/>
                <a:stCxn id="314" idx="3"/>
                <a:endCxn id="31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FCDB12F1-18C4-1BB0-3E56-BD82F9544B3D}"/>
                </a:ext>
              </a:extLst>
            </p:cNvPr>
            <p:cNvGrpSpPr/>
            <p:nvPr/>
          </p:nvGrpSpPr>
          <p:grpSpPr>
            <a:xfrm>
              <a:off x="7682419" y="3961420"/>
              <a:ext cx="246496" cy="256646"/>
              <a:chOff x="3255327" y="2091323"/>
              <a:chExt cx="246496" cy="256646"/>
            </a:xfrm>
          </p:grpSpPr>
          <p:sp>
            <p:nvSpPr>
              <p:cNvPr id="307" name="Oval 306">
                <a:extLst>
                  <a:ext uri="{FF2B5EF4-FFF2-40B4-BE49-F238E27FC236}">
                    <a16:creationId xmlns:a16="http://schemas.microsoft.com/office/drawing/2014/main" id="{630ACE62-B0F4-1815-A9E6-DE64D378760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8" name="Oval 307">
                <a:extLst>
                  <a:ext uri="{FF2B5EF4-FFF2-40B4-BE49-F238E27FC236}">
                    <a16:creationId xmlns:a16="http://schemas.microsoft.com/office/drawing/2014/main" id="{37F7CE3F-D527-B2A4-FB2F-685FC5CDC91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9" name="Oval 308">
                <a:extLst>
                  <a:ext uri="{FF2B5EF4-FFF2-40B4-BE49-F238E27FC236}">
                    <a16:creationId xmlns:a16="http://schemas.microsoft.com/office/drawing/2014/main" id="{D6B87955-65F2-52C7-CC37-6BBFF373498E}"/>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0" name="Straight Arrow Connector 309">
                <a:extLst>
                  <a:ext uri="{FF2B5EF4-FFF2-40B4-BE49-F238E27FC236}">
                    <a16:creationId xmlns:a16="http://schemas.microsoft.com/office/drawing/2014/main" id="{A0D7B952-BE46-717F-CAC2-89E368AB1577}"/>
                  </a:ext>
                </a:extLst>
              </p:cNvPr>
              <p:cNvCxnSpPr>
                <a:cxnSpLocks/>
                <a:stCxn id="30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1" name="Straight Arrow Connector 310">
                <a:extLst>
                  <a:ext uri="{FF2B5EF4-FFF2-40B4-BE49-F238E27FC236}">
                    <a16:creationId xmlns:a16="http://schemas.microsoft.com/office/drawing/2014/main" id="{B9EEB3D0-19F7-78F0-57E5-28536844F785}"/>
                  </a:ext>
                </a:extLst>
              </p:cNvPr>
              <p:cNvCxnSpPr>
                <a:cxnSpLocks/>
                <a:stCxn id="308" idx="3"/>
                <a:endCxn id="30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01" name="Oval 300">
              <a:extLst>
                <a:ext uri="{FF2B5EF4-FFF2-40B4-BE49-F238E27FC236}">
                  <a16:creationId xmlns:a16="http://schemas.microsoft.com/office/drawing/2014/main" id="{1AA2A2D5-1AC2-4F55-AC50-E6DF64E8AED4}"/>
                </a:ext>
              </a:extLst>
            </p:cNvPr>
            <p:cNvSpPr/>
            <p:nvPr/>
          </p:nvSpPr>
          <p:spPr>
            <a:xfrm>
              <a:off x="7185440"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3" name="Oval 302">
              <a:extLst>
                <a:ext uri="{FF2B5EF4-FFF2-40B4-BE49-F238E27FC236}">
                  <a16:creationId xmlns:a16="http://schemas.microsoft.com/office/drawing/2014/main" id="{F649D822-91CF-952D-C6E3-9667B439A326}"/>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Oval 303">
              <a:extLst>
                <a:ext uri="{FF2B5EF4-FFF2-40B4-BE49-F238E27FC236}">
                  <a16:creationId xmlns:a16="http://schemas.microsoft.com/office/drawing/2014/main" id="{34245609-5A87-9527-45AC-3633ED148A09}"/>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5" name="Oval 304">
              <a:extLst>
                <a:ext uri="{FF2B5EF4-FFF2-40B4-BE49-F238E27FC236}">
                  <a16:creationId xmlns:a16="http://schemas.microsoft.com/office/drawing/2014/main" id="{AD9BE931-333B-082A-34F6-3330B935B481}"/>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3" name="Group 402">
              <a:extLst>
                <a:ext uri="{FF2B5EF4-FFF2-40B4-BE49-F238E27FC236}">
                  <a16:creationId xmlns:a16="http://schemas.microsoft.com/office/drawing/2014/main" id="{F15AE80C-49A0-F1AE-3C9F-C6CEC8B4046D}"/>
                </a:ext>
              </a:extLst>
            </p:cNvPr>
            <p:cNvGrpSpPr/>
            <p:nvPr/>
          </p:nvGrpSpPr>
          <p:grpSpPr>
            <a:xfrm>
              <a:off x="7156925" y="3761029"/>
              <a:ext cx="747402" cy="132635"/>
              <a:chOff x="2879697" y="2486108"/>
              <a:chExt cx="747402" cy="132635"/>
            </a:xfrm>
          </p:grpSpPr>
          <p:sp>
            <p:nvSpPr>
              <p:cNvPr id="404" name="Freeform: Shape 403">
                <a:extLst>
                  <a:ext uri="{FF2B5EF4-FFF2-40B4-BE49-F238E27FC236}">
                    <a16:creationId xmlns:a16="http://schemas.microsoft.com/office/drawing/2014/main" id="{60C8D20E-DEF5-5499-7D1B-70B6AEA3C72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5" name="Freeform: Shape 404">
                <a:extLst>
                  <a:ext uri="{FF2B5EF4-FFF2-40B4-BE49-F238E27FC236}">
                    <a16:creationId xmlns:a16="http://schemas.microsoft.com/office/drawing/2014/main" id="{A6F49715-4FEB-BD6D-C406-61C7748306A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0" name="Group 409">
              <a:extLst>
                <a:ext uri="{FF2B5EF4-FFF2-40B4-BE49-F238E27FC236}">
                  <a16:creationId xmlns:a16="http://schemas.microsoft.com/office/drawing/2014/main" id="{41AFF4DC-A87D-6626-B012-E9794DB259F0}"/>
                </a:ext>
              </a:extLst>
            </p:cNvPr>
            <p:cNvGrpSpPr/>
            <p:nvPr/>
          </p:nvGrpSpPr>
          <p:grpSpPr>
            <a:xfrm>
              <a:off x="7155827" y="3884425"/>
              <a:ext cx="1063372" cy="92216"/>
              <a:chOff x="4768408" y="2603167"/>
              <a:chExt cx="1063372" cy="92216"/>
            </a:xfrm>
          </p:grpSpPr>
          <p:sp>
            <p:nvSpPr>
              <p:cNvPr id="408" name="Freeform: Shape 407">
                <a:extLst>
                  <a:ext uri="{FF2B5EF4-FFF2-40B4-BE49-F238E27FC236}">
                    <a16:creationId xmlns:a16="http://schemas.microsoft.com/office/drawing/2014/main" id="{08E50E20-89CF-41FE-345C-2F9B2D8069F8}"/>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Freeform: Shape 408">
                <a:extLst>
                  <a:ext uri="{FF2B5EF4-FFF2-40B4-BE49-F238E27FC236}">
                    <a16:creationId xmlns:a16="http://schemas.microsoft.com/office/drawing/2014/main" id="{05ED3D49-3892-AEAC-CCBD-A5026EB3194C}"/>
                  </a:ext>
                </a:extLst>
              </p:cNvPr>
              <p:cNvSpPr/>
              <p:nvPr/>
            </p:nvSpPr>
            <p:spPr>
              <a:xfrm>
                <a:off x="4768408" y="2614032"/>
                <a:ext cx="641345" cy="8135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35837" y="68663"/>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9" name="Freeform: Shape 58">
              <a:extLst>
                <a:ext uri="{FF2B5EF4-FFF2-40B4-BE49-F238E27FC236}">
                  <a16:creationId xmlns:a16="http://schemas.microsoft.com/office/drawing/2014/main" id="{FF428CFF-B056-C6D2-5DBC-429CA134A8D0}"/>
                </a:ext>
              </a:extLst>
            </p:cNvPr>
            <p:cNvSpPr/>
            <p:nvPr/>
          </p:nvSpPr>
          <p:spPr>
            <a:xfrm flipH="1">
              <a:off x="7118015" y="4149217"/>
              <a:ext cx="589225" cy="2151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1936A5A9-B120-CE36-FC8A-02E6401DB930}"/>
                </a:ext>
              </a:extLst>
            </p:cNvPr>
            <p:cNvSpPr/>
            <p:nvPr/>
          </p:nvSpPr>
          <p:spPr>
            <a:xfrm flipH="1">
              <a:off x="7209608" y="4198086"/>
              <a:ext cx="697706" cy="16630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AAB415A-DFFE-9BF0-7677-40AD3868A867}"/>
                </a:ext>
              </a:extLst>
            </p:cNvPr>
            <p:cNvSpPr/>
            <p:nvPr/>
          </p:nvSpPr>
          <p:spPr>
            <a:xfrm flipH="1">
              <a:off x="7292179" y="4194118"/>
              <a:ext cx="830764" cy="15969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78605" y="102683"/>
                    <a:pt x="203008" y="109957"/>
                  </a:cubicBezTo>
                  <a:cubicBezTo>
                    <a:pt x="327411" y="117231"/>
                    <a:pt x="346059" y="75493"/>
                    <a:pt x="428111" y="61448"/>
                  </a:cubicBezTo>
                  <a:cubicBezTo>
                    <a:pt x="499182" y="49283"/>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D39371CA-797E-26E0-4EE9-7C6AF2078B50}"/>
                </a:ext>
              </a:extLst>
            </p:cNvPr>
            <p:cNvSpPr/>
            <p:nvPr/>
          </p:nvSpPr>
          <p:spPr>
            <a:xfrm flipH="1">
              <a:off x="7367296" y="4196307"/>
              <a:ext cx="953333" cy="18525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D47E7810-FC33-7ACD-DB14-B06416D1BFA7}"/>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5081C5B0-1361-5E2E-A258-BD4A8109CECD}"/>
                </a:ext>
              </a:extLst>
            </p:cNvPr>
            <p:cNvSpPr/>
            <p:nvPr/>
          </p:nvSpPr>
          <p:spPr>
            <a:xfrm>
              <a:off x="7105307"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43B3C9AD-9ACF-4E2F-B51B-FBCDE6A6C239}"/>
                </a:ext>
              </a:extLst>
            </p:cNvPr>
            <p:cNvSpPr/>
            <p:nvPr/>
          </p:nvSpPr>
          <p:spPr>
            <a:xfrm>
              <a:off x="7265573"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0" name="Oval 99">
              <a:extLst>
                <a:ext uri="{FF2B5EF4-FFF2-40B4-BE49-F238E27FC236}">
                  <a16:creationId xmlns:a16="http://schemas.microsoft.com/office/drawing/2014/main" id="{B51BE7C7-7BEE-A8F3-CE9E-3332DA8970F3}"/>
                </a:ext>
              </a:extLst>
            </p:cNvPr>
            <p:cNvSpPr/>
            <p:nvPr/>
          </p:nvSpPr>
          <p:spPr>
            <a:xfrm>
              <a:off x="7345705"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6" name="Group 105">
            <a:extLst>
              <a:ext uri="{FF2B5EF4-FFF2-40B4-BE49-F238E27FC236}">
                <a16:creationId xmlns:a16="http://schemas.microsoft.com/office/drawing/2014/main" id="{FCCCE052-5A0F-2F21-D607-C10F02EE1BD7}"/>
              </a:ext>
            </a:extLst>
          </p:cNvPr>
          <p:cNvGrpSpPr/>
          <p:nvPr/>
        </p:nvGrpSpPr>
        <p:grpSpPr>
          <a:xfrm>
            <a:off x="7005869" y="3421660"/>
            <a:ext cx="1425635" cy="1079520"/>
            <a:chOff x="5481868" y="3421660"/>
            <a:chExt cx="1425635" cy="1079520"/>
          </a:xfrm>
        </p:grpSpPr>
        <p:sp>
          <p:nvSpPr>
            <p:cNvPr id="355" name="Oval 354">
              <a:extLst>
                <a:ext uri="{FF2B5EF4-FFF2-40B4-BE49-F238E27FC236}">
                  <a16:creationId xmlns:a16="http://schemas.microsoft.com/office/drawing/2014/main" id="{B886FFC0-512A-6858-356E-DC1FD40C7206}"/>
                </a:ext>
              </a:extLst>
            </p:cNvPr>
            <p:cNvSpPr/>
            <p:nvPr/>
          </p:nvSpPr>
          <p:spPr>
            <a:xfrm>
              <a:off x="5481868" y="34216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Oval 355">
              <a:extLst>
                <a:ext uri="{FF2B5EF4-FFF2-40B4-BE49-F238E27FC236}">
                  <a16:creationId xmlns:a16="http://schemas.microsoft.com/office/drawing/2014/main" id="{570EAED8-5535-A267-D110-FA5C9779EDB8}"/>
                </a:ext>
              </a:extLst>
            </p:cNvPr>
            <p:cNvSpPr/>
            <p:nvPr/>
          </p:nvSpPr>
          <p:spPr>
            <a:xfrm>
              <a:off x="6148535" y="395610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7" name="Oval 356">
              <a:extLst>
                <a:ext uri="{FF2B5EF4-FFF2-40B4-BE49-F238E27FC236}">
                  <a16:creationId xmlns:a16="http://schemas.microsoft.com/office/drawing/2014/main" id="{5ADD1B89-B05D-754E-3551-0EA4C9D0E9FE}"/>
                </a:ext>
              </a:extLst>
            </p:cNvPr>
            <p:cNvSpPr/>
            <p:nvPr/>
          </p:nvSpPr>
          <p:spPr>
            <a:xfrm>
              <a:off x="6556629" y="3950230"/>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8" name="Group 357">
              <a:extLst>
                <a:ext uri="{FF2B5EF4-FFF2-40B4-BE49-F238E27FC236}">
                  <a16:creationId xmlns:a16="http://schemas.microsoft.com/office/drawing/2014/main" id="{1B6808E7-1E64-89E0-7091-8F23C522576D}"/>
                </a:ext>
              </a:extLst>
            </p:cNvPr>
            <p:cNvGrpSpPr/>
            <p:nvPr/>
          </p:nvGrpSpPr>
          <p:grpSpPr>
            <a:xfrm>
              <a:off x="6148535" y="3512913"/>
              <a:ext cx="350874" cy="360389"/>
              <a:chOff x="3195085" y="2057961"/>
              <a:chExt cx="350874" cy="360389"/>
            </a:xfrm>
          </p:grpSpPr>
          <p:sp>
            <p:nvSpPr>
              <p:cNvPr id="378" name="Oval 377">
                <a:extLst>
                  <a:ext uri="{FF2B5EF4-FFF2-40B4-BE49-F238E27FC236}">
                    <a16:creationId xmlns:a16="http://schemas.microsoft.com/office/drawing/2014/main" id="{F3308A75-FF95-6D9A-E8B7-9831F494689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9" name="Oval 378">
                <a:extLst>
                  <a:ext uri="{FF2B5EF4-FFF2-40B4-BE49-F238E27FC236}">
                    <a16:creationId xmlns:a16="http://schemas.microsoft.com/office/drawing/2014/main" id="{F55E31CA-D760-261E-15C9-C25AA3B0803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0" name="Oval 379">
                <a:extLst>
                  <a:ext uri="{FF2B5EF4-FFF2-40B4-BE49-F238E27FC236}">
                    <a16:creationId xmlns:a16="http://schemas.microsoft.com/office/drawing/2014/main" id="{16CB48A3-E639-3C15-82A8-AB8F2DFCA0E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1" name="Oval 380">
                <a:extLst>
                  <a:ext uri="{FF2B5EF4-FFF2-40B4-BE49-F238E27FC236}">
                    <a16:creationId xmlns:a16="http://schemas.microsoft.com/office/drawing/2014/main" id="{D134EC56-C09D-D4E4-09AD-15A56687652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82" name="Straight Arrow Connector 381">
                <a:extLst>
                  <a:ext uri="{FF2B5EF4-FFF2-40B4-BE49-F238E27FC236}">
                    <a16:creationId xmlns:a16="http://schemas.microsoft.com/office/drawing/2014/main" id="{89D4E68D-285F-4015-30B0-3972A6264D01}"/>
                  </a:ext>
                </a:extLst>
              </p:cNvPr>
              <p:cNvCxnSpPr>
                <a:cxnSpLocks/>
                <a:stCxn id="380" idx="5"/>
                <a:endCxn id="3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A20AB5AF-AD2D-EE27-0578-EBB8BF36CE2F}"/>
                  </a:ext>
                </a:extLst>
              </p:cNvPr>
              <p:cNvCxnSpPr>
                <a:cxnSpLocks/>
                <a:stCxn id="3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D2B74AFE-88ED-96E6-12EC-9D226B2768EF}"/>
                </a:ext>
              </a:extLst>
            </p:cNvPr>
            <p:cNvGrpSpPr/>
            <p:nvPr/>
          </p:nvGrpSpPr>
          <p:grpSpPr>
            <a:xfrm>
              <a:off x="6616871" y="3982464"/>
              <a:ext cx="246496" cy="256646"/>
              <a:chOff x="3255327" y="2091323"/>
              <a:chExt cx="246496" cy="256646"/>
            </a:xfrm>
          </p:grpSpPr>
          <p:sp>
            <p:nvSpPr>
              <p:cNvPr id="373" name="Oval 372">
                <a:extLst>
                  <a:ext uri="{FF2B5EF4-FFF2-40B4-BE49-F238E27FC236}">
                    <a16:creationId xmlns:a16="http://schemas.microsoft.com/office/drawing/2014/main" id="{95BE1EF6-E36A-9A3A-B5AA-F3F8E8FAFF7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4" name="Oval 373">
                <a:extLst>
                  <a:ext uri="{FF2B5EF4-FFF2-40B4-BE49-F238E27FC236}">
                    <a16:creationId xmlns:a16="http://schemas.microsoft.com/office/drawing/2014/main" id="{12E34BA9-A1DB-4976-23F0-A097E6AF537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5" name="Oval 374">
                <a:extLst>
                  <a:ext uri="{FF2B5EF4-FFF2-40B4-BE49-F238E27FC236}">
                    <a16:creationId xmlns:a16="http://schemas.microsoft.com/office/drawing/2014/main" id="{D521FF9D-4DBC-1C42-FC72-D075BA081C1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6" name="Straight Arrow Connector 375">
                <a:extLst>
                  <a:ext uri="{FF2B5EF4-FFF2-40B4-BE49-F238E27FC236}">
                    <a16:creationId xmlns:a16="http://schemas.microsoft.com/office/drawing/2014/main" id="{6E4B700A-1DCE-65E2-C93A-F8E2E36AEDFB}"/>
                  </a:ext>
                </a:extLst>
              </p:cNvPr>
              <p:cNvCxnSpPr>
                <a:cxnSpLocks/>
                <a:stCxn id="3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7" name="Straight Arrow Connector 376">
                <a:extLst>
                  <a:ext uri="{FF2B5EF4-FFF2-40B4-BE49-F238E27FC236}">
                    <a16:creationId xmlns:a16="http://schemas.microsoft.com/office/drawing/2014/main" id="{000BB5AD-E6F3-709D-E085-CA70C19B8A32}"/>
                  </a:ext>
                </a:extLst>
              </p:cNvPr>
              <p:cNvCxnSpPr>
                <a:cxnSpLocks/>
                <a:stCxn id="374" idx="3"/>
                <a:endCxn id="3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0" name="Group 359">
              <a:extLst>
                <a:ext uri="{FF2B5EF4-FFF2-40B4-BE49-F238E27FC236}">
                  <a16:creationId xmlns:a16="http://schemas.microsoft.com/office/drawing/2014/main" id="{8368F10D-CDC2-5523-6710-A8391C3DB2DE}"/>
                </a:ext>
              </a:extLst>
            </p:cNvPr>
            <p:cNvGrpSpPr/>
            <p:nvPr/>
          </p:nvGrpSpPr>
          <p:grpSpPr>
            <a:xfrm>
              <a:off x="6200310" y="3983216"/>
              <a:ext cx="246496" cy="256646"/>
              <a:chOff x="3255327" y="2091323"/>
              <a:chExt cx="246496" cy="256646"/>
            </a:xfrm>
          </p:grpSpPr>
          <p:sp>
            <p:nvSpPr>
              <p:cNvPr id="367" name="Oval 366">
                <a:extLst>
                  <a:ext uri="{FF2B5EF4-FFF2-40B4-BE49-F238E27FC236}">
                    <a16:creationId xmlns:a16="http://schemas.microsoft.com/office/drawing/2014/main" id="{693A6B42-B3E5-1196-DC5D-57DE4561A9B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8" name="Oval 367">
                <a:extLst>
                  <a:ext uri="{FF2B5EF4-FFF2-40B4-BE49-F238E27FC236}">
                    <a16:creationId xmlns:a16="http://schemas.microsoft.com/office/drawing/2014/main" id="{A563A7E3-3874-DE44-ECED-96EFAD34FA34}"/>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9" name="Oval 368">
                <a:extLst>
                  <a:ext uri="{FF2B5EF4-FFF2-40B4-BE49-F238E27FC236}">
                    <a16:creationId xmlns:a16="http://schemas.microsoft.com/office/drawing/2014/main" id="{5C3A0A68-9FC8-F662-52ED-A89131AE5487}"/>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0" name="Straight Arrow Connector 369">
                <a:extLst>
                  <a:ext uri="{FF2B5EF4-FFF2-40B4-BE49-F238E27FC236}">
                    <a16:creationId xmlns:a16="http://schemas.microsoft.com/office/drawing/2014/main" id="{185EEF54-E28C-32EA-5A11-C5A289E0013C}"/>
                  </a:ext>
                </a:extLst>
              </p:cNvPr>
              <p:cNvCxnSpPr>
                <a:cxnSpLocks/>
                <a:stCxn id="36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1" name="Straight Arrow Connector 370">
                <a:extLst>
                  <a:ext uri="{FF2B5EF4-FFF2-40B4-BE49-F238E27FC236}">
                    <a16:creationId xmlns:a16="http://schemas.microsoft.com/office/drawing/2014/main" id="{9DF161AE-078E-67F4-DC60-BFC4CD63AA07}"/>
                  </a:ext>
                </a:extLst>
              </p:cNvPr>
              <p:cNvCxnSpPr>
                <a:cxnSpLocks/>
                <a:stCxn id="368" idx="3"/>
                <a:endCxn id="36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61" name="Oval 360">
              <a:extLst>
                <a:ext uri="{FF2B5EF4-FFF2-40B4-BE49-F238E27FC236}">
                  <a16:creationId xmlns:a16="http://schemas.microsoft.com/office/drawing/2014/main" id="{80084B09-3B64-BB24-1BC5-C4E4A93B4E59}"/>
                </a:ext>
              </a:extLst>
            </p:cNvPr>
            <p:cNvSpPr/>
            <p:nvPr/>
          </p:nvSpPr>
          <p:spPr>
            <a:xfrm>
              <a:off x="5782216"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2" name="Oval 361">
              <a:extLst>
                <a:ext uri="{FF2B5EF4-FFF2-40B4-BE49-F238E27FC236}">
                  <a16:creationId xmlns:a16="http://schemas.microsoft.com/office/drawing/2014/main" id="{B4AF4AED-1ADD-7410-AEC8-3EF8429B738D}"/>
                </a:ext>
              </a:extLst>
            </p:cNvPr>
            <p:cNvSpPr/>
            <p:nvPr/>
          </p:nvSpPr>
          <p:spPr>
            <a:xfrm>
              <a:off x="5863933"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3" name="Oval 362">
              <a:extLst>
                <a:ext uri="{FF2B5EF4-FFF2-40B4-BE49-F238E27FC236}">
                  <a16:creationId xmlns:a16="http://schemas.microsoft.com/office/drawing/2014/main" id="{A02200EC-B9D4-E75C-3004-671D567A69B4}"/>
                </a:ext>
              </a:extLst>
            </p:cNvPr>
            <p:cNvSpPr/>
            <p:nvPr/>
          </p:nvSpPr>
          <p:spPr>
            <a:xfrm>
              <a:off x="5656528" y="3891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4" name="Oval 363">
              <a:extLst>
                <a:ext uri="{FF2B5EF4-FFF2-40B4-BE49-F238E27FC236}">
                  <a16:creationId xmlns:a16="http://schemas.microsoft.com/office/drawing/2014/main" id="{3BA50DDC-0446-C818-45FA-CF1842695923}"/>
                </a:ext>
              </a:extLst>
            </p:cNvPr>
            <p:cNvSpPr/>
            <p:nvPr/>
          </p:nvSpPr>
          <p:spPr>
            <a:xfrm>
              <a:off x="5793978" y="38989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5" name="Oval 364">
              <a:extLst>
                <a:ext uri="{FF2B5EF4-FFF2-40B4-BE49-F238E27FC236}">
                  <a16:creationId xmlns:a16="http://schemas.microsoft.com/office/drawing/2014/main" id="{10634708-F930-D902-BC8E-A993AC140CDF}"/>
                </a:ext>
              </a:extLst>
            </p:cNvPr>
            <p:cNvSpPr/>
            <p:nvPr/>
          </p:nvSpPr>
          <p:spPr>
            <a:xfrm>
              <a:off x="5727499" y="34494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0" name="Group 399">
              <a:extLst>
                <a:ext uri="{FF2B5EF4-FFF2-40B4-BE49-F238E27FC236}">
                  <a16:creationId xmlns:a16="http://schemas.microsoft.com/office/drawing/2014/main" id="{9D0631D9-CE87-E131-B44E-A783FE4CAFBF}"/>
                </a:ext>
              </a:extLst>
            </p:cNvPr>
            <p:cNvGrpSpPr/>
            <p:nvPr/>
          </p:nvGrpSpPr>
          <p:grpSpPr>
            <a:xfrm>
              <a:off x="5676890" y="3788127"/>
              <a:ext cx="747402" cy="132635"/>
              <a:chOff x="2879697" y="2486108"/>
              <a:chExt cx="747402" cy="132635"/>
            </a:xfrm>
          </p:grpSpPr>
          <p:sp>
            <p:nvSpPr>
              <p:cNvPr id="401" name="Freeform: Shape 400">
                <a:extLst>
                  <a:ext uri="{FF2B5EF4-FFF2-40B4-BE49-F238E27FC236}">
                    <a16:creationId xmlns:a16="http://schemas.microsoft.com/office/drawing/2014/main" id="{6907A6E2-FE63-07A0-66CF-A736FDB04A1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2" name="Freeform: Shape 401">
                <a:extLst>
                  <a:ext uri="{FF2B5EF4-FFF2-40B4-BE49-F238E27FC236}">
                    <a16:creationId xmlns:a16="http://schemas.microsoft.com/office/drawing/2014/main" id="{852A9317-C815-D1BA-13AB-7B02B2CAC123}"/>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1" name="Group 410">
              <a:extLst>
                <a:ext uri="{FF2B5EF4-FFF2-40B4-BE49-F238E27FC236}">
                  <a16:creationId xmlns:a16="http://schemas.microsoft.com/office/drawing/2014/main" id="{D6E1B088-4F69-7099-E595-C25B71772528}"/>
                </a:ext>
              </a:extLst>
            </p:cNvPr>
            <p:cNvGrpSpPr/>
            <p:nvPr/>
          </p:nvGrpSpPr>
          <p:grpSpPr>
            <a:xfrm>
              <a:off x="5674746" y="3901082"/>
              <a:ext cx="1063431" cy="98682"/>
              <a:chOff x="4768349" y="2603225"/>
              <a:chExt cx="1063431" cy="98682"/>
            </a:xfrm>
          </p:grpSpPr>
          <p:sp>
            <p:nvSpPr>
              <p:cNvPr id="412" name="Freeform: Shape 411">
                <a:extLst>
                  <a:ext uri="{FF2B5EF4-FFF2-40B4-BE49-F238E27FC236}">
                    <a16:creationId xmlns:a16="http://schemas.microsoft.com/office/drawing/2014/main" id="{279D8BF3-6CAF-65F1-F7AB-0F079D48A23C}"/>
                  </a:ext>
                </a:extLst>
              </p:cNvPr>
              <p:cNvSpPr/>
              <p:nvPr/>
            </p:nvSpPr>
            <p:spPr>
              <a:xfrm>
                <a:off x="4912357" y="2603225"/>
                <a:ext cx="919423" cy="91193"/>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35986 h 91251"/>
                  <a:gd name="connsiteX1" fmla="*/ 195943 w 924447"/>
                  <a:gd name="connsiteY1" fmla="*/ 46034 h 91251"/>
                  <a:gd name="connsiteX2" fmla="*/ 492369 w 924447"/>
                  <a:gd name="connsiteY2" fmla="*/ 817 h 91251"/>
                  <a:gd name="connsiteX3" fmla="*/ 924447 w 924447"/>
                  <a:gd name="connsiteY3" fmla="*/ 91251 h 91251"/>
                  <a:gd name="connsiteX0" fmla="*/ 0 w 919423"/>
                  <a:gd name="connsiteY0" fmla="*/ 10807 h 91193"/>
                  <a:gd name="connsiteX1" fmla="*/ 190919 w 919423"/>
                  <a:gd name="connsiteY1" fmla="*/ 45976 h 91193"/>
                  <a:gd name="connsiteX2" fmla="*/ 487345 w 919423"/>
                  <a:gd name="connsiteY2" fmla="*/ 759 h 91193"/>
                  <a:gd name="connsiteX3" fmla="*/ 919423 w 919423"/>
                  <a:gd name="connsiteY3" fmla="*/ 91193 h 91193"/>
                </a:gdLst>
                <a:ahLst/>
                <a:cxnLst>
                  <a:cxn ang="0">
                    <a:pos x="connsiteX0" y="connsiteY0"/>
                  </a:cxn>
                  <a:cxn ang="0">
                    <a:pos x="connsiteX1" y="connsiteY1"/>
                  </a:cxn>
                  <a:cxn ang="0">
                    <a:pos x="connsiteX2" y="connsiteY2"/>
                  </a:cxn>
                  <a:cxn ang="0">
                    <a:pos x="connsiteX3" y="connsiteY3"/>
                  </a:cxn>
                </a:cxnLst>
                <a:rect l="l" t="t" r="r" b="b"/>
                <a:pathLst>
                  <a:path w="919423" h="91193">
                    <a:moveTo>
                      <a:pt x="0" y="10807"/>
                    </a:moveTo>
                    <a:cubicBezTo>
                      <a:pt x="19678" y="32578"/>
                      <a:pt x="109695" y="47651"/>
                      <a:pt x="190919" y="45976"/>
                    </a:cubicBezTo>
                    <a:cubicBezTo>
                      <a:pt x="272143" y="44301"/>
                      <a:pt x="365928" y="-6777"/>
                      <a:pt x="487345" y="759"/>
                    </a:cubicBezTo>
                    <a:cubicBezTo>
                      <a:pt x="608762" y="8295"/>
                      <a:pt x="760324" y="7458"/>
                      <a:pt x="919423" y="9119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3" name="Freeform: Shape 412">
                <a:extLst>
                  <a:ext uri="{FF2B5EF4-FFF2-40B4-BE49-F238E27FC236}">
                    <a16:creationId xmlns:a16="http://schemas.microsoft.com/office/drawing/2014/main" id="{0F0BB8D9-66D8-420F-1569-511421CE1345}"/>
                  </a:ext>
                </a:extLst>
              </p:cNvPr>
              <p:cNvSpPr/>
              <p:nvPr/>
            </p:nvSpPr>
            <p:spPr>
              <a:xfrm>
                <a:off x="4768349" y="2614032"/>
                <a:ext cx="641404" cy="8787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7875"/>
                  <a:gd name="connsiteX1" fmla="*/ 73671 w 641404"/>
                  <a:gd name="connsiteY1" fmla="*/ 75362 h 87875"/>
                  <a:gd name="connsiteX2" fmla="*/ 313661 w 641404"/>
                  <a:gd name="connsiteY2" fmla="*/ 87753 h 87875"/>
                  <a:gd name="connsiteX3" fmla="*/ 641404 w 641404"/>
                  <a:gd name="connsiteY3" fmla="*/ 70338 h 87875"/>
                </a:gdLst>
                <a:ahLst/>
                <a:cxnLst>
                  <a:cxn ang="0">
                    <a:pos x="connsiteX0" y="connsiteY0"/>
                  </a:cxn>
                  <a:cxn ang="0">
                    <a:pos x="connsiteX1" y="connsiteY1"/>
                  </a:cxn>
                  <a:cxn ang="0">
                    <a:pos x="connsiteX2" y="connsiteY2"/>
                  </a:cxn>
                  <a:cxn ang="0">
                    <a:pos x="connsiteX3" y="connsiteY3"/>
                  </a:cxn>
                </a:cxnLst>
                <a:rect l="l" t="t" r="r" b="b"/>
                <a:pathLst>
                  <a:path w="641404" h="87875">
                    <a:moveTo>
                      <a:pt x="3333" y="0"/>
                    </a:moveTo>
                    <a:cubicBezTo>
                      <a:pt x="-10902" y="37262"/>
                      <a:pt x="21950" y="60737"/>
                      <a:pt x="73671" y="75362"/>
                    </a:cubicBezTo>
                    <a:cubicBezTo>
                      <a:pt x="125392" y="89987"/>
                      <a:pt x="313661" y="87753"/>
                      <a:pt x="313661" y="87753"/>
                    </a:cubicBezTo>
                    <a:cubicBezTo>
                      <a:pt x="419169" y="8942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4" name="Freeform: Shape 53">
              <a:extLst>
                <a:ext uri="{FF2B5EF4-FFF2-40B4-BE49-F238E27FC236}">
                  <a16:creationId xmlns:a16="http://schemas.microsoft.com/office/drawing/2014/main" id="{50FF9D1A-A180-C7C0-E0DD-7ACF260A214C}"/>
                </a:ext>
              </a:extLst>
            </p:cNvPr>
            <p:cNvSpPr/>
            <p:nvPr/>
          </p:nvSpPr>
          <p:spPr>
            <a:xfrm flipH="1">
              <a:off x="5641431" y="4184647"/>
              <a:ext cx="572789" cy="1697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25B485E8-0D3C-5F08-8967-314039B80385}"/>
                </a:ext>
              </a:extLst>
            </p:cNvPr>
            <p:cNvSpPr/>
            <p:nvPr/>
          </p:nvSpPr>
          <p:spPr>
            <a:xfrm flipH="1">
              <a:off x="5720506" y="4233515"/>
              <a:ext cx="693788" cy="12550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DD9CBABB-A528-54B1-B890-4AE8B0A163D2}"/>
                </a:ext>
              </a:extLst>
            </p:cNvPr>
            <p:cNvSpPr/>
            <p:nvPr/>
          </p:nvSpPr>
          <p:spPr>
            <a:xfrm flipH="1">
              <a:off x="5805876" y="4229547"/>
              <a:ext cx="824048" cy="14751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19D4EC85-11FF-E19B-A3DA-64454FB64F74}"/>
                </a:ext>
              </a:extLst>
            </p:cNvPr>
            <p:cNvSpPr/>
            <p:nvPr/>
          </p:nvSpPr>
          <p:spPr>
            <a:xfrm flipH="1">
              <a:off x="5877818" y="4231736"/>
              <a:ext cx="949791" cy="15870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62CCF220-644E-726F-5134-FFCA8F85BA78}"/>
                </a:ext>
              </a:extLst>
            </p:cNvPr>
            <p:cNvSpPr/>
            <p:nvPr/>
          </p:nvSpPr>
          <p:spPr>
            <a:xfrm>
              <a:off x="5758641" y="347462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2" name="Oval 101">
              <a:extLst>
                <a:ext uri="{FF2B5EF4-FFF2-40B4-BE49-F238E27FC236}">
                  <a16:creationId xmlns:a16="http://schemas.microsoft.com/office/drawing/2014/main" id="{0E665723-AE60-1264-2F8F-253CCF5FA07A}"/>
                </a:ext>
              </a:extLst>
            </p:cNvPr>
            <p:cNvSpPr/>
            <p:nvPr/>
          </p:nvSpPr>
          <p:spPr>
            <a:xfrm>
              <a:off x="5618784"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91F626A0-719B-A6AC-7776-59848CB83B93}"/>
                </a:ext>
              </a:extLst>
            </p:cNvPr>
            <p:cNvSpPr/>
            <p:nvPr/>
          </p:nvSpPr>
          <p:spPr>
            <a:xfrm>
              <a:off x="5700500"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7" name="Group 106">
            <a:extLst>
              <a:ext uri="{FF2B5EF4-FFF2-40B4-BE49-F238E27FC236}">
                <a16:creationId xmlns:a16="http://schemas.microsoft.com/office/drawing/2014/main" id="{A7C213B7-47CE-04D6-534F-65DAC5E8369A}"/>
              </a:ext>
            </a:extLst>
          </p:cNvPr>
          <p:cNvGrpSpPr/>
          <p:nvPr/>
        </p:nvGrpSpPr>
        <p:grpSpPr>
          <a:xfrm>
            <a:off x="5545637" y="3443456"/>
            <a:ext cx="1425635" cy="1079520"/>
            <a:chOff x="4021636" y="3443456"/>
            <a:chExt cx="1425635" cy="1079520"/>
          </a:xfrm>
        </p:grpSpPr>
        <p:sp>
          <p:nvSpPr>
            <p:cNvPr id="325" name="Oval 324">
              <a:extLst>
                <a:ext uri="{FF2B5EF4-FFF2-40B4-BE49-F238E27FC236}">
                  <a16:creationId xmlns:a16="http://schemas.microsoft.com/office/drawing/2014/main" id="{5A89A09F-CEE2-D888-6855-ABCF94000F18}"/>
                </a:ext>
              </a:extLst>
            </p:cNvPr>
            <p:cNvSpPr/>
            <p:nvPr/>
          </p:nvSpPr>
          <p:spPr>
            <a:xfrm>
              <a:off x="4021636" y="3443456"/>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7" name="Oval 326">
              <a:extLst>
                <a:ext uri="{FF2B5EF4-FFF2-40B4-BE49-F238E27FC236}">
                  <a16:creationId xmlns:a16="http://schemas.microsoft.com/office/drawing/2014/main" id="{95DA51DA-F6CE-B9AE-E70C-CDE29622B131}"/>
                </a:ext>
              </a:extLst>
            </p:cNvPr>
            <p:cNvSpPr/>
            <p:nvPr/>
          </p:nvSpPr>
          <p:spPr>
            <a:xfrm>
              <a:off x="5096397" y="397202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28" name="Group 327">
              <a:extLst>
                <a:ext uri="{FF2B5EF4-FFF2-40B4-BE49-F238E27FC236}">
                  <a16:creationId xmlns:a16="http://schemas.microsoft.com/office/drawing/2014/main" id="{6000A6D1-216D-824F-ACDE-F2ACAE618771}"/>
                </a:ext>
              </a:extLst>
            </p:cNvPr>
            <p:cNvGrpSpPr/>
            <p:nvPr/>
          </p:nvGrpSpPr>
          <p:grpSpPr>
            <a:xfrm>
              <a:off x="4688303" y="3534709"/>
              <a:ext cx="350874" cy="360389"/>
              <a:chOff x="3195085" y="2057961"/>
              <a:chExt cx="350874" cy="360389"/>
            </a:xfrm>
          </p:grpSpPr>
          <p:sp>
            <p:nvSpPr>
              <p:cNvPr id="348" name="Oval 347">
                <a:extLst>
                  <a:ext uri="{FF2B5EF4-FFF2-40B4-BE49-F238E27FC236}">
                    <a16:creationId xmlns:a16="http://schemas.microsoft.com/office/drawing/2014/main" id="{78E425BA-BB43-B4D2-22C6-1D3C70E16B2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9" name="Oval 348">
                <a:extLst>
                  <a:ext uri="{FF2B5EF4-FFF2-40B4-BE49-F238E27FC236}">
                    <a16:creationId xmlns:a16="http://schemas.microsoft.com/office/drawing/2014/main" id="{0D865E9F-AE58-5BB3-6444-8DC07979106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0" name="Oval 349">
                <a:extLst>
                  <a:ext uri="{FF2B5EF4-FFF2-40B4-BE49-F238E27FC236}">
                    <a16:creationId xmlns:a16="http://schemas.microsoft.com/office/drawing/2014/main" id="{BD615339-3E46-3A81-8A14-FFE9361755D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1" name="Oval 350">
                <a:extLst>
                  <a:ext uri="{FF2B5EF4-FFF2-40B4-BE49-F238E27FC236}">
                    <a16:creationId xmlns:a16="http://schemas.microsoft.com/office/drawing/2014/main" id="{D6DB65D3-78C8-2515-2A5F-39F42CE03FE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52" name="Straight Arrow Connector 351">
                <a:extLst>
                  <a:ext uri="{FF2B5EF4-FFF2-40B4-BE49-F238E27FC236}">
                    <a16:creationId xmlns:a16="http://schemas.microsoft.com/office/drawing/2014/main" id="{C7E956BA-06C4-FDC9-1D2B-4C1483776861}"/>
                  </a:ext>
                </a:extLst>
              </p:cNvPr>
              <p:cNvCxnSpPr>
                <a:cxnSpLocks/>
                <a:stCxn id="350" idx="5"/>
                <a:endCxn id="35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53" name="Straight Arrow Connector 352">
                <a:extLst>
                  <a:ext uri="{FF2B5EF4-FFF2-40B4-BE49-F238E27FC236}">
                    <a16:creationId xmlns:a16="http://schemas.microsoft.com/office/drawing/2014/main" id="{B842C119-0D13-F4A9-9AF4-BC861675D7A9}"/>
                  </a:ext>
                </a:extLst>
              </p:cNvPr>
              <p:cNvCxnSpPr>
                <a:cxnSpLocks/>
                <a:stCxn id="35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78A26B8B-7A90-046A-B7A9-055B3735B848}"/>
                </a:ext>
              </a:extLst>
            </p:cNvPr>
            <p:cNvGrpSpPr/>
            <p:nvPr/>
          </p:nvGrpSpPr>
          <p:grpSpPr>
            <a:xfrm>
              <a:off x="5156639" y="4004260"/>
              <a:ext cx="246496" cy="256646"/>
              <a:chOff x="3255327" y="2091323"/>
              <a:chExt cx="246496" cy="256646"/>
            </a:xfrm>
          </p:grpSpPr>
          <p:sp>
            <p:nvSpPr>
              <p:cNvPr id="343" name="Oval 342">
                <a:extLst>
                  <a:ext uri="{FF2B5EF4-FFF2-40B4-BE49-F238E27FC236}">
                    <a16:creationId xmlns:a16="http://schemas.microsoft.com/office/drawing/2014/main" id="{F2D0D3B2-1054-9DCA-D893-DA5976600EF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4" name="Oval 343">
                <a:extLst>
                  <a:ext uri="{FF2B5EF4-FFF2-40B4-BE49-F238E27FC236}">
                    <a16:creationId xmlns:a16="http://schemas.microsoft.com/office/drawing/2014/main" id="{D05CC2A2-180C-C2AF-4148-8F73F673C64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5" name="Oval 344">
                <a:extLst>
                  <a:ext uri="{FF2B5EF4-FFF2-40B4-BE49-F238E27FC236}">
                    <a16:creationId xmlns:a16="http://schemas.microsoft.com/office/drawing/2014/main" id="{A838E51C-44B5-1C25-1D53-2BB3CC4FE07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6" name="Straight Arrow Connector 345">
                <a:extLst>
                  <a:ext uri="{FF2B5EF4-FFF2-40B4-BE49-F238E27FC236}">
                    <a16:creationId xmlns:a16="http://schemas.microsoft.com/office/drawing/2014/main" id="{45B29AF6-DADE-820E-C0CB-E208BBA934E1}"/>
                  </a:ext>
                </a:extLst>
              </p:cNvPr>
              <p:cNvCxnSpPr>
                <a:cxnSpLocks/>
                <a:stCxn id="34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7" name="Straight Arrow Connector 346">
                <a:extLst>
                  <a:ext uri="{FF2B5EF4-FFF2-40B4-BE49-F238E27FC236}">
                    <a16:creationId xmlns:a16="http://schemas.microsoft.com/office/drawing/2014/main" id="{9988C538-1F80-5042-3B85-950327B958C0}"/>
                  </a:ext>
                </a:extLst>
              </p:cNvPr>
              <p:cNvCxnSpPr>
                <a:cxnSpLocks/>
                <a:stCxn id="344" idx="3"/>
                <a:endCxn id="34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30" name="Group 329">
              <a:extLst>
                <a:ext uri="{FF2B5EF4-FFF2-40B4-BE49-F238E27FC236}">
                  <a16:creationId xmlns:a16="http://schemas.microsoft.com/office/drawing/2014/main" id="{FC21B425-ECB5-4CA6-C02F-9F8343D5039E}"/>
                </a:ext>
              </a:extLst>
            </p:cNvPr>
            <p:cNvGrpSpPr/>
            <p:nvPr/>
          </p:nvGrpSpPr>
          <p:grpSpPr>
            <a:xfrm>
              <a:off x="4679836" y="3971650"/>
              <a:ext cx="350874" cy="360389"/>
              <a:chOff x="3195085" y="2057961"/>
              <a:chExt cx="350874" cy="360389"/>
            </a:xfrm>
          </p:grpSpPr>
          <p:sp>
            <p:nvSpPr>
              <p:cNvPr id="336" name="Oval 335">
                <a:extLst>
                  <a:ext uri="{FF2B5EF4-FFF2-40B4-BE49-F238E27FC236}">
                    <a16:creationId xmlns:a16="http://schemas.microsoft.com/office/drawing/2014/main" id="{E599C19A-CE98-19C1-046D-585F5022AF5B}"/>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7" name="Oval 336">
                <a:extLst>
                  <a:ext uri="{FF2B5EF4-FFF2-40B4-BE49-F238E27FC236}">
                    <a16:creationId xmlns:a16="http://schemas.microsoft.com/office/drawing/2014/main" id="{9FE2816E-FA61-C4ED-82A5-2984FA3AFBB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8" name="Oval 337">
                <a:extLst>
                  <a:ext uri="{FF2B5EF4-FFF2-40B4-BE49-F238E27FC236}">
                    <a16:creationId xmlns:a16="http://schemas.microsoft.com/office/drawing/2014/main" id="{2D439F50-1BE1-6B8E-5DCB-C966EC08105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9" name="Oval 338">
                <a:extLst>
                  <a:ext uri="{FF2B5EF4-FFF2-40B4-BE49-F238E27FC236}">
                    <a16:creationId xmlns:a16="http://schemas.microsoft.com/office/drawing/2014/main" id="{4586F694-870F-8B89-3D32-341140F9589A}"/>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0" name="Straight Arrow Connector 339">
                <a:extLst>
                  <a:ext uri="{FF2B5EF4-FFF2-40B4-BE49-F238E27FC236}">
                    <a16:creationId xmlns:a16="http://schemas.microsoft.com/office/drawing/2014/main" id="{461E40E0-EDB4-8E5C-E98D-244A50442DD3}"/>
                  </a:ext>
                </a:extLst>
              </p:cNvPr>
              <p:cNvCxnSpPr>
                <a:cxnSpLocks/>
                <a:stCxn id="33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1" name="Straight Arrow Connector 340">
                <a:extLst>
                  <a:ext uri="{FF2B5EF4-FFF2-40B4-BE49-F238E27FC236}">
                    <a16:creationId xmlns:a16="http://schemas.microsoft.com/office/drawing/2014/main" id="{6DF86D00-7A80-9317-F85B-4B9AF7C08C4A}"/>
                  </a:ext>
                </a:extLst>
              </p:cNvPr>
              <p:cNvCxnSpPr>
                <a:cxnSpLocks/>
                <a:stCxn id="338" idx="3"/>
                <a:endCxn id="33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31" name="Oval 330">
              <a:extLst>
                <a:ext uri="{FF2B5EF4-FFF2-40B4-BE49-F238E27FC236}">
                  <a16:creationId xmlns:a16="http://schemas.microsoft.com/office/drawing/2014/main" id="{28036BED-8F05-83E2-A1ED-02CCD2DE5806}"/>
                </a:ext>
              </a:extLst>
            </p:cNvPr>
            <p:cNvSpPr/>
            <p:nvPr/>
          </p:nvSpPr>
          <p:spPr>
            <a:xfrm>
              <a:off x="4321862"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2" name="Oval 331">
              <a:extLst>
                <a:ext uri="{FF2B5EF4-FFF2-40B4-BE49-F238E27FC236}">
                  <a16:creationId xmlns:a16="http://schemas.microsoft.com/office/drawing/2014/main" id="{ABCBDF02-66D2-FA3F-4E68-3A64427FE4A1}"/>
                </a:ext>
              </a:extLst>
            </p:cNvPr>
            <p:cNvSpPr/>
            <p:nvPr/>
          </p:nvSpPr>
          <p:spPr>
            <a:xfrm>
              <a:off x="4403703"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3" name="Oval 332">
              <a:extLst>
                <a:ext uri="{FF2B5EF4-FFF2-40B4-BE49-F238E27FC236}">
                  <a16:creationId xmlns:a16="http://schemas.microsoft.com/office/drawing/2014/main" id="{DF3F7856-2E81-DCAE-4F71-7B27E170D63D}"/>
                </a:ext>
              </a:extLst>
            </p:cNvPr>
            <p:cNvSpPr/>
            <p:nvPr/>
          </p:nvSpPr>
          <p:spPr>
            <a:xfrm>
              <a:off x="4196296" y="39128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4" name="Oval 333">
              <a:extLst>
                <a:ext uri="{FF2B5EF4-FFF2-40B4-BE49-F238E27FC236}">
                  <a16:creationId xmlns:a16="http://schemas.microsoft.com/office/drawing/2014/main" id="{D2259D8B-19D1-1516-6A4A-61E4EE8C0FDE}"/>
                </a:ext>
              </a:extLst>
            </p:cNvPr>
            <p:cNvSpPr/>
            <p:nvPr/>
          </p:nvSpPr>
          <p:spPr>
            <a:xfrm>
              <a:off x="4333746" y="39207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5" name="Oval 334">
              <a:extLst>
                <a:ext uri="{FF2B5EF4-FFF2-40B4-BE49-F238E27FC236}">
                  <a16:creationId xmlns:a16="http://schemas.microsoft.com/office/drawing/2014/main" id="{7D00C9EA-11D6-521A-D9E5-323FEF02FB4F}"/>
                </a:ext>
              </a:extLst>
            </p:cNvPr>
            <p:cNvSpPr/>
            <p:nvPr/>
          </p:nvSpPr>
          <p:spPr>
            <a:xfrm>
              <a:off x="4267267" y="347120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7" name="Group 396">
              <a:extLst>
                <a:ext uri="{FF2B5EF4-FFF2-40B4-BE49-F238E27FC236}">
                  <a16:creationId xmlns:a16="http://schemas.microsoft.com/office/drawing/2014/main" id="{357B2D23-F464-00D5-566D-112A92847901}"/>
                </a:ext>
              </a:extLst>
            </p:cNvPr>
            <p:cNvGrpSpPr/>
            <p:nvPr/>
          </p:nvGrpSpPr>
          <p:grpSpPr>
            <a:xfrm>
              <a:off x="4223597" y="3814202"/>
              <a:ext cx="747402" cy="132635"/>
              <a:chOff x="2879697" y="2486108"/>
              <a:chExt cx="747402" cy="132635"/>
            </a:xfrm>
          </p:grpSpPr>
          <p:sp>
            <p:nvSpPr>
              <p:cNvPr id="398" name="Freeform: Shape 397">
                <a:extLst>
                  <a:ext uri="{FF2B5EF4-FFF2-40B4-BE49-F238E27FC236}">
                    <a16:creationId xmlns:a16="http://schemas.microsoft.com/office/drawing/2014/main" id="{BA5B1B68-F88B-CB85-5663-15CDF9E93253}"/>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9" name="Freeform: Shape 398">
                <a:extLst>
                  <a:ext uri="{FF2B5EF4-FFF2-40B4-BE49-F238E27FC236}">
                    <a16:creationId xmlns:a16="http://schemas.microsoft.com/office/drawing/2014/main" id="{6100CFE8-B8E6-9DF5-640F-056C5706043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4" name="Group 413">
              <a:extLst>
                <a:ext uri="{FF2B5EF4-FFF2-40B4-BE49-F238E27FC236}">
                  <a16:creationId xmlns:a16="http://schemas.microsoft.com/office/drawing/2014/main" id="{14547DC9-8756-545D-8367-4E2CCAD18E0F}"/>
                </a:ext>
              </a:extLst>
            </p:cNvPr>
            <p:cNvGrpSpPr/>
            <p:nvPr/>
          </p:nvGrpSpPr>
          <p:grpSpPr>
            <a:xfrm>
              <a:off x="4214365" y="3927942"/>
              <a:ext cx="1063431" cy="94726"/>
              <a:chOff x="4768349" y="2603193"/>
              <a:chExt cx="1063431" cy="94726"/>
            </a:xfrm>
          </p:grpSpPr>
          <p:sp>
            <p:nvSpPr>
              <p:cNvPr id="415" name="Freeform: Shape 414">
                <a:extLst>
                  <a:ext uri="{FF2B5EF4-FFF2-40B4-BE49-F238E27FC236}">
                    <a16:creationId xmlns:a16="http://schemas.microsoft.com/office/drawing/2014/main" id="{91D4EE32-3424-58E7-01F3-6FE51BFC4D5B}"/>
                  </a:ext>
                </a:extLst>
              </p:cNvPr>
              <p:cNvSpPr/>
              <p:nvPr/>
            </p:nvSpPr>
            <p:spPr>
              <a:xfrm>
                <a:off x="4917382" y="2603193"/>
                <a:ext cx="914398" cy="9122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8"/>
                  <a:gd name="connsiteY0" fmla="*/ 25913 h 91226"/>
                  <a:gd name="connsiteX1" fmla="*/ 185894 w 914398"/>
                  <a:gd name="connsiteY1" fmla="*/ 46009 h 91226"/>
                  <a:gd name="connsiteX2" fmla="*/ 482320 w 914398"/>
                  <a:gd name="connsiteY2" fmla="*/ 792 h 91226"/>
                  <a:gd name="connsiteX3" fmla="*/ 914398 w 914398"/>
                  <a:gd name="connsiteY3" fmla="*/ 91226 h 91226"/>
                </a:gdLst>
                <a:ahLst/>
                <a:cxnLst>
                  <a:cxn ang="0">
                    <a:pos x="connsiteX0" y="connsiteY0"/>
                  </a:cxn>
                  <a:cxn ang="0">
                    <a:pos x="connsiteX1" y="connsiteY1"/>
                  </a:cxn>
                  <a:cxn ang="0">
                    <a:pos x="connsiteX2" y="connsiteY2"/>
                  </a:cxn>
                  <a:cxn ang="0">
                    <a:pos x="connsiteX3" y="connsiteY3"/>
                  </a:cxn>
                </a:cxnLst>
                <a:rect l="l" t="t" r="r" b="b"/>
                <a:pathLst>
                  <a:path w="914398" h="91226">
                    <a:moveTo>
                      <a:pt x="0" y="25913"/>
                    </a:moveTo>
                    <a:cubicBezTo>
                      <a:pt x="19678" y="47684"/>
                      <a:pt x="105507" y="50196"/>
                      <a:pt x="185894" y="46009"/>
                    </a:cubicBezTo>
                    <a:cubicBezTo>
                      <a:pt x="266281" y="41822"/>
                      <a:pt x="360903" y="-6744"/>
                      <a:pt x="482320" y="792"/>
                    </a:cubicBezTo>
                    <a:cubicBezTo>
                      <a:pt x="603737" y="8328"/>
                      <a:pt x="755299" y="7491"/>
                      <a:pt x="914398" y="9122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6" name="Freeform: Shape 415">
                <a:extLst>
                  <a:ext uri="{FF2B5EF4-FFF2-40B4-BE49-F238E27FC236}">
                    <a16:creationId xmlns:a16="http://schemas.microsoft.com/office/drawing/2014/main" id="{AB18E5CD-FF51-F101-6CF6-934264CB0D4F}"/>
                  </a:ext>
                </a:extLst>
              </p:cNvPr>
              <p:cNvSpPr/>
              <p:nvPr/>
            </p:nvSpPr>
            <p:spPr>
              <a:xfrm>
                <a:off x="4768349" y="2614033"/>
                <a:ext cx="64140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3886"/>
                  <a:gd name="connsiteX1" fmla="*/ 73671 w 641404"/>
                  <a:gd name="connsiteY1" fmla="*/ 75362 h 83886"/>
                  <a:gd name="connsiteX2" fmla="*/ 313662 w 641404"/>
                  <a:gd name="connsiteY2" fmla="*/ 82143 h 83886"/>
                  <a:gd name="connsiteX3" fmla="*/ 641404 w 64140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404" h="83886">
                    <a:moveTo>
                      <a:pt x="3333" y="0"/>
                    </a:moveTo>
                    <a:cubicBezTo>
                      <a:pt x="-10902" y="37262"/>
                      <a:pt x="21950" y="61672"/>
                      <a:pt x="73671" y="75362"/>
                    </a:cubicBezTo>
                    <a:cubicBezTo>
                      <a:pt x="125392" y="89052"/>
                      <a:pt x="313662" y="82143"/>
                      <a:pt x="313662" y="82143"/>
                    </a:cubicBezTo>
                    <a:cubicBezTo>
                      <a:pt x="419170" y="8381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7" name="Freeform: Shape 46">
              <a:extLst>
                <a:ext uri="{FF2B5EF4-FFF2-40B4-BE49-F238E27FC236}">
                  <a16:creationId xmlns:a16="http://schemas.microsoft.com/office/drawing/2014/main" id="{EF80FC4D-2CDB-4107-40F3-D1771B9B4719}"/>
                </a:ext>
              </a:extLst>
            </p:cNvPr>
            <p:cNvSpPr/>
            <p:nvPr/>
          </p:nvSpPr>
          <p:spPr>
            <a:xfrm flipH="1">
              <a:off x="4178287" y="4202518"/>
              <a:ext cx="575670" cy="17904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C9519C41-5161-10AA-932D-A4DC05DAB60C}"/>
                </a:ext>
              </a:extLst>
            </p:cNvPr>
            <p:cNvSpPr/>
            <p:nvPr/>
          </p:nvSpPr>
          <p:spPr>
            <a:xfrm flipH="1">
              <a:off x="4250151" y="4251387"/>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DC9408E9-0F3C-94E1-E304-048BC24E6F65}"/>
                </a:ext>
              </a:extLst>
            </p:cNvPr>
            <p:cNvSpPr/>
            <p:nvPr/>
          </p:nvSpPr>
          <p:spPr>
            <a:xfrm flipH="1">
              <a:off x="4348502" y="4247419"/>
              <a:ext cx="821159" cy="1519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DFA8647F-F59B-A3FF-F254-C0B5AF8CB5D8}"/>
                </a:ext>
              </a:extLst>
            </p:cNvPr>
            <p:cNvSpPr/>
            <p:nvPr/>
          </p:nvSpPr>
          <p:spPr>
            <a:xfrm flipH="1">
              <a:off x="4427237" y="4249609"/>
              <a:ext cx="940110" cy="1497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2EDCE362-89D5-E0BE-95CF-484B3420AC6F}"/>
                </a:ext>
              </a:extLst>
            </p:cNvPr>
            <p:cNvSpPr/>
            <p:nvPr/>
          </p:nvSpPr>
          <p:spPr>
            <a:xfrm>
              <a:off x="4295633" y="3497239"/>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Oval 103">
              <a:extLst>
                <a:ext uri="{FF2B5EF4-FFF2-40B4-BE49-F238E27FC236}">
                  <a16:creationId xmlns:a16="http://schemas.microsoft.com/office/drawing/2014/main" id="{7A9FB9F4-2E2E-F77B-DB87-ACC052D1FDBD}"/>
                </a:ext>
              </a:extLst>
            </p:cNvPr>
            <p:cNvSpPr/>
            <p:nvPr/>
          </p:nvSpPr>
          <p:spPr>
            <a:xfrm>
              <a:off x="4158178"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C0EFDAF9-6C99-E202-6CC3-30A5478CEBF6}"/>
                </a:ext>
              </a:extLst>
            </p:cNvPr>
            <p:cNvSpPr/>
            <p:nvPr/>
          </p:nvSpPr>
          <p:spPr>
            <a:xfrm>
              <a:off x="4240020"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2" name="Group 11">
            <a:extLst>
              <a:ext uri="{FF2B5EF4-FFF2-40B4-BE49-F238E27FC236}">
                <a16:creationId xmlns:a16="http://schemas.microsoft.com/office/drawing/2014/main" id="{61AE8DB0-2D55-E957-63F2-712F3434000A}"/>
              </a:ext>
            </a:extLst>
          </p:cNvPr>
          <p:cNvGrpSpPr/>
          <p:nvPr/>
        </p:nvGrpSpPr>
        <p:grpSpPr>
          <a:xfrm>
            <a:off x="4066141" y="3416344"/>
            <a:ext cx="1425635" cy="1079520"/>
            <a:chOff x="2542140" y="3416344"/>
            <a:chExt cx="1425635" cy="1079520"/>
          </a:xfrm>
        </p:grpSpPr>
        <p:sp>
          <p:nvSpPr>
            <p:cNvPr id="263" name="Oval 262">
              <a:extLst>
                <a:ext uri="{FF2B5EF4-FFF2-40B4-BE49-F238E27FC236}">
                  <a16:creationId xmlns:a16="http://schemas.microsoft.com/office/drawing/2014/main" id="{E3859C5A-8AEE-9829-535C-248C097D3A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Oval 263">
              <a:extLst>
                <a:ext uri="{FF2B5EF4-FFF2-40B4-BE49-F238E27FC236}">
                  <a16:creationId xmlns:a16="http://schemas.microsoft.com/office/drawing/2014/main" id="{99416A71-4ED9-76F7-BB18-5F099E5E2FEB}"/>
                </a:ext>
              </a:extLst>
            </p:cNvPr>
            <p:cNvSpPr/>
            <p:nvPr/>
          </p:nvSpPr>
          <p:spPr>
            <a:xfrm>
              <a:off x="3208807" y="395078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5" name="Oval 264">
              <a:extLst>
                <a:ext uri="{FF2B5EF4-FFF2-40B4-BE49-F238E27FC236}">
                  <a16:creationId xmlns:a16="http://schemas.microsoft.com/office/drawing/2014/main" id="{FCB875BB-ED76-0519-EF19-8EE1297B9B90}"/>
                </a:ext>
              </a:extLst>
            </p:cNvPr>
            <p:cNvSpPr/>
            <p:nvPr/>
          </p:nvSpPr>
          <p:spPr>
            <a:xfrm>
              <a:off x="3616901" y="394491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57FA35BB-8AE6-EBE1-0B69-0240304E60A9}"/>
                </a:ext>
              </a:extLst>
            </p:cNvPr>
            <p:cNvGrpSpPr/>
            <p:nvPr/>
          </p:nvGrpSpPr>
          <p:grpSpPr>
            <a:xfrm>
              <a:off x="3260582" y="3977900"/>
              <a:ext cx="246496" cy="256646"/>
              <a:chOff x="3255327" y="2091323"/>
              <a:chExt cx="246496" cy="256646"/>
            </a:xfrm>
          </p:grpSpPr>
          <p:sp>
            <p:nvSpPr>
              <p:cNvPr id="277" name="Oval 276">
                <a:extLst>
                  <a:ext uri="{FF2B5EF4-FFF2-40B4-BE49-F238E27FC236}">
                    <a16:creationId xmlns:a16="http://schemas.microsoft.com/office/drawing/2014/main" id="{8009FF7A-622E-A9FF-2079-36D1F1A19E0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8" name="Oval 277">
                <a:extLst>
                  <a:ext uri="{FF2B5EF4-FFF2-40B4-BE49-F238E27FC236}">
                    <a16:creationId xmlns:a16="http://schemas.microsoft.com/office/drawing/2014/main" id="{46B901C8-990D-7408-813E-A97939F9EB26}"/>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9" name="Oval 278">
                <a:extLst>
                  <a:ext uri="{FF2B5EF4-FFF2-40B4-BE49-F238E27FC236}">
                    <a16:creationId xmlns:a16="http://schemas.microsoft.com/office/drawing/2014/main" id="{A8AABEC4-4B97-CE92-639A-C03878B5AB4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0" name="Straight Arrow Connector 279">
                <a:extLst>
                  <a:ext uri="{FF2B5EF4-FFF2-40B4-BE49-F238E27FC236}">
                    <a16:creationId xmlns:a16="http://schemas.microsoft.com/office/drawing/2014/main" id="{D7CDB1DA-E319-F367-1071-57B161AC14B0}"/>
                  </a:ext>
                </a:extLst>
              </p:cNvPr>
              <p:cNvCxnSpPr>
                <a:cxnSpLocks/>
                <a:stCxn id="27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1" name="Straight Arrow Connector 280">
                <a:extLst>
                  <a:ext uri="{FF2B5EF4-FFF2-40B4-BE49-F238E27FC236}">
                    <a16:creationId xmlns:a16="http://schemas.microsoft.com/office/drawing/2014/main" id="{D1DE8FA0-630C-E32D-F8DD-81CA16EBC05F}"/>
                  </a:ext>
                </a:extLst>
              </p:cNvPr>
              <p:cNvCxnSpPr>
                <a:cxnSpLocks/>
                <a:stCxn id="278" idx="3"/>
                <a:endCxn id="27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863388"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6" name="Group 395">
              <a:extLst>
                <a:ext uri="{FF2B5EF4-FFF2-40B4-BE49-F238E27FC236}">
                  <a16:creationId xmlns:a16="http://schemas.microsoft.com/office/drawing/2014/main" id="{E971769F-BCF7-E16A-8901-3F91D3934D88}"/>
                </a:ext>
              </a:extLst>
            </p:cNvPr>
            <p:cNvGrpSpPr/>
            <p:nvPr/>
          </p:nvGrpSpPr>
          <p:grpSpPr>
            <a:xfrm>
              <a:off x="2739654" y="3781125"/>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2738424"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1" name="Freeform: Shape 30">
              <a:extLst>
                <a:ext uri="{FF2B5EF4-FFF2-40B4-BE49-F238E27FC236}">
                  <a16:creationId xmlns:a16="http://schemas.microsoft.com/office/drawing/2014/main" id="{84C643D8-9A02-C2AA-3974-477CB7D62371}"/>
                </a:ext>
              </a:extLst>
            </p:cNvPr>
            <p:cNvSpPr/>
            <p:nvPr/>
          </p:nvSpPr>
          <p:spPr>
            <a:xfrm flipH="1">
              <a:off x="2768816" y="4172901"/>
              <a:ext cx="509105" cy="17208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34" name="Freeform: Shape 33">
              <a:extLst>
                <a:ext uri="{FF2B5EF4-FFF2-40B4-BE49-F238E27FC236}">
                  <a16:creationId xmlns:a16="http://schemas.microsoft.com/office/drawing/2014/main" id="{FDB29301-E66F-749B-0969-3E4465C9B757}"/>
                </a:ext>
              </a:extLst>
            </p:cNvPr>
            <p:cNvSpPr/>
            <p:nvPr/>
          </p:nvSpPr>
          <p:spPr>
            <a:xfrm flipH="1">
              <a:off x="2774116" y="42217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781430" y="4217802"/>
              <a:ext cx="912195" cy="1499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887775" y="4219991"/>
              <a:ext cx="1003535" cy="1644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49155"/>
                <a:gd name="connsiteX1" fmla="*/ 134247 w 640847"/>
                <a:gd name="connsiteY1" fmla="*/ 96672 h 149155"/>
                <a:gd name="connsiteX2" fmla="*/ 285907 w 640847"/>
                <a:gd name="connsiteY2" fmla="*/ 149087 h 149155"/>
                <a:gd name="connsiteX3" fmla="*/ 640847 w 640847"/>
                <a:gd name="connsiteY3" fmla="*/ 114746 h 149155"/>
                <a:gd name="connsiteX0" fmla="*/ 0 w 640847"/>
                <a:gd name="connsiteY0" fmla="*/ 0 h 149155"/>
                <a:gd name="connsiteX1" fmla="*/ 120976 w 640847"/>
                <a:gd name="connsiteY1" fmla="*/ 111752 h 149155"/>
                <a:gd name="connsiteX2" fmla="*/ 285907 w 640847"/>
                <a:gd name="connsiteY2" fmla="*/ 149087 h 149155"/>
                <a:gd name="connsiteX3" fmla="*/ 640847 w 640847"/>
                <a:gd name="connsiteY3" fmla="*/ 114746 h 149155"/>
              </a:gdLst>
              <a:ahLst/>
              <a:cxnLst>
                <a:cxn ang="0">
                  <a:pos x="connsiteX0" y="connsiteY0"/>
                </a:cxn>
                <a:cxn ang="0">
                  <a:pos x="connsiteX1" y="connsiteY1"/>
                </a:cxn>
                <a:cxn ang="0">
                  <a:pos x="connsiteX2" y="connsiteY2"/>
                </a:cxn>
                <a:cxn ang="0">
                  <a:pos x="connsiteX3" y="connsiteY3"/>
                </a:cxn>
              </a:cxnLst>
              <a:rect l="l" t="t" r="r" b="b"/>
              <a:pathLst>
                <a:path w="640847" h="149155">
                  <a:moveTo>
                    <a:pt x="0" y="0"/>
                  </a:moveTo>
                  <a:cubicBezTo>
                    <a:pt x="41917" y="53733"/>
                    <a:pt x="73325" y="86904"/>
                    <a:pt x="120976" y="111752"/>
                  </a:cubicBezTo>
                  <a:cubicBezTo>
                    <a:pt x="168627" y="136600"/>
                    <a:pt x="201474" y="146075"/>
                    <a:pt x="285907" y="149087"/>
                  </a:cubicBezTo>
                  <a:cubicBezTo>
                    <a:pt x="370340" y="15209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79B03E3-E6DC-9E23-AEDD-51D431FC0688}"/>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4C4D1E6C-227C-5AD1-0C62-B7D29D988757}"/>
                </a:ext>
              </a:extLst>
            </p:cNvPr>
            <p:cNvSpPr/>
            <p:nvPr/>
          </p:nvSpPr>
          <p:spPr>
            <a:xfrm>
              <a:off x="2762272"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1" name="Freeform: Shape 110">
            <a:extLst>
              <a:ext uri="{FF2B5EF4-FFF2-40B4-BE49-F238E27FC236}">
                <a16:creationId xmlns:a16="http://schemas.microsoft.com/office/drawing/2014/main" id="{54973EAD-BC0C-59A3-7C13-6891EB0501DF}"/>
              </a:ext>
            </a:extLst>
          </p:cNvPr>
          <p:cNvSpPr/>
          <p:nvPr/>
        </p:nvSpPr>
        <p:spPr>
          <a:xfrm flipH="1">
            <a:off x="3324506" y="4376117"/>
            <a:ext cx="5471034" cy="535640"/>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2695" y="126064"/>
                  <a:pt x="273728" y="166599"/>
                </a:cubicBezTo>
                <a:cubicBezTo>
                  <a:pt x="394761" y="207134"/>
                  <a:pt x="562484" y="227719"/>
                  <a:pt x="726197" y="243212"/>
                </a:cubicBezTo>
                <a:cubicBezTo>
                  <a:pt x="889910" y="258705"/>
                  <a:pt x="1105299" y="267938"/>
                  <a:pt x="1256008" y="259560"/>
                </a:cubicBezTo>
                <a:cubicBezTo>
                  <a:pt x="1406849" y="251175"/>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2" name="Freeform: Shape 111">
            <a:extLst>
              <a:ext uri="{FF2B5EF4-FFF2-40B4-BE49-F238E27FC236}">
                <a16:creationId xmlns:a16="http://schemas.microsoft.com/office/drawing/2014/main" id="{D9277C71-41D8-46F6-9A9A-8049F1B05AFC}"/>
              </a:ext>
            </a:extLst>
          </p:cNvPr>
          <p:cNvSpPr/>
          <p:nvPr/>
        </p:nvSpPr>
        <p:spPr>
          <a:xfrm flipH="1">
            <a:off x="3339442" y="4367745"/>
            <a:ext cx="5387439" cy="54401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1997" y="84452"/>
                  <a:pt x="159701" y="111828"/>
                  <a:pt x="281512" y="149516"/>
                </a:cubicBezTo>
                <a:cubicBezTo>
                  <a:pt x="403323" y="187204"/>
                  <a:pt x="567932" y="210635"/>
                  <a:pt x="730867" y="226129"/>
                </a:cubicBezTo>
                <a:cubicBezTo>
                  <a:pt x="893802" y="241623"/>
                  <a:pt x="1108413" y="250855"/>
                  <a:pt x="1259122" y="242477"/>
                </a:cubicBezTo>
                <a:cubicBezTo>
                  <a:pt x="1409963" y="234092"/>
                  <a:pt x="1501721" y="221544"/>
                  <a:pt x="1617850" y="296497"/>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2A731C7E-5EFF-14A4-082C-EE5935C0725F}"/>
              </a:ext>
            </a:extLst>
          </p:cNvPr>
          <p:cNvSpPr/>
          <p:nvPr/>
        </p:nvSpPr>
        <p:spPr>
          <a:xfrm flipH="1">
            <a:off x="3341412" y="4374672"/>
            <a:ext cx="5281741" cy="52180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9783" y="64161"/>
                  <a:pt x="165150" y="93469"/>
                  <a:pt x="286183" y="129225"/>
                </a:cubicBezTo>
                <a:cubicBezTo>
                  <a:pt x="407216" y="164981"/>
                  <a:pt x="564559" y="199041"/>
                  <a:pt x="726196" y="214534"/>
                </a:cubicBezTo>
                <a:cubicBezTo>
                  <a:pt x="887833" y="230027"/>
                  <a:pt x="1105299" y="230564"/>
                  <a:pt x="1256008" y="222186"/>
                </a:cubicBezTo>
                <a:cubicBezTo>
                  <a:pt x="1406849" y="213801"/>
                  <a:pt x="1539092" y="227342"/>
                  <a:pt x="1617850" y="296497"/>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5" name="Freeform: Shape 114">
            <a:extLst>
              <a:ext uri="{FF2B5EF4-FFF2-40B4-BE49-F238E27FC236}">
                <a16:creationId xmlns:a16="http://schemas.microsoft.com/office/drawing/2014/main" id="{D30A2682-4862-E0CA-1A09-C4A9B716FF83}"/>
              </a:ext>
            </a:extLst>
          </p:cNvPr>
          <p:cNvSpPr/>
          <p:nvPr/>
        </p:nvSpPr>
        <p:spPr>
          <a:xfrm flipH="1">
            <a:off x="2298752" y="4392117"/>
            <a:ext cx="1993531" cy="5339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72964" y="205370"/>
                  <a:pt x="433208" y="179988"/>
                  <a:pt x="707819" y="227133"/>
                </a:cubicBezTo>
                <a:cubicBezTo>
                  <a:pt x="982430" y="274278"/>
                  <a:pt x="1405667" y="324718"/>
                  <a:pt x="1466796" y="524033"/>
                </a:cubicBezTo>
              </a:path>
            </a:pathLst>
          </a:custGeom>
          <a:noFill/>
          <a:ln>
            <a:solidFill>
              <a:srgbClr val="C00000"/>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7" name="Freeform: Shape 116">
            <a:extLst>
              <a:ext uri="{FF2B5EF4-FFF2-40B4-BE49-F238E27FC236}">
                <a16:creationId xmlns:a16="http://schemas.microsoft.com/office/drawing/2014/main" id="{EA295624-5DD1-617C-5314-B61DD4C5A9B6}"/>
              </a:ext>
            </a:extLst>
          </p:cNvPr>
          <p:cNvSpPr/>
          <p:nvPr/>
        </p:nvSpPr>
        <p:spPr>
          <a:xfrm flipH="1">
            <a:off x="2309247" y="4411710"/>
            <a:ext cx="3469400" cy="4895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06792 w 1619106"/>
              <a:gd name="connsiteY3" fmla="*/ 185269 h 288758"/>
              <a:gd name="connsiteX4" fmla="*/ 1619106 w 1619106"/>
              <a:gd name="connsiteY4" fmla="*/ 288758 h 288758"/>
              <a:gd name="connsiteX0" fmla="*/ 0 w 1619106"/>
              <a:gd name="connsiteY0" fmla="*/ 0 h 288758"/>
              <a:gd name="connsiteX1" fmla="*/ 330000 w 1619106"/>
              <a:gd name="connsiteY1" fmla="*/ 97854 h 288758"/>
              <a:gd name="connsiteX2" fmla="*/ 892520 w 1619106"/>
              <a:gd name="connsiteY2" fmla="*/ 136817 h 288758"/>
              <a:gd name="connsiteX3" fmla="*/ 1306792 w 1619106"/>
              <a:gd name="connsiteY3" fmla="*/ 185269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7002" y="60304"/>
                  <a:pt x="181247" y="75051"/>
                  <a:pt x="330000" y="97854"/>
                </a:cubicBezTo>
                <a:cubicBezTo>
                  <a:pt x="478753" y="120657"/>
                  <a:pt x="729721" y="122248"/>
                  <a:pt x="892520" y="136817"/>
                </a:cubicBezTo>
                <a:lnTo>
                  <a:pt x="1306792" y="185269"/>
                </a:lnTo>
                <a:cubicBezTo>
                  <a:pt x="1431691" y="198446"/>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8" name="Freeform: Shape 117">
            <a:extLst>
              <a:ext uri="{FF2B5EF4-FFF2-40B4-BE49-F238E27FC236}">
                <a16:creationId xmlns:a16="http://schemas.microsoft.com/office/drawing/2014/main" id="{F479214B-D4B3-8C8A-C975-928503BFBC44}"/>
              </a:ext>
            </a:extLst>
          </p:cNvPr>
          <p:cNvSpPr/>
          <p:nvPr/>
        </p:nvSpPr>
        <p:spPr>
          <a:xfrm flipH="1">
            <a:off x="2298752" y="4423512"/>
            <a:ext cx="3537817" cy="48990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06792 w 1619106"/>
              <a:gd name="connsiteY3" fmla="*/ 185269 h 288758"/>
              <a:gd name="connsiteX4" fmla="*/ 1619106 w 1619106"/>
              <a:gd name="connsiteY4" fmla="*/ 288758 h 288758"/>
              <a:gd name="connsiteX0" fmla="*/ 0 w 1619106"/>
              <a:gd name="connsiteY0" fmla="*/ 0 h 288758"/>
              <a:gd name="connsiteX1" fmla="*/ 330000 w 1619106"/>
              <a:gd name="connsiteY1" fmla="*/ 97854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295753 w 1619106"/>
              <a:gd name="connsiteY1" fmla="*/ 121545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309452 w 1619106"/>
              <a:gd name="connsiteY1" fmla="*/ 109699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309452 w 1619106"/>
              <a:gd name="connsiteY1" fmla="*/ 109699 h 288758"/>
              <a:gd name="connsiteX2" fmla="*/ 885670 w 1619106"/>
              <a:gd name="connsiteY2" fmla="*/ 157546 h 288758"/>
              <a:gd name="connsiteX3" fmla="*/ 1306792 w 1619106"/>
              <a:gd name="connsiteY3" fmla="*/ 185269 h 288758"/>
              <a:gd name="connsiteX4" fmla="*/ 1619106 w 1619106"/>
              <a:gd name="connsiteY4" fmla="*/ 288758 h 288758"/>
              <a:gd name="connsiteX0" fmla="*/ 0 w 1607690"/>
              <a:gd name="connsiteY0" fmla="*/ 0 h 288758"/>
              <a:gd name="connsiteX1" fmla="*/ 298036 w 1607690"/>
              <a:gd name="connsiteY1" fmla="*/ 109699 h 288758"/>
              <a:gd name="connsiteX2" fmla="*/ 874254 w 1607690"/>
              <a:gd name="connsiteY2" fmla="*/ 157546 h 288758"/>
              <a:gd name="connsiteX3" fmla="*/ 1295376 w 1607690"/>
              <a:gd name="connsiteY3" fmla="*/ 185269 h 288758"/>
              <a:gd name="connsiteX4" fmla="*/ 1607690 w 1607690"/>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690" h="288758">
                <a:moveTo>
                  <a:pt x="0" y="0"/>
                </a:moveTo>
                <a:cubicBezTo>
                  <a:pt x="87002" y="60304"/>
                  <a:pt x="152327" y="83441"/>
                  <a:pt x="298036" y="109699"/>
                </a:cubicBezTo>
                <a:cubicBezTo>
                  <a:pt x="443745" y="135957"/>
                  <a:pt x="708031" y="144951"/>
                  <a:pt x="874254" y="157546"/>
                </a:cubicBezTo>
                <a:cubicBezTo>
                  <a:pt x="1040477" y="170141"/>
                  <a:pt x="1157285" y="169118"/>
                  <a:pt x="1295376" y="185269"/>
                </a:cubicBezTo>
                <a:cubicBezTo>
                  <a:pt x="1420275" y="198446"/>
                  <a:pt x="1524638" y="225606"/>
                  <a:pt x="1607690"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3" name="Freeform: Shape 142">
            <a:extLst>
              <a:ext uri="{FF2B5EF4-FFF2-40B4-BE49-F238E27FC236}">
                <a16:creationId xmlns:a16="http://schemas.microsoft.com/office/drawing/2014/main" id="{5E378431-855F-B642-00CB-C41BE5075E3F}"/>
              </a:ext>
            </a:extLst>
          </p:cNvPr>
          <p:cNvSpPr/>
          <p:nvPr/>
        </p:nvSpPr>
        <p:spPr>
          <a:xfrm flipH="1">
            <a:off x="2328179" y="4373801"/>
            <a:ext cx="4912840" cy="51627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7108" y="87187"/>
                  <a:pt x="262307" y="121296"/>
                </a:cubicBezTo>
                <a:cubicBezTo>
                  <a:pt x="477506" y="155405"/>
                  <a:pt x="990551" y="181427"/>
                  <a:pt x="1291193" y="204654"/>
                </a:cubicBezTo>
                <a:cubicBezTo>
                  <a:pt x="1416092" y="217831"/>
                  <a:pt x="1560854" y="227008"/>
                  <a:pt x="1648076" y="286023"/>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4" name="Freeform: Shape 143">
            <a:extLst>
              <a:ext uri="{FF2B5EF4-FFF2-40B4-BE49-F238E27FC236}">
                <a16:creationId xmlns:a16="http://schemas.microsoft.com/office/drawing/2014/main" id="{5874EF2B-A539-4F11-11C7-99006D5118AA}"/>
              </a:ext>
            </a:extLst>
          </p:cNvPr>
          <p:cNvSpPr/>
          <p:nvPr/>
        </p:nvSpPr>
        <p:spPr>
          <a:xfrm flipH="1">
            <a:off x="2335330" y="4380205"/>
            <a:ext cx="4987935" cy="5290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 name="connsiteX0" fmla="*/ 0 w 1648076"/>
              <a:gd name="connsiteY0" fmla="*/ 0 h 286023"/>
              <a:gd name="connsiteX1" fmla="*/ 255667 w 1648076"/>
              <a:gd name="connsiteY1" fmla="*/ 143025 h 286023"/>
              <a:gd name="connsiteX2" fmla="*/ 1291193 w 1648076"/>
              <a:gd name="connsiteY2" fmla="*/ 204654 h 286023"/>
              <a:gd name="connsiteX3" fmla="*/ 1648076 w 1648076"/>
              <a:gd name="connsiteY3" fmla="*/ 286023 h 286023"/>
              <a:gd name="connsiteX0" fmla="*/ 0 w 1648076"/>
              <a:gd name="connsiteY0" fmla="*/ 0 h 286023"/>
              <a:gd name="connsiteX1" fmla="*/ 255667 w 1648076"/>
              <a:gd name="connsiteY1" fmla="*/ 143025 h 286023"/>
              <a:gd name="connsiteX2" fmla="*/ 1259652 w 1648076"/>
              <a:gd name="connsiteY2" fmla="*/ 212803 h 286023"/>
              <a:gd name="connsiteX3" fmla="*/ 1648076 w 1648076"/>
              <a:gd name="connsiteY3" fmla="*/ 286023 h 286023"/>
              <a:gd name="connsiteX0" fmla="*/ 0 w 1648076"/>
              <a:gd name="connsiteY0" fmla="*/ 0 h 286023"/>
              <a:gd name="connsiteX1" fmla="*/ 255667 w 1648076"/>
              <a:gd name="connsiteY1" fmla="*/ 137593 h 286023"/>
              <a:gd name="connsiteX2" fmla="*/ 1259652 w 1648076"/>
              <a:gd name="connsiteY2" fmla="*/ 212803 h 286023"/>
              <a:gd name="connsiteX3" fmla="*/ 1648076 w 1648076"/>
              <a:gd name="connsiteY3" fmla="*/ 286023 h 286023"/>
              <a:gd name="connsiteX0" fmla="*/ 0 w 1648076"/>
              <a:gd name="connsiteY0" fmla="*/ 0 h 286023"/>
              <a:gd name="connsiteX1" fmla="*/ 255667 w 1648076"/>
              <a:gd name="connsiteY1" fmla="*/ 137593 h 286023"/>
              <a:gd name="connsiteX2" fmla="*/ 1241391 w 1648076"/>
              <a:gd name="connsiteY2" fmla="*/ 204655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8769" y="103484"/>
                  <a:pt x="255667" y="137593"/>
                </a:cubicBezTo>
                <a:cubicBezTo>
                  <a:pt x="462565" y="171702"/>
                  <a:pt x="940749" y="181428"/>
                  <a:pt x="1241391" y="204655"/>
                </a:cubicBezTo>
                <a:cubicBezTo>
                  <a:pt x="1366290" y="217832"/>
                  <a:pt x="1560854" y="227008"/>
                  <a:pt x="1648076" y="286023"/>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Freeform: Shape 62">
            <a:extLst>
              <a:ext uri="{FF2B5EF4-FFF2-40B4-BE49-F238E27FC236}">
                <a16:creationId xmlns:a16="http://schemas.microsoft.com/office/drawing/2014/main" id="{BCF9B2EC-2966-62D0-8B92-D8BC85FDE223}"/>
              </a:ext>
            </a:extLst>
          </p:cNvPr>
          <p:cNvSpPr/>
          <p:nvPr/>
        </p:nvSpPr>
        <p:spPr>
          <a:xfrm flipH="1">
            <a:off x="4295592" y="4171511"/>
            <a:ext cx="509105" cy="17208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78" name="Freeform: Shape 77">
            <a:extLst>
              <a:ext uri="{FF2B5EF4-FFF2-40B4-BE49-F238E27FC236}">
                <a16:creationId xmlns:a16="http://schemas.microsoft.com/office/drawing/2014/main" id="{09EC68F9-44A3-B689-911F-70666B60583A}"/>
              </a:ext>
            </a:extLst>
          </p:cNvPr>
          <p:cNvSpPr/>
          <p:nvPr/>
        </p:nvSpPr>
        <p:spPr>
          <a:xfrm flipH="1">
            <a:off x="4300892" y="4220379"/>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9" name="Freeform: Shape 78">
            <a:extLst>
              <a:ext uri="{FF2B5EF4-FFF2-40B4-BE49-F238E27FC236}">
                <a16:creationId xmlns:a16="http://schemas.microsoft.com/office/drawing/2014/main" id="{2A95225D-81AC-7A10-D1F1-20403F240B32}"/>
              </a:ext>
            </a:extLst>
          </p:cNvPr>
          <p:cNvSpPr/>
          <p:nvPr/>
        </p:nvSpPr>
        <p:spPr>
          <a:xfrm flipH="1">
            <a:off x="4308206" y="4216412"/>
            <a:ext cx="912195" cy="1499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1" name="Freeform: Shape 80">
            <a:extLst>
              <a:ext uri="{FF2B5EF4-FFF2-40B4-BE49-F238E27FC236}">
                <a16:creationId xmlns:a16="http://schemas.microsoft.com/office/drawing/2014/main" id="{E8159365-D690-40BB-01BC-1E127CBE4F2B}"/>
              </a:ext>
            </a:extLst>
          </p:cNvPr>
          <p:cNvSpPr/>
          <p:nvPr/>
        </p:nvSpPr>
        <p:spPr>
          <a:xfrm flipH="1">
            <a:off x="5705065" y="4196987"/>
            <a:ext cx="575670" cy="17904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2" name="Freeform: Shape 81">
            <a:extLst>
              <a:ext uri="{FF2B5EF4-FFF2-40B4-BE49-F238E27FC236}">
                <a16:creationId xmlns:a16="http://schemas.microsoft.com/office/drawing/2014/main" id="{8DD1440C-05EC-A0B9-5C2D-BE6FD9FE857D}"/>
              </a:ext>
            </a:extLst>
          </p:cNvPr>
          <p:cNvSpPr/>
          <p:nvPr/>
        </p:nvSpPr>
        <p:spPr>
          <a:xfrm flipH="1">
            <a:off x="5776930" y="4245855"/>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1" name="Freeform: Shape 90">
            <a:extLst>
              <a:ext uri="{FF2B5EF4-FFF2-40B4-BE49-F238E27FC236}">
                <a16:creationId xmlns:a16="http://schemas.microsoft.com/office/drawing/2014/main" id="{0EB47589-FB94-9E19-863D-1DA7F8518DB3}"/>
              </a:ext>
            </a:extLst>
          </p:cNvPr>
          <p:cNvSpPr/>
          <p:nvPr/>
        </p:nvSpPr>
        <p:spPr>
          <a:xfrm flipH="1">
            <a:off x="5875281" y="4241887"/>
            <a:ext cx="821159" cy="1519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47E9E380-F3E9-4647-5087-D4C525206C23}"/>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19" name="TextBox 18">
            <a:extLst>
              <a:ext uri="{FF2B5EF4-FFF2-40B4-BE49-F238E27FC236}">
                <a16:creationId xmlns:a16="http://schemas.microsoft.com/office/drawing/2014/main" id="{6A7F5DEB-65F2-2FEF-E60B-25CAB038A5D1}"/>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43" name="TextBox 42">
            <a:extLst>
              <a:ext uri="{FF2B5EF4-FFF2-40B4-BE49-F238E27FC236}">
                <a16:creationId xmlns:a16="http://schemas.microsoft.com/office/drawing/2014/main" id="{92274207-4DA7-C427-A202-986B6F28A047}"/>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46" name="Straight Arrow Connector 45">
            <a:extLst>
              <a:ext uri="{FF2B5EF4-FFF2-40B4-BE49-F238E27FC236}">
                <a16:creationId xmlns:a16="http://schemas.microsoft.com/office/drawing/2014/main" id="{B856EF41-67D3-34A6-DE5F-5C37F767B184}"/>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D31495DB-29F5-96E5-528D-74B5459C8522}"/>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a:extLst>
              <a:ext uri="{FF2B5EF4-FFF2-40B4-BE49-F238E27FC236}">
                <a16:creationId xmlns:a16="http://schemas.microsoft.com/office/drawing/2014/main" id="{434FF015-671E-D0CA-D2F6-1D7D8CE6EA3A}"/>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C8F2B619-5344-C2E6-EE1C-9636F9D6E337}"/>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8" name="Title 1">
                <a:extLst>
                  <a:ext uri="{FF2B5EF4-FFF2-40B4-BE49-F238E27FC236}">
                    <a16:creationId xmlns:a16="http://schemas.microsoft.com/office/drawing/2014/main" id="{C8F2B619-5344-C2E6-EE1C-9636F9D6E337}"/>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859AE1A5-BB67-DDA7-7EFF-55E1AA2D713B}"/>
              </a:ext>
            </a:extLst>
          </p:cNvPr>
          <p:cNvSpPr>
            <a:spLocks noGrp="1"/>
          </p:cNvSpPr>
          <p:nvPr>
            <p:ph type="sldNum" sz="quarter" idx="12"/>
          </p:nvPr>
        </p:nvSpPr>
        <p:spPr/>
        <p:txBody>
          <a:bodyPr/>
          <a:lstStyle/>
          <a:p>
            <a:fld id="{F554FE33-57BC-AC46-850E-1C1298FC3260}" type="slidenum">
              <a:rPr lang="en-US" smtClean="0"/>
              <a:t>31</a:t>
            </a:fld>
            <a:endParaRPr lang="en-US"/>
          </a:p>
        </p:txBody>
      </p:sp>
    </p:spTree>
    <p:extLst>
      <p:ext uri="{BB962C8B-B14F-4D97-AF65-F5344CB8AC3E}">
        <p14:creationId xmlns:p14="http://schemas.microsoft.com/office/powerpoint/2010/main" val="132092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mph" presetSubtype="1" nodeType="clickEffect">
                                  <p:stCondLst>
                                    <p:cond delay="0"/>
                                  </p:stCondLst>
                                  <p:childTnLst>
                                    <p:set>
                                      <p:cBhvr>
                                        <p:cTn id="6" dur="indefinite"/>
                                        <p:tgtEl>
                                          <p:spTgt spid="115"/>
                                        </p:tgtEl>
                                        <p:attrNameLst>
                                          <p:attrName>stroke.color</p:attrName>
                                        </p:attrNameLst>
                                      </p:cBhvr>
                                      <p:to>
                                        <p:clrVal>
                                          <a:schemeClr val="tx1"/>
                                        </p:clrVal>
                                      </p:to>
                                    </p:set>
                                    <p:set>
                                      <p:cBhvr>
                                        <p:cTn id="7" dur="indefinite"/>
                                        <p:tgtEl>
                                          <p:spTgt spid="115"/>
                                        </p:tgtEl>
                                        <p:attrNameLst>
                                          <p:attrName>stroke.on</p:attrName>
                                        </p:attrNameLst>
                                      </p:cBhvr>
                                      <p:to>
                                        <p:strVal val="true"/>
                                      </p:to>
                                    </p:set>
                                  </p:childTnLst>
                                </p:cTn>
                              </p:par>
                              <p:par>
                                <p:cTn id="8" presetID="9" presetClass="exit" presetSubtype="0" fill="hold" grpId="0" nodeType="withEffect">
                                  <p:stCondLst>
                                    <p:cond delay="0"/>
                                  </p:stCondLst>
                                  <p:childTnLst>
                                    <p:animEffect transition="out" filter="dissolve">
                                      <p:cBhvr>
                                        <p:cTn id="9" dur="500"/>
                                        <p:tgtEl>
                                          <p:spTgt spid="63"/>
                                        </p:tgtEl>
                                      </p:cBhvr>
                                    </p:animEffect>
                                    <p:set>
                                      <p:cBhvr>
                                        <p:cTn id="10" dur="1" fill="hold">
                                          <p:stCondLst>
                                            <p:cond delay="499"/>
                                          </p:stCondLst>
                                        </p:cTn>
                                        <p:tgtEl>
                                          <p:spTgt spid="63"/>
                                        </p:tgtEl>
                                        <p:attrNameLst>
                                          <p:attrName>style.visibility</p:attrName>
                                        </p:attrNameLst>
                                      </p:cBhvr>
                                      <p:to>
                                        <p:strVal val="hidden"/>
                                      </p:to>
                                    </p:set>
                                  </p:childTnLst>
                                </p:cTn>
                              </p:par>
                              <p:par>
                                <p:cTn id="11" presetID="9" presetClass="exit" presetSubtype="0" fill="hold" grpId="0" nodeType="withEffect">
                                  <p:stCondLst>
                                    <p:cond delay="0"/>
                                  </p:stCondLst>
                                  <p:childTnLst>
                                    <p:animEffect transition="out" filter="dissolve">
                                      <p:cBhvr>
                                        <p:cTn id="12" dur="500"/>
                                        <p:tgtEl>
                                          <p:spTgt spid="78"/>
                                        </p:tgtEl>
                                      </p:cBhvr>
                                    </p:animEffect>
                                    <p:set>
                                      <p:cBhvr>
                                        <p:cTn id="13" dur="1" fill="hold">
                                          <p:stCondLst>
                                            <p:cond delay="499"/>
                                          </p:stCondLst>
                                        </p:cTn>
                                        <p:tgtEl>
                                          <p:spTgt spid="78"/>
                                        </p:tgtEl>
                                        <p:attrNameLst>
                                          <p:attrName>style.visibility</p:attrName>
                                        </p:attrNameLst>
                                      </p:cBhvr>
                                      <p:to>
                                        <p:strVal val="hidden"/>
                                      </p:to>
                                    </p:set>
                                  </p:childTnLst>
                                </p:cTn>
                              </p:par>
                              <p:par>
                                <p:cTn id="14" presetID="9" presetClass="exit" presetSubtype="0" fill="hold" grpId="0" nodeType="withEffect">
                                  <p:stCondLst>
                                    <p:cond delay="0"/>
                                  </p:stCondLst>
                                  <p:childTnLst>
                                    <p:animEffect transition="out" filter="dissolve">
                                      <p:cBhvr>
                                        <p:cTn id="15" dur="500"/>
                                        <p:tgtEl>
                                          <p:spTgt spid="79"/>
                                        </p:tgtEl>
                                      </p:cBhvr>
                                    </p:animEffect>
                                    <p:set>
                                      <p:cBhvr>
                                        <p:cTn id="16" dur="1" fill="hold">
                                          <p:stCondLst>
                                            <p:cond delay="499"/>
                                          </p:stCondLst>
                                        </p:cTn>
                                        <p:tgtEl>
                                          <p:spTgt spid="7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7" presetClass="emph" presetSubtype="1" nodeType="clickEffect">
                                  <p:stCondLst>
                                    <p:cond delay="0"/>
                                  </p:stCondLst>
                                  <p:childTnLst>
                                    <p:set>
                                      <p:cBhvr>
                                        <p:cTn id="20" dur="indefinite"/>
                                        <p:tgtEl>
                                          <p:spTgt spid="21"/>
                                        </p:tgtEl>
                                        <p:attrNameLst>
                                          <p:attrName>stroke.color</p:attrName>
                                        </p:attrNameLst>
                                      </p:cBhvr>
                                      <p:to>
                                        <p:clrVal>
                                          <a:srgbClr val="C00000"/>
                                        </p:clrVal>
                                      </p:to>
                                    </p:set>
                                    <p:set>
                                      <p:cBhvr>
                                        <p:cTn id="21" dur="indefinite"/>
                                        <p:tgtEl>
                                          <p:spTgt spid="21"/>
                                        </p:tgtEl>
                                        <p:attrNameLst>
                                          <p:attrName>stroke.on</p:attrName>
                                        </p:attrNameLst>
                                      </p:cBhvr>
                                      <p:to>
                                        <p:strVal val="true"/>
                                      </p:to>
                                    </p:set>
                                  </p:childTnLst>
                                </p:cTn>
                              </p:par>
                              <p:par>
                                <p:cTn id="22" presetID="7" presetClass="emph" presetSubtype="1" nodeType="withEffect">
                                  <p:stCondLst>
                                    <p:cond delay="0"/>
                                  </p:stCondLst>
                                  <p:childTnLst>
                                    <p:set>
                                      <p:cBhvr>
                                        <p:cTn id="23" dur="indefinite"/>
                                        <p:tgtEl>
                                          <p:spTgt spid="117"/>
                                        </p:tgtEl>
                                        <p:attrNameLst>
                                          <p:attrName>stroke.color</p:attrName>
                                        </p:attrNameLst>
                                      </p:cBhvr>
                                      <p:to>
                                        <p:clrVal>
                                          <a:srgbClr val="C00000"/>
                                        </p:clrVal>
                                      </p:to>
                                    </p:set>
                                    <p:set>
                                      <p:cBhvr>
                                        <p:cTn id="24" dur="indefinite"/>
                                        <p:tgtEl>
                                          <p:spTgt spid="117"/>
                                        </p:tgtEl>
                                        <p:attrNameLst>
                                          <p:attrName>stroke.on</p:attrName>
                                        </p:attrNameLst>
                                      </p:cBhvr>
                                      <p:to>
                                        <p:strVal val="true"/>
                                      </p:to>
                                    </p:set>
                                  </p:childTnLst>
                                </p:cTn>
                              </p:par>
                              <p:par>
                                <p:cTn id="25" presetID="7" presetClass="emph" presetSubtype="1" nodeType="withEffect">
                                  <p:stCondLst>
                                    <p:cond delay="0"/>
                                  </p:stCondLst>
                                  <p:childTnLst>
                                    <p:set>
                                      <p:cBhvr>
                                        <p:cTn id="26" dur="indefinite"/>
                                        <p:tgtEl>
                                          <p:spTgt spid="118"/>
                                        </p:tgtEl>
                                        <p:attrNameLst>
                                          <p:attrName>stroke.color</p:attrName>
                                        </p:attrNameLst>
                                      </p:cBhvr>
                                      <p:to>
                                        <p:clrVal>
                                          <a:srgbClr val="C00000"/>
                                        </p:clrVal>
                                      </p:to>
                                    </p:set>
                                    <p:set>
                                      <p:cBhvr>
                                        <p:cTn id="27" dur="indefinite"/>
                                        <p:tgtEl>
                                          <p:spTgt spid="118"/>
                                        </p:tgtEl>
                                        <p:attrNameLst>
                                          <p:attrName>stroke.on</p:attrName>
                                        </p:attrNameLst>
                                      </p:cBhvr>
                                      <p:to>
                                        <p:strVal val="true"/>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81"/>
                                        </p:tgtEl>
                                        <p:attrNameLst>
                                          <p:attrName>style.visibility</p:attrName>
                                        </p:attrNameLst>
                                      </p:cBhvr>
                                      <p:to>
                                        <p:strVal val="visible"/>
                                      </p:to>
                                    </p:set>
                                    <p:animEffect transition="in" filter="dissolve">
                                      <p:cBhvr>
                                        <p:cTn id="32" dur="500"/>
                                        <p:tgtEl>
                                          <p:spTgt spid="81"/>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82"/>
                                        </p:tgtEl>
                                        <p:attrNameLst>
                                          <p:attrName>style.visibility</p:attrName>
                                        </p:attrNameLst>
                                      </p:cBhvr>
                                      <p:to>
                                        <p:strVal val="visible"/>
                                      </p:to>
                                    </p:set>
                                    <p:animEffect transition="in" filter="dissolve">
                                      <p:cBhvr>
                                        <p:cTn id="35" dur="500"/>
                                        <p:tgtEl>
                                          <p:spTgt spid="82"/>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dissolve">
                                      <p:cBhvr>
                                        <p:cTn id="38"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78" grpId="0" animBg="1"/>
      <p:bldP spid="79" grpId="0" animBg="1"/>
      <p:bldP spid="81" grpId="0" animBg="1"/>
      <p:bldP spid="82" grpId="0" animBg="1"/>
      <p:bldP spid="91" grpId="0" animBg="1"/>
    </p:bld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80" idx="3"/>
            <a:endCxn id="49" idx="0"/>
          </p:cNvCxnSpPr>
          <p:nvPr/>
        </p:nvCxnSpPr>
        <p:spPr>
          <a:xfrm flipH="1">
            <a:off x="3170417" y="4919787"/>
            <a:ext cx="139775"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97" idx="4"/>
            <a:endCxn id="48" idx="0"/>
          </p:cNvCxnSpPr>
          <p:nvPr/>
        </p:nvCxnSpPr>
        <p:spPr>
          <a:xfrm>
            <a:off x="2317041" y="4925143"/>
            <a:ext cx="488708" cy="458933"/>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2" name="Oval 181">
            <a:extLst>
              <a:ext uri="{FF2B5EF4-FFF2-40B4-BE49-F238E27FC236}">
                <a16:creationId xmlns:a16="http://schemas.microsoft.com/office/drawing/2014/main" id="{26B91B41-EA22-1991-C139-698B1416A247}"/>
              </a:ext>
            </a:extLst>
          </p:cNvPr>
          <p:cNvSpPr/>
          <p:nvPr/>
        </p:nvSpPr>
        <p:spPr>
          <a:xfrm>
            <a:off x="2672243"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0D49448E-3396-5639-B949-A51D89F7FB0A}"/>
              </a:ext>
            </a:extLst>
          </p:cNvPr>
          <p:cNvSpPr/>
          <p:nvPr/>
        </p:nvSpPr>
        <p:spPr>
          <a:xfrm>
            <a:off x="3077805"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1" name="Group 260">
            <a:extLst>
              <a:ext uri="{FF2B5EF4-FFF2-40B4-BE49-F238E27FC236}">
                <a16:creationId xmlns:a16="http://schemas.microsoft.com/office/drawing/2014/main" id="{45268ACB-4DD2-6F5B-EAB1-3318D16B1A73}"/>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C80F3129-8D07-420C-2A71-EA72E057636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1D07BC0A-508F-2F8F-D4D9-89206FD2CDE5}"/>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F90CCA4D-B9C1-FFCA-9E93-977923BF84C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CD3DA072-D889-EAEE-8169-0EAAC38130D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620EE1A0-5E10-2B24-28F7-8123D997C6B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727C31C5-4DCD-D472-A514-AC991F2BE61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EAF566A6-9D07-6937-5101-CD2214181AF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7E812A39-18DF-FDC8-BF60-9FF969DA7914}"/>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00E980DC-C386-C923-C001-DDE7B130C420}"/>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C822E84A-FEE6-7C23-469A-C269A74B8AC7}"/>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4C0C0525-9D06-C347-2C54-327FDE0B2C9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28F29CC7-EB7D-13F6-E832-BD1CD1569A9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CA3DE763-A8B3-5723-FA54-BB8AB374441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3CD8961B-682D-3F33-A725-661384ECEC37}"/>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3EBCBF7-10A8-4D0A-E36F-92147CB72771}"/>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EF3223C9-49EE-68CF-4AA1-AB36F8CFFB23}"/>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778F6A41-AA4A-B158-EB21-B993BB92E9F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FB3AE4A7-F52D-94F3-DB39-18D89BCFCC2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1DE7CE60-CD46-218B-555E-7B26877272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0B66A2F2-AD84-F313-0B57-687A6363EE1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8B49D859-A89B-173E-A739-27970CFD85E5}"/>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094B4AF-4644-4A55-8433-296C888CAA6E}"/>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DE1497D8-F988-1244-6ED0-2C0F9820D8FE}"/>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466A1159-862C-8801-8F9B-896C33BAEAD5}"/>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472C554-8516-BBDC-09C7-9697CD9AD58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327794C4-55AF-DB47-BE1A-0DBC34BC517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D0E8EE0A-8ED0-E61E-3E5D-64E1C5892D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432F367-474E-2034-8D3E-373176CFB582}"/>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047D05C-A83E-B616-9753-6518886194E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92" name="Freeform: Shape 391">
            <a:extLst>
              <a:ext uri="{FF2B5EF4-FFF2-40B4-BE49-F238E27FC236}">
                <a16:creationId xmlns:a16="http://schemas.microsoft.com/office/drawing/2014/main" id="{7F4A7997-ADAB-4FA1-2B34-425F3BF86AAC}"/>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07BB4B49-FA6E-FE04-EAB8-334FCBCD75E1}"/>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6" name="Freeform: Shape 405">
            <a:extLst>
              <a:ext uri="{FF2B5EF4-FFF2-40B4-BE49-F238E27FC236}">
                <a16:creationId xmlns:a16="http://schemas.microsoft.com/office/drawing/2014/main" id="{0B184227-DDC3-63B3-64BC-AEA24943F9BA}"/>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A8E3D021-20F2-3578-9B9C-3D46EF66287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ED098415-3A9D-70CE-2FD9-83870B37BEDF}"/>
              </a:ext>
            </a:extLst>
          </p:cNvPr>
          <p:cNvSpPr/>
          <p:nvPr/>
        </p:nvSpPr>
        <p:spPr>
          <a:xfrm>
            <a:off x="2698187" y="2914023"/>
            <a:ext cx="1504079" cy="231905"/>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DD70F748-D5E2-1733-59B6-6A4E9DB2048A}"/>
              </a:ext>
            </a:extLst>
          </p:cNvPr>
          <p:cNvSpPr/>
          <p:nvPr/>
        </p:nvSpPr>
        <p:spPr>
          <a:xfrm>
            <a:off x="3101856" y="2916930"/>
            <a:ext cx="1267797"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2FD15E0B-87A3-7B70-099A-8E8E9C308EF5}"/>
              </a:ext>
            </a:extLst>
          </p:cNvPr>
          <p:cNvSpPr/>
          <p:nvPr/>
        </p:nvSpPr>
        <p:spPr>
          <a:xfrm>
            <a:off x="2894458" y="3165537"/>
            <a:ext cx="2902471" cy="32899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37851" y="142096"/>
                  <a:pt x="389243" y="146903"/>
                </a:cubicBezTo>
                <a:cubicBezTo>
                  <a:pt x="549982" y="152007"/>
                  <a:pt x="710833" y="152558"/>
                  <a:pt x="871628" y="155386"/>
                </a:cubicBezTo>
                <a:cubicBezTo>
                  <a:pt x="1026507" y="159805"/>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4ADA7ACC-E809-6F8D-9B14-6500BDAF1764}"/>
              </a:ext>
            </a:extLst>
          </p:cNvPr>
          <p:cNvSpPr/>
          <p:nvPr/>
        </p:nvSpPr>
        <p:spPr>
          <a:xfrm>
            <a:off x="3101140" y="3167283"/>
            <a:ext cx="4160204" cy="29485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51141" y="158285"/>
                  <a:pt x="237665" y="111467"/>
                  <a:pt x="383892" y="109872"/>
                </a:cubicBezTo>
                <a:lnTo>
                  <a:pt x="870290" y="111621"/>
                </a:lnTo>
                <a:cubicBezTo>
                  <a:pt x="1025837" y="113795"/>
                  <a:pt x="1192278" y="109740"/>
                  <a:pt x="1317177" y="122917"/>
                </a:cubicBezTo>
                <a:cubicBezTo>
                  <a:pt x="1442076" y="136094"/>
                  <a:pt x="1552109" y="185208"/>
                  <a:pt x="1619106" y="288758"/>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696220" y="3162586"/>
            <a:ext cx="1619106" cy="28875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324503" y="4381559"/>
            <a:ext cx="1076600" cy="51491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F5EE8CCF-F67C-7F72-43C7-4A2FD5A74E60}"/>
              </a:ext>
            </a:extLst>
          </p:cNvPr>
          <p:cNvSpPr/>
          <p:nvPr/>
        </p:nvSpPr>
        <p:spPr>
          <a:xfrm flipH="1">
            <a:off x="3324507" y="4419214"/>
            <a:ext cx="2527267" cy="47536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84588" y="94321"/>
                  <a:pt x="110850" y="111230"/>
                  <a:pt x="324836" y="148676"/>
                </a:cubicBezTo>
                <a:cubicBezTo>
                  <a:pt x="538822" y="186122"/>
                  <a:pt x="1083278" y="191844"/>
                  <a:pt x="1300359" y="206702"/>
                </a:cubicBezTo>
                <a:cubicBezTo>
                  <a:pt x="1425258" y="219879"/>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C0E6471E-EBC5-4BCB-0B22-E911760AC489}"/>
              </a:ext>
            </a:extLst>
          </p:cNvPr>
          <p:cNvSpPr/>
          <p:nvPr/>
        </p:nvSpPr>
        <p:spPr>
          <a:xfrm flipH="1">
            <a:off x="2311217" y="4387095"/>
            <a:ext cx="4837478" cy="52632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11979 w 1622795"/>
              <a:gd name="connsiteY2" fmla="*/ 162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56067" y="56435"/>
                  <a:pt x="68737" y="66311"/>
                  <a:pt x="270734" y="93461"/>
                </a:cubicBezTo>
                <a:cubicBezTo>
                  <a:pt x="472731" y="120611"/>
                  <a:pt x="911337" y="139675"/>
                  <a:pt x="1211979" y="162902"/>
                </a:cubicBezTo>
                <a:cubicBezTo>
                  <a:pt x="1336878" y="176079"/>
                  <a:pt x="1555798" y="188040"/>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389626" y="4369413"/>
            <a:ext cx="5499701" cy="54834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59754 w 1617850"/>
              <a:gd name="connsiteY1" fmla="*/ 177070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20645"/>
              <a:gd name="connsiteY0" fmla="*/ 0 h 290803"/>
              <a:gd name="connsiteX1" fmla="*/ 259754 w 1620645"/>
              <a:gd name="connsiteY1" fmla="*/ 177070 h 290803"/>
              <a:gd name="connsiteX2" fmla="*/ 712118 w 1620645"/>
              <a:gd name="connsiteY2" fmla="*/ 254790 h 290803"/>
              <a:gd name="connsiteX3" fmla="*/ 1254444 w 1620645"/>
              <a:gd name="connsiteY3" fmla="*/ 274032 h 290803"/>
              <a:gd name="connsiteX4" fmla="*/ 1620645 w 1620645"/>
              <a:gd name="connsiteY4" fmla="*/ 290803 h 290803"/>
              <a:gd name="connsiteX0" fmla="*/ 0 w 1613658"/>
              <a:gd name="connsiteY0" fmla="*/ 0 h 290803"/>
              <a:gd name="connsiteX1" fmla="*/ 259754 w 1613658"/>
              <a:gd name="connsiteY1" fmla="*/ 177070 h 290803"/>
              <a:gd name="connsiteX2" fmla="*/ 712118 w 1613658"/>
              <a:gd name="connsiteY2" fmla="*/ 254790 h 290803"/>
              <a:gd name="connsiteX3" fmla="*/ 1254444 w 1613658"/>
              <a:gd name="connsiteY3" fmla="*/ 274032 h 290803"/>
              <a:gd name="connsiteX4" fmla="*/ 1613658 w 1613658"/>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658" h="290803">
                <a:moveTo>
                  <a:pt x="0" y="0"/>
                </a:moveTo>
                <a:cubicBezTo>
                  <a:pt x="71997" y="84452"/>
                  <a:pt x="141068" y="134605"/>
                  <a:pt x="259754" y="177070"/>
                </a:cubicBezTo>
                <a:cubicBezTo>
                  <a:pt x="378440" y="219535"/>
                  <a:pt x="546336" y="238630"/>
                  <a:pt x="712118" y="254790"/>
                </a:cubicBezTo>
                <a:cubicBezTo>
                  <a:pt x="877900" y="270950"/>
                  <a:pt x="1103735" y="282410"/>
                  <a:pt x="1254444" y="274032"/>
                </a:cubicBezTo>
                <a:cubicBezTo>
                  <a:pt x="1405285" y="265647"/>
                  <a:pt x="1463280" y="227238"/>
                  <a:pt x="1613658"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51501C56-DA22-A1B4-D399-FFC0199E53BC}"/>
              </a:ext>
            </a:extLst>
          </p:cNvPr>
          <p:cNvSpPr/>
          <p:nvPr/>
        </p:nvSpPr>
        <p:spPr>
          <a:xfrm flipH="1">
            <a:off x="3332324" y="4390681"/>
            <a:ext cx="4047793" cy="49788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43879 w 1622795"/>
              <a:gd name="connsiteY2" fmla="*/ 211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42788" y="79656"/>
                  <a:pt x="61264" y="126010"/>
                  <a:pt x="235244" y="161327"/>
                </a:cubicBezTo>
                <a:cubicBezTo>
                  <a:pt x="409224" y="196644"/>
                  <a:pt x="858634" y="210071"/>
                  <a:pt x="1043879" y="211902"/>
                </a:cubicBezTo>
                <a:cubicBezTo>
                  <a:pt x="1169465" y="213143"/>
                  <a:pt x="1542214" y="185143"/>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B95B98A-1812-7F88-856C-947954F7FB9E}"/>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266A3E-FD60-15D1-6542-DB2EE16D36B6}"/>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993E02C7-74A1-7143-D27D-3C7DB7D7A130}"/>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C13B2ED7-76C7-CC88-D949-D2E20B1349B7}"/>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34D1DC80-D8D8-B1FD-29AC-2BA6DCB6DE1D}"/>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Oval 79">
            <a:extLst>
              <a:ext uri="{FF2B5EF4-FFF2-40B4-BE49-F238E27FC236}">
                <a16:creationId xmlns:a16="http://schemas.microsoft.com/office/drawing/2014/main" id="{E59A7F9B-068D-46F2-4DB6-4AD2CAA26B48}"/>
              </a:ext>
            </a:extLst>
          </p:cNvPr>
          <p:cNvSpPr/>
          <p:nvPr/>
        </p:nvSpPr>
        <p:spPr>
          <a:xfrm>
            <a:off x="3304835"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7" name="Oval 96">
            <a:extLst>
              <a:ext uri="{FF2B5EF4-FFF2-40B4-BE49-F238E27FC236}">
                <a16:creationId xmlns:a16="http://schemas.microsoft.com/office/drawing/2014/main" id="{F980E202-A7AD-2474-4DB6-044378B2A261}"/>
              </a:ext>
            </a:extLst>
          </p:cNvPr>
          <p:cNvSpPr/>
          <p:nvPr/>
        </p:nvSpPr>
        <p:spPr>
          <a:xfrm>
            <a:off x="2298753"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01" name="Group 100">
            <a:extLst>
              <a:ext uri="{FF2B5EF4-FFF2-40B4-BE49-F238E27FC236}">
                <a16:creationId xmlns:a16="http://schemas.microsoft.com/office/drawing/2014/main" id="{A6F99667-2229-9C9A-049F-05C012F8ABC8}"/>
              </a:ext>
            </a:extLst>
          </p:cNvPr>
          <p:cNvGrpSpPr/>
          <p:nvPr/>
        </p:nvGrpSpPr>
        <p:grpSpPr>
          <a:xfrm>
            <a:off x="8487978" y="3399864"/>
            <a:ext cx="1425635" cy="1079520"/>
            <a:chOff x="6963977" y="3399864"/>
            <a:chExt cx="1425635" cy="1079520"/>
          </a:xfrm>
        </p:grpSpPr>
        <p:sp>
          <p:nvSpPr>
            <p:cNvPr id="295" name="Oval 294">
              <a:extLst>
                <a:ext uri="{FF2B5EF4-FFF2-40B4-BE49-F238E27FC236}">
                  <a16:creationId xmlns:a16="http://schemas.microsoft.com/office/drawing/2014/main" id="{04CA305A-15A9-3CAA-EA17-0D8BC6B63909}"/>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6" name="Oval 295">
              <a:extLst>
                <a:ext uri="{FF2B5EF4-FFF2-40B4-BE49-F238E27FC236}">
                  <a16:creationId xmlns:a16="http://schemas.microsoft.com/office/drawing/2014/main" id="{0535F11D-A02D-25EA-E83E-FDFD845B2D44}"/>
                </a:ext>
              </a:extLst>
            </p:cNvPr>
            <p:cNvSpPr/>
            <p:nvPr/>
          </p:nvSpPr>
          <p:spPr>
            <a:xfrm>
              <a:off x="7630644" y="393430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7" name="Oval 296">
              <a:extLst>
                <a:ext uri="{FF2B5EF4-FFF2-40B4-BE49-F238E27FC236}">
                  <a16:creationId xmlns:a16="http://schemas.microsoft.com/office/drawing/2014/main" id="{C99FD059-CE9F-7232-0960-CB259544C17B}"/>
                </a:ext>
              </a:extLst>
            </p:cNvPr>
            <p:cNvSpPr/>
            <p:nvPr/>
          </p:nvSpPr>
          <p:spPr>
            <a:xfrm>
              <a:off x="8038738" y="392843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98" name="Group 297">
              <a:extLst>
                <a:ext uri="{FF2B5EF4-FFF2-40B4-BE49-F238E27FC236}">
                  <a16:creationId xmlns:a16="http://schemas.microsoft.com/office/drawing/2014/main" id="{02CC5B6A-5C2E-F9E6-E68E-BFCB66215C60}"/>
                </a:ext>
              </a:extLst>
            </p:cNvPr>
            <p:cNvGrpSpPr/>
            <p:nvPr/>
          </p:nvGrpSpPr>
          <p:grpSpPr>
            <a:xfrm>
              <a:off x="7630644" y="3491117"/>
              <a:ext cx="350874" cy="360389"/>
              <a:chOff x="3195085" y="2057961"/>
              <a:chExt cx="350874" cy="360389"/>
            </a:xfrm>
          </p:grpSpPr>
          <p:sp>
            <p:nvSpPr>
              <p:cNvPr id="318" name="Oval 317">
                <a:extLst>
                  <a:ext uri="{FF2B5EF4-FFF2-40B4-BE49-F238E27FC236}">
                    <a16:creationId xmlns:a16="http://schemas.microsoft.com/office/drawing/2014/main" id="{94664BF8-BE40-0A29-2304-96F94F8297C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13E7B228-8084-2337-2236-3FEBF4169161}"/>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78A85F82-9BC5-3E6A-5793-A57F4F8C8BD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1" name="Oval 320">
                <a:extLst>
                  <a:ext uri="{FF2B5EF4-FFF2-40B4-BE49-F238E27FC236}">
                    <a16:creationId xmlns:a16="http://schemas.microsoft.com/office/drawing/2014/main" id="{CEDD6B83-EE2E-462C-A026-AEEAF06B666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2" name="Straight Arrow Connector 321">
                <a:extLst>
                  <a:ext uri="{FF2B5EF4-FFF2-40B4-BE49-F238E27FC236}">
                    <a16:creationId xmlns:a16="http://schemas.microsoft.com/office/drawing/2014/main" id="{DF9B1FDF-48F3-ABE4-66FA-709DEA203D4A}"/>
                  </a:ext>
                </a:extLst>
              </p:cNvPr>
              <p:cNvCxnSpPr>
                <a:cxnSpLocks/>
                <a:stCxn id="320" idx="5"/>
                <a:endCxn id="32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E0D0066A-E71F-3686-DA80-232D6F6AFE72}"/>
                  </a:ext>
                </a:extLst>
              </p:cNvPr>
              <p:cNvCxnSpPr>
                <a:cxnSpLocks/>
                <a:stCxn id="32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99" name="Group 298">
              <a:extLst>
                <a:ext uri="{FF2B5EF4-FFF2-40B4-BE49-F238E27FC236}">
                  <a16:creationId xmlns:a16="http://schemas.microsoft.com/office/drawing/2014/main" id="{58A3FC11-EE58-481C-9686-6C1AD7B76825}"/>
                </a:ext>
              </a:extLst>
            </p:cNvPr>
            <p:cNvGrpSpPr/>
            <p:nvPr/>
          </p:nvGrpSpPr>
          <p:grpSpPr>
            <a:xfrm>
              <a:off x="8098980" y="3960668"/>
              <a:ext cx="246496" cy="256646"/>
              <a:chOff x="3255327" y="2091323"/>
              <a:chExt cx="246496" cy="256646"/>
            </a:xfrm>
          </p:grpSpPr>
          <p:sp>
            <p:nvSpPr>
              <p:cNvPr id="313" name="Oval 312">
                <a:extLst>
                  <a:ext uri="{FF2B5EF4-FFF2-40B4-BE49-F238E27FC236}">
                    <a16:creationId xmlns:a16="http://schemas.microsoft.com/office/drawing/2014/main" id="{7B641DA0-A031-3885-E767-A2C72525BE6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42570A58-981E-2B48-B70F-CF561751E0AC}"/>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7E834E2B-982D-85A0-FBDB-71D36DBBF544}"/>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6" name="Straight Arrow Connector 315">
                <a:extLst>
                  <a:ext uri="{FF2B5EF4-FFF2-40B4-BE49-F238E27FC236}">
                    <a16:creationId xmlns:a16="http://schemas.microsoft.com/office/drawing/2014/main" id="{2FCB5BF0-E94B-69F9-95A4-4C5541B52E2A}"/>
                  </a:ext>
                </a:extLst>
              </p:cNvPr>
              <p:cNvCxnSpPr>
                <a:cxnSpLocks/>
                <a:stCxn id="31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7" name="Straight Arrow Connector 316">
                <a:extLst>
                  <a:ext uri="{FF2B5EF4-FFF2-40B4-BE49-F238E27FC236}">
                    <a16:creationId xmlns:a16="http://schemas.microsoft.com/office/drawing/2014/main" id="{8439B42B-707C-DED3-9D62-1AE1639914FD}"/>
                  </a:ext>
                </a:extLst>
              </p:cNvPr>
              <p:cNvCxnSpPr>
                <a:cxnSpLocks/>
                <a:stCxn id="314" idx="3"/>
                <a:endCxn id="31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FCDB12F1-18C4-1BB0-3E56-BD82F9544B3D}"/>
                </a:ext>
              </a:extLst>
            </p:cNvPr>
            <p:cNvGrpSpPr/>
            <p:nvPr/>
          </p:nvGrpSpPr>
          <p:grpSpPr>
            <a:xfrm>
              <a:off x="7682419" y="3961420"/>
              <a:ext cx="246496" cy="256646"/>
              <a:chOff x="3255327" y="2091323"/>
              <a:chExt cx="246496" cy="256646"/>
            </a:xfrm>
          </p:grpSpPr>
          <p:sp>
            <p:nvSpPr>
              <p:cNvPr id="307" name="Oval 306">
                <a:extLst>
                  <a:ext uri="{FF2B5EF4-FFF2-40B4-BE49-F238E27FC236}">
                    <a16:creationId xmlns:a16="http://schemas.microsoft.com/office/drawing/2014/main" id="{630ACE62-B0F4-1815-A9E6-DE64D378760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8" name="Oval 307">
                <a:extLst>
                  <a:ext uri="{FF2B5EF4-FFF2-40B4-BE49-F238E27FC236}">
                    <a16:creationId xmlns:a16="http://schemas.microsoft.com/office/drawing/2014/main" id="{37F7CE3F-D527-B2A4-FB2F-685FC5CDC91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9" name="Oval 308">
                <a:extLst>
                  <a:ext uri="{FF2B5EF4-FFF2-40B4-BE49-F238E27FC236}">
                    <a16:creationId xmlns:a16="http://schemas.microsoft.com/office/drawing/2014/main" id="{D6B87955-65F2-52C7-CC37-6BBFF373498E}"/>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0" name="Straight Arrow Connector 309">
                <a:extLst>
                  <a:ext uri="{FF2B5EF4-FFF2-40B4-BE49-F238E27FC236}">
                    <a16:creationId xmlns:a16="http://schemas.microsoft.com/office/drawing/2014/main" id="{A0D7B952-BE46-717F-CAC2-89E368AB1577}"/>
                  </a:ext>
                </a:extLst>
              </p:cNvPr>
              <p:cNvCxnSpPr>
                <a:cxnSpLocks/>
                <a:stCxn id="30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1" name="Straight Arrow Connector 310">
                <a:extLst>
                  <a:ext uri="{FF2B5EF4-FFF2-40B4-BE49-F238E27FC236}">
                    <a16:creationId xmlns:a16="http://schemas.microsoft.com/office/drawing/2014/main" id="{B9EEB3D0-19F7-78F0-57E5-28536844F785}"/>
                  </a:ext>
                </a:extLst>
              </p:cNvPr>
              <p:cNvCxnSpPr>
                <a:cxnSpLocks/>
                <a:stCxn id="308" idx="3"/>
                <a:endCxn id="30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01" name="Oval 300">
              <a:extLst>
                <a:ext uri="{FF2B5EF4-FFF2-40B4-BE49-F238E27FC236}">
                  <a16:creationId xmlns:a16="http://schemas.microsoft.com/office/drawing/2014/main" id="{1AA2A2D5-1AC2-4F55-AC50-E6DF64E8AED4}"/>
                </a:ext>
              </a:extLst>
            </p:cNvPr>
            <p:cNvSpPr/>
            <p:nvPr/>
          </p:nvSpPr>
          <p:spPr>
            <a:xfrm>
              <a:off x="7185440"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3" name="Oval 302">
              <a:extLst>
                <a:ext uri="{FF2B5EF4-FFF2-40B4-BE49-F238E27FC236}">
                  <a16:creationId xmlns:a16="http://schemas.microsoft.com/office/drawing/2014/main" id="{F649D822-91CF-952D-C6E3-9667B439A326}"/>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Oval 303">
              <a:extLst>
                <a:ext uri="{FF2B5EF4-FFF2-40B4-BE49-F238E27FC236}">
                  <a16:creationId xmlns:a16="http://schemas.microsoft.com/office/drawing/2014/main" id="{34245609-5A87-9527-45AC-3633ED148A09}"/>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5" name="Oval 304">
              <a:extLst>
                <a:ext uri="{FF2B5EF4-FFF2-40B4-BE49-F238E27FC236}">
                  <a16:creationId xmlns:a16="http://schemas.microsoft.com/office/drawing/2014/main" id="{AD9BE931-333B-082A-34F6-3330B935B481}"/>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3" name="Group 402">
              <a:extLst>
                <a:ext uri="{FF2B5EF4-FFF2-40B4-BE49-F238E27FC236}">
                  <a16:creationId xmlns:a16="http://schemas.microsoft.com/office/drawing/2014/main" id="{F15AE80C-49A0-F1AE-3C9F-C6CEC8B4046D}"/>
                </a:ext>
              </a:extLst>
            </p:cNvPr>
            <p:cNvGrpSpPr/>
            <p:nvPr/>
          </p:nvGrpSpPr>
          <p:grpSpPr>
            <a:xfrm>
              <a:off x="7156925" y="3761029"/>
              <a:ext cx="747402" cy="132635"/>
              <a:chOff x="2879697" y="2486108"/>
              <a:chExt cx="747402" cy="132635"/>
            </a:xfrm>
          </p:grpSpPr>
          <p:sp>
            <p:nvSpPr>
              <p:cNvPr id="404" name="Freeform: Shape 403">
                <a:extLst>
                  <a:ext uri="{FF2B5EF4-FFF2-40B4-BE49-F238E27FC236}">
                    <a16:creationId xmlns:a16="http://schemas.microsoft.com/office/drawing/2014/main" id="{60C8D20E-DEF5-5499-7D1B-70B6AEA3C72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5" name="Freeform: Shape 404">
                <a:extLst>
                  <a:ext uri="{FF2B5EF4-FFF2-40B4-BE49-F238E27FC236}">
                    <a16:creationId xmlns:a16="http://schemas.microsoft.com/office/drawing/2014/main" id="{A6F49715-4FEB-BD6D-C406-61C7748306A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0" name="Group 409">
              <a:extLst>
                <a:ext uri="{FF2B5EF4-FFF2-40B4-BE49-F238E27FC236}">
                  <a16:creationId xmlns:a16="http://schemas.microsoft.com/office/drawing/2014/main" id="{41AFF4DC-A87D-6626-B012-E9794DB259F0}"/>
                </a:ext>
              </a:extLst>
            </p:cNvPr>
            <p:cNvGrpSpPr/>
            <p:nvPr/>
          </p:nvGrpSpPr>
          <p:grpSpPr>
            <a:xfrm>
              <a:off x="7155827" y="3884425"/>
              <a:ext cx="1063372" cy="92216"/>
              <a:chOff x="4768408" y="2603167"/>
              <a:chExt cx="1063372" cy="92216"/>
            </a:xfrm>
          </p:grpSpPr>
          <p:sp>
            <p:nvSpPr>
              <p:cNvPr id="408" name="Freeform: Shape 407">
                <a:extLst>
                  <a:ext uri="{FF2B5EF4-FFF2-40B4-BE49-F238E27FC236}">
                    <a16:creationId xmlns:a16="http://schemas.microsoft.com/office/drawing/2014/main" id="{08E50E20-89CF-41FE-345C-2F9B2D8069F8}"/>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Freeform: Shape 408">
                <a:extLst>
                  <a:ext uri="{FF2B5EF4-FFF2-40B4-BE49-F238E27FC236}">
                    <a16:creationId xmlns:a16="http://schemas.microsoft.com/office/drawing/2014/main" id="{05ED3D49-3892-AEAC-CCBD-A5026EB3194C}"/>
                  </a:ext>
                </a:extLst>
              </p:cNvPr>
              <p:cNvSpPr/>
              <p:nvPr/>
            </p:nvSpPr>
            <p:spPr>
              <a:xfrm>
                <a:off x="4768408" y="2614032"/>
                <a:ext cx="641345" cy="8135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35837" y="68663"/>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9" name="Freeform: Shape 58">
              <a:extLst>
                <a:ext uri="{FF2B5EF4-FFF2-40B4-BE49-F238E27FC236}">
                  <a16:creationId xmlns:a16="http://schemas.microsoft.com/office/drawing/2014/main" id="{FF428CFF-B056-C6D2-5DBC-429CA134A8D0}"/>
                </a:ext>
              </a:extLst>
            </p:cNvPr>
            <p:cNvSpPr/>
            <p:nvPr/>
          </p:nvSpPr>
          <p:spPr>
            <a:xfrm flipH="1">
              <a:off x="7118015" y="4149217"/>
              <a:ext cx="589225" cy="2151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1936A5A9-B120-CE36-FC8A-02E6401DB930}"/>
                </a:ext>
              </a:extLst>
            </p:cNvPr>
            <p:cNvSpPr/>
            <p:nvPr/>
          </p:nvSpPr>
          <p:spPr>
            <a:xfrm flipH="1">
              <a:off x="7209608" y="4198086"/>
              <a:ext cx="697706" cy="16630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AAB415A-DFFE-9BF0-7677-40AD3868A867}"/>
                </a:ext>
              </a:extLst>
            </p:cNvPr>
            <p:cNvSpPr/>
            <p:nvPr/>
          </p:nvSpPr>
          <p:spPr>
            <a:xfrm flipH="1">
              <a:off x="7292179" y="4194118"/>
              <a:ext cx="830764" cy="15969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78605" y="102683"/>
                    <a:pt x="203008" y="109957"/>
                  </a:cubicBezTo>
                  <a:cubicBezTo>
                    <a:pt x="327411" y="117231"/>
                    <a:pt x="346059" y="75493"/>
                    <a:pt x="428111" y="61448"/>
                  </a:cubicBezTo>
                  <a:cubicBezTo>
                    <a:pt x="499182" y="49283"/>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D39371CA-797E-26E0-4EE9-7C6AF2078B50}"/>
                </a:ext>
              </a:extLst>
            </p:cNvPr>
            <p:cNvSpPr/>
            <p:nvPr/>
          </p:nvSpPr>
          <p:spPr>
            <a:xfrm flipH="1">
              <a:off x="7367296" y="4196307"/>
              <a:ext cx="953333" cy="18525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D47E7810-FC33-7ACD-DB14-B06416D1BFA7}"/>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5081C5B0-1361-5E2E-A258-BD4A8109CECD}"/>
                </a:ext>
              </a:extLst>
            </p:cNvPr>
            <p:cNvSpPr/>
            <p:nvPr/>
          </p:nvSpPr>
          <p:spPr>
            <a:xfrm>
              <a:off x="7105307"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43B3C9AD-9ACF-4E2F-B51B-FBCDE6A6C239}"/>
                </a:ext>
              </a:extLst>
            </p:cNvPr>
            <p:cNvSpPr/>
            <p:nvPr/>
          </p:nvSpPr>
          <p:spPr>
            <a:xfrm>
              <a:off x="7265573"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0" name="Oval 99">
              <a:extLst>
                <a:ext uri="{FF2B5EF4-FFF2-40B4-BE49-F238E27FC236}">
                  <a16:creationId xmlns:a16="http://schemas.microsoft.com/office/drawing/2014/main" id="{B51BE7C7-7BEE-A8F3-CE9E-3332DA8970F3}"/>
                </a:ext>
              </a:extLst>
            </p:cNvPr>
            <p:cNvSpPr/>
            <p:nvPr/>
          </p:nvSpPr>
          <p:spPr>
            <a:xfrm>
              <a:off x="7345705"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6" name="Group 105">
            <a:extLst>
              <a:ext uri="{FF2B5EF4-FFF2-40B4-BE49-F238E27FC236}">
                <a16:creationId xmlns:a16="http://schemas.microsoft.com/office/drawing/2014/main" id="{FCCCE052-5A0F-2F21-D607-C10F02EE1BD7}"/>
              </a:ext>
            </a:extLst>
          </p:cNvPr>
          <p:cNvGrpSpPr/>
          <p:nvPr/>
        </p:nvGrpSpPr>
        <p:grpSpPr>
          <a:xfrm>
            <a:off x="7005869" y="3421660"/>
            <a:ext cx="1425635" cy="1079520"/>
            <a:chOff x="5481868" y="3421660"/>
            <a:chExt cx="1425635" cy="1079520"/>
          </a:xfrm>
        </p:grpSpPr>
        <p:sp>
          <p:nvSpPr>
            <p:cNvPr id="355" name="Oval 354">
              <a:extLst>
                <a:ext uri="{FF2B5EF4-FFF2-40B4-BE49-F238E27FC236}">
                  <a16:creationId xmlns:a16="http://schemas.microsoft.com/office/drawing/2014/main" id="{B886FFC0-512A-6858-356E-DC1FD40C7206}"/>
                </a:ext>
              </a:extLst>
            </p:cNvPr>
            <p:cNvSpPr/>
            <p:nvPr/>
          </p:nvSpPr>
          <p:spPr>
            <a:xfrm>
              <a:off x="5481868" y="34216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Oval 355">
              <a:extLst>
                <a:ext uri="{FF2B5EF4-FFF2-40B4-BE49-F238E27FC236}">
                  <a16:creationId xmlns:a16="http://schemas.microsoft.com/office/drawing/2014/main" id="{570EAED8-5535-A267-D110-FA5C9779EDB8}"/>
                </a:ext>
              </a:extLst>
            </p:cNvPr>
            <p:cNvSpPr/>
            <p:nvPr/>
          </p:nvSpPr>
          <p:spPr>
            <a:xfrm>
              <a:off x="6148535" y="395610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7" name="Oval 356">
              <a:extLst>
                <a:ext uri="{FF2B5EF4-FFF2-40B4-BE49-F238E27FC236}">
                  <a16:creationId xmlns:a16="http://schemas.microsoft.com/office/drawing/2014/main" id="{5ADD1B89-B05D-754E-3551-0EA4C9D0E9FE}"/>
                </a:ext>
              </a:extLst>
            </p:cNvPr>
            <p:cNvSpPr/>
            <p:nvPr/>
          </p:nvSpPr>
          <p:spPr>
            <a:xfrm>
              <a:off x="6556629" y="3950230"/>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8" name="Group 357">
              <a:extLst>
                <a:ext uri="{FF2B5EF4-FFF2-40B4-BE49-F238E27FC236}">
                  <a16:creationId xmlns:a16="http://schemas.microsoft.com/office/drawing/2014/main" id="{1B6808E7-1E64-89E0-7091-8F23C522576D}"/>
                </a:ext>
              </a:extLst>
            </p:cNvPr>
            <p:cNvGrpSpPr/>
            <p:nvPr/>
          </p:nvGrpSpPr>
          <p:grpSpPr>
            <a:xfrm>
              <a:off x="6148535" y="3512913"/>
              <a:ext cx="350874" cy="360389"/>
              <a:chOff x="3195085" y="2057961"/>
              <a:chExt cx="350874" cy="360389"/>
            </a:xfrm>
          </p:grpSpPr>
          <p:sp>
            <p:nvSpPr>
              <p:cNvPr id="378" name="Oval 377">
                <a:extLst>
                  <a:ext uri="{FF2B5EF4-FFF2-40B4-BE49-F238E27FC236}">
                    <a16:creationId xmlns:a16="http://schemas.microsoft.com/office/drawing/2014/main" id="{F3308A75-FF95-6D9A-E8B7-9831F494689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9" name="Oval 378">
                <a:extLst>
                  <a:ext uri="{FF2B5EF4-FFF2-40B4-BE49-F238E27FC236}">
                    <a16:creationId xmlns:a16="http://schemas.microsoft.com/office/drawing/2014/main" id="{F55E31CA-D760-261E-15C9-C25AA3B0803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0" name="Oval 379">
                <a:extLst>
                  <a:ext uri="{FF2B5EF4-FFF2-40B4-BE49-F238E27FC236}">
                    <a16:creationId xmlns:a16="http://schemas.microsoft.com/office/drawing/2014/main" id="{16CB48A3-E639-3C15-82A8-AB8F2DFCA0E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1" name="Oval 380">
                <a:extLst>
                  <a:ext uri="{FF2B5EF4-FFF2-40B4-BE49-F238E27FC236}">
                    <a16:creationId xmlns:a16="http://schemas.microsoft.com/office/drawing/2014/main" id="{D134EC56-C09D-D4E4-09AD-15A56687652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82" name="Straight Arrow Connector 381">
                <a:extLst>
                  <a:ext uri="{FF2B5EF4-FFF2-40B4-BE49-F238E27FC236}">
                    <a16:creationId xmlns:a16="http://schemas.microsoft.com/office/drawing/2014/main" id="{89D4E68D-285F-4015-30B0-3972A6264D01}"/>
                  </a:ext>
                </a:extLst>
              </p:cNvPr>
              <p:cNvCxnSpPr>
                <a:cxnSpLocks/>
                <a:stCxn id="380" idx="5"/>
                <a:endCxn id="3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A20AB5AF-AD2D-EE27-0578-EBB8BF36CE2F}"/>
                  </a:ext>
                </a:extLst>
              </p:cNvPr>
              <p:cNvCxnSpPr>
                <a:cxnSpLocks/>
                <a:stCxn id="3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D2B74AFE-88ED-96E6-12EC-9D226B2768EF}"/>
                </a:ext>
              </a:extLst>
            </p:cNvPr>
            <p:cNvGrpSpPr/>
            <p:nvPr/>
          </p:nvGrpSpPr>
          <p:grpSpPr>
            <a:xfrm>
              <a:off x="6616871" y="3982464"/>
              <a:ext cx="246496" cy="256646"/>
              <a:chOff x="3255327" y="2091323"/>
              <a:chExt cx="246496" cy="256646"/>
            </a:xfrm>
          </p:grpSpPr>
          <p:sp>
            <p:nvSpPr>
              <p:cNvPr id="373" name="Oval 372">
                <a:extLst>
                  <a:ext uri="{FF2B5EF4-FFF2-40B4-BE49-F238E27FC236}">
                    <a16:creationId xmlns:a16="http://schemas.microsoft.com/office/drawing/2014/main" id="{95BE1EF6-E36A-9A3A-B5AA-F3F8E8FAFF7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4" name="Oval 373">
                <a:extLst>
                  <a:ext uri="{FF2B5EF4-FFF2-40B4-BE49-F238E27FC236}">
                    <a16:creationId xmlns:a16="http://schemas.microsoft.com/office/drawing/2014/main" id="{12E34BA9-A1DB-4976-23F0-A097E6AF537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5" name="Oval 374">
                <a:extLst>
                  <a:ext uri="{FF2B5EF4-FFF2-40B4-BE49-F238E27FC236}">
                    <a16:creationId xmlns:a16="http://schemas.microsoft.com/office/drawing/2014/main" id="{D521FF9D-4DBC-1C42-FC72-D075BA081C1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6" name="Straight Arrow Connector 375">
                <a:extLst>
                  <a:ext uri="{FF2B5EF4-FFF2-40B4-BE49-F238E27FC236}">
                    <a16:creationId xmlns:a16="http://schemas.microsoft.com/office/drawing/2014/main" id="{6E4B700A-1DCE-65E2-C93A-F8E2E36AEDFB}"/>
                  </a:ext>
                </a:extLst>
              </p:cNvPr>
              <p:cNvCxnSpPr>
                <a:cxnSpLocks/>
                <a:stCxn id="3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7" name="Straight Arrow Connector 376">
                <a:extLst>
                  <a:ext uri="{FF2B5EF4-FFF2-40B4-BE49-F238E27FC236}">
                    <a16:creationId xmlns:a16="http://schemas.microsoft.com/office/drawing/2014/main" id="{000BB5AD-E6F3-709D-E085-CA70C19B8A32}"/>
                  </a:ext>
                </a:extLst>
              </p:cNvPr>
              <p:cNvCxnSpPr>
                <a:cxnSpLocks/>
                <a:stCxn id="374" idx="3"/>
                <a:endCxn id="3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0" name="Group 359">
              <a:extLst>
                <a:ext uri="{FF2B5EF4-FFF2-40B4-BE49-F238E27FC236}">
                  <a16:creationId xmlns:a16="http://schemas.microsoft.com/office/drawing/2014/main" id="{8368F10D-CDC2-5523-6710-A8391C3DB2DE}"/>
                </a:ext>
              </a:extLst>
            </p:cNvPr>
            <p:cNvGrpSpPr/>
            <p:nvPr/>
          </p:nvGrpSpPr>
          <p:grpSpPr>
            <a:xfrm>
              <a:off x="6200310" y="3983216"/>
              <a:ext cx="246496" cy="256646"/>
              <a:chOff x="3255327" y="2091323"/>
              <a:chExt cx="246496" cy="256646"/>
            </a:xfrm>
          </p:grpSpPr>
          <p:sp>
            <p:nvSpPr>
              <p:cNvPr id="367" name="Oval 366">
                <a:extLst>
                  <a:ext uri="{FF2B5EF4-FFF2-40B4-BE49-F238E27FC236}">
                    <a16:creationId xmlns:a16="http://schemas.microsoft.com/office/drawing/2014/main" id="{693A6B42-B3E5-1196-DC5D-57DE4561A9B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8" name="Oval 367">
                <a:extLst>
                  <a:ext uri="{FF2B5EF4-FFF2-40B4-BE49-F238E27FC236}">
                    <a16:creationId xmlns:a16="http://schemas.microsoft.com/office/drawing/2014/main" id="{A563A7E3-3874-DE44-ECED-96EFAD34FA34}"/>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9" name="Oval 368">
                <a:extLst>
                  <a:ext uri="{FF2B5EF4-FFF2-40B4-BE49-F238E27FC236}">
                    <a16:creationId xmlns:a16="http://schemas.microsoft.com/office/drawing/2014/main" id="{5C3A0A68-9FC8-F662-52ED-A89131AE5487}"/>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0" name="Straight Arrow Connector 369">
                <a:extLst>
                  <a:ext uri="{FF2B5EF4-FFF2-40B4-BE49-F238E27FC236}">
                    <a16:creationId xmlns:a16="http://schemas.microsoft.com/office/drawing/2014/main" id="{185EEF54-E28C-32EA-5A11-C5A289E0013C}"/>
                  </a:ext>
                </a:extLst>
              </p:cNvPr>
              <p:cNvCxnSpPr>
                <a:cxnSpLocks/>
                <a:stCxn id="36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1" name="Straight Arrow Connector 370">
                <a:extLst>
                  <a:ext uri="{FF2B5EF4-FFF2-40B4-BE49-F238E27FC236}">
                    <a16:creationId xmlns:a16="http://schemas.microsoft.com/office/drawing/2014/main" id="{9DF161AE-078E-67F4-DC60-BFC4CD63AA07}"/>
                  </a:ext>
                </a:extLst>
              </p:cNvPr>
              <p:cNvCxnSpPr>
                <a:cxnSpLocks/>
                <a:stCxn id="368" idx="3"/>
                <a:endCxn id="36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61" name="Oval 360">
              <a:extLst>
                <a:ext uri="{FF2B5EF4-FFF2-40B4-BE49-F238E27FC236}">
                  <a16:creationId xmlns:a16="http://schemas.microsoft.com/office/drawing/2014/main" id="{80084B09-3B64-BB24-1BC5-C4E4A93B4E59}"/>
                </a:ext>
              </a:extLst>
            </p:cNvPr>
            <p:cNvSpPr/>
            <p:nvPr/>
          </p:nvSpPr>
          <p:spPr>
            <a:xfrm>
              <a:off x="5782216"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2" name="Oval 361">
              <a:extLst>
                <a:ext uri="{FF2B5EF4-FFF2-40B4-BE49-F238E27FC236}">
                  <a16:creationId xmlns:a16="http://schemas.microsoft.com/office/drawing/2014/main" id="{B4AF4AED-1ADD-7410-AEC8-3EF8429B738D}"/>
                </a:ext>
              </a:extLst>
            </p:cNvPr>
            <p:cNvSpPr/>
            <p:nvPr/>
          </p:nvSpPr>
          <p:spPr>
            <a:xfrm>
              <a:off x="5863933"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3" name="Oval 362">
              <a:extLst>
                <a:ext uri="{FF2B5EF4-FFF2-40B4-BE49-F238E27FC236}">
                  <a16:creationId xmlns:a16="http://schemas.microsoft.com/office/drawing/2014/main" id="{A02200EC-B9D4-E75C-3004-671D567A69B4}"/>
                </a:ext>
              </a:extLst>
            </p:cNvPr>
            <p:cNvSpPr/>
            <p:nvPr/>
          </p:nvSpPr>
          <p:spPr>
            <a:xfrm>
              <a:off x="5656528" y="3891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4" name="Oval 363">
              <a:extLst>
                <a:ext uri="{FF2B5EF4-FFF2-40B4-BE49-F238E27FC236}">
                  <a16:creationId xmlns:a16="http://schemas.microsoft.com/office/drawing/2014/main" id="{3BA50DDC-0446-C818-45FA-CF1842695923}"/>
                </a:ext>
              </a:extLst>
            </p:cNvPr>
            <p:cNvSpPr/>
            <p:nvPr/>
          </p:nvSpPr>
          <p:spPr>
            <a:xfrm>
              <a:off x="5793978" y="38989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5" name="Oval 364">
              <a:extLst>
                <a:ext uri="{FF2B5EF4-FFF2-40B4-BE49-F238E27FC236}">
                  <a16:creationId xmlns:a16="http://schemas.microsoft.com/office/drawing/2014/main" id="{10634708-F930-D902-BC8E-A993AC140CDF}"/>
                </a:ext>
              </a:extLst>
            </p:cNvPr>
            <p:cNvSpPr/>
            <p:nvPr/>
          </p:nvSpPr>
          <p:spPr>
            <a:xfrm>
              <a:off x="5727499" y="34494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0" name="Group 399">
              <a:extLst>
                <a:ext uri="{FF2B5EF4-FFF2-40B4-BE49-F238E27FC236}">
                  <a16:creationId xmlns:a16="http://schemas.microsoft.com/office/drawing/2014/main" id="{9D0631D9-CE87-E131-B44E-A783FE4CAFBF}"/>
                </a:ext>
              </a:extLst>
            </p:cNvPr>
            <p:cNvGrpSpPr/>
            <p:nvPr/>
          </p:nvGrpSpPr>
          <p:grpSpPr>
            <a:xfrm>
              <a:off x="5676890" y="3788127"/>
              <a:ext cx="747402" cy="132635"/>
              <a:chOff x="2879697" y="2486108"/>
              <a:chExt cx="747402" cy="132635"/>
            </a:xfrm>
          </p:grpSpPr>
          <p:sp>
            <p:nvSpPr>
              <p:cNvPr id="401" name="Freeform: Shape 400">
                <a:extLst>
                  <a:ext uri="{FF2B5EF4-FFF2-40B4-BE49-F238E27FC236}">
                    <a16:creationId xmlns:a16="http://schemas.microsoft.com/office/drawing/2014/main" id="{6907A6E2-FE63-07A0-66CF-A736FDB04A1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2" name="Freeform: Shape 401">
                <a:extLst>
                  <a:ext uri="{FF2B5EF4-FFF2-40B4-BE49-F238E27FC236}">
                    <a16:creationId xmlns:a16="http://schemas.microsoft.com/office/drawing/2014/main" id="{852A9317-C815-D1BA-13AB-7B02B2CAC123}"/>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1" name="Group 410">
              <a:extLst>
                <a:ext uri="{FF2B5EF4-FFF2-40B4-BE49-F238E27FC236}">
                  <a16:creationId xmlns:a16="http://schemas.microsoft.com/office/drawing/2014/main" id="{D6E1B088-4F69-7099-E595-C25B71772528}"/>
                </a:ext>
              </a:extLst>
            </p:cNvPr>
            <p:cNvGrpSpPr/>
            <p:nvPr/>
          </p:nvGrpSpPr>
          <p:grpSpPr>
            <a:xfrm>
              <a:off x="5674746" y="3901082"/>
              <a:ext cx="1063431" cy="98682"/>
              <a:chOff x="4768349" y="2603225"/>
              <a:chExt cx="1063431" cy="98682"/>
            </a:xfrm>
          </p:grpSpPr>
          <p:sp>
            <p:nvSpPr>
              <p:cNvPr id="412" name="Freeform: Shape 411">
                <a:extLst>
                  <a:ext uri="{FF2B5EF4-FFF2-40B4-BE49-F238E27FC236}">
                    <a16:creationId xmlns:a16="http://schemas.microsoft.com/office/drawing/2014/main" id="{279D8BF3-6CAF-65F1-F7AB-0F079D48A23C}"/>
                  </a:ext>
                </a:extLst>
              </p:cNvPr>
              <p:cNvSpPr/>
              <p:nvPr/>
            </p:nvSpPr>
            <p:spPr>
              <a:xfrm>
                <a:off x="4912357" y="2603225"/>
                <a:ext cx="919423" cy="91193"/>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35986 h 91251"/>
                  <a:gd name="connsiteX1" fmla="*/ 195943 w 924447"/>
                  <a:gd name="connsiteY1" fmla="*/ 46034 h 91251"/>
                  <a:gd name="connsiteX2" fmla="*/ 492369 w 924447"/>
                  <a:gd name="connsiteY2" fmla="*/ 817 h 91251"/>
                  <a:gd name="connsiteX3" fmla="*/ 924447 w 924447"/>
                  <a:gd name="connsiteY3" fmla="*/ 91251 h 91251"/>
                  <a:gd name="connsiteX0" fmla="*/ 0 w 919423"/>
                  <a:gd name="connsiteY0" fmla="*/ 10807 h 91193"/>
                  <a:gd name="connsiteX1" fmla="*/ 190919 w 919423"/>
                  <a:gd name="connsiteY1" fmla="*/ 45976 h 91193"/>
                  <a:gd name="connsiteX2" fmla="*/ 487345 w 919423"/>
                  <a:gd name="connsiteY2" fmla="*/ 759 h 91193"/>
                  <a:gd name="connsiteX3" fmla="*/ 919423 w 919423"/>
                  <a:gd name="connsiteY3" fmla="*/ 91193 h 91193"/>
                </a:gdLst>
                <a:ahLst/>
                <a:cxnLst>
                  <a:cxn ang="0">
                    <a:pos x="connsiteX0" y="connsiteY0"/>
                  </a:cxn>
                  <a:cxn ang="0">
                    <a:pos x="connsiteX1" y="connsiteY1"/>
                  </a:cxn>
                  <a:cxn ang="0">
                    <a:pos x="connsiteX2" y="connsiteY2"/>
                  </a:cxn>
                  <a:cxn ang="0">
                    <a:pos x="connsiteX3" y="connsiteY3"/>
                  </a:cxn>
                </a:cxnLst>
                <a:rect l="l" t="t" r="r" b="b"/>
                <a:pathLst>
                  <a:path w="919423" h="91193">
                    <a:moveTo>
                      <a:pt x="0" y="10807"/>
                    </a:moveTo>
                    <a:cubicBezTo>
                      <a:pt x="19678" y="32578"/>
                      <a:pt x="109695" y="47651"/>
                      <a:pt x="190919" y="45976"/>
                    </a:cubicBezTo>
                    <a:cubicBezTo>
                      <a:pt x="272143" y="44301"/>
                      <a:pt x="365928" y="-6777"/>
                      <a:pt x="487345" y="759"/>
                    </a:cubicBezTo>
                    <a:cubicBezTo>
                      <a:pt x="608762" y="8295"/>
                      <a:pt x="760324" y="7458"/>
                      <a:pt x="919423" y="9119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3" name="Freeform: Shape 412">
                <a:extLst>
                  <a:ext uri="{FF2B5EF4-FFF2-40B4-BE49-F238E27FC236}">
                    <a16:creationId xmlns:a16="http://schemas.microsoft.com/office/drawing/2014/main" id="{0F0BB8D9-66D8-420F-1569-511421CE1345}"/>
                  </a:ext>
                </a:extLst>
              </p:cNvPr>
              <p:cNvSpPr/>
              <p:nvPr/>
            </p:nvSpPr>
            <p:spPr>
              <a:xfrm>
                <a:off x="4768349" y="2614032"/>
                <a:ext cx="641404" cy="8787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7875"/>
                  <a:gd name="connsiteX1" fmla="*/ 73671 w 641404"/>
                  <a:gd name="connsiteY1" fmla="*/ 75362 h 87875"/>
                  <a:gd name="connsiteX2" fmla="*/ 313661 w 641404"/>
                  <a:gd name="connsiteY2" fmla="*/ 87753 h 87875"/>
                  <a:gd name="connsiteX3" fmla="*/ 641404 w 641404"/>
                  <a:gd name="connsiteY3" fmla="*/ 70338 h 87875"/>
                </a:gdLst>
                <a:ahLst/>
                <a:cxnLst>
                  <a:cxn ang="0">
                    <a:pos x="connsiteX0" y="connsiteY0"/>
                  </a:cxn>
                  <a:cxn ang="0">
                    <a:pos x="connsiteX1" y="connsiteY1"/>
                  </a:cxn>
                  <a:cxn ang="0">
                    <a:pos x="connsiteX2" y="connsiteY2"/>
                  </a:cxn>
                  <a:cxn ang="0">
                    <a:pos x="connsiteX3" y="connsiteY3"/>
                  </a:cxn>
                </a:cxnLst>
                <a:rect l="l" t="t" r="r" b="b"/>
                <a:pathLst>
                  <a:path w="641404" h="87875">
                    <a:moveTo>
                      <a:pt x="3333" y="0"/>
                    </a:moveTo>
                    <a:cubicBezTo>
                      <a:pt x="-10902" y="37262"/>
                      <a:pt x="21950" y="60737"/>
                      <a:pt x="73671" y="75362"/>
                    </a:cubicBezTo>
                    <a:cubicBezTo>
                      <a:pt x="125392" y="89987"/>
                      <a:pt x="313661" y="87753"/>
                      <a:pt x="313661" y="87753"/>
                    </a:cubicBezTo>
                    <a:cubicBezTo>
                      <a:pt x="419169" y="8942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4" name="Freeform: Shape 53">
              <a:extLst>
                <a:ext uri="{FF2B5EF4-FFF2-40B4-BE49-F238E27FC236}">
                  <a16:creationId xmlns:a16="http://schemas.microsoft.com/office/drawing/2014/main" id="{50FF9D1A-A180-C7C0-E0DD-7ACF260A214C}"/>
                </a:ext>
              </a:extLst>
            </p:cNvPr>
            <p:cNvSpPr/>
            <p:nvPr/>
          </p:nvSpPr>
          <p:spPr>
            <a:xfrm flipH="1">
              <a:off x="5641431" y="4184647"/>
              <a:ext cx="572789" cy="1697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25B485E8-0D3C-5F08-8967-314039B80385}"/>
                </a:ext>
              </a:extLst>
            </p:cNvPr>
            <p:cNvSpPr/>
            <p:nvPr/>
          </p:nvSpPr>
          <p:spPr>
            <a:xfrm flipH="1">
              <a:off x="5720506" y="4233515"/>
              <a:ext cx="693788" cy="12550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DD9CBABB-A528-54B1-B890-4AE8B0A163D2}"/>
                </a:ext>
              </a:extLst>
            </p:cNvPr>
            <p:cNvSpPr/>
            <p:nvPr/>
          </p:nvSpPr>
          <p:spPr>
            <a:xfrm flipH="1">
              <a:off x="5805876" y="4229547"/>
              <a:ext cx="824048" cy="14751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19D4EC85-11FF-E19B-A3DA-64454FB64F74}"/>
                </a:ext>
              </a:extLst>
            </p:cNvPr>
            <p:cNvSpPr/>
            <p:nvPr/>
          </p:nvSpPr>
          <p:spPr>
            <a:xfrm flipH="1">
              <a:off x="5877818" y="4231736"/>
              <a:ext cx="949791" cy="15870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62CCF220-644E-726F-5134-FFCA8F85BA78}"/>
                </a:ext>
              </a:extLst>
            </p:cNvPr>
            <p:cNvSpPr/>
            <p:nvPr/>
          </p:nvSpPr>
          <p:spPr>
            <a:xfrm>
              <a:off x="5758641" y="347462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2" name="Oval 101">
              <a:extLst>
                <a:ext uri="{FF2B5EF4-FFF2-40B4-BE49-F238E27FC236}">
                  <a16:creationId xmlns:a16="http://schemas.microsoft.com/office/drawing/2014/main" id="{0E665723-AE60-1264-2F8F-253CCF5FA07A}"/>
                </a:ext>
              </a:extLst>
            </p:cNvPr>
            <p:cNvSpPr/>
            <p:nvPr/>
          </p:nvSpPr>
          <p:spPr>
            <a:xfrm>
              <a:off x="5618784"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91F626A0-719B-A6AC-7776-59848CB83B93}"/>
                </a:ext>
              </a:extLst>
            </p:cNvPr>
            <p:cNvSpPr/>
            <p:nvPr/>
          </p:nvSpPr>
          <p:spPr>
            <a:xfrm>
              <a:off x="5700500"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4" name="Group 13">
            <a:extLst>
              <a:ext uri="{FF2B5EF4-FFF2-40B4-BE49-F238E27FC236}">
                <a16:creationId xmlns:a16="http://schemas.microsoft.com/office/drawing/2014/main" id="{A0814E00-8C71-CE2F-27D3-C64BFA915D88}"/>
              </a:ext>
            </a:extLst>
          </p:cNvPr>
          <p:cNvGrpSpPr/>
          <p:nvPr/>
        </p:nvGrpSpPr>
        <p:grpSpPr>
          <a:xfrm>
            <a:off x="5545637" y="3443456"/>
            <a:ext cx="1425635" cy="1079520"/>
            <a:chOff x="4021636" y="3443456"/>
            <a:chExt cx="1425635" cy="1079520"/>
          </a:xfrm>
        </p:grpSpPr>
        <p:sp>
          <p:nvSpPr>
            <p:cNvPr id="325" name="Oval 324">
              <a:extLst>
                <a:ext uri="{FF2B5EF4-FFF2-40B4-BE49-F238E27FC236}">
                  <a16:creationId xmlns:a16="http://schemas.microsoft.com/office/drawing/2014/main" id="{5A89A09F-CEE2-D888-6855-ABCF94000F18}"/>
                </a:ext>
              </a:extLst>
            </p:cNvPr>
            <p:cNvSpPr/>
            <p:nvPr/>
          </p:nvSpPr>
          <p:spPr>
            <a:xfrm>
              <a:off x="4021636" y="3443456"/>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7" name="Oval 326">
              <a:extLst>
                <a:ext uri="{FF2B5EF4-FFF2-40B4-BE49-F238E27FC236}">
                  <a16:creationId xmlns:a16="http://schemas.microsoft.com/office/drawing/2014/main" id="{95DA51DA-F6CE-B9AE-E70C-CDE29622B131}"/>
                </a:ext>
              </a:extLst>
            </p:cNvPr>
            <p:cNvSpPr/>
            <p:nvPr/>
          </p:nvSpPr>
          <p:spPr>
            <a:xfrm>
              <a:off x="5096397" y="397202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28" name="Group 327">
              <a:extLst>
                <a:ext uri="{FF2B5EF4-FFF2-40B4-BE49-F238E27FC236}">
                  <a16:creationId xmlns:a16="http://schemas.microsoft.com/office/drawing/2014/main" id="{6000A6D1-216D-824F-ACDE-F2ACAE618771}"/>
                </a:ext>
              </a:extLst>
            </p:cNvPr>
            <p:cNvGrpSpPr/>
            <p:nvPr/>
          </p:nvGrpSpPr>
          <p:grpSpPr>
            <a:xfrm>
              <a:off x="4688303" y="3534709"/>
              <a:ext cx="350874" cy="360389"/>
              <a:chOff x="3195085" y="2057961"/>
              <a:chExt cx="350874" cy="360389"/>
            </a:xfrm>
          </p:grpSpPr>
          <p:sp>
            <p:nvSpPr>
              <p:cNvPr id="348" name="Oval 347">
                <a:extLst>
                  <a:ext uri="{FF2B5EF4-FFF2-40B4-BE49-F238E27FC236}">
                    <a16:creationId xmlns:a16="http://schemas.microsoft.com/office/drawing/2014/main" id="{78E425BA-BB43-B4D2-22C6-1D3C70E16B2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9" name="Oval 348">
                <a:extLst>
                  <a:ext uri="{FF2B5EF4-FFF2-40B4-BE49-F238E27FC236}">
                    <a16:creationId xmlns:a16="http://schemas.microsoft.com/office/drawing/2014/main" id="{0D865E9F-AE58-5BB3-6444-8DC07979106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0" name="Oval 349">
                <a:extLst>
                  <a:ext uri="{FF2B5EF4-FFF2-40B4-BE49-F238E27FC236}">
                    <a16:creationId xmlns:a16="http://schemas.microsoft.com/office/drawing/2014/main" id="{BD615339-3E46-3A81-8A14-FFE9361755D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1" name="Oval 350">
                <a:extLst>
                  <a:ext uri="{FF2B5EF4-FFF2-40B4-BE49-F238E27FC236}">
                    <a16:creationId xmlns:a16="http://schemas.microsoft.com/office/drawing/2014/main" id="{D6DB65D3-78C8-2515-2A5F-39F42CE03FE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52" name="Straight Arrow Connector 351">
                <a:extLst>
                  <a:ext uri="{FF2B5EF4-FFF2-40B4-BE49-F238E27FC236}">
                    <a16:creationId xmlns:a16="http://schemas.microsoft.com/office/drawing/2014/main" id="{C7E956BA-06C4-FDC9-1D2B-4C1483776861}"/>
                  </a:ext>
                </a:extLst>
              </p:cNvPr>
              <p:cNvCxnSpPr>
                <a:cxnSpLocks/>
                <a:stCxn id="350" idx="5"/>
                <a:endCxn id="35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53" name="Straight Arrow Connector 352">
                <a:extLst>
                  <a:ext uri="{FF2B5EF4-FFF2-40B4-BE49-F238E27FC236}">
                    <a16:creationId xmlns:a16="http://schemas.microsoft.com/office/drawing/2014/main" id="{B842C119-0D13-F4A9-9AF4-BC861675D7A9}"/>
                  </a:ext>
                </a:extLst>
              </p:cNvPr>
              <p:cNvCxnSpPr>
                <a:cxnSpLocks/>
                <a:stCxn id="35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78A26B8B-7A90-046A-B7A9-055B3735B848}"/>
                </a:ext>
              </a:extLst>
            </p:cNvPr>
            <p:cNvGrpSpPr/>
            <p:nvPr/>
          </p:nvGrpSpPr>
          <p:grpSpPr>
            <a:xfrm>
              <a:off x="5156639" y="4004260"/>
              <a:ext cx="246496" cy="256646"/>
              <a:chOff x="3255327" y="2091323"/>
              <a:chExt cx="246496" cy="256646"/>
            </a:xfrm>
          </p:grpSpPr>
          <p:sp>
            <p:nvSpPr>
              <p:cNvPr id="343" name="Oval 342">
                <a:extLst>
                  <a:ext uri="{FF2B5EF4-FFF2-40B4-BE49-F238E27FC236}">
                    <a16:creationId xmlns:a16="http://schemas.microsoft.com/office/drawing/2014/main" id="{F2D0D3B2-1054-9DCA-D893-DA5976600EF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4" name="Oval 343">
                <a:extLst>
                  <a:ext uri="{FF2B5EF4-FFF2-40B4-BE49-F238E27FC236}">
                    <a16:creationId xmlns:a16="http://schemas.microsoft.com/office/drawing/2014/main" id="{D05CC2A2-180C-C2AF-4148-8F73F673C64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5" name="Oval 344">
                <a:extLst>
                  <a:ext uri="{FF2B5EF4-FFF2-40B4-BE49-F238E27FC236}">
                    <a16:creationId xmlns:a16="http://schemas.microsoft.com/office/drawing/2014/main" id="{A838E51C-44B5-1C25-1D53-2BB3CC4FE07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6" name="Straight Arrow Connector 345">
                <a:extLst>
                  <a:ext uri="{FF2B5EF4-FFF2-40B4-BE49-F238E27FC236}">
                    <a16:creationId xmlns:a16="http://schemas.microsoft.com/office/drawing/2014/main" id="{45B29AF6-DADE-820E-C0CB-E208BBA934E1}"/>
                  </a:ext>
                </a:extLst>
              </p:cNvPr>
              <p:cNvCxnSpPr>
                <a:cxnSpLocks/>
                <a:stCxn id="34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7" name="Straight Arrow Connector 346">
                <a:extLst>
                  <a:ext uri="{FF2B5EF4-FFF2-40B4-BE49-F238E27FC236}">
                    <a16:creationId xmlns:a16="http://schemas.microsoft.com/office/drawing/2014/main" id="{9988C538-1F80-5042-3B85-950327B958C0}"/>
                  </a:ext>
                </a:extLst>
              </p:cNvPr>
              <p:cNvCxnSpPr>
                <a:cxnSpLocks/>
                <a:stCxn id="344" idx="3"/>
                <a:endCxn id="34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30" name="Group 329">
              <a:extLst>
                <a:ext uri="{FF2B5EF4-FFF2-40B4-BE49-F238E27FC236}">
                  <a16:creationId xmlns:a16="http://schemas.microsoft.com/office/drawing/2014/main" id="{FC21B425-ECB5-4CA6-C02F-9F8343D5039E}"/>
                </a:ext>
              </a:extLst>
            </p:cNvPr>
            <p:cNvGrpSpPr/>
            <p:nvPr/>
          </p:nvGrpSpPr>
          <p:grpSpPr>
            <a:xfrm>
              <a:off x="4679836" y="3971650"/>
              <a:ext cx="350874" cy="360389"/>
              <a:chOff x="3195085" y="2057961"/>
              <a:chExt cx="350874" cy="360389"/>
            </a:xfrm>
          </p:grpSpPr>
          <p:sp>
            <p:nvSpPr>
              <p:cNvPr id="336" name="Oval 335">
                <a:extLst>
                  <a:ext uri="{FF2B5EF4-FFF2-40B4-BE49-F238E27FC236}">
                    <a16:creationId xmlns:a16="http://schemas.microsoft.com/office/drawing/2014/main" id="{E599C19A-CE98-19C1-046D-585F5022AF5B}"/>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7" name="Oval 336">
                <a:extLst>
                  <a:ext uri="{FF2B5EF4-FFF2-40B4-BE49-F238E27FC236}">
                    <a16:creationId xmlns:a16="http://schemas.microsoft.com/office/drawing/2014/main" id="{9FE2816E-FA61-C4ED-82A5-2984FA3AFBB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8" name="Oval 337">
                <a:extLst>
                  <a:ext uri="{FF2B5EF4-FFF2-40B4-BE49-F238E27FC236}">
                    <a16:creationId xmlns:a16="http://schemas.microsoft.com/office/drawing/2014/main" id="{2D439F50-1BE1-6B8E-5DCB-C966EC08105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9" name="Oval 338">
                <a:extLst>
                  <a:ext uri="{FF2B5EF4-FFF2-40B4-BE49-F238E27FC236}">
                    <a16:creationId xmlns:a16="http://schemas.microsoft.com/office/drawing/2014/main" id="{4586F694-870F-8B89-3D32-341140F9589A}"/>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0" name="Straight Arrow Connector 339">
                <a:extLst>
                  <a:ext uri="{FF2B5EF4-FFF2-40B4-BE49-F238E27FC236}">
                    <a16:creationId xmlns:a16="http://schemas.microsoft.com/office/drawing/2014/main" id="{461E40E0-EDB4-8E5C-E98D-244A50442DD3}"/>
                  </a:ext>
                </a:extLst>
              </p:cNvPr>
              <p:cNvCxnSpPr>
                <a:cxnSpLocks/>
                <a:stCxn id="33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1" name="Straight Arrow Connector 340">
                <a:extLst>
                  <a:ext uri="{FF2B5EF4-FFF2-40B4-BE49-F238E27FC236}">
                    <a16:creationId xmlns:a16="http://schemas.microsoft.com/office/drawing/2014/main" id="{6DF86D00-7A80-9317-F85B-4B9AF7C08C4A}"/>
                  </a:ext>
                </a:extLst>
              </p:cNvPr>
              <p:cNvCxnSpPr>
                <a:cxnSpLocks/>
                <a:stCxn id="338" idx="3"/>
                <a:endCxn id="33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31" name="Oval 330">
              <a:extLst>
                <a:ext uri="{FF2B5EF4-FFF2-40B4-BE49-F238E27FC236}">
                  <a16:creationId xmlns:a16="http://schemas.microsoft.com/office/drawing/2014/main" id="{28036BED-8F05-83E2-A1ED-02CCD2DE5806}"/>
                </a:ext>
              </a:extLst>
            </p:cNvPr>
            <p:cNvSpPr/>
            <p:nvPr/>
          </p:nvSpPr>
          <p:spPr>
            <a:xfrm>
              <a:off x="4321862"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3" name="Oval 332">
              <a:extLst>
                <a:ext uri="{FF2B5EF4-FFF2-40B4-BE49-F238E27FC236}">
                  <a16:creationId xmlns:a16="http://schemas.microsoft.com/office/drawing/2014/main" id="{DF3F7856-2E81-DCAE-4F71-7B27E170D63D}"/>
                </a:ext>
              </a:extLst>
            </p:cNvPr>
            <p:cNvSpPr/>
            <p:nvPr/>
          </p:nvSpPr>
          <p:spPr>
            <a:xfrm>
              <a:off x="4196296" y="39128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4" name="Oval 333">
              <a:extLst>
                <a:ext uri="{FF2B5EF4-FFF2-40B4-BE49-F238E27FC236}">
                  <a16:creationId xmlns:a16="http://schemas.microsoft.com/office/drawing/2014/main" id="{D2259D8B-19D1-1516-6A4A-61E4EE8C0FDE}"/>
                </a:ext>
              </a:extLst>
            </p:cNvPr>
            <p:cNvSpPr/>
            <p:nvPr/>
          </p:nvSpPr>
          <p:spPr>
            <a:xfrm>
              <a:off x="4333746" y="39207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5" name="Oval 334">
              <a:extLst>
                <a:ext uri="{FF2B5EF4-FFF2-40B4-BE49-F238E27FC236}">
                  <a16:creationId xmlns:a16="http://schemas.microsoft.com/office/drawing/2014/main" id="{7D00C9EA-11D6-521A-D9E5-323FEF02FB4F}"/>
                </a:ext>
              </a:extLst>
            </p:cNvPr>
            <p:cNvSpPr/>
            <p:nvPr/>
          </p:nvSpPr>
          <p:spPr>
            <a:xfrm>
              <a:off x="4267267" y="347120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7" name="Group 396">
              <a:extLst>
                <a:ext uri="{FF2B5EF4-FFF2-40B4-BE49-F238E27FC236}">
                  <a16:creationId xmlns:a16="http://schemas.microsoft.com/office/drawing/2014/main" id="{357B2D23-F464-00D5-566D-112A92847901}"/>
                </a:ext>
              </a:extLst>
            </p:cNvPr>
            <p:cNvGrpSpPr/>
            <p:nvPr/>
          </p:nvGrpSpPr>
          <p:grpSpPr>
            <a:xfrm>
              <a:off x="4223597" y="3814202"/>
              <a:ext cx="747402" cy="132635"/>
              <a:chOff x="2879697" y="2486108"/>
              <a:chExt cx="747402" cy="132635"/>
            </a:xfrm>
          </p:grpSpPr>
          <p:sp>
            <p:nvSpPr>
              <p:cNvPr id="398" name="Freeform: Shape 397">
                <a:extLst>
                  <a:ext uri="{FF2B5EF4-FFF2-40B4-BE49-F238E27FC236}">
                    <a16:creationId xmlns:a16="http://schemas.microsoft.com/office/drawing/2014/main" id="{BA5B1B68-F88B-CB85-5663-15CDF9E93253}"/>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9" name="Freeform: Shape 398">
                <a:extLst>
                  <a:ext uri="{FF2B5EF4-FFF2-40B4-BE49-F238E27FC236}">
                    <a16:creationId xmlns:a16="http://schemas.microsoft.com/office/drawing/2014/main" id="{6100CFE8-B8E6-9DF5-640F-056C5706043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4" name="Group 413">
              <a:extLst>
                <a:ext uri="{FF2B5EF4-FFF2-40B4-BE49-F238E27FC236}">
                  <a16:creationId xmlns:a16="http://schemas.microsoft.com/office/drawing/2014/main" id="{14547DC9-8756-545D-8367-4E2CCAD18E0F}"/>
                </a:ext>
              </a:extLst>
            </p:cNvPr>
            <p:cNvGrpSpPr/>
            <p:nvPr/>
          </p:nvGrpSpPr>
          <p:grpSpPr>
            <a:xfrm>
              <a:off x="4214365" y="3927942"/>
              <a:ext cx="1063431" cy="94726"/>
              <a:chOff x="4768349" y="2603193"/>
              <a:chExt cx="1063431" cy="94726"/>
            </a:xfrm>
          </p:grpSpPr>
          <p:sp>
            <p:nvSpPr>
              <p:cNvPr id="415" name="Freeform: Shape 414">
                <a:extLst>
                  <a:ext uri="{FF2B5EF4-FFF2-40B4-BE49-F238E27FC236}">
                    <a16:creationId xmlns:a16="http://schemas.microsoft.com/office/drawing/2014/main" id="{91D4EE32-3424-58E7-01F3-6FE51BFC4D5B}"/>
                  </a:ext>
                </a:extLst>
              </p:cNvPr>
              <p:cNvSpPr/>
              <p:nvPr/>
            </p:nvSpPr>
            <p:spPr>
              <a:xfrm>
                <a:off x="4917382" y="2603193"/>
                <a:ext cx="914398" cy="9122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8"/>
                  <a:gd name="connsiteY0" fmla="*/ 25913 h 91226"/>
                  <a:gd name="connsiteX1" fmla="*/ 185894 w 914398"/>
                  <a:gd name="connsiteY1" fmla="*/ 46009 h 91226"/>
                  <a:gd name="connsiteX2" fmla="*/ 482320 w 914398"/>
                  <a:gd name="connsiteY2" fmla="*/ 792 h 91226"/>
                  <a:gd name="connsiteX3" fmla="*/ 914398 w 914398"/>
                  <a:gd name="connsiteY3" fmla="*/ 91226 h 91226"/>
                </a:gdLst>
                <a:ahLst/>
                <a:cxnLst>
                  <a:cxn ang="0">
                    <a:pos x="connsiteX0" y="connsiteY0"/>
                  </a:cxn>
                  <a:cxn ang="0">
                    <a:pos x="connsiteX1" y="connsiteY1"/>
                  </a:cxn>
                  <a:cxn ang="0">
                    <a:pos x="connsiteX2" y="connsiteY2"/>
                  </a:cxn>
                  <a:cxn ang="0">
                    <a:pos x="connsiteX3" y="connsiteY3"/>
                  </a:cxn>
                </a:cxnLst>
                <a:rect l="l" t="t" r="r" b="b"/>
                <a:pathLst>
                  <a:path w="914398" h="91226">
                    <a:moveTo>
                      <a:pt x="0" y="25913"/>
                    </a:moveTo>
                    <a:cubicBezTo>
                      <a:pt x="19678" y="47684"/>
                      <a:pt x="105507" y="50196"/>
                      <a:pt x="185894" y="46009"/>
                    </a:cubicBezTo>
                    <a:cubicBezTo>
                      <a:pt x="266281" y="41822"/>
                      <a:pt x="360903" y="-6744"/>
                      <a:pt x="482320" y="792"/>
                    </a:cubicBezTo>
                    <a:cubicBezTo>
                      <a:pt x="603737" y="8328"/>
                      <a:pt x="755299" y="7491"/>
                      <a:pt x="914398" y="9122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6" name="Freeform: Shape 415">
                <a:extLst>
                  <a:ext uri="{FF2B5EF4-FFF2-40B4-BE49-F238E27FC236}">
                    <a16:creationId xmlns:a16="http://schemas.microsoft.com/office/drawing/2014/main" id="{AB18E5CD-FF51-F101-6CF6-934264CB0D4F}"/>
                  </a:ext>
                </a:extLst>
              </p:cNvPr>
              <p:cNvSpPr/>
              <p:nvPr/>
            </p:nvSpPr>
            <p:spPr>
              <a:xfrm>
                <a:off x="4768349" y="2614033"/>
                <a:ext cx="64140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3886"/>
                  <a:gd name="connsiteX1" fmla="*/ 73671 w 641404"/>
                  <a:gd name="connsiteY1" fmla="*/ 75362 h 83886"/>
                  <a:gd name="connsiteX2" fmla="*/ 313662 w 641404"/>
                  <a:gd name="connsiteY2" fmla="*/ 82143 h 83886"/>
                  <a:gd name="connsiteX3" fmla="*/ 641404 w 64140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404" h="83886">
                    <a:moveTo>
                      <a:pt x="3333" y="0"/>
                    </a:moveTo>
                    <a:cubicBezTo>
                      <a:pt x="-10902" y="37262"/>
                      <a:pt x="21950" y="61672"/>
                      <a:pt x="73671" y="75362"/>
                    </a:cubicBezTo>
                    <a:cubicBezTo>
                      <a:pt x="125392" y="89052"/>
                      <a:pt x="313662" y="82143"/>
                      <a:pt x="313662" y="82143"/>
                    </a:cubicBezTo>
                    <a:cubicBezTo>
                      <a:pt x="419170" y="8381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7" name="Freeform: Shape 46">
              <a:extLst>
                <a:ext uri="{FF2B5EF4-FFF2-40B4-BE49-F238E27FC236}">
                  <a16:creationId xmlns:a16="http://schemas.microsoft.com/office/drawing/2014/main" id="{EF80FC4D-2CDB-4107-40F3-D1771B9B4719}"/>
                </a:ext>
              </a:extLst>
            </p:cNvPr>
            <p:cNvSpPr/>
            <p:nvPr/>
          </p:nvSpPr>
          <p:spPr>
            <a:xfrm flipH="1">
              <a:off x="4262213" y="4202518"/>
              <a:ext cx="491743" cy="18792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C9519C41-5161-10AA-932D-A4DC05DAB60C}"/>
                </a:ext>
              </a:extLst>
            </p:cNvPr>
            <p:cNvSpPr/>
            <p:nvPr/>
          </p:nvSpPr>
          <p:spPr>
            <a:xfrm flipH="1">
              <a:off x="4250151" y="4251387"/>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DC9408E9-0F3C-94E1-E304-048BC24E6F65}"/>
                </a:ext>
              </a:extLst>
            </p:cNvPr>
            <p:cNvSpPr/>
            <p:nvPr/>
          </p:nvSpPr>
          <p:spPr>
            <a:xfrm flipH="1">
              <a:off x="4254647" y="4247419"/>
              <a:ext cx="915014" cy="14545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DFA8647F-F59B-A3FF-F254-C0B5AF8CB5D8}"/>
                </a:ext>
              </a:extLst>
            </p:cNvPr>
            <p:cNvSpPr/>
            <p:nvPr/>
          </p:nvSpPr>
          <p:spPr>
            <a:xfrm flipH="1">
              <a:off x="4358438" y="4249609"/>
              <a:ext cx="1008909" cy="163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7287"/>
                <a:gd name="connsiteX1" fmla="*/ 134247 w 640847"/>
                <a:gd name="connsiteY1" fmla="*/ 96672 h 137287"/>
                <a:gd name="connsiteX2" fmla="*/ 283267 w 640847"/>
                <a:gd name="connsiteY2" fmla="*/ 137209 h 137287"/>
                <a:gd name="connsiteX3" fmla="*/ 640847 w 640847"/>
                <a:gd name="connsiteY3" fmla="*/ 114746 h 137287"/>
                <a:gd name="connsiteX0" fmla="*/ 0 w 640847"/>
                <a:gd name="connsiteY0" fmla="*/ 0 h 137287"/>
                <a:gd name="connsiteX1" fmla="*/ 126327 w 640847"/>
                <a:gd name="connsiteY1" fmla="*/ 100158 h 137287"/>
                <a:gd name="connsiteX2" fmla="*/ 283267 w 640847"/>
                <a:gd name="connsiteY2" fmla="*/ 137209 h 137287"/>
                <a:gd name="connsiteX3" fmla="*/ 640847 w 640847"/>
                <a:gd name="connsiteY3" fmla="*/ 114746 h 137287"/>
              </a:gdLst>
              <a:ahLst/>
              <a:cxnLst>
                <a:cxn ang="0">
                  <a:pos x="connsiteX0" y="connsiteY0"/>
                </a:cxn>
                <a:cxn ang="0">
                  <a:pos x="connsiteX1" y="connsiteY1"/>
                </a:cxn>
                <a:cxn ang="0">
                  <a:pos x="connsiteX2" y="connsiteY2"/>
                </a:cxn>
                <a:cxn ang="0">
                  <a:pos x="connsiteX3" y="connsiteY3"/>
                </a:cxn>
              </a:cxnLst>
              <a:rect l="l" t="t" r="r" b="b"/>
              <a:pathLst>
                <a:path w="640847" h="137287">
                  <a:moveTo>
                    <a:pt x="0" y="0"/>
                  </a:moveTo>
                  <a:cubicBezTo>
                    <a:pt x="41917" y="53733"/>
                    <a:pt x="79116" y="77290"/>
                    <a:pt x="126327" y="100158"/>
                  </a:cubicBezTo>
                  <a:cubicBezTo>
                    <a:pt x="173538" y="123026"/>
                    <a:pt x="198834" y="134197"/>
                    <a:pt x="283267" y="137209"/>
                  </a:cubicBezTo>
                  <a:cubicBezTo>
                    <a:pt x="367700" y="140221"/>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2EDCE362-89D5-E0BE-95CF-484B3420AC6F}"/>
                </a:ext>
              </a:extLst>
            </p:cNvPr>
            <p:cNvSpPr/>
            <p:nvPr/>
          </p:nvSpPr>
          <p:spPr>
            <a:xfrm>
              <a:off x="4295633" y="3497239"/>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C0EFDAF9-6C99-E202-6CC3-30A5478CEBF6}"/>
                </a:ext>
              </a:extLst>
            </p:cNvPr>
            <p:cNvSpPr/>
            <p:nvPr/>
          </p:nvSpPr>
          <p:spPr>
            <a:xfrm>
              <a:off x="4240020"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2" name="Group 11">
            <a:extLst>
              <a:ext uri="{FF2B5EF4-FFF2-40B4-BE49-F238E27FC236}">
                <a16:creationId xmlns:a16="http://schemas.microsoft.com/office/drawing/2014/main" id="{C8019749-92AF-DD0B-9E12-152F1CCA5464}"/>
              </a:ext>
            </a:extLst>
          </p:cNvPr>
          <p:cNvGrpSpPr/>
          <p:nvPr/>
        </p:nvGrpSpPr>
        <p:grpSpPr>
          <a:xfrm>
            <a:off x="4066141" y="3416344"/>
            <a:ext cx="1425635" cy="1079520"/>
            <a:chOff x="2542140" y="3416344"/>
            <a:chExt cx="1425635" cy="1079520"/>
          </a:xfrm>
        </p:grpSpPr>
        <p:sp>
          <p:nvSpPr>
            <p:cNvPr id="263" name="Oval 262">
              <a:extLst>
                <a:ext uri="{FF2B5EF4-FFF2-40B4-BE49-F238E27FC236}">
                  <a16:creationId xmlns:a16="http://schemas.microsoft.com/office/drawing/2014/main" id="{E3859C5A-8AEE-9829-535C-248C097D3A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Oval 263">
              <a:extLst>
                <a:ext uri="{FF2B5EF4-FFF2-40B4-BE49-F238E27FC236}">
                  <a16:creationId xmlns:a16="http://schemas.microsoft.com/office/drawing/2014/main" id="{99416A71-4ED9-76F7-BB18-5F099E5E2FEB}"/>
                </a:ext>
              </a:extLst>
            </p:cNvPr>
            <p:cNvSpPr/>
            <p:nvPr/>
          </p:nvSpPr>
          <p:spPr>
            <a:xfrm>
              <a:off x="3208807" y="395078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5" name="Oval 264">
              <a:extLst>
                <a:ext uri="{FF2B5EF4-FFF2-40B4-BE49-F238E27FC236}">
                  <a16:creationId xmlns:a16="http://schemas.microsoft.com/office/drawing/2014/main" id="{FCB875BB-ED76-0519-EF19-8EE1297B9B90}"/>
                </a:ext>
              </a:extLst>
            </p:cNvPr>
            <p:cNvSpPr/>
            <p:nvPr/>
          </p:nvSpPr>
          <p:spPr>
            <a:xfrm>
              <a:off x="3616901" y="394491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57FA35BB-8AE6-EBE1-0B69-0240304E60A9}"/>
                </a:ext>
              </a:extLst>
            </p:cNvPr>
            <p:cNvGrpSpPr/>
            <p:nvPr/>
          </p:nvGrpSpPr>
          <p:grpSpPr>
            <a:xfrm>
              <a:off x="3260582" y="3977900"/>
              <a:ext cx="246496" cy="256646"/>
              <a:chOff x="3255327" y="2091323"/>
              <a:chExt cx="246496" cy="256646"/>
            </a:xfrm>
          </p:grpSpPr>
          <p:sp>
            <p:nvSpPr>
              <p:cNvPr id="277" name="Oval 276">
                <a:extLst>
                  <a:ext uri="{FF2B5EF4-FFF2-40B4-BE49-F238E27FC236}">
                    <a16:creationId xmlns:a16="http://schemas.microsoft.com/office/drawing/2014/main" id="{8009FF7A-622E-A9FF-2079-36D1F1A19E0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8" name="Oval 277">
                <a:extLst>
                  <a:ext uri="{FF2B5EF4-FFF2-40B4-BE49-F238E27FC236}">
                    <a16:creationId xmlns:a16="http://schemas.microsoft.com/office/drawing/2014/main" id="{46B901C8-990D-7408-813E-A97939F9EB26}"/>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9" name="Oval 278">
                <a:extLst>
                  <a:ext uri="{FF2B5EF4-FFF2-40B4-BE49-F238E27FC236}">
                    <a16:creationId xmlns:a16="http://schemas.microsoft.com/office/drawing/2014/main" id="{A8AABEC4-4B97-CE92-639A-C03878B5AB4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0" name="Straight Arrow Connector 279">
                <a:extLst>
                  <a:ext uri="{FF2B5EF4-FFF2-40B4-BE49-F238E27FC236}">
                    <a16:creationId xmlns:a16="http://schemas.microsoft.com/office/drawing/2014/main" id="{D7CDB1DA-E319-F367-1071-57B161AC14B0}"/>
                  </a:ext>
                </a:extLst>
              </p:cNvPr>
              <p:cNvCxnSpPr>
                <a:cxnSpLocks/>
                <a:stCxn id="27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1" name="Straight Arrow Connector 280">
                <a:extLst>
                  <a:ext uri="{FF2B5EF4-FFF2-40B4-BE49-F238E27FC236}">
                    <a16:creationId xmlns:a16="http://schemas.microsoft.com/office/drawing/2014/main" id="{D1DE8FA0-630C-E32D-F8DD-81CA16EBC05F}"/>
                  </a:ext>
                </a:extLst>
              </p:cNvPr>
              <p:cNvCxnSpPr>
                <a:cxnSpLocks/>
                <a:stCxn id="278" idx="3"/>
                <a:endCxn id="27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863388"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6" name="Group 395">
              <a:extLst>
                <a:ext uri="{FF2B5EF4-FFF2-40B4-BE49-F238E27FC236}">
                  <a16:creationId xmlns:a16="http://schemas.microsoft.com/office/drawing/2014/main" id="{E971769F-BCF7-E16A-8901-3F91D3934D88}"/>
                </a:ext>
              </a:extLst>
            </p:cNvPr>
            <p:cNvGrpSpPr/>
            <p:nvPr/>
          </p:nvGrpSpPr>
          <p:grpSpPr>
            <a:xfrm>
              <a:off x="2739654" y="3781125"/>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2738424"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1" name="Freeform: Shape 30">
              <a:extLst>
                <a:ext uri="{FF2B5EF4-FFF2-40B4-BE49-F238E27FC236}">
                  <a16:creationId xmlns:a16="http://schemas.microsoft.com/office/drawing/2014/main" id="{84C643D8-9A02-C2AA-3974-477CB7D62371}"/>
                </a:ext>
              </a:extLst>
            </p:cNvPr>
            <p:cNvSpPr/>
            <p:nvPr/>
          </p:nvSpPr>
          <p:spPr>
            <a:xfrm flipH="1">
              <a:off x="2768816" y="4172901"/>
              <a:ext cx="509105" cy="17208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 name="Freeform: Shape 33">
              <a:extLst>
                <a:ext uri="{FF2B5EF4-FFF2-40B4-BE49-F238E27FC236}">
                  <a16:creationId xmlns:a16="http://schemas.microsoft.com/office/drawing/2014/main" id="{FDB29301-E66F-749B-0969-3E4465C9B757}"/>
                </a:ext>
              </a:extLst>
            </p:cNvPr>
            <p:cNvSpPr/>
            <p:nvPr/>
          </p:nvSpPr>
          <p:spPr>
            <a:xfrm flipH="1">
              <a:off x="2774116" y="42217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781430" y="4217802"/>
              <a:ext cx="912195" cy="1499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887775" y="4219991"/>
              <a:ext cx="1003535" cy="1644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49155"/>
                <a:gd name="connsiteX1" fmla="*/ 134247 w 640847"/>
                <a:gd name="connsiteY1" fmla="*/ 96672 h 149155"/>
                <a:gd name="connsiteX2" fmla="*/ 285907 w 640847"/>
                <a:gd name="connsiteY2" fmla="*/ 149087 h 149155"/>
                <a:gd name="connsiteX3" fmla="*/ 640847 w 640847"/>
                <a:gd name="connsiteY3" fmla="*/ 114746 h 149155"/>
                <a:gd name="connsiteX0" fmla="*/ 0 w 640847"/>
                <a:gd name="connsiteY0" fmla="*/ 0 h 149155"/>
                <a:gd name="connsiteX1" fmla="*/ 120976 w 640847"/>
                <a:gd name="connsiteY1" fmla="*/ 111752 h 149155"/>
                <a:gd name="connsiteX2" fmla="*/ 285907 w 640847"/>
                <a:gd name="connsiteY2" fmla="*/ 149087 h 149155"/>
                <a:gd name="connsiteX3" fmla="*/ 640847 w 640847"/>
                <a:gd name="connsiteY3" fmla="*/ 114746 h 149155"/>
              </a:gdLst>
              <a:ahLst/>
              <a:cxnLst>
                <a:cxn ang="0">
                  <a:pos x="connsiteX0" y="connsiteY0"/>
                </a:cxn>
                <a:cxn ang="0">
                  <a:pos x="connsiteX1" y="connsiteY1"/>
                </a:cxn>
                <a:cxn ang="0">
                  <a:pos x="connsiteX2" y="connsiteY2"/>
                </a:cxn>
                <a:cxn ang="0">
                  <a:pos x="connsiteX3" y="connsiteY3"/>
                </a:cxn>
              </a:cxnLst>
              <a:rect l="l" t="t" r="r" b="b"/>
              <a:pathLst>
                <a:path w="640847" h="149155">
                  <a:moveTo>
                    <a:pt x="0" y="0"/>
                  </a:moveTo>
                  <a:cubicBezTo>
                    <a:pt x="41917" y="53733"/>
                    <a:pt x="73325" y="86904"/>
                    <a:pt x="120976" y="111752"/>
                  </a:cubicBezTo>
                  <a:cubicBezTo>
                    <a:pt x="168627" y="136600"/>
                    <a:pt x="201474" y="146075"/>
                    <a:pt x="285907" y="149087"/>
                  </a:cubicBezTo>
                  <a:cubicBezTo>
                    <a:pt x="370340" y="15209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79B03E3-E6DC-9E23-AEDD-51D431FC0688}"/>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4C4D1E6C-227C-5AD1-0C62-B7D29D988757}"/>
                </a:ext>
              </a:extLst>
            </p:cNvPr>
            <p:cNvSpPr/>
            <p:nvPr/>
          </p:nvSpPr>
          <p:spPr>
            <a:xfrm>
              <a:off x="2762272"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1" name="Freeform: Shape 110">
            <a:extLst>
              <a:ext uri="{FF2B5EF4-FFF2-40B4-BE49-F238E27FC236}">
                <a16:creationId xmlns:a16="http://schemas.microsoft.com/office/drawing/2014/main" id="{54973EAD-BC0C-59A3-7C13-6891EB0501DF}"/>
              </a:ext>
            </a:extLst>
          </p:cNvPr>
          <p:cNvSpPr/>
          <p:nvPr/>
        </p:nvSpPr>
        <p:spPr>
          <a:xfrm flipH="1">
            <a:off x="3324506" y="4376117"/>
            <a:ext cx="5471034" cy="535640"/>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2695" y="126064"/>
                  <a:pt x="273728" y="166599"/>
                </a:cubicBezTo>
                <a:cubicBezTo>
                  <a:pt x="394761" y="207134"/>
                  <a:pt x="562484" y="227719"/>
                  <a:pt x="726197" y="243212"/>
                </a:cubicBezTo>
                <a:cubicBezTo>
                  <a:pt x="889910" y="258705"/>
                  <a:pt x="1105299" y="267938"/>
                  <a:pt x="1256008" y="259560"/>
                </a:cubicBezTo>
                <a:cubicBezTo>
                  <a:pt x="1406849" y="251175"/>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2" name="Freeform: Shape 111">
            <a:extLst>
              <a:ext uri="{FF2B5EF4-FFF2-40B4-BE49-F238E27FC236}">
                <a16:creationId xmlns:a16="http://schemas.microsoft.com/office/drawing/2014/main" id="{D9277C71-41D8-46F6-9A9A-8049F1B05AFC}"/>
              </a:ext>
            </a:extLst>
          </p:cNvPr>
          <p:cNvSpPr/>
          <p:nvPr/>
        </p:nvSpPr>
        <p:spPr>
          <a:xfrm flipH="1">
            <a:off x="3339442" y="4367745"/>
            <a:ext cx="5387439" cy="54401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1997" y="84452"/>
                  <a:pt x="159701" y="111828"/>
                  <a:pt x="281512" y="149516"/>
                </a:cubicBezTo>
                <a:cubicBezTo>
                  <a:pt x="403323" y="187204"/>
                  <a:pt x="567932" y="210635"/>
                  <a:pt x="730867" y="226129"/>
                </a:cubicBezTo>
                <a:cubicBezTo>
                  <a:pt x="893802" y="241623"/>
                  <a:pt x="1108413" y="250855"/>
                  <a:pt x="1259122" y="242477"/>
                </a:cubicBezTo>
                <a:cubicBezTo>
                  <a:pt x="1409963" y="234092"/>
                  <a:pt x="1501721" y="221544"/>
                  <a:pt x="1617850" y="296497"/>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2A731C7E-5EFF-14A4-082C-EE5935C0725F}"/>
              </a:ext>
            </a:extLst>
          </p:cNvPr>
          <p:cNvSpPr/>
          <p:nvPr/>
        </p:nvSpPr>
        <p:spPr>
          <a:xfrm flipH="1">
            <a:off x="3341412" y="4374672"/>
            <a:ext cx="5281741" cy="52180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9783" y="64161"/>
                  <a:pt x="165150" y="93469"/>
                  <a:pt x="286183" y="129225"/>
                </a:cubicBezTo>
                <a:cubicBezTo>
                  <a:pt x="407216" y="164981"/>
                  <a:pt x="564559" y="199041"/>
                  <a:pt x="726196" y="214534"/>
                </a:cubicBezTo>
                <a:cubicBezTo>
                  <a:pt x="887833" y="230027"/>
                  <a:pt x="1105299" y="230564"/>
                  <a:pt x="1256008" y="222186"/>
                </a:cubicBezTo>
                <a:cubicBezTo>
                  <a:pt x="1406849" y="213801"/>
                  <a:pt x="1539092" y="227342"/>
                  <a:pt x="1617850" y="296497"/>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5" name="Freeform: Shape 114">
            <a:extLst>
              <a:ext uri="{FF2B5EF4-FFF2-40B4-BE49-F238E27FC236}">
                <a16:creationId xmlns:a16="http://schemas.microsoft.com/office/drawing/2014/main" id="{D30A2682-4862-E0CA-1A09-C4A9B716FF83}"/>
              </a:ext>
            </a:extLst>
          </p:cNvPr>
          <p:cNvSpPr/>
          <p:nvPr/>
        </p:nvSpPr>
        <p:spPr>
          <a:xfrm flipH="1">
            <a:off x="2298752" y="4392117"/>
            <a:ext cx="1993531" cy="5339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72964" y="205370"/>
                  <a:pt x="433208" y="179988"/>
                  <a:pt x="707819" y="227133"/>
                </a:cubicBezTo>
                <a:cubicBezTo>
                  <a:pt x="982430" y="274278"/>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7" name="Freeform: Shape 116">
            <a:extLst>
              <a:ext uri="{FF2B5EF4-FFF2-40B4-BE49-F238E27FC236}">
                <a16:creationId xmlns:a16="http://schemas.microsoft.com/office/drawing/2014/main" id="{EA295624-5DD1-617C-5314-B61DD4C5A9B6}"/>
              </a:ext>
            </a:extLst>
          </p:cNvPr>
          <p:cNvSpPr/>
          <p:nvPr/>
        </p:nvSpPr>
        <p:spPr>
          <a:xfrm flipH="1">
            <a:off x="2309247" y="4411710"/>
            <a:ext cx="3469400" cy="4895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06792 w 1619106"/>
              <a:gd name="connsiteY3" fmla="*/ 185269 h 288758"/>
              <a:gd name="connsiteX4" fmla="*/ 1619106 w 1619106"/>
              <a:gd name="connsiteY4" fmla="*/ 288758 h 288758"/>
              <a:gd name="connsiteX0" fmla="*/ 0 w 1619106"/>
              <a:gd name="connsiteY0" fmla="*/ 0 h 288758"/>
              <a:gd name="connsiteX1" fmla="*/ 330000 w 1619106"/>
              <a:gd name="connsiteY1" fmla="*/ 97854 h 288758"/>
              <a:gd name="connsiteX2" fmla="*/ 892520 w 1619106"/>
              <a:gd name="connsiteY2" fmla="*/ 136817 h 288758"/>
              <a:gd name="connsiteX3" fmla="*/ 1306792 w 1619106"/>
              <a:gd name="connsiteY3" fmla="*/ 185269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7002" y="60304"/>
                  <a:pt x="181247" y="75051"/>
                  <a:pt x="330000" y="97854"/>
                </a:cubicBezTo>
                <a:cubicBezTo>
                  <a:pt x="478753" y="120657"/>
                  <a:pt x="729721" y="122248"/>
                  <a:pt x="892520" y="136817"/>
                </a:cubicBezTo>
                <a:lnTo>
                  <a:pt x="1306792" y="185269"/>
                </a:lnTo>
                <a:cubicBezTo>
                  <a:pt x="1431691" y="198446"/>
                  <a:pt x="1536054" y="225606"/>
                  <a:pt x="1619106" y="28875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3" name="Freeform: Shape 142">
            <a:extLst>
              <a:ext uri="{FF2B5EF4-FFF2-40B4-BE49-F238E27FC236}">
                <a16:creationId xmlns:a16="http://schemas.microsoft.com/office/drawing/2014/main" id="{5E378431-855F-B642-00CB-C41BE5075E3F}"/>
              </a:ext>
            </a:extLst>
          </p:cNvPr>
          <p:cNvSpPr/>
          <p:nvPr/>
        </p:nvSpPr>
        <p:spPr>
          <a:xfrm flipH="1">
            <a:off x="2328179" y="4373801"/>
            <a:ext cx="4912840" cy="51627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7108" y="87187"/>
                  <a:pt x="262307" y="121296"/>
                </a:cubicBezTo>
                <a:cubicBezTo>
                  <a:pt x="477506" y="155405"/>
                  <a:pt x="990551" y="181427"/>
                  <a:pt x="1291193" y="204654"/>
                </a:cubicBezTo>
                <a:cubicBezTo>
                  <a:pt x="1416092" y="217831"/>
                  <a:pt x="1560854" y="227008"/>
                  <a:pt x="1648076" y="286023"/>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4" name="Freeform: Shape 143">
            <a:extLst>
              <a:ext uri="{FF2B5EF4-FFF2-40B4-BE49-F238E27FC236}">
                <a16:creationId xmlns:a16="http://schemas.microsoft.com/office/drawing/2014/main" id="{5874EF2B-A539-4F11-11C7-99006D5118AA}"/>
              </a:ext>
            </a:extLst>
          </p:cNvPr>
          <p:cNvSpPr/>
          <p:nvPr/>
        </p:nvSpPr>
        <p:spPr>
          <a:xfrm flipH="1">
            <a:off x="2335330" y="4380205"/>
            <a:ext cx="4987935" cy="5290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 name="connsiteX0" fmla="*/ 0 w 1648076"/>
              <a:gd name="connsiteY0" fmla="*/ 0 h 286023"/>
              <a:gd name="connsiteX1" fmla="*/ 255667 w 1648076"/>
              <a:gd name="connsiteY1" fmla="*/ 143025 h 286023"/>
              <a:gd name="connsiteX2" fmla="*/ 1291193 w 1648076"/>
              <a:gd name="connsiteY2" fmla="*/ 204654 h 286023"/>
              <a:gd name="connsiteX3" fmla="*/ 1648076 w 1648076"/>
              <a:gd name="connsiteY3" fmla="*/ 286023 h 286023"/>
              <a:gd name="connsiteX0" fmla="*/ 0 w 1648076"/>
              <a:gd name="connsiteY0" fmla="*/ 0 h 286023"/>
              <a:gd name="connsiteX1" fmla="*/ 255667 w 1648076"/>
              <a:gd name="connsiteY1" fmla="*/ 143025 h 286023"/>
              <a:gd name="connsiteX2" fmla="*/ 1259652 w 1648076"/>
              <a:gd name="connsiteY2" fmla="*/ 212803 h 286023"/>
              <a:gd name="connsiteX3" fmla="*/ 1648076 w 1648076"/>
              <a:gd name="connsiteY3" fmla="*/ 286023 h 286023"/>
              <a:gd name="connsiteX0" fmla="*/ 0 w 1648076"/>
              <a:gd name="connsiteY0" fmla="*/ 0 h 286023"/>
              <a:gd name="connsiteX1" fmla="*/ 255667 w 1648076"/>
              <a:gd name="connsiteY1" fmla="*/ 137593 h 286023"/>
              <a:gd name="connsiteX2" fmla="*/ 1259652 w 1648076"/>
              <a:gd name="connsiteY2" fmla="*/ 212803 h 286023"/>
              <a:gd name="connsiteX3" fmla="*/ 1648076 w 1648076"/>
              <a:gd name="connsiteY3" fmla="*/ 286023 h 286023"/>
              <a:gd name="connsiteX0" fmla="*/ 0 w 1648076"/>
              <a:gd name="connsiteY0" fmla="*/ 0 h 286023"/>
              <a:gd name="connsiteX1" fmla="*/ 255667 w 1648076"/>
              <a:gd name="connsiteY1" fmla="*/ 137593 h 286023"/>
              <a:gd name="connsiteX2" fmla="*/ 1241391 w 1648076"/>
              <a:gd name="connsiteY2" fmla="*/ 204655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8769" y="103484"/>
                  <a:pt x="255667" y="137593"/>
                </a:cubicBezTo>
                <a:cubicBezTo>
                  <a:pt x="462565" y="171702"/>
                  <a:pt x="940749" y="181428"/>
                  <a:pt x="1241391" y="204655"/>
                </a:cubicBezTo>
                <a:cubicBezTo>
                  <a:pt x="1366290" y="217832"/>
                  <a:pt x="1560854" y="227008"/>
                  <a:pt x="1648076" y="286023"/>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Freeform: Shape 62">
            <a:extLst>
              <a:ext uri="{FF2B5EF4-FFF2-40B4-BE49-F238E27FC236}">
                <a16:creationId xmlns:a16="http://schemas.microsoft.com/office/drawing/2014/main" id="{BA01E174-37CC-B7F0-3BDE-DF76E4EEF678}"/>
              </a:ext>
            </a:extLst>
          </p:cNvPr>
          <p:cNvSpPr/>
          <p:nvPr/>
        </p:nvSpPr>
        <p:spPr>
          <a:xfrm flipH="1">
            <a:off x="5788983" y="4201137"/>
            <a:ext cx="491743" cy="18792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8" name="Freeform: Shape 77">
            <a:extLst>
              <a:ext uri="{FF2B5EF4-FFF2-40B4-BE49-F238E27FC236}">
                <a16:creationId xmlns:a16="http://schemas.microsoft.com/office/drawing/2014/main" id="{4B6883D2-A3BA-567F-AC0D-3E55E0DF3E79}"/>
              </a:ext>
            </a:extLst>
          </p:cNvPr>
          <p:cNvSpPr/>
          <p:nvPr/>
        </p:nvSpPr>
        <p:spPr>
          <a:xfrm flipH="1">
            <a:off x="5776921" y="4250006"/>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9" name="Freeform: Shape 78">
            <a:extLst>
              <a:ext uri="{FF2B5EF4-FFF2-40B4-BE49-F238E27FC236}">
                <a16:creationId xmlns:a16="http://schemas.microsoft.com/office/drawing/2014/main" id="{C6F3DA38-DD52-9146-0620-43BFB866ED14}"/>
              </a:ext>
            </a:extLst>
          </p:cNvPr>
          <p:cNvSpPr/>
          <p:nvPr/>
        </p:nvSpPr>
        <p:spPr>
          <a:xfrm flipH="1">
            <a:off x="5781416" y="4246039"/>
            <a:ext cx="915014" cy="14545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1" name="Freeform: Shape 80">
            <a:extLst>
              <a:ext uri="{FF2B5EF4-FFF2-40B4-BE49-F238E27FC236}">
                <a16:creationId xmlns:a16="http://schemas.microsoft.com/office/drawing/2014/main" id="{F4C72A4E-29DC-D2DB-F3AE-DF6D5A3AFB9F}"/>
              </a:ext>
            </a:extLst>
          </p:cNvPr>
          <p:cNvSpPr/>
          <p:nvPr/>
        </p:nvSpPr>
        <p:spPr>
          <a:xfrm flipH="1">
            <a:off x="7164054" y="4187430"/>
            <a:ext cx="572789" cy="1697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2" name="Freeform: Shape 81">
            <a:extLst>
              <a:ext uri="{FF2B5EF4-FFF2-40B4-BE49-F238E27FC236}">
                <a16:creationId xmlns:a16="http://schemas.microsoft.com/office/drawing/2014/main" id="{F14EA712-742B-0587-4442-508D9E42E920}"/>
              </a:ext>
            </a:extLst>
          </p:cNvPr>
          <p:cNvSpPr/>
          <p:nvPr/>
        </p:nvSpPr>
        <p:spPr>
          <a:xfrm flipH="1">
            <a:off x="7243128" y="4236297"/>
            <a:ext cx="693788" cy="12550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1" name="Freeform: Shape 90">
            <a:extLst>
              <a:ext uri="{FF2B5EF4-FFF2-40B4-BE49-F238E27FC236}">
                <a16:creationId xmlns:a16="http://schemas.microsoft.com/office/drawing/2014/main" id="{76CDC4C0-7A6A-3DCA-81B3-1F536929E227}"/>
              </a:ext>
            </a:extLst>
          </p:cNvPr>
          <p:cNvSpPr/>
          <p:nvPr/>
        </p:nvSpPr>
        <p:spPr>
          <a:xfrm flipH="1">
            <a:off x="7328498" y="4232329"/>
            <a:ext cx="824048" cy="14751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E1B38DB5-5BBF-B3A1-90E4-050B707E45CA}"/>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21" name="TextBox 20">
            <a:extLst>
              <a:ext uri="{FF2B5EF4-FFF2-40B4-BE49-F238E27FC236}">
                <a16:creationId xmlns:a16="http://schemas.microsoft.com/office/drawing/2014/main" id="{DD0DFE4B-131A-243C-C27B-E0FE449D8376}"/>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43" name="TextBox 42">
            <a:extLst>
              <a:ext uri="{FF2B5EF4-FFF2-40B4-BE49-F238E27FC236}">
                <a16:creationId xmlns:a16="http://schemas.microsoft.com/office/drawing/2014/main" id="{5FDF6B84-2A0B-77BC-5A27-DA13346A8A07}"/>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46" name="Straight Arrow Connector 45">
            <a:extLst>
              <a:ext uri="{FF2B5EF4-FFF2-40B4-BE49-F238E27FC236}">
                <a16:creationId xmlns:a16="http://schemas.microsoft.com/office/drawing/2014/main" id="{6836F87A-DC7C-C820-EF09-EF8A05BA6F58}"/>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DE6A474B-B291-8F73-05B3-B955632D08DC}"/>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a:extLst>
              <a:ext uri="{FF2B5EF4-FFF2-40B4-BE49-F238E27FC236}">
                <a16:creationId xmlns:a16="http://schemas.microsoft.com/office/drawing/2014/main" id="{48622CA7-3F67-4E34-9711-CEB3F823E78A}"/>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2AE42268-3285-8038-FE82-9F7EE094AD1F}"/>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8" name="Title 1">
                <a:extLst>
                  <a:ext uri="{FF2B5EF4-FFF2-40B4-BE49-F238E27FC236}">
                    <a16:creationId xmlns:a16="http://schemas.microsoft.com/office/drawing/2014/main" id="{2AE42268-3285-8038-FE82-9F7EE094AD1F}"/>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CEB76A6B-0DCB-AFBC-381E-8694A4AFA7F0}"/>
              </a:ext>
            </a:extLst>
          </p:cNvPr>
          <p:cNvSpPr>
            <a:spLocks noGrp="1"/>
          </p:cNvSpPr>
          <p:nvPr>
            <p:ph type="sldNum" sz="quarter" idx="12"/>
          </p:nvPr>
        </p:nvSpPr>
        <p:spPr/>
        <p:txBody>
          <a:bodyPr/>
          <a:lstStyle/>
          <a:p>
            <a:fld id="{F554FE33-57BC-AC46-850E-1C1298FC3260}" type="slidenum">
              <a:rPr lang="en-US" smtClean="0"/>
              <a:t>32</a:t>
            </a:fld>
            <a:endParaRPr lang="en-US"/>
          </a:p>
        </p:txBody>
      </p:sp>
    </p:spTree>
    <p:extLst>
      <p:ext uri="{BB962C8B-B14F-4D97-AF65-F5344CB8AC3E}">
        <p14:creationId xmlns:p14="http://schemas.microsoft.com/office/powerpoint/2010/main" val="1792311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mph" presetSubtype="1" nodeType="clickEffect">
                                  <p:stCondLst>
                                    <p:cond delay="0"/>
                                  </p:stCondLst>
                                  <p:childTnLst>
                                    <p:set>
                                      <p:cBhvr>
                                        <p:cTn id="6" dur="indefinite"/>
                                        <p:tgtEl>
                                          <p:spTgt spid="117"/>
                                        </p:tgtEl>
                                        <p:attrNameLst>
                                          <p:attrName>stroke.color</p:attrName>
                                        </p:attrNameLst>
                                      </p:cBhvr>
                                      <p:to>
                                        <p:clrVal>
                                          <a:schemeClr val="tx1"/>
                                        </p:clrVal>
                                      </p:to>
                                    </p:set>
                                    <p:set>
                                      <p:cBhvr>
                                        <p:cTn id="7" dur="indefinite"/>
                                        <p:tgtEl>
                                          <p:spTgt spid="117"/>
                                        </p:tgtEl>
                                        <p:attrNameLst>
                                          <p:attrName>stroke.on</p:attrName>
                                        </p:attrNameLst>
                                      </p:cBhvr>
                                      <p:to>
                                        <p:strVal val="true"/>
                                      </p:to>
                                    </p:set>
                                  </p:childTnLst>
                                </p:cTn>
                              </p:par>
                              <p:par>
                                <p:cTn id="8" presetID="9" presetClass="exit" presetSubtype="0" fill="hold" grpId="0" nodeType="withEffect">
                                  <p:stCondLst>
                                    <p:cond delay="0"/>
                                  </p:stCondLst>
                                  <p:childTnLst>
                                    <p:animEffect transition="out" filter="dissolve">
                                      <p:cBhvr>
                                        <p:cTn id="9" dur="500"/>
                                        <p:tgtEl>
                                          <p:spTgt spid="63"/>
                                        </p:tgtEl>
                                      </p:cBhvr>
                                    </p:animEffect>
                                    <p:set>
                                      <p:cBhvr>
                                        <p:cTn id="10" dur="1" fill="hold">
                                          <p:stCondLst>
                                            <p:cond delay="499"/>
                                          </p:stCondLst>
                                        </p:cTn>
                                        <p:tgtEl>
                                          <p:spTgt spid="63"/>
                                        </p:tgtEl>
                                        <p:attrNameLst>
                                          <p:attrName>style.visibility</p:attrName>
                                        </p:attrNameLst>
                                      </p:cBhvr>
                                      <p:to>
                                        <p:strVal val="hidden"/>
                                      </p:to>
                                    </p:set>
                                  </p:childTnLst>
                                </p:cTn>
                              </p:par>
                              <p:par>
                                <p:cTn id="11" presetID="9" presetClass="exit" presetSubtype="0" fill="hold" grpId="0" nodeType="withEffect">
                                  <p:stCondLst>
                                    <p:cond delay="0"/>
                                  </p:stCondLst>
                                  <p:childTnLst>
                                    <p:animEffect transition="out" filter="dissolve">
                                      <p:cBhvr>
                                        <p:cTn id="12" dur="500"/>
                                        <p:tgtEl>
                                          <p:spTgt spid="78"/>
                                        </p:tgtEl>
                                      </p:cBhvr>
                                    </p:animEffect>
                                    <p:set>
                                      <p:cBhvr>
                                        <p:cTn id="13" dur="1" fill="hold">
                                          <p:stCondLst>
                                            <p:cond delay="499"/>
                                          </p:stCondLst>
                                        </p:cTn>
                                        <p:tgtEl>
                                          <p:spTgt spid="78"/>
                                        </p:tgtEl>
                                        <p:attrNameLst>
                                          <p:attrName>style.visibility</p:attrName>
                                        </p:attrNameLst>
                                      </p:cBhvr>
                                      <p:to>
                                        <p:strVal val="hidden"/>
                                      </p:to>
                                    </p:set>
                                  </p:childTnLst>
                                </p:cTn>
                              </p:par>
                              <p:par>
                                <p:cTn id="14" presetID="9" presetClass="exit" presetSubtype="0" fill="hold" grpId="0" nodeType="withEffect">
                                  <p:stCondLst>
                                    <p:cond delay="0"/>
                                  </p:stCondLst>
                                  <p:childTnLst>
                                    <p:animEffect transition="out" filter="dissolve">
                                      <p:cBhvr>
                                        <p:cTn id="15" dur="500"/>
                                        <p:tgtEl>
                                          <p:spTgt spid="79"/>
                                        </p:tgtEl>
                                      </p:cBhvr>
                                    </p:animEffect>
                                    <p:set>
                                      <p:cBhvr>
                                        <p:cTn id="16" dur="1" fill="hold">
                                          <p:stCondLst>
                                            <p:cond delay="499"/>
                                          </p:stCondLst>
                                        </p:cTn>
                                        <p:tgtEl>
                                          <p:spTgt spid="7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7" presetClass="emph" presetSubtype="1" nodeType="clickEffect">
                                  <p:stCondLst>
                                    <p:cond delay="0"/>
                                  </p:stCondLst>
                                  <p:childTnLst>
                                    <p:set>
                                      <p:cBhvr>
                                        <p:cTn id="20" dur="indefinite"/>
                                        <p:tgtEl>
                                          <p:spTgt spid="23"/>
                                        </p:tgtEl>
                                        <p:attrNameLst>
                                          <p:attrName>stroke.color</p:attrName>
                                        </p:attrNameLst>
                                      </p:cBhvr>
                                      <p:to>
                                        <p:clrVal>
                                          <a:srgbClr val="C00000"/>
                                        </p:clrVal>
                                      </p:to>
                                    </p:set>
                                    <p:set>
                                      <p:cBhvr>
                                        <p:cTn id="21" dur="indefinite"/>
                                        <p:tgtEl>
                                          <p:spTgt spid="23"/>
                                        </p:tgtEl>
                                        <p:attrNameLst>
                                          <p:attrName>stroke.on</p:attrName>
                                        </p:attrNameLst>
                                      </p:cBhvr>
                                      <p:to>
                                        <p:strVal val="true"/>
                                      </p:to>
                                    </p:set>
                                  </p:childTnLst>
                                </p:cTn>
                              </p:par>
                              <p:par>
                                <p:cTn id="22" presetID="7" presetClass="emph" presetSubtype="1" nodeType="withEffect">
                                  <p:stCondLst>
                                    <p:cond delay="0"/>
                                  </p:stCondLst>
                                  <p:childTnLst>
                                    <p:set>
                                      <p:cBhvr>
                                        <p:cTn id="23" dur="indefinite"/>
                                        <p:tgtEl>
                                          <p:spTgt spid="143"/>
                                        </p:tgtEl>
                                        <p:attrNameLst>
                                          <p:attrName>stroke.color</p:attrName>
                                        </p:attrNameLst>
                                      </p:cBhvr>
                                      <p:to>
                                        <p:clrVal>
                                          <a:srgbClr val="C00000"/>
                                        </p:clrVal>
                                      </p:to>
                                    </p:set>
                                    <p:set>
                                      <p:cBhvr>
                                        <p:cTn id="24" dur="indefinite"/>
                                        <p:tgtEl>
                                          <p:spTgt spid="143"/>
                                        </p:tgtEl>
                                        <p:attrNameLst>
                                          <p:attrName>stroke.on</p:attrName>
                                        </p:attrNameLst>
                                      </p:cBhvr>
                                      <p:to>
                                        <p:strVal val="true"/>
                                      </p:to>
                                    </p:set>
                                  </p:childTnLst>
                                </p:cTn>
                              </p:par>
                              <p:par>
                                <p:cTn id="25" presetID="7" presetClass="emph" presetSubtype="1" nodeType="withEffect">
                                  <p:stCondLst>
                                    <p:cond delay="0"/>
                                  </p:stCondLst>
                                  <p:childTnLst>
                                    <p:set>
                                      <p:cBhvr>
                                        <p:cTn id="26" dur="indefinite"/>
                                        <p:tgtEl>
                                          <p:spTgt spid="144"/>
                                        </p:tgtEl>
                                        <p:attrNameLst>
                                          <p:attrName>stroke.color</p:attrName>
                                        </p:attrNameLst>
                                      </p:cBhvr>
                                      <p:to>
                                        <p:clrVal>
                                          <a:srgbClr val="C00000"/>
                                        </p:clrVal>
                                      </p:to>
                                    </p:set>
                                    <p:set>
                                      <p:cBhvr>
                                        <p:cTn id="27" dur="indefinite"/>
                                        <p:tgtEl>
                                          <p:spTgt spid="144"/>
                                        </p:tgtEl>
                                        <p:attrNameLst>
                                          <p:attrName>stroke.on</p:attrName>
                                        </p:attrNameLst>
                                      </p:cBhvr>
                                      <p:to>
                                        <p:strVal val="true"/>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81"/>
                                        </p:tgtEl>
                                        <p:attrNameLst>
                                          <p:attrName>style.visibility</p:attrName>
                                        </p:attrNameLst>
                                      </p:cBhvr>
                                      <p:to>
                                        <p:strVal val="visible"/>
                                      </p:to>
                                    </p:set>
                                    <p:animEffect transition="in" filter="dissolve">
                                      <p:cBhvr>
                                        <p:cTn id="32" dur="500"/>
                                        <p:tgtEl>
                                          <p:spTgt spid="81"/>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82"/>
                                        </p:tgtEl>
                                        <p:attrNameLst>
                                          <p:attrName>style.visibility</p:attrName>
                                        </p:attrNameLst>
                                      </p:cBhvr>
                                      <p:to>
                                        <p:strVal val="visible"/>
                                      </p:to>
                                    </p:set>
                                    <p:animEffect transition="in" filter="dissolve">
                                      <p:cBhvr>
                                        <p:cTn id="35" dur="500"/>
                                        <p:tgtEl>
                                          <p:spTgt spid="82"/>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dissolve">
                                      <p:cBhvr>
                                        <p:cTn id="38"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78" grpId="0" animBg="1"/>
      <p:bldP spid="79" grpId="0" animBg="1"/>
      <p:bldP spid="81" grpId="0" animBg="1"/>
      <p:bldP spid="82" grpId="0" animBg="1"/>
      <p:bldP spid="91"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80" idx="3"/>
            <a:endCxn id="49" idx="0"/>
          </p:cNvCxnSpPr>
          <p:nvPr/>
        </p:nvCxnSpPr>
        <p:spPr>
          <a:xfrm flipH="1">
            <a:off x="3170417" y="4919787"/>
            <a:ext cx="139775"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97" idx="4"/>
            <a:endCxn id="48" idx="0"/>
          </p:cNvCxnSpPr>
          <p:nvPr/>
        </p:nvCxnSpPr>
        <p:spPr>
          <a:xfrm>
            <a:off x="2317041" y="4925143"/>
            <a:ext cx="488708" cy="458933"/>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2" name="Oval 181">
            <a:extLst>
              <a:ext uri="{FF2B5EF4-FFF2-40B4-BE49-F238E27FC236}">
                <a16:creationId xmlns:a16="http://schemas.microsoft.com/office/drawing/2014/main" id="{26B91B41-EA22-1991-C139-698B1416A247}"/>
              </a:ext>
            </a:extLst>
          </p:cNvPr>
          <p:cNvSpPr/>
          <p:nvPr/>
        </p:nvSpPr>
        <p:spPr>
          <a:xfrm>
            <a:off x="2672243"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0D49448E-3396-5639-B949-A51D89F7FB0A}"/>
              </a:ext>
            </a:extLst>
          </p:cNvPr>
          <p:cNvSpPr/>
          <p:nvPr/>
        </p:nvSpPr>
        <p:spPr>
          <a:xfrm>
            <a:off x="3077805"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1" name="Group 260">
            <a:extLst>
              <a:ext uri="{FF2B5EF4-FFF2-40B4-BE49-F238E27FC236}">
                <a16:creationId xmlns:a16="http://schemas.microsoft.com/office/drawing/2014/main" id="{45268ACB-4DD2-6F5B-EAB1-3318D16B1A73}"/>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C80F3129-8D07-420C-2A71-EA72E057636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1D07BC0A-508F-2F8F-D4D9-89206FD2CDE5}"/>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F90CCA4D-B9C1-FFCA-9E93-977923BF84C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CD3DA072-D889-EAEE-8169-0EAAC38130D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620EE1A0-5E10-2B24-28F7-8123D997C6B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727C31C5-4DCD-D472-A514-AC991F2BE61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EAF566A6-9D07-6937-5101-CD2214181AF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7E812A39-18DF-FDC8-BF60-9FF969DA7914}"/>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00E980DC-C386-C923-C001-DDE7B130C420}"/>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C822E84A-FEE6-7C23-469A-C269A74B8AC7}"/>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4C0C0525-9D06-C347-2C54-327FDE0B2C9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28F29CC7-EB7D-13F6-E832-BD1CD1569A9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CA3DE763-A8B3-5723-FA54-BB8AB374441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3CD8961B-682D-3F33-A725-661384ECEC37}"/>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3EBCBF7-10A8-4D0A-E36F-92147CB72771}"/>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EF3223C9-49EE-68CF-4AA1-AB36F8CFFB23}"/>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778F6A41-AA4A-B158-EB21-B993BB92E9F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FB3AE4A7-F52D-94F3-DB39-18D89BCFCC2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1DE7CE60-CD46-218B-555E-7B26877272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0B66A2F2-AD84-F313-0B57-687A6363EE1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8B49D859-A89B-173E-A739-27970CFD85E5}"/>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094B4AF-4644-4A55-8433-296C888CAA6E}"/>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DE1497D8-F988-1244-6ED0-2C0F9820D8FE}"/>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466A1159-862C-8801-8F9B-896C33BAEAD5}"/>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472C554-8516-BBDC-09C7-9697CD9AD58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327794C4-55AF-DB47-BE1A-0DBC34BC517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D0E8EE0A-8ED0-E61E-3E5D-64E1C5892D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432F367-474E-2034-8D3E-373176CFB582}"/>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047D05C-A83E-B616-9753-6518886194E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92" name="Freeform: Shape 391">
            <a:extLst>
              <a:ext uri="{FF2B5EF4-FFF2-40B4-BE49-F238E27FC236}">
                <a16:creationId xmlns:a16="http://schemas.microsoft.com/office/drawing/2014/main" id="{7F4A7997-ADAB-4FA1-2B34-425F3BF86AAC}"/>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07BB4B49-FA6E-FE04-EAB8-334FCBCD75E1}"/>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6" name="Freeform: Shape 405">
            <a:extLst>
              <a:ext uri="{FF2B5EF4-FFF2-40B4-BE49-F238E27FC236}">
                <a16:creationId xmlns:a16="http://schemas.microsoft.com/office/drawing/2014/main" id="{0B184227-DDC3-63B3-64BC-AEA24943F9BA}"/>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A8E3D021-20F2-3578-9B9C-3D46EF66287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ED098415-3A9D-70CE-2FD9-83870B37BEDF}"/>
              </a:ext>
            </a:extLst>
          </p:cNvPr>
          <p:cNvSpPr/>
          <p:nvPr/>
        </p:nvSpPr>
        <p:spPr>
          <a:xfrm>
            <a:off x="2698187" y="2914023"/>
            <a:ext cx="1504079" cy="231905"/>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DD70F748-D5E2-1733-59B6-6A4E9DB2048A}"/>
              </a:ext>
            </a:extLst>
          </p:cNvPr>
          <p:cNvSpPr/>
          <p:nvPr/>
        </p:nvSpPr>
        <p:spPr>
          <a:xfrm>
            <a:off x="3101856" y="2916930"/>
            <a:ext cx="1267797"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2FD15E0B-87A3-7B70-099A-8E8E9C308EF5}"/>
              </a:ext>
            </a:extLst>
          </p:cNvPr>
          <p:cNvSpPr/>
          <p:nvPr/>
        </p:nvSpPr>
        <p:spPr>
          <a:xfrm>
            <a:off x="2894458" y="3165537"/>
            <a:ext cx="2902471" cy="32899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37851" y="142096"/>
                  <a:pt x="389243" y="146903"/>
                </a:cubicBezTo>
                <a:cubicBezTo>
                  <a:pt x="549982" y="152007"/>
                  <a:pt x="710833" y="152558"/>
                  <a:pt x="871628" y="155386"/>
                </a:cubicBezTo>
                <a:cubicBezTo>
                  <a:pt x="1026507" y="159805"/>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4ADA7ACC-E809-6F8D-9B14-6500BDAF1764}"/>
              </a:ext>
            </a:extLst>
          </p:cNvPr>
          <p:cNvSpPr/>
          <p:nvPr/>
        </p:nvSpPr>
        <p:spPr>
          <a:xfrm>
            <a:off x="3101140" y="3167283"/>
            <a:ext cx="4160204" cy="29485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51141" y="158285"/>
                  <a:pt x="237665" y="111467"/>
                  <a:pt x="383892" y="109872"/>
                </a:cubicBezTo>
                <a:lnTo>
                  <a:pt x="870290" y="111621"/>
                </a:lnTo>
                <a:cubicBezTo>
                  <a:pt x="1025837" y="113795"/>
                  <a:pt x="1192278" y="109740"/>
                  <a:pt x="1317177" y="122917"/>
                </a:cubicBezTo>
                <a:cubicBezTo>
                  <a:pt x="1442076" y="136094"/>
                  <a:pt x="1552109" y="185208"/>
                  <a:pt x="1619106" y="288758"/>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696220" y="3162586"/>
            <a:ext cx="1619106" cy="28875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324503" y="4381559"/>
            <a:ext cx="1076600" cy="51491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F5EE8CCF-F67C-7F72-43C7-4A2FD5A74E60}"/>
              </a:ext>
            </a:extLst>
          </p:cNvPr>
          <p:cNvSpPr/>
          <p:nvPr/>
        </p:nvSpPr>
        <p:spPr>
          <a:xfrm flipH="1">
            <a:off x="3324507" y="4419214"/>
            <a:ext cx="2527267" cy="47536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84588" y="94321"/>
                  <a:pt x="110850" y="111230"/>
                  <a:pt x="324836" y="148676"/>
                </a:cubicBezTo>
                <a:cubicBezTo>
                  <a:pt x="538822" y="186122"/>
                  <a:pt x="1083278" y="191844"/>
                  <a:pt x="1300359" y="206702"/>
                </a:cubicBezTo>
                <a:cubicBezTo>
                  <a:pt x="1425258" y="219879"/>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389626" y="4369413"/>
            <a:ext cx="5499701" cy="54834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59754 w 1617850"/>
              <a:gd name="connsiteY1" fmla="*/ 177070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20645"/>
              <a:gd name="connsiteY0" fmla="*/ 0 h 290803"/>
              <a:gd name="connsiteX1" fmla="*/ 259754 w 1620645"/>
              <a:gd name="connsiteY1" fmla="*/ 177070 h 290803"/>
              <a:gd name="connsiteX2" fmla="*/ 712118 w 1620645"/>
              <a:gd name="connsiteY2" fmla="*/ 254790 h 290803"/>
              <a:gd name="connsiteX3" fmla="*/ 1254444 w 1620645"/>
              <a:gd name="connsiteY3" fmla="*/ 274032 h 290803"/>
              <a:gd name="connsiteX4" fmla="*/ 1620645 w 1620645"/>
              <a:gd name="connsiteY4" fmla="*/ 290803 h 290803"/>
              <a:gd name="connsiteX0" fmla="*/ 0 w 1613658"/>
              <a:gd name="connsiteY0" fmla="*/ 0 h 290803"/>
              <a:gd name="connsiteX1" fmla="*/ 259754 w 1613658"/>
              <a:gd name="connsiteY1" fmla="*/ 177070 h 290803"/>
              <a:gd name="connsiteX2" fmla="*/ 712118 w 1613658"/>
              <a:gd name="connsiteY2" fmla="*/ 254790 h 290803"/>
              <a:gd name="connsiteX3" fmla="*/ 1254444 w 1613658"/>
              <a:gd name="connsiteY3" fmla="*/ 274032 h 290803"/>
              <a:gd name="connsiteX4" fmla="*/ 1613658 w 1613658"/>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658" h="290803">
                <a:moveTo>
                  <a:pt x="0" y="0"/>
                </a:moveTo>
                <a:cubicBezTo>
                  <a:pt x="71997" y="84452"/>
                  <a:pt x="141068" y="134605"/>
                  <a:pt x="259754" y="177070"/>
                </a:cubicBezTo>
                <a:cubicBezTo>
                  <a:pt x="378440" y="219535"/>
                  <a:pt x="546336" y="238630"/>
                  <a:pt x="712118" y="254790"/>
                </a:cubicBezTo>
                <a:cubicBezTo>
                  <a:pt x="877900" y="270950"/>
                  <a:pt x="1103735" y="282410"/>
                  <a:pt x="1254444" y="274032"/>
                </a:cubicBezTo>
                <a:cubicBezTo>
                  <a:pt x="1405285" y="265647"/>
                  <a:pt x="1463280" y="227238"/>
                  <a:pt x="1613658"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51501C56-DA22-A1B4-D399-FFC0199E53BC}"/>
              </a:ext>
            </a:extLst>
          </p:cNvPr>
          <p:cNvSpPr/>
          <p:nvPr/>
        </p:nvSpPr>
        <p:spPr>
          <a:xfrm flipH="1">
            <a:off x="3332323" y="4398929"/>
            <a:ext cx="3973893" cy="489636"/>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43879 w 1622795"/>
              <a:gd name="connsiteY2" fmla="*/ 211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42788" y="79656"/>
                  <a:pt x="61264" y="126010"/>
                  <a:pt x="235244" y="161327"/>
                </a:cubicBezTo>
                <a:cubicBezTo>
                  <a:pt x="409224" y="196644"/>
                  <a:pt x="858634" y="210071"/>
                  <a:pt x="1043879" y="211902"/>
                </a:cubicBezTo>
                <a:cubicBezTo>
                  <a:pt x="1169465" y="213143"/>
                  <a:pt x="1542214" y="185143"/>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B95B98A-1812-7F88-856C-947954F7FB9E}"/>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266A3E-FD60-15D1-6542-DB2EE16D36B6}"/>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993E02C7-74A1-7143-D27D-3C7DB7D7A130}"/>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C13B2ED7-76C7-CC88-D949-D2E20B1349B7}"/>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34D1DC80-D8D8-B1FD-29AC-2BA6DCB6DE1D}"/>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Oval 79">
            <a:extLst>
              <a:ext uri="{FF2B5EF4-FFF2-40B4-BE49-F238E27FC236}">
                <a16:creationId xmlns:a16="http://schemas.microsoft.com/office/drawing/2014/main" id="{E59A7F9B-068D-46F2-4DB6-4AD2CAA26B48}"/>
              </a:ext>
            </a:extLst>
          </p:cNvPr>
          <p:cNvSpPr/>
          <p:nvPr/>
        </p:nvSpPr>
        <p:spPr>
          <a:xfrm>
            <a:off x="3304835"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7" name="Oval 96">
            <a:extLst>
              <a:ext uri="{FF2B5EF4-FFF2-40B4-BE49-F238E27FC236}">
                <a16:creationId xmlns:a16="http://schemas.microsoft.com/office/drawing/2014/main" id="{F980E202-A7AD-2474-4DB6-044378B2A261}"/>
              </a:ext>
            </a:extLst>
          </p:cNvPr>
          <p:cNvSpPr/>
          <p:nvPr/>
        </p:nvSpPr>
        <p:spPr>
          <a:xfrm>
            <a:off x="2298753"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01" name="Group 100">
            <a:extLst>
              <a:ext uri="{FF2B5EF4-FFF2-40B4-BE49-F238E27FC236}">
                <a16:creationId xmlns:a16="http://schemas.microsoft.com/office/drawing/2014/main" id="{A6F99667-2229-9C9A-049F-05C012F8ABC8}"/>
              </a:ext>
            </a:extLst>
          </p:cNvPr>
          <p:cNvGrpSpPr/>
          <p:nvPr/>
        </p:nvGrpSpPr>
        <p:grpSpPr>
          <a:xfrm>
            <a:off x="8487978" y="3399864"/>
            <a:ext cx="1425635" cy="1079520"/>
            <a:chOff x="6963977" y="3399864"/>
            <a:chExt cx="1425635" cy="1079520"/>
          </a:xfrm>
        </p:grpSpPr>
        <p:sp>
          <p:nvSpPr>
            <p:cNvPr id="295" name="Oval 294">
              <a:extLst>
                <a:ext uri="{FF2B5EF4-FFF2-40B4-BE49-F238E27FC236}">
                  <a16:creationId xmlns:a16="http://schemas.microsoft.com/office/drawing/2014/main" id="{04CA305A-15A9-3CAA-EA17-0D8BC6B63909}"/>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6" name="Oval 295">
              <a:extLst>
                <a:ext uri="{FF2B5EF4-FFF2-40B4-BE49-F238E27FC236}">
                  <a16:creationId xmlns:a16="http://schemas.microsoft.com/office/drawing/2014/main" id="{0535F11D-A02D-25EA-E83E-FDFD845B2D44}"/>
                </a:ext>
              </a:extLst>
            </p:cNvPr>
            <p:cNvSpPr/>
            <p:nvPr/>
          </p:nvSpPr>
          <p:spPr>
            <a:xfrm>
              <a:off x="7630644" y="393430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7" name="Oval 296">
              <a:extLst>
                <a:ext uri="{FF2B5EF4-FFF2-40B4-BE49-F238E27FC236}">
                  <a16:creationId xmlns:a16="http://schemas.microsoft.com/office/drawing/2014/main" id="{C99FD059-CE9F-7232-0960-CB259544C17B}"/>
                </a:ext>
              </a:extLst>
            </p:cNvPr>
            <p:cNvSpPr/>
            <p:nvPr/>
          </p:nvSpPr>
          <p:spPr>
            <a:xfrm>
              <a:off x="8038738" y="392843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98" name="Group 297">
              <a:extLst>
                <a:ext uri="{FF2B5EF4-FFF2-40B4-BE49-F238E27FC236}">
                  <a16:creationId xmlns:a16="http://schemas.microsoft.com/office/drawing/2014/main" id="{02CC5B6A-5C2E-F9E6-E68E-BFCB66215C60}"/>
                </a:ext>
              </a:extLst>
            </p:cNvPr>
            <p:cNvGrpSpPr/>
            <p:nvPr/>
          </p:nvGrpSpPr>
          <p:grpSpPr>
            <a:xfrm>
              <a:off x="7630644" y="3491117"/>
              <a:ext cx="350874" cy="360389"/>
              <a:chOff x="3195085" y="2057961"/>
              <a:chExt cx="350874" cy="360389"/>
            </a:xfrm>
          </p:grpSpPr>
          <p:sp>
            <p:nvSpPr>
              <p:cNvPr id="318" name="Oval 317">
                <a:extLst>
                  <a:ext uri="{FF2B5EF4-FFF2-40B4-BE49-F238E27FC236}">
                    <a16:creationId xmlns:a16="http://schemas.microsoft.com/office/drawing/2014/main" id="{94664BF8-BE40-0A29-2304-96F94F8297C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13E7B228-8084-2337-2236-3FEBF4169161}"/>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78A85F82-9BC5-3E6A-5793-A57F4F8C8BD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1" name="Oval 320">
                <a:extLst>
                  <a:ext uri="{FF2B5EF4-FFF2-40B4-BE49-F238E27FC236}">
                    <a16:creationId xmlns:a16="http://schemas.microsoft.com/office/drawing/2014/main" id="{CEDD6B83-EE2E-462C-A026-AEEAF06B666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2" name="Straight Arrow Connector 321">
                <a:extLst>
                  <a:ext uri="{FF2B5EF4-FFF2-40B4-BE49-F238E27FC236}">
                    <a16:creationId xmlns:a16="http://schemas.microsoft.com/office/drawing/2014/main" id="{DF9B1FDF-48F3-ABE4-66FA-709DEA203D4A}"/>
                  </a:ext>
                </a:extLst>
              </p:cNvPr>
              <p:cNvCxnSpPr>
                <a:cxnSpLocks/>
                <a:stCxn id="320" idx="5"/>
                <a:endCxn id="32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E0D0066A-E71F-3686-DA80-232D6F6AFE72}"/>
                  </a:ext>
                </a:extLst>
              </p:cNvPr>
              <p:cNvCxnSpPr>
                <a:cxnSpLocks/>
                <a:stCxn id="32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99" name="Group 298">
              <a:extLst>
                <a:ext uri="{FF2B5EF4-FFF2-40B4-BE49-F238E27FC236}">
                  <a16:creationId xmlns:a16="http://schemas.microsoft.com/office/drawing/2014/main" id="{58A3FC11-EE58-481C-9686-6C1AD7B76825}"/>
                </a:ext>
              </a:extLst>
            </p:cNvPr>
            <p:cNvGrpSpPr/>
            <p:nvPr/>
          </p:nvGrpSpPr>
          <p:grpSpPr>
            <a:xfrm>
              <a:off x="8098980" y="3960668"/>
              <a:ext cx="246496" cy="256646"/>
              <a:chOff x="3255327" y="2091323"/>
              <a:chExt cx="246496" cy="256646"/>
            </a:xfrm>
          </p:grpSpPr>
          <p:sp>
            <p:nvSpPr>
              <p:cNvPr id="313" name="Oval 312">
                <a:extLst>
                  <a:ext uri="{FF2B5EF4-FFF2-40B4-BE49-F238E27FC236}">
                    <a16:creationId xmlns:a16="http://schemas.microsoft.com/office/drawing/2014/main" id="{7B641DA0-A031-3885-E767-A2C72525BE6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42570A58-981E-2B48-B70F-CF561751E0AC}"/>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7E834E2B-982D-85A0-FBDB-71D36DBBF544}"/>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6" name="Straight Arrow Connector 315">
                <a:extLst>
                  <a:ext uri="{FF2B5EF4-FFF2-40B4-BE49-F238E27FC236}">
                    <a16:creationId xmlns:a16="http://schemas.microsoft.com/office/drawing/2014/main" id="{2FCB5BF0-E94B-69F9-95A4-4C5541B52E2A}"/>
                  </a:ext>
                </a:extLst>
              </p:cNvPr>
              <p:cNvCxnSpPr>
                <a:cxnSpLocks/>
                <a:stCxn id="31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7" name="Straight Arrow Connector 316">
                <a:extLst>
                  <a:ext uri="{FF2B5EF4-FFF2-40B4-BE49-F238E27FC236}">
                    <a16:creationId xmlns:a16="http://schemas.microsoft.com/office/drawing/2014/main" id="{8439B42B-707C-DED3-9D62-1AE1639914FD}"/>
                  </a:ext>
                </a:extLst>
              </p:cNvPr>
              <p:cNvCxnSpPr>
                <a:cxnSpLocks/>
                <a:stCxn id="314" idx="3"/>
                <a:endCxn id="31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FCDB12F1-18C4-1BB0-3E56-BD82F9544B3D}"/>
                </a:ext>
              </a:extLst>
            </p:cNvPr>
            <p:cNvGrpSpPr/>
            <p:nvPr/>
          </p:nvGrpSpPr>
          <p:grpSpPr>
            <a:xfrm>
              <a:off x="7682419" y="3961420"/>
              <a:ext cx="246496" cy="256646"/>
              <a:chOff x="3255327" y="2091323"/>
              <a:chExt cx="246496" cy="256646"/>
            </a:xfrm>
          </p:grpSpPr>
          <p:sp>
            <p:nvSpPr>
              <p:cNvPr id="307" name="Oval 306">
                <a:extLst>
                  <a:ext uri="{FF2B5EF4-FFF2-40B4-BE49-F238E27FC236}">
                    <a16:creationId xmlns:a16="http://schemas.microsoft.com/office/drawing/2014/main" id="{630ACE62-B0F4-1815-A9E6-DE64D378760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8" name="Oval 307">
                <a:extLst>
                  <a:ext uri="{FF2B5EF4-FFF2-40B4-BE49-F238E27FC236}">
                    <a16:creationId xmlns:a16="http://schemas.microsoft.com/office/drawing/2014/main" id="{37F7CE3F-D527-B2A4-FB2F-685FC5CDC91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9" name="Oval 308">
                <a:extLst>
                  <a:ext uri="{FF2B5EF4-FFF2-40B4-BE49-F238E27FC236}">
                    <a16:creationId xmlns:a16="http://schemas.microsoft.com/office/drawing/2014/main" id="{D6B87955-65F2-52C7-CC37-6BBFF373498E}"/>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0" name="Straight Arrow Connector 309">
                <a:extLst>
                  <a:ext uri="{FF2B5EF4-FFF2-40B4-BE49-F238E27FC236}">
                    <a16:creationId xmlns:a16="http://schemas.microsoft.com/office/drawing/2014/main" id="{A0D7B952-BE46-717F-CAC2-89E368AB1577}"/>
                  </a:ext>
                </a:extLst>
              </p:cNvPr>
              <p:cNvCxnSpPr>
                <a:cxnSpLocks/>
                <a:stCxn id="30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1" name="Straight Arrow Connector 310">
                <a:extLst>
                  <a:ext uri="{FF2B5EF4-FFF2-40B4-BE49-F238E27FC236}">
                    <a16:creationId xmlns:a16="http://schemas.microsoft.com/office/drawing/2014/main" id="{B9EEB3D0-19F7-78F0-57E5-28536844F785}"/>
                  </a:ext>
                </a:extLst>
              </p:cNvPr>
              <p:cNvCxnSpPr>
                <a:cxnSpLocks/>
                <a:stCxn id="308" idx="3"/>
                <a:endCxn id="30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01" name="Oval 300">
              <a:extLst>
                <a:ext uri="{FF2B5EF4-FFF2-40B4-BE49-F238E27FC236}">
                  <a16:creationId xmlns:a16="http://schemas.microsoft.com/office/drawing/2014/main" id="{1AA2A2D5-1AC2-4F55-AC50-E6DF64E8AED4}"/>
                </a:ext>
              </a:extLst>
            </p:cNvPr>
            <p:cNvSpPr/>
            <p:nvPr/>
          </p:nvSpPr>
          <p:spPr>
            <a:xfrm>
              <a:off x="7185440"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3" name="Oval 302">
              <a:extLst>
                <a:ext uri="{FF2B5EF4-FFF2-40B4-BE49-F238E27FC236}">
                  <a16:creationId xmlns:a16="http://schemas.microsoft.com/office/drawing/2014/main" id="{F649D822-91CF-952D-C6E3-9667B439A326}"/>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Oval 303">
              <a:extLst>
                <a:ext uri="{FF2B5EF4-FFF2-40B4-BE49-F238E27FC236}">
                  <a16:creationId xmlns:a16="http://schemas.microsoft.com/office/drawing/2014/main" id="{34245609-5A87-9527-45AC-3633ED148A09}"/>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5" name="Oval 304">
              <a:extLst>
                <a:ext uri="{FF2B5EF4-FFF2-40B4-BE49-F238E27FC236}">
                  <a16:creationId xmlns:a16="http://schemas.microsoft.com/office/drawing/2014/main" id="{AD9BE931-333B-082A-34F6-3330B935B481}"/>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3" name="Group 402">
              <a:extLst>
                <a:ext uri="{FF2B5EF4-FFF2-40B4-BE49-F238E27FC236}">
                  <a16:creationId xmlns:a16="http://schemas.microsoft.com/office/drawing/2014/main" id="{F15AE80C-49A0-F1AE-3C9F-C6CEC8B4046D}"/>
                </a:ext>
              </a:extLst>
            </p:cNvPr>
            <p:cNvGrpSpPr/>
            <p:nvPr/>
          </p:nvGrpSpPr>
          <p:grpSpPr>
            <a:xfrm>
              <a:off x="7156925" y="3761029"/>
              <a:ext cx="747402" cy="132635"/>
              <a:chOff x="2879697" y="2486108"/>
              <a:chExt cx="747402" cy="132635"/>
            </a:xfrm>
          </p:grpSpPr>
          <p:sp>
            <p:nvSpPr>
              <p:cNvPr id="404" name="Freeform: Shape 403">
                <a:extLst>
                  <a:ext uri="{FF2B5EF4-FFF2-40B4-BE49-F238E27FC236}">
                    <a16:creationId xmlns:a16="http://schemas.microsoft.com/office/drawing/2014/main" id="{60C8D20E-DEF5-5499-7D1B-70B6AEA3C72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5" name="Freeform: Shape 404">
                <a:extLst>
                  <a:ext uri="{FF2B5EF4-FFF2-40B4-BE49-F238E27FC236}">
                    <a16:creationId xmlns:a16="http://schemas.microsoft.com/office/drawing/2014/main" id="{A6F49715-4FEB-BD6D-C406-61C7748306A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0" name="Group 409">
              <a:extLst>
                <a:ext uri="{FF2B5EF4-FFF2-40B4-BE49-F238E27FC236}">
                  <a16:creationId xmlns:a16="http://schemas.microsoft.com/office/drawing/2014/main" id="{41AFF4DC-A87D-6626-B012-E9794DB259F0}"/>
                </a:ext>
              </a:extLst>
            </p:cNvPr>
            <p:cNvGrpSpPr/>
            <p:nvPr/>
          </p:nvGrpSpPr>
          <p:grpSpPr>
            <a:xfrm>
              <a:off x="7155827" y="3884425"/>
              <a:ext cx="1063372" cy="92216"/>
              <a:chOff x="4768408" y="2603167"/>
              <a:chExt cx="1063372" cy="92216"/>
            </a:xfrm>
          </p:grpSpPr>
          <p:sp>
            <p:nvSpPr>
              <p:cNvPr id="408" name="Freeform: Shape 407">
                <a:extLst>
                  <a:ext uri="{FF2B5EF4-FFF2-40B4-BE49-F238E27FC236}">
                    <a16:creationId xmlns:a16="http://schemas.microsoft.com/office/drawing/2014/main" id="{08E50E20-89CF-41FE-345C-2F9B2D8069F8}"/>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Freeform: Shape 408">
                <a:extLst>
                  <a:ext uri="{FF2B5EF4-FFF2-40B4-BE49-F238E27FC236}">
                    <a16:creationId xmlns:a16="http://schemas.microsoft.com/office/drawing/2014/main" id="{05ED3D49-3892-AEAC-CCBD-A5026EB3194C}"/>
                  </a:ext>
                </a:extLst>
              </p:cNvPr>
              <p:cNvSpPr/>
              <p:nvPr/>
            </p:nvSpPr>
            <p:spPr>
              <a:xfrm>
                <a:off x="4768408" y="2614032"/>
                <a:ext cx="641345" cy="8135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35837" y="68663"/>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9" name="Freeform: Shape 58">
              <a:extLst>
                <a:ext uri="{FF2B5EF4-FFF2-40B4-BE49-F238E27FC236}">
                  <a16:creationId xmlns:a16="http://schemas.microsoft.com/office/drawing/2014/main" id="{FF428CFF-B056-C6D2-5DBC-429CA134A8D0}"/>
                </a:ext>
              </a:extLst>
            </p:cNvPr>
            <p:cNvSpPr/>
            <p:nvPr/>
          </p:nvSpPr>
          <p:spPr>
            <a:xfrm flipH="1">
              <a:off x="7118015" y="4149217"/>
              <a:ext cx="589225" cy="2151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1936A5A9-B120-CE36-FC8A-02E6401DB930}"/>
                </a:ext>
              </a:extLst>
            </p:cNvPr>
            <p:cNvSpPr/>
            <p:nvPr/>
          </p:nvSpPr>
          <p:spPr>
            <a:xfrm flipH="1">
              <a:off x="7209608" y="4198086"/>
              <a:ext cx="697706" cy="16630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AAB415A-DFFE-9BF0-7677-40AD3868A867}"/>
                </a:ext>
              </a:extLst>
            </p:cNvPr>
            <p:cNvSpPr/>
            <p:nvPr/>
          </p:nvSpPr>
          <p:spPr>
            <a:xfrm flipH="1">
              <a:off x="7292179" y="4194118"/>
              <a:ext cx="830764" cy="15969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78605" y="102683"/>
                    <a:pt x="203008" y="109957"/>
                  </a:cubicBezTo>
                  <a:cubicBezTo>
                    <a:pt x="327411" y="117231"/>
                    <a:pt x="346059" y="75493"/>
                    <a:pt x="428111" y="61448"/>
                  </a:cubicBezTo>
                  <a:cubicBezTo>
                    <a:pt x="499182" y="49283"/>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D39371CA-797E-26E0-4EE9-7C6AF2078B50}"/>
                </a:ext>
              </a:extLst>
            </p:cNvPr>
            <p:cNvSpPr/>
            <p:nvPr/>
          </p:nvSpPr>
          <p:spPr>
            <a:xfrm flipH="1">
              <a:off x="7367296" y="4196307"/>
              <a:ext cx="953333" cy="18525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D47E7810-FC33-7ACD-DB14-B06416D1BFA7}"/>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5081C5B0-1361-5E2E-A258-BD4A8109CECD}"/>
                </a:ext>
              </a:extLst>
            </p:cNvPr>
            <p:cNvSpPr/>
            <p:nvPr/>
          </p:nvSpPr>
          <p:spPr>
            <a:xfrm>
              <a:off x="7105307"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43B3C9AD-9ACF-4E2F-B51B-FBCDE6A6C239}"/>
                </a:ext>
              </a:extLst>
            </p:cNvPr>
            <p:cNvSpPr/>
            <p:nvPr/>
          </p:nvSpPr>
          <p:spPr>
            <a:xfrm>
              <a:off x="7265573"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0" name="Oval 99">
              <a:extLst>
                <a:ext uri="{FF2B5EF4-FFF2-40B4-BE49-F238E27FC236}">
                  <a16:creationId xmlns:a16="http://schemas.microsoft.com/office/drawing/2014/main" id="{B51BE7C7-7BEE-A8F3-CE9E-3332DA8970F3}"/>
                </a:ext>
              </a:extLst>
            </p:cNvPr>
            <p:cNvSpPr/>
            <p:nvPr/>
          </p:nvSpPr>
          <p:spPr>
            <a:xfrm>
              <a:off x="7345705"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9" name="Group 18">
            <a:extLst>
              <a:ext uri="{FF2B5EF4-FFF2-40B4-BE49-F238E27FC236}">
                <a16:creationId xmlns:a16="http://schemas.microsoft.com/office/drawing/2014/main" id="{3FA4E247-51ED-7D14-7C90-0CFF9C1762BB}"/>
              </a:ext>
            </a:extLst>
          </p:cNvPr>
          <p:cNvGrpSpPr/>
          <p:nvPr/>
        </p:nvGrpSpPr>
        <p:grpSpPr>
          <a:xfrm>
            <a:off x="7005869" y="3421660"/>
            <a:ext cx="1425635" cy="1079520"/>
            <a:chOff x="5481868" y="3421660"/>
            <a:chExt cx="1425635" cy="1079520"/>
          </a:xfrm>
        </p:grpSpPr>
        <p:sp>
          <p:nvSpPr>
            <p:cNvPr id="355" name="Oval 354">
              <a:extLst>
                <a:ext uri="{FF2B5EF4-FFF2-40B4-BE49-F238E27FC236}">
                  <a16:creationId xmlns:a16="http://schemas.microsoft.com/office/drawing/2014/main" id="{B886FFC0-512A-6858-356E-DC1FD40C7206}"/>
                </a:ext>
              </a:extLst>
            </p:cNvPr>
            <p:cNvSpPr/>
            <p:nvPr/>
          </p:nvSpPr>
          <p:spPr>
            <a:xfrm>
              <a:off x="5481868" y="34216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Oval 355">
              <a:extLst>
                <a:ext uri="{FF2B5EF4-FFF2-40B4-BE49-F238E27FC236}">
                  <a16:creationId xmlns:a16="http://schemas.microsoft.com/office/drawing/2014/main" id="{570EAED8-5535-A267-D110-FA5C9779EDB8}"/>
                </a:ext>
              </a:extLst>
            </p:cNvPr>
            <p:cNvSpPr/>
            <p:nvPr/>
          </p:nvSpPr>
          <p:spPr>
            <a:xfrm>
              <a:off x="6148535" y="395610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7" name="Oval 356">
              <a:extLst>
                <a:ext uri="{FF2B5EF4-FFF2-40B4-BE49-F238E27FC236}">
                  <a16:creationId xmlns:a16="http://schemas.microsoft.com/office/drawing/2014/main" id="{5ADD1B89-B05D-754E-3551-0EA4C9D0E9FE}"/>
                </a:ext>
              </a:extLst>
            </p:cNvPr>
            <p:cNvSpPr/>
            <p:nvPr/>
          </p:nvSpPr>
          <p:spPr>
            <a:xfrm>
              <a:off x="6556629" y="3950230"/>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8" name="Group 357">
              <a:extLst>
                <a:ext uri="{FF2B5EF4-FFF2-40B4-BE49-F238E27FC236}">
                  <a16:creationId xmlns:a16="http://schemas.microsoft.com/office/drawing/2014/main" id="{1B6808E7-1E64-89E0-7091-8F23C522576D}"/>
                </a:ext>
              </a:extLst>
            </p:cNvPr>
            <p:cNvGrpSpPr/>
            <p:nvPr/>
          </p:nvGrpSpPr>
          <p:grpSpPr>
            <a:xfrm>
              <a:off x="6148535" y="3512913"/>
              <a:ext cx="350874" cy="360389"/>
              <a:chOff x="3195085" y="2057961"/>
              <a:chExt cx="350874" cy="360389"/>
            </a:xfrm>
          </p:grpSpPr>
          <p:sp>
            <p:nvSpPr>
              <p:cNvPr id="378" name="Oval 377">
                <a:extLst>
                  <a:ext uri="{FF2B5EF4-FFF2-40B4-BE49-F238E27FC236}">
                    <a16:creationId xmlns:a16="http://schemas.microsoft.com/office/drawing/2014/main" id="{F3308A75-FF95-6D9A-E8B7-9831F494689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9" name="Oval 378">
                <a:extLst>
                  <a:ext uri="{FF2B5EF4-FFF2-40B4-BE49-F238E27FC236}">
                    <a16:creationId xmlns:a16="http://schemas.microsoft.com/office/drawing/2014/main" id="{F55E31CA-D760-261E-15C9-C25AA3B0803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0" name="Oval 379">
                <a:extLst>
                  <a:ext uri="{FF2B5EF4-FFF2-40B4-BE49-F238E27FC236}">
                    <a16:creationId xmlns:a16="http://schemas.microsoft.com/office/drawing/2014/main" id="{16CB48A3-E639-3C15-82A8-AB8F2DFCA0E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1" name="Oval 380">
                <a:extLst>
                  <a:ext uri="{FF2B5EF4-FFF2-40B4-BE49-F238E27FC236}">
                    <a16:creationId xmlns:a16="http://schemas.microsoft.com/office/drawing/2014/main" id="{D134EC56-C09D-D4E4-09AD-15A56687652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82" name="Straight Arrow Connector 381">
                <a:extLst>
                  <a:ext uri="{FF2B5EF4-FFF2-40B4-BE49-F238E27FC236}">
                    <a16:creationId xmlns:a16="http://schemas.microsoft.com/office/drawing/2014/main" id="{89D4E68D-285F-4015-30B0-3972A6264D01}"/>
                  </a:ext>
                </a:extLst>
              </p:cNvPr>
              <p:cNvCxnSpPr>
                <a:cxnSpLocks/>
                <a:stCxn id="380" idx="5"/>
                <a:endCxn id="3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A20AB5AF-AD2D-EE27-0578-EBB8BF36CE2F}"/>
                  </a:ext>
                </a:extLst>
              </p:cNvPr>
              <p:cNvCxnSpPr>
                <a:cxnSpLocks/>
                <a:stCxn id="3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D2B74AFE-88ED-96E6-12EC-9D226B2768EF}"/>
                </a:ext>
              </a:extLst>
            </p:cNvPr>
            <p:cNvGrpSpPr/>
            <p:nvPr/>
          </p:nvGrpSpPr>
          <p:grpSpPr>
            <a:xfrm>
              <a:off x="6616871" y="3982464"/>
              <a:ext cx="246496" cy="256646"/>
              <a:chOff x="3255327" y="2091323"/>
              <a:chExt cx="246496" cy="256646"/>
            </a:xfrm>
          </p:grpSpPr>
          <p:sp>
            <p:nvSpPr>
              <p:cNvPr id="373" name="Oval 372">
                <a:extLst>
                  <a:ext uri="{FF2B5EF4-FFF2-40B4-BE49-F238E27FC236}">
                    <a16:creationId xmlns:a16="http://schemas.microsoft.com/office/drawing/2014/main" id="{95BE1EF6-E36A-9A3A-B5AA-F3F8E8FAFF7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4" name="Oval 373">
                <a:extLst>
                  <a:ext uri="{FF2B5EF4-FFF2-40B4-BE49-F238E27FC236}">
                    <a16:creationId xmlns:a16="http://schemas.microsoft.com/office/drawing/2014/main" id="{12E34BA9-A1DB-4976-23F0-A097E6AF537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5" name="Oval 374">
                <a:extLst>
                  <a:ext uri="{FF2B5EF4-FFF2-40B4-BE49-F238E27FC236}">
                    <a16:creationId xmlns:a16="http://schemas.microsoft.com/office/drawing/2014/main" id="{D521FF9D-4DBC-1C42-FC72-D075BA081C1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6" name="Straight Arrow Connector 375">
                <a:extLst>
                  <a:ext uri="{FF2B5EF4-FFF2-40B4-BE49-F238E27FC236}">
                    <a16:creationId xmlns:a16="http://schemas.microsoft.com/office/drawing/2014/main" id="{6E4B700A-1DCE-65E2-C93A-F8E2E36AEDFB}"/>
                  </a:ext>
                </a:extLst>
              </p:cNvPr>
              <p:cNvCxnSpPr>
                <a:cxnSpLocks/>
                <a:stCxn id="3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7" name="Straight Arrow Connector 376">
                <a:extLst>
                  <a:ext uri="{FF2B5EF4-FFF2-40B4-BE49-F238E27FC236}">
                    <a16:creationId xmlns:a16="http://schemas.microsoft.com/office/drawing/2014/main" id="{000BB5AD-E6F3-709D-E085-CA70C19B8A32}"/>
                  </a:ext>
                </a:extLst>
              </p:cNvPr>
              <p:cNvCxnSpPr>
                <a:cxnSpLocks/>
                <a:stCxn id="374" idx="3"/>
                <a:endCxn id="3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0" name="Group 359">
              <a:extLst>
                <a:ext uri="{FF2B5EF4-FFF2-40B4-BE49-F238E27FC236}">
                  <a16:creationId xmlns:a16="http://schemas.microsoft.com/office/drawing/2014/main" id="{8368F10D-CDC2-5523-6710-A8391C3DB2DE}"/>
                </a:ext>
              </a:extLst>
            </p:cNvPr>
            <p:cNvGrpSpPr/>
            <p:nvPr/>
          </p:nvGrpSpPr>
          <p:grpSpPr>
            <a:xfrm>
              <a:off x="6200310" y="3983216"/>
              <a:ext cx="246496" cy="256646"/>
              <a:chOff x="3255327" y="2091323"/>
              <a:chExt cx="246496" cy="256646"/>
            </a:xfrm>
          </p:grpSpPr>
          <p:sp>
            <p:nvSpPr>
              <p:cNvPr id="367" name="Oval 366">
                <a:extLst>
                  <a:ext uri="{FF2B5EF4-FFF2-40B4-BE49-F238E27FC236}">
                    <a16:creationId xmlns:a16="http://schemas.microsoft.com/office/drawing/2014/main" id="{693A6B42-B3E5-1196-DC5D-57DE4561A9B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8" name="Oval 367">
                <a:extLst>
                  <a:ext uri="{FF2B5EF4-FFF2-40B4-BE49-F238E27FC236}">
                    <a16:creationId xmlns:a16="http://schemas.microsoft.com/office/drawing/2014/main" id="{A563A7E3-3874-DE44-ECED-96EFAD34FA34}"/>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9" name="Oval 368">
                <a:extLst>
                  <a:ext uri="{FF2B5EF4-FFF2-40B4-BE49-F238E27FC236}">
                    <a16:creationId xmlns:a16="http://schemas.microsoft.com/office/drawing/2014/main" id="{5C3A0A68-9FC8-F662-52ED-A89131AE5487}"/>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0" name="Straight Arrow Connector 369">
                <a:extLst>
                  <a:ext uri="{FF2B5EF4-FFF2-40B4-BE49-F238E27FC236}">
                    <a16:creationId xmlns:a16="http://schemas.microsoft.com/office/drawing/2014/main" id="{185EEF54-E28C-32EA-5A11-C5A289E0013C}"/>
                  </a:ext>
                </a:extLst>
              </p:cNvPr>
              <p:cNvCxnSpPr>
                <a:cxnSpLocks/>
                <a:stCxn id="36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1" name="Straight Arrow Connector 370">
                <a:extLst>
                  <a:ext uri="{FF2B5EF4-FFF2-40B4-BE49-F238E27FC236}">
                    <a16:creationId xmlns:a16="http://schemas.microsoft.com/office/drawing/2014/main" id="{9DF161AE-078E-67F4-DC60-BFC4CD63AA07}"/>
                  </a:ext>
                </a:extLst>
              </p:cNvPr>
              <p:cNvCxnSpPr>
                <a:cxnSpLocks/>
                <a:stCxn id="368" idx="3"/>
                <a:endCxn id="36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61" name="Oval 360">
              <a:extLst>
                <a:ext uri="{FF2B5EF4-FFF2-40B4-BE49-F238E27FC236}">
                  <a16:creationId xmlns:a16="http://schemas.microsoft.com/office/drawing/2014/main" id="{80084B09-3B64-BB24-1BC5-C4E4A93B4E59}"/>
                </a:ext>
              </a:extLst>
            </p:cNvPr>
            <p:cNvSpPr/>
            <p:nvPr/>
          </p:nvSpPr>
          <p:spPr>
            <a:xfrm>
              <a:off x="5782216"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3" name="Oval 362">
              <a:extLst>
                <a:ext uri="{FF2B5EF4-FFF2-40B4-BE49-F238E27FC236}">
                  <a16:creationId xmlns:a16="http://schemas.microsoft.com/office/drawing/2014/main" id="{A02200EC-B9D4-E75C-3004-671D567A69B4}"/>
                </a:ext>
              </a:extLst>
            </p:cNvPr>
            <p:cNvSpPr/>
            <p:nvPr/>
          </p:nvSpPr>
          <p:spPr>
            <a:xfrm>
              <a:off x="5656528" y="3891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4" name="Oval 363">
              <a:extLst>
                <a:ext uri="{FF2B5EF4-FFF2-40B4-BE49-F238E27FC236}">
                  <a16:creationId xmlns:a16="http://schemas.microsoft.com/office/drawing/2014/main" id="{3BA50DDC-0446-C818-45FA-CF1842695923}"/>
                </a:ext>
              </a:extLst>
            </p:cNvPr>
            <p:cNvSpPr/>
            <p:nvPr/>
          </p:nvSpPr>
          <p:spPr>
            <a:xfrm>
              <a:off x="5793978" y="38989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5" name="Oval 364">
              <a:extLst>
                <a:ext uri="{FF2B5EF4-FFF2-40B4-BE49-F238E27FC236}">
                  <a16:creationId xmlns:a16="http://schemas.microsoft.com/office/drawing/2014/main" id="{10634708-F930-D902-BC8E-A993AC140CDF}"/>
                </a:ext>
              </a:extLst>
            </p:cNvPr>
            <p:cNvSpPr/>
            <p:nvPr/>
          </p:nvSpPr>
          <p:spPr>
            <a:xfrm>
              <a:off x="5727499" y="34494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0" name="Group 399">
              <a:extLst>
                <a:ext uri="{FF2B5EF4-FFF2-40B4-BE49-F238E27FC236}">
                  <a16:creationId xmlns:a16="http://schemas.microsoft.com/office/drawing/2014/main" id="{9D0631D9-CE87-E131-B44E-A783FE4CAFBF}"/>
                </a:ext>
              </a:extLst>
            </p:cNvPr>
            <p:cNvGrpSpPr/>
            <p:nvPr/>
          </p:nvGrpSpPr>
          <p:grpSpPr>
            <a:xfrm>
              <a:off x="5676890" y="3788127"/>
              <a:ext cx="747402" cy="132635"/>
              <a:chOff x="2879697" y="2486108"/>
              <a:chExt cx="747402" cy="132635"/>
            </a:xfrm>
          </p:grpSpPr>
          <p:sp>
            <p:nvSpPr>
              <p:cNvPr id="401" name="Freeform: Shape 400">
                <a:extLst>
                  <a:ext uri="{FF2B5EF4-FFF2-40B4-BE49-F238E27FC236}">
                    <a16:creationId xmlns:a16="http://schemas.microsoft.com/office/drawing/2014/main" id="{6907A6E2-FE63-07A0-66CF-A736FDB04A1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2" name="Freeform: Shape 401">
                <a:extLst>
                  <a:ext uri="{FF2B5EF4-FFF2-40B4-BE49-F238E27FC236}">
                    <a16:creationId xmlns:a16="http://schemas.microsoft.com/office/drawing/2014/main" id="{852A9317-C815-D1BA-13AB-7B02B2CAC123}"/>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1" name="Group 410">
              <a:extLst>
                <a:ext uri="{FF2B5EF4-FFF2-40B4-BE49-F238E27FC236}">
                  <a16:creationId xmlns:a16="http://schemas.microsoft.com/office/drawing/2014/main" id="{D6E1B088-4F69-7099-E595-C25B71772528}"/>
                </a:ext>
              </a:extLst>
            </p:cNvPr>
            <p:cNvGrpSpPr/>
            <p:nvPr/>
          </p:nvGrpSpPr>
          <p:grpSpPr>
            <a:xfrm>
              <a:off x="5674746" y="3901082"/>
              <a:ext cx="1063431" cy="98682"/>
              <a:chOff x="4768349" y="2603225"/>
              <a:chExt cx="1063431" cy="98682"/>
            </a:xfrm>
          </p:grpSpPr>
          <p:sp>
            <p:nvSpPr>
              <p:cNvPr id="412" name="Freeform: Shape 411">
                <a:extLst>
                  <a:ext uri="{FF2B5EF4-FFF2-40B4-BE49-F238E27FC236}">
                    <a16:creationId xmlns:a16="http://schemas.microsoft.com/office/drawing/2014/main" id="{279D8BF3-6CAF-65F1-F7AB-0F079D48A23C}"/>
                  </a:ext>
                </a:extLst>
              </p:cNvPr>
              <p:cNvSpPr/>
              <p:nvPr/>
            </p:nvSpPr>
            <p:spPr>
              <a:xfrm>
                <a:off x="4912357" y="2603225"/>
                <a:ext cx="919423" cy="91193"/>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35986 h 91251"/>
                  <a:gd name="connsiteX1" fmla="*/ 195943 w 924447"/>
                  <a:gd name="connsiteY1" fmla="*/ 46034 h 91251"/>
                  <a:gd name="connsiteX2" fmla="*/ 492369 w 924447"/>
                  <a:gd name="connsiteY2" fmla="*/ 817 h 91251"/>
                  <a:gd name="connsiteX3" fmla="*/ 924447 w 924447"/>
                  <a:gd name="connsiteY3" fmla="*/ 91251 h 91251"/>
                  <a:gd name="connsiteX0" fmla="*/ 0 w 919423"/>
                  <a:gd name="connsiteY0" fmla="*/ 10807 h 91193"/>
                  <a:gd name="connsiteX1" fmla="*/ 190919 w 919423"/>
                  <a:gd name="connsiteY1" fmla="*/ 45976 h 91193"/>
                  <a:gd name="connsiteX2" fmla="*/ 487345 w 919423"/>
                  <a:gd name="connsiteY2" fmla="*/ 759 h 91193"/>
                  <a:gd name="connsiteX3" fmla="*/ 919423 w 919423"/>
                  <a:gd name="connsiteY3" fmla="*/ 91193 h 91193"/>
                </a:gdLst>
                <a:ahLst/>
                <a:cxnLst>
                  <a:cxn ang="0">
                    <a:pos x="connsiteX0" y="connsiteY0"/>
                  </a:cxn>
                  <a:cxn ang="0">
                    <a:pos x="connsiteX1" y="connsiteY1"/>
                  </a:cxn>
                  <a:cxn ang="0">
                    <a:pos x="connsiteX2" y="connsiteY2"/>
                  </a:cxn>
                  <a:cxn ang="0">
                    <a:pos x="connsiteX3" y="connsiteY3"/>
                  </a:cxn>
                </a:cxnLst>
                <a:rect l="l" t="t" r="r" b="b"/>
                <a:pathLst>
                  <a:path w="919423" h="91193">
                    <a:moveTo>
                      <a:pt x="0" y="10807"/>
                    </a:moveTo>
                    <a:cubicBezTo>
                      <a:pt x="19678" y="32578"/>
                      <a:pt x="109695" y="47651"/>
                      <a:pt x="190919" y="45976"/>
                    </a:cubicBezTo>
                    <a:cubicBezTo>
                      <a:pt x="272143" y="44301"/>
                      <a:pt x="365928" y="-6777"/>
                      <a:pt x="487345" y="759"/>
                    </a:cubicBezTo>
                    <a:cubicBezTo>
                      <a:pt x="608762" y="8295"/>
                      <a:pt x="760324" y="7458"/>
                      <a:pt x="919423" y="9119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3" name="Freeform: Shape 412">
                <a:extLst>
                  <a:ext uri="{FF2B5EF4-FFF2-40B4-BE49-F238E27FC236}">
                    <a16:creationId xmlns:a16="http://schemas.microsoft.com/office/drawing/2014/main" id="{0F0BB8D9-66D8-420F-1569-511421CE1345}"/>
                  </a:ext>
                </a:extLst>
              </p:cNvPr>
              <p:cNvSpPr/>
              <p:nvPr/>
            </p:nvSpPr>
            <p:spPr>
              <a:xfrm>
                <a:off x="4768349" y="2614032"/>
                <a:ext cx="641404" cy="8787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7875"/>
                  <a:gd name="connsiteX1" fmla="*/ 73671 w 641404"/>
                  <a:gd name="connsiteY1" fmla="*/ 75362 h 87875"/>
                  <a:gd name="connsiteX2" fmla="*/ 313661 w 641404"/>
                  <a:gd name="connsiteY2" fmla="*/ 87753 h 87875"/>
                  <a:gd name="connsiteX3" fmla="*/ 641404 w 641404"/>
                  <a:gd name="connsiteY3" fmla="*/ 70338 h 87875"/>
                </a:gdLst>
                <a:ahLst/>
                <a:cxnLst>
                  <a:cxn ang="0">
                    <a:pos x="connsiteX0" y="connsiteY0"/>
                  </a:cxn>
                  <a:cxn ang="0">
                    <a:pos x="connsiteX1" y="connsiteY1"/>
                  </a:cxn>
                  <a:cxn ang="0">
                    <a:pos x="connsiteX2" y="connsiteY2"/>
                  </a:cxn>
                  <a:cxn ang="0">
                    <a:pos x="connsiteX3" y="connsiteY3"/>
                  </a:cxn>
                </a:cxnLst>
                <a:rect l="l" t="t" r="r" b="b"/>
                <a:pathLst>
                  <a:path w="641404" h="87875">
                    <a:moveTo>
                      <a:pt x="3333" y="0"/>
                    </a:moveTo>
                    <a:cubicBezTo>
                      <a:pt x="-10902" y="37262"/>
                      <a:pt x="21950" y="60737"/>
                      <a:pt x="73671" y="75362"/>
                    </a:cubicBezTo>
                    <a:cubicBezTo>
                      <a:pt x="125392" y="89987"/>
                      <a:pt x="313661" y="87753"/>
                      <a:pt x="313661" y="87753"/>
                    </a:cubicBezTo>
                    <a:cubicBezTo>
                      <a:pt x="419169" y="8942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4" name="Freeform: Shape 53">
              <a:extLst>
                <a:ext uri="{FF2B5EF4-FFF2-40B4-BE49-F238E27FC236}">
                  <a16:creationId xmlns:a16="http://schemas.microsoft.com/office/drawing/2014/main" id="{50FF9D1A-A180-C7C0-E0DD-7ACF260A214C}"/>
                </a:ext>
              </a:extLst>
            </p:cNvPr>
            <p:cNvSpPr/>
            <p:nvPr/>
          </p:nvSpPr>
          <p:spPr>
            <a:xfrm flipH="1">
              <a:off x="5717018" y="4184647"/>
              <a:ext cx="497201" cy="17974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25B485E8-0D3C-5F08-8967-314039B80385}"/>
                </a:ext>
              </a:extLst>
            </p:cNvPr>
            <p:cNvSpPr/>
            <p:nvPr/>
          </p:nvSpPr>
          <p:spPr>
            <a:xfrm flipH="1">
              <a:off x="5720506" y="4233515"/>
              <a:ext cx="693788" cy="12550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DD9CBABB-A528-54B1-B890-4AE8B0A163D2}"/>
                </a:ext>
              </a:extLst>
            </p:cNvPr>
            <p:cNvSpPr/>
            <p:nvPr/>
          </p:nvSpPr>
          <p:spPr>
            <a:xfrm flipH="1">
              <a:off x="5720506" y="4229547"/>
              <a:ext cx="909418" cy="13819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19D4EC85-11FF-E19B-A3DA-64454FB64F74}"/>
                </a:ext>
              </a:extLst>
            </p:cNvPr>
            <p:cNvSpPr/>
            <p:nvPr/>
          </p:nvSpPr>
          <p:spPr>
            <a:xfrm flipH="1">
              <a:off x="5798732" y="4231736"/>
              <a:ext cx="1028875" cy="15870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62CCF220-644E-726F-5134-FFCA8F85BA78}"/>
                </a:ext>
              </a:extLst>
            </p:cNvPr>
            <p:cNvSpPr/>
            <p:nvPr/>
          </p:nvSpPr>
          <p:spPr>
            <a:xfrm>
              <a:off x="5758641" y="347462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91F626A0-719B-A6AC-7776-59848CB83B93}"/>
                </a:ext>
              </a:extLst>
            </p:cNvPr>
            <p:cNvSpPr/>
            <p:nvPr/>
          </p:nvSpPr>
          <p:spPr>
            <a:xfrm>
              <a:off x="5700500"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4" name="Group 13">
            <a:extLst>
              <a:ext uri="{FF2B5EF4-FFF2-40B4-BE49-F238E27FC236}">
                <a16:creationId xmlns:a16="http://schemas.microsoft.com/office/drawing/2014/main" id="{A0814E00-8C71-CE2F-27D3-C64BFA915D88}"/>
              </a:ext>
            </a:extLst>
          </p:cNvPr>
          <p:cNvGrpSpPr/>
          <p:nvPr/>
        </p:nvGrpSpPr>
        <p:grpSpPr>
          <a:xfrm>
            <a:off x="5545637" y="3443456"/>
            <a:ext cx="1425635" cy="1079520"/>
            <a:chOff x="4021636" y="3443456"/>
            <a:chExt cx="1425635" cy="1079520"/>
          </a:xfrm>
        </p:grpSpPr>
        <p:sp>
          <p:nvSpPr>
            <p:cNvPr id="325" name="Oval 324">
              <a:extLst>
                <a:ext uri="{FF2B5EF4-FFF2-40B4-BE49-F238E27FC236}">
                  <a16:creationId xmlns:a16="http://schemas.microsoft.com/office/drawing/2014/main" id="{5A89A09F-CEE2-D888-6855-ABCF94000F18}"/>
                </a:ext>
              </a:extLst>
            </p:cNvPr>
            <p:cNvSpPr/>
            <p:nvPr/>
          </p:nvSpPr>
          <p:spPr>
            <a:xfrm>
              <a:off x="4021636" y="3443456"/>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7" name="Oval 326">
              <a:extLst>
                <a:ext uri="{FF2B5EF4-FFF2-40B4-BE49-F238E27FC236}">
                  <a16:creationId xmlns:a16="http://schemas.microsoft.com/office/drawing/2014/main" id="{95DA51DA-F6CE-B9AE-E70C-CDE29622B131}"/>
                </a:ext>
              </a:extLst>
            </p:cNvPr>
            <p:cNvSpPr/>
            <p:nvPr/>
          </p:nvSpPr>
          <p:spPr>
            <a:xfrm>
              <a:off x="5096397" y="397202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28" name="Group 327">
              <a:extLst>
                <a:ext uri="{FF2B5EF4-FFF2-40B4-BE49-F238E27FC236}">
                  <a16:creationId xmlns:a16="http://schemas.microsoft.com/office/drawing/2014/main" id="{6000A6D1-216D-824F-ACDE-F2ACAE618771}"/>
                </a:ext>
              </a:extLst>
            </p:cNvPr>
            <p:cNvGrpSpPr/>
            <p:nvPr/>
          </p:nvGrpSpPr>
          <p:grpSpPr>
            <a:xfrm>
              <a:off x="4688303" y="3534709"/>
              <a:ext cx="350874" cy="360389"/>
              <a:chOff x="3195085" y="2057961"/>
              <a:chExt cx="350874" cy="360389"/>
            </a:xfrm>
          </p:grpSpPr>
          <p:sp>
            <p:nvSpPr>
              <p:cNvPr id="348" name="Oval 347">
                <a:extLst>
                  <a:ext uri="{FF2B5EF4-FFF2-40B4-BE49-F238E27FC236}">
                    <a16:creationId xmlns:a16="http://schemas.microsoft.com/office/drawing/2014/main" id="{78E425BA-BB43-B4D2-22C6-1D3C70E16B2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9" name="Oval 348">
                <a:extLst>
                  <a:ext uri="{FF2B5EF4-FFF2-40B4-BE49-F238E27FC236}">
                    <a16:creationId xmlns:a16="http://schemas.microsoft.com/office/drawing/2014/main" id="{0D865E9F-AE58-5BB3-6444-8DC07979106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0" name="Oval 349">
                <a:extLst>
                  <a:ext uri="{FF2B5EF4-FFF2-40B4-BE49-F238E27FC236}">
                    <a16:creationId xmlns:a16="http://schemas.microsoft.com/office/drawing/2014/main" id="{BD615339-3E46-3A81-8A14-FFE9361755D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1" name="Oval 350">
                <a:extLst>
                  <a:ext uri="{FF2B5EF4-FFF2-40B4-BE49-F238E27FC236}">
                    <a16:creationId xmlns:a16="http://schemas.microsoft.com/office/drawing/2014/main" id="{D6DB65D3-78C8-2515-2A5F-39F42CE03FE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52" name="Straight Arrow Connector 351">
                <a:extLst>
                  <a:ext uri="{FF2B5EF4-FFF2-40B4-BE49-F238E27FC236}">
                    <a16:creationId xmlns:a16="http://schemas.microsoft.com/office/drawing/2014/main" id="{C7E956BA-06C4-FDC9-1D2B-4C1483776861}"/>
                  </a:ext>
                </a:extLst>
              </p:cNvPr>
              <p:cNvCxnSpPr>
                <a:cxnSpLocks/>
                <a:stCxn id="350" idx="5"/>
                <a:endCxn id="35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53" name="Straight Arrow Connector 352">
                <a:extLst>
                  <a:ext uri="{FF2B5EF4-FFF2-40B4-BE49-F238E27FC236}">
                    <a16:creationId xmlns:a16="http://schemas.microsoft.com/office/drawing/2014/main" id="{B842C119-0D13-F4A9-9AF4-BC861675D7A9}"/>
                  </a:ext>
                </a:extLst>
              </p:cNvPr>
              <p:cNvCxnSpPr>
                <a:cxnSpLocks/>
                <a:stCxn id="35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78A26B8B-7A90-046A-B7A9-055B3735B848}"/>
                </a:ext>
              </a:extLst>
            </p:cNvPr>
            <p:cNvGrpSpPr/>
            <p:nvPr/>
          </p:nvGrpSpPr>
          <p:grpSpPr>
            <a:xfrm>
              <a:off x="5156639" y="4004260"/>
              <a:ext cx="246496" cy="256646"/>
              <a:chOff x="3255327" y="2091323"/>
              <a:chExt cx="246496" cy="256646"/>
            </a:xfrm>
          </p:grpSpPr>
          <p:sp>
            <p:nvSpPr>
              <p:cNvPr id="343" name="Oval 342">
                <a:extLst>
                  <a:ext uri="{FF2B5EF4-FFF2-40B4-BE49-F238E27FC236}">
                    <a16:creationId xmlns:a16="http://schemas.microsoft.com/office/drawing/2014/main" id="{F2D0D3B2-1054-9DCA-D893-DA5976600EF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4" name="Oval 343">
                <a:extLst>
                  <a:ext uri="{FF2B5EF4-FFF2-40B4-BE49-F238E27FC236}">
                    <a16:creationId xmlns:a16="http://schemas.microsoft.com/office/drawing/2014/main" id="{D05CC2A2-180C-C2AF-4148-8F73F673C64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5" name="Oval 344">
                <a:extLst>
                  <a:ext uri="{FF2B5EF4-FFF2-40B4-BE49-F238E27FC236}">
                    <a16:creationId xmlns:a16="http://schemas.microsoft.com/office/drawing/2014/main" id="{A838E51C-44B5-1C25-1D53-2BB3CC4FE07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6" name="Straight Arrow Connector 345">
                <a:extLst>
                  <a:ext uri="{FF2B5EF4-FFF2-40B4-BE49-F238E27FC236}">
                    <a16:creationId xmlns:a16="http://schemas.microsoft.com/office/drawing/2014/main" id="{45B29AF6-DADE-820E-C0CB-E208BBA934E1}"/>
                  </a:ext>
                </a:extLst>
              </p:cNvPr>
              <p:cNvCxnSpPr>
                <a:cxnSpLocks/>
                <a:stCxn id="34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7" name="Straight Arrow Connector 346">
                <a:extLst>
                  <a:ext uri="{FF2B5EF4-FFF2-40B4-BE49-F238E27FC236}">
                    <a16:creationId xmlns:a16="http://schemas.microsoft.com/office/drawing/2014/main" id="{9988C538-1F80-5042-3B85-950327B958C0}"/>
                  </a:ext>
                </a:extLst>
              </p:cNvPr>
              <p:cNvCxnSpPr>
                <a:cxnSpLocks/>
                <a:stCxn id="344" idx="3"/>
                <a:endCxn id="34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30" name="Group 329">
              <a:extLst>
                <a:ext uri="{FF2B5EF4-FFF2-40B4-BE49-F238E27FC236}">
                  <a16:creationId xmlns:a16="http://schemas.microsoft.com/office/drawing/2014/main" id="{FC21B425-ECB5-4CA6-C02F-9F8343D5039E}"/>
                </a:ext>
              </a:extLst>
            </p:cNvPr>
            <p:cNvGrpSpPr/>
            <p:nvPr/>
          </p:nvGrpSpPr>
          <p:grpSpPr>
            <a:xfrm>
              <a:off x="4679836" y="3971650"/>
              <a:ext cx="350874" cy="360389"/>
              <a:chOff x="3195085" y="2057961"/>
              <a:chExt cx="350874" cy="360389"/>
            </a:xfrm>
          </p:grpSpPr>
          <p:sp>
            <p:nvSpPr>
              <p:cNvPr id="336" name="Oval 335">
                <a:extLst>
                  <a:ext uri="{FF2B5EF4-FFF2-40B4-BE49-F238E27FC236}">
                    <a16:creationId xmlns:a16="http://schemas.microsoft.com/office/drawing/2014/main" id="{E599C19A-CE98-19C1-046D-585F5022AF5B}"/>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7" name="Oval 336">
                <a:extLst>
                  <a:ext uri="{FF2B5EF4-FFF2-40B4-BE49-F238E27FC236}">
                    <a16:creationId xmlns:a16="http://schemas.microsoft.com/office/drawing/2014/main" id="{9FE2816E-FA61-C4ED-82A5-2984FA3AFBB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8" name="Oval 337">
                <a:extLst>
                  <a:ext uri="{FF2B5EF4-FFF2-40B4-BE49-F238E27FC236}">
                    <a16:creationId xmlns:a16="http://schemas.microsoft.com/office/drawing/2014/main" id="{2D439F50-1BE1-6B8E-5DCB-C966EC08105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9" name="Oval 338">
                <a:extLst>
                  <a:ext uri="{FF2B5EF4-FFF2-40B4-BE49-F238E27FC236}">
                    <a16:creationId xmlns:a16="http://schemas.microsoft.com/office/drawing/2014/main" id="{4586F694-870F-8B89-3D32-341140F9589A}"/>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0" name="Straight Arrow Connector 339">
                <a:extLst>
                  <a:ext uri="{FF2B5EF4-FFF2-40B4-BE49-F238E27FC236}">
                    <a16:creationId xmlns:a16="http://schemas.microsoft.com/office/drawing/2014/main" id="{461E40E0-EDB4-8E5C-E98D-244A50442DD3}"/>
                  </a:ext>
                </a:extLst>
              </p:cNvPr>
              <p:cNvCxnSpPr>
                <a:cxnSpLocks/>
                <a:stCxn id="33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1" name="Straight Arrow Connector 340">
                <a:extLst>
                  <a:ext uri="{FF2B5EF4-FFF2-40B4-BE49-F238E27FC236}">
                    <a16:creationId xmlns:a16="http://schemas.microsoft.com/office/drawing/2014/main" id="{6DF86D00-7A80-9317-F85B-4B9AF7C08C4A}"/>
                  </a:ext>
                </a:extLst>
              </p:cNvPr>
              <p:cNvCxnSpPr>
                <a:cxnSpLocks/>
                <a:stCxn id="338" idx="3"/>
                <a:endCxn id="33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31" name="Oval 330">
              <a:extLst>
                <a:ext uri="{FF2B5EF4-FFF2-40B4-BE49-F238E27FC236}">
                  <a16:creationId xmlns:a16="http://schemas.microsoft.com/office/drawing/2014/main" id="{28036BED-8F05-83E2-A1ED-02CCD2DE5806}"/>
                </a:ext>
              </a:extLst>
            </p:cNvPr>
            <p:cNvSpPr/>
            <p:nvPr/>
          </p:nvSpPr>
          <p:spPr>
            <a:xfrm>
              <a:off x="4321862"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3" name="Oval 332">
              <a:extLst>
                <a:ext uri="{FF2B5EF4-FFF2-40B4-BE49-F238E27FC236}">
                  <a16:creationId xmlns:a16="http://schemas.microsoft.com/office/drawing/2014/main" id="{DF3F7856-2E81-DCAE-4F71-7B27E170D63D}"/>
                </a:ext>
              </a:extLst>
            </p:cNvPr>
            <p:cNvSpPr/>
            <p:nvPr/>
          </p:nvSpPr>
          <p:spPr>
            <a:xfrm>
              <a:off x="4196296" y="39128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4" name="Oval 333">
              <a:extLst>
                <a:ext uri="{FF2B5EF4-FFF2-40B4-BE49-F238E27FC236}">
                  <a16:creationId xmlns:a16="http://schemas.microsoft.com/office/drawing/2014/main" id="{D2259D8B-19D1-1516-6A4A-61E4EE8C0FDE}"/>
                </a:ext>
              </a:extLst>
            </p:cNvPr>
            <p:cNvSpPr/>
            <p:nvPr/>
          </p:nvSpPr>
          <p:spPr>
            <a:xfrm>
              <a:off x="4333746" y="39207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5" name="Oval 334">
              <a:extLst>
                <a:ext uri="{FF2B5EF4-FFF2-40B4-BE49-F238E27FC236}">
                  <a16:creationId xmlns:a16="http://schemas.microsoft.com/office/drawing/2014/main" id="{7D00C9EA-11D6-521A-D9E5-323FEF02FB4F}"/>
                </a:ext>
              </a:extLst>
            </p:cNvPr>
            <p:cNvSpPr/>
            <p:nvPr/>
          </p:nvSpPr>
          <p:spPr>
            <a:xfrm>
              <a:off x="4267267" y="347120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7" name="Group 396">
              <a:extLst>
                <a:ext uri="{FF2B5EF4-FFF2-40B4-BE49-F238E27FC236}">
                  <a16:creationId xmlns:a16="http://schemas.microsoft.com/office/drawing/2014/main" id="{357B2D23-F464-00D5-566D-112A92847901}"/>
                </a:ext>
              </a:extLst>
            </p:cNvPr>
            <p:cNvGrpSpPr/>
            <p:nvPr/>
          </p:nvGrpSpPr>
          <p:grpSpPr>
            <a:xfrm>
              <a:off x="4223597" y="3814202"/>
              <a:ext cx="747402" cy="132635"/>
              <a:chOff x="2879697" y="2486108"/>
              <a:chExt cx="747402" cy="132635"/>
            </a:xfrm>
          </p:grpSpPr>
          <p:sp>
            <p:nvSpPr>
              <p:cNvPr id="398" name="Freeform: Shape 397">
                <a:extLst>
                  <a:ext uri="{FF2B5EF4-FFF2-40B4-BE49-F238E27FC236}">
                    <a16:creationId xmlns:a16="http://schemas.microsoft.com/office/drawing/2014/main" id="{BA5B1B68-F88B-CB85-5663-15CDF9E93253}"/>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9" name="Freeform: Shape 398">
                <a:extLst>
                  <a:ext uri="{FF2B5EF4-FFF2-40B4-BE49-F238E27FC236}">
                    <a16:creationId xmlns:a16="http://schemas.microsoft.com/office/drawing/2014/main" id="{6100CFE8-B8E6-9DF5-640F-056C5706043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4" name="Group 413">
              <a:extLst>
                <a:ext uri="{FF2B5EF4-FFF2-40B4-BE49-F238E27FC236}">
                  <a16:creationId xmlns:a16="http://schemas.microsoft.com/office/drawing/2014/main" id="{14547DC9-8756-545D-8367-4E2CCAD18E0F}"/>
                </a:ext>
              </a:extLst>
            </p:cNvPr>
            <p:cNvGrpSpPr/>
            <p:nvPr/>
          </p:nvGrpSpPr>
          <p:grpSpPr>
            <a:xfrm>
              <a:off x="4214365" y="3927942"/>
              <a:ext cx="1063431" cy="94726"/>
              <a:chOff x="4768349" y="2603193"/>
              <a:chExt cx="1063431" cy="94726"/>
            </a:xfrm>
          </p:grpSpPr>
          <p:sp>
            <p:nvSpPr>
              <p:cNvPr id="415" name="Freeform: Shape 414">
                <a:extLst>
                  <a:ext uri="{FF2B5EF4-FFF2-40B4-BE49-F238E27FC236}">
                    <a16:creationId xmlns:a16="http://schemas.microsoft.com/office/drawing/2014/main" id="{91D4EE32-3424-58E7-01F3-6FE51BFC4D5B}"/>
                  </a:ext>
                </a:extLst>
              </p:cNvPr>
              <p:cNvSpPr/>
              <p:nvPr/>
            </p:nvSpPr>
            <p:spPr>
              <a:xfrm>
                <a:off x="4917382" y="2603193"/>
                <a:ext cx="914398" cy="9122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8"/>
                  <a:gd name="connsiteY0" fmla="*/ 25913 h 91226"/>
                  <a:gd name="connsiteX1" fmla="*/ 185894 w 914398"/>
                  <a:gd name="connsiteY1" fmla="*/ 46009 h 91226"/>
                  <a:gd name="connsiteX2" fmla="*/ 482320 w 914398"/>
                  <a:gd name="connsiteY2" fmla="*/ 792 h 91226"/>
                  <a:gd name="connsiteX3" fmla="*/ 914398 w 914398"/>
                  <a:gd name="connsiteY3" fmla="*/ 91226 h 91226"/>
                </a:gdLst>
                <a:ahLst/>
                <a:cxnLst>
                  <a:cxn ang="0">
                    <a:pos x="connsiteX0" y="connsiteY0"/>
                  </a:cxn>
                  <a:cxn ang="0">
                    <a:pos x="connsiteX1" y="connsiteY1"/>
                  </a:cxn>
                  <a:cxn ang="0">
                    <a:pos x="connsiteX2" y="connsiteY2"/>
                  </a:cxn>
                  <a:cxn ang="0">
                    <a:pos x="connsiteX3" y="connsiteY3"/>
                  </a:cxn>
                </a:cxnLst>
                <a:rect l="l" t="t" r="r" b="b"/>
                <a:pathLst>
                  <a:path w="914398" h="91226">
                    <a:moveTo>
                      <a:pt x="0" y="25913"/>
                    </a:moveTo>
                    <a:cubicBezTo>
                      <a:pt x="19678" y="47684"/>
                      <a:pt x="105507" y="50196"/>
                      <a:pt x="185894" y="46009"/>
                    </a:cubicBezTo>
                    <a:cubicBezTo>
                      <a:pt x="266281" y="41822"/>
                      <a:pt x="360903" y="-6744"/>
                      <a:pt x="482320" y="792"/>
                    </a:cubicBezTo>
                    <a:cubicBezTo>
                      <a:pt x="603737" y="8328"/>
                      <a:pt x="755299" y="7491"/>
                      <a:pt x="914398" y="9122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6" name="Freeform: Shape 415">
                <a:extLst>
                  <a:ext uri="{FF2B5EF4-FFF2-40B4-BE49-F238E27FC236}">
                    <a16:creationId xmlns:a16="http://schemas.microsoft.com/office/drawing/2014/main" id="{AB18E5CD-FF51-F101-6CF6-934264CB0D4F}"/>
                  </a:ext>
                </a:extLst>
              </p:cNvPr>
              <p:cNvSpPr/>
              <p:nvPr/>
            </p:nvSpPr>
            <p:spPr>
              <a:xfrm>
                <a:off x="4768349" y="2614033"/>
                <a:ext cx="64140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3886"/>
                  <a:gd name="connsiteX1" fmla="*/ 73671 w 641404"/>
                  <a:gd name="connsiteY1" fmla="*/ 75362 h 83886"/>
                  <a:gd name="connsiteX2" fmla="*/ 313662 w 641404"/>
                  <a:gd name="connsiteY2" fmla="*/ 82143 h 83886"/>
                  <a:gd name="connsiteX3" fmla="*/ 641404 w 64140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404" h="83886">
                    <a:moveTo>
                      <a:pt x="3333" y="0"/>
                    </a:moveTo>
                    <a:cubicBezTo>
                      <a:pt x="-10902" y="37262"/>
                      <a:pt x="21950" y="61672"/>
                      <a:pt x="73671" y="75362"/>
                    </a:cubicBezTo>
                    <a:cubicBezTo>
                      <a:pt x="125392" y="89052"/>
                      <a:pt x="313662" y="82143"/>
                      <a:pt x="313662" y="82143"/>
                    </a:cubicBezTo>
                    <a:cubicBezTo>
                      <a:pt x="419170" y="8381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7" name="Freeform: Shape 46">
              <a:extLst>
                <a:ext uri="{FF2B5EF4-FFF2-40B4-BE49-F238E27FC236}">
                  <a16:creationId xmlns:a16="http://schemas.microsoft.com/office/drawing/2014/main" id="{EF80FC4D-2CDB-4107-40F3-D1771B9B4719}"/>
                </a:ext>
              </a:extLst>
            </p:cNvPr>
            <p:cNvSpPr/>
            <p:nvPr/>
          </p:nvSpPr>
          <p:spPr>
            <a:xfrm flipH="1">
              <a:off x="4262213" y="4202518"/>
              <a:ext cx="491743" cy="18792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C9519C41-5161-10AA-932D-A4DC05DAB60C}"/>
                </a:ext>
              </a:extLst>
            </p:cNvPr>
            <p:cNvSpPr/>
            <p:nvPr/>
          </p:nvSpPr>
          <p:spPr>
            <a:xfrm flipH="1">
              <a:off x="4250151" y="4251387"/>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DC9408E9-0F3C-94E1-E304-048BC24E6F65}"/>
                </a:ext>
              </a:extLst>
            </p:cNvPr>
            <p:cNvSpPr/>
            <p:nvPr/>
          </p:nvSpPr>
          <p:spPr>
            <a:xfrm flipH="1">
              <a:off x="4254647" y="4247419"/>
              <a:ext cx="915014" cy="14545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DFA8647F-F59B-A3FF-F254-C0B5AF8CB5D8}"/>
                </a:ext>
              </a:extLst>
            </p:cNvPr>
            <p:cNvSpPr/>
            <p:nvPr/>
          </p:nvSpPr>
          <p:spPr>
            <a:xfrm flipH="1">
              <a:off x="4358438" y="4249609"/>
              <a:ext cx="1008909" cy="163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7287"/>
                <a:gd name="connsiteX1" fmla="*/ 134247 w 640847"/>
                <a:gd name="connsiteY1" fmla="*/ 96672 h 137287"/>
                <a:gd name="connsiteX2" fmla="*/ 283267 w 640847"/>
                <a:gd name="connsiteY2" fmla="*/ 137209 h 137287"/>
                <a:gd name="connsiteX3" fmla="*/ 640847 w 640847"/>
                <a:gd name="connsiteY3" fmla="*/ 114746 h 137287"/>
                <a:gd name="connsiteX0" fmla="*/ 0 w 640847"/>
                <a:gd name="connsiteY0" fmla="*/ 0 h 137287"/>
                <a:gd name="connsiteX1" fmla="*/ 126327 w 640847"/>
                <a:gd name="connsiteY1" fmla="*/ 100158 h 137287"/>
                <a:gd name="connsiteX2" fmla="*/ 283267 w 640847"/>
                <a:gd name="connsiteY2" fmla="*/ 137209 h 137287"/>
                <a:gd name="connsiteX3" fmla="*/ 640847 w 640847"/>
                <a:gd name="connsiteY3" fmla="*/ 114746 h 137287"/>
              </a:gdLst>
              <a:ahLst/>
              <a:cxnLst>
                <a:cxn ang="0">
                  <a:pos x="connsiteX0" y="connsiteY0"/>
                </a:cxn>
                <a:cxn ang="0">
                  <a:pos x="connsiteX1" y="connsiteY1"/>
                </a:cxn>
                <a:cxn ang="0">
                  <a:pos x="connsiteX2" y="connsiteY2"/>
                </a:cxn>
                <a:cxn ang="0">
                  <a:pos x="connsiteX3" y="connsiteY3"/>
                </a:cxn>
              </a:cxnLst>
              <a:rect l="l" t="t" r="r" b="b"/>
              <a:pathLst>
                <a:path w="640847" h="137287">
                  <a:moveTo>
                    <a:pt x="0" y="0"/>
                  </a:moveTo>
                  <a:cubicBezTo>
                    <a:pt x="41917" y="53733"/>
                    <a:pt x="79116" y="77290"/>
                    <a:pt x="126327" y="100158"/>
                  </a:cubicBezTo>
                  <a:cubicBezTo>
                    <a:pt x="173538" y="123026"/>
                    <a:pt x="198834" y="134197"/>
                    <a:pt x="283267" y="137209"/>
                  </a:cubicBezTo>
                  <a:cubicBezTo>
                    <a:pt x="367700" y="140221"/>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2EDCE362-89D5-E0BE-95CF-484B3420AC6F}"/>
                </a:ext>
              </a:extLst>
            </p:cNvPr>
            <p:cNvSpPr/>
            <p:nvPr/>
          </p:nvSpPr>
          <p:spPr>
            <a:xfrm>
              <a:off x="4295633" y="3497239"/>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C0EFDAF9-6C99-E202-6CC3-30A5478CEBF6}"/>
                </a:ext>
              </a:extLst>
            </p:cNvPr>
            <p:cNvSpPr/>
            <p:nvPr/>
          </p:nvSpPr>
          <p:spPr>
            <a:xfrm>
              <a:off x="4240020"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2" name="Group 11">
            <a:extLst>
              <a:ext uri="{FF2B5EF4-FFF2-40B4-BE49-F238E27FC236}">
                <a16:creationId xmlns:a16="http://schemas.microsoft.com/office/drawing/2014/main" id="{C8019749-92AF-DD0B-9E12-152F1CCA5464}"/>
              </a:ext>
            </a:extLst>
          </p:cNvPr>
          <p:cNvGrpSpPr/>
          <p:nvPr/>
        </p:nvGrpSpPr>
        <p:grpSpPr>
          <a:xfrm>
            <a:off x="4066141" y="3416344"/>
            <a:ext cx="1425635" cy="1079520"/>
            <a:chOff x="2542140" y="3416344"/>
            <a:chExt cx="1425635" cy="1079520"/>
          </a:xfrm>
        </p:grpSpPr>
        <p:sp>
          <p:nvSpPr>
            <p:cNvPr id="263" name="Oval 262">
              <a:extLst>
                <a:ext uri="{FF2B5EF4-FFF2-40B4-BE49-F238E27FC236}">
                  <a16:creationId xmlns:a16="http://schemas.microsoft.com/office/drawing/2014/main" id="{E3859C5A-8AEE-9829-535C-248C097D3A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Oval 263">
              <a:extLst>
                <a:ext uri="{FF2B5EF4-FFF2-40B4-BE49-F238E27FC236}">
                  <a16:creationId xmlns:a16="http://schemas.microsoft.com/office/drawing/2014/main" id="{99416A71-4ED9-76F7-BB18-5F099E5E2FEB}"/>
                </a:ext>
              </a:extLst>
            </p:cNvPr>
            <p:cNvSpPr/>
            <p:nvPr/>
          </p:nvSpPr>
          <p:spPr>
            <a:xfrm>
              <a:off x="3208807" y="395078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5" name="Oval 264">
              <a:extLst>
                <a:ext uri="{FF2B5EF4-FFF2-40B4-BE49-F238E27FC236}">
                  <a16:creationId xmlns:a16="http://schemas.microsoft.com/office/drawing/2014/main" id="{FCB875BB-ED76-0519-EF19-8EE1297B9B90}"/>
                </a:ext>
              </a:extLst>
            </p:cNvPr>
            <p:cNvSpPr/>
            <p:nvPr/>
          </p:nvSpPr>
          <p:spPr>
            <a:xfrm>
              <a:off x="3616901" y="394491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57FA35BB-8AE6-EBE1-0B69-0240304E60A9}"/>
                </a:ext>
              </a:extLst>
            </p:cNvPr>
            <p:cNvGrpSpPr/>
            <p:nvPr/>
          </p:nvGrpSpPr>
          <p:grpSpPr>
            <a:xfrm>
              <a:off x="3260582" y="3977900"/>
              <a:ext cx="246496" cy="256646"/>
              <a:chOff x="3255327" y="2091323"/>
              <a:chExt cx="246496" cy="256646"/>
            </a:xfrm>
          </p:grpSpPr>
          <p:sp>
            <p:nvSpPr>
              <p:cNvPr id="277" name="Oval 276">
                <a:extLst>
                  <a:ext uri="{FF2B5EF4-FFF2-40B4-BE49-F238E27FC236}">
                    <a16:creationId xmlns:a16="http://schemas.microsoft.com/office/drawing/2014/main" id="{8009FF7A-622E-A9FF-2079-36D1F1A19E0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8" name="Oval 277">
                <a:extLst>
                  <a:ext uri="{FF2B5EF4-FFF2-40B4-BE49-F238E27FC236}">
                    <a16:creationId xmlns:a16="http://schemas.microsoft.com/office/drawing/2014/main" id="{46B901C8-990D-7408-813E-A97939F9EB26}"/>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9" name="Oval 278">
                <a:extLst>
                  <a:ext uri="{FF2B5EF4-FFF2-40B4-BE49-F238E27FC236}">
                    <a16:creationId xmlns:a16="http://schemas.microsoft.com/office/drawing/2014/main" id="{A8AABEC4-4B97-CE92-639A-C03878B5AB4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0" name="Straight Arrow Connector 279">
                <a:extLst>
                  <a:ext uri="{FF2B5EF4-FFF2-40B4-BE49-F238E27FC236}">
                    <a16:creationId xmlns:a16="http://schemas.microsoft.com/office/drawing/2014/main" id="{D7CDB1DA-E319-F367-1071-57B161AC14B0}"/>
                  </a:ext>
                </a:extLst>
              </p:cNvPr>
              <p:cNvCxnSpPr>
                <a:cxnSpLocks/>
                <a:stCxn id="27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1" name="Straight Arrow Connector 280">
                <a:extLst>
                  <a:ext uri="{FF2B5EF4-FFF2-40B4-BE49-F238E27FC236}">
                    <a16:creationId xmlns:a16="http://schemas.microsoft.com/office/drawing/2014/main" id="{D1DE8FA0-630C-E32D-F8DD-81CA16EBC05F}"/>
                  </a:ext>
                </a:extLst>
              </p:cNvPr>
              <p:cNvCxnSpPr>
                <a:cxnSpLocks/>
                <a:stCxn id="278" idx="3"/>
                <a:endCxn id="27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863388"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6" name="Group 395">
              <a:extLst>
                <a:ext uri="{FF2B5EF4-FFF2-40B4-BE49-F238E27FC236}">
                  <a16:creationId xmlns:a16="http://schemas.microsoft.com/office/drawing/2014/main" id="{E971769F-BCF7-E16A-8901-3F91D3934D88}"/>
                </a:ext>
              </a:extLst>
            </p:cNvPr>
            <p:cNvGrpSpPr/>
            <p:nvPr/>
          </p:nvGrpSpPr>
          <p:grpSpPr>
            <a:xfrm>
              <a:off x="2739654" y="3781125"/>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2738424"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1" name="Freeform: Shape 30">
              <a:extLst>
                <a:ext uri="{FF2B5EF4-FFF2-40B4-BE49-F238E27FC236}">
                  <a16:creationId xmlns:a16="http://schemas.microsoft.com/office/drawing/2014/main" id="{84C643D8-9A02-C2AA-3974-477CB7D62371}"/>
                </a:ext>
              </a:extLst>
            </p:cNvPr>
            <p:cNvSpPr/>
            <p:nvPr/>
          </p:nvSpPr>
          <p:spPr>
            <a:xfrm flipH="1">
              <a:off x="2768816" y="4172901"/>
              <a:ext cx="509105" cy="17208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 name="Freeform: Shape 33">
              <a:extLst>
                <a:ext uri="{FF2B5EF4-FFF2-40B4-BE49-F238E27FC236}">
                  <a16:creationId xmlns:a16="http://schemas.microsoft.com/office/drawing/2014/main" id="{FDB29301-E66F-749B-0969-3E4465C9B757}"/>
                </a:ext>
              </a:extLst>
            </p:cNvPr>
            <p:cNvSpPr/>
            <p:nvPr/>
          </p:nvSpPr>
          <p:spPr>
            <a:xfrm flipH="1">
              <a:off x="2774116" y="42217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781430" y="4217802"/>
              <a:ext cx="912195" cy="1499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887775" y="4219991"/>
              <a:ext cx="1003535" cy="1644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49155"/>
                <a:gd name="connsiteX1" fmla="*/ 134247 w 640847"/>
                <a:gd name="connsiteY1" fmla="*/ 96672 h 149155"/>
                <a:gd name="connsiteX2" fmla="*/ 285907 w 640847"/>
                <a:gd name="connsiteY2" fmla="*/ 149087 h 149155"/>
                <a:gd name="connsiteX3" fmla="*/ 640847 w 640847"/>
                <a:gd name="connsiteY3" fmla="*/ 114746 h 149155"/>
                <a:gd name="connsiteX0" fmla="*/ 0 w 640847"/>
                <a:gd name="connsiteY0" fmla="*/ 0 h 149155"/>
                <a:gd name="connsiteX1" fmla="*/ 120976 w 640847"/>
                <a:gd name="connsiteY1" fmla="*/ 111752 h 149155"/>
                <a:gd name="connsiteX2" fmla="*/ 285907 w 640847"/>
                <a:gd name="connsiteY2" fmla="*/ 149087 h 149155"/>
                <a:gd name="connsiteX3" fmla="*/ 640847 w 640847"/>
                <a:gd name="connsiteY3" fmla="*/ 114746 h 149155"/>
              </a:gdLst>
              <a:ahLst/>
              <a:cxnLst>
                <a:cxn ang="0">
                  <a:pos x="connsiteX0" y="connsiteY0"/>
                </a:cxn>
                <a:cxn ang="0">
                  <a:pos x="connsiteX1" y="connsiteY1"/>
                </a:cxn>
                <a:cxn ang="0">
                  <a:pos x="connsiteX2" y="connsiteY2"/>
                </a:cxn>
                <a:cxn ang="0">
                  <a:pos x="connsiteX3" y="connsiteY3"/>
                </a:cxn>
              </a:cxnLst>
              <a:rect l="l" t="t" r="r" b="b"/>
              <a:pathLst>
                <a:path w="640847" h="149155">
                  <a:moveTo>
                    <a:pt x="0" y="0"/>
                  </a:moveTo>
                  <a:cubicBezTo>
                    <a:pt x="41917" y="53733"/>
                    <a:pt x="73325" y="86904"/>
                    <a:pt x="120976" y="111752"/>
                  </a:cubicBezTo>
                  <a:cubicBezTo>
                    <a:pt x="168627" y="136600"/>
                    <a:pt x="201474" y="146075"/>
                    <a:pt x="285907" y="149087"/>
                  </a:cubicBezTo>
                  <a:cubicBezTo>
                    <a:pt x="370340" y="15209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79B03E3-E6DC-9E23-AEDD-51D431FC0688}"/>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4C4D1E6C-227C-5AD1-0C62-B7D29D988757}"/>
                </a:ext>
              </a:extLst>
            </p:cNvPr>
            <p:cNvSpPr/>
            <p:nvPr/>
          </p:nvSpPr>
          <p:spPr>
            <a:xfrm>
              <a:off x="2762272"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1" name="Freeform: Shape 110">
            <a:extLst>
              <a:ext uri="{FF2B5EF4-FFF2-40B4-BE49-F238E27FC236}">
                <a16:creationId xmlns:a16="http://schemas.microsoft.com/office/drawing/2014/main" id="{54973EAD-BC0C-59A3-7C13-6891EB0501DF}"/>
              </a:ext>
            </a:extLst>
          </p:cNvPr>
          <p:cNvSpPr/>
          <p:nvPr/>
        </p:nvSpPr>
        <p:spPr>
          <a:xfrm flipH="1">
            <a:off x="3324506" y="4376117"/>
            <a:ext cx="5471034" cy="535640"/>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2695" y="126064"/>
                  <a:pt x="273728" y="166599"/>
                </a:cubicBezTo>
                <a:cubicBezTo>
                  <a:pt x="394761" y="207134"/>
                  <a:pt x="562484" y="227719"/>
                  <a:pt x="726197" y="243212"/>
                </a:cubicBezTo>
                <a:cubicBezTo>
                  <a:pt x="889910" y="258705"/>
                  <a:pt x="1105299" y="267938"/>
                  <a:pt x="1256008" y="259560"/>
                </a:cubicBezTo>
                <a:cubicBezTo>
                  <a:pt x="1406849" y="251175"/>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2" name="Freeform: Shape 111">
            <a:extLst>
              <a:ext uri="{FF2B5EF4-FFF2-40B4-BE49-F238E27FC236}">
                <a16:creationId xmlns:a16="http://schemas.microsoft.com/office/drawing/2014/main" id="{D9277C71-41D8-46F6-9A9A-8049F1B05AFC}"/>
              </a:ext>
            </a:extLst>
          </p:cNvPr>
          <p:cNvSpPr/>
          <p:nvPr/>
        </p:nvSpPr>
        <p:spPr>
          <a:xfrm flipH="1">
            <a:off x="3339442" y="4367745"/>
            <a:ext cx="5387439" cy="54401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1997" y="84452"/>
                  <a:pt x="159701" y="111828"/>
                  <a:pt x="281512" y="149516"/>
                </a:cubicBezTo>
                <a:cubicBezTo>
                  <a:pt x="403323" y="187204"/>
                  <a:pt x="567932" y="210635"/>
                  <a:pt x="730867" y="226129"/>
                </a:cubicBezTo>
                <a:cubicBezTo>
                  <a:pt x="893802" y="241623"/>
                  <a:pt x="1108413" y="250855"/>
                  <a:pt x="1259122" y="242477"/>
                </a:cubicBezTo>
                <a:cubicBezTo>
                  <a:pt x="1409963" y="234092"/>
                  <a:pt x="1501721" y="221544"/>
                  <a:pt x="1617850" y="296497"/>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2A731C7E-5EFF-14A4-082C-EE5935C0725F}"/>
              </a:ext>
            </a:extLst>
          </p:cNvPr>
          <p:cNvSpPr/>
          <p:nvPr/>
        </p:nvSpPr>
        <p:spPr>
          <a:xfrm flipH="1">
            <a:off x="3341412" y="4374672"/>
            <a:ext cx="5281741" cy="52180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9783" y="64161"/>
                  <a:pt x="165150" y="93469"/>
                  <a:pt x="286183" y="129225"/>
                </a:cubicBezTo>
                <a:cubicBezTo>
                  <a:pt x="407216" y="164981"/>
                  <a:pt x="564559" y="199041"/>
                  <a:pt x="726196" y="214534"/>
                </a:cubicBezTo>
                <a:cubicBezTo>
                  <a:pt x="887833" y="230027"/>
                  <a:pt x="1105299" y="230564"/>
                  <a:pt x="1256008" y="222186"/>
                </a:cubicBezTo>
                <a:cubicBezTo>
                  <a:pt x="1406849" y="213801"/>
                  <a:pt x="1539092" y="227342"/>
                  <a:pt x="1617850" y="296497"/>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5" name="Freeform: Shape 114">
            <a:extLst>
              <a:ext uri="{FF2B5EF4-FFF2-40B4-BE49-F238E27FC236}">
                <a16:creationId xmlns:a16="http://schemas.microsoft.com/office/drawing/2014/main" id="{D30A2682-4862-E0CA-1A09-C4A9B716FF83}"/>
              </a:ext>
            </a:extLst>
          </p:cNvPr>
          <p:cNvSpPr/>
          <p:nvPr/>
        </p:nvSpPr>
        <p:spPr>
          <a:xfrm flipH="1">
            <a:off x="2298752" y="4392117"/>
            <a:ext cx="1993531" cy="5339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72964" y="205370"/>
                  <a:pt x="433208" y="179988"/>
                  <a:pt x="707819" y="227133"/>
                </a:cubicBezTo>
                <a:cubicBezTo>
                  <a:pt x="982430" y="274278"/>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7" name="Freeform: Shape 116">
            <a:extLst>
              <a:ext uri="{FF2B5EF4-FFF2-40B4-BE49-F238E27FC236}">
                <a16:creationId xmlns:a16="http://schemas.microsoft.com/office/drawing/2014/main" id="{EA295624-5DD1-617C-5314-B61DD4C5A9B6}"/>
              </a:ext>
            </a:extLst>
          </p:cNvPr>
          <p:cNvSpPr/>
          <p:nvPr/>
        </p:nvSpPr>
        <p:spPr>
          <a:xfrm flipH="1">
            <a:off x="2309247" y="4411710"/>
            <a:ext cx="3469400" cy="4895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06792 w 1619106"/>
              <a:gd name="connsiteY3" fmla="*/ 185269 h 288758"/>
              <a:gd name="connsiteX4" fmla="*/ 1619106 w 1619106"/>
              <a:gd name="connsiteY4" fmla="*/ 288758 h 288758"/>
              <a:gd name="connsiteX0" fmla="*/ 0 w 1619106"/>
              <a:gd name="connsiteY0" fmla="*/ 0 h 288758"/>
              <a:gd name="connsiteX1" fmla="*/ 330000 w 1619106"/>
              <a:gd name="connsiteY1" fmla="*/ 97854 h 288758"/>
              <a:gd name="connsiteX2" fmla="*/ 892520 w 1619106"/>
              <a:gd name="connsiteY2" fmla="*/ 136817 h 288758"/>
              <a:gd name="connsiteX3" fmla="*/ 1306792 w 1619106"/>
              <a:gd name="connsiteY3" fmla="*/ 185269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7002" y="60304"/>
                  <a:pt x="181247" y="75051"/>
                  <a:pt x="330000" y="97854"/>
                </a:cubicBezTo>
                <a:cubicBezTo>
                  <a:pt x="478753" y="120657"/>
                  <a:pt x="729721" y="122248"/>
                  <a:pt x="892520" y="136817"/>
                </a:cubicBezTo>
                <a:lnTo>
                  <a:pt x="1306792" y="185269"/>
                </a:lnTo>
                <a:cubicBezTo>
                  <a:pt x="1431691" y="198446"/>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3" name="Freeform: Shape 142">
            <a:extLst>
              <a:ext uri="{FF2B5EF4-FFF2-40B4-BE49-F238E27FC236}">
                <a16:creationId xmlns:a16="http://schemas.microsoft.com/office/drawing/2014/main" id="{5E378431-855F-B642-00CB-C41BE5075E3F}"/>
              </a:ext>
            </a:extLst>
          </p:cNvPr>
          <p:cNvSpPr/>
          <p:nvPr/>
        </p:nvSpPr>
        <p:spPr>
          <a:xfrm flipH="1">
            <a:off x="2328179" y="4373801"/>
            <a:ext cx="4912840" cy="51627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7108" y="87187"/>
                  <a:pt x="262307" y="121296"/>
                </a:cubicBezTo>
                <a:cubicBezTo>
                  <a:pt x="477506" y="155405"/>
                  <a:pt x="990551" y="181427"/>
                  <a:pt x="1291193" y="204654"/>
                </a:cubicBezTo>
                <a:cubicBezTo>
                  <a:pt x="1416092" y="217831"/>
                  <a:pt x="1560854" y="227008"/>
                  <a:pt x="1648076" y="286023"/>
                </a:cubicBezTo>
              </a:path>
            </a:pathLst>
          </a:custGeom>
          <a:noFill/>
          <a:ln>
            <a:solidFill>
              <a:srgbClr val="C00000"/>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1" name="Freeform: Shape 20">
            <a:extLst>
              <a:ext uri="{FF2B5EF4-FFF2-40B4-BE49-F238E27FC236}">
                <a16:creationId xmlns:a16="http://schemas.microsoft.com/office/drawing/2014/main" id="{CCFEEAFD-C880-CAAC-347D-C7645939C40D}"/>
              </a:ext>
            </a:extLst>
          </p:cNvPr>
          <p:cNvSpPr/>
          <p:nvPr/>
        </p:nvSpPr>
        <p:spPr>
          <a:xfrm flipH="1">
            <a:off x="7239639" y="4183261"/>
            <a:ext cx="497201" cy="17974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D90249D6-B2AB-DD39-E0A2-83A4B29992D3}"/>
              </a:ext>
            </a:extLst>
          </p:cNvPr>
          <p:cNvSpPr/>
          <p:nvPr/>
        </p:nvSpPr>
        <p:spPr>
          <a:xfrm flipH="1">
            <a:off x="7243126" y="4232128"/>
            <a:ext cx="693788" cy="12550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 name="Freeform: Shape 42">
            <a:extLst>
              <a:ext uri="{FF2B5EF4-FFF2-40B4-BE49-F238E27FC236}">
                <a16:creationId xmlns:a16="http://schemas.microsoft.com/office/drawing/2014/main" id="{75A644C2-FE64-B97E-CFAC-1CF4353E2022}"/>
              </a:ext>
            </a:extLst>
          </p:cNvPr>
          <p:cNvSpPr/>
          <p:nvPr/>
        </p:nvSpPr>
        <p:spPr>
          <a:xfrm flipH="1">
            <a:off x="7243126" y="4228160"/>
            <a:ext cx="909418" cy="13819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 name="Freeform: Shape 45">
            <a:extLst>
              <a:ext uri="{FF2B5EF4-FFF2-40B4-BE49-F238E27FC236}">
                <a16:creationId xmlns:a16="http://schemas.microsoft.com/office/drawing/2014/main" id="{2ED80F17-7676-3836-5B21-B99187ED1AB7}"/>
              </a:ext>
            </a:extLst>
          </p:cNvPr>
          <p:cNvSpPr/>
          <p:nvPr/>
        </p:nvSpPr>
        <p:spPr>
          <a:xfrm flipH="1">
            <a:off x="8640638" y="4151996"/>
            <a:ext cx="589225" cy="2151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accent6"/>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3" name="Freeform: Shape 52">
            <a:extLst>
              <a:ext uri="{FF2B5EF4-FFF2-40B4-BE49-F238E27FC236}">
                <a16:creationId xmlns:a16="http://schemas.microsoft.com/office/drawing/2014/main" id="{271AFB6D-430E-4CDB-BB4F-0CA1DB5B4894}"/>
              </a:ext>
            </a:extLst>
          </p:cNvPr>
          <p:cNvSpPr/>
          <p:nvPr/>
        </p:nvSpPr>
        <p:spPr>
          <a:xfrm flipH="1">
            <a:off x="8732230" y="4200864"/>
            <a:ext cx="697706" cy="16630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accent6"/>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Freeform: Shape 57">
            <a:extLst>
              <a:ext uri="{FF2B5EF4-FFF2-40B4-BE49-F238E27FC236}">
                <a16:creationId xmlns:a16="http://schemas.microsoft.com/office/drawing/2014/main" id="{7C0C64F7-D409-3574-1B44-3FBA0124E6EA}"/>
              </a:ext>
            </a:extLst>
          </p:cNvPr>
          <p:cNvSpPr/>
          <p:nvPr/>
        </p:nvSpPr>
        <p:spPr>
          <a:xfrm flipH="1">
            <a:off x="8814801" y="4196896"/>
            <a:ext cx="830764" cy="15969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78605" y="102683"/>
                  <a:pt x="203008" y="109957"/>
                </a:cubicBezTo>
                <a:cubicBezTo>
                  <a:pt x="327411" y="117231"/>
                  <a:pt x="346059" y="75493"/>
                  <a:pt x="428111" y="61448"/>
                </a:cubicBezTo>
                <a:cubicBezTo>
                  <a:pt x="499182" y="49283"/>
                  <a:pt x="587648" y="42853"/>
                  <a:pt x="635314" y="126673"/>
                </a:cubicBezTo>
              </a:path>
            </a:pathLst>
          </a:custGeom>
          <a:noFill/>
          <a:ln>
            <a:solidFill>
              <a:schemeClr val="accent6"/>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Freeform: Shape 62">
            <a:extLst>
              <a:ext uri="{FF2B5EF4-FFF2-40B4-BE49-F238E27FC236}">
                <a16:creationId xmlns:a16="http://schemas.microsoft.com/office/drawing/2014/main" id="{004FB34F-5382-3467-D5BE-B70448028681}"/>
              </a:ext>
            </a:extLst>
          </p:cNvPr>
          <p:cNvSpPr/>
          <p:nvPr/>
        </p:nvSpPr>
        <p:spPr>
          <a:xfrm flipH="1">
            <a:off x="8889919" y="4199086"/>
            <a:ext cx="953333" cy="18525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accent6"/>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8" name="TextBox 77">
            <a:extLst>
              <a:ext uri="{FF2B5EF4-FFF2-40B4-BE49-F238E27FC236}">
                <a16:creationId xmlns:a16="http://schemas.microsoft.com/office/drawing/2014/main" id="{05FB7DE4-D2BD-E54F-0363-F8232040FE2E}"/>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79" name="TextBox 78">
            <a:extLst>
              <a:ext uri="{FF2B5EF4-FFF2-40B4-BE49-F238E27FC236}">
                <a16:creationId xmlns:a16="http://schemas.microsoft.com/office/drawing/2014/main" id="{99E66F2B-5F70-5CF3-F190-9359FC82171B}"/>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81" name="TextBox 80">
            <a:extLst>
              <a:ext uri="{FF2B5EF4-FFF2-40B4-BE49-F238E27FC236}">
                <a16:creationId xmlns:a16="http://schemas.microsoft.com/office/drawing/2014/main" id="{4463FB3B-6BA2-4FE6-DAAF-F8CAED4AB3F5}"/>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82" name="Straight Arrow Connector 81">
            <a:extLst>
              <a:ext uri="{FF2B5EF4-FFF2-40B4-BE49-F238E27FC236}">
                <a16:creationId xmlns:a16="http://schemas.microsoft.com/office/drawing/2014/main" id="{2E71B968-F3F3-2595-D7FD-DA12FBE6835C}"/>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91" name="Straight Arrow Connector 90">
            <a:extLst>
              <a:ext uri="{FF2B5EF4-FFF2-40B4-BE49-F238E27FC236}">
                <a16:creationId xmlns:a16="http://schemas.microsoft.com/office/drawing/2014/main" id="{B8CD54AE-0719-7586-43C3-E32576D30015}"/>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5714402-805B-77F8-B0D4-3E2422582EB8}"/>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CFE48E55-F9E4-9A34-5EAB-58174C9FF408}"/>
                  </a:ext>
                </a:extLst>
              </p:cNvPr>
              <p:cNvSpPr txBox="1">
                <a:spLocks/>
              </p:cNvSpPr>
              <p:nvPr/>
            </p:nvSpPr>
            <p:spPr>
              <a:xfrm>
                <a:off x="2157501" y="463935"/>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8" name="Title 1">
                <a:extLst>
                  <a:ext uri="{FF2B5EF4-FFF2-40B4-BE49-F238E27FC236}">
                    <a16:creationId xmlns:a16="http://schemas.microsoft.com/office/drawing/2014/main" id="{CFE48E55-F9E4-9A34-5EAB-58174C9FF408}"/>
                  </a:ext>
                </a:extLst>
              </p:cNvPr>
              <p:cNvSpPr txBox="1">
                <a:spLocks noRot="1" noChangeAspect="1" noMove="1" noResize="1" noEditPoints="1" noAdjustHandles="1" noChangeArrowheads="1" noChangeShapeType="1" noTextEdit="1"/>
              </p:cNvSpPr>
              <p:nvPr/>
            </p:nvSpPr>
            <p:spPr>
              <a:xfrm>
                <a:off x="2157501" y="463935"/>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519E1527-5476-BA4F-0302-5B71BF658EB1}"/>
              </a:ext>
            </a:extLst>
          </p:cNvPr>
          <p:cNvSpPr>
            <a:spLocks noGrp="1"/>
          </p:cNvSpPr>
          <p:nvPr>
            <p:ph type="sldNum" sz="quarter" idx="12"/>
          </p:nvPr>
        </p:nvSpPr>
        <p:spPr/>
        <p:txBody>
          <a:bodyPr/>
          <a:lstStyle/>
          <a:p>
            <a:fld id="{F554FE33-57BC-AC46-850E-1C1298FC3260}" type="slidenum">
              <a:rPr lang="en-US" smtClean="0"/>
              <a:t>33</a:t>
            </a:fld>
            <a:endParaRPr lang="en-US"/>
          </a:p>
        </p:txBody>
      </p:sp>
    </p:spTree>
    <p:extLst>
      <p:ext uri="{BB962C8B-B14F-4D97-AF65-F5344CB8AC3E}">
        <p14:creationId xmlns:p14="http://schemas.microsoft.com/office/powerpoint/2010/main" val="1705236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mph" presetSubtype="1" nodeType="clickEffect">
                                  <p:stCondLst>
                                    <p:cond delay="0"/>
                                  </p:stCondLst>
                                  <p:childTnLst>
                                    <p:set>
                                      <p:cBhvr>
                                        <p:cTn id="6" dur="indefinite"/>
                                        <p:tgtEl>
                                          <p:spTgt spid="143"/>
                                        </p:tgtEl>
                                        <p:attrNameLst>
                                          <p:attrName>stroke.color</p:attrName>
                                        </p:attrNameLst>
                                      </p:cBhvr>
                                      <p:to>
                                        <p:clrVal>
                                          <a:schemeClr val="tx1"/>
                                        </p:clrVal>
                                      </p:to>
                                    </p:set>
                                    <p:set>
                                      <p:cBhvr>
                                        <p:cTn id="7" dur="indefinite"/>
                                        <p:tgtEl>
                                          <p:spTgt spid="143"/>
                                        </p:tgtEl>
                                        <p:attrNameLst>
                                          <p:attrName>stroke.on</p:attrName>
                                        </p:attrNameLst>
                                      </p:cBhvr>
                                      <p:to>
                                        <p:strVal val="true"/>
                                      </p:to>
                                    </p:set>
                                  </p:childTnLst>
                                </p:cTn>
                              </p:par>
                              <p:par>
                                <p:cTn id="8" presetID="9" presetClass="exit" presetSubtype="0" fill="hold" grpId="0" nodeType="withEffect">
                                  <p:stCondLst>
                                    <p:cond delay="0"/>
                                  </p:stCondLst>
                                  <p:childTnLst>
                                    <p:animEffect transition="out" filter="dissolve">
                                      <p:cBhvr>
                                        <p:cTn id="9" dur="500"/>
                                        <p:tgtEl>
                                          <p:spTgt spid="21"/>
                                        </p:tgtEl>
                                      </p:cBhvr>
                                    </p:animEffect>
                                    <p:set>
                                      <p:cBhvr>
                                        <p:cTn id="10" dur="1" fill="hold">
                                          <p:stCondLst>
                                            <p:cond delay="499"/>
                                          </p:stCondLst>
                                        </p:cTn>
                                        <p:tgtEl>
                                          <p:spTgt spid="21"/>
                                        </p:tgtEl>
                                        <p:attrNameLst>
                                          <p:attrName>style.visibility</p:attrName>
                                        </p:attrNameLst>
                                      </p:cBhvr>
                                      <p:to>
                                        <p:strVal val="hidden"/>
                                      </p:to>
                                    </p:set>
                                  </p:childTnLst>
                                </p:cTn>
                              </p:par>
                              <p:par>
                                <p:cTn id="11" presetID="9" presetClass="exit" presetSubtype="0" fill="hold" grpId="0" nodeType="withEffect">
                                  <p:stCondLst>
                                    <p:cond delay="0"/>
                                  </p:stCondLst>
                                  <p:childTnLst>
                                    <p:animEffect transition="out" filter="dissolve">
                                      <p:cBhvr>
                                        <p:cTn id="12" dur="500"/>
                                        <p:tgtEl>
                                          <p:spTgt spid="23"/>
                                        </p:tgtEl>
                                      </p:cBhvr>
                                    </p:animEffect>
                                    <p:set>
                                      <p:cBhvr>
                                        <p:cTn id="13" dur="1" fill="hold">
                                          <p:stCondLst>
                                            <p:cond delay="499"/>
                                          </p:stCondLst>
                                        </p:cTn>
                                        <p:tgtEl>
                                          <p:spTgt spid="23"/>
                                        </p:tgtEl>
                                        <p:attrNameLst>
                                          <p:attrName>style.visibility</p:attrName>
                                        </p:attrNameLst>
                                      </p:cBhvr>
                                      <p:to>
                                        <p:strVal val="hidden"/>
                                      </p:to>
                                    </p:set>
                                  </p:childTnLst>
                                </p:cTn>
                              </p:par>
                              <p:par>
                                <p:cTn id="14" presetID="9" presetClass="exit" presetSubtype="0" fill="hold" grpId="0" nodeType="withEffect">
                                  <p:stCondLst>
                                    <p:cond delay="0"/>
                                  </p:stCondLst>
                                  <p:childTnLst>
                                    <p:animEffect transition="out" filter="dissolve">
                                      <p:cBhvr>
                                        <p:cTn id="15" dur="500"/>
                                        <p:tgtEl>
                                          <p:spTgt spid="43"/>
                                        </p:tgtEl>
                                      </p:cBhvr>
                                    </p:animEffect>
                                    <p:set>
                                      <p:cBhvr>
                                        <p:cTn id="16" dur="1" fill="hold">
                                          <p:stCondLst>
                                            <p:cond delay="499"/>
                                          </p:stCondLst>
                                        </p:cTn>
                                        <p:tgtEl>
                                          <p:spTgt spid="43"/>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7" presetClass="emph" presetSubtype="1" nodeType="clickEffect">
                                  <p:stCondLst>
                                    <p:cond delay="0"/>
                                  </p:stCondLst>
                                  <p:childTnLst>
                                    <p:set>
                                      <p:cBhvr>
                                        <p:cTn id="20" dur="indefinite"/>
                                        <p:tgtEl>
                                          <p:spTgt spid="113"/>
                                        </p:tgtEl>
                                        <p:attrNameLst>
                                          <p:attrName>stroke.color</p:attrName>
                                        </p:attrNameLst>
                                      </p:cBhvr>
                                      <p:to>
                                        <p:clrVal>
                                          <a:srgbClr val="62B145"/>
                                        </p:clrVal>
                                      </p:to>
                                    </p:set>
                                    <p:set>
                                      <p:cBhvr>
                                        <p:cTn id="21" dur="indefinite"/>
                                        <p:tgtEl>
                                          <p:spTgt spid="113"/>
                                        </p:tgtEl>
                                        <p:attrNameLst>
                                          <p:attrName>stroke.on</p:attrName>
                                        </p:attrNameLst>
                                      </p:cBhvr>
                                      <p:to>
                                        <p:strVal val="true"/>
                                      </p:to>
                                    </p:set>
                                  </p:childTnLst>
                                </p:cTn>
                              </p:par>
                              <p:par>
                                <p:cTn id="22" presetID="7" presetClass="emph" presetSubtype="1" nodeType="withEffect">
                                  <p:stCondLst>
                                    <p:cond delay="0"/>
                                  </p:stCondLst>
                                  <p:childTnLst>
                                    <p:set>
                                      <p:cBhvr>
                                        <p:cTn id="23" dur="indefinite"/>
                                        <p:tgtEl>
                                          <p:spTgt spid="112"/>
                                        </p:tgtEl>
                                        <p:attrNameLst>
                                          <p:attrName>stroke.color</p:attrName>
                                        </p:attrNameLst>
                                      </p:cBhvr>
                                      <p:to>
                                        <p:clrVal>
                                          <a:srgbClr val="62B145"/>
                                        </p:clrVal>
                                      </p:to>
                                    </p:set>
                                    <p:set>
                                      <p:cBhvr>
                                        <p:cTn id="24" dur="indefinite"/>
                                        <p:tgtEl>
                                          <p:spTgt spid="112"/>
                                        </p:tgtEl>
                                        <p:attrNameLst>
                                          <p:attrName>stroke.on</p:attrName>
                                        </p:attrNameLst>
                                      </p:cBhvr>
                                      <p:to>
                                        <p:strVal val="true"/>
                                      </p:to>
                                    </p:set>
                                  </p:childTnLst>
                                </p:cTn>
                              </p:par>
                              <p:par>
                                <p:cTn id="25" presetID="7" presetClass="emph" presetSubtype="1" nodeType="withEffect">
                                  <p:stCondLst>
                                    <p:cond delay="0"/>
                                  </p:stCondLst>
                                  <p:childTnLst>
                                    <p:set>
                                      <p:cBhvr>
                                        <p:cTn id="26" dur="indefinite"/>
                                        <p:tgtEl>
                                          <p:spTgt spid="111"/>
                                        </p:tgtEl>
                                        <p:attrNameLst>
                                          <p:attrName>stroke.color</p:attrName>
                                        </p:attrNameLst>
                                      </p:cBhvr>
                                      <p:to>
                                        <p:clrVal>
                                          <a:srgbClr val="62B145"/>
                                        </p:clrVal>
                                      </p:to>
                                    </p:set>
                                    <p:set>
                                      <p:cBhvr>
                                        <p:cTn id="27" dur="indefinite"/>
                                        <p:tgtEl>
                                          <p:spTgt spid="111"/>
                                        </p:tgtEl>
                                        <p:attrNameLst>
                                          <p:attrName>stroke.on</p:attrName>
                                        </p:attrNameLst>
                                      </p:cBhvr>
                                      <p:to>
                                        <p:strVal val="true"/>
                                      </p:to>
                                    </p:set>
                                  </p:childTnLst>
                                </p:cTn>
                              </p:par>
                              <p:par>
                                <p:cTn id="28" presetID="7" presetClass="emph" presetSubtype="1" nodeType="withEffect">
                                  <p:stCondLst>
                                    <p:cond delay="0"/>
                                  </p:stCondLst>
                                  <p:childTnLst>
                                    <p:set>
                                      <p:cBhvr>
                                        <p:cTn id="29" dur="indefinite"/>
                                        <p:tgtEl>
                                          <p:spTgt spid="24"/>
                                        </p:tgtEl>
                                        <p:attrNameLst>
                                          <p:attrName>stroke.color</p:attrName>
                                        </p:attrNameLst>
                                      </p:cBhvr>
                                      <p:to>
                                        <p:clrVal>
                                          <a:srgbClr val="62B145"/>
                                        </p:clrVal>
                                      </p:to>
                                    </p:set>
                                    <p:set>
                                      <p:cBhvr>
                                        <p:cTn id="30" dur="indefinite"/>
                                        <p:tgtEl>
                                          <p:spTgt spid="24"/>
                                        </p:tgtEl>
                                        <p:attrNameLst>
                                          <p:attrName>stroke.on</p:attrName>
                                        </p:attrNameLst>
                                      </p:cBhvr>
                                      <p:to>
                                        <p:strVal val="true"/>
                                      </p:to>
                                    </p:se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dissolve">
                                      <p:cBhvr>
                                        <p:cTn id="35" dur="500"/>
                                        <p:tgtEl>
                                          <p:spTgt spid="46"/>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3"/>
                                        </p:tgtEl>
                                        <p:attrNameLst>
                                          <p:attrName>style.visibility</p:attrName>
                                        </p:attrNameLst>
                                      </p:cBhvr>
                                      <p:to>
                                        <p:strVal val="visible"/>
                                      </p:to>
                                    </p:set>
                                    <p:animEffect transition="in" filter="dissolve">
                                      <p:cBhvr>
                                        <p:cTn id="38" dur="500"/>
                                        <p:tgtEl>
                                          <p:spTgt spid="53"/>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8"/>
                                        </p:tgtEl>
                                        <p:attrNameLst>
                                          <p:attrName>style.visibility</p:attrName>
                                        </p:attrNameLst>
                                      </p:cBhvr>
                                      <p:to>
                                        <p:strVal val="visible"/>
                                      </p:to>
                                    </p:set>
                                    <p:animEffect transition="in" filter="dissolve">
                                      <p:cBhvr>
                                        <p:cTn id="41" dur="500"/>
                                        <p:tgtEl>
                                          <p:spTgt spid="58"/>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63"/>
                                        </p:tgtEl>
                                        <p:attrNameLst>
                                          <p:attrName>style.visibility</p:attrName>
                                        </p:attrNameLst>
                                      </p:cBhvr>
                                      <p:to>
                                        <p:strVal val="visible"/>
                                      </p:to>
                                    </p:set>
                                    <p:animEffect transition="in" filter="dissolve">
                                      <p:cBhvr>
                                        <p:cTn id="4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43" grpId="0" animBg="1"/>
      <p:bldP spid="46" grpId="0" animBg="1"/>
      <p:bldP spid="53" grpId="0" animBg="1"/>
      <p:bldP spid="58" grpId="0" animBg="1"/>
      <p:bldP spid="63"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80" idx="3"/>
            <a:endCxn id="49" idx="0"/>
          </p:cNvCxnSpPr>
          <p:nvPr/>
        </p:nvCxnSpPr>
        <p:spPr>
          <a:xfrm flipH="1">
            <a:off x="3170417" y="4919787"/>
            <a:ext cx="139775"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97" idx="4"/>
            <a:endCxn id="48" idx="0"/>
          </p:cNvCxnSpPr>
          <p:nvPr/>
        </p:nvCxnSpPr>
        <p:spPr>
          <a:xfrm>
            <a:off x="2317041" y="4925143"/>
            <a:ext cx="488708" cy="458933"/>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2" name="Oval 181">
            <a:extLst>
              <a:ext uri="{FF2B5EF4-FFF2-40B4-BE49-F238E27FC236}">
                <a16:creationId xmlns:a16="http://schemas.microsoft.com/office/drawing/2014/main" id="{26B91B41-EA22-1991-C139-698B1416A247}"/>
              </a:ext>
            </a:extLst>
          </p:cNvPr>
          <p:cNvSpPr/>
          <p:nvPr/>
        </p:nvSpPr>
        <p:spPr>
          <a:xfrm>
            <a:off x="2672243"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0D49448E-3396-5639-B949-A51D89F7FB0A}"/>
              </a:ext>
            </a:extLst>
          </p:cNvPr>
          <p:cNvSpPr/>
          <p:nvPr/>
        </p:nvSpPr>
        <p:spPr>
          <a:xfrm>
            <a:off x="3077805"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1" name="Group 260">
            <a:extLst>
              <a:ext uri="{FF2B5EF4-FFF2-40B4-BE49-F238E27FC236}">
                <a16:creationId xmlns:a16="http://schemas.microsoft.com/office/drawing/2014/main" id="{45268ACB-4DD2-6F5B-EAB1-3318D16B1A73}"/>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C80F3129-8D07-420C-2A71-EA72E057636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1D07BC0A-508F-2F8F-D4D9-89206FD2CDE5}"/>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F90CCA4D-B9C1-FFCA-9E93-977923BF84C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CD3DA072-D889-EAEE-8169-0EAAC38130D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620EE1A0-5E10-2B24-28F7-8123D997C6B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727C31C5-4DCD-D472-A514-AC991F2BE61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EAF566A6-9D07-6937-5101-CD2214181AF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7E812A39-18DF-FDC8-BF60-9FF969DA7914}"/>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00E980DC-C386-C923-C001-DDE7B130C420}"/>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C822E84A-FEE6-7C23-469A-C269A74B8AC7}"/>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4C0C0525-9D06-C347-2C54-327FDE0B2C9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28F29CC7-EB7D-13F6-E832-BD1CD1569A9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CA3DE763-A8B3-5723-FA54-BB8AB374441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3CD8961B-682D-3F33-A725-661384ECEC37}"/>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3EBCBF7-10A8-4D0A-E36F-92147CB72771}"/>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EF3223C9-49EE-68CF-4AA1-AB36F8CFFB23}"/>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778F6A41-AA4A-B158-EB21-B993BB92E9F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FB3AE4A7-F52D-94F3-DB39-18D89BCFCC2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1DE7CE60-CD46-218B-555E-7B26877272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0B66A2F2-AD84-F313-0B57-687A6363EE1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8B49D859-A89B-173E-A739-27970CFD85E5}"/>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094B4AF-4644-4A55-8433-296C888CAA6E}"/>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DE1497D8-F988-1244-6ED0-2C0F9820D8FE}"/>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466A1159-862C-8801-8F9B-896C33BAEAD5}"/>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472C554-8516-BBDC-09C7-9697CD9AD58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327794C4-55AF-DB47-BE1A-0DBC34BC517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D0E8EE0A-8ED0-E61E-3E5D-64E1C5892D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432F367-474E-2034-8D3E-373176CFB582}"/>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047D05C-A83E-B616-9753-6518886194E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92" name="Freeform: Shape 391">
            <a:extLst>
              <a:ext uri="{FF2B5EF4-FFF2-40B4-BE49-F238E27FC236}">
                <a16:creationId xmlns:a16="http://schemas.microsoft.com/office/drawing/2014/main" id="{7F4A7997-ADAB-4FA1-2B34-425F3BF86AAC}"/>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07BB4B49-FA6E-FE04-EAB8-334FCBCD75E1}"/>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6" name="Freeform: Shape 405">
            <a:extLst>
              <a:ext uri="{FF2B5EF4-FFF2-40B4-BE49-F238E27FC236}">
                <a16:creationId xmlns:a16="http://schemas.microsoft.com/office/drawing/2014/main" id="{0B184227-DDC3-63B3-64BC-AEA24943F9BA}"/>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A8E3D021-20F2-3578-9B9C-3D46EF66287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ED098415-3A9D-70CE-2FD9-83870B37BEDF}"/>
              </a:ext>
            </a:extLst>
          </p:cNvPr>
          <p:cNvSpPr/>
          <p:nvPr/>
        </p:nvSpPr>
        <p:spPr>
          <a:xfrm>
            <a:off x="2698187" y="2914023"/>
            <a:ext cx="1504079" cy="231905"/>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DD70F748-D5E2-1733-59B6-6A4E9DB2048A}"/>
              </a:ext>
            </a:extLst>
          </p:cNvPr>
          <p:cNvSpPr/>
          <p:nvPr/>
        </p:nvSpPr>
        <p:spPr>
          <a:xfrm>
            <a:off x="3101856" y="2916930"/>
            <a:ext cx="1267797"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2FD15E0B-87A3-7B70-099A-8E8E9C308EF5}"/>
              </a:ext>
            </a:extLst>
          </p:cNvPr>
          <p:cNvSpPr/>
          <p:nvPr/>
        </p:nvSpPr>
        <p:spPr>
          <a:xfrm>
            <a:off x="2894458" y="3165537"/>
            <a:ext cx="2902471" cy="32899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37851" y="142096"/>
                  <a:pt x="389243" y="146903"/>
                </a:cubicBezTo>
                <a:cubicBezTo>
                  <a:pt x="549982" y="152007"/>
                  <a:pt x="710833" y="152558"/>
                  <a:pt x="871628" y="155386"/>
                </a:cubicBezTo>
                <a:cubicBezTo>
                  <a:pt x="1026507" y="159805"/>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4ADA7ACC-E809-6F8D-9B14-6500BDAF1764}"/>
              </a:ext>
            </a:extLst>
          </p:cNvPr>
          <p:cNvSpPr/>
          <p:nvPr/>
        </p:nvSpPr>
        <p:spPr>
          <a:xfrm>
            <a:off x="3101140" y="3167283"/>
            <a:ext cx="4160204" cy="29485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51141" y="158285"/>
                  <a:pt x="237665" y="111467"/>
                  <a:pt x="383892" y="109872"/>
                </a:cubicBezTo>
                <a:lnTo>
                  <a:pt x="870290" y="111621"/>
                </a:lnTo>
                <a:cubicBezTo>
                  <a:pt x="1025837" y="113795"/>
                  <a:pt x="1192278" y="109740"/>
                  <a:pt x="1317177" y="122917"/>
                </a:cubicBezTo>
                <a:cubicBezTo>
                  <a:pt x="1442076" y="136094"/>
                  <a:pt x="1552109" y="185208"/>
                  <a:pt x="1619106" y="288758"/>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696220" y="3162586"/>
            <a:ext cx="1619106" cy="28875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324503" y="4381559"/>
            <a:ext cx="1076600" cy="51491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F5EE8CCF-F67C-7F72-43C7-4A2FD5A74E60}"/>
              </a:ext>
            </a:extLst>
          </p:cNvPr>
          <p:cNvSpPr/>
          <p:nvPr/>
        </p:nvSpPr>
        <p:spPr>
          <a:xfrm flipH="1">
            <a:off x="3324507" y="4419214"/>
            <a:ext cx="2527267" cy="47536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84588" y="94321"/>
                  <a:pt x="110850" y="111230"/>
                  <a:pt x="324836" y="148676"/>
                </a:cubicBezTo>
                <a:cubicBezTo>
                  <a:pt x="538822" y="186122"/>
                  <a:pt x="1083278" y="191844"/>
                  <a:pt x="1300359" y="206702"/>
                </a:cubicBezTo>
                <a:cubicBezTo>
                  <a:pt x="1425258" y="219879"/>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51501C56-DA22-A1B4-D399-FFC0199E53BC}"/>
              </a:ext>
            </a:extLst>
          </p:cNvPr>
          <p:cNvSpPr/>
          <p:nvPr/>
        </p:nvSpPr>
        <p:spPr>
          <a:xfrm flipH="1">
            <a:off x="3332323" y="4398929"/>
            <a:ext cx="3973893" cy="489636"/>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43879 w 1622795"/>
              <a:gd name="connsiteY2" fmla="*/ 211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42788" y="79656"/>
                  <a:pt x="61264" y="126010"/>
                  <a:pt x="235244" y="161327"/>
                </a:cubicBezTo>
                <a:cubicBezTo>
                  <a:pt x="409224" y="196644"/>
                  <a:pt x="858634" y="210071"/>
                  <a:pt x="1043879" y="211902"/>
                </a:cubicBezTo>
                <a:cubicBezTo>
                  <a:pt x="1169465" y="213143"/>
                  <a:pt x="1542214" y="185143"/>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B95B98A-1812-7F88-856C-947954F7FB9E}"/>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266A3E-FD60-15D1-6542-DB2EE16D36B6}"/>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993E02C7-74A1-7143-D27D-3C7DB7D7A130}"/>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C13B2ED7-76C7-CC88-D949-D2E20B1349B7}"/>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34D1DC80-D8D8-B1FD-29AC-2BA6DCB6DE1D}"/>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Oval 79">
            <a:extLst>
              <a:ext uri="{FF2B5EF4-FFF2-40B4-BE49-F238E27FC236}">
                <a16:creationId xmlns:a16="http://schemas.microsoft.com/office/drawing/2014/main" id="{E59A7F9B-068D-46F2-4DB6-4AD2CAA26B48}"/>
              </a:ext>
            </a:extLst>
          </p:cNvPr>
          <p:cNvSpPr/>
          <p:nvPr/>
        </p:nvSpPr>
        <p:spPr>
          <a:xfrm>
            <a:off x="3304835"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7" name="Oval 96">
            <a:extLst>
              <a:ext uri="{FF2B5EF4-FFF2-40B4-BE49-F238E27FC236}">
                <a16:creationId xmlns:a16="http://schemas.microsoft.com/office/drawing/2014/main" id="{F980E202-A7AD-2474-4DB6-044378B2A261}"/>
              </a:ext>
            </a:extLst>
          </p:cNvPr>
          <p:cNvSpPr/>
          <p:nvPr/>
        </p:nvSpPr>
        <p:spPr>
          <a:xfrm>
            <a:off x="2298753"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1" name="Group 20">
            <a:extLst>
              <a:ext uri="{FF2B5EF4-FFF2-40B4-BE49-F238E27FC236}">
                <a16:creationId xmlns:a16="http://schemas.microsoft.com/office/drawing/2014/main" id="{1455D97A-7881-7A9B-43F1-83968A2011CA}"/>
              </a:ext>
            </a:extLst>
          </p:cNvPr>
          <p:cNvGrpSpPr/>
          <p:nvPr/>
        </p:nvGrpSpPr>
        <p:grpSpPr>
          <a:xfrm>
            <a:off x="8487978" y="3399864"/>
            <a:ext cx="1425635" cy="1079520"/>
            <a:chOff x="6963977" y="3399864"/>
            <a:chExt cx="1425635" cy="1079520"/>
          </a:xfrm>
        </p:grpSpPr>
        <p:sp>
          <p:nvSpPr>
            <p:cNvPr id="295" name="Oval 294">
              <a:extLst>
                <a:ext uri="{FF2B5EF4-FFF2-40B4-BE49-F238E27FC236}">
                  <a16:creationId xmlns:a16="http://schemas.microsoft.com/office/drawing/2014/main" id="{04CA305A-15A9-3CAA-EA17-0D8BC6B63909}"/>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6" name="Oval 295">
              <a:extLst>
                <a:ext uri="{FF2B5EF4-FFF2-40B4-BE49-F238E27FC236}">
                  <a16:creationId xmlns:a16="http://schemas.microsoft.com/office/drawing/2014/main" id="{0535F11D-A02D-25EA-E83E-FDFD845B2D44}"/>
                </a:ext>
              </a:extLst>
            </p:cNvPr>
            <p:cNvSpPr/>
            <p:nvPr/>
          </p:nvSpPr>
          <p:spPr>
            <a:xfrm>
              <a:off x="7630644" y="393430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7" name="Oval 296">
              <a:extLst>
                <a:ext uri="{FF2B5EF4-FFF2-40B4-BE49-F238E27FC236}">
                  <a16:creationId xmlns:a16="http://schemas.microsoft.com/office/drawing/2014/main" id="{C99FD059-CE9F-7232-0960-CB259544C17B}"/>
                </a:ext>
              </a:extLst>
            </p:cNvPr>
            <p:cNvSpPr/>
            <p:nvPr/>
          </p:nvSpPr>
          <p:spPr>
            <a:xfrm>
              <a:off x="8038738" y="392843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98" name="Group 297">
              <a:extLst>
                <a:ext uri="{FF2B5EF4-FFF2-40B4-BE49-F238E27FC236}">
                  <a16:creationId xmlns:a16="http://schemas.microsoft.com/office/drawing/2014/main" id="{02CC5B6A-5C2E-F9E6-E68E-BFCB66215C60}"/>
                </a:ext>
              </a:extLst>
            </p:cNvPr>
            <p:cNvGrpSpPr/>
            <p:nvPr/>
          </p:nvGrpSpPr>
          <p:grpSpPr>
            <a:xfrm>
              <a:off x="7630644" y="3491117"/>
              <a:ext cx="350874" cy="360389"/>
              <a:chOff x="3195085" y="2057961"/>
              <a:chExt cx="350874" cy="360389"/>
            </a:xfrm>
          </p:grpSpPr>
          <p:sp>
            <p:nvSpPr>
              <p:cNvPr id="318" name="Oval 317">
                <a:extLst>
                  <a:ext uri="{FF2B5EF4-FFF2-40B4-BE49-F238E27FC236}">
                    <a16:creationId xmlns:a16="http://schemas.microsoft.com/office/drawing/2014/main" id="{94664BF8-BE40-0A29-2304-96F94F8297C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13E7B228-8084-2337-2236-3FEBF4169161}"/>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78A85F82-9BC5-3E6A-5793-A57F4F8C8BD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1" name="Oval 320">
                <a:extLst>
                  <a:ext uri="{FF2B5EF4-FFF2-40B4-BE49-F238E27FC236}">
                    <a16:creationId xmlns:a16="http://schemas.microsoft.com/office/drawing/2014/main" id="{CEDD6B83-EE2E-462C-A026-AEEAF06B666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2" name="Straight Arrow Connector 321">
                <a:extLst>
                  <a:ext uri="{FF2B5EF4-FFF2-40B4-BE49-F238E27FC236}">
                    <a16:creationId xmlns:a16="http://schemas.microsoft.com/office/drawing/2014/main" id="{DF9B1FDF-48F3-ABE4-66FA-709DEA203D4A}"/>
                  </a:ext>
                </a:extLst>
              </p:cNvPr>
              <p:cNvCxnSpPr>
                <a:cxnSpLocks/>
                <a:stCxn id="320" idx="5"/>
                <a:endCxn id="32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E0D0066A-E71F-3686-DA80-232D6F6AFE72}"/>
                  </a:ext>
                </a:extLst>
              </p:cNvPr>
              <p:cNvCxnSpPr>
                <a:cxnSpLocks/>
                <a:stCxn id="32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99" name="Group 298">
              <a:extLst>
                <a:ext uri="{FF2B5EF4-FFF2-40B4-BE49-F238E27FC236}">
                  <a16:creationId xmlns:a16="http://schemas.microsoft.com/office/drawing/2014/main" id="{58A3FC11-EE58-481C-9686-6C1AD7B76825}"/>
                </a:ext>
              </a:extLst>
            </p:cNvPr>
            <p:cNvGrpSpPr/>
            <p:nvPr/>
          </p:nvGrpSpPr>
          <p:grpSpPr>
            <a:xfrm>
              <a:off x="8098980" y="3960668"/>
              <a:ext cx="246496" cy="256646"/>
              <a:chOff x="3255327" y="2091323"/>
              <a:chExt cx="246496" cy="256646"/>
            </a:xfrm>
          </p:grpSpPr>
          <p:sp>
            <p:nvSpPr>
              <p:cNvPr id="313" name="Oval 312">
                <a:extLst>
                  <a:ext uri="{FF2B5EF4-FFF2-40B4-BE49-F238E27FC236}">
                    <a16:creationId xmlns:a16="http://schemas.microsoft.com/office/drawing/2014/main" id="{7B641DA0-A031-3885-E767-A2C72525BE6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42570A58-981E-2B48-B70F-CF561751E0AC}"/>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7E834E2B-982D-85A0-FBDB-71D36DBBF544}"/>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6" name="Straight Arrow Connector 315">
                <a:extLst>
                  <a:ext uri="{FF2B5EF4-FFF2-40B4-BE49-F238E27FC236}">
                    <a16:creationId xmlns:a16="http://schemas.microsoft.com/office/drawing/2014/main" id="{2FCB5BF0-E94B-69F9-95A4-4C5541B52E2A}"/>
                  </a:ext>
                </a:extLst>
              </p:cNvPr>
              <p:cNvCxnSpPr>
                <a:cxnSpLocks/>
                <a:stCxn id="31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7" name="Straight Arrow Connector 316">
                <a:extLst>
                  <a:ext uri="{FF2B5EF4-FFF2-40B4-BE49-F238E27FC236}">
                    <a16:creationId xmlns:a16="http://schemas.microsoft.com/office/drawing/2014/main" id="{8439B42B-707C-DED3-9D62-1AE1639914FD}"/>
                  </a:ext>
                </a:extLst>
              </p:cNvPr>
              <p:cNvCxnSpPr>
                <a:cxnSpLocks/>
                <a:stCxn id="314" idx="3"/>
                <a:endCxn id="31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FCDB12F1-18C4-1BB0-3E56-BD82F9544B3D}"/>
                </a:ext>
              </a:extLst>
            </p:cNvPr>
            <p:cNvGrpSpPr/>
            <p:nvPr/>
          </p:nvGrpSpPr>
          <p:grpSpPr>
            <a:xfrm>
              <a:off x="7682419" y="3961420"/>
              <a:ext cx="246496" cy="256646"/>
              <a:chOff x="3255327" y="2091323"/>
              <a:chExt cx="246496" cy="256646"/>
            </a:xfrm>
          </p:grpSpPr>
          <p:sp>
            <p:nvSpPr>
              <p:cNvPr id="307" name="Oval 306">
                <a:extLst>
                  <a:ext uri="{FF2B5EF4-FFF2-40B4-BE49-F238E27FC236}">
                    <a16:creationId xmlns:a16="http://schemas.microsoft.com/office/drawing/2014/main" id="{630ACE62-B0F4-1815-A9E6-DE64D378760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8" name="Oval 307">
                <a:extLst>
                  <a:ext uri="{FF2B5EF4-FFF2-40B4-BE49-F238E27FC236}">
                    <a16:creationId xmlns:a16="http://schemas.microsoft.com/office/drawing/2014/main" id="{37F7CE3F-D527-B2A4-FB2F-685FC5CDC91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9" name="Oval 308">
                <a:extLst>
                  <a:ext uri="{FF2B5EF4-FFF2-40B4-BE49-F238E27FC236}">
                    <a16:creationId xmlns:a16="http://schemas.microsoft.com/office/drawing/2014/main" id="{D6B87955-65F2-52C7-CC37-6BBFF373498E}"/>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0" name="Straight Arrow Connector 309">
                <a:extLst>
                  <a:ext uri="{FF2B5EF4-FFF2-40B4-BE49-F238E27FC236}">
                    <a16:creationId xmlns:a16="http://schemas.microsoft.com/office/drawing/2014/main" id="{A0D7B952-BE46-717F-CAC2-89E368AB1577}"/>
                  </a:ext>
                </a:extLst>
              </p:cNvPr>
              <p:cNvCxnSpPr>
                <a:cxnSpLocks/>
                <a:stCxn id="30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1" name="Straight Arrow Connector 310">
                <a:extLst>
                  <a:ext uri="{FF2B5EF4-FFF2-40B4-BE49-F238E27FC236}">
                    <a16:creationId xmlns:a16="http://schemas.microsoft.com/office/drawing/2014/main" id="{B9EEB3D0-19F7-78F0-57E5-28536844F785}"/>
                  </a:ext>
                </a:extLst>
              </p:cNvPr>
              <p:cNvCxnSpPr>
                <a:cxnSpLocks/>
                <a:stCxn id="308" idx="3"/>
                <a:endCxn id="30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03" name="Oval 302">
              <a:extLst>
                <a:ext uri="{FF2B5EF4-FFF2-40B4-BE49-F238E27FC236}">
                  <a16:creationId xmlns:a16="http://schemas.microsoft.com/office/drawing/2014/main" id="{F649D822-91CF-952D-C6E3-9667B439A326}"/>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Oval 303">
              <a:extLst>
                <a:ext uri="{FF2B5EF4-FFF2-40B4-BE49-F238E27FC236}">
                  <a16:creationId xmlns:a16="http://schemas.microsoft.com/office/drawing/2014/main" id="{34245609-5A87-9527-45AC-3633ED148A09}"/>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5" name="Oval 304">
              <a:extLst>
                <a:ext uri="{FF2B5EF4-FFF2-40B4-BE49-F238E27FC236}">
                  <a16:creationId xmlns:a16="http://schemas.microsoft.com/office/drawing/2014/main" id="{AD9BE931-333B-082A-34F6-3330B935B481}"/>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3" name="Group 402">
              <a:extLst>
                <a:ext uri="{FF2B5EF4-FFF2-40B4-BE49-F238E27FC236}">
                  <a16:creationId xmlns:a16="http://schemas.microsoft.com/office/drawing/2014/main" id="{F15AE80C-49A0-F1AE-3C9F-C6CEC8B4046D}"/>
                </a:ext>
              </a:extLst>
            </p:cNvPr>
            <p:cNvGrpSpPr/>
            <p:nvPr/>
          </p:nvGrpSpPr>
          <p:grpSpPr>
            <a:xfrm>
              <a:off x="7156925" y="3761029"/>
              <a:ext cx="747402" cy="132635"/>
              <a:chOff x="2879697" y="2486108"/>
              <a:chExt cx="747402" cy="132635"/>
            </a:xfrm>
          </p:grpSpPr>
          <p:sp>
            <p:nvSpPr>
              <p:cNvPr id="404" name="Freeform: Shape 403">
                <a:extLst>
                  <a:ext uri="{FF2B5EF4-FFF2-40B4-BE49-F238E27FC236}">
                    <a16:creationId xmlns:a16="http://schemas.microsoft.com/office/drawing/2014/main" id="{60C8D20E-DEF5-5499-7D1B-70B6AEA3C72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5" name="Freeform: Shape 404">
                <a:extLst>
                  <a:ext uri="{FF2B5EF4-FFF2-40B4-BE49-F238E27FC236}">
                    <a16:creationId xmlns:a16="http://schemas.microsoft.com/office/drawing/2014/main" id="{A6F49715-4FEB-BD6D-C406-61C7748306A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0" name="Group 409">
              <a:extLst>
                <a:ext uri="{FF2B5EF4-FFF2-40B4-BE49-F238E27FC236}">
                  <a16:creationId xmlns:a16="http://schemas.microsoft.com/office/drawing/2014/main" id="{41AFF4DC-A87D-6626-B012-E9794DB259F0}"/>
                </a:ext>
              </a:extLst>
            </p:cNvPr>
            <p:cNvGrpSpPr/>
            <p:nvPr/>
          </p:nvGrpSpPr>
          <p:grpSpPr>
            <a:xfrm>
              <a:off x="7155827" y="3884425"/>
              <a:ext cx="1063372" cy="92216"/>
              <a:chOff x="4768408" y="2603167"/>
              <a:chExt cx="1063372" cy="92216"/>
            </a:xfrm>
          </p:grpSpPr>
          <p:sp>
            <p:nvSpPr>
              <p:cNvPr id="408" name="Freeform: Shape 407">
                <a:extLst>
                  <a:ext uri="{FF2B5EF4-FFF2-40B4-BE49-F238E27FC236}">
                    <a16:creationId xmlns:a16="http://schemas.microsoft.com/office/drawing/2014/main" id="{08E50E20-89CF-41FE-345C-2F9B2D8069F8}"/>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Freeform: Shape 408">
                <a:extLst>
                  <a:ext uri="{FF2B5EF4-FFF2-40B4-BE49-F238E27FC236}">
                    <a16:creationId xmlns:a16="http://schemas.microsoft.com/office/drawing/2014/main" id="{05ED3D49-3892-AEAC-CCBD-A5026EB3194C}"/>
                  </a:ext>
                </a:extLst>
              </p:cNvPr>
              <p:cNvSpPr/>
              <p:nvPr/>
            </p:nvSpPr>
            <p:spPr>
              <a:xfrm>
                <a:off x="4768408" y="2614032"/>
                <a:ext cx="641345" cy="8135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35837" y="68663"/>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9" name="Freeform: Shape 58">
              <a:extLst>
                <a:ext uri="{FF2B5EF4-FFF2-40B4-BE49-F238E27FC236}">
                  <a16:creationId xmlns:a16="http://schemas.microsoft.com/office/drawing/2014/main" id="{FF428CFF-B056-C6D2-5DBC-429CA134A8D0}"/>
                </a:ext>
              </a:extLst>
            </p:cNvPr>
            <p:cNvSpPr/>
            <p:nvPr/>
          </p:nvSpPr>
          <p:spPr>
            <a:xfrm flipH="1">
              <a:off x="7234419" y="4149217"/>
              <a:ext cx="472820" cy="20708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1936A5A9-B120-CE36-FC8A-02E6401DB930}"/>
                </a:ext>
              </a:extLst>
            </p:cNvPr>
            <p:cNvSpPr/>
            <p:nvPr/>
          </p:nvSpPr>
          <p:spPr>
            <a:xfrm flipH="1">
              <a:off x="7245518" y="4198086"/>
              <a:ext cx="661796" cy="150860"/>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AAB415A-DFFE-9BF0-7677-40AD3868A867}"/>
                </a:ext>
              </a:extLst>
            </p:cNvPr>
            <p:cNvSpPr/>
            <p:nvPr/>
          </p:nvSpPr>
          <p:spPr>
            <a:xfrm flipH="1">
              <a:off x="7255926" y="4194118"/>
              <a:ext cx="867017" cy="15482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78605" y="102683"/>
                    <a:pt x="203008" y="109957"/>
                  </a:cubicBezTo>
                  <a:cubicBezTo>
                    <a:pt x="327411" y="117231"/>
                    <a:pt x="346059" y="75493"/>
                    <a:pt x="428111" y="61448"/>
                  </a:cubicBezTo>
                  <a:cubicBezTo>
                    <a:pt x="499182" y="49283"/>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D39371CA-797E-26E0-4EE9-7C6AF2078B50}"/>
                </a:ext>
              </a:extLst>
            </p:cNvPr>
            <p:cNvSpPr/>
            <p:nvPr/>
          </p:nvSpPr>
          <p:spPr>
            <a:xfrm flipH="1">
              <a:off x="7254327" y="4196308"/>
              <a:ext cx="1066302" cy="18525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D47E7810-FC33-7ACD-DB14-B06416D1BFA7}"/>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43B3C9AD-9ACF-4E2F-B51B-FBCDE6A6C239}"/>
                </a:ext>
              </a:extLst>
            </p:cNvPr>
            <p:cNvSpPr/>
            <p:nvPr/>
          </p:nvSpPr>
          <p:spPr>
            <a:xfrm>
              <a:off x="7223663"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9" name="Group 18">
            <a:extLst>
              <a:ext uri="{FF2B5EF4-FFF2-40B4-BE49-F238E27FC236}">
                <a16:creationId xmlns:a16="http://schemas.microsoft.com/office/drawing/2014/main" id="{4A2A05DC-9553-1B61-87E7-1742A2062F95}"/>
              </a:ext>
            </a:extLst>
          </p:cNvPr>
          <p:cNvGrpSpPr/>
          <p:nvPr/>
        </p:nvGrpSpPr>
        <p:grpSpPr>
          <a:xfrm>
            <a:off x="7005869" y="3421660"/>
            <a:ext cx="1425635" cy="1079520"/>
            <a:chOff x="5481868" y="3421660"/>
            <a:chExt cx="1425635" cy="1079520"/>
          </a:xfrm>
        </p:grpSpPr>
        <p:sp>
          <p:nvSpPr>
            <p:cNvPr id="355" name="Oval 354">
              <a:extLst>
                <a:ext uri="{FF2B5EF4-FFF2-40B4-BE49-F238E27FC236}">
                  <a16:creationId xmlns:a16="http://schemas.microsoft.com/office/drawing/2014/main" id="{B886FFC0-512A-6858-356E-DC1FD40C7206}"/>
                </a:ext>
              </a:extLst>
            </p:cNvPr>
            <p:cNvSpPr/>
            <p:nvPr/>
          </p:nvSpPr>
          <p:spPr>
            <a:xfrm>
              <a:off x="5481868" y="34216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Oval 355">
              <a:extLst>
                <a:ext uri="{FF2B5EF4-FFF2-40B4-BE49-F238E27FC236}">
                  <a16:creationId xmlns:a16="http://schemas.microsoft.com/office/drawing/2014/main" id="{570EAED8-5535-A267-D110-FA5C9779EDB8}"/>
                </a:ext>
              </a:extLst>
            </p:cNvPr>
            <p:cNvSpPr/>
            <p:nvPr/>
          </p:nvSpPr>
          <p:spPr>
            <a:xfrm>
              <a:off x="6148535" y="395610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7" name="Oval 356">
              <a:extLst>
                <a:ext uri="{FF2B5EF4-FFF2-40B4-BE49-F238E27FC236}">
                  <a16:creationId xmlns:a16="http://schemas.microsoft.com/office/drawing/2014/main" id="{5ADD1B89-B05D-754E-3551-0EA4C9D0E9FE}"/>
                </a:ext>
              </a:extLst>
            </p:cNvPr>
            <p:cNvSpPr/>
            <p:nvPr/>
          </p:nvSpPr>
          <p:spPr>
            <a:xfrm>
              <a:off x="6556629" y="3950230"/>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8" name="Group 357">
              <a:extLst>
                <a:ext uri="{FF2B5EF4-FFF2-40B4-BE49-F238E27FC236}">
                  <a16:creationId xmlns:a16="http://schemas.microsoft.com/office/drawing/2014/main" id="{1B6808E7-1E64-89E0-7091-8F23C522576D}"/>
                </a:ext>
              </a:extLst>
            </p:cNvPr>
            <p:cNvGrpSpPr/>
            <p:nvPr/>
          </p:nvGrpSpPr>
          <p:grpSpPr>
            <a:xfrm>
              <a:off x="6148535" y="3512913"/>
              <a:ext cx="350874" cy="360389"/>
              <a:chOff x="3195085" y="2057961"/>
              <a:chExt cx="350874" cy="360389"/>
            </a:xfrm>
          </p:grpSpPr>
          <p:sp>
            <p:nvSpPr>
              <p:cNvPr id="378" name="Oval 377">
                <a:extLst>
                  <a:ext uri="{FF2B5EF4-FFF2-40B4-BE49-F238E27FC236}">
                    <a16:creationId xmlns:a16="http://schemas.microsoft.com/office/drawing/2014/main" id="{F3308A75-FF95-6D9A-E8B7-9831F494689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9" name="Oval 378">
                <a:extLst>
                  <a:ext uri="{FF2B5EF4-FFF2-40B4-BE49-F238E27FC236}">
                    <a16:creationId xmlns:a16="http://schemas.microsoft.com/office/drawing/2014/main" id="{F55E31CA-D760-261E-15C9-C25AA3B0803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0" name="Oval 379">
                <a:extLst>
                  <a:ext uri="{FF2B5EF4-FFF2-40B4-BE49-F238E27FC236}">
                    <a16:creationId xmlns:a16="http://schemas.microsoft.com/office/drawing/2014/main" id="{16CB48A3-E639-3C15-82A8-AB8F2DFCA0E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1" name="Oval 380">
                <a:extLst>
                  <a:ext uri="{FF2B5EF4-FFF2-40B4-BE49-F238E27FC236}">
                    <a16:creationId xmlns:a16="http://schemas.microsoft.com/office/drawing/2014/main" id="{D134EC56-C09D-D4E4-09AD-15A56687652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82" name="Straight Arrow Connector 381">
                <a:extLst>
                  <a:ext uri="{FF2B5EF4-FFF2-40B4-BE49-F238E27FC236}">
                    <a16:creationId xmlns:a16="http://schemas.microsoft.com/office/drawing/2014/main" id="{89D4E68D-285F-4015-30B0-3972A6264D01}"/>
                  </a:ext>
                </a:extLst>
              </p:cNvPr>
              <p:cNvCxnSpPr>
                <a:cxnSpLocks/>
                <a:stCxn id="380" idx="5"/>
                <a:endCxn id="3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A20AB5AF-AD2D-EE27-0578-EBB8BF36CE2F}"/>
                  </a:ext>
                </a:extLst>
              </p:cNvPr>
              <p:cNvCxnSpPr>
                <a:cxnSpLocks/>
                <a:stCxn id="3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D2B74AFE-88ED-96E6-12EC-9D226B2768EF}"/>
                </a:ext>
              </a:extLst>
            </p:cNvPr>
            <p:cNvGrpSpPr/>
            <p:nvPr/>
          </p:nvGrpSpPr>
          <p:grpSpPr>
            <a:xfrm>
              <a:off x="6616871" y="3982464"/>
              <a:ext cx="246496" cy="256646"/>
              <a:chOff x="3255327" y="2091323"/>
              <a:chExt cx="246496" cy="256646"/>
            </a:xfrm>
          </p:grpSpPr>
          <p:sp>
            <p:nvSpPr>
              <p:cNvPr id="373" name="Oval 372">
                <a:extLst>
                  <a:ext uri="{FF2B5EF4-FFF2-40B4-BE49-F238E27FC236}">
                    <a16:creationId xmlns:a16="http://schemas.microsoft.com/office/drawing/2014/main" id="{95BE1EF6-E36A-9A3A-B5AA-F3F8E8FAFF7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4" name="Oval 373">
                <a:extLst>
                  <a:ext uri="{FF2B5EF4-FFF2-40B4-BE49-F238E27FC236}">
                    <a16:creationId xmlns:a16="http://schemas.microsoft.com/office/drawing/2014/main" id="{12E34BA9-A1DB-4976-23F0-A097E6AF537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5" name="Oval 374">
                <a:extLst>
                  <a:ext uri="{FF2B5EF4-FFF2-40B4-BE49-F238E27FC236}">
                    <a16:creationId xmlns:a16="http://schemas.microsoft.com/office/drawing/2014/main" id="{D521FF9D-4DBC-1C42-FC72-D075BA081C1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6" name="Straight Arrow Connector 375">
                <a:extLst>
                  <a:ext uri="{FF2B5EF4-FFF2-40B4-BE49-F238E27FC236}">
                    <a16:creationId xmlns:a16="http://schemas.microsoft.com/office/drawing/2014/main" id="{6E4B700A-1DCE-65E2-C93A-F8E2E36AEDFB}"/>
                  </a:ext>
                </a:extLst>
              </p:cNvPr>
              <p:cNvCxnSpPr>
                <a:cxnSpLocks/>
                <a:stCxn id="3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7" name="Straight Arrow Connector 376">
                <a:extLst>
                  <a:ext uri="{FF2B5EF4-FFF2-40B4-BE49-F238E27FC236}">
                    <a16:creationId xmlns:a16="http://schemas.microsoft.com/office/drawing/2014/main" id="{000BB5AD-E6F3-709D-E085-CA70C19B8A32}"/>
                  </a:ext>
                </a:extLst>
              </p:cNvPr>
              <p:cNvCxnSpPr>
                <a:cxnSpLocks/>
                <a:stCxn id="374" idx="3"/>
                <a:endCxn id="3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0" name="Group 359">
              <a:extLst>
                <a:ext uri="{FF2B5EF4-FFF2-40B4-BE49-F238E27FC236}">
                  <a16:creationId xmlns:a16="http://schemas.microsoft.com/office/drawing/2014/main" id="{8368F10D-CDC2-5523-6710-A8391C3DB2DE}"/>
                </a:ext>
              </a:extLst>
            </p:cNvPr>
            <p:cNvGrpSpPr/>
            <p:nvPr/>
          </p:nvGrpSpPr>
          <p:grpSpPr>
            <a:xfrm>
              <a:off x="6200310" y="3983216"/>
              <a:ext cx="246496" cy="256646"/>
              <a:chOff x="3255327" y="2091323"/>
              <a:chExt cx="246496" cy="256646"/>
            </a:xfrm>
          </p:grpSpPr>
          <p:sp>
            <p:nvSpPr>
              <p:cNvPr id="367" name="Oval 366">
                <a:extLst>
                  <a:ext uri="{FF2B5EF4-FFF2-40B4-BE49-F238E27FC236}">
                    <a16:creationId xmlns:a16="http://schemas.microsoft.com/office/drawing/2014/main" id="{693A6B42-B3E5-1196-DC5D-57DE4561A9B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8" name="Oval 367">
                <a:extLst>
                  <a:ext uri="{FF2B5EF4-FFF2-40B4-BE49-F238E27FC236}">
                    <a16:creationId xmlns:a16="http://schemas.microsoft.com/office/drawing/2014/main" id="{A563A7E3-3874-DE44-ECED-96EFAD34FA34}"/>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9" name="Oval 368">
                <a:extLst>
                  <a:ext uri="{FF2B5EF4-FFF2-40B4-BE49-F238E27FC236}">
                    <a16:creationId xmlns:a16="http://schemas.microsoft.com/office/drawing/2014/main" id="{5C3A0A68-9FC8-F662-52ED-A89131AE5487}"/>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0" name="Straight Arrow Connector 369">
                <a:extLst>
                  <a:ext uri="{FF2B5EF4-FFF2-40B4-BE49-F238E27FC236}">
                    <a16:creationId xmlns:a16="http://schemas.microsoft.com/office/drawing/2014/main" id="{185EEF54-E28C-32EA-5A11-C5A289E0013C}"/>
                  </a:ext>
                </a:extLst>
              </p:cNvPr>
              <p:cNvCxnSpPr>
                <a:cxnSpLocks/>
                <a:stCxn id="36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1" name="Straight Arrow Connector 370">
                <a:extLst>
                  <a:ext uri="{FF2B5EF4-FFF2-40B4-BE49-F238E27FC236}">
                    <a16:creationId xmlns:a16="http://schemas.microsoft.com/office/drawing/2014/main" id="{9DF161AE-078E-67F4-DC60-BFC4CD63AA07}"/>
                  </a:ext>
                </a:extLst>
              </p:cNvPr>
              <p:cNvCxnSpPr>
                <a:cxnSpLocks/>
                <a:stCxn id="368" idx="3"/>
                <a:endCxn id="36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61" name="Oval 360">
              <a:extLst>
                <a:ext uri="{FF2B5EF4-FFF2-40B4-BE49-F238E27FC236}">
                  <a16:creationId xmlns:a16="http://schemas.microsoft.com/office/drawing/2014/main" id="{80084B09-3B64-BB24-1BC5-C4E4A93B4E59}"/>
                </a:ext>
              </a:extLst>
            </p:cNvPr>
            <p:cNvSpPr/>
            <p:nvPr/>
          </p:nvSpPr>
          <p:spPr>
            <a:xfrm>
              <a:off x="5782216"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3" name="Oval 362">
              <a:extLst>
                <a:ext uri="{FF2B5EF4-FFF2-40B4-BE49-F238E27FC236}">
                  <a16:creationId xmlns:a16="http://schemas.microsoft.com/office/drawing/2014/main" id="{A02200EC-B9D4-E75C-3004-671D567A69B4}"/>
                </a:ext>
              </a:extLst>
            </p:cNvPr>
            <p:cNvSpPr/>
            <p:nvPr/>
          </p:nvSpPr>
          <p:spPr>
            <a:xfrm>
              <a:off x="5656528" y="3891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4" name="Oval 363">
              <a:extLst>
                <a:ext uri="{FF2B5EF4-FFF2-40B4-BE49-F238E27FC236}">
                  <a16:creationId xmlns:a16="http://schemas.microsoft.com/office/drawing/2014/main" id="{3BA50DDC-0446-C818-45FA-CF1842695923}"/>
                </a:ext>
              </a:extLst>
            </p:cNvPr>
            <p:cNvSpPr/>
            <p:nvPr/>
          </p:nvSpPr>
          <p:spPr>
            <a:xfrm>
              <a:off x="5793978" y="38989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5" name="Oval 364">
              <a:extLst>
                <a:ext uri="{FF2B5EF4-FFF2-40B4-BE49-F238E27FC236}">
                  <a16:creationId xmlns:a16="http://schemas.microsoft.com/office/drawing/2014/main" id="{10634708-F930-D902-BC8E-A993AC140CDF}"/>
                </a:ext>
              </a:extLst>
            </p:cNvPr>
            <p:cNvSpPr/>
            <p:nvPr/>
          </p:nvSpPr>
          <p:spPr>
            <a:xfrm>
              <a:off x="5727499" y="34494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0" name="Group 399">
              <a:extLst>
                <a:ext uri="{FF2B5EF4-FFF2-40B4-BE49-F238E27FC236}">
                  <a16:creationId xmlns:a16="http://schemas.microsoft.com/office/drawing/2014/main" id="{9D0631D9-CE87-E131-B44E-A783FE4CAFBF}"/>
                </a:ext>
              </a:extLst>
            </p:cNvPr>
            <p:cNvGrpSpPr/>
            <p:nvPr/>
          </p:nvGrpSpPr>
          <p:grpSpPr>
            <a:xfrm>
              <a:off x="5676890" y="3788127"/>
              <a:ext cx="747402" cy="132635"/>
              <a:chOff x="2879697" y="2486108"/>
              <a:chExt cx="747402" cy="132635"/>
            </a:xfrm>
          </p:grpSpPr>
          <p:sp>
            <p:nvSpPr>
              <p:cNvPr id="401" name="Freeform: Shape 400">
                <a:extLst>
                  <a:ext uri="{FF2B5EF4-FFF2-40B4-BE49-F238E27FC236}">
                    <a16:creationId xmlns:a16="http://schemas.microsoft.com/office/drawing/2014/main" id="{6907A6E2-FE63-07A0-66CF-A736FDB04A1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2" name="Freeform: Shape 401">
                <a:extLst>
                  <a:ext uri="{FF2B5EF4-FFF2-40B4-BE49-F238E27FC236}">
                    <a16:creationId xmlns:a16="http://schemas.microsoft.com/office/drawing/2014/main" id="{852A9317-C815-D1BA-13AB-7B02B2CAC123}"/>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1" name="Group 410">
              <a:extLst>
                <a:ext uri="{FF2B5EF4-FFF2-40B4-BE49-F238E27FC236}">
                  <a16:creationId xmlns:a16="http://schemas.microsoft.com/office/drawing/2014/main" id="{D6E1B088-4F69-7099-E595-C25B71772528}"/>
                </a:ext>
              </a:extLst>
            </p:cNvPr>
            <p:cNvGrpSpPr/>
            <p:nvPr/>
          </p:nvGrpSpPr>
          <p:grpSpPr>
            <a:xfrm>
              <a:off x="5674746" y="3901082"/>
              <a:ext cx="1063431" cy="98682"/>
              <a:chOff x="4768349" y="2603225"/>
              <a:chExt cx="1063431" cy="98682"/>
            </a:xfrm>
          </p:grpSpPr>
          <p:sp>
            <p:nvSpPr>
              <p:cNvPr id="412" name="Freeform: Shape 411">
                <a:extLst>
                  <a:ext uri="{FF2B5EF4-FFF2-40B4-BE49-F238E27FC236}">
                    <a16:creationId xmlns:a16="http://schemas.microsoft.com/office/drawing/2014/main" id="{279D8BF3-6CAF-65F1-F7AB-0F079D48A23C}"/>
                  </a:ext>
                </a:extLst>
              </p:cNvPr>
              <p:cNvSpPr/>
              <p:nvPr/>
            </p:nvSpPr>
            <p:spPr>
              <a:xfrm>
                <a:off x="4912357" y="2603225"/>
                <a:ext cx="919423" cy="91193"/>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35986 h 91251"/>
                  <a:gd name="connsiteX1" fmla="*/ 195943 w 924447"/>
                  <a:gd name="connsiteY1" fmla="*/ 46034 h 91251"/>
                  <a:gd name="connsiteX2" fmla="*/ 492369 w 924447"/>
                  <a:gd name="connsiteY2" fmla="*/ 817 h 91251"/>
                  <a:gd name="connsiteX3" fmla="*/ 924447 w 924447"/>
                  <a:gd name="connsiteY3" fmla="*/ 91251 h 91251"/>
                  <a:gd name="connsiteX0" fmla="*/ 0 w 919423"/>
                  <a:gd name="connsiteY0" fmla="*/ 10807 h 91193"/>
                  <a:gd name="connsiteX1" fmla="*/ 190919 w 919423"/>
                  <a:gd name="connsiteY1" fmla="*/ 45976 h 91193"/>
                  <a:gd name="connsiteX2" fmla="*/ 487345 w 919423"/>
                  <a:gd name="connsiteY2" fmla="*/ 759 h 91193"/>
                  <a:gd name="connsiteX3" fmla="*/ 919423 w 919423"/>
                  <a:gd name="connsiteY3" fmla="*/ 91193 h 91193"/>
                </a:gdLst>
                <a:ahLst/>
                <a:cxnLst>
                  <a:cxn ang="0">
                    <a:pos x="connsiteX0" y="connsiteY0"/>
                  </a:cxn>
                  <a:cxn ang="0">
                    <a:pos x="connsiteX1" y="connsiteY1"/>
                  </a:cxn>
                  <a:cxn ang="0">
                    <a:pos x="connsiteX2" y="connsiteY2"/>
                  </a:cxn>
                  <a:cxn ang="0">
                    <a:pos x="connsiteX3" y="connsiteY3"/>
                  </a:cxn>
                </a:cxnLst>
                <a:rect l="l" t="t" r="r" b="b"/>
                <a:pathLst>
                  <a:path w="919423" h="91193">
                    <a:moveTo>
                      <a:pt x="0" y="10807"/>
                    </a:moveTo>
                    <a:cubicBezTo>
                      <a:pt x="19678" y="32578"/>
                      <a:pt x="109695" y="47651"/>
                      <a:pt x="190919" y="45976"/>
                    </a:cubicBezTo>
                    <a:cubicBezTo>
                      <a:pt x="272143" y="44301"/>
                      <a:pt x="365928" y="-6777"/>
                      <a:pt x="487345" y="759"/>
                    </a:cubicBezTo>
                    <a:cubicBezTo>
                      <a:pt x="608762" y="8295"/>
                      <a:pt x="760324" y="7458"/>
                      <a:pt x="919423" y="9119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3" name="Freeform: Shape 412">
                <a:extLst>
                  <a:ext uri="{FF2B5EF4-FFF2-40B4-BE49-F238E27FC236}">
                    <a16:creationId xmlns:a16="http://schemas.microsoft.com/office/drawing/2014/main" id="{0F0BB8D9-66D8-420F-1569-511421CE1345}"/>
                  </a:ext>
                </a:extLst>
              </p:cNvPr>
              <p:cNvSpPr/>
              <p:nvPr/>
            </p:nvSpPr>
            <p:spPr>
              <a:xfrm>
                <a:off x="4768349" y="2614032"/>
                <a:ext cx="641404" cy="8787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7875"/>
                  <a:gd name="connsiteX1" fmla="*/ 73671 w 641404"/>
                  <a:gd name="connsiteY1" fmla="*/ 75362 h 87875"/>
                  <a:gd name="connsiteX2" fmla="*/ 313661 w 641404"/>
                  <a:gd name="connsiteY2" fmla="*/ 87753 h 87875"/>
                  <a:gd name="connsiteX3" fmla="*/ 641404 w 641404"/>
                  <a:gd name="connsiteY3" fmla="*/ 70338 h 87875"/>
                </a:gdLst>
                <a:ahLst/>
                <a:cxnLst>
                  <a:cxn ang="0">
                    <a:pos x="connsiteX0" y="connsiteY0"/>
                  </a:cxn>
                  <a:cxn ang="0">
                    <a:pos x="connsiteX1" y="connsiteY1"/>
                  </a:cxn>
                  <a:cxn ang="0">
                    <a:pos x="connsiteX2" y="connsiteY2"/>
                  </a:cxn>
                  <a:cxn ang="0">
                    <a:pos x="connsiteX3" y="connsiteY3"/>
                  </a:cxn>
                </a:cxnLst>
                <a:rect l="l" t="t" r="r" b="b"/>
                <a:pathLst>
                  <a:path w="641404" h="87875">
                    <a:moveTo>
                      <a:pt x="3333" y="0"/>
                    </a:moveTo>
                    <a:cubicBezTo>
                      <a:pt x="-10902" y="37262"/>
                      <a:pt x="21950" y="60737"/>
                      <a:pt x="73671" y="75362"/>
                    </a:cubicBezTo>
                    <a:cubicBezTo>
                      <a:pt x="125392" y="89987"/>
                      <a:pt x="313661" y="87753"/>
                      <a:pt x="313661" y="87753"/>
                    </a:cubicBezTo>
                    <a:cubicBezTo>
                      <a:pt x="419169" y="8942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4" name="Freeform: Shape 53">
              <a:extLst>
                <a:ext uri="{FF2B5EF4-FFF2-40B4-BE49-F238E27FC236}">
                  <a16:creationId xmlns:a16="http://schemas.microsoft.com/office/drawing/2014/main" id="{50FF9D1A-A180-C7C0-E0DD-7ACF260A214C}"/>
                </a:ext>
              </a:extLst>
            </p:cNvPr>
            <p:cNvSpPr/>
            <p:nvPr/>
          </p:nvSpPr>
          <p:spPr>
            <a:xfrm flipH="1">
              <a:off x="5717018" y="4184647"/>
              <a:ext cx="497201" cy="17974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25B485E8-0D3C-5F08-8967-314039B80385}"/>
                </a:ext>
              </a:extLst>
            </p:cNvPr>
            <p:cNvSpPr/>
            <p:nvPr/>
          </p:nvSpPr>
          <p:spPr>
            <a:xfrm flipH="1">
              <a:off x="5720506" y="4233515"/>
              <a:ext cx="693788" cy="12550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DD9CBABB-A528-54B1-B890-4AE8B0A163D2}"/>
                </a:ext>
              </a:extLst>
            </p:cNvPr>
            <p:cNvSpPr/>
            <p:nvPr/>
          </p:nvSpPr>
          <p:spPr>
            <a:xfrm flipH="1">
              <a:off x="5720506" y="4229547"/>
              <a:ext cx="909418" cy="13819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19D4EC85-11FF-E19B-A3DA-64454FB64F74}"/>
                </a:ext>
              </a:extLst>
            </p:cNvPr>
            <p:cNvSpPr/>
            <p:nvPr/>
          </p:nvSpPr>
          <p:spPr>
            <a:xfrm flipH="1">
              <a:off x="5798732" y="4231736"/>
              <a:ext cx="1028875" cy="15870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62CCF220-644E-726F-5134-FFCA8F85BA78}"/>
                </a:ext>
              </a:extLst>
            </p:cNvPr>
            <p:cNvSpPr/>
            <p:nvPr/>
          </p:nvSpPr>
          <p:spPr>
            <a:xfrm>
              <a:off x="5758641" y="347462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91F626A0-719B-A6AC-7776-59848CB83B93}"/>
                </a:ext>
              </a:extLst>
            </p:cNvPr>
            <p:cNvSpPr/>
            <p:nvPr/>
          </p:nvSpPr>
          <p:spPr>
            <a:xfrm>
              <a:off x="5700500"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4" name="Group 13">
            <a:extLst>
              <a:ext uri="{FF2B5EF4-FFF2-40B4-BE49-F238E27FC236}">
                <a16:creationId xmlns:a16="http://schemas.microsoft.com/office/drawing/2014/main" id="{A0814E00-8C71-CE2F-27D3-C64BFA915D88}"/>
              </a:ext>
            </a:extLst>
          </p:cNvPr>
          <p:cNvGrpSpPr/>
          <p:nvPr/>
        </p:nvGrpSpPr>
        <p:grpSpPr>
          <a:xfrm>
            <a:off x="5545637" y="3443456"/>
            <a:ext cx="1425635" cy="1079520"/>
            <a:chOff x="4021636" y="3443456"/>
            <a:chExt cx="1425635" cy="1079520"/>
          </a:xfrm>
        </p:grpSpPr>
        <p:sp>
          <p:nvSpPr>
            <p:cNvPr id="325" name="Oval 324">
              <a:extLst>
                <a:ext uri="{FF2B5EF4-FFF2-40B4-BE49-F238E27FC236}">
                  <a16:creationId xmlns:a16="http://schemas.microsoft.com/office/drawing/2014/main" id="{5A89A09F-CEE2-D888-6855-ABCF94000F18}"/>
                </a:ext>
              </a:extLst>
            </p:cNvPr>
            <p:cNvSpPr/>
            <p:nvPr/>
          </p:nvSpPr>
          <p:spPr>
            <a:xfrm>
              <a:off x="4021636" y="3443456"/>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7" name="Oval 326">
              <a:extLst>
                <a:ext uri="{FF2B5EF4-FFF2-40B4-BE49-F238E27FC236}">
                  <a16:creationId xmlns:a16="http://schemas.microsoft.com/office/drawing/2014/main" id="{95DA51DA-F6CE-B9AE-E70C-CDE29622B131}"/>
                </a:ext>
              </a:extLst>
            </p:cNvPr>
            <p:cNvSpPr/>
            <p:nvPr/>
          </p:nvSpPr>
          <p:spPr>
            <a:xfrm>
              <a:off x="5096397" y="397202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28" name="Group 327">
              <a:extLst>
                <a:ext uri="{FF2B5EF4-FFF2-40B4-BE49-F238E27FC236}">
                  <a16:creationId xmlns:a16="http://schemas.microsoft.com/office/drawing/2014/main" id="{6000A6D1-216D-824F-ACDE-F2ACAE618771}"/>
                </a:ext>
              </a:extLst>
            </p:cNvPr>
            <p:cNvGrpSpPr/>
            <p:nvPr/>
          </p:nvGrpSpPr>
          <p:grpSpPr>
            <a:xfrm>
              <a:off x="4688303" y="3534709"/>
              <a:ext cx="350874" cy="360389"/>
              <a:chOff x="3195085" y="2057961"/>
              <a:chExt cx="350874" cy="360389"/>
            </a:xfrm>
          </p:grpSpPr>
          <p:sp>
            <p:nvSpPr>
              <p:cNvPr id="348" name="Oval 347">
                <a:extLst>
                  <a:ext uri="{FF2B5EF4-FFF2-40B4-BE49-F238E27FC236}">
                    <a16:creationId xmlns:a16="http://schemas.microsoft.com/office/drawing/2014/main" id="{78E425BA-BB43-B4D2-22C6-1D3C70E16B2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9" name="Oval 348">
                <a:extLst>
                  <a:ext uri="{FF2B5EF4-FFF2-40B4-BE49-F238E27FC236}">
                    <a16:creationId xmlns:a16="http://schemas.microsoft.com/office/drawing/2014/main" id="{0D865E9F-AE58-5BB3-6444-8DC07979106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0" name="Oval 349">
                <a:extLst>
                  <a:ext uri="{FF2B5EF4-FFF2-40B4-BE49-F238E27FC236}">
                    <a16:creationId xmlns:a16="http://schemas.microsoft.com/office/drawing/2014/main" id="{BD615339-3E46-3A81-8A14-FFE9361755D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1" name="Oval 350">
                <a:extLst>
                  <a:ext uri="{FF2B5EF4-FFF2-40B4-BE49-F238E27FC236}">
                    <a16:creationId xmlns:a16="http://schemas.microsoft.com/office/drawing/2014/main" id="{D6DB65D3-78C8-2515-2A5F-39F42CE03FE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52" name="Straight Arrow Connector 351">
                <a:extLst>
                  <a:ext uri="{FF2B5EF4-FFF2-40B4-BE49-F238E27FC236}">
                    <a16:creationId xmlns:a16="http://schemas.microsoft.com/office/drawing/2014/main" id="{C7E956BA-06C4-FDC9-1D2B-4C1483776861}"/>
                  </a:ext>
                </a:extLst>
              </p:cNvPr>
              <p:cNvCxnSpPr>
                <a:cxnSpLocks/>
                <a:stCxn id="350" idx="5"/>
                <a:endCxn id="35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53" name="Straight Arrow Connector 352">
                <a:extLst>
                  <a:ext uri="{FF2B5EF4-FFF2-40B4-BE49-F238E27FC236}">
                    <a16:creationId xmlns:a16="http://schemas.microsoft.com/office/drawing/2014/main" id="{B842C119-0D13-F4A9-9AF4-BC861675D7A9}"/>
                  </a:ext>
                </a:extLst>
              </p:cNvPr>
              <p:cNvCxnSpPr>
                <a:cxnSpLocks/>
                <a:stCxn id="35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78A26B8B-7A90-046A-B7A9-055B3735B848}"/>
                </a:ext>
              </a:extLst>
            </p:cNvPr>
            <p:cNvGrpSpPr/>
            <p:nvPr/>
          </p:nvGrpSpPr>
          <p:grpSpPr>
            <a:xfrm>
              <a:off x="5156639" y="4004260"/>
              <a:ext cx="246496" cy="256646"/>
              <a:chOff x="3255327" y="2091323"/>
              <a:chExt cx="246496" cy="256646"/>
            </a:xfrm>
          </p:grpSpPr>
          <p:sp>
            <p:nvSpPr>
              <p:cNvPr id="343" name="Oval 342">
                <a:extLst>
                  <a:ext uri="{FF2B5EF4-FFF2-40B4-BE49-F238E27FC236}">
                    <a16:creationId xmlns:a16="http://schemas.microsoft.com/office/drawing/2014/main" id="{F2D0D3B2-1054-9DCA-D893-DA5976600EF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4" name="Oval 343">
                <a:extLst>
                  <a:ext uri="{FF2B5EF4-FFF2-40B4-BE49-F238E27FC236}">
                    <a16:creationId xmlns:a16="http://schemas.microsoft.com/office/drawing/2014/main" id="{D05CC2A2-180C-C2AF-4148-8F73F673C64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5" name="Oval 344">
                <a:extLst>
                  <a:ext uri="{FF2B5EF4-FFF2-40B4-BE49-F238E27FC236}">
                    <a16:creationId xmlns:a16="http://schemas.microsoft.com/office/drawing/2014/main" id="{A838E51C-44B5-1C25-1D53-2BB3CC4FE07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6" name="Straight Arrow Connector 345">
                <a:extLst>
                  <a:ext uri="{FF2B5EF4-FFF2-40B4-BE49-F238E27FC236}">
                    <a16:creationId xmlns:a16="http://schemas.microsoft.com/office/drawing/2014/main" id="{45B29AF6-DADE-820E-C0CB-E208BBA934E1}"/>
                  </a:ext>
                </a:extLst>
              </p:cNvPr>
              <p:cNvCxnSpPr>
                <a:cxnSpLocks/>
                <a:stCxn id="34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7" name="Straight Arrow Connector 346">
                <a:extLst>
                  <a:ext uri="{FF2B5EF4-FFF2-40B4-BE49-F238E27FC236}">
                    <a16:creationId xmlns:a16="http://schemas.microsoft.com/office/drawing/2014/main" id="{9988C538-1F80-5042-3B85-950327B958C0}"/>
                  </a:ext>
                </a:extLst>
              </p:cNvPr>
              <p:cNvCxnSpPr>
                <a:cxnSpLocks/>
                <a:stCxn id="344" idx="3"/>
                <a:endCxn id="34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30" name="Group 329">
              <a:extLst>
                <a:ext uri="{FF2B5EF4-FFF2-40B4-BE49-F238E27FC236}">
                  <a16:creationId xmlns:a16="http://schemas.microsoft.com/office/drawing/2014/main" id="{FC21B425-ECB5-4CA6-C02F-9F8343D5039E}"/>
                </a:ext>
              </a:extLst>
            </p:cNvPr>
            <p:cNvGrpSpPr/>
            <p:nvPr/>
          </p:nvGrpSpPr>
          <p:grpSpPr>
            <a:xfrm>
              <a:off x="4679836" y="3971650"/>
              <a:ext cx="350874" cy="360389"/>
              <a:chOff x="3195085" y="2057961"/>
              <a:chExt cx="350874" cy="360389"/>
            </a:xfrm>
          </p:grpSpPr>
          <p:sp>
            <p:nvSpPr>
              <p:cNvPr id="336" name="Oval 335">
                <a:extLst>
                  <a:ext uri="{FF2B5EF4-FFF2-40B4-BE49-F238E27FC236}">
                    <a16:creationId xmlns:a16="http://schemas.microsoft.com/office/drawing/2014/main" id="{E599C19A-CE98-19C1-046D-585F5022AF5B}"/>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7" name="Oval 336">
                <a:extLst>
                  <a:ext uri="{FF2B5EF4-FFF2-40B4-BE49-F238E27FC236}">
                    <a16:creationId xmlns:a16="http://schemas.microsoft.com/office/drawing/2014/main" id="{9FE2816E-FA61-C4ED-82A5-2984FA3AFBB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8" name="Oval 337">
                <a:extLst>
                  <a:ext uri="{FF2B5EF4-FFF2-40B4-BE49-F238E27FC236}">
                    <a16:creationId xmlns:a16="http://schemas.microsoft.com/office/drawing/2014/main" id="{2D439F50-1BE1-6B8E-5DCB-C966EC08105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9" name="Oval 338">
                <a:extLst>
                  <a:ext uri="{FF2B5EF4-FFF2-40B4-BE49-F238E27FC236}">
                    <a16:creationId xmlns:a16="http://schemas.microsoft.com/office/drawing/2014/main" id="{4586F694-870F-8B89-3D32-341140F9589A}"/>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0" name="Straight Arrow Connector 339">
                <a:extLst>
                  <a:ext uri="{FF2B5EF4-FFF2-40B4-BE49-F238E27FC236}">
                    <a16:creationId xmlns:a16="http://schemas.microsoft.com/office/drawing/2014/main" id="{461E40E0-EDB4-8E5C-E98D-244A50442DD3}"/>
                  </a:ext>
                </a:extLst>
              </p:cNvPr>
              <p:cNvCxnSpPr>
                <a:cxnSpLocks/>
                <a:stCxn id="33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1" name="Straight Arrow Connector 340">
                <a:extLst>
                  <a:ext uri="{FF2B5EF4-FFF2-40B4-BE49-F238E27FC236}">
                    <a16:creationId xmlns:a16="http://schemas.microsoft.com/office/drawing/2014/main" id="{6DF86D00-7A80-9317-F85B-4B9AF7C08C4A}"/>
                  </a:ext>
                </a:extLst>
              </p:cNvPr>
              <p:cNvCxnSpPr>
                <a:cxnSpLocks/>
                <a:stCxn id="338" idx="3"/>
                <a:endCxn id="33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31" name="Oval 330">
              <a:extLst>
                <a:ext uri="{FF2B5EF4-FFF2-40B4-BE49-F238E27FC236}">
                  <a16:creationId xmlns:a16="http://schemas.microsoft.com/office/drawing/2014/main" id="{28036BED-8F05-83E2-A1ED-02CCD2DE5806}"/>
                </a:ext>
              </a:extLst>
            </p:cNvPr>
            <p:cNvSpPr/>
            <p:nvPr/>
          </p:nvSpPr>
          <p:spPr>
            <a:xfrm>
              <a:off x="4321862"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3" name="Oval 332">
              <a:extLst>
                <a:ext uri="{FF2B5EF4-FFF2-40B4-BE49-F238E27FC236}">
                  <a16:creationId xmlns:a16="http://schemas.microsoft.com/office/drawing/2014/main" id="{DF3F7856-2E81-DCAE-4F71-7B27E170D63D}"/>
                </a:ext>
              </a:extLst>
            </p:cNvPr>
            <p:cNvSpPr/>
            <p:nvPr/>
          </p:nvSpPr>
          <p:spPr>
            <a:xfrm>
              <a:off x="4196296" y="39128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4" name="Oval 333">
              <a:extLst>
                <a:ext uri="{FF2B5EF4-FFF2-40B4-BE49-F238E27FC236}">
                  <a16:creationId xmlns:a16="http://schemas.microsoft.com/office/drawing/2014/main" id="{D2259D8B-19D1-1516-6A4A-61E4EE8C0FDE}"/>
                </a:ext>
              </a:extLst>
            </p:cNvPr>
            <p:cNvSpPr/>
            <p:nvPr/>
          </p:nvSpPr>
          <p:spPr>
            <a:xfrm>
              <a:off x="4333746" y="39207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5" name="Oval 334">
              <a:extLst>
                <a:ext uri="{FF2B5EF4-FFF2-40B4-BE49-F238E27FC236}">
                  <a16:creationId xmlns:a16="http://schemas.microsoft.com/office/drawing/2014/main" id="{7D00C9EA-11D6-521A-D9E5-323FEF02FB4F}"/>
                </a:ext>
              </a:extLst>
            </p:cNvPr>
            <p:cNvSpPr/>
            <p:nvPr/>
          </p:nvSpPr>
          <p:spPr>
            <a:xfrm>
              <a:off x="4267267" y="347120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7" name="Group 396">
              <a:extLst>
                <a:ext uri="{FF2B5EF4-FFF2-40B4-BE49-F238E27FC236}">
                  <a16:creationId xmlns:a16="http://schemas.microsoft.com/office/drawing/2014/main" id="{357B2D23-F464-00D5-566D-112A92847901}"/>
                </a:ext>
              </a:extLst>
            </p:cNvPr>
            <p:cNvGrpSpPr/>
            <p:nvPr/>
          </p:nvGrpSpPr>
          <p:grpSpPr>
            <a:xfrm>
              <a:off x="4223597" y="3814202"/>
              <a:ext cx="747402" cy="132635"/>
              <a:chOff x="2879697" y="2486108"/>
              <a:chExt cx="747402" cy="132635"/>
            </a:xfrm>
          </p:grpSpPr>
          <p:sp>
            <p:nvSpPr>
              <p:cNvPr id="398" name="Freeform: Shape 397">
                <a:extLst>
                  <a:ext uri="{FF2B5EF4-FFF2-40B4-BE49-F238E27FC236}">
                    <a16:creationId xmlns:a16="http://schemas.microsoft.com/office/drawing/2014/main" id="{BA5B1B68-F88B-CB85-5663-15CDF9E93253}"/>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9" name="Freeform: Shape 398">
                <a:extLst>
                  <a:ext uri="{FF2B5EF4-FFF2-40B4-BE49-F238E27FC236}">
                    <a16:creationId xmlns:a16="http://schemas.microsoft.com/office/drawing/2014/main" id="{6100CFE8-B8E6-9DF5-640F-056C5706043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4" name="Group 413">
              <a:extLst>
                <a:ext uri="{FF2B5EF4-FFF2-40B4-BE49-F238E27FC236}">
                  <a16:creationId xmlns:a16="http://schemas.microsoft.com/office/drawing/2014/main" id="{14547DC9-8756-545D-8367-4E2CCAD18E0F}"/>
                </a:ext>
              </a:extLst>
            </p:cNvPr>
            <p:cNvGrpSpPr/>
            <p:nvPr/>
          </p:nvGrpSpPr>
          <p:grpSpPr>
            <a:xfrm>
              <a:off x="4214365" y="3927942"/>
              <a:ext cx="1063431" cy="94726"/>
              <a:chOff x="4768349" y="2603193"/>
              <a:chExt cx="1063431" cy="94726"/>
            </a:xfrm>
          </p:grpSpPr>
          <p:sp>
            <p:nvSpPr>
              <p:cNvPr id="415" name="Freeform: Shape 414">
                <a:extLst>
                  <a:ext uri="{FF2B5EF4-FFF2-40B4-BE49-F238E27FC236}">
                    <a16:creationId xmlns:a16="http://schemas.microsoft.com/office/drawing/2014/main" id="{91D4EE32-3424-58E7-01F3-6FE51BFC4D5B}"/>
                  </a:ext>
                </a:extLst>
              </p:cNvPr>
              <p:cNvSpPr/>
              <p:nvPr/>
            </p:nvSpPr>
            <p:spPr>
              <a:xfrm>
                <a:off x="4917382" y="2603193"/>
                <a:ext cx="914398" cy="9122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8"/>
                  <a:gd name="connsiteY0" fmla="*/ 25913 h 91226"/>
                  <a:gd name="connsiteX1" fmla="*/ 185894 w 914398"/>
                  <a:gd name="connsiteY1" fmla="*/ 46009 h 91226"/>
                  <a:gd name="connsiteX2" fmla="*/ 482320 w 914398"/>
                  <a:gd name="connsiteY2" fmla="*/ 792 h 91226"/>
                  <a:gd name="connsiteX3" fmla="*/ 914398 w 914398"/>
                  <a:gd name="connsiteY3" fmla="*/ 91226 h 91226"/>
                </a:gdLst>
                <a:ahLst/>
                <a:cxnLst>
                  <a:cxn ang="0">
                    <a:pos x="connsiteX0" y="connsiteY0"/>
                  </a:cxn>
                  <a:cxn ang="0">
                    <a:pos x="connsiteX1" y="connsiteY1"/>
                  </a:cxn>
                  <a:cxn ang="0">
                    <a:pos x="connsiteX2" y="connsiteY2"/>
                  </a:cxn>
                  <a:cxn ang="0">
                    <a:pos x="connsiteX3" y="connsiteY3"/>
                  </a:cxn>
                </a:cxnLst>
                <a:rect l="l" t="t" r="r" b="b"/>
                <a:pathLst>
                  <a:path w="914398" h="91226">
                    <a:moveTo>
                      <a:pt x="0" y="25913"/>
                    </a:moveTo>
                    <a:cubicBezTo>
                      <a:pt x="19678" y="47684"/>
                      <a:pt x="105507" y="50196"/>
                      <a:pt x="185894" y="46009"/>
                    </a:cubicBezTo>
                    <a:cubicBezTo>
                      <a:pt x="266281" y="41822"/>
                      <a:pt x="360903" y="-6744"/>
                      <a:pt x="482320" y="792"/>
                    </a:cubicBezTo>
                    <a:cubicBezTo>
                      <a:pt x="603737" y="8328"/>
                      <a:pt x="755299" y="7491"/>
                      <a:pt x="914398" y="9122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6" name="Freeform: Shape 415">
                <a:extLst>
                  <a:ext uri="{FF2B5EF4-FFF2-40B4-BE49-F238E27FC236}">
                    <a16:creationId xmlns:a16="http://schemas.microsoft.com/office/drawing/2014/main" id="{AB18E5CD-FF51-F101-6CF6-934264CB0D4F}"/>
                  </a:ext>
                </a:extLst>
              </p:cNvPr>
              <p:cNvSpPr/>
              <p:nvPr/>
            </p:nvSpPr>
            <p:spPr>
              <a:xfrm>
                <a:off x="4768349" y="2614033"/>
                <a:ext cx="64140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3886"/>
                  <a:gd name="connsiteX1" fmla="*/ 73671 w 641404"/>
                  <a:gd name="connsiteY1" fmla="*/ 75362 h 83886"/>
                  <a:gd name="connsiteX2" fmla="*/ 313662 w 641404"/>
                  <a:gd name="connsiteY2" fmla="*/ 82143 h 83886"/>
                  <a:gd name="connsiteX3" fmla="*/ 641404 w 64140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404" h="83886">
                    <a:moveTo>
                      <a:pt x="3333" y="0"/>
                    </a:moveTo>
                    <a:cubicBezTo>
                      <a:pt x="-10902" y="37262"/>
                      <a:pt x="21950" y="61672"/>
                      <a:pt x="73671" y="75362"/>
                    </a:cubicBezTo>
                    <a:cubicBezTo>
                      <a:pt x="125392" y="89052"/>
                      <a:pt x="313662" y="82143"/>
                      <a:pt x="313662" y="82143"/>
                    </a:cubicBezTo>
                    <a:cubicBezTo>
                      <a:pt x="419170" y="8381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7" name="Freeform: Shape 46">
              <a:extLst>
                <a:ext uri="{FF2B5EF4-FFF2-40B4-BE49-F238E27FC236}">
                  <a16:creationId xmlns:a16="http://schemas.microsoft.com/office/drawing/2014/main" id="{EF80FC4D-2CDB-4107-40F3-D1771B9B4719}"/>
                </a:ext>
              </a:extLst>
            </p:cNvPr>
            <p:cNvSpPr/>
            <p:nvPr/>
          </p:nvSpPr>
          <p:spPr>
            <a:xfrm flipH="1">
              <a:off x="4262213" y="4202518"/>
              <a:ext cx="491743" cy="18792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C9519C41-5161-10AA-932D-A4DC05DAB60C}"/>
                </a:ext>
              </a:extLst>
            </p:cNvPr>
            <p:cNvSpPr/>
            <p:nvPr/>
          </p:nvSpPr>
          <p:spPr>
            <a:xfrm flipH="1">
              <a:off x="4250151" y="4251387"/>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DC9408E9-0F3C-94E1-E304-048BC24E6F65}"/>
                </a:ext>
              </a:extLst>
            </p:cNvPr>
            <p:cNvSpPr/>
            <p:nvPr/>
          </p:nvSpPr>
          <p:spPr>
            <a:xfrm flipH="1">
              <a:off x="4254647" y="4247419"/>
              <a:ext cx="915014" cy="14545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DFA8647F-F59B-A3FF-F254-C0B5AF8CB5D8}"/>
                </a:ext>
              </a:extLst>
            </p:cNvPr>
            <p:cNvSpPr/>
            <p:nvPr/>
          </p:nvSpPr>
          <p:spPr>
            <a:xfrm flipH="1">
              <a:off x="4358438" y="4249609"/>
              <a:ext cx="1008909" cy="163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7287"/>
                <a:gd name="connsiteX1" fmla="*/ 134247 w 640847"/>
                <a:gd name="connsiteY1" fmla="*/ 96672 h 137287"/>
                <a:gd name="connsiteX2" fmla="*/ 283267 w 640847"/>
                <a:gd name="connsiteY2" fmla="*/ 137209 h 137287"/>
                <a:gd name="connsiteX3" fmla="*/ 640847 w 640847"/>
                <a:gd name="connsiteY3" fmla="*/ 114746 h 137287"/>
                <a:gd name="connsiteX0" fmla="*/ 0 w 640847"/>
                <a:gd name="connsiteY0" fmla="*/ 0 h 137287"/>
                <a:gd name="connsiteX1" fmla="*/ 126327 w 640847"/>
                <a:gd name="connsiteY1" fmla="*/ 100158 h 137287"/>
                <a:gd name="connsiteX2" fmla="*/ 283267 w 640847"/>
                <a:gd name="connsiteY2" fmla="*/ 137209 h 137287"/>
                <a:gd name="connsiteX3" fmla="*/ 640847 w 640847"/>
                <a:gd name="connsiteY3" fmla="*/ 114746 h 137287"/>
              </a:gdLst>
              <a:ahLst/>
              <a:cxnLst>
                <a:cxn ang="0">
                  <a:pos x="connsiteX0" y="connsiteY0"/>
                </a:cxn>
                <a:cxn ang="0">
                  <a:pos x="connsiteX1" y="connsiteY1"/>
                </a:cxn>
                <a:cxn ang="0">
                  <a:pos x="connsiteX2" y="connsiteY2"/>
                </a:cxn>
                <a:cxn ang="0">
                  <a:pos x="connsiteX3" y="connsiteY3"/>
                </a:cxn>
              </a:cxnLst>
              <a:rect l="l" t="t" r="r" b="b"/>
              <a:pathLst>
                <a:path w="640847" h="137287">
                  <a:moveTo>
                    <a:pt x="0" y="0"/>
                  </a:moveTo>
                  <a:cubicBezTo>
                    <a:pt x="41917" y="53733"/>
                    <a:pt x="79116" y="77290"/>
                    <a:pt x="126327" y="100158"/>
                  </a:cubicBezTo>
                  <a:cubicBezTo>
                    <a:pt x="173538" y="123026"/>
                    <a:pt x="198834" y="134197"/>
                    <a:pt x="283267" y="137209"/>
                  </a:cubicBezTo>
                  <a:cubicBezTo>
                    <a:pt x="367700" y="140221"/>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2EDCE362-89D5-E0BE-95CF-484B3420AC6F}"/>
                </a:ext>
              </a:extLst>
            </p:cNvPr>
            <p:cNvSpPr/>
            <p:nvPr/>
          </p:nvSpPr>
          <p:spPr>
            <a:xfrm>
              <a:off x="4295633" y="3497239"/>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C0EFDAF9-6C99-E202-6CC3-30A5478CEBF6}"/>
                </a:ext>
              </a:extLst>
            </p:cNvPr>
            <p:cNvSpPr/>
            <p:nvPr/>
          </p:nvSpPr>
          <p:spPr>
            <a:xfrm>
              <a:off x="4240020"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2" name="Group 11">
            <a:extLst>
              <a:ext uri="{FF2B5EF4-FFF2-40B4-BE49-F238E27FC236}">
                <a16:creationId xmlns:a16="http://schemas.microsoft.com/office/drawing/2014/main" id="{C8019749-92AF-DD0B-9E12-152F1CCA5464}"/>
              </a:ext>
            </a:extLst>
          </p:cNvPr>
          <p:cNvGrpSpPr/>
          <p:nvPr/>
        </p:nvGrpSpPr>
        <p:grpSpPr>
          <a:xfrm>
            <a:off x="4066141" y="3416344"/>
            <a:ext cx="1425635" cy="1079520"/>
            <a:chOff x="2542140" y="3416344"/>
            <a:chExt cx="1425635" cy="1079520"/>
          </a:xfrm>
        </p:grpSpPr>
        <p:sp>
          <p:nvSpPr>
            <p:cNvPr id="263" name="Oval 262">
              <a:extLst>
                <a:ext uri="{FF2B5EF4-FFF2-40B4-BE49-F238E27FC236}">
                  <a16:creationId xmlns:a16="http://schemas.microsoft.com/office/drawing/2014/main" id="{E3859C5A-8AEE-9829-535C-248C097D3A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Oval 263">
              <a:extLst>
                <a:ext uri="{FF2B5EF4-FFF2-40B4-BE49-F238E27FC236}">
                  <a16:creationId xmlns:a16="http://schemas.microsoft.com/office/drawing/2014/main" id="{99416A71-4ED9-76F7-BB18-5F099E5E2FEB}"/>
                </a:ext>
              </a:extLst>
            </p:cNvPr>
            <p:cNvSpPr/>
            <p:nvPr/>
          </p:nvSpPr>
          <p:spPr>
            <a:xfrm>
              <a:off x="3208807" y="395078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5" name="Oval 264">
              <a:extLst>
                <a:ext uri="{FF2B5EF4-FFF2-40B4-BE49-F238E27FC236}">
                  <a16:creationId xmlns:a16="http://schemas.microsoft.com/office/drawing/2014/main" id="{FCB875BB-ED76-0519-EF19-8EE1297B9B90}"/>
                </a:ext>
              </a:extLst>
            </p:cNvPr>
            <p:cNvSpPr/>
            <p:nvPr/>
          </p:nvSpPr>
          <p:spPr>
            <a:xfrm>
              <a:off x="3616901" y="394491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57FA35BB-8AE6-EBE1-0B69-0240304E60A9}"/>
                </a:ext>
              </a:extLst>
            </p:cNvPr>
            <p:cNvGrpSpPr/>
            <p:nvPr/>
          </p:nvGrpSpPr>
          <p:grpSpPr>
            <a:xfrm>
              <a:off x="3260582" y="3977900"/>
              <a:ext cx="246496" cy="256646"/>
              <a:chOff x="3255327" y="2091323"/>
              <a:chExt cx="246496" cy="256646"/>
            </a:xfrm>
          </p:grpSpPr>
          <p:sp>
            <p:nvSpPr>
              <p:cNvPr id="277" name="Oval 276">
                <a:extLst>
                  <a:ext uri="{FF2B5EF4-FFF2-40B4-BE49-F238E27FC236}">
                    <a16:creationId xmlns:a16="http://schemas.microsoft.com/office/drawing/2014/main" id="{8009FF7A-622E-A9FF-2079-36D1F1A19E0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8" name="Oval 277">
                <a:extLst>
                  <a:ext uri="{FF2B5EF4-FFF2-40B4-BE49-F238E27FC236}">
                    <a16:creationId xmlns:a16="http://schemas.microsoft.com/office/drawing/2014/main" id="{46B901C8-990D-7408-813E-A97939F9EB26}"/>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9" name="Oval 278">
                <a:extLst>
                  <a:ext uri="{FF2B5EF4-FFF2-40B4-BE49-F238E27FC236}">
                    <a16:creationId xmlns:a16="http://schemas.microsoft.com/office/drawing/2014/main" id="{A8AABEC4-4B97-CE92-639A-C03878B5AB4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0" name="Straight Arrow Connector 279">
                <a:extLst>
                  <a:ext uri="{FF2B5EF4-FFF2-40B4-BE49-F238E27FC236}">
                    <a16:creationId xmlns:a16="http://schemas.microsoft.com/office/drawing/2014/main" id="{D7CDB1DA-E319-F367-1071-57B161AC14B0}"/>
                  </a:ext>
                </a:extLst>
              </p:cNvPr>
              <p:cNvCxnSpPr>
                <a:cxnSpLocks/>
                <a:stCxn id="27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1" name="Straight Arrow Connector 280">
                <a:extLst>
                  <a:ext uri="{FF2B5EF4-FFF2-40B4-BE49-F238E27FC236}">
                    <a16:creationId xmlns:a16="http://schemas.microsoft.com/office/drawing/2014/main" id="{D1DE8FA0-630C-E32D-F8DD-81CA16EBC05F}"/>
                  </a:ext>
                </a:extLst>
              </p:cNvPr>
              <p:cNvCxnSpPr>
                <a:cxnSpLocks/>
                <a:stCxn id="278" idx="3"/>
                <a:endCxn id="27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863388"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6" name="Group 395">
              <a:extLst>
                <a:ext uri="{FF2B5EF4-FFF2-40B4-BE49-F238E27FC236}">
                  <a16:creationId xmlns:a16="http://schemas.microsoft.com/office/drawing/2014/main" id="{E971769F-BCF7-E16A-8901-3F91D3934D88}"/>
                </a:ext>
              </a:extLst>
            </p:cNvPr>
            <p:cNvGrpSpPr/>
            <p:nvPr/>
          </p:nvGrpSpPr>
          <p:grpSpPr>
            <a:xfrm>
              <a:off x="2739654" y="3781125"/>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2738424"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1" name="Freeform: Shape 30">
              <a:extLst>
                <a:ext uri="{FF2B5EF4-FFF2-40B4-BE49-F238E27FC236}">
                  <a16:creationId xmlns:a16="http://schemas.microsoft.com/office/drawing/2014/main" id="{84C643D8-9A02-C2AA-3974-477CB7D62371}"/>
                </a:ext>
              </a:extLst>
            </p:cNvPr>
            <p:cNvSpPr/>
            <p:nvPr/>
          </p:nvSpPr>
          <p:spPr>
            <a:xfrm flipH="1">
              <a:off x="2768816" y="4172901"/>
              <a:ext cx="509105" cy="17208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 name="Freeform: Shape 33">
              <a:extLst>
                <a:ext uri="{FF2B5EF4-FFF2-40B4-BE49-F238E27FC236}">
                  <a16:creationId xmlns:a16="http://schemas.microsoft.com/office/drawing/2014/main" id="{FDB29301-E66F-749B-0969-3E4465C9B757}"/>
                </a:ext>
              </a:extLst>
            </p:cNvPr>
            <p:cNvSpPr/>
            <p:nvPr/>
          </p:nvSpPr>
          <p:spPr>
            <a:xfrm flipH="1">
              <a:off x="2774116" y="42217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781430" y="4217802"/>
              <a:ext cx="912195" cy="1499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887775" y="4219991"/>
              <a:ext cx="1003535" cy="1644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49155"/>
                <a:gd name="connsiteX1" fmla="*/ 134247 w 640847"/>
                <a:gd name="connsiteY1" fmla="*/ 96672 h 149155"/>
                <a:gd name="connsiteX2" fmla="*/ 285907 w 640847"/>
                <a:gd name="connsiteY2" fmla="*/ 149087 h 149155"/>
                <a:gd name="connsiteX3" fmla="*/ 640847 w 640847"/>
                <a:gd name="connsiteY3" fmla="*/ 114746 h 149155"/>
                <a:gd name="connsiteX0" fmla="*/ 0 w 640847"/>
                <a:gd name="connsiteY0" fmla="*/ 0 h 149155"/>
                <a:gd name="connsiteX1" fmla="*/ 120976 w 640847"/>
                <a:gd name="connsiteY1" fmla="*/ 111752 h 149155"/>
                <a:gd name="connsiteX2" fmla="*/ 285907 w 640847"/>
                <a:gd name="connsiteY2" fmla="*/ 149087 h 149155"/>
                <a:gd name="connsiteX3" fmla="*/ 640847 w 640847"/>
                <a:gd name="connsiteY3" fmla="*/ 114746 h 149155"/>
              </a:gdLst>
              <a:ahLst/>
              <a:cxnLst>
                <a:cxn ang="0">
                  <a:pos x="connsiteX0" y="connsiteY0"/>
                </a:cxn>
                <a:cxn ang="0">
                  <a:pos x="connsiteX1" y="connsiteY1"/>
                </a:cxn>
                <a:cxn ang="0">
                  <a:pos x="connsiteX2" y="connsiteY2"/>
                </a:cxn>
                <a:cxn ang="0">
                  <a:pos x="connsiteX3" y="connsiteY3"/>
                </a:cxn>
              </a:cxnLst>
              <a:rect l="l" t="t" r="r" b="b"/>
              <a:pathLst>
                <a:path w="640847" h="149155">
                  <a:moveTo>
                    <a:pt x="0" y="0"/>
                  </a:moveTo>
                  <a:cubicBezTo>
                    <a:pt x="41917" y="53733"/>
                    <a:pt x="73325" y="86904"/>
                    <a:pt x="120976" y="111752"/>
                  </a:cubicBezTo>
                  <a:cubicBezTo>
                    <a:pt x="168627" y="136600"/>
                    <a:pt x="201474" y="146075"/>
                    <a:pt x="285907" y="149087"/>
                  </a:cubicBezTo>
                  <a:cubicBezTo>
                    <a:pt x="370340" y="15209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79B03E3-E6DC-9E23-AEDD-51D431FC0688}"/>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4C4D1E6C-227C-5AD1-0C62-B7D29D988757}"/>
                </a:ext>
              </a:extLst>
            </p:cNvPr>
            <p:cNvSpPr/>
            <p:nvPr/>
          </p:nvSpPr>
          <p:spPr>
            <a:xfrm>
              <a:off x="2762272"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2" name="Freeform: Shape 111">
            <a:extLst>
              <a:ext uri="{FF2B5EF4-FFF2-40B4-BE49-F238E27FC236}">
                <a16:creationId xmlns:a16="http://schemas.microsoft.com/office/drawing/2014/main" id="{D9277C71-41D8-46F6-9A9A-8049F1B05AFC}"/>
              </a:ext>
            </a:extLst>
          </p:cNvPr>
          <p:cNvSpPr/>
          <p:nvPr/>
        </p:nvSpPr>
        <p:spPr>
          <a:xfrm flipH="1">
            <a:off x="3339440" y="4385522"/>
            <a:ext cx="5408222" cy="52623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1997" y="84452"/>
                  <a:pt x="159701" y="111828"/>
                  <a:pt x="281512" y="149516"/>
                </a:cubicBezTo>
                <a:cubicBezTo>
                  <a:pt x="403323" y="187204"/>
                  <a:pt x="567932" y="210635"/>
                  <a:pt x="730867" y="226129"/>
                </a:cubicBezTo>
                <a:cubicBezTo>
                  <a:pt x="893802" y="241623"/>
                  <a:pt x="1108413" y="250855"/>
                  <a:pt x="1259122" y="242477"/>
                </a:cubicBezTo>
                <a:cubicBezTo>
                  <a:pt x="1409963" y="234092"/>
                  <a:pt x="1501721" y="221544"/>
                  <a:pt x="1617850" y="296497"/>
                </a:cubicBezTo>
              </a:path>
            </a:pathLst>
          </a:custGeom>
          <a:noFill/>
          <a:ln>
            <a:solidFill>
              <a:schemeClr val="accent6"/>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5" name="Freeform: Shape 114">
            <a:extLst>
              <a:ext uri="{FF2B5EF4-FFF2-40B4-BE49-F238E27FC236}">
                <a16:creationId xmlns:a16="http://schemas.microsoft.com/office/drawing/2014/main" id="{D30A2682-4862-E0CA-1A09-C4A9B716FF83}"/>
              </a:ext>
            </a:extLst>
          </p:cNvPr>
          <p:cNvSpPr/>
          <p:nvPr/>
        </p:nvSpPr>
        <p:spPr>
          <a:xfrm flipH="1">
            <a:off x="2298752" y="4392117"/>
            <a:ext cx="1993531" cy="5339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72964" y="205370"/>
                  <a:pt x="433208" y="179988"/>
                  <a:pt x="707819" y="227133"/>
                </a:cubicBezTo>
                <a:cubicBezTo>
                  <a:pt x="982430" y="274278"/>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7" name="Freeform: Shape 116">
            <a:extLst>
              <a:ext uri="{FF2B5EF4-FFF2-40B4-BE49-F238E27FC236}">
                <a16:creationId xmlns:a16="http://schemas.microsoft.com/office/drawing/2014/main" id="{EA295624-5DD1-617C-5314-B61DD4C5A9B6}"/>
              </a:ext>
            </a:extLst>
          </p:cNvPr>
          <p:cNvSpPr/>
          <p:nvPr/>
        </p:nvSpPr>
        <p:spPr>
          <a:xfrm flipH="1">
            <a:off x="2309247" y="4411710"/>
            <a:ext cx="3469400" cy="4895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06792 w 1619106"/>
              <a:gd name="connsiteY3" fmla="*/ 185269 h 288758"/>
              <a:gd name="connsiteX4" fmla="*/ 1619106 w 1619106"/>
              <a:gd name="connsiteY4" fmla="*/ 288758 h 288758"/>
              <a:gd name="connsiteX0" fmla="*/ 0 w 1619106"/>
              <a:gd name="connsiteY0" fmla="*/ 0 h 288758"/>
              <a:gd name="connsiteX1" fmla="*/ 330000 w 1619106"/>
              <a:gd name="connsiteY1" fmla="*/ 97854 h 288758"/>
              <a:gd name="connsiteX2" fmla="*/ 892520 w 1619106"/>
              <a:gd name="connsiteY2" fmla="*/ 136817 h 288758"/>
              <a:gd name="connsiteX3" fmla="*/ 1306792 w 1619106"/>
              <a:gd name="connsiteY3" fmla="*/ 185269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7002" y="60304"/>
                  <a:pt x="181247" y="75051"/>
                  <a:pt x="330000" y="97854"/>
                </a:cubicBezTo>
                <a:cubicBezTo>
                  <a:pt x="478753" y="120657"/>
                  <a:pt x="729721" y="122248"/>
                  <a:pt x="892520" y="136817"/>
                </a:cubicBezTo>
                <a:lnTo>
                  <a:pt x="1306792" y="185269"/>
                </a:lnTo>
                <a:cubicBezTo>
                  <a:pt x="1431691" y="198446"/>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3" name="Freeform: Shape 142">
            <a:extLst>
              <a:ext uri="{FF2B5EF4-FFF2-40B4-BE49-F238E27FC236}">
                <a16:creationId xmlns:a16="http://schemas.microsoft.com/office/drawing/2014/main" id="{5E378431-855F-B642-00CB-C41BE5075E3F}"/>
              </a:ext>
            </a:extLst>
          </p:cNvPr>
          <p:cNvSpPr/>
          <p:nvPr/>
        </p:nvSpPr>
        <p:spPr>
          <a:xfrm flipH="1">
            <a:off x="2328179" y="4373801"/>
            <a:ext cx="4912840" cy="51627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7108" y="87187"/>
                  <a:pt x="262307" y="121296"/>
                </a:cubicBezTo>
                <a:cubicBezTo>
                  <a:pt x="477506" y="155405"/>
                  <a:pt x="990551" y="181427"/>
                  <a:pt x="1291193" y="204654"/>
                </a:cubicBezTo>
                <a:cubicBezTo>
                  <a:pt x="1416092" y="217831"/>
                  <a:pt x="1560854" y="227008"/>
                  <a:pt x="1648076" y="286023"/>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14C60F92-0BB0-D172-6280-3A242CBC6FF4}"/>
              </a:ext>
            </a:extLst>
          </p:cNvPr>
          <p:cNvSpPr/>
          <p:nvPr/>
        </p:nvSpPr>
        <p:spPr>
          <a:xfrm flipH="1">
            <a:off x="8757034" y="4151998"/>
            <a:ext cx="472820" cy="20708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accent6"/>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98AAEE9C-3BC9-5830-D95A-2B686E69C0B8}"/>
              </a:ext>
            </a:extLst>
          </p:cNvPr>
          <p:cNvSpPr/>
          <p:nvPr/>
        </p:nvSpPr>
        <p:spPr>
          <a:xfrm flipH="1">
            <a:off x="8768133" y="4200866"/>
            <a:ext cx="661796" cy="150860"/>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accent6"/>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 name="Freeform: Shape 42">
            <a:extLst>
              <a:ext uri="{FF2B5EF4-FFF2-40B4-BE49-F238E27FC236}">
                <a16:creationId xmlns:a16="http://schemas.microsoft.com/office/drawing/2014/main" id="{7428318A-8F6A-DBA8-C754-D47A8D900B52}"/>
              </a:ext>
            </a:extLst>
          </p:cNvPr>
          <p:cNvSpPr/>
          <p:nvPr/>
        </p:nvSpPr>
        <p:spPr>
          <a:xfrm flipH="1">
            <a:off x="8778542" y="4196898"/>
            <a:ext cx="867017" cy="15482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78605" y="102683"/>
                  <a:pt x="203008" y="109957"/>
                </a:cubicBezTo>
                <a:cubicBezTo>
                  <a:pt x="327411" y="117231"/>
                  <a:pt x="346059" y="75493"/>
                  <a:pt x="428111" y="61448"/>
                </a:cubicBezTo>
                <a:cubicBezTo>
                  <a:pt x="499182" y="49283"/>
                  <a:pt x="587648" y="42853"/>
                  <a:pt x="635314" y="126673"/>
                </a:cubicBezTo>
              </a:path>
            </a:pathLst>
          </a:custGeom>
          <a:noFill/>
          <a:ln>
            <a:solidFill>
              <a:schemeClr val="accent6"/>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 name="Freeform: Shape 45">
            <a:extLst>
              <a:ext uri="{FF2B5EF4-FFF2-40B4-BE49-F238E27FC236}">
                <a16:creationId xmlns:a16="http://schemas.microsoft.com/office/drawing/2014/main" id="{E9FA42EE-1B9B-E6AD-94AB-39258AAE3E28}"/>
              </a:ext>
            </a:extLst>
          </p:cNvPr>
          <p:cNvSpPr/>
          <p:nvPr/>
        </p:nvSpPr>
        <p:spPr>
          <a:xfrm flipH="1">
            <a:off x="8776942" y="4199088"/>
            <a:ext cx="1066302" cy="18525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accent6"/>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3" name="TextBox 52">
            <a:extLst>
              <a:ext uri="{FF2B5EF4-FFF2-40B4-BE49-F238E27FC236}">
                <a16:creationId xmlns:a16="http://schemas.microsoft.com/office/drawing/2014/main" id="{E76A7C08-6F8C-8577-BFC0-4EE26709FAF9}"/>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58" name="TextBox 57">
            <a:extLst>
              <a:ext uri="{FF2B5EF4-FFF2-40B4-BE49-F238E27FC236}">
                <a16:creationId xmlns:a16="http://schemas.microsoft.com/office/drawing/2014/main" id="{3B8D8DA2-C0ED-8BB6-79D9-191666870DC9}"/>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63" name="TextBox 62">
            <a:extLst>
              <a:ext uri="{FF2B5EF4-FFF2-40B4-BE49-F238E27FC236}">
                <a16:creationId xmlns:a16="http://schemas.microsoft.com/office/drawing/2014/main" id="{3EE8262C-CD45-5811-D037-B97BE97A403D}"/>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78" name="Straight Arrow Connector 77">
            <a:extLst>
              <a:ext uri="{FF2B5EF4-FFF2-40B4-BE49-F238E27FC236}">
                <a16:creationId xmlns:a16="http://schemas.microsoft.com/office/drawing/2014/main" id="{71A85A68-4524-8E64-82C6-6B19C0A6D432}"/>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79" name="Straight Arrow Connector 78">
            <a:extLst>
              <a:ext uri="{FF2B5EF4-FFF2-40B4-BE49-F238E27FC236}">
                <a16:creationId xmlns:a16="http://schemas.microsoft.com/office/drawing/2014/main" id="{96314F34-5B4A-0389-06F4-3B1052C1DE8D}"/>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E39E741C-22CC-FACC-5AC3-D9FC2676489B}"/>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23026A43-96ED-ABCB-D8A7-F71F4690A941}"/>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8" name="Title 1">
                <a:extLst>
                  <a:ext uri="{FF2B5EF4-FFF2-40B4-BE49-F238E27FC236}">
                    <a16:creationId xmlns:a16="http://schemas.microsoft.com/office/drawing/2014/main" id="{23026A43-96ED-ABCB-D8A7-F71F4690A941}"/>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EC2D7709-5B45-BCF7-5F39-BF1E3F879B87}"/>
              </a:ext>
            </a:extLst>
          </p:cNvPr>
          <p:cNvSpPr>
            <a:spLocks noGrp="1"/>
          </p:cNvSpPr>
          <p:nvPr>
            <p:ph type="sldNum" sz="quarter" idx="12"/>
          </p:nvPr>
        </p:nvSpPr>
        <p:spPr/>
        <p:txBody>
          <a:bodyPr/>
          <a:lstStyle/>
          <a:p>
            <a:fld id="{F554FE33-57BC-AC46-850E-1C1298FC3260}" type="slidenum">
              <a:rPr lang="en-US" smtClean="0"/>
              <a:t>34</a:t>
            </a:fld>
            <a:endParaRPr lang="en-US"/>
          </a:p>
        </p:txBody>
      </p:sp>
    </p:spTree>
    <p:extLst>
      <p:ext uri="{BB962C8B-B14F-4D97-AF65-F5344CB8AC3E}">
        <p14:creationId xmlns:p14="http://schemas.microsoft.com/office/powerpoint/2010/main" val="3850449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mph" presetSubtype="1" nodeType="clickEffect">
                                  <p:stCondLst>
                                    <p:cond delay="0"/>
                                  </p:stCondLst>
                                  <p:childTnLst>
                                    <p:set>
                                      <p:cBhvr>
                                        <p:cTn id="6" dur="indefinite"/>
                                        <p:tgtEl>
                                          <p:spTgt spid="112"/>
                                        </p:tgtEl>
                                        <p:attrNameLst>
                                          <p:attrName>stroke.color</p:attrName>
                                        </p:attrNameLst>
                                      </p:cBhvr>
                                      <p:to>
                                        <p:clrVal>
                                          <a:schemeClr val="tx1"/>
                                        </p:clrVal>
                                      </p:to>
                                    </p:set>
                                    <p:set>
                                      <p:cBhvr>
                                        <p:cTn id="7" dur="indefinite"/>
                                        <p:tgtEl>
                                          <p:spTgt spid="112"/>
                                        </p:tgtEl>
                                        <p:attrNameLst>
                                          <p:attrName>stroke.on</p:attrName>
                                        </p:attrNameLst>
                                      </p:cBhvr>
                                      <p:to>
                                        <p:strVal val="true"/>
                                      </p:to>
                                    </p:set>
                                  </p:childTnLst>
                                </p:cTn>
                              </p:par>
                              <p:par>
                                <p:cTn id="8" presetID="9" presetClass="exit" presetSubtype="0" fill="hold" grpId="0" nodeType="withEffect">
                                  <p:stCondLst>
                                    <p:cond delay="0"/>
                                  </p:stCondLst>
                                  <p:childTnLst>
                                    <p:animEffect transition="out" filter="dissolve">
                                      <p:cBhvr>
                                        <p:cTn id="9" dur="500"/>
                                        <p:tgtEl>
                                          <p:spTgt spid="23"/>
                                        </p:tgtEl>
                                      </p:cBhvr>
                                    </p:animEffect>
                                    <p:set>
                                      <p:cBhvr>
                                        <p:cTn id="10" dur="1" fill="hold">
                                          <p:stCondLst>
                                            <p:cond delay="499"/>
                                          </p:stCondLst>
                                        </p:cTn>
                                        <p:tgtEl>
                                          <p:spTgt spid="23"/>
                                        </p:tgtEl>
                                        <p:attrNameLst>
                                          <p:attrName>style.visibility</p:attrName>
                                        </p:attrNameLst>
                                      </p:cBhvr>
                                      <p:to>
                                        <p:strVal val="hidden"/>
                                      </p:to>
                                    </p:set>
                                  </p:childTnLst>
                                </p:cTn>
                              </p:par>
                              <p:par>
                                <p:cTn id="11" presetID="9" presetClass="exit" presetSubtype="0" fill="hold" grpId="0" nodeType="withEffect">
                                  <p:stCondLst>
                                    <p:cond delay="0"/>
                                  </p:stCondLst>
                                  <p:childTnLst>
                                    <p:animEffect transition="out" filter="dissolve">
                                      <p:cBhvr>
                                        <p:cTn id="12" dur="500"/>
                                        <p:tgtEl>
                                          <p:spTgt spid="24"/>
                                        </p:tgtEl>
                                      </p:cBhvr>
                                    </p:animEffect>
                                    <p:set>
                                      <p:cBhvr>
                                        <p:cTn id="13" dur="1" fill="hold">
                                          <p:stCondLst>
                                            <p:cond delay="499"/>
                                          </p:stCondLst>
                                        </p:cTn>
                                        <p:tgtEl>
                                          <p:spTgt spid="24"/>
                                        </p:tgtEl>
                                        <p:attrNameLst>
                                          <p:attrName>style.visibility</p:attrName>
                                        </p:attrNameLst>
                                      </p:cBhvr>
                                      <p:to>
                                        <p:strVal val="hidden"/>
                                      </p:to>
                                    </p:set>
                                  </p:childTnLst>
                                </p:cTn>
                              </p:par>
                              <p:par>
                                <p:cTn id="14" presetID="9" presetClass="exit" presetSubtype="0" fill="hold" grpId="0" nodeType="withEffect">
                                  <p:stCondLst>
                                    <p:cond delay="0"/>
                                  </p:stCondLst>
                                  <p:childTnLst>
                                    <p:animEffect transition="out" filter="dissolve">
                                      <p:cBhvr>
                                        <p:cTn id="15" dur="500"/>
                                        <p:tgtEl>
                                          <p:spTgt spid="43"/>
                                        </p:tgtEl>
                                      </p:cBhvr>
                                    </p:animEffect>
                                    <p:set>
                                      <p:cBhvr>
                                        <p:cTn id="16" dur="1" fill="hold">
                                          <p:stCondLst>
                                            <p:cond delay="499"/>
                                          </p:stCondLst>
                                        </p:cTn>
                                        <p:tgtEl>
                                          <p:spTgt spid="43"/>
                                        </p:tgtEl>
                                        <p:attrNameLst>
                                          <p:attrName>style.visibility</p:attrName>
                                        </p:attrNameLst>
                                      </p:cBhvr>
                                      <p:to>
                                        <p:strVal val="hidden"/>
                                      </p:to>
                                    </p:set>
                                  </p:childTnLst>
                                </p:cTn>
                              </p:par>
                              <p:par>
                                <p:cTn id="17" presetID="9" presetClass="exit" presetSubtype="0" fill="hold" grpId="0" nodeType="withEffect">
                                  <p:stCondLst>
                                    <p:cond delay="0"/>
                                  </p:stCondLst>
                                  <p:childTnLst>
                                    <p:animEffect transition="out" filter="dissolve">
                                      <p:cBhvr>
                                        <p:cTn id="18" dur="500"/>
                                        <p:tgtEl>
                                          <p:spTgt spid="46"/>
                                        </p:tgtEl>
                                      </p:cBhvr>
                                    </p:animEffect>
                                    <p:set>
                                      <p:cBhvr>
                                        <p:cTn id="19" dur="1" fill="hold">
                                          <p:stCondLst>
                                            <p:cond delay="499"/>
                                          </p:stCondLst>
                                        </p:cTn>
                                        <p:tgtEl>
                                          <p:spTgt spid="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43" grpId="0" animBg="1"/>
      <p:bldP spid="46"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913ACFC2-AACB-7F9A-D2E9-B085BCCEEBE0}"/>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273EC492-7531-56A9-8065-7FF5BCD081D0}"/>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14" idx="4"/>
            <a:endCxn id="49"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12" idx="4"/>
            <a:endCxn id="48"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2" name="Oval 181">
            <a:extLst>
              <a:ext uri="{FF2B5EF4-FFF2-40B4-BE49-F238E27FC236}">
                <a16:creationId xmlns:a16="http://schemas.microsoft.com/office/drawing/2014/main" id="{26B91B41-EA22-1991-C139-698B1416A247}"/>
              </a:ext>
            </a:extLst>
          </p:cNvPr>
          <p:cNvSpPr/>
          <p:nvPr/>
        </p:nvSpPr>
        <p:spPr>
          <a:xfrm>
            <a:off x="2672243"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0D49448E-3396-5639-B949-A51D89F7FB0A}"/>
              </a:ext>
            </a:extLst>
          </p:cNvPr>
          <p:cNvSpPr/>
          <p:nvPr/>
        </p:nvSpPr>
        <p:spPr>
          <a:xfrm>
            <a:off x="3077805"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1" name="Group 260">
            <a:extLst>
              <a:ext uri="{FF2B5EF4-FFF2-40B4-BE49-F238E27FC236}">
                <a16:creationId xmlns:a16="http://schemas.microsoft.com/office/drawing/2014/main" id="{45268ACB-4DD2-6F5B-EAB1-3318D16B1A73}"/>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C80F3129-8D07-420C-2A71-EA72E057636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1D07BC0A-508F-2F8F-D4D9-89206FD2CDE5}"/>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F90CCA4D-B9C1-FFCA-9E93-977923BF84C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CD3DA072-D889-EAEE-8169-0EAAC38130D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620EE1A0-5E10-2B24-28F7-8123D997C6B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727C31C5-4DCD-D472-A514-AC991F2BE61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EAF566A6-9D07-6937-5101-CD2214181AF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7E812A39-18DF-FDC8-BF60-9FF969DA7914}"/>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00E980DC-C386-C923-C001-DDE7B130C420}"/>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C822E84A-FEE6-7C23-469A-C269A74B8AC7}"/>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4C0C0525-9D06-C347-2C54-327FDE0B2C9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28F29CC7-EB7D-13F6-E832-BD1CD1569A9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CA3DE763-A8B3-5723-FA54-BB8AB374441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3CD8961B-682D-3F33-A725-661384ECEC37}"/>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3EBCBF7-10A8-4D0A-E36F-92147CB72771}"/>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EF3223C9-49EE-68CF-4AA1-AB36F8CFFB23}"/>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778F6A41-AA4A-B158-EB21-B993BB92E9F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FB3AE4A7-F52D-94F3-DB39-18D89BCFCC2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1DE7CE60-CD46-218B-555E-7B26877272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0B66A2F2-AD84-F313-0B57-687A6363EE1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8B49D859-A89B-173E-A739-27970CFD85E5}"/>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094B4AF-4644-4A55-8433-296C888CAA6E}"/>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DE1497D8-F988-1244-6ED0-2C0F9820D8FE}"/>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466A1159-862C-8801-8F9B-896C33BAEAD5}"/>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472C554-8516-BBDC-09C7-9697CD9AD58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327794C4-55AF-DB47-BE1A-0DBC34BC517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D0E8EE0A-8ED0-E61E-3E5D-64E1C5892D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432F367-474E-2034-8D3E-373176CFB582}"/>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047D05C-A83E-B616-9753-6518886194E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62" name="Group 261">
            <a:extLst>
              <a:ext uri="{FF2B5EF4-FFF2-40B4-BE49-F238E27FC236}">
                <a16:creationId xmlns:a16="http://schemas.microsoft.com/office/drawing/2014/main" id="{06AF695E-CC90-CD5A-778F-F31BC3417080}"/>
              </a:ext>
            </a:extLst>
          </p:cNvPr>
          <p:cNvGrpSpPr/>
          <p:nvPr/>
        </p:nvGrpSpPr>
        <p:grpSpPr>
          <a:xfrm>
            <a:off x="4066141" y="3416344"/>
            <a:ext cx="1425635" cy="1079520"/>
            <a:chOff x="2528418" y="1966708"/>
            <a:chExt cx="1425635" cy="1079520"/>
          </a:xfrm>
        </p:grpSpPr>
        <p:sp>
          <p:nvSpPr>
            <p:cNvPr id="263" name="Oval 262">
              <a:extLst>
                <a:ext uri="{FF2B5EF4-FFF2-40B4-BE49-F238E27FC236}">
                  <a16:creationId xmlns:a16="http://schemas.microsoft.com/office/drawing/2014/main" id="{E3859C5A-8AEE-9829-535C-248C097D3AE9}"/>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Oval 263">
              <a:extLst>
                <a:ext uri="{FF2B5EF4-FFF2-40B4-BE49-F238E27FC236}">
                  <a16:creationId xmlns:a16="http://schemas.microsoft.com/office/drawing/2014/main" id="{99416A71-4ED9-76F7-BB18-5F099E5E2FEB}"/>
                </a:ext>
              </a:extLst>
            </p:cNvPr>
            <p:cNvSpPr/>
            <p:nvPr/>
          </p:nvSpPr>
          <p:spPr>
            <a:xfrm>
              <a:off x="3195085" y="2501152"/>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5" name="Oval 264">
              <a:extLst>
                <a:ext uri="{FF2B5EF4-FFF2-40B4-BE49-F238E27FC236}">
                  <a16:creationId xmlns:a16="http://schemas.microsoft.com/office/drawing/2014/main" id="{FCB875BB-ED76-0519-EF19-8EE1297B9B90}"/>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195085" y="2057961"/>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63421" y="2527512"/>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57FA35BB-8AE6-EBE1-0B69-0240304E60A9}"/>
                </a:ext>
              </a:extLst>
            </p:cNvPr>
            <p:cNvGrpSpPr/>
            <p:nvPr/>
          </p:nvGrpSpPr>
          <p:grpSpPr>
            <a:xfrm>
              <a:off x="3246860" y="2528264"/>
              <a:ext cx="246496" cy="256646"/>
              <a:chOff x="3255327" y="2091323"/>
              <a:chExt cx="246496" cy="256646"/>
            </a:xfrm>
          </p:grpSpPr>
          <p:sp>
            <p:nvSpPr>
              <p:cNvPr id="277" name="Oval 276">
                <a:extLst>
                  <a:ext uri="{FF2B5EF4-FFF2-40B4-BE49-F238E27FC236}">
                    <a16:creationId xmlns:a16="http://schemas.microsoft.com/office/drawing/2014/main" id="{8009FF7A-622E-A9FF-2079-36D1F1A19E0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8" name="Oval 277">
                <a:extLst>
                  <a:ext uri="{FF2B5EF4-FFF2-40B4-BE49-F238E27FC236}">
                    <a16:creationId xmlns:a16="http://schemas.microsoft.com/office/drawing/2014/main" id="{46B901C8-990D-7408-813E-A97939F9EB26}"/>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9" name="Oval 278">
                <a:extLst>
                  <a:ext uri="{FF2B5EF4-FFF2-40B4-BE49-F238E27FC236}">
                    <a16:creationId xmlns:a16="http://schemas.microsoft.com/office/drawing/2014/main" id="{A8AABEC4-4B97-CE92-639A-C03878B5AB4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0" name="Straight Arrow Connector 279">
                <a:extLst>
                  <a:ext uri="{FF2B5EF4-FFF2-40B4-BE49-F238E27FC236}">
                    <a16:creationId xmlns:a16="http://schemas.microsoft.com/office/drawing/2014/main" id="{D7CDB1DA-E319-F367-1071-57B161AC14B0}"/>
                  </a:ext>
                </a:extLst>
              </p:cNvPr>
              <p:cNvCxnSpPr>
                <a:cxnSpLocks/>
                <a:stCxn id="27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1" name="Straight Arrow Connector 280">
                <a:extLst>
                  <a:ext uri="{FF2B5EF4-FFF2-40B4-BE49-F238E27FC236}">
                    <a16:creationId xmlns:a16="http://schemas.microsoft.com/office/drawing/2014/main" id="{D1DE8FA0-630C-E32D-F8DD-81CA16EBC05F}"/>
                  </a:ext>
                </a:extLst>
              </p:cNvPr>
              <p:cNvCxnSpPr>
                <a:cxnSpLocks/>
                <a:stCxn id="278" idx="3"/>
                <a:endCxn id="27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746610"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1" name="Oval 270">
              <a:extLst>
                <a:ext uri="{FF2B5EF4-FFF2-40B4-BE49-F238E27FC236}">
                  <a16:creationId xmlns:a16="http://schemas.microsoft.com/office/drawing/2014/main" id="{1A8DE9D8-5644-06F4-FC76-6E351D45B928}"/>
                </a:ext>
              </a:extLst>
            </p:cNvPr>
            <p:cNvSpPr/>
            <p:nvPr/>
          </p:nvSpPr>
          <p:spPr>
            <a:xfrm>
              <a:off x="2832479"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94" name="Group 293">
            <a:extLst>
              <a:ext uri="{FF2B5EF4-FFF2-40B4-BE49-F238E27FC236}">
                <a16:creationId xmlns:a16="http://schemas.microsoft.com/office/drawing/2014/main" id="{03FBBD89-00C2-43FB-005C-08366E1E5283}"/>
              </a:ext>
            </a:extLst>
          </p:cNvPr>
          <p:cNvGrpSpPr/>
          <p:nvPr/>
        </p:nvGrpSpPr>
        <p:grpSpPr>
          <a:xfrm>
            <a:off x="8487978" y="3399864"/>
            <a:ext cx="1425635" cy="1079520"/>
            <a:chOff x="2528418" y="1966708"/>
            <a:chExt cx="1425635" cy="1079520"/>
          </a:xfrm>
        </p:grpSpPr>
        <p:sp>
          <p:nvSpPr>
            <p:cNvPr id="295" name="Oval 294">
              <a:extLst>
                <a:ext uri="{FF2B5EF4-FFF2-40B4-BE49-F238E27FC236}">
                  <a16:creationId xmlns:a16="http://schemas.microsoft.com/office/drawing/2014/main" id="{04CA305A-15A9-3CAA-EA17-0D8BC6B63909}"/>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6" name="Oval 295">
              <a:extLst>
                <a:ext uri="{FF2B5EF4-FFF2-40B4-BE49-F238E27FC236}">
                  <a16:creationId xmlns:a16="http://schemas.microsoft.com/office/drawing/2014/main" id="{0535F11D-A02D-25EA-E83E-FDFD845B2D44}"/>
                </a:ext>
              </a:extLst>
            </p:cNvPr>
            <p:cNvSpPr/>
            <p:nvPr/>
          </p:nvSpPr>
          <p:spPr>
            <a:xfrm>
              <a:off x="3195085" y="2501152"/>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7" name="Oval 296">
              <a:extLst>
                <a:ext uri="{FF2B5EF4-FFF2-40B4-BE49-F238E27FC236}">
                  <a16:creationId xmlns:a16="http://schemas.microsoft.com/office/drawing/2014/main" id="{C99FD059-CE9F-7232-0960-CB259544C17B}"/>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98" name="Group 297">
              <a:extLst>
                <a:ext uri="{FF2B5EF4-FFF2-40B4-BE49-F238E27FC236}">
                  <a16:creationId xmlns:a16="http://schemas.microsoft.com/office/drawing/2014/main" id="{02CC5B6A-5C2E-F9E6-E68E-BFCB66215C60}"/>
                </a:ext>
              </a:extLst>
            </p:cNvPr>
            <p:cNvGrpSpPr/>
            <p:nvPr/>
          </p:nvGrpSpPr>
          <p:grpSpPr>
            <a:xfrm>
              <a:off x="3195085" y="2057961"/>
              <a:ext cx="350874" cy="360389"/>
              <a:chOff x="3195085" y="2057961"/>
              <a:chExt cx="350874" cy="360389"/>
            </a:xfrm>
          </p:grpSpPr>
          <p:sp>
            <p:nvSpPr>
              <p:cNvPr id="318" name="Oval 317">
                <a:extLst>
                  <a:ext uri="{FF2B5EF4-FFF2-40B4-BE49-F238E27FC236}">
                    <a16:creationId xmlns:a16="http://schemas.microsoft.com/office/drawing/2014/main" id="{94664BF8-BE40-0A29-2304-96F94F8297C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13E7B228-8084-2337-2236-3FEBF4169161}"/>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78A85F82-9BC5-3E6A-5793-A57F4F8C8BD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1" name="Oval 320">
                <a:extLst>
                  <a:ext uri="{FF2B5EF4-FFF2-40B4-BE49-F238E27FC236}">
                    <a16:creationId xmlns:a16="http://schemas.microsoft.com/office/drawing/2014/main" id="{CEDD6B83-EE2E-462C-A026-AEEAF06B666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2" name="Straight Arrow Connector 321">
                <a:extLst>
                  <a:ext uri="{FF2B5EF4-FFF2-40B4-BE49-F238E27FC236}">
                    <a16:creationId xmlns:a16="http://schemas.microsoft.com/office/drawing/2014/main" id="{DF9B1FDF-48F3-ABE4-66FA-709DEA203D4A}"/>
                  </a:ext>
                </a:extLst>
              </p:cNvPr>
              <p:cNvCxnSpPr>
                <a:cxnSpLocks/>
                <a:stCxn id="320" idx="5"/>
                <a:endCxn id="32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E0D0066A-E71F-3686-DA80-232D6F6AFE72}"/>
                  </a:ext>
                </a:extLst>
              </p:cNvPr>
              <p:cNvCxnSpPr>
                <a:cxnSpLocks/>
                <a:stCxn id="32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99" name="Group 298">
              <a:extLst>
                <a:ext uri="{FF2B5EF4-FFF2-40B4-BE49-F238E27FC236}">
                  <a16:creationId xmlns:a16="http://schemas.microsoft.com/office/drawing/2014/main" id="{58A3FC11-EE58-481C-9686-6C1AD7B76825}"/>
                </a:ext>
              </a:extLst>
            </p:cNvPr>
            <p:cNvGrpSpPr/>
            <p:nvPr/>
          </p:nvGrpSpPr>
          <p:grpSpPr>
            <a:xfrm>
              <a:off x="3663421" y="2527512"/>
              <a:ext cx="246496" cy="256646"/>
              <a:chOff x="3255327" y="2091323"/>
              <a:chExt cx="246496" cy="256646"/>
            </a:xfrm>
          </p:grpSpPr>
          <p:sp>
            <p:nvSpPr>
              <p:cNvPr id="313" name="Oval 312">
                <a:extLst>
                  <a:ext uri="{FF2B5EF4-FFF2-40B4-BE49-F238E27FC236}">
                    <a16:creationId xmlns:a16="http://schemas.microsoft.com/office/drawing/2014/main" id="{7B641DA0-A031-3885-E767-A2C72525BE6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42570A58-981E-2B48-B70F-CF561751E0AC}"/>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7E834E2B-982D-85A0-FBDB-71D36DBBF544}"/>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6" name="Straight Arrow Connector 315">
                <a:extLst>
                  <a:ext uri="{FF2B5EF4-FFF2-40B4-BE49-F238E27FC236}">
                    <a16:creationId xmlns:a16="http://schemas.microsoft.com/office/drawing/2014/main" id="{2FCB5BF0-E94B-69F9-95A4-4C5541B52E2A}"/>
                  </a:ext>
                </a:extLst>
              </p:cNvPr>
              <p:cNvCxnSpPr>
                <a:cxnSpLocks/>
                <a:stCxn id="31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7" name="Straight Arrow Connector 316">
                <a:extLst>
                  <a:ext uri="{FF2B5EF4-FFF2-40B4-BE49-F238E27FC236}">
                    <a16:creationId xmlns:a16="http://schemas.microsoft.com/office/drawing/2014/main" id="{8439B42B-707C-DED3-9D62-1AE1639914FD}"/>
                  </a:ext>
                </a:extLst>
              </p:cNvPr>
              <p:cNvCxnSpPr>
                <a:cxnSpLocks/>
                <a:stCxn id="314" idx="3"/>
                <a:endCxn id="31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FCDB12F1-18C4-1BB0-3E56-BD82F9544B3D}"/>
                </a:ext>
              </a:extLst>
            </p:cNvPr>
            <p:cNvGrpSpPr/>
            <p:nvPr/>
          </p:nvGrpSpPr>
          <p:grpSpPr>
            <a:xfrm>
              <a:off x="3246860" y="2528264"/>
              <a:ext cx="246496" cy="256646"/>
              <a:chOff x="3255327" y="2091323"/>
              <a:chExt cx="246496" cy="256646"/>
            </a:xfrm>
          </p:grpSpPr>
          <p:sp>
            <p:nvSpPr>
              <p:cNvPr id="307" name="Oval 306">
                <a:extLst>
                  <a:ext uri="{FF2B5EF4-FFF2-40B4-BE49-F238E27FC236}">
                    <a16:creationId xmlns:a16="http://schemas.microsoft.com/office/drawing/2014/main" id="{630ACE62-B0F4-1815-A9E6-DE64D378760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8" name="Oval 307">
                <a:extLst>
                  <a:ext uri="{FF2B5EF4-FFF2-40B4-BE49-F238E27FC236}">
                    <a16:creationId xmlns:a16="http://schemas.microsoft.com/office/drawing/2014/main" id="{37F7CE3F-D527-B2A4-FB2F-685FC5CDC91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9" name="Oval 308">
                <a:extLst>
                  <a:ext uri="{FF2B5EF4-FFF2-40B4-BE49-F238E27FC236}">
                    <a16:creationId xmlns:a16="http://schemas.microsoft.com/office/drawing/2014/main" id="{D6B87955-65F2-52C7-CC37-6BBFF373498E}"/>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0" name="Straight Arrow Connector 309">
                <a:extLst>
                  <a:ext uri="{FF2B5EF4-FFF2-40B4-BE49-F238E27FC236}">
                    <a16:creationId xmlns:a16="http://schemas.microsoft.com/office/drawing/2014/main" id="{A0D7B952-BE46-717F-CAC2-89E368AB1577}"/>
                  </a:ext>
                </a:extLst>
              </p:cNvPr>
              <p:cNvCxnSpPr>
                <a:cxnSpLocks/>
                <a:stCxn id="30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1" name="Straight Arrow Connector 310">
                <a:extLst>
                  <a:ext uri="{FF2B5EF4-FFF2-40B4-BE49-F238E27FC236}">
                    <a16:creationId xmlns:a16="http://schemas.microsoft.com/office/drawing/2014/main" id="{B9EEB3D0-19F7-78F0-57E5-28536844F785}"/>
                  </a:ext>
                </a:extLst>
              </p:cNvPr>
              <p:cNvCxnSpPr>
                <a:cxnSpLocks/>
                <a:stCxn id="308" idx="3"/>
                <a:endCxn id="30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01" name="Oval 300">
              <a:extLst>
                <a:ext uri="{FF2B5EF4-FFF2-40B4-BE49-F238E27FC236}">
                  <a16:creationId xmlns:a16="http://schemas.microsoft.com/office/drawing/2014/main" id="{1AA2A2D5-1AC2-4F55-AC50-E6DF64E8AED4}"/>
                </a:ext>
              </a:extLst>
            </p:cNvPr>
            <p:cNvSpPr/>
            <p:nvPr/>
          </p:nvSpPr>
          <p:spPr>
            <a:xfrm>
              <a:off x="2796038"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3" name="Oval 302">
              <a:extLst>
                <a:ext uri="{FF2B5EF4-FFF2-40B4-BE49-F238E27FC236}">
                  <a16:creationId xmlns:a16="http://schemas.microsoft.com/office/drawing/2014/main" id="{F649D822-91CF-952D-C6E3-9667B439A326}"/>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Oval 303">
              <a:extLst>
                <a:ext uri="{FF2B5EF4-FFF2-40B4-BE49-F238E27FC236}">
                  <a16:creationId xmlns:a16="http://schemas.microsoft.com/office/drawing/2014/main" id="{34245609-5A87-9527-45AC-3633ED148A09}"/>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5" name="Oval 304">
              <a:extLst>
                <a:ext uri="{FF2B5EF4-FFF2-40B4-BE49-F238E27FC236}">
                  <a16:creationId xmlns:a16="http://schemas.microsoft.com/office/drawing/2014/main" id="{AD9BE931-333B-082A-34F6-3330B935B481}"/>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24" name="Group 323">
            <a:extLst>
              <a:ext uri="{FF2B5EF4-FFF2-40B4-BE49-F238E27FC236}">
                <a16:creationId xmlns:a16="http://schemas.microsoft.com/office/drawing/2014/main" id="{FA879F37-962C-B0B9-469F-DDCAD1B8EB28}"/>
              </a:ext>
            </a:extLst>
          </p:cNvPr>
          <p:cNvGrpSpPr/>
          <p:nvPr/>
        </p:nvGrpSpPr>
        <p:grpSpPr>
          <a:xfrm>
            <a:off x="5545637" y="3443456"/>
            <a:ext cx="1425635" cy="1079520"/>
            <a:chOff x="2528418" y="1966708"/>
            <a:chExt cx="1425635" cy="1079520"/>
          </a:xfrm>
        </p:grpSpPr>
        <p:sp>
          <p:nvSpPr>
            <p:cNvPr id="325" name="Oval 324">
              <a:extLst>
                <a:ext uri="{FF2B5EF4-FFF2-40B4-BE49-F238E27FC236}">
                  <a16:creationId xmlns:a16="http://schemas.microsoft.com/office/drawing/2014/main" id="{5A89A09F-CEE2-D888-6855-ABCF94000F18}"/>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7" name="Oval 326">
              <a:extLst>
                <a:ext uri="{FF2B5EF4-FFF2-40B4-BE49-F238E27FC236}">
                  <a16:creationId xmlns:a16="http://schemas.microsoft.com/office/drawing/2014/main" id="{95DA51DA-F6CE-B9AE-E70C-CDE29622B131}"/>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28" name="Group 327">
              <a:extLst>
                <a:ext uri="{FF2B5EF4-FFF2-40B4-BE49-F238E27FC236}">
                  <a16:creationId xmlns:a16="http://schemas.microsoft.com/office/drawing/2014/main" id="{6000A6D1-216D-824F-ACDE-F2ACAE618771}"/>
                </a:ext>
              </a:extLst>
            </p:cNvPr>
            <p:cNvGrpSpPr/>
            <p:nvPr/>
          </p:nvGrpSpPr>
          <p:grpSpPr>
            <a:xfrm>
              <a:off x="3195085" y="2057961"/>
              <a:ext cx="350874" cy="360389"/>
              <a:chOff x="3195085" y="2057961"/>
              <a:chExt cx="350874" cy="360389"/>
            </a:xfrm>
          </p:grpSpPr>
          <p:sp>
            <p:nvSpPr>
              <p:cNvPr id="348" name="Oval 347">
                <a:extLst>
                  <a:ext uri="{FF2B5EF4-FFF2-40B4-BE49-F238E27FC236}">
                    <a16:creationId xmlns:a16="http://schemas.microsoft.com/office/drawing/2014/main" id="{78E425BA-BB43-B4D2-22C6-1D3C70E16B2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9" name="Oval 348">
                <a:extLst>
                  <a:ext uri="{FF2B5EF4-FFF2-40B4-BE49-F238E27FC236}">
                    <a16:creationId xmlns:a16="http://schemas.microsoft.com/office/drawing/2014/main" id="{0D865E9F-AE58-5BB3-6444-8DC07979106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0" name="Oval 349">
                <a:extLst>
                  <a:ext uri="{FF2B5EF4-FFF2-40B4-BE49-F238E27FC236}">
                    <a16:creationId xmlns:a16="http://schemas.microsoft.com/office/drawing/2014/main" id="{BD615339-3E46-3A81-8A14-FFE9361755D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1" name="Oval 350">
                <a:extLst>
                  <a:ext uri="{FF2B5EF4-FFF2-40B4-BE49-F238E27FC236}">
                    <a16:creationId xmlns:a16="http://schemas.microsoft.com/office/drawing/2014/main" id="{D6DB65D3-78C8-2515-2A5F-39F42CE03FE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52" name="Straight Arrow Connector 351">
                <a:extLst>
                  <a:ext uri="{FF2B5EF4-FFF2-40B4-BE49-F238E27FC236}">
                    <a16:creationId xmlns:a16="http://schemas.microsoft.com/office/drawing/2014/main" id="{C7E956BA-06C4-FDC9-1D2B-4C1483776861}"/>
                  </a:ext>
                </a:extLst>
              </p:cNvPr>
              <p:cNvCxnSpPr>
                <a:cxnSpLocks/>
                <a:stCxn id="350" idx="5"/>
                <a:endCxn id="35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53" name="Straight Arrow Connector 352">
                <a:extLst>
                  <a:ext uri="{FF2B5EF4-FFF2-40B4-BE49-F238E27FC236}">
                    <a16:creationId xmlns:a16="http://schemas.microsoft.com/office/drawing/2014/main" id="{B842C119-0D13-F4A9-9AF4-BC861675D7A9}"/>
                  </a:ext>
                </a:extLst>
              </p:cNvPr>
              <p:cNvCxnSpPr>
                <a:cxnSpLocks/>
                <a:stCxn id="35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78A26B8B-7A90-046A-B7A9-055B3735B848}"/>
                </a:ext>
              </a:extLst>
            </p:cNvPr>
            <p:cNvGrpSpPr/>
            <p:nvPr/>
          </p:nvGrpSpPr>
          <p:grpSpPr>
            <a:xfrm>
              <a:off x="3663421" y="2527512"/>
              <a:ext cx="246496" cy="256646"/>
              <a:chOff x="3255327" y="2091323"/>
              <a:chExt cx="246496" cy="256646"/>
            </a:xfrm>
          </p:grpSpPr>
          <p:sp>
            <p:nvSpPr>
              <p:cNvPr id="343" name="Oval 342">
                <a:extLst>
                  <a:ext uri="{FF2B5EF4-FFF2-40B4-BE49-F238E27FC236}">
                    <a16:creationId xmlns:a16="http://schemas.microsoft.com/office/drawing/2014/main" id="{F2D0D3B2-1054-9DCA-D893-DA5976600EF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4" name="Oval 343">
                <a:extLst>
                  <a:ext uri="{FF2B5EF4-FFF2-40B4-BE49-F238E27FC236}">
                    <a16:creationId xmlns:a16="http://schemas.microsoft.com/office/drawing/2014/main" id="{D05CC2A2-180C-C2AF-4148-8F73F673C64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5" name="Oval 344">
                <a:extLst>
                  <a:ext uri="{FF2B5EF4-FFF2-40B4-BE49-F238E27FC236}">
                    <a16:creationId xmlns:a16="http://schemas.microsoft.com/office/drawing/2014/main" id="{A838E51C-44B5-1C25-1D53-2BB3CC4FE07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6" name="Straight Arrow Connector 345">
                <a:extLst>
                  <a:ext uri="{FF2B5EF4-FFF2-40B4-BE49-F238E27FC236}">
                    <a16:creationId xmlns:a16="http://schemas.microsoft.com/office/drawing/2014/main" id="{45B29AF6-DADE-820E-C0CB-E208BBA934E1}"/>
                  </a:ext>
                </a:extLst>
              </p:cNvPr>
              <p:cNvCxnSpPr>
                <a:cxnSpLocks/>
                <a:stCxn id="34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7" name="Straight Arrow Connector 346">
                <a:extLst>
                  <a:ext uri="{FF2B5EF4-FFF2-40B4-BE49-F238E27FC236}">
                    <a16:creationId xmlns:a16="http://schemas.microsoft.com/office/drawing/2014/main" id="{9988C538-1F80-5042-3B85-950327B958C0}"/>
                  </a:ext>
                </a:extLst>
              </p:cNvPr>
              <p:cNvCxnSpPr>
                <a:cxnSpLocks/>
                <a:stCxn id="344" idx="3"/>
                <a:endCxn id="34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30" name="Group 329">
              <a:extLst>
                <a:ext uri="{FF2B5EF4-FFF2-40B4-BE49-F238E27FC236}">
                  <a16:creationId xmlns:a16="http://schemas.microsoft.com/office/drawing/2014/main" id="{FC21B425-ECB5-4CA6-C02F-9F8343D5039E}"/>
                </a:ext>
              </a:extLst>
            </p:cNvPr>
            <p:cNvGrpSpPr/>
            <p:nvPr/>
          </p:nvGrpSpPr>
          <p:grpSpPr>
            <a:xfrm>
              <a:off x="3186618" y="2494902"/>
              <a:ext cx="350874" cy="360389"/>
              <a:chOff x="3195085" y="2057961"/>
              <a:chExt cx="350874" cy="360389"/>
            </a:xfrm>
          </p:grpSpPr>
          <p:sp>
            <p:nvSpPr>
              <p:cNvPr id="336" name="Oval 335">
                <a:extLst>
                  <a:ext uri="{FF2B5EF4-FFF2-40B4-BE49-F238E27FC236}">
                    <a16:creationId xmlns:a16="http://schemas.microsoft.com/office/drawing/2014/main" id="{E599C19A-CE98-19C1-046D-585F5022AF5B}"/>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7" name="Oval 336">
                <a:extLst>
                  <a:ext uri="{FF2B5EF4-FFF2-40B4-BE49-F238E27FC236}">
                    <a16:creationId xmlns:a16="http://schemas.microsoft.com/office/drawing/2014/main" id="{9FE2816E-FA61-C4ED-82A5-2984FA3AFBB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8" name="Oval 337">
                <a:extLst>
                  <a:ext uri="{FF2B5EF4-FFF2-40B4-BE49-F238E27FC236}">
                    <a16:creationId xmlns:a16="http://schemas.microsoft.com/office/drawing/2014/main" id="{2D439F50-1BE1-6B8E-5DCB-C966EC08105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9" name="Oval 338">
                <a:extLst>
                  <a:ext uri="{FF2B5EF4-FFF2-40B4-BE49-F238E27FC236}">
                    <a16:creationId xmlns:a16="http://schemas.microsoft.com/office/drawing/2014/main" id="{4586F694-870F-8B89-3D32-341140F9589A}"/>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0" name="Straight Arrow Connector 339">
                <a:extLst>
                  <a:ext uri="{FF2B5EF4-FFF2-40B4-BE49-F238E27FC236}">
                    <a16:creationId xmlns:a16="http://schemas.microsoft.com/office/drawing/2014/main" id="{461E40E0-EDB4-8E5C-E98D-244A50442DD3}"/>
                  </a:ext>
                </a:extLst>
              </p:cNvPr>
              <p:cNvCxnSpPr>
                <a:cxnSpLocks/>
                <a:stCxn id="33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1" name="Straight Arrow Connector 340">
                <a:extLst>
                  <a:ext uri="{FF2B5EF4-FFF2-40B4-BE49-F238E27FC236}">
                    <a16:creationId xmlns:a16="http://schemas.microsoft.com/office/drawing/2014/main" id="{6DF86D00-7A80-9317-F85B-4B9AF7C08C4A}"/>
                  </a:ext>
                </a:extLst>
              </p:cNvPr>
              <p:cNvCxnSpPr>
                <a:cxnSpLocks/>
                <a:stCxn id="338" idx="3"/>
                <a:endCxn id="33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31" name="Oval 330">
              <a:extLst>
                <a:ext uri="{FF2B5EF4-FFF2-40B4-BE49-F238E27FC236}">
                  <a16:creationId xmlns:a16="http://schemas.microsoft.com/office/drawing/2014/main" id="{28036BED-8F05-83E2-A1ED-02CCD2DE5806}"/>
                </a:ext>
              </a:extLst>
            </p:cNvPr>
            <p:cNvSpPr/>
            <p:nvPr/>
          </p:nvSpPr>
          <p:spPr>
            <a:xfrm>
              <a:off x="2746610"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2" name="Oval 331">
              <a:extLst>
                <a:ext uri="{FF2B5EF4-FFF2-40B4-BE49-F238E27FC236}">
                  <a16:creationId xmlns:a16="http://schemas.microsoft.com/office/drawing/2014/main" id="{ABCBDF02-66D2-FA3F-4E68-3A64427FE4A1}"/>
                </a:ext>
              </a:extLst>
            </p:cNvPr>
            <p:cNvSpPr/>
            <p:nvPr/>
          </p:nvSpPr>
          <p:spPr>
            <a:xfrm>
              <a:off x="2832479"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3" name="Oval 332">
              <a:extLst>
                <a:ext uri="{FF2B5EF4-FFF2-40B4-BE49-F238E27FC236}">
                  <a16:creationId xmlns:a16="http://schemas.microsoft.com/office/drawing/2014/main" id="{DF3F7856-2E81-DCAE-4F71-7B27E170D63D}"/>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4" name="Oval 333">
              <a:extLst>
                <a:ext uri="{FF2B5EF4-FFF2-40B4-BE49-F238E27FC236}">
                  <a16:creationId xmlns:a16="http://schemas.microsoft.com/office/drawing/2014/main" id="{D2259D8B-19D1-1516-6A4A-61E4EE8C0FDE}"/>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5" name="Oval 334">
              <a:extLst>
                <a:ext uri="{FF2B5EF4-FFF2-40B4-BE49-F238E27FC236}">
                  <a16:creationId xmlns:a16="http://schemas.microsoft.com/office/drawing/2014/main" id="{7D00C9EA-11D6-521A-D9E5-323FEF02FB4F}"/>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54" name="Group 353">
            <a:extLst>
              <a:ext uri="{FF2B5EF4-FFF2-40B4-BE49-F238E27FC236}">
                <a16:creationId xmlns:a16="http://schemas.microsoft.com/office/drawing/2014/main" id="{A15C60C0-29F9-3D5A-72B6-2E123A3937AB}"/>
              </a:ext>
            </a:extLst>
          </p:cNvPr>
          <p:cNvGrpSpPr/>
          <p:nvPr/>
        </p:nvGrpSpPr>
        <p:grpSpPr>
          <a:xfrm>
            <a:off x="7005869" y="3421660"/>
            <a:ext cx="1425635" cy="1079520"/>
            <a:chOff x="2528418" y="1966708"/>
            <a:chExt cx="1425635" cy="1079520"/>
          </a:xfrm>
        </p:grpSpPr>
        <p:sp>
          <p:nvSpPr>
            <p:cNvPr id="355" name="Oval 354">
              <a:extLst>
                <a:ext uri="{FF2B5EF4-FFF2-40B4-BE49-F238E27FC236}">
                  <a16:creationId xmlns:a16="http://schemas.microsoft.com/office/drawing/2014/main" id="{B886FFC0-512A-6858-356E-DC1FD40C7206}"/>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Oval 355">
              <a:extLst>
                <a:ext uri="{FF2B5EF4-FFF2-40B4-BE49-F238E27FC236}">
                  <a16:creationId xmlns:a16="http://schemas.microsoft.com/office/drawing/2014/main" id="{570EAED8-5535-A267-D110-FA5C9779EDB8}"/>
                </a:ext>
              </a:extLst>
            </p:cNvPr>
            <p:cNvSpPr/>
            <p:nvPr/>
          </p:nvSpPr>
          <p:spPr>
            <a:xfrm>
              <a:off x="3195085" y="2501152"/>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7" name="Oval 356">
              <a:extLst>
                <a:ext uri="{FF2B5EF4-FFF2-40B4-BE49-F238E27FC236}">
                  <a16:creationId xmlns:a16="http://schemas.microsoft.com/office/drawing/2014/main" id="{5ADD1B89-B05D-754E-3551-0EA4C9D0E9FE}"/>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8" name="Group 357">
              <a:extLst>
                <a:ext uri="{FF2B5EF4-FFF2-40B4-BE49-F238E27FC236}">
                  <a16:creationId xmlns:a16="http://schemas.microsoft.com/office/drawing/2014/main" id="{1B6808E7-1E64-89E0-7091-8F23C522576D}"/>
                </a:ext>
              </a:extLst>
            </p:cNvPr>
            <p:cNvGrpSpPr/>
            <p:nvPr/>
          </p:nvGrpSpPr>
          <p:grpSpPr>
            <a:xfrm>
              <a:off x="3195085" y="2057961"/>
              <a:ext cx="350874" cy="360389"/>
              <a:chOff x="3195085" y="2057961"/>
              <a:chExt cx="350874" cy="360389"/>
            </a:xfrm>
          </p:grpSpPr>
          <p:sp>
            <p:nvSpPr>
              <p:cNvPr id="378" name="Oval 377">
                <a:extLst>
                  <a:ext uri="{FF2B5EF4-FFF2-40B4-BE49-F238E27FC236}">
                    <a16:creationId xmlns:a16="http://schemas.microsoft.com/office/drawing/2014/main" id="{F3308A75-FF95-6D9A-E8B7-9831F494689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9" name="Oval 378">
                <a:extLst>
                  <a:ext uri="{FF2B5EF4-FFF2-40B4-BE49-F238E27FC236}">
                    <a16:creationId xmlns:a16="http://schemas.microsoft.com/office/drawing/2014/main" id="{F55E31CA-D760-261E-15C9-C25AA3B0803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0" name="Oval 379">
                <a:extLst>
                  <a:ext uri="{FF2B5EF4-FFF2-40B4-BE49-F238E27FC236}">
                    <a16:creationId xmlns:a16="http://schemas.microsoft.com/office/drawing/2014/main" id="{16CB48A3-E639-3C15-82A8-AB8F2DFCA0E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1" name="Oval 380">
                <a:extLst>
                  <a:ext uri="{FF2B5EF4-FFF2-40B4-BE49-F238E27FC236}">
                    <a16:creationId xmlns:a16="http://schemas.microsoft.com/office/drawing/2014/main" id="{D134EC56-C09D-D4E4-09AD-15A56687652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82" name="Straight Arrow Connector 381">
                <a:extLst>
                  <a:ext uri="{FF2B5EF4-FFF2-40B4-BE49-F238E27FC236}">
                    <a16:creationId xmlns:a16="http://schemas.microsoft.com/office/drawing/2014/main" id="{89D4E68D-285F-4015-30B0-3972A6264D01}"/>
                  </a:ext>
                </a:extLst>
              </p:cNvPr>
              <p:cNvCxnSpPr>
                <a:cxnSpLocks/>
                <a:stCxn id="380" idx="5"/>
                <a:endCxn id="3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A20AB5AF-AD2D-EE27-0578-EBB8BF36CE2F}"/>
                  </a:ext>
                </a:extLst>
              </p:cNvPr>
              <p:cNvCxnSpPr>
                <a:cxnSpLocks/>
                <a:stCxn id="3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D2B74AFE-88ED-96E6-12EC-9D226B2768EF}"/>
                </a:ext>
              </a:extLst>
            </p:cNvPr>
            <p:cNvGrpSpPr/>
            <p:nvPr/>
          </p:nvGrpSpPr>
          <p:grpSpPr>
            <a:xfrm>
              <a:off x="3663421" y="2527512"/>
              <a:ext cx="246496" cy="256646"/>
              <a:chOff x="3255327" y="2091323"/>
              <a:chExt cx="246496" cy="256646"/>
            </a:xfrm>
          </p:grpSpPr>
          <p:sp>
            <p:nvSpPr>
              <p:cNvPr id="373" name="Oval 372">
                <a:extLst>
                  <a:ext uri="{FF2B5EF4-FFF2-40B4-BE49-F238E27FC236}">
                    <a16:creationId xmlns:a16="http://schemas.microsoft.com/office/drawing/2014/main" id="{95BE1EF6-E36A-9A3A-B5AA-F3F8E8FAFF7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4" name="Oval 373">
                <a:extLst>
                  <a:ext uri="{FF2B5EF4-FFF2-40B4-BE49-F238E27FC236}">
                    <a16:creationId xmlns:a16="http://schemas.microsoft.com/office/drawing/2014/main" id="{12E34BA9-A1DB-4976-23F0-A097E6AF537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5" name="Oval 374">
                <a:extLst>
                  <a:ext uri="{FF2B5EF4-FFF2-40B4-BE49-F238E27FC236}">
                    <a16:creationId xmlns:a16="http://schemas.microsoft.com/office/drawing/2014/main" id="{D521FF9D-4DBC-1C42-FC72-D075BA081C1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6" name="Straight Arrow Connector 375">
                <a:extLst>
                  <a:ext uri="{FF2B5EF4-FFF2-40B4-BE49-F238E27FC236}">
                    <a16:creationId xmlns:a16="http://schemas.microsoft.com/office/drawing/2014/main" id="{6E4B700A-1DCE-65E2-C93A-F8E2E36AEDFB}"/>
                  </a:ext>
                </a:extLst>
              </p:cNvPr>
              <p:cNvCxnSpPr>
                <a:cxnSpLocks/>
                <a:stCxn id="3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7" name="Straight Arrow Connector 376">
                <a:extLst>
                  <a:ext uri="{FF2B5EF4-FFF2-40B4-BE49-F238E27FC236}">
                    <a16:creationId xmlns:a16="http://schemas.microsoft.com/office/drawing/2014/main" id="{000BB5AD-E6F3-709D-E085-CA70C19B8A32}"/>
                  </a:ext>
                </a:extLst>
              </p:cNvPr>
              <p:cNvCxnSpPr>
                <a:cxnSpLocks/>
                <a:stCxn id="374" idx="3"/>
                <a:endCxn id="3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0" name="Group 359">
              <a:extLst>
                <a:ext uri="{FF2B5EF4-FFF2-40B4-BE49-F238E27FC236}">
                  <a16:creationId xmlns:a16="http://schemas.microsoft.com/office/drawing/2014/main" id="{8368F10D-CDC2-5523-6710-A8391C3DB2DE}"/>
                </a:ext>
              </a:extLst>
            </p:cNvPr>
            <p:cNvGrpSpPr/>
            <p:nvPr/>
          </p:nvGrpSpPr>
          <p:grpSpPr>
            <a:xfrm>
              <a:off x="3246860" y="2528264"/>
              <a:ext cx="246496" cy="256646"/>
              <a:chOff x="3255327" y="2091323"/>
              <a:chExt cx="246496" cy="256646"/>
            </a:xfrm>
          </p:grpSpPr>
          <p:sp>
            <p:nvSpPr>
              <p:cNvPr id="367" name="Oval 366">
                <a:extLst>
                  <a:ext uri="{FF2B5EF4-FFF2-40B4-BE49-F238E27FC236}">
                    <a16:creationId xmlns:a16="http://schemas.microsoft.com/office/drawing/2014/main" id="{693A6B42-B3E5-1196-DC5D-57DE4561A9B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8" name="Oval 367">
                <a:extLst>
                  <a:ext uri="{FF2B5EF4-FFF2-40B4-BE49-F238E27FC236}">
                    <a16:creationId xmlns:a16="http://schemas.microsoft.com/office/drawing/2014/main" id="{A563A7E3-3874-DE44-ECED-96EFAD34FA34}"/>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9" name="Oval 368">
                <a:extLst>
                  <a:ext uri="{FF2B5EF4-FFF2-40B4-BE49-F238E27FC236}">
                    <a16:creationId xmlns:a16="http://schemas.microsoft.com/office/drawing/2014/main" id="{5C3A0A68-9FC8-F662-52ED-A89131AE5487}"/>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0" name="Straight Arrow Connector 369">
                <a:extLst>
                  <a:ext uri="{FF2B5EF4-FFF2-40B4-BE49-F238E27FC236}">
                    <a16:creationId xmlns:a16="http://schemas.microsoft.com/office/drawing/2014/main" id="{185EEF54-E28C-32EA-5A11-C5A289E0013C}"/>
                  </a:ext>
                </a:extLst>
              </p:cNvPr>
              <p:cNvCxnSpPr>
                <a:cxnSpLocks/>
                <a:stCxn id="36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1" name="Straight Arrow Connector 370">
                <a:extLst>
                  <a:ext uri="{FF2B5EF4-FFF2-40B4-BE49-F238E27FC236}">
                    <a16:creationId xmlns:a16="http://schemas.microsoft.com/office/drawing/2014/main" id="{9DF161AE-078E-67F4-DC60-BFC4CD63AA07}"/>
                  </a:ext>
                </a:extLst>
              </p:cNvPr>
              <p:cNvCxnSpPr>
                <a:cxnSpLocks/>
                <a:stCxn id="368" idx="3"/>
                <a:endCxn id="36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61" name="Oval 360">
              <a:extLst>
                <a:ext uri="{FF2B5EF4-FFF2-40B4-BE49-F238E27FC236}">
                  <a16:creationId xmlns:a16="http://schemas.microsoft.com/office/drawing/2014/main" id="{80084B09-3B64-BB24-1BC5-C4E4A93B4E59}"/>
                </a:ext>
              </a:extLst>
            </p:cNvPr>
            <p:cNvSpPr/>
            <p:nvPr/>
          </p:nvSpPr>
          <p:spPr>
            <a:xfrm>
              <a:off x="2746610"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2" name="Oval 361">
              <a:extLst>
                <a:ext uri="{FF2B5EF4-FFF2-40B4-BE49-F238E27FC236}">
                  <a16:creationId xmlns:a16="http://schemas.microsoft.com/office/drawing/2014/main" id="{B4AF4AED-1ADD-7410-AEC8-3EF8429B738D}"/>
                </a:ext>
              </a:extLst>
            </p:cNvPr>
            <p:cNvSpPr/>
            <p:nvPr/>
          </p:nvSpPr>
          <p:spPr>
            <a:xfrm>
              <a:off x="2832479"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3" name="Oval 362">
              <a:extLst>
                <a:ext uri="{FF2B5EF4-FFF2-40B4-BE49-F238E27FC236}">
                  <a16:creationId xmlns:a16="http://schemas.microsoft.com/office/drawing/2014/main" id="{A02200EC-B9D4-E75C-3004-671D567A69B4}"/>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4" name="Oval 363">
              <a:extLst>
                <a:ext uri="{FF2B5EF4-FFF2-40B4-BE49-F238E27FC236}">
                  <a16:creationId xmlns:a16="http://schemas.microsoft.com/office/drawing/2014/main" id="{3BA50DDC-0446-C818-45FA-CF1842695923}"/>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5" name="Oval 364">
              <a:extLst>
                <a:ext uri="{FF2B5EF4-FFF2-40B4-BE49-F238E27FC236}">
                  <a16:creationId xmlns:a16="http://schemas.microsoft.com/office/drawing/2014/main" id="{10634708-F930-D902-BC8E-A993AC140CDF}"/>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92" name="Freeform: Shape 391">
            <a:extLst>
              <a:ext uri="{FF2B5EF4-FFF2-40B4-BE49-F238E27FC236}">
                <a16:creationId xmlns:a16="http://schemas.microsoft.com/office/drawing/2014/main" id="{7F4A7997-ADAB-4FA1-2B34-425F3BF86AAC}"/>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07BB4B49-FA6E-FE04-EAB8-334FCBCD75E1}"/>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6" name="Group 395">
            <a:extLst>
              <a:ext uri="{FF2B5EF4-FFF2-40B4-BE49-F238E27FC236}">
                <a16:creationId xmlns:a16="http://schemas.microsoft.com/office/drawing/2014/main" id="{E971769F-BCF7-E16A-8901-3F91D3934D88}"/>
              </a:ext>
            </a:extLst>
          </p:cNvPr>
          <p:cNvGrpSpPr/>
          <p:nvPr/>
        </p:nvGrpSpPr>
        <p:grpSpPr>
          <a:xfrm>
            <a:off x="4263654" y="3781126"/>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97" name="Group 396">
            <a:extLst>
              <a:ext uri="{FF2B5EF4-FFF2-40B4-BE49-F238E27FC236}">
                <a16:creationId xmlns:a16="http://schemas.microsoft.com/office/drawing/2014/main" id="{357B2D23-F464-00D5-566D-112A92847901}"/>
              </a:ext>
            </a:extLst>
          </p:cNvPr>
          <p:cNvGrpSpPr/>
          <p:nvPr/>
        </p:nvGrpSpPr>
        <p:grpSpPr>
          <a:xfrm>
            <a:off x="5747597" y="3814203"/>
            <a:ext cx="747402" cy="132635"/>
            <a:chOff x="2879697" y="2486108"/>
            <a:chExt cx="747402" cy="132635"/>
          </a:xfrm>
        </p:grpSpPr>
        <p:sp>
          <p:nvSpPr>
            <p:cNvPr id="398" name="Freeform: Shape 397">
              <a:extLst>
                <a:ext uri="{FF2B5EF4-FFF2-40B4-BE49-F238E27FC236}">
                  <a16:creationId xmlns:a16="http://schemas.microsoft.com/office/drawing/2014/main" id="{BA5B1B68-F88B-CB85-5663-15CDF9E93253}"/>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9" name="Freeform: Shape 398">
              <a:extLst>
                <a:ext uri="{FF2B5EF4-FFF2-40B4-BE49-F238E27FC236}">
                  <a16:creationId xmlns:a16="http://schemas.microsoft.com/office/drawing/2014/main" id="{6100CFE8-B8E6-9DF5-640F-056C5706043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00" name="Group 399">
            <a:extLst>
              <a:ext uri="{FF2B5EF4-FFF2-40B4-BE49-F238E27FC236}">
                <a16:creationId xmlns:a16="http://schemas.microsoft.com/office/drawing/2014/main" id="{9D0631D9-CE87-E131-B44E-A783FE4CAFBF}"/>
              </a:ext>
            </a:extLst>
          </p:cNvPr>
          <p:cNvGrpSpPr/>
          <p:nvPr/>
        </p:nvGrpSpPr>
        <p:grpSpPr>
          <a:xfrm>
            <a:off x="7200890" y="3788128"/>
            <a:ext cx="747402" cy="132635"/>
            <a:chOff x="2879697" y="2486108"/>
            <a:chExt cx="747402" cy="132635"/>
          </a:xfrm>
        </p:grpSpPr>
        <p:sp>
          <p:nvSpPr>
            <p:cNvPr id="401" name="Freeform: Shape 400">
              <a:extLst>
                <a:ext uri="{FF2B5EF4-FFF2-40B4-BE49-F238E27FC236}">
                  <a16:creationId xmlns:a16="http://schemas.microsoft.com/office/drawing/2014/main" id="{6907A6E2-FE63-07A0-66CF-A736FDB04A1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2" name="Freeform: Shape 401">
              <a:extLst>
                <a:ext uri="{FF2B5EF4-FFF2-40B4-BE49-F238E27FC236}">
                  <a16:creationId xmlns:a16="http://schemas.microsoft.com/office/drawing/2014/main" id="{852A9317-C815-D1BA-13AB-7B02B2CAC123}"/>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03" name="Group 402">
            <a:extLst>
              <a:ext uri="{FF2B5EF4-FFF2-40B4-BE49-F238E27FC236}">
                <a16:creationId xmlns:a16="http://schemas.microsoft.com/office/drawing/2014/main" id="{F15AE80C-49A0-F1AE-3C9F-C6CEC8B4046D}"/>
              </a:ext>
            </a:extLst>
          </p:cNvPr>
          <p:cNvGrpSpPr/>
          <p:nvPr/>
        </p:nvGrpSpPr>
        <p:grpSpPr>
          <a:xfrm>
            <a:off x="8680925" y="3761030"/>
            <a:ext cx="747402" cy="132635"/>
            <a:chOff x="2879697" y="2486108"/>
            <a:chExt cx="747402" cy="132635"/>
          </a:xfrm>
        </p:grpSpPr>
        <p:sp>
          <p:nvSpPr>
            <p:cNvPr id="404" name="Freeform: Shape 403">
              <a:extLst>
                <a:ext uri="{FF2B5EF4-FFF2-40B4-BE49-F238E27FC236}">
                  <a16:creationId xmlns:a16="http://schemas.microsoft.com/office/drawing/2014/main" id="{60C8D20E-DEF5-5499-7D1B-70B6AEA3C72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5" name="Freeform: Shape 404">
              <a:extLst>
                <a:ext uri="{FF2B5EF4-FFF2-40B4-BE49-F238E27FC236}">
                  <a16:creationId xmlns:a16="http://schemas.microsoft.com/office/drawing/2014/main" id="{A6F49715-4FEB-BD6D-C406-61C7748306A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06" name="Freeform: Shape 405">
            <a:extLst>
              <a:ext uri="{FF2B5EF4-FFF2-40B4-BE49-F238E27FC236}">
                <a16:creationId xmlns:a16="http://schemas.microsoft.com/office/drawing/2014/main" id="{0B184227-DDC3-63B3-64BC-AEA24943F9BA}"/>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A8E3D021-20F2-3578-9B9C-3D46EF66287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10" name="Group 409">
            <a:extLst>
              <a:ext uri="{FF2B5EF4-FFF2-40B4-BE49-F238E27FC236}">
                <a16:creationId xmlns:a16="http://schemas.microsoft.com/office/drawing/2014/main" id="{41AFF4DC-A87D-6626-B012-E9794DB259F0}"/>
              </a:ext>
            </a:extLst>
          </p:cNvPr>
          <p:cNvGrpSpPr/>
          <p:nvPr/>
        </p:nvGrpSpPr>
        <p:grpSpPr>
          <a:xfrm>
            <a:off x="8679827" y="3884425"/>
            <a:ext cx="1063372" cy="92216"/>
            <a:chOff x="4768408" y="2603167"/>
            <a:chExt cx="1063372" cy="92216"/>
          </a:xfrm>
        </p:grpSpPr>
        <p:sp>
          <p:nvSpPr>
            <p:cNvPr id="408" name="Freeform: Shape 407">
              <a:extLst>
                <a:ext uri="{FF2B5EF4-FFF2-40B4-BE49-F238E27FC236}">
                  <a16:creationId xmlns:a16="http://schemas.microsoft.com/office/drawing/2014/main" id="{08E50E20-89CF-41FE-345C-2F9B2D8069F8}"/>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Freeform: Shape 408">
              <a:extLst>
                <a:ext uri="{FF2B5EF4-FFF2-40B4-BE49-F238E27FC236}">
                  <a16:creationId xmlns:a16="http://schemas.microsoft.com/office/drawing/2014/main" id="{05ED3D49-3892-AEAC-CCBD-A5026EB3194C}"/>
                </a:ext>
              </a:extLst>
            </p:cNvPr>
            <p:cNvSpPr/>
            <p:nvPr/>
          </p:nvSpPr>
          <p:spPr>
            <a:xfrm>
              <a:off x="4768408" y="2614032"/>
              <a:ext cx="641345" cy="8135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35837" y="68663"/>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1" name="Group 410">
            <a:extLst>
              <a:ext uri="{FF2B5EF4-FFF2-40B4-BE49-F238E27FC236}">
                <a16:creationId xmlns:a16="http://schemas.microsoft.com/office/drawing/2014/main" id="{D6E1B088-4F69-7099-E595-C25B71772528}"/>
              </a:ext>
            </a:extLst>
          </p:cNvPr>
          <p:cNvGrpSpPr/>
          <p:nvPr/>
        </p:nvGrpSpPr>
        <p:grpSpPr>
          <a:xfrm>
            <a:off x="7198747" y="3901082"/>
            <a:ext cx="1063431" cy="98682"/>
            <a:chOff x="4768349" y="2603225"/>
            <a:chExt cx="1063431" cy="98682"/>
          </a:xfrm>
        </p:grpSpPr>
        <p:sp>
          <p:nvSpPr>
            <p:cNvPr id="412" name="Freeform: Shape 411">
              <a:extLst>
                <a:ext uri="{FF2B5EF4-FFF2-40B4-BE49-F238E27FC236}">
                  <a16:creationId xmlns:a16="http://schemas.microsoft.com/office/drawing/2014/main" id="{279D8BF3-6CAF-65F1-F7AB-0F079D48A23C}"/>
                </a:ext>
              </a:extLst>
            </p:cNvPr>
            <p:cNvSpPr/>
            <p:nvPr/>
          </p:nvSpPr>
          <p:spPr>
            <a:xfrm>
              <a:off x="4912357" y="2603225"/>
              <a:ext cx="919423" cy="91193"/>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35986 h 91251"/>
                <a:gd name="connsiteX1" fmla="*/ 195943 w 924447"/>
                <a:gd name="connsiteY1" fmla="*/ 46034 h 91251"/>
                <a:gd name="connsiteX2" fmla="*/ 492369 w 924447"/>
                <a:gd name="connsiteY2" fmla="*/ 817 h 91251"/>
                <a:gd name="connsiteX3" fmla="*/ 924447 w 924447"/>
                <a:gd name="connsiteY3" fmla="*/ 91251 h 91251"/>
                <a:gd name="connsiteX0" fmla="*/ 0 w 919423"/>
                <a:gd name="connsiteY0" fmla="*/ 10807 h 91193"/>
                <a:gd name="connsiteX1" fmla="*/ 190919 w 919423"/>
                <a:gd name="connsiteY1" fmla="*/ 45976 h 91193"/>
                <a:gd name="connsiteX2" fmla="*/ 487345 w 919423"/>
                <a:gd name="connsiteY2" fmla="*/ 759 h 91193"/>
                <a:gd name="connsiteX3" fmla="*/ 919423 w 919423"/>
                <a:gd name="connsiteY3" fmla="*/ 91193 h 91193"/>
              </a:gdLst>
              <a:ahLst/>
              <a:cxnLst>
                <a:cxn ang="0">
                  <a:pos x="connsiteX0" y="connsiteY0"/>
                </a:cxn>
                <a:cxn ang="0">
                  <a:pos x="connsiteX1" y="connsiteY1"/>
                </a:cxn>
                <a:cxn ang="0">
                  <a:pos x="connsiteX2" y="connsiteY2"/>
                </a:cxn>
                <a:cxn ang="0">
                  <a:pos x="connsiteX3" y="connsiteY3"/>
                </a:cxn>
              </a:cxnLst>
              <a:rect l="l" t="t" r="r" b="b"/>
              <a:pathLst>
                <a:path w="919423" h="91193">
                  <a:moveTo>
                    <a:pt x="0" y="10807"/>
                  </a:moveTo>
                  <a:cubicBezTo>
                    <a:pt x="19678" y="32578"/>
                    <a:pt x="109695" y="47651"/>
                    <a:pt x="190919" y="45976"/>
                  </a:cubicBezTo>
                  <a:cubicBezTo>
                    <a:pt x="272143" y="44301"/>
                    <a:pt x="365928" y="-6777"/>
                    <a:pt x="487345" y="759"/>
                  </a:cubicBezTo>
                  <a:cubicBezTo>
                    <a:pt x="608762" y="8295"/>
                    <a:pt x="760324" y="7458"/>
                    <a:pt x="919423" y="9119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3" name="Freeform: Shape 412">
              <a:extLst>
                <a:ext uri="{FF2B5EF4-FFF2-40B4-BE49-F238E27FC236}">
                  <a16:creationId xmlns:a16="http://schemas.microsoft.com/office/drawing/2014/main" id="{0F0BB8D9-66D8-420F-1569-511421CE1345}"/>
                </a:ext>
              </a:extLst>
            </p:cNvPr>
            <p:cNvSpPr/>
            <p:nvPr/>
          </p:nvSpPr>
          <p:spPr>
            <a:xfrm>
              <a:off x="4768349" y="2614032"/>
              <a:ext cx="641404" cy="8787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7875"/>
                <a:gd name="connsiteX1" fmla="*/ 73671 w 641404"/>
                <a:gd name="connsiteY1" fmla="*/ 75362 h 87875"/>
                <a:gd name="connsiteX2" fmla="*/ 313661 w 641404"/>
                <a:gd name="connsiteY2" fmla="*/ 87753 h 87875"/>
                <a:gd name="connsiteX3" fmla="*/ 641404 w 641404"/>
                <a:gd name="connsiteY3" fmla="*/ 70338 h 87875"/>
              </a:gdLst>
              <a:ahLst/>
              <a:cxnLst>
                <a:cxn ang="0">
                  <a:pos x="connsiteX0" y="connsiteY0"/>
                </a:cxn>
                <a:cxn ang="0">
                  <a:pos x="connsiteX1" y="connsiteY1"/>
                </a:cxn>
                <a:cxn ang="0">
                  <a:pos x="connsiteX2" y="connsiteY2"/>
                </a:cxn>
                <a:cxn ang="0">
                  <a:pos x="connsiteX3" y="connsiteY3"/>
                </a:cxn>
              </a:cxnLst>
              <a:rect l="l" t="t" r="r" b="b"/>
              <a:pathLst>
                <a:path w="641404" h="87875">
                  <a:moveTo>
                    <a:pt x="3333" y="0"/>
                  </a:moveTo>
                  <a:cubicBezTo>
                    <a:pt x="-10902" y="37262"/>
                    <a:pt x="21950" y="60737"/>
                    <a:pt x="73671" y="75362"/>
                  </a:cubicBezTo>
                  <a:cubicBezTo>
                    <a:pt x="125392" y="89987"/>
                    <a:pt x="313661" y="87753"/>
                    <a:pt x="313661" y="87753"/>
                  </a:cubicBezTo>
                  <a:cubicBezTo>
                    <a:pt x="419169" y="8942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4" name="Group 413">
            <a:extLst>
              <a:ext uri="{FF2B5EF4-FFF2-40B4-BE49-F238E27FC236}">
                <a16:creationId xmlns:a16="http://schemas.microsoft.com/office/drawing/2014/main" id="{14547DC9-8756-545D-8367-4E2CCAD18E0F}"/>
              </a:ext>
            </a:extLst>
          </p:cNvPr>
          <p:cNvGrpSpPr/>
          <p:nvPr/>
        </p:nvGrpSpPr>
        <p:grpSpPr>
          <a:xfrm>
            <a:off x="5738366" y="3927942"/>
            <a:ext cx="1063431" cy="94726"/>
            <a:chOff x="4768349" y="2603193"/>
            <a:chExt cx="1063431" cy="94726"/>
          </a:xfrm>
        </p:grpSpPr>
        <p:sp>
          <p:nvSpPr>
            <p:cNvPr id="415" name="Freeform: Shape 414">
              <a:extLst>
                <a:ext uri="{FF2B5EF4-FFF2-40B4-BE49-F238E27FC236}">
                  <a16:creationId xmlns:a16="http://schemas.microsoft.com/office/drawing/2014/main" id="{91D4EE32-3424-58E7-01F3-6FE51BFC4D5B}"/>
                </a:ext>
              </a:extLst>
            </p:cNvPr>
            <p:cNvSpPr/>
            <p:nvPr/>
          </p:nvSpPr>
          <p:spPr>
            <a:xfrm>
              <a:off x="4917382" y="2603193"/>
              <a:ext cx="914398" cy="9122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8"/>
                <a:gd name="connsiteY0" fmla="*/ 25913 h 91226"/>
                <a:gd name="connsiteX1" fmla="*/ 185894 w 914398"/>
                <a:gd name="connsiteY1" fmla="*/ 46009 h 91226"/>
                <a:gd name="connsiteX2" fmla="*/ 482320 w 914398"/>
                <a:gd name="connsiteY2" fmla="*/ 792 h 91226"/>
                <a:gd name="connsiteX3" fmla="*/ 914398 w 914398"/>
                <a:gd name="connsiteY3" fmla="*/ 91226 h 91226"/>
              </a:gdLst>
              <a:ahLst/>
              <a:cxnLst>
                <a:cxn ang="0">
                  <a:pos x="connsiteX0" y="connsiteY0"/>
                </a:cxn>
                <a:cxn ang="0">
                  <a:pos x="connsiteX1" y="connsiteY1"/>
                </a:cxn>
                <a:cxn ang="0">
                  <a:pos x="connsiteX2" y="connsiteY2"/>
                </a:cxn>
                <a:cxn ang="0">
                  <a:pos x="connsiteX3" y="connsiteY3"/>
                </a:cxn>
              </a:cxnLst>
              <a:rect l="l" t="t" r="r" b="b"/>
              <a:pathLst>
                <a:path w="914398" h="91226">
                  <a:moveTo>
                    <a:pt x="0" y="25913"/>
                  </a:moveTo>
                  <a:cubicBezTo>
                    <a:pt x="19678" y="47684"/>
                    <a:pt x="105507" y="50196"/>
                    <a:pt x="185894" y="46009"/>
                  </a:cubicBezTo>
                  <a:cubicBezTo>
                    <a:pt x="266281" y="41822"/>
                    <a:pt x="360903" y="-6744"/>
                    <a:pt x="482320" y="792"/>
                  </a:cubicBezTo>
                  <a:cubicBezTo>
                    <a:pt x="603737" y="8328"/>
                    <a:pt x="755299" y="7491"/>
                    <a:pt x="914398" y="9122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6" name="Freeform: Shape 415">
              <a:extLst>
                <a:ext uri="{FF2B5EF4-FFF2-40B4-BE49-F238E27FC236}">
                  <a16:creationId xmlns:a16="http://schemas.microsoft.com/office/drawing/2014/main" id="{AB18E5CD-FF51-F101-6CF6-934264CB0D4F}"/>
                </a:ext>
              </a:extLst>
            </p:cNvPr>
            <p:cNvSpPr/>
            <p:nvPr/>
          </p:nvSpPr>
          <p:spPr>
            <a:xfrm>
              <a:off x="4768349" y="2614033"/>
              <a:ext cx="64140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3886"/>
                <a:gd name="connsiteX1" fmla="*/ 73671 w 641404"/>
                <a:gd name="connsiteY1" fmla="*/ 75362 h 83886"/>
                <a:gd name="connsiteX2" fmla="*/ 313662 w 641404"/>
                <a:gd name="connsiteY2" fmla="*/ 82143 h 83886"/>
                <a:gd name="connsiteX3" fmla="*/ 641404 w 64140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404" h="83886">
                  <a:moveTo>
                    <a:pt x="3333" y="0"/>
                  </a:moveTo>
                  <a:cubicBezTo>
                    <a:pt x="-10902" y="37262"/>
                    <a:pt x="21950" y="61672"/>
                    <a:pt x="73671" y="75362"/>
                  </a:cubicBezTo>
                  <a:cubicBezTo>
                    <a:pt x="125392" y="89052"/>
                    <a:pt x="313662" y="82143"/>
                    <a:pt x="313662" y="82143"/>
                  </a:cubicBezTo>
                  <a:cubicBezTo>
                    <a:pt x="419170" y="8381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4262425"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 name="Freeform: Shape 3">
            <a:extLst>
              <a:ext uri="{FF2B5EF4-FFF2-40B4-BE49-F238E27FC236}">
                <a16:creationId xmlns:a16="http://schemas.microsoft.com/office/drawing/2014/main" id="{ED098415-3A9D-70CE-2FD9-83870B37BEDF}"/>
              </a:ext>
            </a:extLst>
          </p:cNvPr>
          <p:cNvSpPr/>
          <p:nvPr/>
        </p:nvSpPr>
        <p:spPr>
          <a:xfrm>
            <a:off x="2698187" y="2914023"/>
            <a:ext cx="1504079" cy="231905"/>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DD70F748-D5E2-1733-59B6-6A4E9DB2048A}"/>
              </a:ext>
            </a:extLst>
          </p:cNvPr>
          <p:cNvSpPr/>
          <p:nvPr/>
        </p:nvSpPr>
        <p:spPr>
          <a:xfrm>
            <a:off x="3101856" y="2916930"/>
            <a:ext cx="1267797"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2FD15E0B-87A3-7B70-099A-8E8E9C308EF5}"/>
              </a:ext>
            </a:extLst>
          </p:cNvPr>
          <p:cNvSpPr/>
          <p:nvPr/>
        </p:nvSpPr>
        <p:spPr>
          <a:xfrm>
            <a:off x="2894458" y="3165537"/>
            <a:ext cx="2902471" cy="32899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37851" y="142096"/>
                  <a:pt x="389243" y="146903"/>
                </a:cubicBezTo>
                <a:cubicBezTo>
                  <a:pt x="549982" y="152007"/>
                  <a:pt x="710833" y="152558"/>
                  <a:pt x="871628" y="155386"/>
                </a:cubicBezTo>
                <a:cubicBezTo>
                  <a:pt x="1026507" y="159805"/>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4ADA7ACC-E809-6F8D-9B14-6500BDAF1764}"/>
              </a:ext>
            </a:extLst>
          </p:cNvPr>
          <p:cNvSpPr/>
          <p:nvPr/>
        </p:nvSpPr>
        <p:spPr>
          <a:xfrm>
            <a:off x="3101140" y="3167283"/>
            <a:ext cx="4160204" cy="29485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51141" y="158285"/>
                  <a:pt x="237665" y="111467"/>
                  <a:pt x="383892" y="109872"/>
                </a:cubicBezTo>
                <a:lnTo>
                  <a:pt x="870290" y="111621"/>
                </a:lnTo>
                <a:cubicBezTo>
                  <a:pt x="1025837" y="113795"/>
                  <a:pt x="1192278" y="109740"/>
                  <a:pt x="1317177" y="122917"/>
                </a:cubicBezTo>
                <a:cubicBezTo>
                  <a:pt x="1442076" y="136094"/>
                  <a:pt x="1552109" y="185208"/>
                  <a:pt x="1619106" y="288758"/>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696220" y="3162586"/>
            <a:ext cx="1619106" cy="28875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805750" y="4390441"/>
            <a:ext cx="1484857"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143276" y="4379059"/>
            <a:ext cx="1234975" cy="54078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1" name="Freeform: Shape 20">
            <a:extLst>
              <a:ext uri="{FF2B5EF4-FFF2-40B4-BE49-F238E27FC236}">
                <a16:creationId xmlns:a16="http://schemas.microsoft.com/office/drawing/2014/main" id="{60C1E46F-FC10-1696-F611-849D57CA6DEE}"/>
              </a:ext>
            </a:extLst>
          </p:cNvPr>
          <p:cNvSpPr/>
          <p:nvPr/>
        </p:nvSpPr>
        <p:spPr>
          <a:xfrm flipH="1">
            <a:off x="2832349" y="4405011"/>
            <a:ext cx="2924522" cy="49431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43972" y="105352"/>
                  <a:pt x="389243" y="129293"/>
                </a:cubicBezTo>
                <a:cubicBezTo>
                  <a:pt x="534514" y="153234"/>
                  <a:pt x="716749" y="136293"/>
                  <a:pt x="871628" y="143646"/>
                </a:cubicBezTo>
                <a:cubicBezTo>
                  <a:pt x="1026507" y="151000"/>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F5EE8CCF-F67C-7F72-43C7-4A2FD5A74E60}"/>
              </a:ext>
            </a:extLst>
          </p:cNvPr>
          <p:cNvSpPr/>
          <p:nvPr/>
        </p:nvSpPr>
        <p:spPr>
          <a:xfrm flipH="1">
            <a:off x="3170416" y="4396851"/>
            <a:ext cx="2688202" cy="52299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84588" y="94321"/>
                  <a:pt x="99891" y="165159"/>
                  <a:pt x="316617" y="199609"/>
                </a:cubicBezTo>
                <a:cubicBezTo>
                  <a:pt x="533343" y="234059"/>
                  <a:pt x="1083278" y="191844"/>
                  <a:pt x="1300359" y="206702"/>
                </a:cubicBezTo>
                <a:cubicBezTo>
                  <a:pt x="1425258" y="219879"/>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C0E6471E-EBC5-4BCB-0B22-E911760AC489}"/>
              </a:ext>
            </a:extLst>
          </p:cNvPr>
          <p:cNvSpPr/>
          <p:nvPr/>
        </p:nvSpPr>
        <p:spPr>
          <a:xfrm flipH="1">
            <a:off x="2814061" y="4397143"/>
            <a:ext cx="4420047" cy="517330"/>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10560" y="62002"/>
                  <a:pt x="49075" y="96465"/>
                  <a:pt x="263993" y="126863"/>
                </a:cubicBezTo>
                <a:cubicBezTo>
                  <a:pt x="478911" y="157261"/>
                  <a:pt x="988866" y="159159"/>
                  <a:pt x="1289508" y="182386"/>
                </a:cubicBezTo>
                <a:cubicBezTo>
                  <a:pt x="1414407" y="195563"/>
                  <a:pt x="1555798" y="188040"/>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51501C56-DA22-A1B4-D399-FFC0199E53BC}"/>
              </a:ext>
            </a:extLst>
          </p:cNvPr>
          <p:cNvSpPr/>
          <p:nvPr/>
        </p:nvSpPr>
        <p:spPr>
          <a:xfrm flipH="1">
            <a:off x="3221405" y="4390681"/>
            <a:ext cx="4108473" cy="51062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10560" y="62002"/>
                  <a:pt x="71335" y="130914"/>
                  <a:pt x="243301" y="173097"/>
                </a:cubicBezTo>
                <a:cubicBezTo>
                  <a:pt x="415267" y="215280"/>
                  <a:pt x="844535" y="251246"/>
                  <a:pt x="1031794" y="253096"/>
                </a:cubicBezTo>
                <a:cubicBezTo>
                  <a:pt x="1157380" y="254337"/>
                  <a:pt x="1520057" y="223395"/>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B95B98A-1812-7F88-856C-947954F7FB9E}"/>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266A3E-FD60-15D1-6542-DB2EE16D36B6}"/>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993E02C7-74A1-7143-D27D-3C7DB7D7A130}"/>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C13B2ED7-76C7-CC88-D949-D2E20B1349B7}"/>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3" name="Group 42">
            <a:extLst>
              <a:ext uri="{FF2B5EF4-FFF2-40B4-BE49-F238E27FC236}">
                <a16:creationId xmlns:a16="http://schemas.microsoft.com/office/drawing/2014/main" id="{524DA33E-01C3-50AE-DCC7-36DB766453C9}"/>
              </a:ext>
            </a:extLst>
          </p:cNvPr>
          <p:cNvGrpSpPr/>
          <p:nvPr/>
        </p:nvGrpSpPr>
        <p:grpSpPr>
          <a:xfrm>
            <a:off x="4298049" y="4172902"/>
            <a:ext cx="1117265" cy="207434"/>
            <a:chOff x="2774048" y="4172902"/>
            <a:chExt cx="1117265" cy="207434"/>
          </a:xfrm>
        </p:grpSpPr>
        <p:sp>
          <p:nvSpPr>
            <p:cNvPr id="31" name="Freeform: Shape 30">
              <a:extLst>
                <a:ext uri="{FF2B5EF4-FFF2-40B4-BE49-F238E27FC236}">
                  <a16:creationId xmlns:a16="http://schemas.microsoft.com/office/drawing/2014/main" id="{84C643D8-9A02-C2AA-3974-477CB7D62371}"/>
                </a:ext>
              </a:extLst>
            </p:cNvPr>
            <p:cNvSpPr/>
            <p:nvPr/>
          </p:nvSpPr>
          <p:spPr>
            <a:xfrm flipH="1">
              <a:off x="2774048" y="4172902"/>
              <a:ext cx="503874" cy="17774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34" name="Freeform: Shape 33">
              <a:extLst>
                <a:ext uri="{FF2B5EF4-FFF2-40B4-BE49-F238E27FC236}">
                  <a16:creationId xmlns:a16="http://schemas.microsoft.com/office/drawing/2014/main" id="{FDB29301-E66F-749B-0969-3E4465C9B757}"/>
                </a:ext>
              </a:extLst>
            </p:cNvPr>
            <p:cNvSpPr/>
            <p:nvPr/>
          </p:nvSpPr>
          <p:spPr>
            <a:xfrm flipH="1">
              <a:off x="2774116" y="42217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791326" y="4217802"/>
              <a:ext cx="902301" cy="146587"/>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879314" y="4219991"/>
              <a:ext cx="1011999" cy="16034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6" name="Group 45">
            <a:extLst>
              <a:ext uri="{FF2B5EF4-FFF2-40B4-BE49-F238E27FC236}">
                <a16:creationId xmlns:a16="http://schemas.microsoft.com/office/drawing/2014/main" id="{3F74E8D9-A659-2B50-ED08-D1F1DFFDA53A}"/>
              </a:ext>
            </a:extLst>
          </p:cNvPr>
          <p:cNvGrpSpPr/>
          <p:nvPr/>
        </p:nvGrpSpPr>
        <p:grpSpPr>
          <a:xfrm>
            <a:off x="5774084" y="4202519"/>
            <a:ext cx="1117265" cy="207434"/>
            <a:chOff x="2774048" y="4172902"/>
            <a:chExt cx="1117265" cy="207434"/>
          </a:xfrm>
        </p:grpSpPr>
        <p:sp>
          <p:nvSpPr>
            <p:cNvPr id="47" name="Freeform: Shape 46">
              <a:extLst>
                <a:ext uri="{FF2B5EF4-FFF2-40B4-BE49-F238E27FC236}">
                  <a16:creationId xmlns:a16="http://schemas.microsoft.com/office/drawing/2014/main" id="{EF80FC4D-2CDB-4107-40F3-D1771B9B4719}"/>
                </a:ext>
              </a:extLst>
            </p:cNvPr>
            <p:cNvSpPr/>
            <p:nvPr/>
          </p:nvSpPr>
          <p:spPr>
            <a:xfrm flipH="1">
              <a:off x="2774048" y="4172902"/>
              <a:ext cx="503874" cy="17774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C9519C41-5161-10AA-932D-A4DC05DAB60C}"/>
                </a:ext>
              </a:extLst>
            </p:cNvPr>
            <p:cNvSpPr/>
            <p:nvPr/>
          </p:nvSpPr>
          <p:spPr>
            <a:xfrm flipH="1">
              <a:off x="2774116" y="42217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DC9408E9-0F3C-94E1-E304-048BC24E6F65}"/>
                </a:ext>
              </a:extLst>
            </p:cNvPr>
            <p:cNvSpPr/>
            <p:nvPr/>
          </p:nvSpPr>
          <p:spPr>
            <a:xfrm flipH="1">
              <a:off x="2791326" y="4217802"/>
              <a:ext cx="902301" cy="146587"/>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DFA8647F-F59B-A3FF-F254-C0B5AF8CB5D8}"/>
                </a:ext>
              </a:extLst>
            </p:cNvPr>
            <p:cNvSpPr/>
            <p:nvPr/>
          </p:nvSpPr>
          <p:spPr>
            <a:xfrm flipH="1">
              <a:off x="2879314" y="4219991"/>
              <a:ext cx="1011999" cy="16034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53" name="Group 52">
            <a:extLst>
              <a:ext uri="{FF2B5EF4-FFF2-40B4-BE49-F238E27FC236}">
                <a16:creationId xmlns:a16="http://schemas.microsoft.com/office/drawing/2014/main" id="{F4BB3EF8-A719-A4D3-A106-A6AF68DD3EDB}"/>
              </a:ext>
            </a:extLst>
          </p:cNvPr>
          <p:cNvGrpSpPr/>
          <p:nvPr/>
        </p:nvGrpSpPr>
        <p:grpSpPr>
          <a:xfrm>
            <a:off x="7234347" y="4184647"/>
            <a:ext cx="1117265" cy="207434"/>
            <a:chOff x="2774048" y="4172902"/>
            <a:chExt cx="1117265" cy="207434"/>
          </a:xfrm>
        </p:grpSpPr>
        <p:sp>
          <p:nvSpPr>
            <p:cNvPr id="54" name="Freeform: Shape 53">
              <a:extLst>
                <a:ext uri="{FF2B5EF4-FFF2-40B4-BE49-F238E27FC236}">
                  <a16:creationId xmlns:a16="http://schemas.microsoft.com/office/drawing/2014/main" id="{50FF9D1A-A180-C7C0-E0DD-7ACF260A214C}"/>
                </a:ext>
              </a:extLst>
            </p:cNvPr>
            <p:cNvSpPr/>
            <p:nvPr/>
          </p:nvSpPr>
          <p:spPr>
            <a:xfrm flipH="1">
              <a:off x="2774048" y="4172902"/>
              <a:ext cx="503874" cy="17774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25B485E8-0D3C-5F08-8967-314039B80385}"/>
                </a:ext>
              </a:extLst>
            </p:cNvPr>
            <p:cNvSpPr/>
            <p:nvPr/>
          </p:nvSpPr>
          <p:spPr>
            <a:xfrm flipH="1">
              <a:off x="2774116" y="42217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DD9CBABB-A528-54B1-B890-4AE8B0A163D2}"/>
                </a:ext>
              </a:extLst>
            </p:cNvPr>
            <p:cNvSpPr/>
            <p:nvPr/>
          </p:nvSpPr>
          <p:spPr>
            <a:xfrm flipH="1">
              <a:off x="2791326" y="4217802"/>
              <a:ext cx="902301" cy="146587"/>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19D4EC85-11FF-E19B-A3DA-64454FB64F74}"/>
                </a:ext>
              </a:extLst>
            </p:cNvPr>
            <p:cNvSpPr/>
            <p:nvPr/>
          </p:nvSpPr>
          <p:spPr>
            <a:xfrm flipH="1">
              <a:off x="2879314" y="4219991"/>
              <a:ext cx="1011999" cy="16034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9" name="Freeform: Shape 58">
            <a:extLst>
              <a:ext uri="{FF2B5EF4-FFF2-40B4-BE49-F238E27FC236}">
                <a16:creationId xmlns:a16="http://schemas.microsoft.com/office/drawing/2014/main" id="{FF428CFF-B056-C6D2-5DBC-429CA134A8D0}"/>
              </a:ext>
            </a:extLst>
          </p:cNvPr>
          <p:cNvSpPr/>
          <p:nvPr/>
        </p:nvSpPr>
        <p:spPr>
          <a:xfrm flipH="1">
            <a:off x="8768746" y="4149218"/>
            <a:ext cx="462494" cy="19857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1936A5A9-B120-CE36-FC8A-02E6401DB930}"/>
              </a:ext>
            </a:extLst>
          </p:cNvPr>
          <p:cNvSpPr/>
          <p:nvPr/>
        </p:nvSpPr>
        <p:spPr>
          <a:xfrm flipH="1">
            <a:off x="8792172" y="4198087"/>
            <a:ext cx="639142" cy="13320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AAB415A-DFFE-9BF0-7677-40AD3868A867}"/>
              </a:ext>
            </a:extLst>
          </p:cNvPr>
          <p:cNvSpPr/>
          <p:nvPr/>
        </p:nvSpPr>
        <p:spPr>
          <a:xfrm flipH="1">
            <a:off x="8779926" y="4194118"/>
            <a:ext cx="867019" cy="15407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78605" y="102683"/>
                  <a:pt x="203008" y="109957"/>
                </a:cubicBezTo>
                <a:cubicBezTo>
                  <a:pt x="327411" y="117231"/>
                  <a:pt x="346059" y="75493"/>
                  <a:pt x="428111" y="61448"/>
                </a:cubicBezTo>
                <a:cubicBezTo>
                  <a:pt x="499182" y="49283"/>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D39371CA-797E-26E0-4EE9-7C6AF2078B50}"/>
              </a:ext>
            </a:extLst>
          </p:cNvPr>
          <p:cNvSpPr/>
          <p:nvPr/>
        </p:nvSpPr>
        <p:spPr>
          <a:xfrm flipH="1">
            <a:off x="8792172" y="4196308"/>
            <a:ext cx="1052459" cy="17228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2EDCE362-89D5-E0BE-95CF-484B3420AC6F}"/>
              </a:ext>
            </a:extLst>
          </p:cNvPr>
          <p:cNvSpPr/>
          <p:nvPr/>
        </p:nvSpPr>
        <p:spPr>
          <a:xfrm>
            <a:off x="5819633" y="3497239"/>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79B03E3-E6DC-9E23-AEDD-51D431FC0688}"/>
              </a:ext>
            </a:extLst>
          </p:cNvPr>
          <p:cNvSpPr/>
          <p:nvPr/>
        </p:nvSpPr>
        <p:spPr>
          <a:xfrm>
            <a:off x="4347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62CCF220-644E-726F-5134-FFCA8F85BA78}"/>
              </a:ext>
            </a:extLst>
          </p:cNvPr>
          <p:cNvSpPr/>
          <p:nvPr/>
        </p:nvSpPr>
        <p:spPr>
          <a:xfrm>
            <a:off x="7282641" y="347462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D47E7810-FC33-7ACD-DB14-B06416D1BFA7}"/>
              </a:ext>
            </a:extLst>
          </p:cNvPr>
          <p:cNvSpPr/>
          <p:nvPr/>
        </p:nvSpPr>
        <p:spPr>
          <a:xfrm>
            <a:off x="8769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34D1DC80-D8D8-B1FD-29AC-2BA6DCB6DE1D}"/>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Freeform: Shape 57">
            <a:extLst>
              <a:ext uri="{FF2B5EF4-FFF2-40B4-BE49-F238E27FC236}">
                <a16:creationId xmlns:a16="http://schemas.microsoft.com/office/drawing/2014/main" id="{C63C6F35-B746-2020-2C64-36AE23FBAC97}"/>
              </a:ext>
            </a:extLst>
          </p:cNvPr>
          <p:cNvSpPr/>
          <p:nvPr/>
        </p:nvSpPr>
        <p:spPr>
          <a:xfrm flipH="1">
            <a:off x="7228805" y="4187412"/>
            <a:ext cx="503874" cy="17774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Freeform: Shape 62">
            <a:extLst>
              <a:ext uri="{FF2B5EF4-FFF2-40B4-BE49-F238E27FC236}">
                <a16:creationId xmlns:a16="http://schemas.microsoft.com/office/drawing/2014/main" id="{6D672176-463A-F480-F4E4-E762F6A63146}"/>
              </a:ext>
            </a:extLst>
          </p:cNvPr>
          <p:cNvSpPr/>
          <p:nvPr/>
        </p:nvSpPr>
        <p:spPr>
          <a:xfrm flipH="1">
            <a:off x="7228874" y="423628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8" name="Freeform: Shape 77">
            <a:extLst>
              <a:ext uri="{FF2B5EF4-FFF2-40B4-BE49-F238E27FC236}">
                <a16:creationId xmlns:a16="http://schemas.microsoft.com/office/drawing/2014/main" id="{9F7A48DC-442A-7691-44E8-4738C26A0DB6}"/>
              </a:ext>
            </a:extLst>
          </p:cNvPr>
          <p:cNvSpPr/>
          <p:nvPr/>
        </p:nvSpPr>
        <p:spPr>
          <a:xfrm flipH="1">
            <a:off x="8767353" y="4147833"/>
            <a:ext cx="462494" cy="19857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9" name="Freeform: Shape 78">
            <a:extLst>
              <a:ext uri="{FF2B5EF4-FFF2-40B4-BE49-F238E27FC236}">
                <a16:creationId xmlns:a16="http://schemas.microsoft.com/office/drawing/2014/main" id="{091EF90D-68C9-381F-437E-9C7D0980CE80}"/>
              </a:ext>
            </a:extLst>
          </p:cNvPr>
          <p:cNvSpPr/>
          <p:nvPr/>
        </p:nvSpPr>
        <p:spPr>
          <a:xfrm flipH="1">
            <a:off x="8790779" y="4196702"/>
            <a:ext cx="639142" cy="13320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Freeform: Shape 79">
            <a:extLst>
              <a:ext uri="{FF2B5EF4-FFF2-40B4-BE49-F238E27FC236}">
                <a16:creationId xmlns:a16="http://schemas.microsoft.com/office/drawing/2014/main" id="{1C3C5464-9719-4700-2F28-14CB68E9B2BA}"/>
              </a:ext>
            </a:extLst>
          </p:cNvPr>
          <p:cNvSpPr/>
          <p:nvPr/>
        </p:nvSpPr>
        <p:spPr>
          <a:xfrm flipH="1">
            <a:off x="5776861" y="4201140"/>
            <a:ext cx="503874" cy="17774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1" name="Freeform: Shape 80">
            <a:extLst>
              <a:ext uri="{FF2B5EF4-FFF2-40B4-BE49-F238E27FC236}">
                <a16:creationId xmlns:a16="http://schemas.microsoft.com/office/drawing/2014/main" id="{99593368-13ED-D048-3F0F-116D5E0B6D01}"/>
              </a:ext>
            </a:extLst>
          </p:cNvPr>
          <p:cNvSpPr/>
          <p:nvPr/>
        </p:nvSpPr>
        <p:spPr>
          <a:xfrm flipH="1">
            <a:off x="5776930" y="4250008"/>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2" name="Freeform: Shape 81">
            <a:extLst>
              <a:ext uri="{FF2B5EF4-FFF2-40B4-BE49-F238E27FC236}">
                <a16:creationId xmlns:a16="http://schemas.microsoft.com/office/drawing/2014/main" id="{45B2940D-6DD2-FC73-300D-6FBD8FFE5BC9}"/>
              </a:ext>
            </a:extLst>
          </p:cNvPr>
          <p:cNvSpPr/>
          <p:nvPr/>
        </p:nvSpPr>
        <p:spPr>
          <a:xfrm flipH="1">
            <a:off x="4300824" y="4171526"/>
            <a:ext cx="503874" cy="17774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91" name="Freeform: Shape 90">
            <a:extLst>
              <a:ext uri="{FF2B5EF4-FFF2-40B4-BE49-F238E27FC236}">
                <a16:creationId xmlns:a16="http://schemas.microsoft.com/office/drawing/2014/main" id="{7A62E649-5113-8F3A-3323-33C6730019F4}"/>
              </a:ext>
            </a:extLst>
          </p:cNvPr>
          <p:cNvSpPr/>
          <p:nvPr/>
        </p:nvSpPr>
        <p:spPr>
          <a:xfrm flipH="1">
            <a:off x="4300893" y="4220394"/>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2" name="Freeform: Shape 91">
            <a:extLst>
              <a:ext uri="{FF2B5EF4-FFF2-40B4-BE49-F238E27FC236}">
                <a16:creationId xmlns:a16="http://schemas.microsoft.com/office/drawing/2014/main" id="{79E0229D-5EC5-99A5-5921-803386AD8F98}"/>
              </a:ext>
            </a:extLst>
          </p:cNvPr>
          <p:cNvSpPr/>
          <p:nvPr/>
        </p:nvSpPr>
        <p:spPr>
          <a:xfrm flipH="1">
            <a:off x="8778547" y="4192743"/>
            <a:ext cx="867019" cy="15407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78605" y="102683"/>
                  <a:pt x="203008" y="109957"/>
                </a:cubicBezTo>
                <a:cubicBezTo>
                  <a:pt x="327411" y="117231"/>
                  <a:pt x="346059" y="75493"/>
                  <a:pt x="428111" y="61448"/>
                </a:cubicBezTo>
                <a:cubicBezTo>
                  <a:pt x="499182" y="49283"/>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Freeform: Shape 92">
            <a:extLst>
              <a:ext uri="{FF2B5EF4-FFF2-40B4-BE49-F238E27FC236}">
                <a16:creationId xmlns:a16="http://schemas.microsoft.com/office/drawing/2014/main" id="{A77D492B-F2E8-37DD-4B38-769778E7AF2B}"/>
              </a:ext>
            </a:extLst>
          </p:cNvPr>
          <p:cNvSpPr/>
          <p:nvPr/>
        </p:nvSpPr>
        <p:spPr>
          <a:xfrm flipH="1">
            <a:off x="8790793" y="4194933"/>
            <a:ext cx="1052459" cy="17228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TextBox 93">
            <a:extLst>
              <a:ext uri="{FF2B5EF4-FFF2-40B4-BE49-F238E27FC236}">
                <a16:creationId xmlns:a16="http://schemas.microsoft.com/office/drawing/2014/main" id="{8D723B43-D018-149A-9705-DCDF0C5C98AF}"/>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95" name="TextBox 94">
            <a:extLst>
              <a:ext uri="{FF2B5EF4-FFF2-40B4-BE49-F238E27FC236}">
                <a16:creationId xmlns:a16="http://schemas.microsoft.com/office/drawing/2014/main" id="{593E637F-D410-FA32-7114-3F9ABBAEB550}"/>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96" name="TextBox 95">
            <a:extLst>
              <a:ext uri="{FF2B5EF4-FFF2-40B4-BE49-F238E27FC236}">
                <a16:creationId xmlns:a16="http://schemas.microsoft.com/office/drawing/2014/main" id="{742B4F02-3E5B-4F4C-FD1B-6287E576458C}"/>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97" name="Straight Arrow Connector 96">
            <a:extLst>
              <a:ext uri="{FF2B5EF4-FFF2-40B4-BE49-F238E27FC236}">
                <a16:creationId xmlns:a16="http://schemas.microsoft.com/office/drawing/2014/main" id="{6C570CC7-D7FE-8FD2-9D74-6AFF77BD38E5}"/>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0DC8BF2A-E4F1-CB8F-C3C0-7FCF18022CF2}"/>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EC3B139D-43FD-60AE-FB82-B65ADC88993A}"/>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 name="Title 1">
                <a:extLst>
                  <a:ext uri="{FF2B5EF4-FFF2-40B4-BE49-F238E27FC236}">
                    <a16:creationId xmlns:a16="http://schemas.microsoft.com/office/drawing/2014/main" id="{07F31745-65D7-C7DD-2826-B9CD4562AB9B}"/>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 name="Title 1">
                <a:extLst>
                  <a:ext uri="{FF2B5EF4-FFF2-40B4-BE49-F238E27FC236}">
                    <a16:creationId xmlns:a16="http://schemas.microsoft.com/office/drawing/2014/main" id="{07F31745-65D7-C7DD-2826-B9CD4562AB9B}"/>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6A6D4D02-6267-4348-98DA-A091FB510C53}"/>
              </a:ext>
            </a:extLst>
          </p:cNvPr>
          <p:cNvSpPr>
            <a:spLocks noGrp="1"/>
          </p:cNvSpPr>
          <p:nvPr>
            <p:ph type="sldNum" sz="quarter" idx="12"/>
          </p:nvPr>
        </p:nvSpPr>
        <p:spPr/>
        <p:txBody>
          <a:bodyPr/>
          <a:lstStyle/>
          <a:p>
            <a:fld id="{F554FE33-57BC-AC46-850E-1C1298FC3260}" type="slidenum">
              <a:rPr lang="en-US" smtClean="0"/>
              <a:t>35</a:t>
            </a:fld>
            <a:endParaRPr lang="en-US"/>
          </a:p>
        </p:txBody>
      </p:sp>
    </p:spTree>
    <p:extLst>
      <p:ext uri="{BB962C8B-B14F-4D97-AF65-F5344CB8AC3E}">
        <p14:creationId xmlns:p14="http://schemas.microsoft.com/office/powerpoint/2010/main" val="606847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dissolve">
                                      <p:cBhvr>
                                        <p:cTn id="7" dur="500"/>
                                        <p:tgtEl>
                                          <p:spTgt spid="5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dissolve">
                                      <p:cBhvr>
                                        <p:cTn id="10" dur="500"/>
                                        <p:tgtEl>
                                          <p:spTgt spid="6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dissolve">
                                      <p:cBhvr>
                                        <p:cTn id="13" dur="500"/>
                                        <p:tgtEl>
                                          <p:spTgt spid="78"/>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dissolve">
                                      <p:cBhvr>
                                        <p:cTn id="16" dur="500"/>
                                        <p:tgtEl>
                                          <p:spTgt spid="79"/>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0"/>
                                        </p:tgtEl>
                                        <p:attrNameLst>
                                          <p:attrName>style.visibility</p:attrName>
                                        </p:attrNameLst>
                                      </p:cBhvr>
                                      <p:to>
                                        <p:strVal val="visible"/>
                                      </p:to>
                                    </p:set>
                                    <p:animEffect transition="in" filter="dissolve">
                                      <p:cBhvr>
                                        <p:cTn id="19" dur="500"/>
                                        <p:tgtEl>
                                          <p:spTgt spid="80"/>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dissolve">
                                      <p:cBhvr>
                                        <p:cTn id="22" dur="500"/>
                                        <p:tgtEl>
                                          <p:spTgt spid="81"/>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dissolve">
                                      <p:cBhvr>
                                        <p:cTn id="25" dur="500"/>
                                        <p:tgtEl>
                                          <p:spTgt spid="8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91"/>
                                        </p:tgtEl>
                                        <p:attrNameLst>
                                          <p:attrName>style.visibility</p:attrName>
                                        </p:attrNameLst>
                                      </p:cBhvr>
                                      <p:to>
                                        <p:strVal val="visible"/>
                                      </p:to>
                                    </p:set>
                                    <p:animEffect transition="in" filter="dissolve">
                                      <p:cBhvr>
                                        <p:cTn id="28" dur="500"/>
                                        <p:tgtEl>
                                          <p:spTgt spid="9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dissolve">
                                      <p:cBhvr>
                                        <p:cTn id="31" dur="500"/>
                                        <p:tgtEl>
                                          <p:spTgt spid="92"/>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93"/>
                                        </p:tgtEl>
                                        <p:attrNameLst>
                                          <p:attrName>style.visibility</p:attrName>
                                        </p:attrNameLst>
                                      </p:cBhvr>
                                      <p:to>
                                        <p:strVal val="visible"/>
                                      </p:to>
                                    </p:set>
                                    <p:animEffect transition="in" filter="dissolve">
                                      <p:cBhvr>
                                        <p:cTn id="3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3" grpId="0" animBg="1"/>
      <p:bldP spid="78" grpId="0" animBg="1"/>
      <p:bldP spid="79" grpId="0" animBg="1"/>
      <p:bldP spid="80" grpId="0" animBg="1"/>
      <p:bldP spid="81" grpId="0" animBg="1"/>
      <p:bldP spid="82" grpId="0" animBg="1"/>
      <p:bldP spid="91" grpId="0" animBg="1"/>
      <p:bldP spid="92" grpId="0" animBg="1"/>
      <p:bldP spid="93"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913ACFC2-AACB-7F9A-D2E9-B085BCCEEBE0}"/>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273EC492-7531-56A9-8065-7FF5BCD081D0}"/>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14" idx="4"/>
            <a:endCxn id="49"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12" idx="4"/>
            <a:endCxn id="48"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2" name="Oval 181">
            <a:extLst>
              <a:ext uri="{FF2B5EF4-FFF2-40B4-BE49-F238E27FC236}">
                <a16:creationId xmlns:a16="http://schemas.microsoft.com/office/drawing/2014/main" id="{26B91B41-EA22-1991-C139-698B1416A247}"/>
              </a:ext>
            </a:extLst>
          </p:cNvPr>
          <p:cNvSpPr/>
          <p:nvPr/>
        </p:nvSpPr>
        <p:spPr>
          <a:xfrm>
            <a:off x="2672243"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0D49448E-3396-5639-B949-A51D89F7FB0A}"/>
              </a:ext>
            </a:extLst>
          </p:cNvPr>
          <p:cNvSpPr/>
          <p:nvPr/>
        </p:nvSpPr>
        <p:spPr>
          <a:xfrm>
            <a:off x="3077805"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1" name="Group 260">
            <a:extLst>
              <a:ext uri="{FF2B5EF4-FFF2-40B4-BE49-F238E27FC236}">
                <a16:creationId xmlns:a16="http://schemas.microsoft.com/office/drawing/2014/main" id="{45268ACB-4DD2-6F5B-EAB1-3318D16B1A73}"/>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C80F3129-8D07-420C-2A71-EA72E057636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1D07BC0A-508F-2F8F-D4D9-89206FD2CDE5}"/>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F90CCA4D-B9C1-FFCA-9E93-977923BF84C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CD3DA072-D889-EAEE-8169-0EAAC38130D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620EE1A0-5E10-2B24-28F7-8123D997C6B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727C31C5-4DCD-D472-A514-AC991F2BE61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EAF566A6-9D07-6937-5101-CD2214181AF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7E812A39-18DF-FDC8-BF60-9FF969DA7914}"/>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00E980DC-C386-C923-C001-DDE7B130C420}"/>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C822E84A-FEE6-7C23-469A-C269A74B8AC7}"/>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4C0C0525-9D06-C347-2C54-327FDE0B2C9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28F29CC7-EB7D-13F6-E832-BD1CD1569A9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CA3DE763-A8B3-5723-FA54-BB8AB374441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3CD8961B-682D-3F33-A725-661384ECEC37}"/>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3EBCBF7-10A8-4D0A-E36F-92147CB72771}"/>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EF3223C9-49EE-68CF-4AA1-AB36F8CFFB23}"/>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778F6A41-AA4A-B158-EB21-B993BB92E9F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FB3AE4A7-F52D-94F3-DB39-18D89BCFCC2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1DE7CE60-CD46-218B-555E-7B26877272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0B66A2F2-AD84-F313-0B57-687A6363EE1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8B49D859-A89B-173E-A739-27970CFD85E5}"/>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094B4AF-4644-4A55-8433-296C888CAA6E}"/>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DE1497D8-F988-1244-6ED0-2C0F9820D8FE}"/>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466A1159-862C-8801-8F9B-896C33BAEAD5}"/>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472C554-8516-BBDC-09C7-9697CD9AD58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327794C4-55AF-DB47-BE1A-0DBC34BC517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D0E8EE0A-8ED0-E61E-3E5D-64E1C5892D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432F367-474E-2034-8D3E-373176CFB582}"/>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047D05C-A83E-B616-9753-6518886194E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7" name="Group 116">
            <a:extLst>
              <a:ext uri="{FF2B5EF4-FFF2-40B4-BE49-F238E27FC236}">
                <a16:creationId xmlns:a16="http://schemas.microsoft.com/office/drawing/2014/main" id="{88D90963-A31D-EABB-8DCA-B6559C6A42BE}"/>
              </a:ext>
            </a:extLst>
          </p:cNvPr>
          <p:cNvGrpSpPr/>
          <p:nvPr/>
        </p:nvGrpSpPr>
        <p:grpSpPr>
          <a:xfrm>
            <a:off x="4066141" y="3416344"/>
            <a:ext cx="1381499" cy="1079520"/>
            <a:chOff x="2542140" y="3416344"/>
            <a:chExt cx="1381499" cy="1079520"/>
          </a:xfrm>
        </p:grpSpPr>
        <p:sp>
          <p:nvSpPr>
            <p:cNvPr id="263" name="Oval 262">
              <a:extLst>
                <a:ext uri="{FF2B5EF4-FFF2-40B4-BE49-F238E27FC236}">
                  <a16:creationId xmlns:a16="http://schemas.microsoft.com/office/drawing/2014/main" id="{E3859C5A-8AEE-9829-535C-248C097D3A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1" name="Oval 270">
              <a:extLst>
                <a:ext uri="{FF2B5EF4-FFF2-40B4-BE49-F238E27FC236}">
                  <a16:creationId xmlns:a16="http://schemas.microsoft.com/office/drawing/2014/main" id="{1A8DE9D8-5644-06F4-FC76-6E351D45B928}"/>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25" name="Oval 324">
            <a:extLst>
              <a:ext uri="{FF2B5EF4-FFF2-40B4-BE49-F238E27FC236}">
                <a16:creationId xmlns:a16="http://schemas.microsoft.com/office/drawing/2014/main" id="{5A89A09F-CEE2-D888-6855-ABCF94000F18}"/>
              </a:ext>
            </a:extLst>
          </p:cNvPr>
          <p:cNvSpPr/>
          <p:nvPr/>
        </p:nvSpPr>
        <p:spPr>
          <a:xfrm>
            <a:off x="5545637" y="3443456"/>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28" name="Group 327">
            <a:extLst>
              <a:ext uri="{FF2B5EF4-FFF2-40B4-BE49-F238E27FC236}">
                <a16:creationId xmlns:a16="http://schemas.microsoft.com/office/drawing/2014/main" id="{6000A6D1-216D-824F-ACDE-F2ACAE618771}"/>
              </a:ext>
            </a:extLst>
          </p:cNvPr>
          <p:cNvGrpSpPr/>
          <p:nvPr/>
        </p:nvGrpSpPr>
        <p:grpSpPr>
          <a:xfrm>
            <a:off x="6212303" y="3534710"/>
            <a:ext cx="350874" cy="360389"/>
            <a:chOff x="3195085" y="2057961"/>
            <a:chExt cx="350874" cy="360389"/>
          </a:xfrm>
        </p:grpSpPr>
        <p:sp>
          <p:nvSpPr>
            <p:cNvPr id="348" name="Oval 347">
              <a:extLst>
                <a:ext uri="{FF2B5EF4-FFF2-40B4-BE49-F238E27FC236}">
                  <a16:creationId xmlns:a16="http://schemas.microsoft.com/office/drawing/2014/main" id="{78E425BA-BB43-B4D2-22C6-1D3C70E16B2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9" name="Oval 348">
              <a:extLst>
                <a:ext uri="{FF2B5EF4-FFF2-40B4-BE49-F238E27FC236}">
                  <a16:creationId xmlns:a16="http://schemas.microsoft.com/office/drawing/2014/main" id="{0D865E9F-AE58-5BB3-6444-8DC07979106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0" name="Oval 349">
              <a:extLst>
                <a:ext uri="{FF2B5EF4-FFF2-40B4-BE49-F238E27FC236}">
                  <a16:creationId xmlns:a16="http://schemas.microsoft.com/office/drawing/2014/main" id="{BD615339-3E46-3A81-8A14-FFE9361755D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1" name="Oval 350">
              <a:extLst>
                <a:ext uri="{FF2B5EF4-FFF2-40B4-BE49-F238E27FC236}">
                  <a16:creationId xmlns:a16="http://schemas.microsoft.com/office/drawing/2014/main" id="{D6DB65D3-78C8-2515-2A5F-39F42CE03FE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52" name="Straight Arrow Connector 351">
              <a:extLst>
                <a:ext uri="{FF2B5EF4-FFF2-40B4-BE49-F238E27FC236}">
                  <a16:creationId xmlns:a16="http://schemas.microsoft.com/office/drawing/2014/main" id="{C7E956BA-06C4-FDC9-1D2B-4C1483776861}"/>
                </a:ext>
              </a:extLst>
            </p:cNvPr>
            <p:cNvCxnSpPr>
              <a:cxnSpLocks/>
              <a:stCxn id="350" idx="5"/>
              <a:endCxn id="35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53" name="Straight Arrow Connector 352">
              <a:extLst>
                <a:ext uri="{FF2B5EF4-FFF2-40B4-BE49-F238E27FC236}">
                  <a16:creationId xmlns:a16="http://schemas.microsoft.com/office/drawing/2014/main" id="{B842C119-0D13-F4A9-9AF4-BC861675D7A9}"/>
                </a:ext>
              </a:extLst>
            </p:cNvPr>
            <p:cNvCxnSpPr>
              <a:cxnSpLocks/>
              <a:stCxn id="35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78A26B8B-7A90-046A-B7A9-055B3735B848}"/>
              </a:ext>
            </a:extLst>
          </p:cNvPr>
          <p:cNvGrpSpPr/>
          <p:nvPr/>
        </p:nvGrpSpPr>
        <p:grpSpPr>
          <a:xfrm>
            <a:off x="6680639" y="4004260"/>
            <a:ext cx="246496" cy="256646"/>
            <a:chOff x="3255327" y="2091323"/>
            <a:chExt cx="246496" cy="256646"/>
          </a:xfrm>
        </p:grpSpPr>
        <p:sp>
          <p:nvSpPr>
            <p:cNvPr id="343" name="Oval 342">
              <a:extLst>
                <a:ext uri="{FF2B5EF4-FFF2-40B4-BE49-F238E27FC236}">
                  <a16:creationId xmlns:a16="http://schemas.microsoft.com/office/drawing/2014/main" id="{F2D0D3B2-1054-9DCA-D893-DA5976600EF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4" name="Oval 343">
              <a:extLst>
                <a:ext uri="{FF2B5EF4-FFF2-40B4-BE49-F238E27FC236}">
                  <a16:creationId xmlns:a16="http://schemas.microsoft.com/office/drawing/2014/main" id="{D05CC2A2-180C-C2AF-4148-8F73F673C64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5" name="Oval 344">
              <a:extLst>
                <a:ext uri="{FF2B5EF4-FFF2-40B4-BE49-F238E27FC236}">
                  <a16:creationId xmlns:a16="http://schemas.microsoft.com/office/drawing/2014/main" id="{A838E51C-44B5-1C25-1D53-2BB3CC4FE07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6" name="Straight Arrow Connector 345">
              <a:extLst>
                <a:ext uri="{FF2B5EF4-FFF2-40B4-BE49-F238E27FC236}">
                  <a16:creationId xmlns:a16="http://schemas.microsoft.com/office/drawing/2014/main" id="{45B29AF6-DADE-820E-C0CB-E208BBA934E1}"/>
                </a:ext>
              </a:extLst>
            </p:cNvPr>
            <p:cNvCxnSpPr>
              <a:cxnSpLocks/>
              <a:stCxn id="34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7" name="Straight Arrow Connector 346">
              <a:extLst>
                <a:ext uri="{FF2B5EF4-FFF2-40B4-BE49-F238E27FC236}">
                  <a16:creationId xmlns:a16="http://schemas.microsoft.com/office/drawing/2014/main" id="{9988C538-1F80-5042-3B85-950327B958C0}"/>
                </a:ext>
              </a:extLst>
            </p:cNvPr>
            <p:cNvCxnSpPr>
              <a:cxnSpLocks/>
              <a:stCxn id="344" idx="3"/>
              <a:endCxn id="34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31" name="Oval 330">
            <a:extLst>
              <a:ext uri="{FF2B5EF4-FFF2-40B4-BE49-F238E27FC236}">
                <a16:creationId xmlns:a16="http://schemas.microsoft.com/office/drawing/2014/main" id="{28036BED-8F05-83E2-A1ED-02CCD2DE5806}"/>
              </a:ext>
            </a:extLst>
          </p:cNvPr>
          <p:cNvSpPr/>
          <p:nvPr/>
        </p:nvSpPr>
        <p:spPr>
          <a:xfrm>
            <a:off x="5763828" y="437560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2" name="Oval 331">
            <a:extLst>
              <a:ext uri="{FF2B5EF4-FFF2-40B4-BE49-F238E27FC236}">
                <a16:creationId xmlns:a16="http://schemas.microsoft.com/office/drawing/2014/main" id="{ABCBDF02-66D2-FA3F-4E68-3A64427FE4A1}"/>
              </a:ext>
            </a:extLst>
          </p:cNvPr>
          <p:cNvSpPr/>
          <p:nvPr/>
        </p:nvSpPr>
        <p:spPr>
          <a:xfrm>
            <a:off x="5849697" y="437560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3" name="Oval 332">
            <a:extLst>
              <a:ext uri="{FF2B5EF4-FFF2-40B4-BE49-F238E27FC236}">
                <a16:creationId xmlns:a16="http://schemas.microsoft.com/office/drawing/2014/main" id="{DF3F7856-2E81-DCAE-4F71-7B27E170D63D}"/>
              </a:ext>
            </a:extLst>
          </p:cNvPr>
          <p:cNvSpPr/>
          <p:nvPr/>
        </p:nvSpPr>
        <p:spPr>
          <a:xfrm>
            <a:off x="5720296" y="39128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4" name="Oval 333">
            <a:extLst>
              <a:ext uri="{FF2B5EF4-FFF2-40B4-BE49-F238E27FC236}">
                <a16:creationId xmlns:a16="http://schemas.microsoft.com/office/drawing/2014/main" id="{D2259D8B-19D1-1516-6A4A-61E4EE8C0FDE}"/>
              </a:ext>
            </a:extLst>
          </p:cNvPr>
          <p:cNvSpPr/>
          <p:nvPr/>
        </p:nvSpPr>
        <p:spPr>
          <a:xfrm>
            <a:off x="5857746" y="39207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5" name="Oval 334">
            <a:extLst>
              <a:ext uri="{FF2B5EF4-FFF2-40B4-BE49-F238E27FC236}">
                <a16:creationId xmlns:a16="http://schemas.microsoft.com/office/drawing/2014/main" id="{7D00C9EA-11D6-521A-D9E5-323FEF02FB4F}"/>
              </a:ext>
            </a:extLst>
          </p:cNvPr>
          <p:cNvSpPr/>
          <p:nvPr/>
        </p:nvSpPr>
        <p:spPr>
          <a:xfrm>
            <a:off x="5791267" y="347120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5" name="Oval 354">
            <a:extLst>
              <a:ext uri="{FF2B5EF4-FFF2-40B4-BE49-F238E27FC236}">
                <a16:creationId xmlns:a16="http://schemas.microsoft.com/office/drawing/2014/main" id="{B886FFC0-512A-6858-356E-DC1FD40C7206}"/>
              </a:ext>
            </a:extLst>
          </p:cNvPr>
          <p:cNvSpPr/>
          <p:nvPr/>
        </p:nvSpPr>
        <p:spPr>
          <a:xfrm>
            <a:off x="7005869" y="34216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8" name="Group 357">
            <a:extLst>
              <a:ext uri="{FF2B5EF4-FFF2-40B4-BE49-F238E27FC236}">
                <a16:creationId xmlns:a16="http://schemas.microsoft.com/office/drawing/2014/main" id="{1B6808E7-1E64-89E0-7091-8F23C522576D}"/>
              </a:ext>
            </a:extLst>
          </p:cNvPr>
          <p:cNvGrpSpPr/>
          <p:nvPr/>
        </p:nvGrpSpPr>
        <p:grpSpPr>
          <a:xfrm>
            <a:off x="7672535" y="3512914"/>
            <a:ext cx="350874" cy="360389"/>
            <a:chOff x="3195085" y="2057961"/>
            <a:chExt cx="350874" cy="360389"/>
          </a:xfrm>
        </p:grpSpPr>
        <p:sp>
          <p:nvSpPr>
            <p:cNvPr id="378" name="Oval 377">
              <a:extLst>
                <a:ext uri="{FF2B5EF4-FFF2-40B4-BE49-F238E27FC236}">
                  <a16:creationId xmlns:a16="http://schemas.microsoft.com/office/drawing/2014/main" id="{F3308A75-FF95-6D9A-E8B7-9831F494689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9" name="Oval 378">
              <a:extLst>
                <a:ext uri="{FF2B5EF4-FFF2-40B4-BE49-F238E27FC236}">
                  <a16:creationId xmlns:a16="http://schemas.microsoft.com/office/drawing/2014/main" id="{F55E31CA-D760-261E-15C9-C25AA3B0803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0" name="Oval 379">
              <a:extLst>
                <a:ext uri="{FF2B5EF4-FFF2-40B4-BE49-F238E27FC236}">
                  <a16:creationId xmlns:a16="http://schemas.microsoft.com/office/drawing/2014/main" id="{16CB48A3-E639-3C15-82A8-AB8F2DFCA0E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1" name="Oval 380">
              <a:extLst>
                <a:ext uri="{FF2B5EF4-FFF2-40B4-BE49-F238E27FC236}">
                  <a16:creationId xmlns:a16="http://schemas.microsoft.com/office/drawing/2014/main" id="{D134EC56-C09D-D4E4-09AD-15A56687652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82" name="Straight Arrow Connector 381">
              <a:extLst>
                <a:ext uri="{FF2B5EF4-FFF2-40B4-BE49-F238E27FC236}">
                  <a16:creationId xmlns:a16="http://schemas.microsoft.com/office/drawing/2014/main" id="{89D4E68D-285F-4015-30B0-3972A6264D01}"/>
                </a:ext>
              </a:extLst>
            </p:cNvPr>
            <p:cNvCxnSpPr>
              <a:cxnSpLocks/>
              <a:stCxn id="380" idx="5"/>
              <a:endCxn id="3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A20AB5AF-AD2D-EE27-0578-EBB8BF36CE2F}"/>
                </a:ext>
              </a:extLst>
            </p:cNvPr>
            <p:cNvCxnSpPr>
              <a:cxnSpLocks/>
              <a:stCxn id="3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D2B74AFE-88ED-96E6-12EC-9D226B2768EF}"/>
              </a:ext>
            </a:extLst>
          </p:cNvPr>
          <p:cNvGrpSpPr/>
          <p:nvPr/>
        </p:nvGrpSpPr>
        <p:grpSpPr>
          <a:xfrm>
            <a:off x="8140871" y="3982464"/>
            <a:ext cx="246496" cy="256646"/>
            <a:chOff x="3255327" y="2091323"/>
            <a:chExt cx="246496" cy="256646"/>
          </a:xfrm>
        </p:grpSpPr>
        <p:sp>
          <p:nvSpPr>
            <p:cNvPr id="373" name="Oval 372">
              <a:extLst>
                <a:ext uri="{FF2B5EF4-FFF2-40B4-BE49-F238E27FC236}">
                  <a16:creationId xmlns:a16="http://schemas.microsoft.com/office/drawing/2014/main" id="{95BE1EF6-E36A-9A3A-B5AA-F3F8E8FAFF7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4" name="Oval 373">
              <a:extLst>
                <a:ext uri="{FF2B5EF4-FFF2-40B4-BE49-F238E27FC236}">
                  <a16:creationId xmlns:a16="http://schemas.microsoft.com/office/drawing/2014/main" id="{12E34BA9-A1DB-4976-23F0-A097E6AF537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5" name="Oval 374">
              <a:extLst>
                <a:ext uri="{FF2B5EF4-FFF2-40B4-BE49-F238E27FC236}">
                  <a16:creationId xmlns:a16="http://schemas.microsoft.com/office/drawing/2014/main" id="{D521FF9D-4DBC-1C42-FC72-D075BA081C1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6" name="Straight Arrow Connector 375">
              <a:extLst>
                <a:ext uri="{FF2B5EF4-FFF2-40B4-BE49-F238E27FC236}">
                  <a16:creationId xmlns:a16="http://schemas.microsoft.com/office/drawing/2014/main" id="{6E4B700A-1DCE-65E2-C93A-F8E2E36AEDFB}"/>
                </a:ext>
              </a:extLst>
            </p:cNvPr>
            <p:cNvCxnSpPr>
              <a:cxnSpLocks/>
              <a:stCxn id="3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7" name="Straight Arrow Connector 376">
              <a:extLst>
                <a:ext uri="{FF2B5EF4-FFF2-40B4-BE49-F238E27FC236}">
                  <a16:creationId xmlns:a16="http://schemas.microsoft.com/office/drawing/2014/main" id="{000BB5AD-E6F3-709D-E085-CA70C19B8A32}"/>
                </a:ext>
              </a:extLst>
            </p:cNvPr>
            <p:cNvCxnSpPr>
              <a:cxnSpLocks/>
              <a:stCxn id="374" idx="3"/>
              <a:endCxn id="3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61" name="Oval 360">
            <a:extLst>
              <a:ext uri="{FF2B5EF4-FFF2-40B4-BE49-F238E27FC236}">
                <a16:creationId xmlns:a16="http://schemas.microsoft.com/office/drawing/2014/main" id="{80084B09-3B64-BB24-1BC5-C4E4A93B4E59}"/>
              </a:ext>
            </a:extLst>
          </p:cNvPr>
          <p:cNvSpPr/>
          <p:nvPr/>
        </p:nvSpPr>
        <p:spPr>
          <a:xfrm>
            <a:off x="7224060" y="435381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2" name="Oval 361">
            <a:extLst>
              <a:ext uri="{FF2B5EF4-FFF2-40B4-BE49-F238E27FC236}">
                <a16:creationId xmlns:a16="http://schemas.microsoft.com/office/drawing/2014/main" id="{B4AF4AED-1ADD-7410-AEC8-3EF8429B738D}"/>
              </a:ext>
            </a:extLst>
          </p:cNvPr>
          <p:cNvSpPr/>
          <p:nvPr/>
        </p:nvSpPr>
        <p:spPr>
          <a:xfrm>
            <a:off x="7309929" y="435381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3" name="Oval 362">
            <a:extLst>
              <a:ext uri="{FF2B5EF4-FFF2-40B4-BE49-F238E27FC236}">
                <a16:creationId xmlns:a16="http://schemas.microsoft.com/office/drawing/2014/main" id="{A02200EC-B9D4-E75C-3004-671D567A69B4}"/>
              </a:ext>
            </a:extLst>
          </p:cNvPr>
          <p:cNvSpPr/>
          <p:nvPr/>
        </p:nvSpPr>
        <p:spPr>
          <a:xfrm>
            <a:off x="7180528" y="3891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4" name="Oval 363">
            <a:extLst>
              <a:ext uri="{FF2B5EF4-FFF2-40B4-BE49-F238E27FC236}">
                <a16:creationId xmlns:a16="http://schemas.microsoft.com/office/drawing/2014/main" id="{3BA50DDC-0446-C818-45FA-CF1842695923}"/>
              </a:ext>
            </a:extLst>
          </p:cNvPr>
          <p:cNvSpPr/>
          <p:nvPr/>
        </p:nvSpPr>
        <p:spPr>
          <a:xfrm>
            <a:off x="7317978" y="38989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5" name="Oval 364">
            <a:extLst>
              <a:ext uri="{FF2B5EF4-FFF2-40B4-BE49-F238E27FC236}">
                <a16:creationId xmlns:a16="http://schemas.microsoft.com/office/drawing/2014/main" id="{10634708-F930-D902-BC8E-A993AC140CDF}"/>
              </a:ext>
            </a:extLst>
          </p:cNvPr>
          <p:cNvSpPr/>
          <p:nvPr/>
        </p:nvSpPr>
        <p:spPr>
          <a:xfrm>
            <a:off x="7251499" y="34494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2" name="Freeform: Shape 391">
            <a:extLst>
              <a:ext uri="{FF2B5EF4-FFF2-40B4-BE49-F238E27FC236}">
                <a16:creationId xmlns:a16="http://schemas.microsoft.com/office/drawing/2014/main" id="{7F4A7997-ADAB-4FA1-2B34-425F3BF86AAC}"/>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07BB4B49-FA6E-FE04-EAB8-334FCBCD75E1}"/>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6" name="Group 395">
            <a:extLst>
              <a:ext uri="{FF2B5EF4-FFF2-40B4-BE49-F238E27FC236}">
                <a16:creationId xmlns:a16="http://schemas.microsoft.com/office/drawing/2014/main" id="{E971769F-BCF7-E16A-8901-3F91D3934D88}"/>
              </a:ext>
            </a:extLst>
          </p:cNvPr>
          <p:cNvGrpSpPr/>
          <p:nvPr/>
        </p:nvGrpSpPr>
        <p:grpSpPr>
          <a:xfrm>
            <a:off x="4263654" y="3781126"/>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97" name="Group 396">
            <a:extLst>
              <a:ext uri="{FF2B5EF4-FFF2-40B4-BE49-F238E27FC236}">
                <a16:creationId xmlns:a16="http://schemas.microsoft.com/office/drawing/2014/main" id="{357B2D23-F464-00D5-566D-112A92847901}"/>
              </a:ext>
            </a:extLst>
          </p:cNvPr>
          <p:cNvGrpSpPr/>
          <p:nvPr/>
        </p:nvGrpSpPr>
        <p:grpSpPr>
          <a:xfrm>
            <a:off x="5747597" y="3814203"/>
            <a:ext cx="747402" cy="132635"/>
            <a:chOff x="2879697" y="2486108"/>
            <a:chExt cx="747402" cy="132635"/>
          </a:xfrm>
        </p:grpSpPr>
        <p:sp>
          <p:nvSpPr>
            <p:cNvPr id="398" name="Freeform: Shape 397">
              <a:extLst>
                <a:ext uri="{FF2B5EF4-FFF2-40B4-BE49-F238E27FC236}">
                  <a16:creationId xmlns:a16="http://schemas.microsoft.com/office/drawing/2014/main" id="{BA5B1B68-F88B-CB85-5663-15CDF9E93253}"/>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9" name="Freeform: Shape 398">
              <a:extLst>
                <a:ext uri="{FF2B5EF4-FFF2-40B4-BE49-F238E27FC236}">
                  <a16:creationId xmlns:a16="http://schemas.microsoft.com/office/drawing/2014/main" id="{6100CFE8-B8E6-9DF5-640F-056C5706043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00" name="Group 399">
            <a:extLst>
              <a:ext uri="{FF2B5EF4-FFF2-40B4-BE49-F238E27FC236}">
                <a16:creationId xmlns:a16="http://schemas.microsoft.com/office/drawing/2014/main" id="{9D0631D9-CE87-E131-B44E-A783FE4CAFBF}"/>
              </a:ext>
            </a:extLst>
          </p:cNvPr>
          <p:cNvGrpSpPr/>
          <p:nvPr/>
        </p:nvGrpSpPr>
        <p:grpSpPr>
          <a:xfrm>
            <a:off x="7200890" y="3788128"/>
            <a:ext cx="747402" cy="132635"/>
            <a:chOff x="2879697" y="2486108"/>
            <a:chExt cx="747402" cy="132635"/>
          </a:xfrm>
        </p:grpSpPr>
        <p:sp>
          <p:nvSpPr>
            <p:cNvPr id="401" name="Freeform: Shape 400">
              <a:extLst>
                <a:ext uri="{FF2B5EF4-FFF2-40B4-BE49-F238E27FC236}">
                  <a16:creationId xmlns:a16="http://schemas.microsoft.com/office/drawing/2014/main" id="{6907A6E2-FE63-07A0-66CF-A736FDB04A1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2" name="Freeform: Shape 401">
              <a:extLst>
                <a:ext uri="{FF2B5EF4-FFF2-40B4-BE49-F238E27FC236}">
                  <a16:creationId xmlns:a16="http://schemas.microsoft.com/office/drawing/2014/main" id="{852A9317-C815-D1BA-13AB-7B02B2CAC123}"/>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06" name="Freeform: Shape 405">
            <a:extLst>
              <a:ext uri="{FF2B5EF4-FFF2-40B4-BE49-F238E27FC236}">
                <a16:creationId xmlns:a16="http://schemas.microsoft.com/office/drawing/2014/main" id="{0B184227-DDC3-63B3-64BC-AEA24943F9BA}"/>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A8E3D021-20F2-3578-9B9C-3D46EF66287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11" name="Group 410">
            <a:extLst>
              <a:ext uri="{FF2B5EF4-FFF2-40B4-BE49-F238E27FC236}">
                <a16:creationId xmlns:a16="http://schemas.microsoft.com/office/drawing/2014/main" id="{D6E1B088-4F69-7099-E595-C25B71772528}"/>
              </a:ext>
            </a:extLst>
          </p:cNvPr>
          <p:cNvGrpSpPr/>
          <p:nvPr/>
        </p:nvGrpSpPr>
        <p:grpSpPr>
          <a:xfrm>
            <a:off x="7198747" y="3901082"/>
            <a:ext cx="1063431" cy="98682"/>
            <a:chOff x="4768349" y="2603225"/>
            <a:chExt cx="1063431" cy="98682"/>
          </a:xfrm>
        </p:grpSpPr>
        <p:sp>
          <p:nvSpPr>
            <p:cNvPr id="412" name="Freeform: Shape 411">
              <a:extLst>
                <a:ext uri="{FF2B5EF4-FFF2-40B4-BE49-F238E27FC236}">
                  <a16:creationId xmlns:a16="http://schemas.microsoft.com/office/drawing/2014/main" id="{279D8BF3-6CAF-65F1-F7AB-0F079D48A23C}"/>
                </a:ext>
              </a:extLst>
            </p:cNvPr>
            <p:cNvSpPr/>
            <p:nvPr/>
          </p:nvSpPr>
          <p:spPr>
            <a:xfrm>
              <a:off x="4912357" y="2603225"/>
              <a:ext cx="919423" cy="91193"/>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35986 h 91251"/>
                <a:gd name="connsiteX1" fmla="*/ 195943 w 924447"/>
                <a:gd name="connsiteY1" fmla="*/ 46034 h 91251"/>
                <a:gd name="connsiteX2" fmla="*/ 492369 w 924447"/>
                <a:gd name="connsiteY2" fmla="*/ 817 h 91251"/>
                <a:gd name="connsiteX3" fmla="*/ 924447 w 924447"/>
                <a:gd name="connsiteY3" fmla="*/ 91251 h 91251"/>
                <a:gd name="connsiteX0" fmla="*/ 0 w 919423"/>
                <a:gd name="connsiteY0" fmla="*/ 10807 h 91193"/>
                <a:gd name="connsiteX1" fmla="*/ 190919 w 919423"/>
                <a:gd name="connsiteY1" fmla="*/ 45976 h 91193"/>
                <a:gd name="connsiteX2" fmla="*/ 487345 w 919423"/>
                <a:gd name="connsiteY2" fmla="*/ 759 h 91193"/>
                <a:gd name="connsiteX3" fmla="*/ 919423 w 919423"/>
                <a:gd name="connsiteY3" fmla="*/ 91193 h 91193"/>
              </a:gdLst>
              <a:ahLst/>
              <a:cxnLst>
                <a:cxn ang="0">
                  <a:pos x="connsiteX0" y="connsiteY0"/>
                </a:cxn>
                <a:cxn ang="0">
                  <a:pos x="connsiteX1" y="connsiteY1"/>
                </a:cxn>
                <a:cxn ang="0">
                  <a:pos x="connsiteX2" y="connsiteY2"/>
                </a:cxn>
                <a:cxn ang="0">
                  <a:pos x="connsiteX3" y="connsiteY3"/>
                </a:cxn>
              </a:cxnLst>
              <a:rect l="l" t="t" r="r" b="b"/>
              <a:pathLst>
                <a:path w="919423" h="91193">
                  <a:moveTo>
                    <a:pt x="0" y="10807"/>
                  </a:moveTo>
                  <a:cubicBezTo>
                    <a:pt x="19678" y="32578"/>
                    <a:pt x="109695" y="47651"/>
                    <a:pt x="190919" y="45976"/>
                  </a:cubicBezTo>
                  <a:cubicBezTo>
                    <a:pt x="272143" y="44301"/>
                    <a:pt x="365928" y="-6777"/>
                    <a:pt x="487345" y="759"/>
                  </a:cubicBezTo>
                  <a:cubicBezTo>
                    <a:pt x="608762" y="8295"/>
                    <a:pt x="760324" y="7458"/>
                    <a:pt x="919423" y="9119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3" name="Freeform: Shape 412">
              <a:extLst>
                <a:ext uri="{FF2B5EF4-FFF2-40B4-BE49-F238E27FC236}">
                  <a16:creationId xmlns:a16="http://schemas.microsoft.com/office/drawing/2014/main" id="{0F0BB8D9-66D8-420F-1569-511421CE1345}"/>
                </a:ext>
              </a:extLst>
            </p:cNvPr>
            <p:cNvSpPr/>
            <p:nvPr/>
          </p:nvSpPr>
          <p:spPr>
            <a:xfrm>
              <a:off x="4768349" y="2614032"/>
              <a:ext cx="641404" cy="8787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7875"/>
                <a:gd name="connsiteX1" fmla="*/ 73671 w 641404"/>
                <a:gd name="connsiteY1" fmla="*/ 75362 h 87875"/>
                <a:gd name="connsiteX2" fmla="*/ 313661 w 641404"/>
                <a:gd name="connsiteY2" fmla="*/ 87753 h 87875"/>
                <a:gd name="connsiteX3" fmla="*/ 641404 w 641404"/>
                <a:gd name="connsiteY3" fmla="*/ 70338 h 87875"/>
              </a:gdLst>
              <a:ahLst/>
              <a:cxnLst>
                <a:cxn ang="0">
                  <a:pos x="connsiteX0" y="connsiteY0"/>
                </a:cxn>
                <a:cxn ang="0">
                  <a:pos x="connsiteX1" y="connsiteY1"/>
                </a:cxn>
                <a:cxn ang="0">
                  <a:pos x="connsiteX2" y="connsiteY2"/>
                </a:cxn>
                <a:cxn ang="0">
                  <a:pos x="connsiteX3" y="connsiteY3"/>
                </a:cxn>
              </a:cxnLst>
              <a:rect l="l" t="t" r="r" b="b"/>
              <a:pathLst>
                <a:path w="641404" h="87875">
                  <a:moveTo>
                    <a:pt x="3333" y="0"/>
                  </a:moveTo>
                  <a:cubicBezTo>
                    <a:pt x="-10902" y="37262"/>
                    <a:pt x="21950" y="60737"/>
                    <a:pt x="73671" y="75362"/>
                  </a:cubicBezTo>
                  <a:cubicBezTo>
                    <a:pt x="125392" y="89987"/>
                    <a:pt x="313661" y="87753"/>
                    <a:pt x="313661" y="87753"/>
                  </a:cubicBezTo>
                  <a:cubicBezTo>
                    <a:pt x="419169" y="8942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4" name="Group 413">
            <a:extLst>
              <a:ext uri="{FF2B5EF4-FFF2-40B4-BE49-F238E27FC236}">
                <a16:creationId xmlns:a16="http://schemas.microsoft.com/office/drawing/2014/main" id="{14547DC9-8756-545D-8367-4E2CCAD18E0F}"/>
              </a:ext>
            </a:extLst>
          </p:cNvPr>
          <p:cNvGrpSpPr/>
          <p:nvPr/>
        </p:nvGrpSpPr>
        <p:grpSpPr>
          <a:xfrm>
            <a:off x="5738366" y="3927942"/>
            <a:ext cx="1063431" cy="94726"/>
            <a:chOff x="4768349" y="2603193"/>
            <a:chExt cx="1063431" cy="94726"/>
          </a:xfrm>
        </p:grpSpPr>
        <p:sp>
          <p:nvSpPr>
            <p:cNvPr id="415" name="Freeform: Shape 414">
              <a:extLst>
                <a:ext uri="{FF2B5EF4-FFF2-40B4-BE49-F238E27FC236}">
                  <a16:creationId xmlns:a16="http://schemas.microsoft.com/office/drawing/2014/main" id="{91D4EE32-3424-58E7-01F3-6FE51BFC4D5B}"/>
                </a:ext>
              </a:extLst>
            </p:cNvPr>
            <p:cNvSpPr/>
            <p:nvPr/>
          </p:nvSpPr>
          <p:spPr>
            <a:xfrm>
              <a:off x="4917382" y="2603193"/>
              <a:ext cx="914398" cy="9122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8"/>
                <a:gd name="connsiteY0" fmla="*/ 25913 h 91226"/>
                <a:gd name="connsiteX1" fmla="*/ 185894 w 914398"/>
                <a:gd name="connsiteY1" fmla="*/ 46009 h 91226"/>
                <a:gd name="connsiteX2" fmla="*/ 482320 w 914398"/>
                <a:gd name="connsiteY2" fmla="*/ 792 h 91226"/>
                <a:gd name="connsiteX3" fmla="*/ 914398 w 914398"/>
                <a:gd name="connsiteY3" fmla="*/ 91226 h 91226"/>
              </a:gdLst>
              <a:ahLst/>
              <a:cxnLst>
                <a:cxn ang="0">
                  <a:pos x="connsiteX0" y="connsiteY0"/>
                </a:cxn>
                <a:cxn ang="0">
                  <a:pos x="connsiteX1" y="connsiteY1"/>
                </a:cxn>
                <a:cxn ang="0">
                  <a:pos x="connsiteX2" y="connsiteY2"/>
                </a:cxn>
                <a:cxn ang="0">
                  <a:pos x="connsiteX3" y="connsiteY3"/>
                </a:cxn>
              </a:cxnLst>
              <a:rect l="l" t="t" r="r" b="b"/>
              <a:pathLst>
                <a:path w="914398" h="91226">
                  <a:moveTo>
                    <a:pt x="0" y="25913"/>
                  </a:moveTo>
                  <a:cubicBezTo>
                    <a:pt x="19678" y="47684"/>
                    <a:pt x="105507" y="50196"/>
                    <a:pt x="185894" y="46009"/>
                  </a:cubicBezTo>
                  <a:cubicBezTo>
                    <a:pt x="266281" y="41822"/>
                    <a:pt x="360903" y="-6744"/>
                    <a:pt x="482320" y="792"/>
                  </a:cubicBezTo>
                  <a:cubicBezTo>
                    <a:pt x="603737" y="8328"/>
                    <a:pt x="755299" y="7491"/>
                    <a:pt x="914398" y="9122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6" name="Freeform: Shape 415">
              <a:extLst>
                <a:ext uri="{FF2B5EF4-FFF2-40B4-BE49-F238E27FC236}">
                  <a16:creationId xmlns:a16="http://schemas.microsoft.com/office/drawing/2014/main" id="{AB18E5CD-FF51-F101-6CF6-934264CB0D4F}"/>
                </a:ext>
              </a:extLst>
            </p:cNvPr>
            <p:cNvSpPr/>
            <p:nvPr/>
          </p:nvSpPr>
          <p:spPr>
            <a:xfrm>
              <a:off x="4768349" y="2614033"/>
              <a:ext cx="64140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3886"/>
                <a:gd name="connsiteX1" fmla="*/ 73671 w 641404"/>
                <a:gd name="connsiteY1" fmla="*/ 75362 h 83886"/>
                <a:gd name="connsiteX2" fmla="*/ 313662 w 641404"/>
                <a:gd name="connsiteY2" fmla="*/ 82143 h 83886"/>
                <a:gd name="connsiteX3" fmla="*/ 641404 w 64140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404" h="83886">
                  <a:moveTo>
                    <a:pt x="3333" y="0"/>
                  </a:moveTo>
                  <a:cubicBezTo>
                    <a:pt x="-10902" y="37262"/>
                    <a:pt x="21950" y="61672"/>
                    <a:pt x="73671" y="75362"/>
                  </a:cubicBezTo>
                  <a:cubicBezTo>
                    <a:pt x="125392" y="89052"/>
                    <a:pt x="313662" y="82143"/>
                    <a:pt x="313662" y="82143"/>
                  </a:cubicBezTo>
                  <a:cubicBezTo>
                    <a:pt x="419170" y="8381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4262425"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 name="Freeform: Shape 3">
            <a:extLst>
              <a:ext uri="{FF2B5EF4-FFF2-40B4-BE49-F238E27FC236}">
                <a16:creationId xmlns:a16="http://schemas.microsoft.com/office/drawing/2014/main" id="{ED098415-3A9D-70CE-2FD9-83870B37BEDF}"/>
              </a:ext>
            </a:extLst>
          </p:cNvPr>
          <p:cNvSpPr/>
          <p:nvPr/>
        </p:nvSpPr>
        <p:spPr>
          <a:xfrm>
            <a:off x="2698187" y="2914023"/>
            <a:ext cx="1504079" cy="231905"/>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DD70F748-D5E2-1733-59B6-6A4E9DB2048A}"/>
              </a:ext>
            </a:extLst>
          </p:cNvPr>
          <p:cNvSpPr/>
          <p:nvPr/>
        </p:nvSpPr>
        <p:spPr>
          <a:xfrm>
            <a:off x="3101856" y="2916930"/>
            <a:ext cx="1267797"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2FD15E0B-87A3-7B70-099A-8E8E9C308EF5}"/>
              </a:ext>
            </a:extLst>
          </p:cNvPr>
          <p:cNvSpPr/>
          <p:nvPr/>
        </p:nvSpPr>
        <p:spPr>
          <a:xfrm>
            <a:off x="2894458" y="3165537"/>
            <a:ext cx="2902471" cy="32899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37851" y="142096"/>
                  <a:pt x="389243" y="146903"/>
                </a:cubicBezTo>
                <a:cubicBezTo>
                  <a:pt x="549982" y="152007"/>
                  <a:pt x="710833" y="152558"/>
                  <a:pt x="871628" y="155386"/>
                </a:cubicBezTo>
                <a:cubicBezTo>
                  <a:pt x="1026507" y="159805"/>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4ADA7ACC-E809-6F8D-9B14-6500BDAF1764}"/>
              </a:ext>
            </a:extLst>
          </p:cNvPr>
          <p:cNvSpPr/>
          <p:nvPr/>
        </p:nvSpPr>
        <p:spPr>
          <a:xfrm>
            <a:off x="3101140" y="3167283"/>
            <a:ext cx="4160204" cy="29485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51141" y="158285"/>
                  <a:pt x="237665" y="111467"/>
                  <a:pt x="383892" y="109872"/>
                </a:cubicBezTo>
                <a:lnTo>
                  <a:pt x="870290" y="111621"/>
                </a:lnTo>
                <a:cubicBezTo>
                  <a:pt x="1025837" y="113795"/>
                  <a:pt x="1192278" y="109740"/>
                  <a:pt x="1317177" y="122917"/>
                </a:cubicBezTo>
                <a:cubicBezTo>
                  <a:pt x="1442076" y="136094"/>
                  <a:pt x="1552109" y="185208"/>
                  <a:pt x="1619106" y="288758"/>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696220" y="3162586"/>
            <a:ext cx="1619106" cy="28875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805750" y="4390441"/>
            <a:ext cx="1484857"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143276" y="4379059"/>
            <a:ext cx="1234975" cy="54078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1" name="Freeform: Shape 20">
            <a:extLst>
              <a:ext uri="{FF2B5EF4-FFF2-40B4-BE49-F238E27FC236}">
                <a16:creationId xmlns:a16="http://schemas.microsoft.com/office/drawing/2014/main" id="{60C1E46F-FC10-1696-F611-849D57CA6DEE}"/>
              </a:ext>
            </a:extLst>
          </p:cNvPr>
          <p:cNvSpPr/>
          <p:nvPr/>
        </p:nvSpPr>
        <p:spPr>
          <a:xfrm flipH="1">
            <a:off x="2832349" y="4405011"/>
            <a:ext cx="2924522" cy="49431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43972" y="105352"/>
                  <a:pt x="389243" y="129293"/>
                </a:cubicBezTo>
                <a:cubicBezTo>
                  <a:pt x="534514" y="153234"/>
                  <a:pt x="716749" y="136293"/>
                  <a:pt x="871628" y="143646"/>
                </a:cubicBezTo>
                <a:cubicBezTo>
                  <a:pt x="1026507" y="151000"/>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F5EE8CCF-F67C-7F72-43C7-4A2FD5A74E60}"/>
              </a:ext>
            </a:extLst>
          </p:cNvPr>
          <p:cNvSpPr/>
          <p:nvPr/>
        </p:nvSpPr>
        <p:spPr>
          <a:xfrm flipH="1">
            <a:off x="3170416" y="4396851"/>
            <a:ext cx="2688202" cy="52299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84588" y="94321"/>
                  <a:pt x="99891" y="165159"/>
                  <a:pt x="316617" y="199609"/>
                </a:cubicBezTo>
                <a:cubicBezTo>
                  <a:pt x="533343" y="234059"/>
                  <a:pt x="1083278" y="191844"/>
                  <a:pt x="1300359" y="206702"/>
                </a:cubicBezTo>
                <a:cubicBezTo>
                  <a:pt x="1425258" y="219879"/>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C0E6471E-EBC5-4BCB-0B22-E911760AC489}"/>
              </a:ext>
            </a:extLst>
          </p:cNvPr>
          <p:cNvSpPr/>
          <p:nvPr/>
        </p:nvSpPr>
        <p:spPr>
          <a:xfrm flipH="1">
            <a:off x="2814061" y="4397143"/>
            <a:ext cx="4420047" cy="517330"/>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10560" y="62002"/>
                  <a:pt x="49075" y="96465"/>
                  <a:pt x="263993" y="126863"/>
                </a:cubicBezTo>
                <a:cubicBezTo>
                  <a:pt x="478911" y="157261"/>
                  <a:pt x="988866" y="159159"/>
                  <a:pt x="1289508" y="182386"/>
                </a:cubicBezTo>
                <a:cubicBezTo>
                  <a:pt x="1414407" y="195563"/>
                  <a:pt x="1555798" y="188040"/>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51501C56-DA22-A1B4-D399-FFC0199E53BC}"/>
              </a:ext>
            </a:extLst>
          </p:cNvPr>
          <p:cNvSpPr/>
          <p:nvPr/>
        </p:nvSpPr>
        <p:spPr>
          <a:xfrm flipH="1">
            <a:off x="3221405" y="4390681"/>
            <a:ext cx="4108473" cy="51062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10560" y="62002"/>
                  <a:pt x="71335" y="130914"/>
                  <a:pt x="243301" y="173097"/>
                </a:cubicBezTo>
                <a:cubicBezTo>
                  <a:pt x="415267" y="215280"/>
                  <a:pt x="844535" y="251246"/>
                  <a:pt x="1031794" y="253096"/>
                </a:cubicBezTo>
                <a:cubicBezTo>
                  <a:pt x="1157380" y="254337"/>
                  <a:pt x="1520057" y="223395"/>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B95B98A-1812-7F88-856C-947954F7FB9E}"/>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266A3E-FD60-15D1-6542-DB2EE16D36B6}"/>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993E02C7-74A1-7143-D27D-3C7DB7D7A130}"/>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C13B2ED7-76C7-CC88-D949-D2E20B1349B7}"/>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3" name="Group 42">
            <a:extLst>
              <a:ext uri="{FF2B5EF4-FFF2-40B4-BE49-F238E27FC236}">
                <a16:creationId xmlns:a16="http://schemas.microsoft.com/office/drawing/2014/main" id="{524DA33E-01C3-50AE-DCC7-36DB766453C9}"/>
              </a:ext>
            </a:extLst>
          </p:cNvPr>
          <p:cNvGrpSpPr/>
          <p:nvPr/>
        </p:nvGrpSpPr>
        <p:grpSpPr>
          <a:xfrm>
            <a:off x="4298117" y="4217804"/>
            <a:ext cx="1117197" cy="212678"/>
            <a:chOff x="2774116" y="4217804"/>
            <a:chExt cx="1117197" cy="212678"/>
          </a:xfrm>
        </p:grpSpPr>
        <p:sp>
          <p:nvSpPr>
            <p:cNvPr id="34" name="Freeform: Shape 33">
              <a:extLst>
                <a:ext uri="{FF2B5EF4-FFF2-40B4-BE49-F238E27FC236}">
                  <a16:creationId xmlns:a16="http://schemas.microsoft.com/office/drawing/2014/main" id="{FDB29301-E66F-749B-0969-3E4465C9B757}"/>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71" name="Freeform: Shape 70">
            <a:extLst>
              <a:ext uri="{FF2B5EF4-FFF2-40B4-BE49-F238E27FC236}">
                <a16:creationId xmlns:a16="http://schemas.microsoft.com/office/drawing/2014/main" id="{2EDCE362-89D5-E0BE-95CF-484B3420AC6F}"/>
              </a:ext>
            </a:extLst>
          </p:cNvPr>
          <p:cNvSpPr/>
          <p:nvPr/>
        </p:nvSpPr>
        <p:spPr>
          <a:xfrm>
            <a:off x="5819633" y="3497239"/>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79B03E3-E6DC-9E23-AEDD-51D431FC0688}"/>
              </a:ext>
            </a:extLst>
          </p:cNvPr>
          <p:cNvSpPr/>
          <p:nvPr/>
        </p:nvSpPr>
        <p:spPr>
          <a:xfrm>
            <a:off x="4347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62CCF220-644E-726F-5134-FFCA8F85BA78}"/>
              </a:ext>
            </a:extLst>
          </p:cNvPr>
          <p:cNvSpPr/>
          <p:nvPr/>
        </p:nvSpPr>
        <p:spPr>
          <a:xfrm>
            <a:off x="7282641" y="347462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34D1DC80-D8D8-B1FD-29AC-2BA6DCB6DE1D}"/>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81" name="Group 80">
            <a:extLst>
              <a:ext uri="{FF2B5EF4-FFF2-40B4-BE49-F238E27FC236}">
                <a16:creationId xmlns:a16="http://schemas.microsoft.com/office/drawing/2014/main" id="{570F4BCD-8C56-F09F-EB75-5726D54B8AAF}"/>
              </a:ext>
            </a:extLst>
          </p:cNvPr>
          <p:cNvGrpSpPr/>
          <p:nvPr/>
        </p:nvGrpSpPr>
        <p:grpSpPr>
          <a:xfrm>
            <a:off x="4776473" y="3940275"/>
            <a:ext cx="239814" cy="404255"/>
            <a:chOff x="5541091" y="5149144"/>
            <a:chExt cx="239814" cy="404255"/>
          </a:xfrm>
        </p:grpSpPr>
        <p:sp>
          <p:nvSpPr>
            <p:cNvPr id="38" name="Oval 37">
              <a:extLst>
                <a:ext uri="{FF2B5EF4-FFF2-40B4-BE49-F238E27FC236}">
                  <a16:creationId xmlns:a16="http://schemas.microsoft.com/office/drawing/2014/main" id="{49EABD48-07EC-9F89-8B25-31F4314F63D7}"/>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9D2E8F86-2948-B574-EBC7-440A5105C10A}"/>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8" name="Oval 77">
              <a:extLst>
                <a:ext uri="{FF2B5EF4-FFF2-40B4-BE49-F238E27FC236}">
                  <a16:creationId xmlns:a16="http://schemas.microsoft.com/office/drawing/2014/main" id="{6B4B7EA3-9748-3DF8-1CF4-3D86BABBFCB0}"/>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9" name="Freeform: Shape 78">
              <a:extLst>
                <a:ext uri="{FF2B5EF4-FFF2-40B4-BE49-F238E27FC236}">
                  <a16:creationId xmlns:a16="http://schemas.microsoft.com/office/drawing/2014/main" id="{B177F108-5201-C431-5DBE-1B5F075E8C69}"/>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Freeform: Shape 79">
              <a:extLst>
                <a:ext uri="{FF2B5EF4-FFF2-40B4-BE49-F238E27FC236}">
                  <a16:creationId xmlns:a16="http://schemas.microsoft.com/office/drawing/2014/main" id="{DE209672-1E4D-BD84-84D3-7501C86A45CD}"/>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82" name="Group 81">
            <a:extLst>
              <a:ext uri="{FF2B5EF4-FFF2-40B4-BE49-F238E27FC236}">
                <a16:creationId xmlns:a16="http://schemas.microsoft.com/office/drawing/2014/main" id="{61486088-2AAA-5C63-E3B0-30D101854A3E}"/>
              </a:ext>
            </a:extLst>
          </p:cNvPr>
          <p:cNvGrpSpPr/>
          <p:nvPr/>
        </p:nvGrpSpPr>
        <p:grpSpPr>
          <a:xfrm>
            <a:off x="6253836" y="3960288"/>
            <a:ext cx="239814" cy="404255"/>
            <a:chOff x="5541091" y="5149144"/>
            <a:chExt cx="239814" cy="404255"/>
          </a:xfrm>
        </p:grpSpPr>
        <p:sp>
          <p:nvSpPr>
            <p:cNvPr id="91" name="Oval 90">
              <a:extLst>
                <a:ext uri="{FF2B5EF4-FFF2-40B4-BE49-F238E27FC236}">
                  <a16:creationId xmlns:a16="http://schemas.microsoft.com/office/drawing/2014/main" id="{4A4E9CBE-9C81-69AD-82B4-1A7B896FA0BC}"/>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2" name="Oval 91">
              <a:extLst>
                <a:ext uri="{FF2B5EF4-FFF2-40B4-BE49-F238E27FC236}">
                  <a16:creationId xmlns:a16="http://schemas.microsoft.com/office/drawing/2014/main" id="{EEAA06FB-D59B-1007-6890-5C958D3E1D28}"/>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Oval 92">
              <a:extLst>
                <a:ext uri="{FF2B5EF4-FFF2-40B4-BE49-F238E27FC236}">
                  <a16:creationId xmlns:a16="http://schemas.microsoft.com/office/drawing/2014/main" id="{0F11219F-346D-A0C4-233E-15079F057A96}"/>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Freeform: Shape 93">
              <a:extLst>
                <a:ext uri="{FF2B5EF4-FFF2-40B4-BE49-F238E27FC236}">
                  <a16:creationId xmlns:a16="http://schemas.microsoft.com/office/drawing/2014/main" id="{1028CD58-B7A4-FA3B-A135-E2CB04CC8670}"/>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5" name="Freeform: Shape 94">
              <a:extLst>
                <a:ext uri="{FF2B5EF4-FFF2-40B4-BE49-F238E27FC236}">
                  <a16:creationId xmlns:a16="http://schemas.microsoft.com/office/drawing/2014/main" id="{BF3B7729-9614-E098-1ABA-865AFC5BEE5E}"/>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96" name="Group 95">
            <a:extLst>
              <a:ext uri="{FF2B5EF4-FFF2-40B4-BE49-F238E27FC236}">
                <a16:creationId xmlns:a16="http://schemas.microsoft.com/office/drawing/2014/main" id="{6407C78F-606D-A5D8-9C91-A7A50D895464}"/>
              </a:ext>
            </a:extLst>
          </p:cNvPr>
          <p:cNvGrpSpPr/>
          <p:nvPr/>
        </p:nvGrpSpPr>
        <p:grpSpPr>
          <a:xfrm>
            <a:off x="7716226" y="3932010"/>
            <a:ext cx="239814" cy="404255"/>
            <a:chOff x="5541091" y="5149144"/>
            <a:chExt cx="239814" cy="404255"/>
          </a:xfrm>
        </p:grpSpPr>
        <p:sp>
          <p:nvSpPr>
            <p:cNvPr id="97" name="Oval 96">
              <a:extLst>
                <a:ext uri="{FF2B5EF4-FFF2-40B4-BE49-F238E27FC236}">
                  <a16:creationId xmlns:a16="http://schemas.microsoft.com/office/drawing/2014/main" id="{95F513AB-0012-7305-52D2-85E6D2E505CC}"/>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941BCE1D-2DF5-5494-2C12-B6EEC996AC98}"/>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25AD82D6-FBB6-F9BE-19A9-FCAF1E501505}"/>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0" name="Freeform: Shape 99">
              <a:extLst>
                <a:ext uri="{FF2B5EF4-FFF2-40B4-BE49-F238E27FC236}">
                  <a16:creationId xmlns:a16="http://schemas.microsoft.com/office/drawing/2014/main" id="{3A7F2A0C-2647-80CE-0F48-BCFD795F89C3}"/>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1" name="Freeform: Shape 100">
              <a:extLst>
                <a:ext uri="{FF2B5EF4-FFF2-40B4-BE49-F238E27FC236}">
                  <a16:creationId xmlns:a16="http://schemas.microsoft.com/office/drawing/2014/main" id="{9FDDA312-2F43-6D89-5791-79923F1A0E4C}"/>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7" name="Group 46">
            <a:extLst>
              <a:ext uri="{FF2B5EF4-FFF2-40B4-BE49-F238E27FC236}">
                <a16:creationId xmlns:a16="http://schemas.microsoft.com/office/drawing/2014/main" id="{A794E0E0-6621-CA4D-1E2E-2BD5162EF63D}"/>
              </a:ext>
            </a:extLst>
          </p:cNvPr>
          <p:cNvGrpSpPr/>
          <p:nvPr/>
        </p:nvGrpSpPr>
        <p:grpSpPr>
          <a:xfrm>
            <a:off x="8487978" y="3399864"/>
            <a:ext cx="1361975" cy="1079520"/>
            <a:chOff x="6963977" y="3399864"/>
            <a:chExt cx="1361975" cy="1079520"/>
          </a:xfrm>
        </p:grpSpPr>
        <p:sp>
          <p:nvSpPr>
            <p:cNvPr id="295" name="Oval 294">
              <a:extLst>
                <a:ext uri="{FF2B5EF4-FFF2-40B4-BE49-F238E27FC236}">
                  <a16:creationId xmlns:a16="http://schemas.microsoft.com/office/drawing/2014/main" id="{04CA305A-15A9-3CAA-EA17-0D8BC6B63909}"/>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98" name="Group 297">
              <a:extLst>
                <a:ext uri="{FF2B5EF4-FFF2-40B4-BE49-F238E27FC236}">
                  <a16:creationId xmlns:a16="http://schemas.microsoft.com/office/drawing/2014/main" id="{02CC5B6A-5C2E-F9E6-E68E-BFCB66215C60}"/>
                </a:ext>
              </a:extLst>
            </p:cNvPr>
            <p:cNvGrpSpPr/>
            <p:nvPr/>
          </p:nvGrpSpPr>
          <p:grpSpPr>
            <a:xfrm>
              <a:off x="7630644" y="3491117"/>
              <a:ext cx="350874" cy="360389"/>
              <a:chOff x="3195085" y="2057961"/>
              <a:chExt cx="350874" cy="360389"/>
            </a:xfrm>
          </p:grpSpPr>
          <p:sp>
            <p:nvSpPr>
              <p:cNvPr id="318" name="Oval 317">
                <a:extLst>
                  <a:ext uri="{FF2B5EF4-FFF2-40B4-BE49-F238E27FC236}">
                    <a16:creationId xmlns:a16="http://schemas.microsoft.com/office/drawing/2014/main" id="{94664BF8-BE40-0A29-2304-96F94F8297C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13E7B228-8084-2337-2236-3FEBF4169161}"/>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78A85F82-9BC5-3E6A-5793-A57F4F8C8BD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1" name="Oval 320">
                <a:extLst>
                  <a:ext uri="{FF2B5EF4-FFF2-40B4-BE49-F238E27FC236}">
                    <a16:creationId xmlns:a16="http://schemas.microsoft.com/office/drawing/2014/main" id="{CEDD6B83-EE2E-462C-A026-AEEAF06B666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2" name="Straight Arrow Connector 321">
                <a:extLst>
                  <a:ext uri="{FF2B5EF4-FFF2-40B4-BE49-F238E27FC236}">
                    <a16:creationId xmlns:a16="http://schemas.microsoft.com/office/drawing/2014/main" id="{DF9B1FDF-48F3-ABE4-66FA-709DEA203D4A}"/>
                  </a:ext>
                </a:extLst>
              </p:cNvPr>
              <p:cNvCxnSpPr>
                <a:cxnSpLocks/>
                <a:stCxn id="320" idx="5"/>
                <a:endCxn id="32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E0D0066A-E71F-3686-DA80-232D6F6AFE72}"/>
                  </a:ext>
                </a:extLst>
              </p:cNvPr>
              <p:cNvCxnSpPr>
                <a:cxnSpLocks/>
                <a:stCxn id="32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01" name="Oval 300">
              <a:extLst>
                <a:ext uri="{FF2B5EF4-FFF2-40B4-BE49-F238E27FC236}">
                  <a16:creationId xmlns:a16="http://schemas.microsoft.com/office/drawing/2014/main" id="{1AA2A2D5-1AC2-4F55-AC50-E6DF64E8AED4}"/>
                </a:ext>
              </a:extLst>
            </p:cNvPr>
            <p:cNvSpPr/>
            <p:nvPr/>
          </p:nvSpPr>
          <p:spPr>
            <a:xfrm>
              <a:off x="7231597" y="433201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3" name="Oval 302">
              <a:extLst>
                <a:ext uri="{FF2B5EF4-FFF2-40B4-BE49-F238E27FC236}">
                  <a16:creationId xmlns:a16="http://schemas.microsoft.com/office/drawing/2014/main" id="{F649D822-91CF-952D-C6E3-9667B439A326}"/>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Oval 303">
              <a:extLst>
                <a:ext uri="{FF2B5EF4-FFF2-40B4-BE49-F238E27FC236}">
                  <a16:creationId xmlns:a16="http://schemas.microsoft.com/office/drawing/2014/main" id="{34245609-5A87-9527-45AC-3633ED148A09}"/>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5" name="Oval 304">
              <a:extLst>
                <a:ext uri="{FF2B5EF4-FFF2-40B4-BE49-F238E27FC236}">
                  <a16:creationId xmlns:a16="http://schemas.microsoft.com/office/drawing/2014/main" id="{AD9BE931-333B-082A-34F6-3330B935B481}"/>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3" name="Group 402">
              <a:extLst>
                <a:ext uri="{FF2B5EF4-FFF2-40B4-BE49-F238E27FC236}">
                  <a16:creationId xmlns:a16="http://schemas.microsoft.com/office/drawing/2014/main" id="{F15AE80C-49A0-F1AE-3C9F-C6CEC8B4046D}"/>
                </a:ext>
              </a:extLst>
            </p:cNvPr>
            <p:cNvGrpSpPr/>
            <p:nvPr/>
          </p:nvGrpSpPr>
          <p:grpSpPr>
            <a:xfrm>
              <a:off x="7156925" y="3761029"/>
              <a:ext cx="747402" cy="132635"/>
              <a:chOff x="2879697" y="2486108"/>
              <a:chExt cx="747402" cy="132635"/>
            </a:xfrm>
          </p:grpSpPr>
          <p:sp>
            <p:nvSpPr>
              <p:cNvPr id="404" name="Freeform: Shape 403">
                <a:extLst>
                  <a:ext uri="{FF2B5EF4-FFF2-40B4-BE49-F238E27FC236}">
                    <a16:creationId xmlns:a16="http://schemas.microsoft.com/office/drawing/2014/main" id="{60C8D20E-DEF5-5499-7D1B-70B6AEA3C72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5" name="Freeform: Shape 404">
                <a:extLst>
                  <a:ext uri="{FF2B5EF4-FFF2-40B4-BE49-F238E27FC236}">
                    <a16:creationId xmlns:a16="http://schemas.microsoft.com/office/drawing/2014/main" id="{A6F49715-4FEB-BD6D-C406-61C7748306A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0" name="Group 409">
              <a:extLst>
                <a:ext uri="{FF2B5EF4-FFF2-40B4-BE49-F238E27FC236}">
                  <a16:creationId xmlns:a16="http://schemas.microsoft.com/office/drawing/2014/main" id="{41AFF4DC-A87D-6626-B012-E9794DB259F0}"/>
                </a:ext>
              </a:extLst>
            </p:cNvPr>
            <p:cNvGrpSpPr/>
            <p:nvPr/>
          </p:nvGrpSpPr>
          <p:grpSpPr>
            <a:xfrm>
              <a:off x="7155827" y="3884425"/>
              <a:ext cx="1063372" cy="123943"/>
              <a:chOff x="4768408" y="2603167"/>
              <a:chExt cx="1063372" cy="123943"/>
            </a:xfrm>
          </p:grpSpPr>
          <p:sp>
            <p:nvSpPr>
              <p:cNvPr id="408" name="Freeform: Shape 407">
                <a:extLst>
                  <a:ext uri="{FF2B5EF4-FFF2-40B4-BE49-F238E27FC236}">
                    <a16:creationId xmlns:a16="http://schemas.microsoft.com/office/drawing/2014/main" id="{08E50E20-89CF-41FE-345C-2F9B2D8069F8}"/>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409" name="Freeform: Shape 408">
                <a:extLst>
                  <a:ext uri="{FF2B5EF4-FFF2-40B4-BE49-F238E27FC236}">
                    <a16:creationId xmlns:a16="http://schemas.microsoft.com/office/drawing/2014/main" id="{05ED3D49-3892-AEAC-CCBD-A5026EB3194C}"/>
                  </a:ext>
                </a:extLst>
              </p:cNvPr>
              <p:cNvSpPr/>
              <p:nvPr/>
            </p:nvSpPr>
            <p:spPr>
              <a:xfrm>
                <a:off x="4768408" y="2614032"/>
                <a:ext cx="641345" cy="11307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15740" y="39747"/>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60" name="Freeform: Shape 59">
              <a:extLst>
                <a:ext uri="{FF2B5EF4-FFF2-40B4-BE49-F238E27FC236}">
                  <a16:creationId xmlns:a16="http://schemas.microsoft.com/office/drawing/2014/main" id="{1936A5A9-B120-CE36-FC8A-02E6401DB930}"/>
                </a:ext>
              </a:extLst>
            </p:cNvPr>
            <p:cNvSpPr/>
            <p:nvPr/>
          </p:nvSpPr>
          <p:spPr>
            <a:xfrm flipH="1">
              <a:off x="7268172" y="4235921"/>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D39371CA-797E-26E0-4EE9-7C6AF2078B50}"/>
                </a:ext>
              </a:extLst>
            </p:cNvPr>
            <p:cNvSpPr/>
            <p:nvPr/>
          </p:nvSpPr>
          <p:spPr>
            <a:xfrm flipH="1">
              <a:off x="7268171" y="4247991"/>
              <a:ext cx="941139" cy="1563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57366"/>
                <a:gd name="connsiteX1" fmla="*/ 134247 w 640847"/>
                <a:gd name="connsiteY1" fmla="*/ 96672 h 157366"/>
                <a:gd name="connsiteX2" fmla="*/ 329481 w 640847"/>
                <a:gd name="connsiteY2" fmla="*/ 157303 h 157366"/>
                <a:gd name="connsiteX3" fmla="*/ 640847 w 640847"/>
                <a:gd name="connsiteY3" fmla="*/ 114746 h 157366"/>
                <a:gd name="connsiteX0" fmla="*/ 0 w 640847"/>
                <a:gd name="connsiteY0" fmla="*/ 0 h 157366"/>
                <a:gd name="connsiteX1" fmla="*/ 153613 w 640847"/>
                <a:gd name="connsiteY1" fmla="*/ 114715 h 157366"/>
                <a:gd name="connsiteX2" fmla="*/ 329481 w 640847"/>
                <a:gd name="connsiteY2" fmla="*/ 157303 h 157366"/>
                <a:gd name="connsiteX3" fmla="*/ 640847 w 640847"/>
                <a:gd name="connsiteY3" fmla="*/ 114746 h 157366"/>
                <a:gd name="connsiteX0" fmla="*/ 0 w 573064"/>
                <a:gd name="connsiteY0" fmla="*/ 0 h 118272"/>
                <a:gd name="connsiteX1" fmla="*/ 85830 w 573064"/>
                <a:gd name="connsiteY1" fmla="*/ 75621 h 118272"/>
                <a:gd name="connsiteX2" fmla="*/ 261698 w 573064"/>
                <a:gd name="connsiteY2" fmla="*/ 118209 h 118272"/>
                <a:gd name="connsiteX3" fmla="*/ 573064 w 573064"/>
                <a:gd name="connsiteY3" fmla="*/ 75652 h 118272"/>
              </a:gdLst>
              <a:ahLst/>
              <a:cxnLst>
                <a:cxn ang="0">
                  <a:pos x="connsiteX0" y="connsiteY0"/>
                </a:cxn>
                <a:cxn ang="0">
                  <a:pos x="connsiteX1" y="connsiteY1"/>
                </a:cxn>
                <a:cxn ang="0">
                  <a:pos x="connsiteX2" y="connsiteY2"/>
                </a:cxn>
                <a:cxn ang="0">
                  <a:pos x="connsiteX3" y="connsiteY3"/>
                </a:cxn>
              </a:cxnLst>
              <a:rect l="l" t="t" r="r" b="b"/>
              <a:pathLst>
                <a:path w="573064" h="118272">
                  <a:moveTo>
                    <a:pt x="0" y="0"/>
                  </a:moveTo>
                  <a:cubicBezTo>
                    <a:pt x="41917" y="53733"/>
                    <a:pt x="42214" y="55920"/>
                    <a:pt x="85830" y="75621"/>
                  </a:cubicBezTo>
                  <a:cubicBezTo>
                    <a:pt x="129446" y="95322"/>
                    <a:pt x="177265" y="115197"/>
                    <a:pt x="261698" y="118209"/>
                  </a:cubicBezTo>
                  <a:cubicBezTo>
                    <a:pt x="346131" y="121221"/>
                    <a:pt x="517098" y="15686"/>
                    <a:pt x="573064" y="7565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D47E7810-FC33-7ACD-DB14-B06416D1BFA7}"/>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02" name="Group 101">
              <a:extLst>
                <a:ext uri="{FF2B5EF4-FFF2-40B4-BE49-F238E27FC236}">
                  <a16:creationId xmlns:a16="http://schemas.microsoft.com/office/drawing/2014/main" id="{56B0E197-41DA-9F1E-C81D-1F7EDD573490}"/>
                </a:ext>
              </a:extLst>
            </p:cNvPr>
            <p:cNvGrpSpPr/>
            <p:nvPr/>
          </p:nvGrpSpPr>
          <p:grpSpPr>
            <a:xfrm>
              <a:off x="7678519" y="3919982"/>
              <a:ext cx="239814" cy="404255"/>
              <a:chOff x="5541091" y="5149144"/>
              <a:chExt cx="239814" cy="404255"/>
            </a:xfrm>
          </p:grpSpPr>
          <p:sp>
            <p:nvSpPr>
              <p:cNvPr id="103" name="Oval 102">
                <a:extLst>
                  <a:ext uri="{FF2B5EF4-FFF2-40B4-BE49-F238E27FC236}">
                    <a16:creationId xmlns:a16="http://schemas.microsoft.com/office/drawing/2014/main" id="{852D20B2-5995-ADDE-8692-225A9B9AE33B}"/>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Oval 103">
                <a:extLst>
                  <a:ext uri="{FF2B5EF4-FFF2-40B4-BE49-F238E27FC236}">
                    <a16:creationId xmlns:a16="http://schemas.microsoft.com/office/drawing/2014/main" id="{ED7A9284-AE8D-EA47-A086-8A82FF1D543F}"/>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4205E44A-E73B-6BFB-A70B-440CA797B62E}"/>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6" name="Freeform: Shape 105">
                <a:extLst>
                  <a:ext uri="{FF2B5EF4-FFF2-40B4-BE49-F238E27FC236}">
                    <a16:creationId xmlns:a16="http://schemas.microsoft.com/office/drawing/2014/main" id="{5E721BD8-D0D8-9074-4B55-9A4EBA7E0416}"/>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7" name="Freeform: Shape 106">
                <a:extLst>
                  <a:ext uri="{FF2B5EF4-FFF2-40B4-BE49-F238E27FC236}">
                    <a16:creationId xmlns:a16="http://schemas.microsoft.com/office/drawing/2014/main" id="{7C05671A-9E1F-C8D4-A392-2FEEC6AA0C7A}"/>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8" name="Group 107">
              <a:extLst>
                <a:ext uri="{FF2B5EF4-FFF2-40B4-BE49-F238E27FC236}">
                  <a16:creationId xmlns:a16="http://schemas.microsoft.com/office/drawing/2014/main" id="{9BE46C3E-F136-121E-0C45-8EEBA2B91924}"/>
                </a:ext>
              </a:extLst>
            </p:cNvPr>
            <p:cNvGrpSpPr/>
            <p:nvPr/>
          </p:nvGrpSpPr>
          <p:grpSpPr>
            <a:xfrm>
              <a:off x="8086138" y="3907318"/>
              <a:ext cx="239814" cy="404255"/>
              <a:chOff x="5541091" y="5149144"/>
              <a:chExt cx="239814" cy="404255"/>
            </a:xfrm>
          </p:grpSpPr>
          <p:sp>
            <p:nvSpPr>
              <p:cNvPr id="109" name="Oval 108">
                <a:extLst>
                  <a:ext uri="{FF2B5EF4-FFF2-40B4-BE49-F238E27FC236}">
                    <a16:creationId xmlns:a16="http://schemas.microsoft.com/office/drawing/2014/main" id="{99D754E0-679A-93FF-0B1C-A9372F388D46}"/>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0" name="Oval 109">
                <a:extLst>
                  <a:ext uri="{FF2B5EF4-FFF2-40B4-BE49-F238E27FC236}">
                    <a16:creationId xmlns:a16="http://schemas.microsoft.com/office/drawing/2014/main" id="{55F90630-3F01-C58F-6A88-A01463A045DB}"/>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1" name="Oval 110">
                <a:extLst>
                  <a:ext uri="{FF2B5EF4-FFF2-40B4-BE49-F238E27FC236}">
                    <a16:creationId xmlns:a16="http://schemas.microsoft.com/office/drawing/2014/main" id="{2CFF53C2-43F7-EF31-79E3-80E97D5A47E1}"/>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2" name="Freeform: Shape 111">
                <a:extLst>
                  <a:ext uri="{FF2B5EF4-FFF2-40B4-BE49-F238E27FC236}">
                    <a16:creationId xmlns:a16="http://schemas.microsoft.com/office/drawing/2014/main" id="{CAD12519-9715-EFF7-A468-B8B5CC5255ED}"/>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DCFCF4DD-9D6F-AAE8-343C-7F784D04767C}"/>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sp>
        <p:nvSpPr>
          <p:cNvPr id="118" name="Oval 117">
            <a:extLst>
              <a:ext uri="{FF2B5EF4-FFF2-40B4-BE49-F238E27FC236}">
                <a16:creationId xmlns:a16="http://schemas.microsoft.com/office/drawing/2014/main" id="{87E251D1-A6FA-2EA6-4D9F-4040456DDE7F}"/>
              </a:ext>
            </a:extLst>
          </p:cNvPr>
          <p:cNvSpPr/>
          <p:nvPr/>
        </p:nvSpPr>
        <p:spPr>
          <a:xfrm>
            <a:off x="5139543" y="3949387"/>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9" name="Oval 118">
            <a:extLst>
              <a:ext uri="{FF2B5EF4-FFF2-40B4-BE49-F238E27FC236}">
                <a16:creationId xmlns:a16="http://schemas.microsoft.com/office/drawing/2014/main" id="{D4B5E7DA-CCC0-479C-63C4-E8C654AD53DD}"/>
              </a:ext>
            </a:extLst>
          </p:cNvPr>
          <p:cNvSpPr/>
          <p:nvPr/>
        </p:nvSpPr>
        <p:spPr>
          <a:xfrm>
            <a:off x="6618040" y="3970155"/>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0" name="Oval 119">
            <a:extLst>
              <a:ext uri="{FF2B5EF4-FFF2-40B4-BE49-F238E27FC236}">
                <a16:creationId xmlns:a16="http://schemas.microsoft.com/office/drawing/2014/main" id="{D7041409-73CB-B3BF-FAD8-F0947D8D8775}"/>
              </a:ext>
            </a:extLst>
          </p:cNvPr>
          <p:cNvSpPr/>
          <p:nvPr/>
        </p:nvSpPr>
        <p:spPr>
          <a:xfrm>
            <a:off x="8080317" y="3956583"/>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21" name="Group 120">
            <a:extLst>
              <a:ext uri="{FF2B5EF4-FFF2-40B4-BE49-F238E27FC236}">
                <a16:creationId xmlns:a16="http://schemas.microsoft.com/office/drawing/2014/main" id="{23DF15E5-A7D2-F949-FE5A-A9EE9F4E35DD}"/>
              </a:ext>
            </a:extLst>
          </p:cNvPr>
          <p:cNvGrpSpPr/>
          <p:nvPr/>
        </p:nvGrpSpPr>
        <p:grpSpPr>
          <a:xfrm>
            <a:off x="5776588" y="4234362"/>
            <a:ext cx="1117197" cy="212678"/>
            <a:chOff x="2774116" y="4217804"/>
            <a:chExt cx="1117197" cy="212678"/>
          </a:xfrm>
        </p:grpSpPr>
        <p:sp>
          <p:nvSpPr>
            <p:cNvPr id="123" name="Freeform: Shape 122">
              <a:extLst>
                <a:ext uri="{FF2B5EF4-FFF2-40B4-BE49-F238E27FC236}">
                  <a16:creationId xmlns:a16="http://schemas.microsoft.com/office/drawing/2014/main" id="{8C825737-6CDE-E9A9-9553-EE8B48E5FCDD}"/>
                </a:ext>
              </a:extLst>
            </p:cNvPr>
            <p:cNvSpPr/>
            <p:nvPr/>
          </p:nvSpPr>
          <p:spPr>
            <a:xfrm flipH="1">
              <a:off x="2774116" y="4226095"/>
              <a:ext cx="597196" cy="139217"/>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6442 h 227450"/>
                <a:gd name="connsiteX1" fmla="*/ 217527 w 581733"/>
                <a:gd name="connsiteY1" fmla="*/ 56764 h 227450"/>
                <a:gd name="connsiteX2" fmla="*/ 410855 w 581733"/>
                <a:gd name="connsiteY2" fmla="*/ 7842 h 227450"/>
                <a:gd name="connsiteX3" fmla="*/ 581733 w 581733"/>
                <a:gd name="connsiteY3" fmla="*/ 227450 h 227450"/>
              </a:gdLst>
              <a:ahLst/>
              <a:cxnLst>
                <a:cxn ang="0">
                  <a:pos x="connsiteX0" y="connsiteY0"/>
                </a:cxn>
                <a:cxn ang="0">
                  <a:pos x="connsiteX1" y="connsiteY1"/>
                </a:cxn>
                <a:cxn ang="0">
                  <a:pos x="connsiteX2" y="connsiteY2"/>
                </a:cxn>
                <a:cxn ang="0">
                  <a:pos x="connsiteX3" y="connsiteY3"/>
                </a:cxn>
              </a:cxnLst>
              <a:rect l="l" t="t" r="r" b="b"/>
              <a:pathLst>
                <a:path w="581733" h="227450">
                  <a:moveTo>
                    <a:pt x="0" y="96442"/>
                  </a:moveTo>
                  <a:cubicBezTo>
                    <a:pt x="62983" y="138038"/>
                    <a:pt x="144156" y="104365"/>
                    <a:pt x="217527" y="56764"/>
                  </a:cubicBezTo>
                  <a:cubicBezTo>
                    <a:pt x="290898" y="9163"/>
                    <a:pt x="332845" y="-12989"/>
                    <a:pt x="410855" y="7842"/>
                  </a:cubicBezTo>
                  <a:cubicBezTo>
                    <a:pt x="488865" y="28673"/>
                    <a:pt x="534067" y="143630"/>
                    <a:pt x="581733" y="227450"/>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4" name="Freeform: Shape 123">
              <a:extLst>
                <a:ext uri="{FF2B5EF4-FFF2-40B4-BE49-F238E27FC236}">
                  <a16:creationId xmlns:a16="http://schemas.microsoft.com/office/drawing/2014/main" id="{B4527752-E162-2EEA-9B0F-9F136599D65A}"/>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5" name="Freeform: Shape 124">
              <a:extLst>
                <a:ext uri="{FF2B5EF4-FFF2-40B4-BE49-F238E27FC236}">
                  <a16:creationId xmlns:a16="http://schemas.microsoft.com/office/drawing/2014/main" id="{393AB1AD-4821-2C26-CE8B-6D858E11672B}"/>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6" name="Group 45">
            <a:extLst>
              <a:ext uri="{FF2B5EF4-FFF2-40B4-BE49-F238E27FC236}">
                <a16:creationId xmlns:a16="http://schemas.microsoft.com/office/drawing/2014/main" id="{F9A1B852-BC62-9FF0-E723-022CE5037C90}"/>
              </a:ext>
            </a:extLst>
          </p:cNvPr>
          <p:cNvGrpSpPr/>
          <p:nvPr/>
        </p:nvGrpSpPr>
        <p:grpSpPr>
          <a:xfrm>
            <a:off x="7231947" y="4220533"/>
            <a:ext cx="1117197" cy="212678"/>
            <a:chOff x="2774116" y="4217804"/>
            <a:chExt cx="1117197" cy="212678"/>
          </a:xfrm>
        </p:grpSpPr>
        <p:sp>
          <p:nvSpPr>
            <p:cNvPr id="50" name="Freeform: Shape 49">
              <a:extLst>
                <a:ext uri="{FF2B5EF4-FFF2-40B4-BE49-F238E27FC236}">
                  <a16:creationId xmlns:a16="http://schemas.microsoft.com/office/drawing/2014/main" id="{7825D420-2797-0241-5481-B84E855BB5BA}"/>
                </a:ext>
              </a:extLst>
            </p:cNvPr>
            <p:cNvSpPr/>
            <p:nvPr/>
          </p:nvSpPr>
          <p:spPr>
            <a:xfrm flipH="1">
              <a:off x="2774116" y="4225369"/>
              <a:ext cx="597196" cy="1399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7628 h 228636"/>
                <a:gd name="connsiteX1" fmla="*/ 233018 w 581733"/>
                <a:gd name="connsiteY1" fmla="*/ 51453 h 228636"/>
                <a:gd name="connsiteX2" fmla="*/ 410855 w 581733"/>
                <a:gd name="connsiteY2" fmla="*/ 9028 h 228636"/>
                <a:gd name="connsiteX3" fmla="*/ 581733 w 581733"/>
                <a:gd name="connsiteY3" fmla="*/ 228636 h 228636"/>
              </a:gdLst>
              <a:ahLst/>
              <a:cxnLst>
                <a:cxn ang="0">
                  <a:pos x="connsiteX0" y="connsiteY0"/>
                </a:cxn>
                <a:cxn ang="0">
                  <a:pos x="connsiteX1" y="connsiteY1"/>
                </a:cxn>
                <a:cxn ang="0">
                  <a:pos x="connsiteX2" y="connsiteY2"/>
                </a:cxn>
                <a:cxn ang="0">
                  <a:pos x="connsiteX3" y="connsiteY3"/>
                </a:cxn>
              </a:cxnLst>
              <a:rect l="l" t="t" r="r" b="b"/>
              <a:pathLst>
                <a:path w="581733" h="228636">
                  <a:moveTo>
                    <a:pt x="0" y="97628"/>
                  </a:moveTo>
                  <a:cubicBezTo>
                    <a:pt x="62983" y="139224"/>
                    <a:pt x="159647" y="99054"/>
                    <a:pt x="233018" y="51453"/>
                  </a:cubicBezTo>
                  <a:cubicBezTo>
                    <a:pt x="306389" y="3852"/>
                    <a:pt x="332845" y="-11803"/>
                    <a:pt x="410855" y="9028"/>
                  </a:cubicBezTo>
                  <a:cubicBezTo>
                    <a:pt x="488865" y="29859"/>
                    <a:pt x="534067" y="144816"/>
                    <a:pt x="581733" y="228636"/>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8FAB4C87-7E00-EF44-FADA-DC725D098D68}"/>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3FD8C643-F669-4DC7-2AD2-C9441CBAA0AC}"/>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3" name="Freeform: Shape 52">
            <a:extLst>
              <a:ext uri="{FF2B5EF4-FFF2-40B4-BE49-F238E27FC236}">
                <a16:creationId xmlns:a16="http://schemas.microsoft.com/office/drawing/2014/main" id="{A537CC0E-F340-B2D2-903B-A008002DD03E}"/>
              </a:ext>
            </a:extLst>
          </p:cNvPr>
          <p:cNvSpPr/>
          <p:nvPr/>
        </p:nvSpPr>
        <p:spPr>
          <a:xfrm flipH="1">
            <a:off x="4300892" y="4226144"/>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Freeform: Shape 53">
            <a:extLst>
              <a:ext uri="{FF2B5EF4-FFF2-40B4-BE49-F238E27FC236}">
                <a16:creationId xmlns:a16="http://schemas.microsoft.com/office/drawing/2014/main" id="{2CD9BCB5-693D-095A-ED9B-5CD806BEB290}"/>
              </a:ext>
            </a:extLst>
          </p:cNvPr>
          <p:cNvSpPr/>
          <p:nvPr/>
        </p:nvSpPr>
        <p:spPr>
          <a:xfrm flipH="1">
            <a:off x="5779365" y="4245419"/>
            <a:ext cx="597196" cy="139217"/>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6442 h 227450"/>
              <a:gd name="connsiteX1" fmla="*/ 217527 w 581733"/>
              <a:gd name="connsiteY1" fmla="*/ 56764 h 227450"/>
              <a:gd name="connsiteX2" fmla="*/ 410855 w 581733"/>
              <a:gd name="connsiteY2" fmla="*/ 7842 h 227450"/>
              <a:gd name="connsiteX3" fmla="*/ 581733 w 581733"/>
              <a:gd name="connsiteY3" fmla="*/ 227450 h 227450"/>
            </a:gdLst>
            <a:ahLst/>
            <a:cxnLst>
              <a:cxn ang="0">
                <a:pos x="connsiteX0" y="connsiteY0"/>
              </a:cxn>
              <a:cxn ang="0">
                <a:pos x="connsiteX1" y="connsiteY1"/>
              </a:cxn>
              <a:cxn ang="0">
                <a:pos x="connsiteX2" y="connsiteY2"/>
              </a:cxn>
              <a:cxn ang="0">
                <a:pos x="connsiteX3" y="connsiteY3"/>
              </a:cxn>
            </a:cxnLst>
            <a:rect l="l" t="t" r="r" b="b"/>
            <a:pathLst>
              <a:path w="581733" h="227450">
                <a:moveTo>
                  <a:pt x="0" y="96442"/>
                </a:moveTo>
                <a:cubicBezTo>
                  <a:pt x="62983" y="138038"/>
                  <a:pt x="144156" y="104365"/>
                  <a:pt x="217527" y="56764"/>
                </a:cubicBezTo>
                <a:cubicBezTo>
                  <a:pt x="290898" y="9163"/>
                  <a:pt x="332845" y="-12989"/>
                  <a:pt x="410855" y="7842"/>
                </a:cubicBezTo>
                <a:cubicBezTo>
                  <a:pt x="488865" y="28673"/>
                  <a:pt x="534067" y="143630"/>
                  <a:pt x="581733" y="227450"/>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EDE61AC6-9C40-B29A-0EC8-095E4BA0B214}"/>
              </a:ext>
            </a:extLst>
          </p:cNvPr>
          <p:cNvSpPr/>
          <p:nvPr/>
        </p:nvSpPr>
        <p:spPr>
          <a:xfrm flipH="1">
            <a:off x="7230565" y="4226717"/>
            <a:ext cx="597196" cy="1399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7628 h 228636"/>
              <a:gd name="connsiteX1" fmla="*/ 233018 w 581733"/>
              <a:gd name="connsiteY1" fmla="*/ 51453 h 228636"/>
              <a:gd name="connsiteX2" fmla="*/ 410855 w 581733"/>
              <a:gd name="connsiteY2" fmla="*/ 9028 h 228636"/>
              <a:gd name="connsiteX3" fmla="*/ 581733 w 581733"/>
              <a:gd name="connsiteY3" fmla="*/ 228636 h 228636"/>
            </a:gdLst>
            <a:ahLst/>
            <a:cxnLst>
              <a:cxn ang="0">
                <a:pos x="connsiteX0" y="connsiteY0"/>
              </a:cxn>
              <a:cxn ang="0">
                <a:pos x="connsiteX1" y="connsiteY1"/>
              </a:cxn>
              <a:cxn ang="0">
                <a:pos x="connsiteX2" y="connsiteY2"/>
              </a:cxn>
              <a:cxn ang="0">
                <a:pos x="connsiteX3" y="connsiteY3"/>
              </a:cxn>
            </a:cxnLst>
            <a:rect l="l" t="t" r="r" b="b"/>
            <a:pathLst>
              <a:path w="581733" h="228636">
                <a:moveTo>
                  <a:pt x="0" y="97628"/>
                </a:moveTo>
                <a:cubicBezTo>
                  <a:pt x="62983" y="139224"/>
                  <a:pt x="159647" y="99054"/>
                  <a:pt x="233018" y="51453"/>
                </a:cubicBezTo>
                <a:cubicBezTo>
                  <a:pt x="306389" y="3852"/>
                  <a:pt x="332845" y="-11803"/>
                  <a:pt x="410855" y="9028"/>
                </a:cubicBezTo>
                <a:cubicBezTo>
                  <a:pt x="488865" y="29859"/>
                  <a:pt x="534067" y="144816"/>
                  <a:pt x="581733" y="228636"/>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1D4508CA-C2D9-5C95-E6F9-5570FF25D65D}"/>
              </a:ext>
            </a:extLst>
          </p:cNvPr>
          <p:cNvSpPr/>
          <p:nvPr/>
        </p:nvSpPr>
        <p:spPr>
          <a:xfrm flipH="1">
            <a:off x="8794949" y="4234542"/>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4E6FE18E-0723-DA48-BF28-AFB3A47D7862}"/>
              </a:ext>
            </a:extLst>
          </p:cNvPr>
          <p:cNvSpPr/>
          <p:nvPr/>
        </p:nvSpPr>
        <p:spPr>
          <a:xfrm flipH="1">
            <a:off x="8794948" y="4246612"/>
            <a:ext cx="941139" cy="1563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57366"/>
              <a:gd name="connsiteX1" fmla="*/ 134247 w 640847"/>
              <a:gd name="connsiteY1" fmla="*/ 96672 h 157366"/>
              <a:gd name="connsiteX2" fmla="*/ 329481 w 640847"/>
              <a:gd name="connsiteY2" fmla="*/ 157303 h 157366"/>
              <a:gd name="connsiteX3" fmla="*/ 640847 w 640847"/>
              <a:gd name="connsiteY3" fmla="*/ 114746 h 157366"/>
              <a:gd name="connsiteX0" fmla="*/ 0 w 640847"/>
              <a:gd name="connsiteY0" fmla="*/ 0 h 157366"/>
              <a:gd name="connsiteX1" fmla="*/ 153613 w 640847"/>
              <a:gd name="connsiteY1" fmla="*/ 114715 h 157366"/>
              <a:gd name="connsiteX2" fmla="*/ 329481 w 640847"/>
              <a:gd name="connsiteY2" fmla="*/ 157303 h 157366"/>
              <a:gd name="connsiteX3" fmla="*/ 640847 w 640847"/>
              <a:gd name="connsiteY3" fmla="*/ 114746 h 157366"/>
              <a:gd name="connsiteX0" fmla="*/ 0 w 573064"/>
              <a:gd name="connsiteY0" fmla="*/ 0 h 118272"/>
              <a:gd name="connsiteX1" fmla="*/ 85830 w 573064"/>
              <a:gd name="connsiteY1" fmla="*/ 75621 h 118272"/>
              <a:gd name="connsiteX2" fmla="*/ 261698 w 573064"/>
              <a:gd name="connsiteY2" fmla="*/ 118209 h 118272"/>
              <a:gd name="connsiteX3" fmla="*/ 573064 w 573064"/>
              <a:gd name="connsiteY3" fmla="*/ 75652 h 118272"/>
            </a:gdLst>
            <a:ahLst/>
            <a:cxnLst>
              <a:cxn ang="0">
                <a:pos x="connsiteX0" y="connsiteY0"/>
              </a:cxn>
              <a:cxn ang="0">
                <a:pos x="connsiteX1" y="connsiteY1"/>
              </a:cxn>
              <a:cxn ang="0">
                <a:pos x="connsiteX2" y="connsiteY2"/>
              </a:cxn>
              <a:cxn ang="0">
                <a:pos x="connsiteX3" y="connsiteY3"/>
              </a:cxn>
            </a:cxnLst>
            <a:rect l="l" t="t" r="r" b="b"/>
            <a:pathLst>
              <a:path w="573064" h="118272">
                <a:moveTo>
                  <a:pt x="0" y="0"/>
                </a:moveTo>
                <a:cubicBezTo>
                  <a:pt x="41917" y="53733"/>
                  <a:pt x="42214" y="55920"/>
                  <a:pt x="85830" y="75621"/>
                </a:cubicBezTo>
                <a:cubicBezTo>
                  <a:pt x="129446" y="95322"/>
                  <a:pt x="177265" y="115197"/>
                  <a:pt x="261698" y="118209"/>
                </a:cubicBezTo>
                <a:cubicBezTo>
                  <a:pt x="346131" y="121221"/>
                  <a:pt x="517098" y="15686"/>
                  <a:pt x="573064" y="75652"/>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28" name="Group 127">
            <a:extLst>
              <a:ext uri="{FF2B5EF4-FFF2-40B4-BE49-F238E27FC236}">
                <a16:creationId xmlns:a16="http://schemas.microsoft.com/office/drawing/2014/main" id="{A729E943-198D-0E2D-5601-AE4F616922D0}"/>
              </a:ext>
            </a:extLst>
          </p:cNvPr>
          <p:cNvGrpSpPr/>
          <p:nvPr/>
        </p:nvGrpSpPr>
        <p:grpSpPr>
          <a:xfrm>
            <a:off x="9203814" y="3921063"/>
            <a:ext cx="239814" cy="404255"/>
            <a:chOff x="8371934" y="4605402"/>
            <a:chExt cx="239814" cy="404255"/>
          </a:xfrm>
        </p:grpSpPr>
        <p:sp>
          <p:nvSpPr>
            <p:cNvPr id="59" name="Oval 58">
              <a:extLst>
                <a:ext uri="{FF2B5EF4-FFF2-40B4-BE49-F238E27FC236}">
                  <a16:creationId xmlns:a16="http://schemas.microsoft.com/office/drawing/2014/main" id="{653D3E94-C754-F847-E59A-FB0D86E8B308}"/>
                </a:ext>
              </a:extLst>
            </p:cNvPr>
            <p:cNvSpPr/>
            <p:nvPr/>
          </p:nvSpPr>
          <p:spPr>
            <a:xfrm>
              <a:off x="8371934" y="4605402"/>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Oval 62">
              <a:extLst>
                <a:ext uri="{FF2B5EF4-FFF2-40B4-BE49-F238E27FC236}">
                  <a16:creationId xmlns:a16="http://schemas.microsoft.com/office/drawing/2014/main" id="{B9EDEC5F-14C8-10C1-905C-DC12E1AA9483}"/>
                </a:ext>
              </a:extLst>
            </p:cNvPr>
            <p:cNvSpPr/>
            <p:nvPr/>
          </p:nvSpPr>
          <p:spPr>
            <a:xfrm>
              <a:off x="8478577" y="4664617"/>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9" name="Oval 68">
              <a:extLst>
                <a:ext uri="{FF2B5EF4-FFF2-40B4-BE49-F238E27FC236}">
                  <a16:creationId xmlns:a16="http://schemas.microsoft.com/office/drawing/2014/main" id="{66412BB4-8E47-10A2-3354-7A528A48C034}"/>
                </a:ext>
              </a:extLst>
            </p:cNvPr>
            <p:cNvSpPr/>
            <p:nvPr/>
          </p:nvSpPr>
          <p:spPr>
            <a:xfrm>
              <a:off x="8482249" y="4920809"/>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4" name="Freeform: Shape 113">
              <a:extLst>
                <a:ext uri="{FF2B5EF4-FFF2-40B4-BE49-F238E27FC236}">
                  <a16:creationId xmlns:a16="http://schemas.microsoft.com/office/drawing/2014/main" id="{44AAA99B-7686-2DA4-CA9B-64871B05A77C}"/>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5" name="Freeform: Shape 114">
              <a:extLst>
                <a:ext uri="{FF2B5EF4-FFF2-40B4-BE49-F238E27FC236}">
                  <a16:creationId xmlns:a16="http://schemas.microsoft.com/office/drawing/2014/main" id="{F6331FE7-CA4D-72E9-86F0-12E49035C246}"/>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29" name="Group 128">
            <a:extLst>
              <a:ext uri="{FF2B5EF4-FFF2-40B4-BE49-F238E27FC236}">
                <a16:creationId xmlns:a16="http://schemas.microsoft.com/office/drawing/2014/main" id="{74D52527-9D85-93AA-4E6B-2E25334F969F}"/>
              </a:ext>
            </a:extLst>
          </p:cNvPr>
          <p:cNvGrpSpPr/>
          <p:nvPr/>
        </p:nvGrpSpPr>
        <p:grpSpPr>
          <a:xfrm>
            <a:off x="9609427" y="3906617"/>
            <a:ext cx="239814" cy="404255"/>
            <a:chOff x="8371934" y="4605402"/>
            <a:chExt cx="239814" cy="404255"/>
          </a:xfrm>
        </p:grpSpPr>
        <p:sp>
          <p:nvSpPr>
            <p:cNvPr id="130" name="Oval 129">
              <a:extLst>
                <a:ext uri="{FF2B5EF4-FFF2-40B4-BE49-F238E27FC236}">
                  <a16:creationId xmlns:a16="http://schemas.microsoft.com/office/drawing/2014/main" id="{4AF38626-3B88-9B34-8330-918CAD9F6325}"/>
                </a:ext>
              </a:extLst>
            </p:cNvPr>
            <p:cNvSpPr/>
            <p:nvPr/>
          </p:nvSpPr>
          <p:spPr>
            <a:xfrm>
              <a:off x="8371934" y="4605402"/>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1" name="Oval 130">
              <a:extLst>
                <a:ext uri="{FF2B5EF4-FFF2-40B4-BE49-F238E27FC236}">
                  <a16:creationId xmlns:a16="http://schemas.microsoft.com/office/drawing/2014/main" id="{E05D090A-CCD8-F0B8-F10E-6D58F9CD7B4B}"/>
                </a:ext>
              </a:extLst>
            </p:cNvPr>
            <p:cNvSpPr/>
            <p:nvPr/>
          </p:nvSpPr>
          <p:spPr>
            <a:xfrm>
              <a:off x="8478577" y="4664617"/>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2" name="Oval 131">
              <a:extLst>
                <a:ext uri="{FF2B5EF4-FFF2-40B4-BE49-F238E27FC236}">
                  <a16:creationId xmlns:a16="http://schemas.microsoft.com/office/drawing/2014/main" id="{6A9DAB24-0A72-7A5D-3186-885B6923642E}"/>
                </a:ext>
              </a:extLst>
            </p:cNvPr>
            <p:cNvSpPr/>
            <p:nvPr/>
          </p:nvSpPr>
          <p:spPr>
            <a:xfrm>
              <a:off x="8482249" y="4920809"/>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3" name="Freeform: Shape 132">
              <a:extLst>
                <a:ext uri="{FF2B5EF4-FFF2-40B4-BE49-F238E27FC236}">
                  <a16:creationId xmlns:a16="http://schemas.microsoft.com/office/drawing/2014/main" id="{13C56CE5-C337-324E-BA0F-3D4A03ED5211}"/>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4" name="Freeform: Shape 133">
              <a:extLst>
                <a:ext uri="{FF2B5EF4-FFF2-40B4-BE49-F238E27FC236}">
                  <a16:creationId xmlns:a16="http://schemas.microsoft.com/office/drawing/2014/main" id="{2798CC05-D012-8BAD-7D50-9DE0FF1270A6}"/>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6" name="TextBox 115">
            <a:extLst>
              <a:ext uri="{FF2B5EF4-FFF2-40B4-BE49-F238E27FC236}">
                <a16:creationId xmlns:a16="http://schemas.microsoft.com/office/drawing/2014/main" id="{4A9913F1-1071-7D74-A7A8-79AD63F43851}"/>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122" name="TextBox 121">
            <a:extLst>
              <a:ext uri="{FF2B5EF4-FFF2-40B4-BE49-F238E27FC236}">
                <a16:creationId xmlns:a16="http://schemas.microsoft.com/office/drawing/2014/main" id="{04D7CF5D-440E-4597-D751-4FA64347C9E0}"/>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126" name="TextBox 125">
            <a:extLst>
              <a:ext uri="{FF2B5EF4-FFF2-40B4-BE49-F238E27FC236}">
                <a16:creationId xmlns:a16="http://schemas.microsoft.com/office/drawing/2014/main" id="{F6C81DA0-3D27-37C0-CB1F-4C45EBAC9AEA}"/>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27" name="Straight Arrow Connector 126">
            <a:extLst>
              <a:ext uri="{FF2B5EF4-FFF2-40B4-BE49-F238E27FC236}">
                <a16:creationId xmlns:a16="http://schemas.microsoft.com/office/drawing/2014/main" id="{06E38772-F0EA-65D6-96F4-AC710D25F440}"/>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35" name="Straight Arrow Connector 134">
            <a:extLst>
              <a:ext uri="{FF2B5EF4-FFF2-40B4-BE49-F238E27FC236}">
                <a16:creationId xmlns:a16="http://schemas.microsoft.com/office/drawing/2014/main" id="{DB146142-1000-0C4C-BCD0-B461DC0D7A94}"/>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36" name="Straight Arrow Connector 135">
            <a:extLst>
              <a:ext uri="{FF2B5EF4-FFF2-40B4-BE49-F238E27FC236}">
                <a16:creationId xmlns:a16="http://schemas.microsoft.com/office/drawing/2014/main" id="{B324B3D1-C832-B4A7-3A1C-06FA85B482C1}"/>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B9F63031-2A0E-4939-1ECF-E540AEB804D2}"/>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8" name="Title 1">
                <a:extLst>
                  <a:ext uri="{FF2B5EF4-FFF2-40B4-BE49-F238E27FC236}">
                    <a16:creationId xmlns:a16="http://schemas.microsoft.com/office/drawing/2014/main" id="{B9F63031-2A0E-4939-1ECF-E540AEB804D2}"/>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46CAC3D4-6175-711E-83D7-60B5300FFFC0}"/>
              </a:ext>
            </a:extLst>
          </p:cNvPr>
          <p:cNvSpPr>
            <a:spLocks noGrp="1"/>
          </p:cNvSpPr>
          <p:nvPr>
            <p:ph type="sldNum" sz="quarter" idx="12"/>
          </p:nvPr>
        </p:nvSpPr>
        <p:spPr/>
        <p:txBody>
          <a:bodyPr/>
          <a:lstStyle/>
          <a:p>
            <a:fld id="{F554FE33-57BC-AC46-850E-1C1298FC3260}" type="slidenum">
              <a:rPr lang="en-US" smtClean="0"/>
              <a:t>36</a:t>
            </a:fld>
            <a:endParaRPr lang="en-US"/>
          </a:p>
        </p:txBody>
      </p:sp>
    </p:spTree>
    <p:extLst>
      <p:ext uri="{BB962C8B-B14F-4D97-AF65-F5344CB8AC3E}">
        <p14:creationId xmlns:p14="http://schemas.microsoft.com/office/powerpoint/2010/main" val="2612296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53"/>
                                        </p:tgtEl>
                                      </p:cBhvr>
                                    </p:animEffect>
                                    <p:set>
                                      <p:cBhvr>
                                        <p:cTn id="7" dur="1" fill="hold">
                                          <p:stCondLst>
                                            <p:cond delay="499"/>
                                          </p:stCondLst>
                                        </p:cTn>
                                        <p:tgtEl>
                                          <p:spTgt spid="53"/>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54"/>
                                        </p:tgtEl>
                                      </p:cBhvr>
                                    </p:animEffect>
                                    <p:set>
                                      <p:cBhvr>
                                        <p:cTn id="10" dur="1" fill="hold">
                                          <p:stCondLst>
                                            <p:cond delay="499"/>
                                          </p:stCondLst>
                                        </p:cTn>
                                        <p:tgtEl>
                                          <p:spTgt spid="54"/>
                                        </p:tgtEl>
                                        <p:attrNameLst>
                                          <p:attrName>style.visibility</p:attrName>
                                        </p:attrNameLst>
                                      </p:cBhvr>
                                      <p:to>
                                        <p:strVal val="hidden"/>
                                      </p:to>
                                    </p:set>
                                  </p:childTnLst>
                                </p:cTn>
                              </p:par>
                              <p:par>
                                <p:cTn id="11" presetID="9" presetClass="exit" presetSubtype="0" fill="hold" grpId="0" nodeType="withEffect">
                                  <p:stCondLst>
                                    <p:cond delay="0"/>
                                  </p:stCondLst>
                                  <p:childTnLst>
                                    <p:animEffect transition="out" filter="dissolve">
                                      <p:cBhvr>
                                        <p:cTn id="12" dur="500"/>
                                        <p:tgtEl>
                                          <p:spTgt spid="55"/>
                                        </p:tgtEl>
                                      </p:cBhvr>
                                    </p:animEffect>
                                    <p:set>
                                      <p:cBhvr>
                                        <p:cTn id="13" dur="1" fill="hold">
                                          <p:stCondLst>
                                            <p:cond delay="499"/>
                                          </p:stCondLst>
                                        </p:cTn>
                                        <p:tgtEl>
                                          <p:spTgt spid="55"/>
                                        </p:tgtEl>
                                        <p:attrNameLst>
                                          <p:attrName>style.visibility</p:attrName>
                                        </p:attrNameLst>
                                      </p:cBhvr>
                                      <p:to>
                                        <p:strVal val="hidden"/>
                                      </p:to>
                                    </p:set>
                                  </p:childTnLst>
                                </p:cTn>
                              </p:par>
                              <p:par>
                                <p:cTn id="14" presetID="9" presetClass="exit" presetSubtype="0" fill="hold" grpId="0" nodeType="withEffect">
                                  <p:stCondLst>
                                    <p:cond delay="0"/>
                                  </p:stCondLst>
                                  <p:childTnLst>
                                    <p:animEffect transition="out" filter="dissolve">
                                      <p:cBhvr>
                                        <p:cTn id="15" dur="500"/>
                                        <p:tgtEl>
                                          <p:spTgt spid="56"/>
                                        </p:tgtEl>
                                      </p:cBhvr>
                                    </p:animEffect>
                                    <p:set>
                                      <p:cBhvr>
                                        <p:cTn id="16" dur="1" fill="hold">
                                          <p:stCondLst>
                                            <p:cond delay="499"/>
                                          </p:stCondLst>
                                        </p:cTn>
                                        <p:tgtEl>
                                          <p:spTgt spid="56"/>
                                        </p:tgtEl>
                                        <p:attrNameLst>
                                          <p:attrName>style.visibility</p:attrName>
                                        </p:attrNameLst>
                                      </p:cBhvr>
                                      <p:to>
                                        <p:strVal val="hidden"/>
                                      </p:to>
                                    </p:set>
                                  </p:childTnLst>
                                </p:cTn>
                              </p:par>
                              <p:par>
                                <p:cTn id="17" presetID="9" presetClass="exit" presetSubtype="0" fill="hold" grpId="0" nodeType="withEffect">
                                  <p:stCondLst>
                                    <p:cond delay="0"/>
                                  </p:stCondLst>
                                  <p:childTnLst>
                                    <p:animEffect transition="out" filter="dissolve">
                                      <p:cBhvr>
                                        <p:cTn id="18" dur="500"/>
                                        <p:tgtEl>
                                          <p:spTgt spid="57"/>
                                        </p:tgtEl>
                                      </p:cBhvr>
                                    </p:animEffect>
                                    <p:set>
                                      <p:cBhvr>
                                        <p:cTn id="19" dur="1" fill="hold">
                                          <p:stCondLst>
                                            <p:cond delay="499"/>
                                          </p:stCondLst>
                                        </p:cTn>
                                        <p:tgtEl>
                                          <p:spTgt spid="5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P spid="55" grpId="0" animBg="1"/>
      <p:bldP spid="56" grpId="0" animBg="1"/>
      <p:bldP spid="57" grpId="0" animBg="1"/>
    </p:bldLst>
  </p:timing>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913ACFC2-AACB-7F9A-D2E9-B085BCCEEBE0}"/>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273EC492-7531-56A9-8065-7FF5BCD081D0}"/>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14" idx="4"/>
            <a:endCxn id="49"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12" idx="4"/>
            <a:endCxn id="48"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2" name="Oval 181">
            <a:extLst>
              <a:ext uri="{FF2B5EF4-FFF2-40B4-BE49-F238E27FC236}">
                <a16:creationId xmlns:a16="http://schemas.microsoft.com/office/drawing/2014/main" id="{26B91B41-EA22-1991-C139-698B1416A247}"/>
              </a:ext>
            </a:extLst>
          </p:cNvPr>
          <p:cNvSpPr/>
          <p:nvPr/>
        </p:nvSpPr>
        <p:spPr>
          <a:xfrm>
            <a:off x="2672243"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0D49448E-3396-5639-B949-A51D89F7FB0A}"/>
              </a:ext>
            </a:extLst>
          </p:cNvPr>
          <p:cNvSpPr/>
          <p:nvPr/>
        </p:nvSpPr>
        <p:spPr>
          <a:xfrm>
            <a:off x="3077805"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1" name="Group 260">
            <a:extLst>
              <a:ext uri="{FF2B5EF4-FFF2-40B4-BE49-F238E27FC236}">
                <a16:creationId xmlns:a16="http://schemas.microsoft.com/office/drawing/2014/main" id="{45268ACB-4DD2-6F5B-EAB1-3318D16B1A73}"/>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C80F3129-8D07-420C-2A71-EA72E057636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1D07BC0A-508F-2F8F-D4D9-89206FD2CDE5}"/>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F90CCA4D-B9C1-FFCA-9E93-977923BF84C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CD3DA072-D889-EAEE-8169-0EAAC38130D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620EE1A0-5E10-2B24-28F7-8123D997C6B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727C31C5-4DCD-D472-A514-AC991F2BE61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EAF566A6-9D07-6937-5101-CD2214181AF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7E812A39-18DF-FDC8-BF60-9FF969DA7914}"/>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00E980DC-C386-C923-C001-DDE7B130C420}"/>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C822E84A-FEE6-7C23-469A-C269A74B8AC7}"/>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4C0C0525-9D06-C347-2C54-327FDE0B2C9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28F29CC7-EB7D-13F6-E832-BD1CD1569A9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CA3DE763-A8B3-5723-FA54-BB8AB374441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3CD8961B-682D-3F33-A725-661384ECEC37}"/>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3EBCBF7-10A8-4D0A-E36F-92147CB72771}"/>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EF3223C9-49EE-68CF-4AA1-AB36F8CFFB23}"/>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778F6A41-AA4A-B158-EB21-B993BB92E9F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FB3AE4A7-F52D-94F3-DB39-18D89BCFCC2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1DE7CE60-CD46-218B-555E-7B26877272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0B66A2F2-AD84-F313-0B57-687A6363EE1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8B49D859-A89B-173E-A739-27970CFD85E5}"/>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094B4AF-4644-4A55-8433-296C888CAA6E}"/>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DE1497D8-F988-1244-6ED0-2C0F9820D8FE}"/>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466A1159-862C-8801-8F9B-896C33BAEAD5}"/>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472C554-8516-BBDC-09C7-9697CD9AD58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327794C4-55AF-DB47-BE1A-0DBC34BC517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D0E8EE0A-8ED0-E61E-3E5D-64E1C5892D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432F367-474E-2034-8D3E-373176CFB582}"/>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047D05C-A83E-B616-9753-6518886194E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92" name="Freeform: Shape 391">
            <a:extLst>
              <a:ext uri="{FF2B5EF4-FFF2-40B4-BE49-F238E27FC236}">
                <a16:creationId xmlns:a16="http://schemas.microsoft.com/office/drawing/2014/main" id="{7F4A7997-ADAB-4FA1-2B34-425F3BF86AAC}"/>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07BB4B49-FA6E-FE04-EAB8-334FCBCD75E1}"/>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6" name="Freeform: Shape 405">
            <a:extLst>
              <a:ext uri="{FF2B5EF4-FFF2-40B4-BE49-F238E27FC236}">
                <a16:creationId xmlns:a16="http://schemas.microsoft.com/office/drawing/2014/main" id="{0B184227-DDC3-63B3-64BC-AEA24943F9BA}"/>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A8E3D021-20F2-3578-9B9C-3D46EF66287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ED098415-3A9D-70CE-2FD9-83870B37BEDF}"/>
              </a:ext>
            </a:extLst>
          </p:cNvPr>
          <p:cNvSpPr/>
          <p:nvPr/>
        </p:nvSpPr>
        <p:spPr>
          <a:xfrm>
            <a:off x="2698187" y="2914023"/>
            <a:ext cx="1504079" cy="231905"/>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DD70F748-D5E2-1733-59B6-6A4E9DB2048A}"/>
              </a:ext>
            </a:extLst>
          </p:cNvPr>
          <p:cNvSpPr/>
          <p:nvPr/>
        </p:nvSpPr>
        <p:spPr>
          <a:xfrm>
            <a:off x="3101856" y="2916930"/>
            <a:ext cx="1267797"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2FD15E0B-87A3-7B70-099A-8E8E9C308EF5}"/>
              </a:ext>
            </a:extLst>
          </p:cNvPr>
          <p:cNvSpPr/>
          <p:nvPr/>
        </p:nvSpPr>
        <p:spPr>
          <a:xfrm>
            <a:off x="2894458" y="3165537"/>
            <a:ext cx="2902471" cy="32899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37851" y="142096"/>
                  <a:pt x="389243" y="146903"/>
                </a:cubicBezTo>
                <a:cubicBezTo>
                  <a:pt x="549982" y="152007"/>
                  <a:pt x="710833" y="152558"/>
                  <a:pt x="871628" y="155386"/>
                </a:cubicBezTo>
                <a:cubicBezTo>
                  <a:pt x="1026507" y="159805"/>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4ADA7ACC-E809-6F8D-9B14-6500BDAF1764}"/>
              </a:ext>
            </a:extLst>
          </p:cNvPr>
          <p:cNvSpPr/>
          <p:nvPr/>
        </p:nvSpPr>
        <p:spPr>
          <a:xfrm>
            <a:off x="3101140" y="3167283"/>
            <a:ext cx="4160204" cy="29485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51141" y="158285"/>
                  <a:pt x="237665" y="111467"/>
                  <a:pt x="383892" y="109872"/>
                </a:cubicBezTo>
                <a:lnTo>
                  <a:pt x="870290" y="111621"/>
                </a:lnTo>
                <a:cubicBezTo>
                  <a:pt x="1025837" y="113795"/>
                  <a:pt x="1192278" y="109740"/>
                  <a:pt x="1317177" y="122917"/>
                </a:cubicBezTo>
                <a:cubicBezTo>
                  <a:pt x="1442076" y="136094"/>
                  <a:pt x="1552109" y="185208"/>
                  <a:pt x="1619106" y="288758"/>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696220" y="3162586"/>
            <a:ext cx="1619106" cy="28875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805750" y="4390441"/>
            <a:ext cx="1484857"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143276" y="4379059"/>
            <a:ext cx="1234975" cy="54078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1" name="Freeform: Shape 20">
            <a:extLst>
              <a:ext uri="{FF2B5EF4-FFF2-40B4-BE49-F238E27FC236}">
                <a16:creationId xmlns:a16="http://schemas.microsoft.com/office/drawing/2014/main" id="{60C1E46F-FC10-1696-F611-849D57CA6DEE}"/>
              </a:ext>
            </a:extLst>
          </p:cNvPr>
          <p:cNvSpPr/>
          <p:nvPr/>
        </p:nvSpPr>
        <p:spPr>
          <a:xfrm flipH="1">
            <a:off x="2832349" y="4405011"/>
            <a:ext cx="2924522" cy="49431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43972" y="105352"/>
                  <a:pt x="389243" y="129293"/>
                </a:cubicBezTo>
                <a:cubicBezTo>
                  <a:pt x="534514" y="153234"/>
                  <a:pt x="716749" y="136293"/>
                  <a:pt x="871628" y="143646"/>
                </a:cubicBezTo>
                <a:cubicBezTo>
                  <a:pt x="1026507" y="151000"/>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F5EE8CCF-F67C-7F72-43C7-4A2FD5A74E60}"/>
              </a:ext>
            </a:extLst>
          </p:cNvPr>
          <p:cNvSpPr/>
          <p:nvPr/>
        </p:nvSpPr>
        <p:spPr>
          <a:xfrm flipH="1">
            <a:off x="3170416" y="4396851"/>
            <a:ext cx="2688202" cy="52299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84588" y="94321"/>
                  <a:pt x="99891" y="165159"/>
                  <a:pt x="316617" y="199609"/>
                </a:cubicBezTo>
                <a:cubicBezTo>
                  <a:pt x="533343" y="234059"/>
                  <a:pt x="1083278" y="191844"/>
                  <a:pt x="1300359" y="206702"/>
                </a:cubicBezTo>
                <a:cubicBezTo>
                  <a:pt x="1425258" y="219879"/>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C0E6471E-EBC5-4BCB-0B22-E911760AC489}"/>
              </a:ext>
            </a:extLst>
          </p:cNvPr>
          <p:cNvSpPr/>
          <p:nvPr/>
        </p:nvSpPr>
        <p:spPr>
          <a:xfrm flipH="1">
            <a:off x="2814061" y="4397143"/>
            <a:ext cx="4420047" cy="517330"/>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10560" y="62002"/>
                  <a:pt x="49075" y="96465"/>
                  <a:pt x="263993" y="126863"/>
                </a:cubicBezTo>
                <a:cubicBezTo>
                  <a:pt x="478911" y="157261"/>
                  <a:pt x="988866" y="159159"/>
                  <a:pt x="1289508" y="182386"/>
                </a:cubicBezTo>
                <a:cubicBezTo>
                  <a:pt x="1414407" y="195563"/>
                  <a:pt x="1555798" y="188040"/>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51501C56-DA22-A1B4-D399-FFC0199E53BC}"/>
              </a:ext>
            </a:extLst>
          </p:cNvPr>
          <p:cNvSpPr/>
          <p:nvPr/>
        </p:nvSpPr>
        <p:spPr>
          <a:xfrm flipH="1">
            <a:off x="3221405" y="4390681"/>
            <a:ext cx="4108473" cy="51062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10560" y="62002"/>
                  <a:pt x="71335" y="130914"/>
                  <a:pt x="243301" y="173097"/>
                </a:cubicBezTo>
                <a:cubicBezTo>
                  <a:pt x="415267" y="215280"/>
                  <a:pt x="844535" y="251246"/>
                  <a:pt x="1031794" y="253096"/>
                </a:cubicBezTo>
                <a:cubicBezTo>
                  <a:pt x="1157380" y="254337"/>
                  <a:pt x="1520057" y="223395"/>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B95B98A-1812-7F88-856C-947954F7FB9E}"/>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266A3E-FD60-15D1-6542-DB2EE16D36B6}"/>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993E02C7-74A1-7143-D27D-3C7DB7D7A130}"/>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C13B2ED7-76C7-CC88-D949-D2E20B1349B7}"/>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34D1DC80-D8D8-B1FD-29AC-2BA6DCB6DE1D}"/>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11" name="Group 110">
            <a:extLst>
              <a:ext uri="{FF2B5EF4-FFF2-40B4-BE49-F238E27FC236}">
                <a16:creationId xmlns:a16="http://schemas.microsoft.com/office/drawing/2014/main" id="{66BA38A2-04AA-46B4-C2B3-92399EFEEC54}"/>
              </a:ext>
            </a:extLst>
          </p:cNvPr>
          <p:cNvGrpSpPr/>
          <p:nvPr/>
        </p:nvGrpSpPr>
        <p:grpSpPr>
          <a:xfrm>
            <a:off x="4066141" y="3416344"/>
            <a:ext cx="4365051" cy="1106632"/>
            <a:chOff x="2542140" y="3416344"/>
            <a:chExt cx="4365051" cy="1106632"/>
          </a:xfrm>
        </p:grpSpPr>
        <p:grpSp>
          <p:nvGrpSpPr>
            <p:cNvPr id="117" name="Group 116">
              <a:extLst>
                <a:ext uri="{FF2B5EF4-FFF2-40B4-BE49-F238E27FC236}">
                  <a16:creationId xmlns:a16="http://schemas.microsoft.com/office/drawing/2014/main" id="{88D90963-A31D-EABB-8DCA-B6559C6A42BE}"/>
                </a:ext>
              </a:extLst>
            </p:cNvPr>
            <p:cNvGrpSpPr/>
            <p:nvPr/>
          </p:nvGrpSpPr>
          <p:grpSpPr>
            <a:xfrm>
              <a:off x="2542140" y="3416344"/>
              <a:ext cx="1381499" cy="1079520"/>
              <a:chOff x="2542140" y="3416344"/>
              <a:chExt cx="1381499" cy="1079520"/>
            </a:xfrm>
          </p:grpSpPr>
          <p:sp>
            <p:nvSpPr>
              <p:cNvPr id="263" name="Oval 262">
                <a:extLst>
                  <a:ext uri="{FF2B5EF4-FFF2-40B4-BE49-F238E27FC236}">
                    <a16:creationId xmlns:a16="http://schemas.microsoft.com/office/drawing/2014/main" id="{E3859C5A-8AEE-9829-535C-248C097D3A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1" name="Oval 270">
                <a:extLst>
                  <a:ext uri="{FF2B5EF4-FFF2-40B4-BE49-F238E27FC236}">
                    <a16:creationId xmlns:a16="http://schemas.microsoft.com/office/drawing/2014/main" id="{1A8DE9D8-5644-06F4-FC76-6E351D45B928}"/>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25" name="Oval 324">
              <a:extLst>
                <a:ext uri="{FF2B5EF4-FFF2-40B4-BE49-F238E27FC236}">
                  <a16:creationId xmlns:a16="http://schemas.microsoft.com/office/drawing/2014/main" id="{5A89A09F-CEE2-D888-6855-ABCF94000F18}"/>
                </a:ext>
              </a:extLst>
            </p:cNvPr>
            <p:cNvSpPr/>
            <p:nvPr/>
          </p:nvSpPr>
          <p:spPr>
            <a:xfrm>
              <a:off x="4021636" y="3443456"/>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28" name="Group 327">
              <a:extLst>
                <a:ext uri="{FF2B5EF4-FFF2-40B4-BE49-F238E27FC236}">
                  <a16:creationId xmlns:a16="http://schemas.microsoft.com/office/drawing/2014/main" id="{6000A6D1-216D-824F-ACDE-F2ACAE618771}"/>
                </a:ext>
              </a:extLst>
            </p:cNvPr>
            <p:cNvGrpSpPr/>
            <p:nvPr/>
          </p:nvGrpSpPr>
          <p:grpSpPr>
            <a:xfrm>
              <a:off x="4688303" y="3534709"/>
              <a:ext cx="350874" cy="360389"/>
              <a:chOff x="3195085" y="2057961"/>
              <a:chExt cx="350874" cy="360389"/>
            </a:xfrm>
          </p:grpSpPr>
          <p:sp>
            <p:nvSpPr>
              <p:cNvPr id="348" name="Oval 347">
                <a:extLst>
                  <a:ext uri="{FF2B5EF4-FFF2-40B4-BE49-F238E27FC236}">
                    <a16:creationId xmlns:a16="http://schemas.microsoft.com/office/drawing/2014/main" id="{78E425BA-BB43-B4D2-22C6-1D3C70E16B2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9" name="Oval 348">
                <a:extLst>
                  <a:ext uri="{FF2B5EF4-FFF2-40B4-BE49-F238E27FC236}">
                    <a16:creationId xmlns:a16="http://schemas.microsoft.com/office/drawing/2014/main" id="{0D865E9F-AE58-5BB3-6444-8DC07979106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0" name="Oval 349">
                <a:extLst>
                  <a:ext uri="{FF2B5EF4-FFF2-40B4-BE49-F238E27FC236}">
                    <a16:creationId xmlns:a16="http://schemas.microsoft.com/office/drawing/2014/main" id="{BD615339-3E46-3A81-8A14-FFE9361755D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1" name="Oval 350">
                <a:extLst>
                  <a:ext uri="{FF2B5EF4-FFF2-40B4-BE49-F238E27FC236}">
                    <a16:creationId xmlns:a16="http://schemas.microsoft.com/office/drawing/2014/main" id="{D6DB65D3-78C8-2515-2A5F-39F42CE03FE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52" name="Straight Arrow Connector 351">
                <a:extLst>
                  <a:ext uri="{FF2B5EF4-FFF2-40B4-BE49-F238E27FC236}">
                    <a16:creationId xmlns:a16="http://schemas.microsoft.com/office/drawing/2014/main" id="{C7E956BA-06C4-FDC9-1D2B-4C1483776861}"/>
                  </a:ext>
                </a:extLst>
              </p:cNvPr>
              <p:cNvCxnSpPr>
                <a:cxnSpLocks/>
                <a:stCxn id="350" idx="5"/>
                <a:endCxn id="35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53" name="Straight Arrow Connector 352">
                <a:extLst>
                  <a:ext uri="{FF2B5EF4-FFF2-40B4-BE49-F238E27FC236}">
                    <a16:creationId xmlns:a16="http://schemas.microsoft.com/office/drawing/2014/main" id="{B842C119-0D13-F4A9-9AF4-BC861675D7A9}"/>
                  </a:ext>
                </a:extLst>
              </p:cNvPr>
              <p:cNvCxnSpPr>
                <a:cxnSpLocks/>
                <a:stCxn id="35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78A26B8B-7A90-046A-B7A9-055B3735B848}"/>
                </a:ext>
              </a:extLst>
            </p:cNvPr>
            <p:cNvGrpSpPr/>
            <p:nvPr/>
          </p:nvGrpSpPr>
          <p:grpSpPr>
            <a:xfrm>
              <a:off x="5156639" y="4004260"/>
              <a:ext cx="246496" cy="256646"/>
              <a:chOff x="3255327" y="2091323"/>
              <a:chExt cx="246496" cy="256646"/>
            </a:xfrm>
          </p:grpSpPr>
          <p:sp>
            <p:nvSpPr>
              <p:cNvPr id="343" name="Oval 342">
                <a:extLst>
                  <a:ext uri="{FF2B5EF4-FFF2-40B4-BE49-F238E27FC236}">
                    <a16:creationId xmlns:a16="http://schemas.microsoft.com/office/drawing/2014/main" id="{F2D0D3B2-1054-9DCA-D893-DA5976600EF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4" name="Oval 343">
                <a:extLst>
                  <a:ext uri="{FF2B5EF4-FFF2-40B4-BE49-F238E27FC236}">
                    <a16:creationId xmlns:a16="http://schemas.microsoft.com/office/drawing/2014/main" id="{D05CC2A2-180C-C2AF-4148-8F73F673C64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5" name="Oval 344">
                <a:extLst>
                  <a:ext uri="{FF2B5EF4-FFF2-40B4-BE49-F238E27FC236}">
                    <a16:creationId xmlns:a16="http://schemas.microsoft.com/office/drawing/2014/main" id="{A838E51C-44B5-1C25-1D53-2BB3CC4FE07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6" name="Straight Arrow Connector 345">
                <a:extLst>
                  <a:ext uri="{FF2B5EF4-FFF2-40B4-BE49-F238E27FC236}">
                    <a16:creationId xmlns:a16="http://schemas.microsoft.com/office/drawing/2014/main" id="{45B29AF6-DADE-820E-C0CB-E208BBA934E1}"/>
                  </a:ext>
                </a:extLst>
              </p:cNvPr>
              <p:cNvCxnSpPr>
                <a:cxnSpLocks/>
                <a:stCxn id="34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7" name="Straight Arrow Connector 346">
                <a:extLst>
                  <a:ext uri="{FF2B5EF4-FFF2-40B4-BE49-F238E27FC236}">
                    <a16:creationId xmlns:a16="http://schemas.microsoft.com/office/drawing/2014/main" id="{9988C538-1F80-5042-3B85-950327B958C0}"/>
                  </a:ext>
                </a:extLst>
              </p:cNvPr>
              <p:cNvCxnSpPr>
                <a:cxnSpLocks/>
                <a:stCxn id="344" idx="3"/>
                <a:endCxn id="34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31" name="Oval 330">
              <a:extLst>
                <a:ext uri="{FF2B5EF4-FFF2-40B4-BE49-F238E27FC236}">
                  <a16:creationId xmlns:a16="http://schemas.microsoft.com/office/drawing/2014/main" id="{28036BED-8F05-83E2-A1ED-02CCD2DE5806}"/>
                </a:ext>
              </a:extLst>
            </p:cNvPr>
            <p:cNvSpPr/>
            <p:nvPr/>
          </p:nvSpPr>
          <p:spPr>
            <a:xfrm>
              <a:off x="4239828" y="437560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2" name="Oval 331">
              <a:extLst>
                <a:ext uri="{FF2B5EF4-FFF2-40B4-BE49-F238E27FC236}">
                  <a16:creationId xmlns:a16="http://schemas.microsoft.com/office/drawing/2014/main" id="{ABCBDF02-66D2-FA3F-4E68-3A64427FE4A1}"/>
                </a:ext>
              </a:extLst>
            </p:cNvPr>
            <p:cNvSpPr/>
            <p:nvPr/>
          </p:nvSpPr>
          <p:spPr>
            <a:xfrm>
              <a:off x="4325697" y="437560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3" name="Oval 332">
              <a:extLst>
                <a:ext uri="{FF2B5EF4-FFF2-40B4-BE49-F238E27FC236}">
                  <a16:creationId xmlns:a16="http://schemas.microsoft.com/office/drawing/2014/main" id="{DF3F7856-2E81-DCAE-4F71-7B27E170D63D}"/>
                </a:ext>
              </a:extLst>
            </p:cNvPr>
            <p:cNvSpPr/>
            <p:nvPr/>
          </p:nvSpPr>
          <p:spPr>
            <a:xfrm>
              <a:off x="4196296" y="39128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4" name="Oval 333">
              <a:extLst>
                <a:ext uri="{FF2B5EF4-FFF2-40B4-BE49-F238E27FC236}">
                  <a16:creationId xmlns:a16="http://schemas.microsoft.com/office/drawing/2014/main" id="{D2259D8B-19D1-1516-6A4A-61E4EE8C0FDE}"/>
                </a:ext>
              </a:extLst>
            </p:cNvPr>
            <p:cNvSpPr/>
            <p:nvPr/>
          </p:nvSpPr>
          <p:spPr>
            <a:xfrm>
              <a:off x="4333746" y="39207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5" name="Oval 334">
              <a:extLst>
                <a:ext uri="{FF2B5EF4-FFF2-40B4-BE49-F238E27FC236}">
                  <a16:creationId xmlns:a16="http://schemas.microsoft.com/office/drawing/2014/main" id="{7D00C9EA-11D6-521A-D9E5-323FEF02FB4F}"/>
                </a:ext>
              </a:extLst>
            </p:cNvPr>
            <p:cNvSpPr/>
            <p:nvPr/>
          </p:nvSpPr>
          <p:spPr>
            <a:xfrm>
              <a:off x="4267267" y="347120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5" name="Oval 354">
              <a:extLst>
                <a:ext uri="{FF2B5EF4-FFF2-40B4-BE49-F238E27FC236}">
                  <a16:creationId xmlns:a16="http://schemas.microsoft.com/office/drawing/2014/main" id="{B886FFC0-512A-6858-356E-DC1FD40C7206}"/>
                </a:ext>
              </a:extLst>
            </p:cNvPr>
            <p:cNvSpPr/>
            <p:nvPr/>
          </p:nvSpPr>
          <p:spPr>
            <a:xfrm>
              <a:off x="5481868" y="34216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8" name="Group 357">
              <a:extLst>
                <a:ext uri="{FF2B5EF4-FFF2-40B4-BE49-F238E27FC236}">
                  <a16:creationId xmlns:a16="http://schemas.microsoft.com/office/drawing/2014/main" id="{1B6808E7-1E64-89E0-7091-8F23C522576D}"/>
                </a:ext>
              </a:extLst>
            </p:cNvPr>
            <p:cNvGrpSpPr/>
            <p:nvPr/>
          </p:nvGrpSpPr>
          <p:grpSpPr>
            <a:xfrm>
              <a:off x="6148535" y="3512913"/>
              <a:ext cx="350874" cy="360389"/>
              <a:chOff x="3195085" y="2057961"/>
              <a:chExt cx="350874" cy="360389"/>
            </a:xfrm>
          </p:grpSpPr>
          <p:sp>
            <p:nvSpPr>
              <p:cNvPr id="378" name="Oval 377">
                <a:extLst>
                  <a:ext uri="{FF2B5EF4-FFF2-40B4-BE49-F238E27FC236}">
                    <a16:creationId xmlns:a16="http://schemas.microsoft.com/office/drawing/2014/main" id="{F3308A75-FF95-6D9A-E8B7-9831F494689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9" name="Oval 378">
                <a:extLst>
                  <a:ext uri="{FF2B5EF4-FFF2-40B4-BE49-F238E27FC236}">
                    <a16:creationId xmlns:a16="http://schemas.microsoft.com/office/drawing/2014/main" id="{F55E31CA-D760-261E-15C9-C25AA3B0803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0" name="Oval 379">
                <a:extLst>
                  <a:ext uri="{FF2B5EF4-FFF2-40B4-BE49-F238E27FC236}">
                    <a16:creationId xmlns:a16="http://schemas.microsoft.com/office/drawing/2014/main" id="{16CB48A3-E639-3C15-82A8-AB8F2DFCA0E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1" name="Oval 380">
                <a:extLst>
                  <a:ext uri="{FF2B5EF4-FFF2-40B4-BE49-F238E27FC236}">
                    <a16:creationId xmlns:a16="http://schemas.microsoft.com/office/drawing/2014/main" id="{D134EC56-C09D-D4E4-09AD-15A56687652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82" name="Straight Arrow Connector 381">
                <a:extLst>
                  <a:ext uri="{FF2B5EF4-FFF2-40B4-BE49-F238E27FC236}">
                    <a16:creationId xmlns:a16="http://schemas.microsoft.com/office/drawing/2014/main" id="{89D4E68D-285F-4015-30B0-3972A6264D01}"/>
                  </a:ext>
                </a:extLst>
              </p:cNvPr>
              <p:cNvCxnSpPr>
                <a:cxnSpLocks/>
                <a:stCxn id="380" idx="5"/>
                <a:endCxn id="3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A20AB5AF-AD2D-EE27-0578-EBB8BF36CE2F}"/>
                  </a:ext>
                </a:extLst>
              </p:cNvPr>
              <p:cNvCxnSpPr>
                <a:cxnSpLocks/>
                <a:stCxn id="3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D2B74AFE-88ED-96E6-12EC-9D226B2768EF}"/>
                </a:ext>
              </a:extLst>
            </p:cNvPr>
            <p:cNvGrpSpPr/>
            <p:nvPr/>
          </p:nvGrpSpPr>
          <p:grpSpPr>
            <a:xfrm>
              <a:off x="6616871" y="3982464"/>
              <a:ext cx="246496" cy="256646"/>
              <a:chOff x="3255327" y="2091323"/>
              <a:chExt cx="246496" cy="256646"/>
            </a:xfrm>
          </p:grpSpPr>
          <p:sp>
            <p:nvSpPr>
              <p:cNvPr id="373" name="Oval 372">
                <a:extLst>
                  <a:ext uri="{FF2B5EF4-FFF2-40B4-BE49-F238E27FC236}">
                    <a16:creationId xmlns:a16="http://schemas.microsoft.com/office/drawing/2014/main" id="{95BE1EF6-E36A-9A3A-B5AA-F3F8E8FAFF7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4" name="Oval 373">
                <a:extLst>
                  <a:ext uri="{FF2B5EF4-FFF2-40B4-BE49-F238E27FC236}">
                    <a16:creationId xmlns:a16="http://schemas.microsoft.com/office/drawing/2014/main" id="{12E34BA9-A1DB-4976-23F0-A097E6AF537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5" name="Oval 374">
                <a:extLst>
                  <a:ext uri="{FF2B5EF4-FFF2-40B4-BE49-F238E27FC236}">
                    <a16:creationId xmlns:a16="http://schemas.microsoft.com/office/drawing/2014/main" id="{D521FF9D-4DBC-1C42-FC72-D075BA081C1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6" name="Straight Arrow Connector 375">
                <a:extLst>
                  <a:ext uri="{FF2B5EF4-FFF2-40B4-BE49-F238E27FC236}">
                    <a16:creationId xmlns:a16="http://schemas.microsoft.com/office/drawing/2014/main" id="{6E4B700A-1DCE-65E2-C93A-F8E2E36AEDFB}"/>
                  </a:ext>
                </a:extLst>
              </p:cNvPr>
              <p:cNvCxnSpPr>
                <a:cxnSpLocks/>
                <a:stCxn id="3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7" name="Straight Arrow Connector 376">
                <a:extLst>
                  <a:ext uri="{FF2B5EF4-FFF2-40B4-BE49-F238E27FC236}">
                    <a16:creationId xmlns:a16="http://schemas.microsoft.com/office/drawing/2014/main" id="{000BB5AD-E6F3-709D-E085-CA70C19B8A32}"/>
                  </a:ext>
                </a:extLst>
              </p:cNvPr>
              <p:cNvCxnSpPr>
                <a:cxnSpLocks/>
                <a:stCxn id="374" idx="3"/>
                <a:endCxn id="3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61" name="Oval 360">
              <a:extLst>
                <a:ext uri="{FF2B5EF4-FFF2-40B4-BE49-F238E27FC236}">
                  <a16:creationId xmlns:a16="http://schemas.microsoft.com/office/drawing/2014/main" id="{80084B09-3B64-BB24-1BC5-C4E4A93B4E59}"/>
                </a:ext>
              </a:extLst>
            </p:cNvPr>
            <p:cNvSpPr/>
            <p:nvPr/>
          </p:nvSpPr>
          <p:spPr>
            <a:xfrm>
              <a:off x="5700060" y="435381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2" name="Oval 361">
              <a:extLst>
                <a:ext uri="{FF2B5EF4-FFF2-40B4-BE49-F238E27FC236}">
                  <a16:creationId xmlns:a16="http://schemas.microsoft.com/office/drawing/2014/main" id="{B4AF4AED-1ADD-7410-AEC8-3EF8429B738D}"/>
                </a:ext>
              </a:extLst>
            </p:cNvPr>
            <p:cNvSpPr/>
            <p:nvPr/>
          </p:nvSpPr>
          <p:spPr>
            <a:xfrm>
              <a:off x="5785929" y="435381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3" name="Oval 362">
              <a:extLst>
                <a:ext uri="{FF2B5EF4-FFF2-40B4-BE49-F238E27FC236}">
                  <a16:creationId xmlns:a16="http://schemas.microsoft.com/office/drawing/2014/main" id="{A02200EC-B9D4-E75C-3004-671D567A69B4}"/>
                </a:ext>
              </a:extLst>
            </p:cNvPr>
            <p:cNvSpPr/>
            <p:nvPr/>
          </p:nvSpPr>
          <p:spPr>
            <a:xfrm>
              <a:off x="5656528" y="3891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4" name="Oval 363">
              <a:extLst>
                <a:ext uri="{FF2B5EF4-FFF2-40B4-BE49-F238E27FC236}">
                  <a16:creationId xmlns:a16="http://schemas.microsoft.com/office/drawing/2014/main" id="{3BA50DDC-0446-C818-45FA-CF1842695923}"/>
                </a:ext>
              </a:extLst>
            </p:cNvPr>
            <p:cNvSpPr/>
            <p:nvPr/>
          </p:nvSpPr>
          <p:spPr>
            <a:xfrm>
              <a:off x="5793978" y="38989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5" name="Oval 364">
              <a:extLst>
                <a:ext uri="{FF2B5EF4-FFF2-40B4-BE49-F238E27FC236}">
                  <a16:creationId xmlns:a16="http://schemas.microsoft.com/office/drawing/2014/main" id="{10634708-F930-D902-BC8E-A993AC140CDF}"/>
                </a:ext>
              </a:extLst>
            </p:cNvPr>
            <p:cNvSpPr/>
            <p:nvPr/>
          </p:nvSpPr>
          <p:spPr>
            <a:xfrm>
              <a:off x="5727499" y="34494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6" name="Group 395">
              <a:extLst>
                <a:ext uri="{FF2B5EF4-FFF2-40B4-BE49-F238E27FC236}">
                  <a16:creationId xmlns:a16="http://schemas.microsoft.com/office/drawing/2014/main" id="{E971769F-BCF7-E16A-8901-3F91D3934D88}"/>
                </a:ext>
              </a:extLst>
            </p:cNvPr>
            <p:cNvGrpSpPr/>
            <p:nvPr/>
          </p:nvGrpSpPr>
          <p:grpSpPr>
            <a:xfrm>
              <a:off x="2739654" y="3781125"/>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97" name="Group 396">
              <a:extLst>
                <a:ext uri="{FF2B5EF4-FFF2-40B4-BE49-F238E27FC236}">
                  <a16:creationId xmlns:a16="http://schemas.microsoft.com/office/drawing/2014/main" id="{357B2D23-F464-00D5-566D-112A92847901}"/>
                </a:ext>
              </a:extLst>
            </p:cNvPr>
            <p:cNvGrpSpPr/>
            <p:nvPr/>
          </p:nvGrpSpPr>
          <p:grpSpPr>
            <a:xfrm>
              <a:off x="4223597" y="3814202"/>
              <a:ext cx="747402" cy="132635"/>
              <a:chOff x="2879697" y="2486108"/>
              <a:chExt cx="747402" cy="132635"/>
            </a:xfrm>
          </p:grpSpPr>
          <p:sp>
            <p:nvSpPr>
              <p:cNvPr id="398" name="Freeform: Shape 397">
                <a:extLst>
                  <a:ext uri="{FF2B5EF4-FFF2-40B4-BE49-F238E27FC236}">
                    <a16:creationId xmlns:a16="http://schemas.microsoft.com/office/drawing/2014/main" id="{BA5B1B68-F88B-CB85-5663-15CDF9E93253}"/>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9" name="Freeform: Shape 398">
                <a:extLst>
                  <a:ext uri="{FF2B5EF4-FFF2-40B4-BE49-F238E27FC236}">
                    <a16:creationId xmlns:a16="http://schemas.microsoft.com/office/drawing/2014/main" id="{6100CFE8-B8E6-9DF5-640F-056C5706043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00" name="Group 399">
              <a:extLst>
                <a:ext uri="{FF2B5EF4-FFF2-40B4-BE49-F238E27FC236}">
                  <a16:creationId xmlns:a16="http://schemas.microsoft.com/office/drawing/2014/main" id="{9D0631D9-CE87-E131-B44E-A783FE4CAFBF}"/>
                </a:ext>
              </a:extLst>
            </p:cNvPr>
            <p:cNvGrpSpPr/>
            <p:nvPr/>
          </p:nvGrpSpPr>
          <p:grpSpPr>
            <a:xfrm>
              <a:off x="5676890" y="3788127"/>
              <a:ext cx="747402" cy="132635"/>
              <a:chOff x="2879697" y="2486108"/>
              <a:chExt cx="747402" cy="132635"/>
            </a:xfrm>
          </p:grpSpPr>
          <p:sp>
            <p:nvSpPr>
              <p:cNvPr id="401" name="Freeform: Shape 400">
                <a:extLst>
                  <a:ext uri="{FF2B5EF4-FFF2-40B4-BE49-F238E27FC236}">
                    <a16:creationId xmlns:a16="http://schemas.microsoft.com/office/drawing/2014/main" id="{6907A6E2-FE63-07A0-66CF-A736FDB04A1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2" name="Freeform: Shape 401">
                <a:extLst>
                  <a:ext uri="{FF2B5EF4-FFF2-40B4-BE49-F238E27FC236}">
                    <a16:creationId xmlns:a16="http://schemas.microsoft.com/office/drawing/2014/main" id="{852A9317-C815-D1BA-13AB-7B02B2CAC123}"/>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1" name="Group 410">
              <a:extLst>
                <a:ext uri="{FF2B5EF4-FFF2-40B4-BE49-F238E27FC236}">
                  <a16:creationId xmlns:a16="http://schemas.microsoft.com/office/drawing/2014/main" id="{D6E1B088-4F69-7099-E595-C25B71772528}"/>
                </a:ext>
              </a:extLst>
            </p:cNvPr>
            <p:cNvGrpSpPr/>
            <p:nvPr/>
          </p:nvGrpSpPr>
          <p:grpSpPr>
            <a:xfrm>
              <a:off x="5674746" y="3901082"/>
              <a:ext cx="1063431" cy="98682"/>
              <a:chOff x="4768349" y="2603225"/>
              <a:chExt cx="1063431" cy="98682"/>
            </a:xfrm>
          </p:grpSpPr>
          <p:sp>
            <p:nvSpPr>
              <p:cNvPr id="412" name="Freeform: Shape 411">
                <a:extLst>
                  <a:ext uri="{FF2B5EF4-FFF2-40B4-BE49-F238E27FC236}">
                    <a16:creationId xmlns:a16="http://schemas.microsoft.com/office/drawing/2014/main" id="{279D8BF3-6CAF-65F1-F7AB-0F079D48A23C}"/>
                  </a:ext>
                </a:extLst>
              </p:cNvPr>
              <p:cNvSpPr/>
              <p:nvPr/>
            </p:nvSpPr>
            <p:spPr>
              <a:xfrm>
                <a:off x="4912357" y="2603225"/>
                <a:ext cx="919423" cy="91193"/>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35986 h 91251"/>
                  <a:gd name="connsiteX1" fmla="*/ 195943 w 924447"/>
                  <a:gd name="connsiteY1" fmla="*/ 46034 h 91251"/>
                  <a:gd name="connsiteX2" fmla="*/ 492369 w 924447"/>
                  <a:gd name="connsiteY2" fmla="*/ 817 h 91251"/>
                  <a:gd name="connsiteX3" fmla="*/ 924447 w 924447"/>
                  <a:gd name="connsiteY3" fmla="*/ 91251 h 91251"/>
                  <a:gd name="connsiteX0" fmla="*/ 0 w 919423"/>
                  <a:gd name="connsiteY0" fmla="*/ 10807 h 91193"/>
                  <a:gd name="connsiteX1" fmla="*/ 190919 w 919423"/>
                  <a:gd name="connsiteY1" fmla="*/ 45976 h 91193"/>
                  <a:gd name="connsiteX2" fmla="*/ 487345 w 919423"/>
                  <a:gd name="connsiteY2" fmla="*/ 759 h 91193"/>
                  <a:gd name="connsiteX3" fmla="*/ 919423 w 919423"/>
                  <a:gd name="connsiteY3" fmla="*/ 91193 h 91193"/>
                </a:gdLst>
                <a:ahLst/>
                <a:cxnLst>
                  <a:cxn ang="0">
                    <a:pos x="connsiteX0" y="connsiteY0"/>
                  </a:cxn>
                  <a:cxn ang="0">
                    <a:pos x="connsiteX1" y="connsiteY1"/>
                  </a:cxn>
                  <a:cxn ang="0">
                    <a:pos x="connsiteX2" y="connsiteY2"/>
                  </a:cxn>
                  <a:cxn ang="0">
                    <a:pos x="connsiteX3" y="connsiteY3"/>
                  </a:cxn>
                </a:cxnLst>
                <a:rect l="l" t="t" r="r" b="b"/>
                <a:pathLst>
                  <a:path w="919423" h="91193">
                    <a:moveTo>
                      <a:pt x="0" y="10807"/>
                    </a:moveTo>
                    <a:cubicBezTo>
                      <a:pt x="19678" y="32578"/>
                      <a:pt x="109695" y="47651"/>
                      <a:pt x="190919" y="45976"/>
                    </a:cubicBezTo>
                    <a:cubicBezTo>
                      <a:pt x="272143" y="44301"/>
                      <a:pt x="365928" y="-6777"/>
                      <a:pt x="487345" y="759"/>
                    </a:cubicBezTo>
                    <a:cubicBezTo>
                      <a:pt x="608762" y="8295"/>
                      <a:pt x="760324" y="7458"/>
                      <a:pt x="919423" y="9119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3" name="Freeform: Shape 412">
                <a:extLst>
                  <a:ext uri="{FF2B5EF4-FFF2-40B4-BE49-F238E27FC236}">
                    <a16:creationId xmlns:a16="http://schemas.microsoft.com/office/drawing/2014/main" id="{0F0BB8D9-66D8-420F-1569-511421CE1345}"/>
                  </a:ext>
                </a:extLst>
              </p:cNvPr>
              <p:cNvSpPr/>
              <p:nvPr/>
            </p:nvSpPr>
            <p:spPr>
              <a:xfrm>
                <a:off x="4768349" y="2614032"/>
                <a:ext cx="641404" cy="8787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7875"/>
                  <a:gd name="connsiteX1" fmla="*/ 73671 w 641404"/>
                  <a:gd name="connsiteY1" fmla="*/ 75362 h 87875"/>
                  <a:gd name="connsiteX2" fmla="*/ 313661 w 641404"/>
                  <a:gd name="connsiteY2" fmla="*/ 87753 h 87875"/>
                  <a:gd name="connsiteX3" fmla="*/ 641404 w 641404"/>
                  <a:gd name="connsiteY3" fmla="*/ 70338 h 87875"/>
                </a:gdLst>
                <a:ahLst/>
                <a:cxnLst>
                  <a:cxn ang="0">
                    <a:pos x="connsiteX0" y="connsiteY0"/>
                  </a:cxn>
                  <a:cxn ang="0">
                    <a:pos x="connsiteX1" y="connsiteY1"/>
                  </a:cxn>
                  <a:cxn ang="0">
                    <a:pos x="connsiteX2" y="connsiteY2"/>
                  </a:cxn>
                  <a:cxn ang="0">
                    <a:pos x="connsiteX3" y="connsiteY3"/>
                  </a:cxn>
                </a:cxnLst>
                <a:rect l="l" t="t" r="r" b="b"/>
                <a:pathLst>
                  <a:path w="641404" h="87875">
                    <a:moveTo>
                      <a:pt x="3333" y="0"/>
                    </a:moveTo>
                    <a:cubicBezTo>
                      <a:pt x="-10902" y="37262"/>
                      <a:pt x="21950" y="60737"/>
                      <a:pt x="73671" y="75362"/>
                    </a:cubicBezTo>
                    <a:cubicBezTo>
                      <a:pt x="125392" y="89987"/>
                      <a:pt x="313661" y="87753"/>
                      <a:pt x="313661" y="87753"/>
                    </a:cubicBezTo>
                    <a:cubicBezTo>
                      <a:pt x="419169" y="8942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4" name="Group 413">
              <a:extLst>
                <a:ext uri="{FF2B5EF4-FFF2-40B4-BE49-F238E27FC236}">
                  <a16:creationId xmlns:a16="http://schemas.microsoft.com/office/drawing/2014/main" id="{14547DC9-8756-545D-8367-4E2CCAD18E0F}"/>
                </a:ext>
              </a:extLst>
            </p:cNvPr>
            <p:cNvGrpSpPr/>
            <p:nvPr/>
          </p:nvGrpSpPr>
          <p:grpSpPr>
            <a:xfrm>
              <a:off x="4214365" y="3927942"/>
              <a:ext cx="1063431" cy="94726"/>
              <a:chOff x="4768349" y="2603193"/>
              <a:chExt cx="1063431" cy="94726"/>
            </a:xfrm>
          </p:grpSpPr>
          <p:sp>
            <p:nvSpPr>
              <p:cNvPr id="415" name="Freeform: Shape 414">
                <a:extLst>
                  <a:ext uri="{FF2B5EF4-FFF2-40B4-BE49-F238E27FC236}">
                    <a16:creationId xmlns:a16="http://schemas.microsoft.com/office/drawing/2014/main" id="{91D4EE32-3424-58E7-01F3-6FE51BFC4D5B}"/>
                  </a:ext>
                </a:extLst>
              </p:cNvPr>
              <p:cNvSpPr/>
              <p:nvPr/>
            </p:nvSpPr>
            <p:spPr>
              <a:xfrm>
                <a:off x="4917382" y="2603193"/>
                <a:ext cx="914398" cy="9122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8"/>
                  <a:gd name="connsiteY0" fmla="*/ 25913 h 91226"/>
                  <a:gd name="connsiteX1" fmla="*/ 185894 w 914398"/>
                  <a:gd name="connsiteY1" fmla="*/ 46009 h 91226"/>
                  <a:gd name="connsiteX2" fmla="*/ 482320 w 914398"/>
                  <a:gd name="connsiteY2" fmla="*/ 792 h 91226"/>
                  <a:gd name="connsiteX3" fmla="*/ 914398 w 914398"/>
                  <a:gd name="connsiteY3" fmla="*/ 91226 h 91226"/>
                </a:gdLst>
                <a:ahLst/>
                <a:cxnLst>
                  <a:cxn ang="0">
                    <a:pos x="connsiteX0" y="connsiteY0"/>
                  </a:cxn>
                  <a:cxn ang="0">
                    <a:pos x="connsiteX1" y="connsiteY1"/>
                  </a:cxn>
                  <a:cxn ang="0">
                    <a:pos x="connsiteX2" y="connsiteY2"/>
                  </a:cxn>
                  <a:cxn ang="0">
                    <a:pos x="connsiteX3" y="connsiteY3"/>
                  </a:cxn>
                </a:cxnLst>
                <a:rect l="l" t="t" r="r" b="b"/>
                <a:pathLst>
                  <a:path w="914398" h="91226">
                    <a:moveTo>
                      <a:pt x="0" y="25913"/>
                    </a:moveTo>
                    <a:cubicBezTo>
                      <a:pt x="19678" y="47684"/>
                      <a:pt x="105507" y="50196"/>
                      <a:pt x="185894" y="46009"/>
                    </a:cubicBezTo>
                    <a:cubicBezTo>
                      <a:pt x="266281" y="41822"/>
                      <a:pt x="360903" y="-6744"/>
                      <a:pt x="482320" y="792"/>
                    </a:cubicBezTo>
                    <a:cubicBezTo>
                      <a:pt x="603737" y="8328"/>
                      <a:pt x="755299" y="7491"/>
                      <a:pt x="914398" y="9122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6" name="Freeform: Shape 415">
                <a:extLst>
                  <a:ext uri="{FF2B5EF4-FFF2-40B4-BE49-F238E27FC236}">
                    <a16:creationId xmlns:a16="http://schemas.microsoft.com/office/drawing/2014/main" id="{AB18E5CD-FF51-F101-6CF6-934264CB0D4F}"/>
                  </a:ext>
                </a:extLst>
              </p:cNvPr>
              <p:cNvSpPr/>
              <p:nvPr/>
            </p:nvSpPr>
            <p:spPr>
              <a:xfrm>
                <a:off x="4768349" y="2614033"/>
                <a:ext cx="64140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3886"/>
                  <a:gd name="connsiteX1" fmla="*/ 73671 w 641404"/>
                  <a:gd name="connsiteY1" fmla="*/ 75362 h 83886"/>
                  <a:gd name="connsiteX2" fmla="*/ 313662 w 641404"/>
                  <a:gd name="connsiteY2" fmla="*/ 82143 h 83886"/>
                  <a:gd name="connsiteX3" fmla="*/ 641404 w 64140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404" h="83886">
                    <a:moveTo>
                      <a:pt x="3333" y="0"/>
                    </a:moveTo>
                    <a:cubicBezTo>
                      <a:pt x="-10902" y="37262"/>
                      <a:pt x="21950" y="61672"/>
                      <a:pt x="73671" y="75362"/>
                    </a:cubicBezTo>
                    <a:cubicBezTo>
                      <a:pt x="125392" y="89052"/>
                      <a:pt x="313662" y="82143"/>
                      <a:pt x="313662" y="82143"/>
                    </a:cubicBezTo>
                    <a:cubicBezTo>
                      <a:pt x="419170" y="8381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2738424"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3" name="Group 42">
              <a:extLst>
                <a:ext uri="{FF2B5EF4-FFF2-40B4-BE49-F238E27FC236}">
                  <a16:creationId xmlns:a16="http://schemas.microsoft.com/office/drawing/2014/main" id="{524DA33E-01C3-50AE-DCC7-36DB766453C9}"/>
                </a:ext>
              </a:extLst>
            </p:cNvPr>
            <p:cNvGrpSpPr/>
            <p:nvPr/>
          </p:nvGrpSpPr>
          <p:grpSpPr>
            <a:xfrm>
              <a:off x="2774116" y="4217804"/>
              <a:ext cx="1117197" cy="212678"/>
              <a:chOff x="2774116" y="4217804"/>
              <a:chExt cx="1117197" cy="212678"/>
            </a:xfrm>
          </p:grpSpPr>
          <p:sp>
            <p:nvSpPr>
              <p:cNvPr id="34" name="Freeform: Shape 33">
                <a:extLst>
                  <a:ext uri="{FF2B5EF4-FFF2-40B4-BE49-F238E27FC236}">
                    <a16:creationId xmlns:a16="http://schemas.microsoft.com/office/drawing/2014/main" id="{FDB29301-E66F-749B-0969-3E4465C9B757}"/>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71" name="Freeform: Shape 70">
              <a:extLst>
                <a:ext uri="{FF2B5EF4-FFF2-40B4-BE49-F238E27FC236}">
                  <a16:creationId xmlns:a16="http://schemas.microsoft.com/office/drawing/2014/main" id="{2EDCE362-89D5-E0BE-95CF-484B3420AC6F}"/>
                </a:ext>
              </a:extLst>
            </p:cNvPr>
            <p:cNvSpPr/>
            <p:nvPr/>
          </p:nvSpPr>
          <p:spPr>
            <a:xfrm>
              <a:off x="4295633" y="3497239"/>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79B03E3-E6DC-9E23-AEDD-51D431FC0688}"/>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62CCF220-644E-726F-5134-FFCA8F85BA78}"/>
                </a:ext>
              </a:extLst>
            </p:cNvPr>
            <p:cNvSpPr/>
            <p:nvPr/>
          </p:nvSpPr>
          <p:spPr>
            <a:xfrm>
              <a:off x="5758641" y="347462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81" name="Group 80">
              <a:extLst>
                <a:ext uri="{FF2B5EF4-FFF2-40B4-BE49-F238E27FC236}">
                  <a16:creationId xmlns:a16="http://schemas.microsoft.com/office/drawing/2014/main" id="{570F4BCD-8C56-F09F-EB75-5726D54B8AAF}"/>
                </a:ext>
              </a:extLst>
            </p:cNvPr>
            <p:cNvGrpSpPr/>
            <p:nvPr/>
          </p:nvGrpSpPr>
          <p:grpSpPr>
            <a:xfrm>
              <a:off x="3252473" y="3940274"/>
              <a:ext cx="239814" cy="404255"/>
              <a:chOff x="5541091" y="5149144"/>
              <a:chExt cx="239814" cy="404255"/>
            </a:xfrm>
          </p:grpSpPr>
          <p:sp>
            <p:nvSpPr>
              <p:cNvPr id="38" name="Oval 37">
                <a:extLst>
                  <a:ext uri="{FF2B5EF4-FFF2-40B4-BE49-F238E27FC236}">
                    <a16:creationId xmlns:a16="http://schemas.microsoft.com/office/drawing/2014/main" id="{49EABD48-07EC-9F89-8B25-31F4314F63D7}"/>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9D2E8F86-2948-B574-EBC7-440A5105C10A}"/>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8" name="Oval 77">
                <a:extLst>
                  <a:ext uri="{FF2B5EF4-FFF2-40B4-BE49-F238E27FC236}">
                    <a16:creationId xmlns:a16="http://schemas.microsoft.com/office/drawing/2014/main" id="{6B4B7EA3-9748-3DF8-1CF4-3D86BABBFCB0}"/>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9" name="Freeform: Shape 78">
                <a:extLst>
                  <a:ext uri="{FF2B5EF4-FFF2-40B4-BE49-F238E27FC236}">
                    <a16:creationId xmlns:a16="http://schemas.microsoft.com/office/drawing/2014/main" id="{B177F108-5201-C431-5DBE-1B5F075E8C69}"/>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Freeform: Shape 79">
                <a:extLst>
                  <a:ext uri="{FF2B5EF4-FFF2-40B4-BE49-F238E27FC236}">
                    <a16:creationId xmlns:a16="http://schemas.microsoft.com/office/drawing/2014/main" id="{DE209672-1E4D-BD84-84D3-7501C86A45CD}"/>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82" name="Group 81">
              <a:extLst>
                <a:ext uri="{FF2B5EF4-FFF2-40B4-BE49-F238E27FC236}">
                  <a16:creationId xmlns:a16="http://schemas.microsoft.com/office/drawing/2014/main" id="{61486088-2AAA-5C63-E3B0-30D101854A3E}"/>
                </a:ext>
              </a:extLst>
            </p:cNvPr>
            <p:cNvGrpSpPr/>
            <p:nvPr/>
          </p:nvGrpSpPr>
          <p:grpSpPr>
            <a:xfrm>
              <a:off x="4729836" y="3960287"/>
              <a:ext cx="239814" cy="404255"/>
              <a:chOff x="5541091" y="5149144"/>
              <a:chExt cx="239814" cy="404255"/>
            </a:xfrm>
          </p:grpSpPr>
          <p:sp>
            <p:nvSpPr>
              <p:cNvPr id="91" name="Oval 90">
                <a:extLst>
                  <a:ext uri="{FF2B5EF4-FFF2-40B4-BE49-F238E27FC236}">
                    <a16:creationId xmlns:a16="http://schemas.microsoft.com/office/drawing/2014/main" id="{4A4E9CBE-9C81-69AD-82B4-1A7B896FA0BC}"/>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2" name="Oval 91">
                <a:extLst>
                  <a:ext uri="{FF2B5EF4-FFF2-40B4-BE49-F238E27FC236}">
                    <a16:creationId xmlns:a16="http://schemas.microsoft.com/office/drawing/2014/main" id="{EEAA06FB-D59B-1007-6890-5C958D3E1D28}"/>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Oval 92">
                <a:extLst>
                  <a:ext uri="{FF2B5EF4-FFF2-40B4-BE49-F238E27FC236}">
                    <a16:creationId xmlns:a16="http://schemas.microsoft.com/office/drawing/2014/main" id="{0F11219F-346D-A0C4-233E-15079F057A96}"/>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Freeform: Shape 93">
                <a:extLst>
                  <a:ext uri="{FF2B5EF4-FFF2-40B4-BE49-F238E27FC236}">
                    <a16:creationId xmlns:a16="http://schemas.microsoft.com/office/drawing/2014/main" id="{1028CD58-B7A4-FA3B-A135-E2CB04CC8670}"/>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5" name="Freeform: Shape 94">
                <a:extLst>
                  <a:ext uri="{FF2B5EF4-FFF2-40B4-BE49-F238E27FC236}">
                    <a16:creationId xmlns:a16="http://schemas.microsoft.com/office/drawing/2014/main" id="{BF3B7729-9614-E098-1ABA-865AFC5BEE5E}"/>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96" name="Group 95">
              <a:extLst>
                <a:ext uri="{FF2B5EF4-FFF2-40B4-BE49-F238E27FC236}">
                  <a16:creationId xmlns:a16="http://schemas.microsoft.com/office/drawing/2014/main" id="{6407C78F-606D-A5D8-9C91-A7A50D895464}"/>
                </a:ext>
              </a:extLst>
            </p:cNvPr>
            <p:cNvGrpSpPr/>
            <p:nvPr/>
          </p:nvGrpSpPr>
          <p:grpSpPr>
            <a:xfrm>
              <a:off x="6192226" y="3932009"/>
              <a:ext cx="239814" cy="404255"/>
              <a:chOff x="5541091" y="5149144"/>
              <a:chExt cx="239814" cy="404255"/>
            </a:xfrm>
          </p:grpSpPr>
          <p:sp>
            <p:nvSpPr>
              <p:cNvPr id="97" name="Oval 96">
                <a:extLst>
                  <a:ext uri="{FF2B5EF4-FFF2-40B4-BE49-F238E27FC236}">
                    <a16:creationId xmlns:a16="http://schemas.microsoft.com/office/drawing/2014/main" id="{95F513AB-0012-7305-52D2-85E6D2E505CC}"/>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941BCE1D-2DF5-5494-2C12-B6EEC996AC98}"/>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25AD82D6-FBB6-F9BE-19A9-FCAF1E501505}"/>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0" name="Freeform: Shape 99">
                <a:extLst>
                  <a:ext uri="{FF2B5EF4-FFF2-40B4-BE49-F238E27FC236}">
                    <a16:creationId xmlns:a16="http://schemas.microsoft.com/office/drawing/2014/main" id="{3A7F2A0C-2647-80CE-0F48-BCFD795F89C3}"/>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1" name="Freeform: Shape 100">
                <a:extLst>
                  <a:ext uri="{FF2B5EF4-FFF2-40B4-BE49-F238E27FC236}">
                    <a16:creationId xmlns:a16="http://schemas.microsoft.com/office/drawing/2014/main" id="{9FDDA312-2F43-6D89-5791-79923F1A0E4C}"/>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8" name="Oval 117">
              <a:extLst>
                <a:ext uri="{FF2B5EF4-FFF2-40B4-BE49-F238E27FC236}">
                  <a16:creationId xmlns:a16="http://schemas.microsoft.com/office/drawing/2014/main" id="{87E251D1-A6FA-2EA6-4D9F-4040456DDE7F}"/>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9" name="Oval 118">
              <a:extLst>
                <a:ext uri="{FF2B5EF4-FFF2-40B4-BE49-F238E27FC236}">
                  <a16:creationId xmlns:a16="http://schemas.microsoft.com/office/drawing/2014/main" id="{D4B5E7DA-CCC0-479C-63C4-E8C654AD53DD}"/>
                </a:ext>
              </a:extLst>
            </p:cNvPr>
            <p:cNvSpPr/>
            <p:nvPr/>
          </p:nvSpPr>
          <p:spPr>
            <a:xfrm>
              <a:off x="5094040" y="397015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0" name="Oval 119">
              <a:extLst>
                <a:ext uri="{FF2B5EF4-FFF2-40B4-BE49-F238E27FC236}">
                  <a16:creationId xmlns:a16="http://schemas.microsoft.com/office/drawing/2014/main" id="{D7041409-73CB-B3BF-FAD8-F0947D8D8775}"/>
                </a:ext>
              </a:extLst>
            </p:cNvPr>
            <p:cNvSpPr/>
            <p:nvPr/>
          </p:nvSpPr>
          <p:spPr>
            <a:xfrm>
              <a:off x="6556317" y="3956582"/>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21" name="Group 120">
              <a:extLst>
                <a:ext uri="{FF2B5EF4-FFF2-40B4-BE49-F238E27FC236}">
                  <a16:creationId xmlns:a16="http://schemas.microsoft.com/office/drawing/2014/main" id="{23DF15E5-A7D2-F949-FE5A-A9EE9F4E35DD}"/>
                </a:ext>
              </a:extLst>
            </p:cNvPr>
            <p:cNvGrpSpPr/>
            <p:nvPr/>
          </p:nvGrpSpPr>
          <p:grpSpPr>
            <a:xfrm>
              <a:off x="4252587" y="4234362"/>
              <a:ext cx="1117197" cy="212678"/>
              <a:chOff x="2774116" y="4217804"/>
              <a:chExt cx="1117197" cy="212678"/>
            </a:xfrm>
          </p:grpSpPr>
          <p:sp>
            <p:nvSpPr>
              <p:cNvPr id="123" name="Freeform: Shape 122">
                <a:extLst>
                  <a:ext uri="{FF2B5EF4-FFF2-40B4-BE49-F238E27FC236}">
                    <a16:creationId xmlns:a16="http://schemas.microsoft.com/office/drawing/2014/main" id="{8C825737-6CDE-E9A9-9553-EE8B48E5FCDD}"/>
                  </a:ext>
                </a:extLst>
              </p:cNvPr>
              <p:cNvSpPr/>
              <p:nvPr/>
            </p:nvSpPr>
            <p:spPr>
              <a:xfrm flipH="1">
                <a:off x="2774116" y="4226095"/>
                <a:ext cx="597196" cy="139217"/>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6442 h 227450"/>
                  <a:gd name="connsiteX1" fmla="*/ 217527 w 581733"/>
                  <a:gd name="connsiteY1" fmla="*/ 56764 h 227450"/>
                  <a:gd name="connsiteX2" fmla="*/ 410855 w 581733"/>
                  <a:gd name="connsiteY2" fmla="*/ 7842 h 227450"/>
                  <a:gd name="connsiteX3" fmla="*/ 581733 w 581733"/>
                  <a:gd name="connsiteY3" fmla="*/ 227450 h 227450"/>
                </a:gdLst>
                <a:ahLst/>
                <a:cxnLst>
                  <a:cxn ang="0">
                    <a:pos x="connsiteX0" y="connsiteY0"/>
                  </a:cxn>
                  <a:cxn ang="0">
                    <a:pos x="connsiteX1" y="connsiteY1"/>
                  </a:cxn>
                  <a:cxn ang="0">
                    <a:pos x="connsiteX2" y="connsiteY2"/>
                  </a:cxn>
                  <a:cxn ang="0">
                    <a:pos x="connsiteX3" y="connsiteY3"/>
                  </a:cxn>
                </a:cxnLst>
                <a:rect l="l" t="t" r="r" b="b"/>
                <a:pathLst>
                  <a:path w="581733" h="227450">
                    <a:moveTo>
                      <a:pt x="0" y="96442"/>
                    </a:moveTo>
                    <a:cubicBezTo>
                      <a:pt x="62983" y="138038"/>
                      <a:pt x="144156" y="104365"/>
                      <a:pt x="217527" y="56764"/>
                    </a:cubicBezTo>
                    <a:cubicBezTo>
                      <a:pt x="290898" y="9163"/>
                      <a:pt x="332845" y="-12989"/>
                      <a:pt x="410855" y="7842"/>
                    </a:cubicBezTo>
                    <a:cubicBezTo>
                      <a:pt x="488865" y="28673"/>
                      <a:pt x="534067" y="143630"/>
                      <a:pt x="581733" y="227450"/>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4" name="Freeform: Shape 123">
                <a:extLst>
                  <a:ext uri="{FF2B5EF4-FFF2-40B4-BE49-F238E27FC236}">
                    <a16:creationId xmlns:a16="http://schemas.microsoft.com/office/drawing/2014/main" id="{B4527752-E162-2EEA-9B0F-9F136599D65A}"/>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5" name="Freeform: Shape 124">
                <a:extLst>
                  <a:ext uri="{FF2B5EF4-FFF2-40B4-BE49-F238E27FC236}">
                    <a16:creationId xmlns:a16="http://schemas.microsoft.com/office/drawing/2014/main" id="{393AB1AD-4821-2C26-CE8B-6D858E11672B}"/>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6" name="Group 45">
              <a:extLst>
                <a:ext uri="{FF2B5EF4-FFF2-40B4-BE49-F238E27FC236}">
                  <a16:creationId xmlns:a16="http://schemas.microsoft.com/office/drawing/2014/main" id="{F9A1B852-BC62-9FF0-E723-022CE5037C90}"/>
                </a:ext>
              </a:extLst>
            </p:cNvPr>
            <p:cNvGrpSpPr/>
            <p:nvPr/>
          </p:nvGrpSpPr>
          <p:grpSpPr>
            <a:xfrm>
              <a:off x="5707946" y="4220533"/>
              <a:ext cx="1117197" cy="212678"/>
              <a:chOff x="2774116" y="4217804"/>
              <a:chExt cx="1117197" cy="212678"/>
            </a:xfrm>
          </p:grpSpPr>
          <p:sp>
            <p:nvSpPr>
              <p:cNvPr id="50" name="Freeform: Shape 49">
                <a:extLst>
                  <a:ext uri="{FF2B5EF4-FFF2-40B4-BE49-F238E27FC236}">
                    <a16:creationId xmlns:a16="http://schemas.microsoft.com/office/drawing/2014/main" id="{7825D420-2797-0241-5481-B84E855BB5BA}"/>
                  </a:ext>
                </a:extLst>
              </p:cNvPr>
              <p:cNvSpPr/>
              <p:nvPr/>
            </p:nvSpPr>
            <p:spPr>
              <a:xfrm flipH="1">
                <a:off x="2774116" y="4225369"/>
                <a:ext cx="597196" cy="1399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7628 h 228636"/>
                  <a:gd name="connsiteX1" fmla="*/ 233018 w 581733"/>
                  <a:gd name="connsiteY1" fmla="*/ 51453 h 228636"/>
                  <a:gd name="connsiteX2" fmla="*/ 410855 w 581733"/>
                  <a:gd name="connsiteY2" fmla="*/ 9028 h 228636"/>
                  <a:gd name="connsiteX3" fmla="*/ 581733 w 581733"/>
                  <a:gd name="connsiteY3" fmla="*/ 228636 h 228636"/>
                </a:gdLst>
                <a:ahLst/>
                <a:cxnLst>
                  <a:cxn ang="0">
                    <a:pos x="connsiteX0" y="connsiteY0"/>
                  </a:cxn>
                  <a:cxn ang="0">
                    <a:pos x="connsiteX1" y="connsiteY1"/>
                  </a:cxn>
                  <a:cxn ang="0">
                    <a:pos x="connsiteX2" y="connsiteY2"/>
                  </a:cxn>
                  <a:cxn ang="0">
                    <a:pos x="connsiteX3" y="connsiteY3"/>
                  </a:cxn>
                </a:cxnLst>
                <a:rect l="l" t="t" r="r" b="b"/>
                <a:pathLst>
                  <a:path w="581733" h="228636">
                    <a:moveTo>
                      <a:pt x="0" y="97628"/>
                    </a:moveTo>
                    <a:cubicBezTo>
                      <a:pt x="62983" y="139224"/>
                      <a:pt x="159647" y="99054"/>
                      <a:pt x="233018" y="51453"/>
                    </a:cubicBezTo>
                    <a:cubicBezTo>
                      <a:pt x="306389" y="3852"/>
                      <a:pt x="332845" y="-11803"/>
                      <a:pt x="410855" y="9028"/>
                    </a:cubicBezTo>
                    <a:cubicBezTo>
                      <a:pt x="488865" y="29859"/>
                      <a:pt x="534067" y="144816"/>
                      <a:pt x="581733" y="228636"/>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8FAB4C87-7E00-EF44-FADA-DC725D098D68}"/>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3FD8C643-F669-4DC7-2AD2-C9441CBAA0AC}"/>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grpSp>
        <p:nvGrpSpPr>
          <p:cNvPr id="112" name="Group 111">
            <a:extLst>
              <a:ext uri="{FF2B5EF4-FFF2-40B4-BE49-F238E27FC236}">
                <a16:creationId xmlns:a16="http://schemas.microsoft.com/office/drawing/2014/main" id="{72B667BE-9179-AAC4-C5F7-52F3A7A74510}"/>
              </a:ext>
            </a:extLst>
          </p:cNvPr>
          <p:cNvGrpSpPr/>
          <p:nvPr/>
        </p:nvGrpSpPr>
        <p:grpSpPr>
          <a:xfrm>
            <a:off x="4067247" y="3417778"/>
            <a:ext cx="4365051" cy="1106632"/>
            <a:chOff x="2542140" y="3416344"/>
            <a:chExt cx="4365051" cy="1106632"/>
          </a:xfrm>
        </p:grpSpPr>
        <p:grpSp>
          <p:nvGrpSpPr>
            <p:cNvPr id="113" name="Group 112">
              <a:extLst>
                <a:ext uri="{FF2B5EF4-FFF2-40B4-BE49-F238E27FC236}">
                  <a16:creationId xmlns:a16="http://schemas.microsoft.com/office/drawing/2014/main" id="{3F78DDFC-C403-3CEE-F5B3-AB142A95C723}"/>
                </a:ext>
              </a:extLst>
            </p:cNvPr>
            <p:cNvGrpSpPr/>
            <p:nvPr/>
          </p:nvGrpSpPr>
          <p:grpSpPr>
            <a:xfrm>
              <a:off x="2542140" y="3416344"/>
              <a:ext cx="1381499" cy="1079520"/>
              <a:chOff x="2542140" y="3416344"/>
              <a:chExt cx="1381499" cy="1079520"/>
            </a:xfrm>
          </p:grpSpPr>
          <p:sp>
            <p:nvSpPr>
              <p:cNvPr id="309" name="Oval 308">
                <a:extLst>
                  <a:ext uri="{FF2B5EF4-FFF2-40B4-BE49-F238E27FC236}">
                    <a16:creationId xmlns:a16="http://schemas.microsoft.com/office/drawing/2014/main" id="{1603BAC5-20CD-3DDC-5698-6B65210BF24A}"/>
                  </a:ext>
                </a:extLst>
              </p:cNvPr>
              <p:cNvSpPr/>
              <p:nvPr/>
            </p:nvSpPr>
            <p:spPr>
              <a:xfrm>
                <a:off x="2542140" y="3416344"/>
                <a:ext cx="547425" cy="107952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10" name="Group 309">
                <a:extLst>
                  <a:ext uri="{FF2B5EF4-FFF2-40B4-BE49-F238E27FC236}">
                    <a16:creationId xmlns:a16="http://schemas.microsoft.com/office/drawing/2014/main" id="{6D572657-B98B-4859-58E8-F5443D0B4FBE}"/>
                  </a:ext>
                </a:extLst>
              </p:cNvPr>
              <p:cNvGrpSpPr/>
              <p:nvPr/>
            </p:nvGrpSpPr>
            <p:grpSpPr>
              <a:xfrm>
                <a:off x="3208807" y="3507597"/>
                <a:ext cx="350874" cy="360389"/>
                <a:chOff x="3195085" y="2057961"/>
                <a:chExt cx="350874" cy="360389"/>
              </a:xfrm>
            </p:grpSpPr>
            <p:sp>
              <p:nvSpPr>
                <p:cNvPr id="322" name="Oval 321">
                  <a:extLst>
                    <a:ext uri="{FF2B5EF4-FFF2-40B4-BE49-F238E27FC236}">
                      <a16:creationId xmlns:a16="http://schemas.microsoft.com/office/drawing/2014/main" id="{ED3B00F7-63F3-4138-477B-C840FB57C2EC}"/>
                    </a:ext>
                  </a:extLst>
                </p:cNvPr>
                <p:cNvSpPr/>
                <p:nvPr/>
              </p:nvSpPr>
              <p:spPr>
                <a:xfrm>
                  <a:off x="3195085" y="2057961"/>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3" name="Oval 322">
                  <a:extLst>
                    <a:ext uri="{FF2B5EF4-FFF2-40B4-BE49-F238E27FC236}">
                      <a16:creationId xmlns:a16="http://schemas.microsoft.com/office/drawing/2014/main" id="{816087E9-EA1E-B2D9-B596-4E2DE2C446E9}"/>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4" name="Oval 323">
                  <a:extLst>
                    <a:ext uri="{FF2B5EF4-FFF2-40B4-BE49-F238E27FC236}">
                      <a16:creationId xmlns:a16="http://schemas.microsoft.com/office/drawing/2014/main" id="{C94CBF2E-0022-554C-FDAD-D1484EE0E499}"/>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6" name="Oval 325">
                  <a:extLst>
                    <a:ext uri="{FF2B5EF4-FFF2-40B4-BE49-F238E27FC236}">
                      <a16:creationId xmlns:a16="http://schemas.microsoft.com/office/drawing/2014/main" id="{C71E7B1F-3B59-26B3-F63D-D9CB380ED6AC}"/>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7" name="Straight Arrow Connector 326">
                  <a:extLst>
                    <a:ext uri="{FF2B5EF4-FFF2-40B4-BE49-F238E27FC236}">
                      <a16:creationId xmlns:a16="http://schemas.microsoft.com/office/drawing/2014/main" id="{3A873992-FA4F-F380-A5D1-7715BBD43B49}"/>
                    </a:ext>
                  </a:extLst>
                </p:cNvPr>
                <p:cNvCxnSpPr>
                  <a:cxnSpLocks/>
                  <a:stCxn id="324" idx="5"/>
                  <a:endCxn id="326" idx="0"/>
                </p:cNvCxnSpPr>
                <p:nvPr/>
              </p:nvCxnSpPr>
              <p:spPr>
                <a:xfrm>
                  <a:off x="3383454" y="2122543"/>
                  <a:ext cx="100081"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0" name="Straight Arrow Connector 329">
                  <a:extLst>
                    <a:ext uri="{FF2B5EF4-FFF2-40B4-BE49-F238E27FC236}">
                      <a16:creationId xmlns:a16="http://schemas.microsoft.com/office/drawing/2014/main" id="{D0C2B0B6-E764-EE29-76E3-63A1AB033040}"/>
                    </a:ext>
                  </a:extLst>
                </p:cNvPr>
                <p:cNvCxnSpPr>
                  <a:cxnSpLocks/>
                  <a:stCxn id="324" idx="3"/>
                </p:cNvCxnSpPr>
                <p:nvPr/>
              </p:nvCxnSpPr>
              <p:spPr>
                <a:xfrm flipH="1">
                  <a:off x="3270441" y="2122543"/>
                  <a:ext cx="87149"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11" name="Group 310">
                <a:extLst>
                  <a:ext uri="{FF2B5EF4-FFF2-40B4-BE49-F238E27FC236}">
                    <a16:creationId xmlns:a16="http://schemas.microsoft.com/office/drawing/2014/main" id="{0CA3DED5-89DC-3B8C-B038-7370CAFE6C86}"/>
                  </a:ext>
                </a:extLst>
              </p:cNvPr>
              <p:cNvGrpSpPr/>
              <p:nvPr/>
            </p:nvGrpSpPr>
            <p:grpSpPr>
              <a:xfrm>
                <a:off x="3677143" y="3977148"/>
                <a:ext cx="246496" cy="256646"/>
                <a:chOff x="3255327" y="2091323"/>
                <a:chExt cx="246496" cy="256646"/>
              </a:xfrm>
            </p:grpSpPr>
            <p:sp>
              <p:nvSpPr>
                <p:cNvPr id="317" name="Oval 316">
                  <a:extLst>
                    <a:ext uri="{FF2B5EF4-FFF2-40B4-BE49-F238E27FC236}">
                      <a16:creationId xmlns:a16="http://schemas.microsoft.com/office/drawing/2014/main" id="{85B4DDF0-9EFE-DB02-641C-1E4EB1E9EB21}"/>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8" name="Oval 317">
                  <a:extLst>
                    <a:ext uri="{FF2B5EF4-FFF2-40B4-BE49-F238E27FC236}">
                      <a16:creationId xmlns:a16="http://schemas.microsoft.com/office/drawing/2014/main" id="{0AAB0B1C-46ED-BA2E-32E7-2FFC42CC42A9}"/>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8B92D47A-ED39-D61E-810C-C2486D3A830F}"/>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0" name="Straight Arrow Connector 319">
                  <a:extLst>
                    <a:ext uri="{FF2B5EF4-FFF2-40B4-BE49-F238E27FC236}">
                      <a16:creationId xmlns:a16="http://schemas.microsoft.com/office/drawing/2014/main" id="{4CE2D11A-0172-B1B6-AEE0-D70D376A2791}"/>
                    </a:ext>
                  </a:extLst>
                </p:cNvPr>
                <p:cNvCxnSpPr>
                  <a:cxnSpLocks/>
                  <a:stCxn id="318" idx="5"/>
                </p:cNvCxnSpPr>
                <p:nvPr/>
              </p:nvCxnSpPr>
              <p:spPr>
                <a:xfrm>
                  <a:off x="3383454" y="2122543"/>
                  <a:ext cx="96863"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1" name="Straight Arrow Connector 320">
                  <a:extLst>
                    <a:ext uri="{FF2B5EF4-FFF2-40B4-BE49-F238E27FC236}">
                      <a16:creationId xmlns:a16="http://schemas.microsoft.com/office/drawing/2014/main" id="{09256EE4-BFA3-E4E0-E97C-CBBB6BF25D7C}"/>
                    </a:ext>
                  </a:extLst>
                </p:cNvPr>
                <p:cNvCxnSpPr>
                  <a:cxnSpLocks/>
                  <a:stCxn id="318" idx="3"/>
                  <a:endCxn id="317" idx="0"/>
                </p:cNvCxnSpPr>
                <p:nvPr/>
              </p:nvCxnSpPr>
              <p:spPr>
                <a:xfrm flipH="1">
                  <a:off x="3273615" y="2122543"/>
                  <a:ext cx="83975"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12" name="Oval 311">
                <a:extLst>
                  <a:ext uri="{FF2B5EF4-FFF2-40B4-BE49-F238E27FC236}">
                    <a16:creationId xmlns:a16="http://schemas.microsoft.com/office/drawing/2014/main" id="{AF108E8B-A1B3-AB08-F081-FD7A1DD7706E}"/>
                  </a:ext>
                </a:extLst>
              </p:cNvPr>
              <p:cNvSpPr/>
              <p:nvPr/>
            </p:nvSpPr>
            <p:spPr>
              <a:xfrm>
                <a:off x="2760332" y="434849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3" name="Oval 312">
                <a:extLst>
                  <a:ext uri="{FF2B5EF4-FFF2-40B4-BE49-F238E27FC236}">
                    <a16:creationId xmlns:a16="http://schemas.microsoft.com/office/drawing/2014/main" id="{A07E9592-1D60-84F7-5B60-387C1CAC127E}"/>
                  </a:ext>
                </a:extLst>
              </p:cNvPr>
              <p:cNvSpPr/>
              <p:nvPr/>
            </p:nvSpPr>
            <p:spPr>
              <a:xfrm>
                <a:off x="2846201" y="434849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BEC9BC28-6B00-E018-E4CB-8927E9BEF053}"/>
                  </a:ext>
                </a:extLst>
              </p:cNvPr>
              <p:cNvSpPr/>
              <p:nvPr/>
            </p:nvSpPr>
            <p:spPr>
              <a:xfrm>
                <a:off x="2716800" y="3885698"/>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49F114F9-ED2C-DFD7-1CCA-4C1E6F1F1D0B}"/>
                  </a:ext>
                </a:extLst>
              </p:cNvPr>
              <p:cNvSpPr/>
              <p:nvPr/>
            </p:nvSpPr>
            <p:spPr>
              <a:xfrm>
                <a:off x="2854250" y="389365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6" name="Oval 315">
                <a:extLst>
                  <a:ext uri="{FF2B5EF4-FFF2-40B4-BE49-F238E27FC236}">
                    <a16:creationId xmlns:a16="http://schemas.microsoft.com/office/drawing/2014/main" id="{DD9E0FF1-3807-C77E-1997-06713DA32561}"/>
                  </a:ext>
                </a:extLst>
              </p:cNvPr>
              <p:cNvSpPr/>
              <p:nvPr/>
            </p:nvSpPr>
            <p:spPr>
              <a:xfrm>
                <a:off x="2787771" y="344409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4" name="Oval 113">
              <a:extLst>
                <a:ext uri="{FF2B5EF4-FFF2-40B4-BE49-F238E27FC236}">
                  <a16:creationId xmlns:a16="http://schemas.microsoft.com/office/drawing/2014/main" id="{C0DDAC7D-63C1-6B1B-03D3-480D1FF38464}"/>
                </a:ext>
              </a:extLst>
            </p:cNvPr>
            <p:cNvSpPr/>
            <p:nvPr/>
          </p:nvSpPr>
          <p:spPr>
            <a:xfrm>
              <a:off x="4021636" y="3443456"/>
              <a:ext cx="547425" cy="107952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15" name="Group 114">
              <a:extLst>
                <a:ext uri="{FF2B5EF4-FFF2-40B4-BE49-F238E27FC236}">
                  <a16:creationId xmlns:a16="http://schemas.microsoft.com/office/drawing/2014/main" id="{4823A86C-1F41-8273-0A23-EF6444B978F4}"/>
                </a:ext>
              </a:extLst>
            </p:cNvPr>
            <p:cNvGrpSpPr/>
            <p:nvPr/>
          </p:nvGrpSpPr>
          <p:grpSpPr>
            <a:xfrm>
              <a:off x="4688303" y="3534709"/>
              <a:ext cx="350874" cy="360389"/>
              <a:chOff x="3195085" y="2057961"/>
              <a:chExt cx="350874" cy="360389"/>
            </a:xfrm>
          </p:grpSpPr>
          <p:sp>
            <p:nvSpPr>
              <p:cNvPr id="303" name="Oval 302">
                <a:extLst>
                  <a:ext uri="{FF2B5EF4-FFF2-40B4-BE49-F238E27FC236}">
                    <a16:creationId xmlns:a16="http://schemas.microsoft.com/office/drawing/2014/main" id="{89CB5394-1D47-E92A-3786-20BCC6265AA7}"/>
                  </a:ext>
                </a:extLst>
              </p:cNvPr>
              <p:cNvSpPr/>
              <p:nvPr/>
            </p:nvSpPr>
            <p:spPr>
              <a:xfrm>
                <a:off x="3195085" y="2057961"/>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Oval 303">
                <a:extLst>
                  <a:ext uri="{FF2B5EF4-FFF2-40B4-BE49-F238E27FC236}">
                    <a16:creationId xmlns:a16="http://schemas.microsoft.com/office/drawing/2014/main" id="{3D9FFD40-D394-BF37-7D50-5FE65CCC364D}"/>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5" name="Oval 304">
                <a:extLst>
                  <a:ext uri="{FF2B5EF4-FFF2-40B4-BE49-F238E27FC236}">
                    <a16:creationId xmlns:a16="http://schemas.microsoft.com/office/drawing/2014/main" id="{9FE1130D-C233-8DC9-F7A4-1EA6B18CA09E}"/>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6" name="Oval 305">
                <a:extLst>
                  <a:ext uri="{FF2B5EF4-FFF2-40B4-BE49-F238E27FC236}">
                    <a16:creationId xmlns:a16="http://schemas.microsoft.com/office/drawing/2014/main" id="{154FBD82-6E9F-5911-3FC5-86A48574BFF8}"/>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07" name="Straight Arrow Connector 306">
                <a:extLst>
                  <a:ext uri="{FF2B5EF4-FFF2-40B4-BE49-F238E27FC236}">
                    <a16:creationId xmlns:a16="http://schemas.microsoft.com/office/drawing/2014/main" id="{253FBDD9-FF6A-ABCA-4FF9-FD7B76F17E9F}"/>
                  </a:ext>
                </a:extLst>
              </p:cNvPr>
              <p:cNvCxnSpPr>
                <a:cxnSpLocks/>
                <a:stCxn id="305" idx="5"/>
                <a:endCxn id="306" idx="0"/>
              </p:cNvCxnSpPr>
              <p:nvPr/>
            </p:nvCxnSpPr>
            <p:spPr>
              <a:xfrm>
                <a:off x="3383454" y="2122543"/>
                <a:ext cx="100081"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08" name="Straight Arrow Connector 307">
                <a:extLst>
                  <a:ext uri="{FF2B5EF4-FFF2-40B4-BE49-F238E27FC236}">
                    <a16:creationId xmlns:a16="http://schemas.microsoft.com/office/drawing/2014/main" id="{9B897553-BDAF-CC02-20E7-755C35363FBD}"/>
                  </a:ext>
                </a:extLst>
              </p:cNvPr>
              <p:cNvCxnSpPr>
                <a:cxnSpLocks/>
                <a:stCxn id="305" idx="3"/>
              </p:cNvCxnSpPr>
              <p:nvPr/>
            </p:nvCxnSpPr>
            <p:spPr>
              <a:xfrm flipH="1">
                <a:off x="3270441" y="2122543"/>
                <a:ext cx="87149"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1FAD969D-CD29-A100-2F32-58D8B483761D}"/>
                </a:ext>
              </a:extLst>
            </p:cNvPr>
            <p:cNvGrpSpPr/>
            <p:nvPr/>
          </p:nvGrpSpPr>
          <p:grpSpPr>
            <a:xfrm>
              <a:off x="5156639" y="4004260"/>
              <a:ext cx="246496" cy="256646"/>
              <a:chOff x="3255327" y="2091323"/>
              <a:chExt cx="246496" cy="256646"/>
            </a:xfrm>
          </p:grpSpPr>
          <p:sp>
            <p:nvSpPr>
              <p:cNvPr id="298" name="Oval 297">
                <a:extLst>
                  <a:ext uri="{FF2B5EF4-FFF2-40B4-BE49-F238E27FC236}">
                    <a16:creationId xmlns:a16="http://schemas.microsoft.com/office/drawing/2014/main" id="{17811A1D-34F5-AD7B-598C-B8C1A0388AA8}"/>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9" name="Oval 298">
                <a:extLst>
                  <a:ext uri="{FF2B5EF4-FFF2-40B4-BE49-F238E27FC236}">
                    <a16:creationId xmlns:a16="http://schemas.microsoft.com/office/drawing/2014/main" id="{11F4837D-761B-6318-FD09-73346A226F90}"/>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0" name="Oval 299">
                <a:extLst>
                  <a:ext uri="{FF2B5EF4-FFF2-40B4-BE49-F238E27FC236}">
                    <a16:creationId xmlns:a16="http://schemas.microsoft.com/office/drawing/2014/main" id="{6FC14FE6-2D11-9A95-922D-178BFCAD5DC2}"/>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01" name="Straight Arrow Connector 300">
                <a:extLst>
                  <a:ext uri="{FF2B5EF4-FFF2-40B4-BE49-F238E27FC236}">
                    <a16:creationId xmlns:a16="http://schemas.microsoft.com/office/drawing/2014/main" id="{FED208FC-61E4-10F6-9C8C-A111DF05AE19}"/>
                  </a:ext>
                </a:extLst>
              </p:cNvPr>
              <p:cNvCxnSpPr>
                <a:cxnSpLocks/>
                <a:stCxn id="299" idx="5"/>
              </p:cNvCxnSpPr>
              <p:nvPr/>
            </p:nvCxnSpPr>
            <p:spPr>
              <a:xfrm>
                <a:off x="3383454" y="2122543"/>
                <a:ext cx="96863"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02" name="Straight Arrow Connector 301">
                <a:extLst>
                  <a:ext uri="{FF2B5EF4-FFF2-40B4-BE49-F238E27FC236}">
                    <a16:creationId xmlns:a16="http://schemas.microsoft.com/office/drawing/2014/main" id="{33EDF01E-C2C6-1205-95FD-3132513B513B}"/>
                  </a:ext>
                </a:extLst>
              </p:cNvPr>
              <p:cNvCxnSpPr>
                <a:cxnSpLocks/>
                <a:stCxn id="299" idx="3"/>
                <a:endCxn id="298" idx="0"/>
              </p:cNvCxnSpPr>
              <p:nvPr/>
            </p:nvCxnSpPr>
            <p:spPr>
              <a:xfrm flipH="1">
                <a:off x="3273615" y="2122543"/>
                <a:ext cx="83975"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22" name="Oval 121">
              <a:extLst>
                <a:ext uri="{FF2B5EF4-FFF2-40B4-BE49-F238E27FC236}">
                  <a16:creationId xmlns:a16="http://schemas.microsoft.com/office/drawing/2014/main" id="{39F43F6F-28CF-5A3F-9750-AEFD940741EE}"/>
                </a:ext>
              </a:extLst>
            </p:cNvPr>
            <p:cNvSpPr/>
            <p:nvPr/>
          </p:nvSpPr>
          <p:spPr>
            <a:xfrm>
              <a:off x="4239828" y="4375608"/>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6" name="Oval 125">
              <a:extLst>
                <a:ext uri="{FF2B5EF4-FFF2-40B4-BE49-F238E27FC236}">
                  <a16:creationId xmlns:a16="http://schemas.microsoft.com/office/drawing/2014/main" id="{0635BB18-8627-599F-1057-DC56E7B4342F}"/>
                </a:ext>
              </a:extLst>
            </p:cNvPr>
            <p:cNvSpPr/>
            <p:nvPr/>
          </p:nvSpPr>
          <p:spPr>
            <a:xfrm>
              <a:off x="4325697" y="4375608"/>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7" name="Oval 126">
              <a:extLst>
                <a:ext uri="{FF2B5EF4-FFF2-40B4-BE49-F238E27FC236}">
                  <a16:creationId xmlns:a16="http://schemas.microsoft.com/office/drawing/2014/main" id="{340617AF-8990-EF67-7700-28C512EC81F0}"/>
                </a:ext>
              </a:extLst>
            </p:cNvPr>
            <p:cNvSpPr/>
            <p:nvPr/>
          </p:nvSpPr>
          <p:spPr>
            <a:xfrm>
              <a:off x="4196296" y="391281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8" name="Oval 127">
              <a:extLst>
                <a:ext uri="{FF2B5EF4-FFF2-40B4-BE49-F238E27FC236}">
                  <a16:creationId xmlns:a16="http://schemas.microsoft.com/office/drawing/2014/main" id="{583E84E8-5980-D503-3493-75313DA9B5EA}"/>
                </a:ext>
              </a:extLst>
            </p:cNvPr>
            <p:cNvSpPr/>
            <p:nvPr/>
          </p:nvSpPr>
          <p:spPr>
            <a:xfrm>
              <a:off x="4333746" y="3920762"/>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9" name="Oval 128">
              <a:extLst>
                <a:ext uri="{FF2B5EF4-FFF2-40B4-BE49-F238E27FC236}">
                  <a16:creationId xmlns:a16="http://schemas.microsoft.com/office/drawing/2014/main" id="{B9C53998-5939-8DAC-76D7-AD5C777D43F2}"/>
                </a:ext>
              </a:extLst>
            </p:cNvPr>
            <p:cNvSpPr/>
            <p:nvPr/>
          </p:nvSpPr>
          <p:spPr>
            <a:xfrm>
              <a:off x="4267267" y="3471202"/>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0" name="Oval 129">
              <a:extLst>
                <a:ext uri="{FF2B5EF4-FFF2-40B4-BE49-F238E27FC236}">
                  <a16:creationId xmlns:a16="http://schemas.microsoft.com/office/drawing/2014/main" id="{1FA4523E-F079-8BEC-C1C2-F492897FF479}"/>
                </a:ext>
              </a:extLst>
            </p:cNvPr>
            <p:cNvSpPr/>
            <p:nvPr/>
          </p:nvSpPr>
          <p:spPr>
            <a:xfrm>
              <a:off x="5481868" y="3421660"/>
              <a:ext cx="547425" cy="107952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1" name="Group 130">
              <a:extLst>
                <a:ext uri="{FF2B5EF4-FFF2-40B4-BE49-F238E27FC236}">
                  <a16:creationId xmlns:a16="http://schemas.microsoft.com/office/drawing/2014/main" id="{D60ABD60-A5FD-7887-9C22-DA8255751102}"/>
                </a:ext>
              </a:extLst>
            </p:cNvPr>
            <p:cNvGrpSpPr/>
            <p:nvPr/>
          </p:nvGrpSpPr>
          <p:grpSpPr>
            <a:xfrm>
              <a:off x="6148535" y="3512913"/>
              <a:ext cx="350874" cy="360389"/>
              <a:chOff x="3195085" y="2057961"/>
              <a:chExt cx="350874" cy="360389"/>
            </a:xfrm>
          </p:grpSpPr>
          <p:sp>
            <p:nvSpPr>
              <p:cNvPr id="281" name="Oval 280">
                <a:extLst>
                  <a:ext uri="{FF2B5EF4-FFF2-40B4-BE49-F238E27FC236}">
                    <a16:creationId xmlns:a16="http://schemas.microsoft.com/office/drawing/2014/main" id="{4497B330-874D-8818-7C5C-0672137E3DC4}"/>
                  </a:ext>
                </a:extLst>
              </p:cNvPr>
              <p:cNvSpPr/>
              <p:nvPr/>
            </p:nvSpPr>
            <p:spPr>
              <a:xfrm>
                <a:off x="3195085" y="2057961"/>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2" name="Oval 281">
                <a:extLst>
                  <a:ext uri="{FF2B5EF4-FFF2-40B4-BE49-F238E27FC236}">
                    <a16:creationId xmlns:a16="http://schemas.microsoft.com/office/drawing/2014/main" id="{3366C11E-AC0B-839B-5C09-22928C78787B}"/>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4" name="Oval 293">
                <a:extLst>
                  <a:ext uri="{FF2B5EF4-FFF2-40B4-BE49-F238E27FC236}">
                    <a16:creationId xmlns:a16="http://schemas.microsoft.com/office/drawing/2014/main" id="{A9A91BC2-1B28-3D4B-9EB3-1E774C5EF526}"/>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5" name="Oval 294">
                <a:extLst>
                  <a:ext uri="{FF2B5EF4-FFF2-40B4-BE49-F238E27FC236}">
                    <a16:creationId xmlns:a16="http://schemas.microsoft.com/office/drawing/2014/main" id="{6CBFF77D-04EF-4CC6-769C-509B81A1F2DF}"/>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6" name="Straight Arrow Connector 295">
                <a:extLst>
                  <a:ext uri="{FF2B5EF4-FFF2-40B4-BE49-F238E27FC236}">
                    <a16:creationId xmlns:a16="http://schemas.microsoft.com/office/drawing/2014/main" id="{0790E66D-3DA1-A8B3-65AD-F1ED1AA03FCB}"/>
                  </a:ext>
                </a:extLst>
              </p:cNvPr>
              <p:cNvCxnSpPr>
                <a:cxnSpLocks/>
                <a:stCxn id="294" idx="5"/>
                <a:endCxn id="295" idx="0"/>
              </p:cNvCxnSpPr>
              <p:nvPr/>
            </p:nvCxnSpPr>
            <p:spPr>
              <a:xfrm>
                <a:off x="3383454" y="2122543"/>
                <a:ext cx="100081"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7" name="Straight Arrow Connector 296">
                <a:extLst>
                  <a:ext uri="{FF2B5EF4-FFF2-40B4-BE49-F238E27FC236}">
                    <a16:creationId xmlns:a16="http://schemas.microsoft.com/office/drawing/2014/main" id="{3C2BA7DE-B79F-730A-2E21-2590B44D758B}"/>
                  </a:ext>
                </a:extLst>
              </p:cNvPr>
              <p:cNvCxnSpPr>
                <a:cxnSpLocks/>
                <a:stCxn id="294" idx="3"/>
              </p:cNvCxnSpPr>
              <p:nvPr/>
            </p:nvCxnSpPr>
            <p:spPr>
              <a:xfrm flipH="1">
                <a:off x="3270441" y="2122543"/>
                <a:ext cx="87149"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8C413D27-B235-DE85-55BE-7C8B34B18CCC}"/>
                </a:ext>
              </a:extLst>
            </p:cNvPr>
            <p:cNvGrpSpPr/>
            <p:nvPr/>
          </p:nvGrpSpPr>
          <p:grpSpPr>
            <a:xfrm>
              <a:off x="6616871" y="3982464"/>
              <a:ext cx="246496" cy="256646"/>
              <a:chOff x="3255327" y="2091323"/>
              <a:chExt cx="246496" cy="256646"/>
            </a:xfrm>
          </p:grpSpPr>
          <p:sp>
            <p:nvSpPr>
              <p:cNvPr id="276" name="Oval 275">
                <a:extLst>
                  <a:ext uri="{FF2B5EF4-FFF2-40B4-BE49-F238E27FC236}">
                    <a16:creationId xmlns:a16="http://schemas.microsoft.com/office/drawing/2014/main" id="{7591E16A-5B73-BE16-302E-3D2C0E56AD33}"/>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7" name="Oval 276">
                <a:extLst>
                  <a:ext uri="{FF2B5EF4-FFF2-40B4-BE49-F238E27FC236}">
                    <a16:creationId xmlns:a16="http://schemas.microsoft.com/office/drawing/2014/main" id="{9A2B7E80-9794-722B-283E-7989EAA2DB79}"/>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8" name="Oval 277">
                <a:extLst>
                  <a:ext uri="{FF2B5EF4-FFF2-40B4-BE49-F238E27FC236}">
                    <a16:creationId xmlns:a16="http://schemas.microsoft.com/office/drawing/2014/main" id="{7689C421-1986-D870-4CA8-0088E49CA420}"/>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79" name="Straight Arrow Connector 278">
                <a:extLst>
                  <a:ext uri="{FF2B5EF4-FFF2-40B4-BE49-F238E27FC236}">
                    <a16:creationId xmlns:a16="http://schemas.microsoft.com/office/drawing/2014/main" id="{9D8F9345-674E-B1DC-310A-557008D28755}"/>
                  </a:ext>
                </a:extLst>
              </p:cNvPr>
              <p:cNvCxnSpPr>
                <a:cxnSpLocks/>
                <a:stCxn id="277" idx="5"/>
              </p:cNvCxnSpPr>
              <p:nvPr/>
            </p:nvCxnSpPr>
            <p:spPr>
              <a:xfrm>
                <a:off x="3383454" y="2122543"/>
                <a:ext cx="96863"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0" name="Straight Arrow Connector 279">
                <a:extLst>
                  <a:ext uri="{FF2B5EF4-FFF2-40B4-BE49-F238E27FC236}">
                    <a16:creationId xmlns:a16="http://schemas.microsoft.com/office/drawing/2014/main" id="{9D36ECD1-254F-A63B-9C99-A493467E7E75}"/>
                  </a:ext>
                </a:extLst>
              </p:cNvPr>
              <p:cNvCxnSpPr>
                <a:cxnSpLocks/>
                <a:stCxn id="277" idx="3"/>
                <a:endCxn id="276" idx="0"/>
              </p:cNvCxnSpPr>
              <p:nvPr/>
            </p:nvCxnSpPr>
            <p:spPr>
              <a:xfrm flipH="1">
                <a:off x="3273615" y="2122543"/>
                <a:ext cx="83975"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33" name="Oval 132">
              <a:extLst>
                <a:ext uri="{FF2B5EF4-FFF2-40B4-BE49-F238E27FC236}">
                  <a16:creationId xmlns:a16="http://schemas.microsoft.com/office/drawing/2014/main" id="{374E113A-4F46-35B9-8F1D-EDE103B46244}"/>
                </a:ext>
              </a:extLst>
            </p:cNvPr>
            <p:cNvSpPr/>
            <p:nvPr/>
          </p:nvSpPr>
          <p:spPr>
            <a:xfrm>
              <a:off x="5700060" y="4353812"/>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4" name="Oval 133">
              <a:extLst>
                <a:ext uri="{FF2B5EF4-FFF2-40B4-BE49-F238E27FC236}">
                  <a16:creationId xmlns:a16="http://schemas.microsoft.com/office/drawing/2014/main" id="{92C72F9C-9D7F-5CA9-4004-B80998D49F52}"/>
                </a:ext>
              </a:extLst>
            </p:cNvPr>
            <p:cNvSpPr/>
            <p:nvPr/>
          </p:nvSpPr>
          <p:spPr>
            <a:xfrm>
              <a:off x="5785929" y="4353812"/>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5" name="Oval 134">
              <a:extLst>
                <a:ext uri="{FF2B5EF4-FFF2-40B4-BE49-F238E27FC236}">
                  <a16:creationId xmlns:a16="http://schemas.microsoft.com/office/drawing/2014/main" id="{F7779B86-BE83-E9C7-8CF6-907BBCC57BE5}"/>
                </a:ext>
              </a:extLst>
            </p:cNvPr>
            <p:cNvSpPr/>
            <p:nvPr/>
          </p:nvSpPr>
          <p:spPr>
            <a:xfrm>
              <a:off x="5656528" y="3891014"/>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6" name="Oval 135">
              <a:extLst>
                <a:ext uri="{FF2B5EF4-FFF2-40B4-BE49-F238E27FC236}">
                  <a16:creationId xmlns:a16="http://schemas.microsoft.com/office/drawing/2014/main" id="{7A377B40-A37C-53ED-F82C-83EDB38075A2}"/>
                </a:ext>
              </a:extLst>
            </p:cNvPr>
            <p:cNvSpPr/>
            <p:nvPr/>
          </p:nvSpPr>
          <p:spPr>
            <a:xfrm>
              <a:off x="5793978" y="389896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7" name="Oval 136">
              <a:extLst>
                <a:ext uri="{FF2B5EF4-FFF2-40B4-BE49-F238E27FC236}">
                  <a16:creationId xmlns:a16="http://schemas.microsoft.com/office/drawing/2014/main" id="{3816E41F-916B-FDC8-AEB2-EE718189BB91}"/>
                </a:ext>
              </a:extLst>
            </p:cNvPr>
            <p:cNvSpPr/>
            <p:nvPr/>
          </p:nvSpPr>
          <p:spPr>
            <a:xfrm>
              <a:off x="5727499" y="344940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8" name="Group 137">
              <a:extLst>
                <a:ext uri="{FF2B5EF4-FFF2-40B4-BE49-F238E27FC236}">
                  <a16:creationId xmlns:a16="http://schemas.microsoft.com/office/drawing/2014/main" id="{C3F47954-6D02-E874-87BD-8E4F6F9F25F6}"/>
                </a:ext>
              </a:extLst>
            </p:cNvPr>
            <p:cNvGrpSpPr/>
            <p:nvPr/>
          </p:nvGrpSpPr>
          <p:grpSpPr>
            <a:xfrm>
              <a:off x="2739654" y="3781125"/>
              <a:ext cx="747402" cy="132635"/>
              <a:chOff x="2879697" y="2486108"/>
              <a:chExt cx="747402" cy="132635"/>
            </a:xfrm>
          </p:grpSpPr>
          <p:sp>
            <p:nvSpPr>
              <p:cNvPr id="269" name="Freeform: Shape 268">
                <a:extLst>
                  <a:ext uri="{FF2B5EF4-FFF2-40B4-BE49-F238E27FC236}">
                    <a16:creationId xmlns:a16="http://schemas.microsoft.com/office/drawing/2014/main" id="{78414734-774B-3E0A-EE35-B587C96C8D56}"/>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2" name="Freeform: Shape 271">
                <a:extLst>
                  <a:ext uri="{FF2B5EF4-FFF2-40B4-BE49-F238E27FC236}">
                    <a16:creationId xmlns:a16="http://schemas.microsoft.com/office/drawing/2014/main" id="{4B30C6FD-7DC0-9342-A531-FA227DD8BA81}"/>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39" name="Group 138">
              <a:extLst>
                <a:ext uri="{FF2B5EF4-FFF2-40B4-BE49-F238E27FC236}">
                  <a16:creationId xmlns:a16="http://schemas.microsoft.com/office/drawing/2014/main" id="{C57C43DA-8993-D251-E02A-784185C92ACD}"/>
                </a:ext>
              </a:extLst>
            </p:cNvPr>
            <p:cNvGrpSpPr/>
            <p:nvPr/>
          </p:nvGrpSpPr>
          <p:grpSpPr>
            <a:xfrm>
              <a:off x="4223597" y="3814202"/>
              <a:ext cx="747402" cy="132635"/>
              <a:chOff x="2879697" y="2486108"/>
              <a:chExt cx="747402" cy="132635"/>
            </a:xfrm>
          </p:grpSpPr>
          <p:sp>
            <p:nvSpPr>
              <p:cNvPr id="265" name="Freeform: Shape 264">
                <a:extLst>
                  <a:ext uri="{FF2B5EF4-FFF2-40B4-BE49-F238E27FC236}">
                    <a16:creationId xmlns:a16="http://schemas.microsoft.com/office/drawing/2014/main" id="{00C5CBFF-F14B-0FC1-72A8-A526D916CD6E}"/>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8" name="Freeform: Shape 267">
                <a:extLst>
                  <a:ext uri="{FF2B5EF4-FFF2-40B4-BE49-F238E27FC236}">
                    <a16:creationId xmlns:a16="http://schemas.microsoft.com/office/drawing/2014/main" id="{DD59E9E2-A5A1-3B89-4AF3-67F50D486D97}"/>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40" name="Group 139">
              <a:extLst>
                <a:ext uri="{FF2B5EF4-FFF2-40B4-BE49-F238E27FC236}">
                  <a16:creationId xmlns:a16="http://schemas.microsoft.com/office/drawing/2014/main" id="{4249CFB3-E3B1-6D84-7AE1-CEF3593948C2}"/>
                </a:ext>
              </a:extLst>
            </p:cNvPr>
            <p:cNvGrpSpPr/>
            <p:nvPr/>
          </p:nvGrpSpPr>
          <p:grpSpPr>
            <a:xfrm>
              <a:off x="5676890" y="3788127"/>
              <a:ext cx="747402" cy="132635"/>
              <a:chOff x="2879697" y="2486108"/>
              <a:chExt cx="747402" cy="132635"/>
            </a:xfrm>
          </p:grpSpPr>
          <p:sp>
            <p:nvSpPr>
              <p:cNvPr id="262" name="Freeform: Shape 261">
                <a:extLst>
                  <a:ext uri="{FF2B5EF4-FFF2-40B4-BE49-F238E27FC236}">
                    <a16:creationId xmlns:a16="http://schemas.microsoft.com/office/drawing/2014/main" id="{575420EE-F2ED-60D7-1A85-4B9F939BAD2B}"/>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Freeform: Shape 263">
                <a:extLst>
                  <a:ext uri="{FF2B5EF4-FFF2-40B4-BE49-F238E27FC236}">
                    <a16:creationId xmlns:a16="http://schemas.microsoft.com/office/drawing/2014/main" id="{1ABDE315-DE86-1E10-3A25-FEEAF8AB013F}"/>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41" name="Group 140">
              <a:extLst>
                <a:ext uri="{FF2B5EF4-FFF2-40B4-BE49-F238E27FC236}">
                  <a16:creationId xmlns:a16="http://schemas.microsoft.com/office/drawing/2014/main" id="{524FEB84-9BE4-B5F8-6D3C-A6C61A971725}"/>
                </a:ext>
              </a:extLst>
            </p:cNvPr>
            <p:cNvGrpSpPr/>
            <p:nvPr/>
          </p:nvGrpSpPr>
          <p:grpSpPr>
            <a:xfrm>
              <a:off x="5674746" y="3901082"/>
              <a:ext cx="1063431" cy="98682"/>
              <a:chOff x="4768349" y="2603225"/>
              <a:chExt cx="1063431" cy="98682"/>
            </a:xfrm>
          </p:grpSpPr>
          <p:sp>
            <p:nvSpPr>
              <p:cNvPr id="259" name="Freeform: Shape 258">
                <a:extLst>
                  <a:ext uri="{FF2B5EF4-FFF2-40B4-BE49-F238E27FC236}">
                    <a16:creationId xmlns:a16="http://schemas.microsoft.com/office/drawing/2014/main" id="{051499C8-46D8-366B-C313-E0387BCA6409}"/>
                  </a:ext>
                </a:extLst>
              </p:cNvPr>
              <p:cNvSpPr/>
              <p:nvPr/>
            </p:nvSpPr>
            <p:spPr>
              <a:xfrm>
                <a:off x="4912357" y="2603225"/>
                <a:ext cx="919423" cy="91193"/>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35986 h 91251"/>
                  <a:gd name="connsiteX1" fmla="*/ 195943 w 924447"/>
                  <a:gd name="connsiteY1" fmla="*/ 46034 h 91251"/>
                  <a:gd name="connsiteX2" fmla="*/ 492369 w 924447"/>
                  <a:gd name="connsiteY2" fmla="*/ 817 h 91251"/>
                  <a:gd name="connsiteX3" fmla="*/ 924447 w 924447"/>
                  <a:gd name="connsiteY3" fmla="*/ 91251 h 91251"/>
                  <a:gd name="connsiteX0" fmla="*/ 0 w 919423"/>
                  <a:gd name="connsiteY0" fmla="*/ 10807 h 91193"/>
                  <a:gd name="connsiteX1" fmla="*/ 190919 w 919423"/>
                  <a:gd name="connsiteY1" fmla="*/ 45976 h 91193"/>
                  <a:gd name="connsiteX2" fmla="*/ 487345 w 919423"/>
                  <a:gd name="connsiteY2" fmla="*/ 759 h 91193"/>
                  <a:gd name="connsiteX3" fmla="*/ 919423 w 919423"/>
                  <a:gd name="connsiteY3" fmla="*/ 91193 h 91193"/>
                </a:gdLst>
                <a:ahLst/>
                <a:cxnLst>
                  <a:cxn ang="0">
                    <a:pos x="connsiteX0" y="connsiteY0"/>
                  </a:cxn>
                  <a:cxn ang="0">
                    <a:pos x="connsiteX1" y="connsiteY1"/>
                  </a:cxn>
                  <a:cxn ang="0">
                    <a:pos x="connsiteX2" y="connsiteY2"/>
                  </a:cxn>
                  <a:cxn ang="0">
                    <a:pos x="connsiteX3" y="connsiteY3"/>
                  </a:cxn>
                </a:cxnLst>
                <a:rect l="l" t="t" r="r" b="b"/>
                <a:pathLst>
                  <a:path w="919423" h="91193">
                    <a:moveTo>
                      <a:pt x="0" y="10807"/>
                    </a:moveTo>
                    <a:cubicBezTo>
                      <a:pt x="19678" y="32578"/>
                      <a:pt x="109695" y="47651"/>
                      <a:pt x="190919" y="45976"/>
                    </a:cubicBezTo>
                    <a:cubicBezTo>
                      <a:pt x="272143" y="44301"/>
                      <a:pt x="365928" y="-6777"/>
                      <a:pt x="487345" y="759"/>
                    </a:cubicBezTo>
                    <a:cubicBezTo>
                      <a:pt x="608762" y="8295"/>
                      <a:pt x="760324" y="7458"/>
                      <a:pt x="919423" y="9119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0" name="Freeform: Shape 259">
                <a:extLst>
                  <a:ext uri="{FF2B5EF4-FFF2-40B4-BE49-F238E27FC236}">
                    <a16:creationId xmlns:a16="http://schemas.microsoft.com/office/drawing/2014/main" id="{1EE14956-2AFD-5542-DFBE-702BF3773249}"/>
                  </a:ext>
                </a:extLst>
              </p:cNvPr>
              <p:cNvSpPr/>
              <p:nvPr/>
            </p:nvSpPr>
            <p:spPr>
              <a:xfrm>
                <a:off x="4768349" y="2614032"/>
                <a:ext cx="641404" cy="8787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7875"/>
                  <a:gd name="connsiteX1" fmla="*/ 73671 w 641404"/>
                  <a:gd name="connsiteY1" fmla="*/ 75362 h 87875"/>
                  <a:gd name="connsiteX2" fmla="*/ 313661 w 641404"/>
                  <a:gd name="connsiteY2" fmla="*/ 87753 h 87875"/>
                  <a:gd name="connsiteX3" fmla="*/ 641404 w 641404"/>
                  <a:gd name="connsiteY3" fmla="*/ 70338 h 87875"/>
                </a:gdLst>
                <a:ahLst/>
                <a:cxnLst>
                  <a:cxn ang="0">
                    <a:pos x="connsiteX0" y="connsiteY0"/>
                  </a:cxn>
                  <a:cxn ang="0">
                    <a:pos x="connsiteX1" y="connsiteY1"/>
                  </a:cxn>
                  <a:cxn ang="0">
                    <a:pos x="connsiteX2" y="connsiteY2"/>
                  </a:cxn>
                  <a:cxn ang="0">
                    <a:pos x="connsiteX3" y="connsiteY3"/>
                  </a:cxn>
                </a:cxnLst>
                <a:rect l="l" t="t" r="r" b="b"/>
                <a:pathLst>
                  <a:path w="641404" h="87875">
                    <a:moveTo>
                      <a:pt x="3333" y="0"/>
                    </a:moveTo>
                    <a:cubicBezTo>
                      <a:pt x="-10902" y="37262"/>
                      <a:pt x="21950" y="60737"/>
                      <a:pt x="73671" y="75362"/>
                    </a:cubicBezTo>
                    <a:cubicBezTo>
                      <a:pt x="125392" y="89987"/>
                      <a:pt x="313661" y="87753"/>
                      <a:pt x="313661" y="87753"/>
                    </a:cubicBezTo>
                    <a:cubicBezTo>
                      <a:pt x="419169" y="89428"/>
                      <a:pt x="535896" y="68663"/>
                      <a:pt x="641404" y="7033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42" name="Group 141">
              <a:extLst>
                <a:ext uri="{FF2B5EF4-FFF2-40B4-BE49-F238E27FC236}">
                  <a16:creationId xmlns:a16="http://schemas.microsoft.com/office/drawing/2014/main" id="{30CC8356-A270-BEAA-3BAC-76D26EB3200E}"/>
                </a:ext>
              </a:extLst>
            </p:cNvPr>
            <p:cNvGrpSpPr/>
            <p:nvPr/>
          </p:nvGrpSpPr>
          <p:grpSpPr>
            <a:xfrm>
              <a:off x="4214365" y="3927942"/>
              <a:ext cx="1063431" cy="94726"/>
              <a:chOff x="4768349" y="2603193"/>
              <a:chExt cx="1063431" cy="94726"/>
            </a:xfrm>
          </p:grpSpPr>
          <p:sp>
            <p:nvSpPr>
              <p:cNvPr id="257" name="Freeform: Shape 256">
                <a:extLst>
                  <a:ext uri="{FF2B5EF4-FFF2-40B4-BE49-F238E27FC236}">
                    <a16:creationId xmlns:a16="http://schemas.microsoft.com/office/drawing/2014/main" id="{6BD8664F-04D7-A9D4-83B6-EDFCF05EE86D}"/>
                  </a:ext>
                </a:extLst>
              </p:cNvPr>
              <p:cNvSpPr/>
              <p:nvPr/>
            </p:nvSpPr>
            <p:spPr>
              <a:xfrm>
                <a:off x="4917382" y="2603193"/>
                <a:ext cx="914398" cy="9122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8"/>
                  <a:gd name="connsiteY0" fmla="*/ 25913 h 91226"/>
                  <a:gd name="connsiteX1" fmla="*/ 185894 w 914398"/>
                  <a:gd name="connsiteY1" fmla="*/ 46009 h 91226"/>
                  <a:gd name="connsiteX2" fmla="*/ 482320 w 914398"/>
                  <a:gd name="connsiteY2" fmla="*/ 792 h 91226"/>
                  <a:gd name="connsiteX3" fmla="*/ 914398 w 914398"/>
                  <a:gd name="connsiteY3" fmla="*/ 91226 h 91226"/>
                </a:gdLst>
                <a:ahLst/>
                <a:cxnLst>
                  <a:cxn ang="0">
                    <a:pos x="connsiteX0" y="connsiteY0"/>
                  </a:cxn>
                  <a:cxn ang="0">
                    <a:pos x="connsiteX1" y="connsiteY1"/>
                  </a:cxn>
                  <a:cxn ang="0">
                    <a:pos x="connsiteX2" y="connsiteY2"/>
                  </a:cxn>
                  <a:cxn ang="0">
                    <a:pos x="connsiteX3" y="connsiteY3"/>
                  </a:cxn>
                </a:cxnLst>
                <a:rect l="l" t="t" r="r" b="b"/>
                <a:pathLst>
                  <a:path w="914398" h="91226">
                    <a:moveTo>
                      <a:pt x="0" y="25913"/>
                    </a:moveTo>
                    <a:cubicBezTo>
                      <a:pt x="19678" y="47684"/>
                      <a:pt x="105507" y="50196"/>
                      <a:pt x="185894" y="46009"/>
                    </a:cubicBezTo>
                    <a:cubicBezTo>
                      <a:pt x="266281" y="41822"/>
                      <a:pt x="360903" y="-6744"/>
                      <a:pt x="482320" y="792"/>
                    </a:cubicBezTo>
                    <a:cubicBezTo>
                      <a:pt x="603737" y="8328"/>
                      <a:pt x="755299" y="7491"/>
                      <a:pt x="914398" y="91226"/>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8" name="Freeform: Shape 257">
                <a:extLst>
                  <a:ext uri="{FF2B5EF4-FFF2-40B4-BE49-F238E27FC236}">
                    <a16:creationId xmlns:a16="http://schemas.microsoft.com/office/drawing/2014/main" id="{766EA1F6-E39B-D658-BD5A-D70F3589E2C8}"/>
                  </a:ext>
                </a:extLst>
              </p:cNvPr>
              <p:cNvSpPr/>
              <p:nvPr/>
            </p:nvSpPr>
            <p:spPr>
              <a:xfrm>
                <a:off x="4768349" y="2614033"/>
                <a:ext cx="64140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3886"/>
                  <a:gd name="connsiteX1" fmla="*/ 73671 w 641404"/>
                  <a:gd name="connsiteY1" fmla="*/ 75362 h 83886"/>
                  <a:gd name="connsiteX2" fmla="*/ 313662 w 641404"/>
                  <a:gd name="connsiteY2" fmla="*/ 82143 h 83886"/>
                  <a:gd name="connsiteX3" fmla="*/ 641404 w 64140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404" h="83886">
                    <a:moveTo>
                      <a:pt x="3333" y="0"/>
                    </a:moveTo>
                    <a:cubicBezTo>
                      <a:pt x="-10902" y="37262"/>
                      <a:pt x="21950" y="61672"/>
                      <a:pt x="73671" y="75362"/>
                    </a:cubicBezTo>
                    <a:cubicBezTo>
                      <a:pt x="125392" y="89052"/>
                      <a:pt x="313662" y="82143"/>
                      <a:pt x="313662" y="82143"/>
                    </a:cubicBezTo>
                    <a:cubicBezTo>
                      <a:pt x="419170" y="83818"/>
                      <a:pt x="535896" y="68663"/>
                      <a:pt x="641404" y="7033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43" name="Group 142">
              <a:extLst>
                <a:ext uri="{FF2B5EF4-FFF2-40B4-BE49-F238E27FC236}">
                  <a16:creationId xmlns:a16="http://schemas.microsoft.com/office/drawing/2014/main" id="{FC52B1C9-57DC-85A2-9461-B12DFC6029D9}"/>
                </a:ext>
              </a:extLst>
            </p:cNvPr>
            <p:cNvGrpSpPr/>
            <p:nvPr/>
          </p:nvGrpSpPr>
          <p:grpSpPr>
            <a:xfrm>
              <a:off x="2738424" y="3909757"/>
              <a:ext cx="1063751" cy="94682"/>
              <a:chOff x="4768029" y="2603237"/>
              <a:chExt cx="1063751" cy="94682"/>
            </a:xfrm>
          </p:grpSpPr>
          <p:sp>
            <p:nvSpPr>
              <p:cNvPr id="191" name="Freeform: Shape 190">
                <a:extLst>
                  <a:ext uri="{FF2B5EF4-FFF2-40B4-BE49-F238E27FC236}">
                    <a16:creationId xmlns:a16="http://schemas.microsoft.com/office/drawing/2014/main" id="{620BBFA9-6869-7BBD-9773-56778C8BDEE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6" name="Freeform: Shape 255">
                <a:extLst>
                  <a:ext uri="{FF2B5EF4-FFF2-40B4-BE49-F238E27FC236}">
                    <a16:creationId xmlns:a16="http://schemas.microsoft.com/office/drawing/2014/main" id="{557C45C5-D492-6C60-B788-5522A20356FF}"/>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44" name="Group 143">
              <a:extLst>
                <a:ext uri="{FF2B5EF4-FFF2-40B4-BE49-F238E27FC236}">
                  <a16:creationId xmlns:a16="http://schemas.microsoft.com/office/drawing/2014/main" id="{EF0EAE8B-9803-CC63-E69E-45E9A55AEE49}"/>
                </a:ext>
              </a:extLst>
            </p:cNvPr>
            <p:cNvGrpSpPr/>
            <p:nvPr/>
          </p:nvGrpSpPr>
          <p:grpSpPr>
            <a:xfrm>
              <a:off x="2774116" y="4217804"/>
              <a:ext cx="1117197" cy="212678"/>
              <a:chOff x="2774116" y="4217804"/>
              <a:chExt cx="1117197" cy="212678"/>
            </a:xfrm>
          </p:grpSpPr>
          <p:sp>
            <p:nvSpPr>
              <p:cNvPr id="177" name="Freeform: Shape 176">
                <a:extLst>
                  <a:ext uri="{FF2B5EF4-FFF2-40B4-BE49-F238E27FC236}">
                    <a16:creationId xmlns:a16="http://schemas.microsoft.com/office/drawing/2014/main" id="{37462F06-4C50-020F-3F44-B685DF34BBB7}"/>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6" name="Freeform: Shape 185">
                <a:extLst>
                  <a:ext uri="{FF2B5EF4-FFF2-40B4-BE49-F238E27FC236}">
                    <a16:creationId xmlns:a16="http://schemas.microsoft.com/office/drawing/2014/main" id="{BF1E2145-001B-BFBE-A3B3-DD1B20C3FF90}"/>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8" name="Freeform: Shape 187">
                <a:extLst>
                  <a:ext uri="{FF2B5EF4-FFF2-40B4-BE49-F238E27FC236}">
                    <a16:creationId xmlns:a16="http://schemas.microsoft.com/office/drawing/2014/main" id="{D43974B9-695F-89A1-2185-E660E7B3ABAF}"/>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45" name="Freeform: Shape 144">
              <a:extLst>
                <a:ext uri="{FF2B5EF4-FFF2-40B4-BE49-F238E27FC236}">
                  <a16:creationId xmlns:a16="http://schemas.microsoft.com/office/drawing/2014/main" id="{1CD61AA7-D288-CB46-4EBE-6A6954924711}"/>
                </a:ext>
              </a:extLst>
            </p:cNvPr>
            <p:cNvSpPr/>
            <p:nvPr/>
          </p:nvSpPr>
          <p:spPr>
            <a:xfrm>
              <a:off x="4295633" y="3497239"/>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6" name="Freeform: Shape 145">
              <a:extLst>
                <a:ext uri="{FF2B5EF4-FFF2-40B4-BE49-F238E27FC236}">
                  <a16:creationId xmlns:a16="http://schemas.microsoft.com/office/drawing/2014/main" id="{80986E26-B9A5-EBA1-1252-69AA2DFC1B7A}"/>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7" name="Freeform: Shape 146">
              <a:extLst>
                <a:ext uri="{FF2B5EF4-FFF2-40B4-BE49-F238E27FC236}">
                  <a16:creationId xmlns:a16="http://schemas.microsoft.com/office/drawing/2014/main" id="{5BBCAFA2-FF56-D685-6C5A-32D530BADD77}"/>
                </a:ext>
              </a:extLst>
            </p:cNvPr>
            <p:cNvSpPr/>
            <p:nvPr/>
          </p:nvSpPr>
          <p:spPr>
            <a:xfrm>
              <a:off x="5758641" y="347462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48" name="Group 147">
              <a:extLst>
                <a:ext uri="{FF2B5EF4-FFF2-40B4-BE49-F238E27FC236}">
                  <a16:creationId xmlns:a16="http://schemas.microsoft.com/office/drawing/2014/main" id="{F8C6284B-B063-628C-BA6F-CD5E03A763E8}"/>
                </a:ext>
              </a:extLst>
            </p:cNvPr>
            <p:cNvGrpSpPr/>
            <p:nvPr/>
          </p:nvGrpSpPr>
          <p:grpSpPr>
            <a:xfrm>
              <a:off x="3252473" y="3940274"/>
              <a:ext cx="239814" cy="404255"/>
              <a:chOff x="5541091" y="5149144"/>
              <a:chExt cx="239814" cy="404255"/>
            </a:xfrm>
          </p:grpSpPr>
          <p:sp>
            <p:nvSpPr>
              <p:cNvPr id="172" name="Oval 171">
                <a:extLst>
                  <a:ext uri="{FF2B5EF4-FFF2-40B4-BE49-F238E27FC236}">
                    <a16:creationId xmlns:a16="http://schemas.microsoft.com/office/drawing/2014/main" id="{FF191F28-A5A8-999D-EC32-DED3B7C7ACD5}"/>
                  </a:ext>
                </a:extLst>
              </p:cNvPr>
              <p:cNvSpPr/>
              <p:nvPr/>
            </p:nvSpPr>
            <p:spPr>
              <a:xfrm>
                <a:off x="5541091" y="5149144"/>
                <a:ext cx="239814" cy="404255"/>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3" name="Oval 172">
                <a:extLst>
                  <a:ext uri="{FF2B5EF4-FFF2-40B4-BE49-F238E27FC236}">
                    <a16:creationId xmlns:a16="http://schemas.microsoft.com/office/drawing/2014/main" id="{5C62B2C6-4C8D-9E70-7FAE-043E90524D04}"/>
                  </a:ext>
                </a:extLst>
              </p:cNvPr>
              <p:cNvSpPr/>
              <p:nvPr/>
            </p:nvSpPr>
            <p:spPr>
              <a:xfrm>
                <a:off x="5647734" y="5208359"/>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4" name="Oval 173">
                <a:extLst>
                  <a:ext uri="{FF2B5EF4-FFF2-40B4-BE49-F238E27FC236}">
                    <a16:creationId xmlns:a16="http://schemas.microsoft.com/office/drawing/2014/main" id="{E3BA58F4-5B58-A843-2CF0-200ED2712E6E}"/>
                  </a:ext>
                </a:extLst>
              </p:cNvPr>
              <p:cNvSpPr/>
              <p:nvPr/>
            </p:nvSpPr>
            <p:spPr>
              <a:xfrm>
                <a:off x="5651406" y="5464551"/>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5" name="Freeform: Shape 174">
                <a:extLst>
                  <a:ext uri="{FF2B5EF4-FFF2-40B4-BE49-F238E27FC236}">
                    <a16:creationId xmlns:a16="http://schemas.microsoft.com/office/drawing/2014/main" id="{0EAD6C4D-E20E-B5A1-322A-CED1C5BC5BB7}"/>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6" name="Freeform: Shape 175">
                <a:extLst>
                  <a:ext uri="{FF2B5EF4-FFF2-40B4-BE49-F238E27FC236}">
                    <a16:creationId xmlns:a16="http://schemas.microsoft.com/office/drawing/2014/main" id="{B0B6C1E9-CAEC-2F4B-6910-8BBAA29C6F9F}"/>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49" name="Group 148">
              <a:extLst>
                <a:ext uri="{FF2B5EF4-FFF2-40B4-BE49-F238E27FC236}">
                  <a16:creationId xmlns:a16="http://schemas.microsoft.com/office/drawing/2014/main" id="{C03D65A9-5DF5-ED9F-A454-340D1BFEB63D}"/>
                </a:ext>
              </a:extLst>
            </p:cNvPr>
            <p:cNvGrpSpPr/>
            <p:nvPr/>
          </p:nvGrpSpPr>
          <p:grpSpPr>
            <a:xfrm>
              <a:off x="4729836" y="3960287"/>
              <a:ext cx="239814" cy="404255"/>
              <a:chOff x="5541091" y="5149144"/>
              <a:chExt cx="239814" cy="404255"/>
            </a:xfrm>
          </p:grpSpPr>
          <p:sp>
            <p:nvSpPr>
              <p:cNvPr id="167" name="Oval 166">
                <a:extLst>
                  <a:ext uri="{FF2B5EF4-FFF2-40B4-BE49-F238E27FC236}">
                    <a16:creationId xmlns:a16="http://schemas.microsoft.com/office/drawing/2014/main" id="{9A65FD27-578C-6F82-1E80-9994AA5F7B54}"/>
                  </a:ext>
                </a:extLst>
              </p:cNvPr>
              <p:cNvSpPr/>
              <p:nvPr/>
            </p:nvSpPr>
            <p:spPr>
              <a:xfrm>
                <a:off x="5541091" y="5149144"/>
                <a:ext cx="239814" cy="404255"/>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8" name="Oval 167">
                <a:extLst>
                  <a:ext uri="{FF2B5EF4-FFF2-40B4-BE49-F238E27FC236}">
                    <a16:creationId xmlns:a16="http://schemas.microsoft.com/office/drawing/2014/main" id="{2B84E479-D402-34E5-5858-43AAFA253DB2}"/>
                  </a:ext>
                </a:extLst>
              </p:cNvPr>
              <p:cNvSpPr/>
              <p:nvPr/>
            </p:nvSpPr>
            <p:spPr>
              <a:xfrm>
                <a:off x="5647734" y="5208359"/>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9" name="Oval 168">
                <a:extLst>
                  <a:ext uri="{FF2B5EF4-FFF2-40B4-BE49-F238E27FC236}">
                    <a16:creationId xmlns:a16="http://schemas.microsoft.com/office/drawing/2014/main" id="{DDFFF0B7-56EF-BF6B-D948-C72E9942D138}"/>
                  </a:ext>
                </a:extLst>
              </p:cNvPr>
              <p:cNvSpPr/>
              <p:nvPr/>
            </p:nvSpPr>
            <p:spPr>
              <a:xfrm>
                <a:off x="5651406" y="5464551"/>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0" name="Freeform: Shape 169">
                <a:extLst>
                  <a:ext uri="{FF2B5EF4-FFF2-40B4-BE49-F238E27FC236}">
                    <a16:creationId xmlns:a16="http://schemas.microsoft.com/office/drawing/2014/main" id="{F240F603-99EE-8934-3B48-B9F18EB25CD4}"/>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1" name="Freeform: Shape 170">
                <a:extLst>
                  <a:ext uri="{FF2B5EF4-FFF2-40B4-BE49-F238E27FC236}">
                    <a16:creationId xmlns:a16="http://schemas.microsoft.com/office/drawing/2014/main" id="{FCB28904-8792-6EB5-67C6-BEFBEADEBC37}"/>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50" name="Group 149">
              <a:extLst>
                <a:ext uri="{FF2B5EF4-FFF2-40B4-BE49-F238E27FC236}">
                  <a16:creationId xmlns:a16="http://schemas.microsoft.com/office/drawing/2014/main" id="{B68725CA-1ABF-A700-B20A-69D65D308155}"/>
                </a:ext>
              </a:extLst>
            </p:cNvPr>
            <p:cNvGrpSpPr/>
            <p:nvPr/>
          </p:nvGrpSpPr>
          <p:grpSpPr>
            <a:xfrm>
              <a:off x="6192226" y="3932009"/>
              <a:ext cx="239814" cy="404255"/>
              <a:chOff x="5541091" y="5149144"/>
              <a:chExt cx="239814" cy="404255"/>
            </a:xfrm>
          </p:grpSpPr>
          <p:sp>
            <p:nvSpPr>
              <p:cNvPr id="162" name="Oval 161">
                <a:extLst>
                  <a:ext uri="{FF2B5EF4-FFF2-40B4-BE49-F238E27FC236}">
                    <a16:creationId xmlns:a16="http://schemas.microsoft.com/office/drawing/2014/main" id="{61CE3E88-28E2-90B2-897F-03CBE69B83D1}"/>
                  </a:ext>
                </a:extLst>
              </p:cNvPr>
              <p:cNvSpPr/>
              <p:nvPr/>
            </p:nvSpPr>
            <p:spPr>
              <a:xfrm>
                <a:off x="5541091" y="5149144"/>
                <a:ext cx="239814" cy="404255"/>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3" name="Oval 162">
                <a:extLst>
                  <a:ext uri="{FF2B5EF4-FFF2-40B4-BE49-F238E27FC236}">
                    <a16:creationId xmlns:a16="http://schemas.microsoft.com/office/drawing/2014/main" id="{C315BED9-FF61-7DBD-4B1D-15D60B96907D}"/>
                  </a:ext>
                </a:extLst>
              </p:cNvPr>
              <p:cNvSpPr/>
              <p:nvPr/>
            </p:nvSpPr>
            <p:spPr>
              <a:xfrm>
                <a:off x="5647734" y="5208359"/>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4" name="Oval 163">
                <a:extLst>
                  <a:ext uri="{FF2B5EF4-FFF2-40B4-BE49-F238E27FC236}">
                    <a16:creationId xmlns:a16="http://schemas.microsoft.com/office/drawing/2014/main" id="{CB586B18-9750-5920-EDFD-26FC3DB166F4}"/>
                  </a:ext>
                </a:extLst>
              </p:cNvPr>
              <p:cNvSpPr/>
              <p:nvPr/>
            </p:nvSpPr>
            <p:spPr>
              <a:xfrm>
                <a:off x="5651406" y="5464551"/>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5" name="Freeform: Shape 164">
                <a:extLst>
                  <a:ext uri="{FF2B5EF4-FFF2-40B4-BE49-F238E27FC236}">
                    <a16:creationId xmlns:a16="http://schemas.microsoft.com/office/drawing/2014/main" id="{5B4782DF-C5B4-508A-CC95-97DDF2D447D7}"/>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6" name="Freeform: Shape 165">
                <a:extLst>
                  <a:ext uri="{FF2B5EF4-FFF2-40B4-BE49-F238E27FC236}">
                    <a16:creationId xmlns:a16="http://schemas.microsoft.com/office/drawing/2014/main" id="{699BCC74-DF90-D988-B297-F5ABA3C93080}"/>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51" name="Oval 150">
              <a:extLst>
                <a:ext uri="{FF2B5EF4-FFF2-40B4-BE49-F238E27FC236}">
                  <a16:creationId xmlns:a16="http://schemas.microsoft.com/office/drawing/2014/main" id="{1C42E91F-561D-C1CB-1520-B0FC3347C412}"/>
                </a:ext>
              </a:extLst>
            </p:cNvPr>
            <p:cNvSpPr/>
            <p:nvPr/>
          </p:nvSpPr>
          <p:spPr>
            <a:xfrm>
              <a:off x="3615543" y="3949386"/>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2" name="Oval 151">
              <a:extLst>
                <a:ext uri="{FF2B5EF4-FFF2-40B4-BE49-F238E27FC236}">
                  <a16:creationId xmlns:a16="http://schemas.microsoft.com/office/drawing/2014/main" id="{C406DCB0-7A87-A186-0ECE-826E0DA06E92}"/>
                </a:ext>
              </a:extLst>
            </p:cNvPr>
            <p:cNvSpPr/>
            <p:nvPr/>
          </p:nvSpPr>
          <p:spPr>
            <a:xfrm>
              <a:off x="5094040" y="3970154"/>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3" name="Oval 152">
              <a:extLst>
                <a:ext uri="{FF2B5EF4-FFF2-40B4-BE49-F238E27FC236}">
                  <a16:creationId xmlns:a16="http://schemas.microsoft.com/office/drawing/2014/main" id="{926A1E2A-926B-C12D-FAA9-79BD113DD9CF}"/>
                </a:ext>
              </a:extLst>
            </p:cNvPr>
            <p:cNvSpPr/>
            <p:nvPr/>
          </p:nvSpPr>
          <p:spPr>
            <a:xfrm>
              <a:off x="6556317" y="3956582"/>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54" name="Group 153">
              <a:extLst>
                <a:ext uri="{FF2B5EF4-FFF2-40B4-BE49-F238E27FC236}">
                  <a16:creationId xmlns:a16="http://schemas.microsoft.com/office/drawing/2014/main" id="{D3AF6A64-8A69-5A9E-6FFE-3601FBCB111E}"/>
                </a:ext>
              </a:extLst>
            </p:cNvPr>
            <p:cNvGrpSpPr/>
            <p:nvPr/>
          </p:nvGrpSpPr>
          <p:grpSpPr>
            <a:xfrm>
              <a:off x="4252587" y="4234362"/>
              <a:ext cx="1117197" cy="212678"/>
              <a:chOff x="2774116" y="4217804"/>
              <a:chExt cx="1117197" cy="212678"/>
            </a:xfrm>
          </p:grpSpPr>
          <p:sp>
            <p:nvSpPr>
              <p:cNvPr id="159" name="Freeform: Shape 158">
                <a:extLst>
                  <a:ext uri="{FF2B5EF4-FFF2-40B4-BE49-F238E27FC236}">
                    <a16:creationId xmlns:a16="http://schemas.microsoft.com/office/drawing/2014/main" id="{6DC4BECF-DB37-12A4-4A7F-5F1589F3316B}"/>
                  </a:ext>
                </a:extLst>
              </p:cNvPr>
              <p:cNvSpPr/>
              <p:nvPr/>
            </p:nvSpPr>
            <p:spPr>
              <a:xfrm flipH="1">
                <a:off x="2774116" y="4226095"/>
                <a:ext cx="597196" cy="139217"/>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6442 h 227450"/>
                  <a:gd name="connsiteX1" fmla="*/ 217527 w 581733"/>
                  <a:gd name="connsiteY1" fmla="*/ 56764 h 227450"/>
                  <a:gd name="connsiteX2" fmla="*/ 410855 w 581733"/>
                  <a:gd name="connsiteY2" fmla="*/ 7842 h 227450"/>
                  <a:gd name="connsiteX3" fmla="*/ 581733 w 581733"/>
                  <a:gd name="connsiteY3" fmla="*/ 227450 h 227450"/>
                </a:gdLst>
                <a:ahLst/>
                <a:cxnLst>
                  <a:cxn ang="0">
                    <a:pos x="connsiteX0" y="connsiteY0"/>
                  </a:cxn>
                  <a:cxn ang="0">
                    <a:pos x="connsiteX1" y="connsiteY1"/>
                  </a:cxn>
                  <a:cxn ang="0">
                    <a:pos x="connsiteX2" y="connsiteY2"/>
                  </a:cxn>
                  <a:cxn ang="0">
                    <a:pos x="connsiteX3" y="connsiteY3"/>
                  </a:cxn>
                </a:cxnLst>
                <a:rect l="l" t="t" r="r" b="b"/>
                <a:pathLst>
                  <a:path w="581733" h="227450">
                    <a:moveTo>
                      <a:pt x="0" y="96442"/>
                    </a:moveTo>
                    <a:cubicBezTo>
                      <a:pt x="62983" y="138038"/>
                      <a:pt x="144156" y="104365"/>
                      <a:pt x="217527" y="56764"/>
                    </a:cubicBezTo>
                    <a:cubicBezTo>
                      <a:pt x="290898" y="9163"/>
                      <a:pt x="332845" y="-12989"/>
                      <a:pt x="410855" y="7842"/>
                    </a:cubicBezTo>
                    <a:cubicBezTo>
                      <a:pt x="488865" y="28673"/>
                      <a:pt x="534067" y="143630"/>
                      <a:pt x="581733" y="227450"/>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0" name="Freeform: Shape 159">
                <a:extLst>
                  <a:ext uri="{FF2B5EF4-FFF2-40B4-BE49-F238E27FC236}">
                    <a16:creationId xmlns:a16="http://schemas.microsoft.com/office/drawing/2014/main" id="{E95713CC-CB7F-8E6B-51EE-BBE77AB17CF2}"/>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1" name="Freeform: Shape 160">
                <a:extLst>
                  <a:ext uri="{FF2B5EF4-FFF2-40B4-BE49-F238E27FC236}">
                    <a16:creationId xmlns:a16="http://schemas.microsoft.com/office/drawing/2014/main" id="{68F10111-CEF5-F97D-ABAA-6FBF67F36890}"/>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55" name="Group 154">
              <a:extLst>
                <a:ext uri="{FF2B5EF4-FFF2-40B4-BE49-F238E27FC236}">
                  <a16:creationId xmlns:a16="http://schemas.microsoft.com/office/drawing/2014/main" id="{E3FCCCA7-1CE3-5545-D0A9-9D9A947C3831}"/>
                </a:ext>
              </a:extLst>
            </p:cNvPr>
            <p:cNvGrpSpPr/>
            <p:nvPr/>
          </p:nvGrpSpPr>
          <p:grpSpPr>
            <a:xfrm>
              <a:off x="5707946" y="4220533"/>
              <a:ext cx="1117197" cy="212678"/>
              <a:chOff x="2774116" y="4217804"/>
              <a:chExt cx="1117197" cy="212678"/>
            </a:xfrm>
          </p:grpSpPr>
          <p:sp>
            <p:nvSpPr>
              <p:cNvPr id="156" name="Freeform: Shape 155">
                <a:extLst>
                  <a:ext uri="{FF2B5EF4-FFF2-40B4-BE49-F238E27FC236}">
                    <a16:creationId xmlns:a16="http://schemas.microsoft.com/office/drawing/2014/main" id="{511C03D3-9E2A-E86B-625C-32C0E96852A2}"/>
                  </a:ext>
                </a:extLst>
              </p:cNvPr>
              <p:cNvSpPr/>
              <p:nvPr/>
            </p:nvSpPr>
            <p:spPr>
              <a:xfrm flipH="1">
                <a:off x="2774116" y="4225369"/>
                <a:ext cx="597196" cy="13994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7628 h 228636"/>
                  <a:gd name="connsiteX1" fmla="*/ 233018 w 581733"/>
                  <a:gd name="connsiteY1" fmla="*/ 51453 h 228636"/>
                  <a:gd name="connsiteX2" fmla="*/ 410855 w 581733"/>
                  <a:gd name="connsiteY2" fmla="*/ 9028 h 228636"/>
                  <a:gd name="connsiteX3" fmla="*/ 581733 w 581733"/>
                  <a:gd name="connsiteY3" fmla="*/ 228636 h 228636"/>
                </a:gdLst>
                <a:ahLst/>
                <a:cxnLst>
                  <a:cxn ang="0">
                    <a:pos x="connsiteX0" y="connsiteY0"/>
                  </a:cxn>
                  <a:cxn ang="0">
                    <a:pos x="connsiteX1" y="connsiteY1"/>
                  </a:cxn>
                  <a:cxn ang="0">
                    <a:pos x="connsiteX2" y="connsiteY2"/>
                  </a:cxn>
                  <a:cxn ang="0">
                    <a:pos x="connsiteX3" y="connsiteY3"/>
                  </a:cxn>
                </a:cxnLst>
                <a:rect l="l" t="t" r="r" b="b"/>
                <a:pathLst>
                  <a:path w="581733" h="228636">
                    <a:moveTo>
                      <a:pt x="0" y="97628"/>
                    </a:moveTo>
                    <a:cubicBezTo>
                      <a:pt x="62983" y="139224"/>
                      <a:pt x="159647" y="99054"/>
                      <a:pt x="233018" y="51453"/>
                    </a:cubicBezTo>
                    <a:cubicBezTo>
                      <a:pt x="306389" y="3852"/>
                      <a:pt x="332845" y="-11803"/>
                      <a:pt x="410855" y="9028"/>
                    </a:cubicBezTo>
                    <a:cubicBezTo>
                      <a:pt x="488865" y="29859"/>
                      <a:pt x="534067" y="144816"/>
                      <a:pt x="581733" y="228636"/>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7" name="Freeform: Shape 156">
                <a:extLst>
                  <a:ext uri="{FF2B5EF4-FFF2-40B4-BE49-F238E27FC236}">
                    <a16:creationId xmlns:a16="http://schemas.microsoft.com/office/drawing/2014/main" id="{CD7DD171-95DC-05EF-D3F5-558750132C5D}"/>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8" name="Freeform: Shape 157">
                <a:extLst>
                  <a:ext uri="{FF2B5EF4-FFF2-40B4-BE49-F238E27FC236}">
                    <a16:creationId xmlns:a16="http://schemas.microsoft.com/office/drawing/2014/main" id="{ED75C65B-1944-E378-DBF4-B4BFC643716D}"/>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sp>
        <p:nvSpPr>
          <p:cNvPr id="336" name="TextBox 335">
            <a:extLst>
              <a:ext uri="{FF2B5EF4-FFF2-40B4-BE49-F238E27FC236}">
                <a16:creationId xmlns:a16="http://schemas.microsoft.com/office/drawing/2014/main" id="{13E4EFA3-4B13-FBE7-A80E-7CE02E25D039}"/>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337" name="TextBox 336">
            <a:extLst>
              <a:ext uri="{FF2B5EF4-FFF2-40B4-BE49-F238E27FC236}">
                <a16:creationId xmlns:a16="http://schemas.microsoft.com/office/drawing/2014/main" id="{BB1C9C59-B0BC-015D-87B7-0B0BA907E08C}"/>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338" name="TextBox 337">
            <a:extLst>
              <a:ext uri="{FF2B5EF4-FFF2-40B4-BE49-F238E27FC236}">
                <a16:creationId xmlns:a16="http://schemas.microsoft.com/office/drawing/2014/main" id="{A2929367-1FF6-AF71-EA38-FE471FFF77C9}"/>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339" name="Straight Arrow Connector 338">
            <a:extLst>
              <a:ext uri="{FF2B5EF4-FFF2-40B4-BE49-F238E27FC236}">
                <a16:creationId xmlns:a16="http://schemas.microsoft.com/office/drawing/2014/main" id="{50C1D6BF-96CB-6ACD-A8E4-101A9F959D94}"/>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340" name="Straight Arrow Connector 339">
            <a:extLst>
              <a:ext uri="{FF2B5EF4-FFF2-40B4-BE49-F238E27FC236}">
                <a16:creationId xmlns:a16="http://schemas.microsoft.com/office/drawing/2014/main" id="{ED4B714C-69F0-D2FC-F904-283FFA6AAFB0}"/>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341" name="Straight Arrow Connector 340">
            <a:extLst>
              <a:ext uri="{FF2B5EF4-FFF2-40B4-BE49-F238E27FC236}">
                <a16:creationId xmlns:a16="http://schemas.microsoft.com/office/drawing/2014/main" id="{473761DD-8578-16CD-9380-705864CF64DA}"/>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 name="Title 1">
                <a:extLst>
                  <a:ext uri="{FF2B5EF4-FFF2-40B4-BE49-F238E27FC236}">
                    <a16:creationId xmlns:a16="http://schemas.microsoft.com/office/drawing/2014/main" id="{B8499B9C-3A8D-8ED9-D089-F835AB2AC370}"/>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 name="Title 1">
                <a:extLst>
                  <a:ext uri="{FF2B5EF4-FFF2-40B4-BE49-F238E27FC236}">
                    <a16:creationId xmlns:a16="http://schemas.microsoft.com/office/drawing/2014/main" id="{B8499B9C-3A8D-8ED9-D089-F835AB2AC370}"/>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C87FA8C7-410A-41B6-70CD-D3F53466E67F}"/>
              </a:ext>
            </a:extLst>
          </p:cNvPr>
          <p:cNvSpPr>
            <a:spLocks noGrp="1"/>
          </p:cNvSpPr>
          <p:nvPr>
            <p:ph type="sldNum" sz="quarter" idx="12"/>
          </p:nvPr>
        </p:nvSpPr>
        <p:spPr/>
        <p:txBody>
          <a:bodyPr/>
          <a:lstStyle/>
          <a:p>
            <a:fld id="{F554FE33-57BC-AC46-850E-1C1298FC3260}" type="slidenum">
              <a:rPr lang="en-US" smtClean="0"/>
              <a:t>37</a:t>
            </a:fld>
            <a:endParaRPr lang="en-US"/>
          </a:p>
        </p:txBody>
      </p:sp>
      <p:grpSp>
        <p:nvGrpSpPr>
          <p:cNvPr id="5" name="Group 4">
            <a:extLst>
              <a:ext uri="{FF2B5EF4-FFF2-40B4-BE49-F238E27FC236}">
                <a16:creationId xmlns:a16="http://schemas.microsoft.com/office/drawing/2014/main" id="{C8D84363-E360-7044-B501-6BDDBAAC34FB}"/>
              </a:ext>
            </a:extLst>
          </p:cNvPr>
          <p:cNvGrpSpPr/>
          <p:nvPr/>
        </p:nvGrpSpPr>
        <p:grpSpPr>
          <a:xfrm>
            <a:off x="8487978" y="3399864"/>
            <a:ext cx="1361975" cy="1079520"/>
            <a:chOff x="6963977" y="3399864"/>
            <a:chExt cx="1361975" cy="1079520"/>
          </a:xfrm>
        </p:grpSpPr>
        <p:sp>
          <p:nvSpPr>
            <p:cNvPr id="8" name="Oval 7">
              <a:extLst>
                <a:ext uri="{FF2B5EF4-FFF2-40B4-BE49-F238E27FC236}">
                  <a16:creationId xmlns:a16="http://schemas.microsoft.com/office/drawing/2014/main" id="{E473FFD9-E71C-5BAA-014F-3F27FDCBA3D7}"/>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9" name="Group 8">
              <a:extLst>
                <a:ext uri="{FF2B5EF4-FFF2-40B4-BE49-F238E27FC236}">
                  <a16:creationId xmlns:a16="http://schemas.microsoft.com/office/drawing/2014/main" id="{383911E7-DEF3-C336-75DB-80B39173C7C0}"/>
                </a:ext>
              </a:extLst>
            </p:cNvPr>
            <p:cNvGrpSpPr/>
            <p:nvPr/>
          </p:nvGrpSpPr>
          <p:grpSpPr>
            <a:xfrm>
              <a:off x="7630644" y="3491117"/>
              <a:ext cx="350874" cy="360389"/>
              <a:chOff x="3195085" y="2057961"/>
              <a:chExt cx="350874" cy="360389"/>
            </a:xfrm>
          </p:grpSpPr>
          <p:sp>
            <p:nvSpPr>
              <p:cNvPr id="405" name="Oval 404">
                <a:extLst>
                  <a:ext uri="{FF2B5EF4-FFF2-40B4-BE49-F238E27FC236}">
                    <a16:creationId xmlns:a16="http://schemas.microsoft.com/office/drawing/2014/main" id="{CA1B6660-C2C3-4543-3055-E72C4D495B97}"/>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8" name="Oval 407">
                <a:extLst>
                  <a:ext uri="{FF2B5EF4-FFF2-40B4-BE49-F238E27FC236}">
                    <a16:creationId xmlns:a16="http://schemas.microsoft.com/office/drawing/2014/main" id="{961919FD-8B5F-CCD7-0505-5B317ED0ECCD}"/>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Oval 408">
                <a:extLst>
                  <a:ext uri="{FF2B5EF4-FFF2-40B4-BE49-F238E27FC236}">
                    <a16:creationId xmlns:a16="http://schemas.microsoft.com/office/drawing/2014/main" id="{F2F1472D-95F8-B1D1-1497-207D6C1D6F5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0" name="Oval 409">
                <a:extLst>
                  <a:ext uri="{FF2B5EF4-FFF2-40B4-BE49-F238E27FC236}">
                    <a16:creationId xmlns:a16="http://schemas.microsoft.com/office/drawing/2014/main" id="{C15270D1-B1EF-76F0-4D70-1C3E3507CF6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20" name="Straight Arrow Connector 419">
                <a:extLst>
                  <a:ext uri="{FF2B5EF4-FFF2-40B4-BE49-F238E27FC236}">
                    <a16:creationId xmlns:a16="http://schemas.microsoft.com/office/drawing/2014/main" id="{697EC483-CB64-1323-2704-557E3C222B38}"/>
                  </a:ext>
                </a:extLst>
              </p:cNvPr>
              <p:cNvCxnSpPr>
                <a:cxnSpLocks/>
                <a:stCxn id="409" idx="5"/>
                <a:endCxn id="410"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21" name="Straight Arrow Connector 420">
                <a:extLst>
                  <a:ext uri="{FF2B5EF4-FFF2-40B4-BE49-F238E27FC236}">
                    <a16:creationId xmlns:a16="http://schemas.microsoft.com/office/drawing/2014/main" id="{4F1B48A2-082A-FC21-9BC2-C2B339AA33F2}"/>
                  </a:ext>
                </a:extLst>
              </p:cNvPr>
              <p:cNvCxnSpPr>
                <a:cxnSpLocks/>
                <a:stCxn id="409"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0" name="Oval 9">
              <a:extLst>
                <a:ext uri="{FF2B5EF4-FFF2-40B4-BE49-F238E27FC236}">
                  <a16:creationId xmlns:a16="http://schemas.microsoft.com/office/drawing/2014/main" id="{1C688024-C04D-7512-CCD8-A597DF9A4DF1}"/>
                </a:ext>
              </a:extLst>
            </p:cNvPr>
            <p:cNvSpPr/>
            <p:nvPr/>
          </p:nvSpPr>
          <p:spPr>
            <a:xfrm>
              <a:off x="7231597" y="433201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 name="Oval 10">
              <a:extLst>
                <a:ext uri="{FF2B5EF4-FFF2-40B4-BE49-F238E27FC236}">
                  <a16:creationId xmlns:a16="http://schemas.microsoft.com/office/drawing/2014/main" id="{C13B6B43-E69F-6C79-7AA1-8ECFE77038EC}"/>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 name="Oval 30">
              <a:extLst>
                <a:ext uri="{FF2B5EF4-FFF2-40B4-BE49-F238E27FC236}">
                  <a16:creationId xmlns:a16="http://schemas.microsoft.com/office/drawing/2014/main" id="{36BB11C4-82BC-8643-F64D-CD78038DD01E}"/>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2" name="Oval 341">
              <a:extLst>
                <a:ext uri="{FF2B5EF4-FFF2-40B4-BE49-F238E27FC236}">
                  <a16:creationId xmlns:a16="http://schemas.microsoft.com/office/drawing/2014/main" id="{CFAF9AEC-4EA7-E2C0-728A-5D9C0ACEFB3C}"/>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4" name="Group 353">
              <a:extLst>
                <a:ext uri="{FF2B5EF4-FFF2-40B4-BE49-F238E27FC236}">
                  <a16:creationId xmlns:a16="http://schemas.microsoft.com/office/drawing/2014/main" id="{5746297D-4CC3-AEA1-4472-91CFA0B6A5EA}"/>
                </a:ext>
              </a:extLst>
            </p:cNvPr>
            <p:cNvGrpSpPr/>
            <p:nvPr/>
          </p:nvGrpSpPr>
          <p:grpSpPr>
            <a:xfrm>
              <a:off x="7156925" y="3761029"/>
              <a:ext cx="747402" cy="132635"/>
              <a:chOff x="2879697" y="2486108"/>
              <a:chExt cx="747402" cy="132635"/>
            </a:xfrm>
          </p:grpSpPr>
          <p:sp>
            <p:nvSpPr>
              <p:cNvPr id="403" name="Freeform: Shape 403">
                <a:extLst>
                  <a:ext uri="{FF2B5EF4-FFF2-40B4-BE49-F238E27FC236}">
                    <a16:creationId xmlns:a16="http://schemas.microsoft.com/office/drawing/2014/main" id="{B0A0482E-F3BC-FFA9-0E0D-5E722B43DE1F}"/>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4" name="Freeform: Shape 404">
                <a:extLst>
                  <a:ext uri="{FF2B5EF4-FFF2-40B4-BE49-F238E27FC236}">
                    <a16:creationId xmlns:a16="http://schemas.microsoft.com/office/drawing/2014/main" id="{F81F6816-9FAB-18F1-540A-DBCFA51E9268}"/>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56" name="Group 355">
              <a:extLst>
                <a:ext uri="{FF2B5EF4-FFF2-40B4-BE49-F238E27FC236}">
                  <a16:creationId xmlns:a16="http://schemas.microsoft.com/office/drawing/2014/main" id="{2DDE7F3E-E7F7-40EA-D712-9418AEDA27E3}"/>
                </a:ext>
              </a:extLst>
            </p:cNvPr>
            <p:cNvGrpSpPr/>
            <p:nvPr/>
          </p:nvGrpSpPr>
          <p:grpSpPr>
            <a:xfrm>
              <a:off x="7155827" y="3884425"/>
              <a:ext cx="1063372" cy="123943"/>
              <a:chOff x="4768408" y="2603167"/>
              <a:chExt cx="1063372" cy="123943"/>
            </a:xfrm>
          </p:grpSpPr>
          <p:sp>
            <p:nvSpPr>
              <p:cNvPr id="390" name="Freeform: Shape 407">
                <a:extLst>
                  <a:ext uri="{FF2B5EF4-FFF2-40B4-BE49-F238E27FC236}">
                    <a16:creationId xmlns:a16="http://schemas.microsoft.com/office/drawing/2014/main" id="{4F893C5E-204E-11E6-A17A-1D6899E8A0CE}"/>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391" name="Freeform: Shape 408">
                <a:extLst>
                  <a:ext uri="{FF2B5EF4-FFF2-40B4-BE49-F238E27FC236}">
                    <a16:creationId xmlns:a16="http://schemas.microsoft.com/office/drawing/2014/main" id="{6850011B-53BF-AE2F-C587-62DA6A53FAF2}"/>
                  </a:ext>
                </a:extLst>
              </p:cNvPr>
              <p:cNvSpPr/>
              <p:nvPr/>
            </p:nvSpPr>
            <p:spPr>
              <a:xfrm>
                <a:off x="4768408" y="2614032"/>
                <a:ext cx="641345" cy="11307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15740" y="39747"/>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57" name="Freeform: Shape 59">
              <a:extLst>
                <a:ext uri="{FF2B5EF4-FFF2-40B4-BE49-F238E27FC236}">
                  <a16:creationId xmlns:a16="http://schemas.microsoft.com/office/drawing/2014/main" id="{DA4831C4-3ADE-BDDC-3A75-E9D877DF2F59}"/>
                </a:ext>
              </a:extLst>
            </p:cNvPr>
            <p:cNvSpPr/>
            <p:nvPr/>
          </p:nvSpPr>
          <p:spPr>
            <a:xfrm flipH="1">
              <a:off x="7268172" y="4235921"/>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0" name="Freeform: Shape 69">
              <a:extLst>
                <a:ext uri="{FF2B5EF4-FFF2-40B4-BE49-F238E27FC236}">
                  <a16:creationId xmlns:a16="http://schemas.microsoft.com/office/drawing/2014/main" id="{E7D8D2C4-B2C9-9823-62ED-F4E15BCD09E6}"/>
                </a:ext>
              </a:extLst>
            </p:cNvPr>
            <p:cNvSpPr/>
            <p:nvPr/>
          </p:nvSpPr>
          <p:spPr>
            <a:xfrm flipH="1">
              <a:off x="7268171" y="4247991"/>
              <a:ext cx="941139" cy="1563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57366"/>
                <a:gd name="connsiteX1" fmla="*/ 134247 w 640847"/>
                <a:gd name="connsiteY1" fmla="*/ 96672 h 157366"/>
                <a:gd name="connsiteX2" fmla="*/ 329481 w 640847"/>
                <a:gd name="connsiteY2" fmla="*/ 157303 h 157366"/>
                <a:gd name="connsiteX3" fmla="*/ 640847 w 640847"/>
                <a:gd name="connsiteY3" fmla="*/ 114746 h 157366"/>
                <a:gd name="connsiteX0" fmla="*/ 0 w 640847"/>
                <a:gd name="connsiteY0" fmla="*/ 0 h 157366"/>
                <a:gd name="connsiteX1" fmla="*/ 153613 w 640847"/>
                <a:gd name="connsiteY1" fmla="*/ 114715 h 157366"/>
                <a:gd name="connsiteX2" fmla="*/ 329481 w 640847"/>
                <a:gd name="connsiteY2" fmla="*/ 157303 h 157366"/>
                <a:gd name="connsiteX3" fmla="*/ 640847 w 640847"/>
                <a:gd name="connsiteY3" fmla="*/ 114746 h 157366"/>
                <a:gd name="connsiteX0" fmla="*/ 0 w 573064"/>
                <a:gd name="connsiteY0" fmla="*/ 0 h 118272"/>
                <a:gd name="connsiteX1" fmla="*/ 85830 w 573064"/>
                <a:gd name="connsiteY1" fmla="*/ 75621 h 118272"/>
                <a:gd name="connsiteX2" fmla="*/ 261698 w 573064"/>
                <a:gd name="connsiteY2" fmla="*/ 118209 h 118272"/>
                <a:gd name="connsiteX3" fmla="*/ 573064 w 573064"/>
                <a:gd name="connsiteY3" fmla="*/ 75652 h 118272"/>
              </a:gdLst>
              <a:ahLst/>
              <a:cxnLst>
                <a:cxn ang="0">
                  <a:pos x="connsiteX0" y="connsiteY0"/>
                </a:cxn>
                <a:cxn ang="0">
                  <a:pos x="connsiteX1" y="connsiteY1"/>
                </a:cxn>
                <a:cxn ang="0">
                  <a:pos x="connsiteX2" y="connsiteY2"/>
                </a:cxn>
                <a:cxn ang="0">
                  <a:pos x="connsiteX3" y="connsiteY3"/>
                </a:cxn>
              </a:cxnLst>
              <a:rect l="l" t="t" r="r" b="b"/>
              <a:pathLst>
                <a:path w="573064" h="118272">
                  <a:moveTo>
                    <a:pt x="0" y="0"/>
                  </a:moveTo>
                  <a:cubicBezTo>
                    <a:pt x="41917" y="53733"/>
                    <a:pt x="42214" y="55920"/>
                    <a:pt x="85830" y="75621"/>
                  </a:cubicBezTo>
                  <a:cubicBezTo>
                    <a:pt x="129446" y="95322"/>
                    <a:pt x="177265" y="115197"/>
                    <a:pt x="261698" y="118209"/>
                  </a:cubicBezTo>
                  <a:cubicBezTo>
                    <a:pt x="346131" y="121221"/>
                    <a:pt x="517098" y="15686"/>
                    <a:pt x="573064" y="7565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6" name="Freeform: Shape 73">
              <a:extLst>
                <a:ext uri="{FF2B5EF4-FFF2-40B4-BE49-F238E27FC236}">
                  <a16:creationId xmlns:a16="http://schemas.microsoft.com/office/drawing/2014/main" id="{3DE38B7B-1574-802A-BCF0-4FF1D900A4B5}"/>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67" name="Group 366">
              <a:extLst>
                <a:ext uri="{FF2B5EF4-FFF2-40B4-BE49-F238E27FC236}">
                  <a16:creationId xmlns:a16="http://schemas.microsoft.com/office/drawing/2014/main" id="{FAEFB366-0BEF-0D2C-44AC-17E56E19C7AA}"/>
                </a:ext>
              </a:extLst>
            </p:cNvPr>
            <p:cNvGrpSpPr/>
            <p:nvPr/>
          </p:nvGrpSpPr>
          <p:grpSpPr>
            <a:xfrm>
              <a:off x="7678519" y="3919982"/>
              <a:ext cx="239814" cy="404255"/>
              <a:chOff x="5541091" y="5149144"/>
              <a:chExt cx="239814" cy="404255"/>
            </a:xfrm>
          </p:grpSpPr>
          <p:sp>
            <p:nvSpPr>
              <p:cNvPr id="385" name="Oval 384">
                <a:extLst>
                  <a:ext uri="{FF2B5EF4-FFF2-40B4-BE49-F238E27FC236}">
                    <a16:creationId xmlns:a16="http://schemas.microsoft.com/office/drawing/2014/main" id="{5A78D14C-EB0F-2D59-9E2F-387E979E49C3}"/>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6" name="Oval 385">
                <a:extLst>
                  <a:ext uri="{FF2B5EF4-FFF2-40B4-BE49-F238E27FC236}">
                    <a16:creationId xmlns:a16="http://schemas.microsoft.com/office/drawing/2014/main" id="{B4A293B5-36CD-AF8D-0B15-A08D5F9B71F5}"/>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7" name="Oval 386">
                <a:extLst>
                  <a:ext uri="{FF2B5EF4-FFF2-40B4-BE49-F238E27FC236}">
                    <a16:creationId xmlns:a16="http://schemas.microsoft.com/office/drawing/2014/main" id="{CB0476A9-5827-7B4B-7C5D-199A819C2F9D}"/>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8" name="Freeform: Shape 105">
                <a:extLst>
                  <a:ext uri="{FF2B5EF4-FFF2-40B4-BE49-F238E27FC236}">
                    <a16:creationId xmlns:a16="http://schemas.microsoft.com/office/drawing/2014/main" id="{07CB368C-5628-F36A-4C69-12981E3EF0ED}"/>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9" name="Freeform: Shape 106">
                <a:extLst>
                  <a:ext uri="{FF2B5EF4-FFF2-40B4-BE49-F238E27FC236}">
                    <a16:creationId xmlns:a16="http://schemas.microsoft.com/office/drawing/2014/main" id="{592F8489-F7B7-EE19-77CC-6C409A5C6011}"/>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68" name="Group 367">
              <a:extLst>
                <a:ext uri="{FF2B5EF4-FFF2-40B4-BE49-F238E27FC236}">
                  <a16:creationId xmlns:a16="http://schemas.microsoft.com/office/drawing/2014/main" id="{C3E6A9B2-ED2D-7108-EB4B-41D1BE8F07DA}"/>
                </a:ext>
              </a:extLst>
            </p:cNvPr>
            <p:cNvGrpSpPr/>
            <p:nvPr/>
          </p:nvGrpSpPr>
          <p:grpSpPr>
            <a:xfrm>
              <a:off x="8086138" y="3907318"/>
              <a:ext cx="239814" cy="404255"/>
              <a:chOff x="5541091" y="5149144"/>
              <a:chExt cx="239814" cy="404255"/>
            </a:xfrm>
          </p:grpSpPr>
          <p:sp>
            <p:nvSpPr>
              <p:cNvPr id="369" name="Oval 368">
                <a:extLst>
                  <a:ext uri="{FF2B5EF4-FFF2-40B4-BE49-F238E27FC236}">
                    <a16:creationId xmlns:a16="http://schemas.microsoft.com/office/drawing/2014/main" id="{883EC191-863C-4FEF-ED7D-26C182F2BED8}"/>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0" name="Oval 369">
                <a:extLst>
                  <a:ext uri="{FF2B5EF4-FFF2-40B4-BE49-F238E27FC236}">
                    <a16:creationId xmlns:a16="http://schemas.microsoft.com/office/drawing/2014/main" id="{A204D512-6930-DF5D-3CD9-A95C3BF21EAE}"/>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1" name="Oval 370">
                <a:extLst>
                  <a:ext uri="{FF2B5EF4-FFF2-40B4-BE49-F238E27FC236}">
                    <a16:creationId xmlns:a16="http://schemas.microsoft.com/office/drawing/2014/main" id="{7D489F03-8D91-60BB-C857-14E98239C234}"/>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2" name="Freeform: Shape 111">
                <a:extLst>
                  <a:ext uri="{FF2B5EF4-FFF2-40B4-BE49-F238E27FC236}">
                    <a16:creationId xmlns:a16="http://schemas.microsoft.com/office/drawing/2014/main" id="{98EE1F28-2EC9-8A2A-47E7-B14483EC0D62}"/>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4" name="Freeform: Shape 112">
                <a:extLst>
                  <a:ext uri="{FF2B5EF4-FFF2-40B4-BE49-F238E27FC236}">
                    <a16:creationId xmlns:a16="http://schemas.microsoft.com/office/drawing/2014/main" id="{E229FACC-A01B-E577-7E85-F26106550828}"/>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sp>
        <p:nvSpPr>
          <p:cNvPr id="422" name="Freeform: Shape 55">
            <a:extLst>
              <a:ext uri="{FF2B5EF4-FFF2-40B4-BE49-F238E27FC236}">
                <a16:creationId xmlns:a16="http://schemas.microsoft.com/office/drawing/2014/main" id="{7B41216C-29BB-33A4-8E93-5A2515A60DB1}"/>
              </a:ext>
            </a:extLst>
          </p:cNvPr>
          <p:cNvSpPr/>
          <p:nvPr/>
        </p:nvSpPr>
        <p:spPr>
          <a:xfrm flipH="1">
            <a:off x="8794949" y="4234542"/>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3" name="Freeform: Shape 56">
            <a:extLst>
              <a:ext uri="{FF2B5EF4-FFF2-40B4-BE49-F238E27FC236}">
                <a16:creationId xmlns:a16="http://schemas.microsoft.com/office/drawing/2014/main" id="{6745C5EE-63FA-A567-3D34-88D3695C4D82}"/>
              </a:ext>
            </a:extLst>
          </p:cNvPr>
          <p:cNvSpPr/>
          <p:nvPr/>
        </p:nvSpPr>
        <p:spPr>
          <a:xfrm flipH="1">
            <a:off x="8794948" y="4246612"/>
            <a:ext cx="941139" cy="1563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57366"/>
              <a:gd name="connsiteX1" fmla="*/ 134247 w 640847"/>
              <a:gd name="connsiteY1" fmla="*/ 96672 h 157366"/>
              <a:gd name="connsiteX2" fmla="*/ 329481 w 640847"/>
              <a:gd name="connsiteY2" fmla="*/ 157303 h 157366"/>
              <a:gd name="connsiteX3" fmla="*/ 640847 w 640847"/>
              <a:gd name="connsiteY3" fmla="*/ 114746 h 157366"/>
              <a:gd name="connsiteX0" fmla="*/ 0 w 640847"/>
              <a:gd name="connsiteY0" fmla="*/ 0 h 157366"/>
              <a:gd name="connsiteX1" fmla="*/ 153613 w 640847"/>
              <a:gd name="connsiteY1" fmla="*/ 114715 h 157366"/>
              <a:gd name="connsiteX2" fmla="*/ 329481 w 640847"/>
              <a:gd name="connsiteY2" fmla="*/ 157303 h 157366"/>
              <a:gd name="connsiteX3" fmla="*/ 640847 w 640847"/>
              <a:gd name="connsiteY3" fmla="*/ 114746 h 157366"/>
              <a:gd name="connsiteX0" fmla="*/ 0 w 573064"/>
              <a:gd name="connsiteY0" fmla="*/ 0 h 118272"/>
              <a:gd name="connsiteX1" fmla="*/ 85830 w 573064"/>
              <a:gd name="connsiteY1" fmla="*/ 75621 h 118272"/>
              <a:gd name="connsiteX2" fmla="*/ 261698 w 573064"/>
              <a:gd name="connsiteY2" fmla="*/ 118209 h 118272"/>
              <a:gd name="connsiteX3" fmla="*/ 573064 w 573064"/>
              <a:gd name="connsiteY3" fmla="*/ 75652 h 118272"/>
            </a:gdLst>
            <a:ahLst/>
            <a:cxnLst>
              <a:cxn ang="0">
                <a:pos x="connsiteX0" y="connsiteY0"/>
              </a:cxn>
              <a:cxn ang="0">
                <a:pos x="connsiteX1" y="connsiteY1"/>
              </a:cxn>
              <a:cxn ang="0">
                <a:pos x="connsiteX2" y="connsiteY2"/>
              </a:cxn>
              <a:cxn ang="0">
                <a:pos x="connsiteX3" y="connsiteY3"/>
              </a:cxn>
            </a:cxnLst>
            <a:rect l="l" t="t" r="r" b="b"/>
            <a:pathLst>
              <a:path w="573064" h="118272">
                <a:moveTo>
                  <a:pt x="0" y="0"/>
                </a:moveTo>
                <a:cubicBezTo>
                  <a:pt x="41917" y="53733"/>
                  <a:pt x="42214" y="55920"/>
                  <a:pt x="85830" y="75621"/>
                </a:cubicBezTo>
                <a:cubicBezTo>
                  <a:pt x="129446" y="95322"/>
                  <a:pt x="177265" y="115197"/>
                  <a:pt x="261698" y="118209"/>
                </a:cubicBezTo>
                <a:cubicBezTo>
                  <a:pt x="346131" y="121221"/>
                  <a:pt x="517098" y="15686"/>
                  <a:pt x="573064" y="7565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24" name="Group 423">
            <a:extLst>
              <a:ext uri="{FF2B5EF4-FFF2-40B4-BE49-F238E27FC236}">
                <a16:creationId xmlns:a16="http://schemas.microsoft.com/office/drawing/2014/main" id="{936C8314-CF12-E9D9-1F72-E2E0EDF5FD24}"/>
              </a:ext>
            </a:extLst>
          </p:cNvPr>
          <p:cNvGrpSpPr/>
          <p:nvPr/>
        </p:nvGrpSpPr>
        <p:grpSpPr>
          <a:xfrm>
            <a:off x="9203814" y="3921063"/>
            <a:ext cx="239814" cy="404255"/>
            <a:chOff x="8371934" y="4605402"/>
            <a:chExt cx="239814" cy="404255"/>
          </a:xfrm>
        </p:grpSpPr>
        <p:sp>
          <p:nvSpPr>
            <p:cNvPr id="425" name="Oval 424">
              <a:extLst>
                <a:ext uri="{FF2B5EF4-FFF2-40B4-BE49-F238E27FC236}">
                  <a16:creationId xmlns:a16="http://schemas.microsoft.com/office/drawing/2014/main" id="{6FF2DA58-0BA6-22C7-65EA-676F9C5C6CAB}"/>
                </a:ext>
              </a:extLst>
            </p:cNvPr>
            <p:cNvSpPr/>
            <p:nvPr/>
          </p:nvSpPr>
          <p:spPr>
            <a:xfrm>
              <a:off x="8371934" y="4605402"/>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6" name="Oval 425">
              <a:extLst>
                <a:ext uri="{FF2B5EF4-FFF2-40B4-BE49-F238E27FC236}">
                  <a16:creationId xmlns:a16="http://schemas.microsoft.com/office/drawing/2014/main" id="{DD5B7A4C-FAA8-61FB-9585-7473AF6D13E9}"/>
                </a:ext>
              </a:extLst>
            </p:cNvPr>
            <p:cNvSpPr/>
            <p:nvPr/>
          </p:nvSpPr>
          <p:spPr>
            <a:xfrm>
              <a:off x="8478577" y="4664617"/>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7" name="Oval 426">
              <a:extLst>
                <a:ext uri="{FF2B5EF4-FFF2-40B4-BE49-F238E27FC236}">
                  <a16:creationId xmlns:a16="http://schemas.microsoft.com/office/drawing/2014/main" id="{ADC827C2-47C7-9B4F-7334-4CAF6D6C6CCF}"/>
                </a:ext>
              </a:extLst>
            </p:cNvPr>
            <p:cNvSpPr/>
            <p:nvPr/>
          </p:nvSpPr>
          <p:spPr>
            <a:xfrm>
              <a:off x="8482249" y="4920809"/>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8" name="Freeform: Shape 113">
              <a:extLst>
                <a:ext uri="{FF2B5EF4-FFF2-40B4-BE49-F238E27FC236}">
                  <a16:creationId xmlns:a16="http://schemas.microsoft.com/office/drawing/2014/main" id="{F2F72F4E-085A-24A6-A0BB-7EA481D16A4D}"/>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9" name="Freeform: Shape 114">
              <a:extLst>
                <a:ext uri="{FF2B5EF4-FFF2-40B4-BE49-F238E27FC236}">
                  <a16:creationId xmlns:a16="http://schemas.microsoft.com/office/drawing/2014/main" id="{9E69AE37-7D3D-FF58-63F5-D750213FE767}"/>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30" name="Group 429">
            <a:extLst>
              <a:ext uri="{FF2B5EF4-FFF2-40B4-BE49-F238E27FC236}">
                <a16:creationId xmlns:a16="http://schemas.microsoft.com/office/drawing/2014/main" id="{1B4504F0-78A8-0E6B-CCBA-C8C4EB3E0294}"/>
              </a:ext>
            </a:extLst>
          </p:cNvPr>
          <p:cNvGrpSpPr/>
          <p:nvPr/>
        </p:nvGrpSpPr>
        <p:grpSpPr>
          <a:xfrm>
            <a:off x="9609427" y="3906617"/>
            <a:ext cx="239814" cy="404255"/>
            <a:chOff x="8371934" y="4605402"/>
            <a:chExt cx="239814" cy="404255"/>
          </a:xfrm>
        </p:grpSpPr>
        <p:sp>
          <p:nvSpPr>
            <p:cNvPr id="431" name="Oval 430">
              <a:extLst>
                <a:ext uri="{FF2B5EF4-FFF2-40B4-BE49-F238E27FC236}">
                  <a16:creationId xmlns:a16="http://schemas.microsoft.com/office/drawing/2014/main" id="{C8390F4C-FFE5-4C0C-455D-FB4F912BB62F}"/>
                </a:ext>
              </a:extLst>
            </p:cNvPr>
            <p:cNvSpPr/>
            <p:nvPr/>
          </p:nvSpPr>
          <p:spPr>
            <a:xfrm>
              <a:off x="8371934" y="4605402"/>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2" name="Oval 431">
              <a:extLst>
                <a:ext uri="{FF2B5EF4-FFF2-40B4-BE49-F238E27FC236}">
                  <a16:creationId xmlns:a16="http://schemas.microsoft.com/office/drawing/2014/main" id="{973A46CF-AE76-E6DC-EF98-7B9C4AD2E614}"/>
                </a:ext>
              </a:extLst>
            </p:cNvPr>
            <p:cNvSpPr/>
            <p:nvPr/>
          </p:nvSpPr>
          <p:spPr>
            <a:xfrm>
              <a:off x="8478577" y="4664617"/>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3" name="Oval 432">
              <a:extLst>
                <a:ext uri="{FF2B5EF4-FFF2-40B4-BE49-F238E27FC236}">
                  <a16:creationId xmlns:a16="http://schemas.microsoft.com/office/drawing/2014/main" id="{F04D184C-77D9-3C34-AC3E-4713CDC269A2}"/>
                </a:ext>
              </a:extLst>
            </p:cNvPr>
            <p:cNvSpPr/>
            <p:nvPr/>
          </p:nvSpPr>
          <p:spPr>
            <a:xfrm>
              <a:off x="8482249" y="4920809"/>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4" name="Freeform: Shape 132">
              <a:extLst>
                <a:ext uri="{FF2B5EF4-FFF2-40B4-BE49-F238E27FC236}">
                  <a16:creationId xmlns:a16="http://schemas.microsoft.com/office/drawing/2014/main" id="{E36BF766-6808-BCA7-8301-EAB65C5ED4C2}"/>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5" name="Freeform: Shape 133">
              <a:extLst>
                <a:ext uri="{FF2B5EF4-FFF2-40B4-BE49-F238E27FC236}">
                  <a16:creationId xmlns:a16="http://schemas.microsoft.com/office/drawing/2014/main" id="{C72618F7-46BB-5A48-480F-CEE926099E0E}"/>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86732739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913ACFC2-AACB-7F9A-D2E9-B085BCCEEBE0}"/>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273EC492-7531-56A9-8065-7FF5BCD081D0}"/>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14" idx="4"/>
            <a:endCxn id="49"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12" idx="4"/>
            <a:endCxn id="48"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1" name="Group 260">
            <a:extLst>
              <a:ext uri="{FF2B5EF4-FFF2-40B4-BE49-F238E27FC236}">
                <a16:creationId xmlns:a16="http://schemas.microsoft.com/office/drawing/2014/main" id="{45268ACB-4DD2-6F5B-EAB1-3318D16B1A73}"/>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C80F3129-8D07-420C-2A71-EA72E057636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1D07BC0A-508F-2F8F-D4D9-89206FD2CDE5}"/>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F90CCA4D-B9C1-FFCA-9E93-977923BF84C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CD3DA072-D889-EAEE-8169-0EAAC38130D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620EE1A0-5E10-2B24-28F7-8123D997C6B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727C31C5-4DCD-D472-A514-AC991F2BE61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EAF566A6-9D07-6937-5101-CD2214181AF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7E812A39-18DF-FDC8-BF60-9FF969DA7914}"/>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00E980DC-C386-C923-C001-DDE7B130C420}"/>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C822E84A-FEE6-7C23-469A-C269A74B8AC7}"/>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4C0C0525-9D06-C347-2C54-327FDE0B2C9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28F29CC7-EB7D-13F6-E832-BD1CD1569A9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CA3DE763-A8B3-5723-FA54-BB8AB374441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3CD8961B-682D-3F33-A725-661384ECEC37}"/>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3EBCBF7-10A8-4D0A-E36F-92147CB72771}"/>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EF3223C9-49EE-68CF-4AA1-AB36F8CFFB23}"/>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778F6A41-AA4A-B158-EB21-B993BB92E9F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FB3AE4A7-F52D-94F3-DB39-18D89BCFCC2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1DE7CE60-CD46-218B-555E-7B26877272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0B66A2F2-AD84-F313-0B57-687A6363EE1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8B49D859-A89B-173E-A739-27970CFD85E5}"/>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094B4AF-4644-4A55-8433-296C888CAA6E}"/>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DE1497D8-F988-1244-6ED0-2C0F9820D8FE}"/>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466A1159-862C-8801-8F9B-896C33BAEAD5}"/>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472C554-8516-BBDC-09C7-9697CD9AD58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327794C4-55AF-DB47-BE1A-0DBC34BC517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D0E8EE0A-8ED0-E61E-3E5D-64E1C5892D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432F367-474E-2034-8D3E-373176CFB582}"/>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047D05C-A83E-B616-9753-6518886194E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92" name="Freeform: Shape 391">
            <a:extLst>
              <a:ext uri="{FF2B5EF4-FFF2-40B4-BE49-F238E27FC236}">
                <a16:creationId xmlns:a16="http://schemas.microsoft.com/office/drawing/2014/main" id="{7F4A7997-ADAB-4FA1-2B34-425F3BF86AAC}"/>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07BB4B49-FA6E-FE04-EAB8-334FCBCD75E1}"/>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6" name="Freeform: Shape 405">
            <a:extLst>
              <a:ext uri="{FF2B5EF4-FFF2-40B4-BE49-F238E27FC236}">
                <a16:creationId xmlns:a16="http://schemas.microsoft.com/office/drawing/2014/main" id="{0B184227-DDC3-63B3-64BC-AEA24943F9BA}"/>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A8E3D021-20F2-3578-9B9C-3D46EF66287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ED098415-3A9D-70CE-2FD9-83870B37BEDF}"/>
              </a:ext>
            </a:extLst>
          </p:cNvPr>
          <p:cNvSpPr/>
          <p:nvPr/>
        </p:nvSpPr>
        <p:spPr>
          <a:xfrm>
            <a:off x="2883457" y="2914023"/>
            <a:ext cx="1318809" cy="214274"/>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DD70F748-D5E2-1733-59B6-6A4E9DB2048A}"/>
              </a:ext>
            </a:extLst>
          </p:cNvPr>
          <p:cNvSpPr/>
          <p:nvPr/>
        </p:nvSpPr>
        <p:spPr>
          <a:xfrm>
            <a:off x="2909780" y="2916931"/>
            <a:ext cx="1459872" cy="23387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911600" y="3170240"/>
            <a:ext cx="1403726" cy="2811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805750" y="4390441"/>
            <a:ext cx="1484857"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143276" y="4379059"/>
            <a:ext cx="1234975" cy="54078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B95B98A-1812-7F88-856C-947954F7FB9E}"/>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266A3E-FD60-15D1-6542-DB2EE16D36B6}"/>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993E02C7-74A1-7143-D27D-3C7DB7D7A130}"/>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C13B2ED7-76C7-CC88-D949-D2E20B1349B7}"/>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34D1DC80-D8D8-B1FD-29AC-2BA6DCB6DE1D}"/>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57" name="Group 56">
            <a:extLst>
              <a:ext uri="{FF2B5EF4-FFF2-40B4-BE49-F238E27FC236}">
                <a16:creationId xmlns:a16="http://schemas.microsoft.com/office/drawing/2014/main" id="{C66BE5CD-A31F-9F40-C651-5BAD95CF4796}"/>
              </a:ext>
            </a:extLst>
          </p:cNvPr>
          <p:cNvGrpSpPr/>
          <p:nvPr/>
        </p:nvGrpSpPr>
        <p:grpSpPr>
          <a:xfrm>
            <a:off x="4066141" y="3416344"/>
            <a:ext cx="1424277" cy="1079520"/>
            <a:chOff x="2542140" y="3416344"/>
            <a:chExt cx="1424277" cy="1079520"/>
          </a:xfrm>
        </p:grpSpPr>
        <p:grpSp>
          <p:nvGrpSpPr>
            <p:cNvPr id="117" name="Group 116">
              <a:extLst>
                <a:ext uri="{FF2B5EF4-FFF2-40B4-BE49-F238E27FC236}">
                  <a16:creationId xmlns:a16="http://schemas.microsoft.com/office/drawing/2014/main" id="{88D90963-A31D-EABB-8DCA-B6559C6A42BE}"/>
                </a:ext>
              </a:extLst>
            </p:cNvPr>
            <p:cNvGrpSpPr/>
            <p:nvPr/>
          </p:nvGrpSpPr>
          <p:grpSpPr>
            <a:xfrm>
              <a:off x="2542140" y="3416344"/>
              <a:ext cx="1381499" cy="1079520"/>
              <a:chOff x="2542140" y="3416344"/>
              <a:chExt cx="1381499" cy="1079520"/>
            </a:xfrm>
          </p:grpSpPr>
          <p:sp>
            <p:nvSpPr>
              <p:cNvPr id="263" name="Oval 262">
                <a:extLst>
                  <a:ext uri="{FF2B5EF4-FFF2-40B4-BE49-F238E27FC236}">
                    <a16:creationId xmlns:a16="http://schemas.microsoft.com/office/drawing/2014/main" id="{E3859C5A-8AEE-9829-535C-248C097D3A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1" name="Oval 270">
                <a:extLst>
                  <a:ext uri="{FF2B5EF4-FFF2-40B4-BE49-F238E27FC236}">
                    <a16:creationId xmlns:a16="http://schemas.microsoft.com/office/drawing/2014/main" id="{1A8DE9D8-5644-06F4-FC76-6E351D45B928}"/>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96" name="Group 395">
              <a:extLst>
                <a:ext uri="{FF2B5EF4-FFF2-40B4-BE49-F238E27FC236}">
                  <a16:creationId xmlns:a16="http://schemas.microsoft.com/office/drawing/2014/main" id="{E971769F-BCF7-E16A-8901-3F91D3934D88}"/>
                </a:ext>
              </a:extLst>
            </p:cNvPr>
            <p:cNvGrpSpPr/>
            <p:nvPr/>
          </p:nvGrpSpPr>
          <p:grpSpPr>
            <a:xfrm>
              <a:off x="2739654" y="3781125"/>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2738424"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3" name="Group 42">
              <a:extLst>
                <a:ext uri="{FF2B5EF4-FFF2-40B4-BE49-F238E27FC236}">
                  <a16:creationId xmlns:a16="http://schemas.microsoft.com/office/drawing/2014/main" id="{524DA33E-01C3-50AE-DCC7-36DB766453C9}"/>
                </a:ext>
              </a:extLst>
            </p:cNvPr>
            <p:cNvGrpSpPr/>
            <p:nvPr/>
          </p:nvGrpSpPr>
          <p:grpSpPr>
            <a:xfrm>
              <a:off x="2774116" y="4217804"/>
              <a:ext cx="1117197" cy="212678"/>
              <a:chOff x="2774116" y="4217804"/>
              <a:chExt cx="1117197" cy="212678"/>
            </a:xfrm>
          </p:grpSpPr>
          <p:sp>
            <p:nvSpPr>
              <p:cNvPr id="34" name="Freeform: Shape 33">
                <a:extLst>
                  <a:ext uri="{FF2B5EF4-FFF2-40B4-BE49-F238E27FC236}">
                    <a16:creationId xmlns:a16="http://schemas.microsoft.com/office/drawing/2014/main" id="{FDB29301-E66F-749B-0969-3E4465C9B757}"/>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72" name="Freeform: Shape 71">
              <a:extLst>
                <a:ext uri="{FF2B5EF4-FFF2-40B4-BE49-F238E27FC236}">
                  <a16:creationId xmlns:a16="http://schemas.microsoft.com/office/drawing/2014/main" id="{879B03E3-E6DC-9E23-AEDD-51D431FC0688}"/>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81" name="Group 80">
              <a:extLst>
                <a:ext uri="{FF2B5EF4-FFF2-40B4-BE49-F238E27FC236}">
                  <a16:creationId xmlns:a16="http://schemas.microsoft.com/office/drawing/2014/main" id="{570F4BCD-8C56-F09F-EB75-5726D54B8AAF}"/>
                </a:ext>
              </a:extLst>
            </p:cNvPr>
            <p:cNvGrpSpPr/>
            <p:nvPr/>
          </p:nvGrpSpPr>
          <p:grpSpPr>
            <a:xfrm>
              <a:off x="3252473" y="3940274"/>
              <a:ext cx="239814" cy="404255"/>
              <a:chOff x="5541091" y="5149144"/>
              <a:chExt cx="239814" cy="404255"/>
            </a:xfrm>
          </p:grpSpPr>
          <p:sp>
            <p:nvSpPr>
              <p:cNvPr id="38" name="Oval 37">
                <a:extLst>
                  <a:ext uri="{FF2B5EF4-FFF2-40B4-BE49-F238E27FC236}">
                    <a16:creationId xmlns:a16="http://schemas.microsoft.com/office/drawing/2014/main" id="{49EABD48-07EC-9F89-8B25-31F4314F63D7}"/>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9D2E8F86-2948-B574-EBC7-440A5105C10A}"/>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8" name="Oval 77">
                <a:extLst>
                  <a:ext uri="{FF2B5EF4-FFF2-40B4-BE49-F238E27FC236}">
                    <a16:creationId xmlns:a16="http://schemas.microsoft.com/office/drawing/2014/main" id="{6B4B7EA3-9748-3DF8-1CF4-3D86BABBFCB0}"/>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9" name="Freeform: Shape 78">
                <a:extLst>
                  <a:ext uri="{FF2B5EF4-FFF2-40B4-BE49-F238E27FC236}">
                    <a16:creationId xmlns:a16="http://schemas.microsoft.com/office/drawing/2014/main" id="{B177F108-5201-C431-5DBE-1B5F075E8C69}"/>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Freeform: Shape 79">
                <a:extLst>
                  <a:ext uri="{FF2B5EF4-FFF2-40B4-BE49-F238E27FC236}">
                    <a16:creationId xmlns:a16="http://schemas.microsoft.com/office/drawing/2014/main" id="{DE209672-1E4D-BD84-84D3-7501C86A45CD}"/>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8" name="Oval 117">
              <a:extLst>
                <a:ext uri="{FF2B5EF4-FFF2-40B4-BE49-F238E27FC236}">
                  <a16:creationId xmlns:a16="http://schemas.microsoft.com/office/drawing/2014/main" id="{87E251D1-A6FA-2EA6-4D9F-4040456DDE7F}"/>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59" name="Group 58">
            <a:extLst>
              <a:ext uri="{FF2B5EF4-FFF2-40B4-BE49-F238E27FC236}">
                <a16:creationId xmlns:a16="http://schemas.microsoft.com/office/drawing/2014/main" id="{1431376F-0149-3E1C-5728-41D951D68D27}"/>
              </a:ext>
            </a:extLst>
          </p:cNvPr>
          <p:cNvGrpSpPr/>
          <p:nvPr/>
        </p:nvGrpSpPr>
        <p:grpSpPr>
          <a:xfrm>
            <a:off x="4064347" y="3418436"/>
            <a:ext cx="1424277" cy="1079520"/>
            <a:chOff x="2542140" y="3416344"/>
            <a:chExt cx="1424277" cy="1079520"/>
          </a:xfrm>
        </p:grpSpPr>
        <p:grpSp>
          <p:nvGrpSpPr>
            <p:cNvPr id="60" name="Group 59">
              <a:extLst>
                <a:ext uri="{FF2B5EF4-FFF2-40B4-BE49-F238E27FC236}">
                  <a16:creationId xmlns:a16="http://schemas.microsoft.com/office/drawing/2014/main" id="{CE5F07BC-A3EA-099D-A2CE-602769281EB1}"/>
                </a:ext>
              </a:extLst>
            </p:cNvPr>
            <p:cNvGrpSpPr/>
            <p:nvPr/>
          </p:nvGrpSpPr>
          <p:grpSpPr>
            <a:xfrm>
              <a:off x="2542140" y="3416344"/>
              <a:ext cx="1381499" cy="1079520"/>
              <a:chOff x="2542140" y="3416344"/>
              <a:chExt cx="1381499" cy="1079520"/>
            </a:xfrm>
          </p:grpSpPr>
          <p:sp>
            <p:nvSpPr>
              <p:cNvPr id="102" name="Oval 101">
                <a:extLst>
                  <a:ext uri="{FF2B5EF4-FFF2-40B4-BE49-F238E27FC236}">
                    <a16:creationId xmlns:a16="http://schemas.microsoft.com/office/drawing/2014/main" id="{E1EB8DA5-54CC-BAAF-A378-1E1E83180957}"/>
                  </a:ext>
                </a:extLst>
              </p:cNvPr>
              <p:cNvSpPr/>
              <p:nvPr/>
            </p:nvSpPr>
            <p:spPr>
              <a:xfrm>
                <a:off x="2542140" y="3416344"/>
                <a:ext cx="547425" cy="107952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03" name="Group 102">
                <a:extLst>
                  <a:ext uri="{FF2B5EF4-FFF2-40B4-BE49-F238E27FC236}">
                    <a16:creationId xmlns:a16="http://schemas.microsoft.com/office/drawing/2014/main" id="{726D9AE2-0FD2-E496-323F-4119B9E2B534}"/>
                  </a:ext>
                </a:extLst>
              </p:cNvPr>
              <p:cNvGrpSpPr/>
              <p:nvPr/>
            </p:nvGrpSpPr>
            <p:grpSpPr>
              <a:xfrm>
                <a:off x="3208807" y="3507597"/>
                <a:ext cx="350874" cy="360389"/>
                <a:chOff x="3195085" y="2057961"/>
                <a:chExt cx="350874" cy="360389"/>
              </a:xfrm>
            </p:grpSpPr>
            <p:sp>
              <p:nvSpPr>
                <p:cNvPr id="115" name="Oval 114">
                  <a:extLst>
                    <a:ext uri="{FF2B5EF4-FFF2-40B4-BE49-F238E27FC236}">
                      <a16:creationId xmlns:a16="http://schemas.microsoft.com/office/drawing/2014/main" id="{BF3657AE-C817-CC74-2976-E0A108BB2D33}"/>
                    </a:ext>
                  </a:extLst>
                </p:cNvPr>
                <p:cNvSpPr/>
                <p:nvPr/>
              </p:nvSpPr>
              <p:spPr>
                <a:xfrm>
                  <a:off x="3195085" y="2057961"/>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6" name="Oval 115">
                  <a:extLst>
                    <a:ext uri="{FF2B5EF4-FFF2-40B4-BE49-F238E27FC236}">
                      <a16:creationId xmlns:a16="http://schemas.microsoft.com/office/drawing/2014/main" id="{9560FBA4-98E7-BC14-B528-1458F277475C}"/>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9" name="Oval 118">
                  <a:extLst>
                    <a:ext uri="{FF2B5EF4-FFF2-40B4-BE49-F238E27FC236}">
                      <a16:creationId xmlns:a16="http://schemas.microsoft.com/office/drawing/2014/main" id="{FBD5730F-FC1E-1DBA-2DC9-E67B0D35DC6D}"/>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0" name="Oval 119">
                  <a:extLst>
                    <a:ext uri="{FF2B5EF4-FFF2-40B4-BE49-F238E27FC236}">
                      <a16:creationId xmlns:a16="http://schemas.microsoft.com/office/drawing/2014/main" id="{9EAB8578-6E1D-5675-C3D9-C0A39461766D}"/>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21" name="Straight Arrow Connector 120">
                  <a:extLst>
                    <a:ext uri="{FF2B5EF4-FFF2-40B4-BE49-F238E27FC236}">
                      <a16:creationId xmlns:a16="http://schemas.microsoft.com/office/drawing/2014/main" id="{C00D5C5F-DD95-0FA5-20EA-F2A1D0FD811F}"/>
                    </a:ext>
                  </a:extLst>
                </p:cNvPr>
                <p:cNvCxnSpPr>
                  <a:cxnSpLocks/>
                  <a:stCxn id="119" idx="5"/>
                  <a:endCxn id="120" idx="0"/>
                </p:cNvCxnSpPr>
                <p:nvPr/>
              </p:nvCxnSpPr>
              <p:spPr>
                <a:xfrm>
                  <a:off x="3383454" y="2122543"/>
                  <a:ext cx="100081"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2" name="Straight Arrow Connector 121">
                  <a:extLst>
                    <a:ext uri="{FF2B5EF4-FFF2-40B4-BE49-F238E27FC236}">
                      <a16:creationId xmlns:a16="http://schemas.microsoft.com/office/drawing/2014/main" id="{B8AF3F72-407F-505A-16EC-A13159840334}"/>
                    </a:ext>
                  </a:extLst>
                </p:cNvPr>
                <p:cNvCxnSpPr>
                  <a:cxnSpLocks/>
                  <a:stCxn id="119" idx="3"/>
                </p:cNvCxnSpPr>
                <p:nvPr/>
              </p:nvCxnSpPr>
              <p:spPr>
                <a:xfrm flipH="1">
                  <a:off x="3270441" y="2122543"/>
                  <a:ext cx="87149"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CB1C35A6-E068-5C9B-0C52-B6B6051B87D0}"/>
                  </a:ext>
                </a:extLst>
              </p:cNvPr>
              <p:cNvGrpSpPr/>
              <p:nvPr/>
            </p:nvGrpSpPr>
            <p:grpSpPr>
              <a:xfrm>
                <a:off x="3677143" y="3977148"/>
                <a:ext cx="246496" cy="256646"/>
                <a:chOff x="3255327" y="2091323"/>
                <a:chExt cx="246496" cy="256646"/>
              </a:xfrm>
            </p:grpSpPr>
            <p:sp>
              <p:nvSpPr>
                <p:cNvPr id="110" name="Oval 109">
                  <a:extLst>
                    <a:ext uri="{FF2B5EF4-FFF2-40B4-BE49-F238E27FC236}">
                      <a16:creationId xmlns:a16="http://schemas.microsoft.com/office/drawing/2014/main" id="{F7F359E9-3682-16E2-B2C1-38D51D17D577}"/>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1" name="Oval 110">
                  <a:extLst>
                    <a:ext uri="{FF2B5EF4-FFF2-40B4-BE49-F238E27FC236}">
                      <a16:creationId xmlns:a16="http://schemas.microsoft.com/office/drawing/2014/main" id="{AA2B24BC-26D5-4AC9-A8EC-23EA9CDE7EDE}"/>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2" name="Oval 111">
                  <a:extLst>
                    <a:ext uri="{FF2B5EF4-FFF2-40B4-BE49-F238E27FC236}">
                      <a16:creationId xmlns:a16="http://schemas.microsoft.com/office/drawing/2014/main" id="{631ED5CF-D6A6-FD10-3068-6237DE9B5AE6}"/>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13" name="Straight Arrow Connector 112">
                  <a:extLst>
                    <a:ext uri="{FF2B5EF4-FFF2-40B4-BE49-F238E27FC236}">
                      <a16:creationId xmlns:a16="http://schemas.microsoft.com/office/drawing/2014/main" id="{0B48B38C-A47A-B6C8-3BB3-89361AD6D098}"/>
                    </a:ext>
                  </a:extLst>
                </p:cNvPr>
                <p:cNvCxnSpPr>
                  <a:cxnSpLocks/>
                  <a:stCxn id="111" idx="5"/>
                </p:cNvCxnSpPr>
                <p:nvPr/>
              </p:nvCxnSpPr>
              <p:spPr>
                <a:xfrm>
                  <a:off x="3383454" y="2122543"/>
                  <a:ext cx="96863"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12DF7B25-219E-5903-5B78-8ADCA195E3ED}"/>
                    </a:ext>
                  </a:extLst>
                </p:cNvPr>
                <p:cNvCxnSpPr>
                  <a:cxnSpLocks/>
                  <a:stCxn id="111" idx="3"/>
                  <a:endCxn id="110" idx="0"/>
                </p:cNvCxnSpPr>
                <p:nvPr/>
              </p:nvCxnSpPr>
              <p:spPr>
                <a:xfrm flipH="1">
                  <a:off x="3273615" y="2122543"/>
                  <a:ext cx="83975"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05" name="Oval 104">
                <a:extLst>
                  <a:ext uri="{FF2B5EF4-FFF2-40B4-BE49-F238E27FC236}">
                    <a16:creationId xmlns:a16="http://schemas.microsoft.com/office/drawing/2014/main" id="{B6CC0AC9-3C08-EF39-E88B-C6ECC5FC3B42}"/>
                  </a:ext>
                </a:extLst>
              </p:cNvPr>
              <p:cNvSpPr/>
              <p:nvPr/>
            </p:nvSpPr>
            <p:spPr>
              <a:xfrm>
                <a:off x="2760332" y="434849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6" name="Oval 105">
                <a:extLst>
                  <a:ext uri="{FF2B5EF4-FFF2-40B4-BE49-F238E27FC236}">
                    <a16:creationId xmlns:a16="http://schemas.microsoft.com/office/drawing/2014/main" id="{CB550410-7F92-A91F-B2D6-3C5E30FC7C67}"/>
                  </a:ext>
                </a:extLst>
              </p:cNvPr>
              <p:cNvSpPr/>
              <p:nvPr/>
            </p:nvSpPr>
            <p:spPr>
              <a:xfrm>
                <a:off x="2846201" y="434849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7" name="Oval 106">
                <a:extLst>
                  <a:ext uri="{FF2B5EF4-FFF2-40B4-BE49-F238E27FC236}">
                    <a16:creationId xmlns:a16="http://schemas.microsoft.com/office/drawing/2014/main" id="{FAF271B2-B3F4-33A5-8DC0-3310FA0B21FB}"/>
                  </a:ext>
                </a:extLst>
              </p:cNvPr>
              <p:cNvSpPr/>
              <p:nvPr/>
            </p:nvSpPr>
            <p:spPr>
              <a:xfrm>
                <a:off x="2716800" y="3885698"/>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8" name="Oval 107">
                <a:extLst>
                  <a:ext uri="{FF2B5EF4-FFF2-40B4-BE49-F238E27FC236}">
                    <a16:creationId xmlns:a16="http://schemas.microsoft.com/office/drawing/2014/main" id="{5838812F-139E-D35E-2B37-9B8A3372C35D}"/>
                  </a:ext>
                </a:extLst>
              </p:cNvPr>
              <p:cNvSpPr/>
              <p:nvPr/>
            </p:nvSpPr>
            <p:spPr>
              <a:xfrm>
                <a:off x="2854250" y="389365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BDFE7922-18F2-7045-7B9F-FDBF98691F1E}"/>
                  </a:ext>
                </a:extLst>
              </p:cNvPr>
              <p:cNvSpPr/>
              <p:nvPr/>
            </p:nvSpPr>
            <p:spPr>
              <a:xfrm>
                <a:off x="2787771" y="344409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63" name="Group 62">
              <a:extLst>
                <a:ext uri="{FF2B5EF4-FFF2-40B4-BE49-F238E27FC236}">
                  <a16:creationId xmlns:a16="http://schemas.microsoft.com/office/drawing/2014/main" id="{E4ADF40C-353D-CFF8-C370-F7DC56E901BC}"/>
                </a:ext>
              </a:extLst>
            </p:cNvPr>
            <p:cNvGrpSpPr/>
            <p:nvPr/>
          </p:nvGrpSpPr>
          <p:grpSpPr>
            <a:xfrm>
              <a:off x="2739654" y="3781125"/>
              <a:ext cx="747402" cy="132635"/>
              <a:chOff x="2879697" y="2486108"/>
              <a:chExt cx="747402" cy="132635"/>
            </a:xfrm>
          </p:grpSpPr>
          <p:sp>
            <p:nvSpPr>
              <p:cNvPr id="100" name="Freeform: Shape 99">
                <a:extLst>
                  <a:ext uri="{FF2B5EF4-FFF2-40B4-BE49-F238E27FC236}">
                    <a16:creationId xmlns:a16="http://schemas.microsoft.com/office/drawing/2014/main" id="{D8D422E7-FA87-DCB3-36E3-85DC1779A569}"/>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1" name="Freeform: Shape 100">
                <a:extLst>
                  <a:ext uri="{FF2B5EF4-FFF2-40B4-BE49-F238E27FC236}">
                    <a16:creationId xmlns:a16="http://schemas.microsoft.com/office/drawing/2014/main" id="{9A162BE0-4A07-208D-17E1-43AD56CBE6D8}"/>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69" name="Group 68">
              <a:extLst>
                <a:ext uri="{FF2B5EF4-FFF2-40B4-BE49-F238E27FC236}">
                  <a16:creationId xmlns:a16="http://schemas.microsoft.com/office/drawing/2014/main" id="{FE38D16D-EBDD-CF85-E9C3-E13487493275}"/>
                </a:ext>
              </a:extLst>
            </p:cNvPr>
            <p:cNvGrpSpPr/>
            <p:nvPr/>
          </p:nvGrpSpPr>
          <p:grpSpPr>
            <a:xfrm>
              <a:off x="2738424" y="3909757"/>
              <a:ext cx="1063751" cy="94682"/>
              <a:chOff x="4768029" y="2603237"/>
              <a:chExt cx="1063751" cy="94682"/>
            </a:xfrm>
          </p:grpSpPr>
          <p:sp>
            <p:nvSpPr>
              <p:cNvPr id="98" name="Freeform: Shape 97">
                <a:extLst>
                  <a:ext uri="{FF2B5EF4-FFF2-40B4-BE49-F238E27FC236}">
                    <a16:creationId xmlns:a16="http://schemas.microsoft.com/office/drawing/2014/main" id="{D3AE925C-B53C-4A12-B3E9-E0B2C7469A15}"/>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Freeform: Shape 98">
                <a:extLst>
                  <a:ext uri="{FF2B5EF4-FFF2-40B4-BE49-F238E27FC236}">
                    <a16:creationId xmlns:a16="http://schemas.microsoft.com/office/drawing/2014/main" id="{F9D8B251-F3DD-4261-19D2-5B34C5C6A677}"/>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70" name="Group 69">
              <a:extLst>
                <a:ext uri="{FF2B5EF4-FFF2-40B4-BE49-F238E27FC236}">
                  <a16:creationId xmlns:a16="http://schemas.microsoft.com/office/drawing/2014/main" id="{9545FA6C-4A08-8C98-BE59-147D407DC928}"/>
                </a:ext>
              </a:extLst>
            </p:cNvPr>
            <p:cNvGrpSpPr/>
            <p:nvPr/>
          </p:nvGrpSpPr>
          <p:grpSpPr>
            <a:xfrm>
              <a:off x="2774116" y="4217804"/>
              <a:ext cx="1117197" cy="212678"/>
              <a:chOff x="2774116" y="4217804"/>
              <a:chExt cx="1117197" cy="212678"/>
            </a:xfrm>
          </p:grpSpPr>
          <p:sp>
            <p:nvSpPr>
              <p:cNvPr id="95" name="Freeform: Shape 94">
                <a:extLst>
                  <a:ext uri="{FF2B5EF4-FFF2-40B4-BE49-F238E27FC236}">
                    <a16:creationId xmlns:a16="http://schemas.microsoft.com/office/drawing/2014/main" id="{61276C57-EFD0-A925-7DB9-EE665689197E}"/>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6" name="Freeform: Shape 95">
                <a:extLst>
                  <a:ext uri="{FF2B5EF4-FFF2-40B4-BE49-F238E27FC236}">
                    <a16:creationId xmlns:a16="http://schemas.microsoft.com/office/drawing/2014/main" id="{A2986BC2-6EBE-F3BF-D0B6-1AF2B0E0E7BD}"/>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7" name="Freeform: Shape 96">
                <a:extLst>
                  <a:ext uri="{FF2B5EF4-FFF2-40B4-BE49-F238E27FC236}">
                    <a16:creationId xmlns:a16="http://schemas.microsoft.com/office/drawing/2014/main" id="{EAE9ABA9-D86F-DD6F-56EA-4E688C0A1431}"/>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71" name="Freeform: Shape 70">
              <a:extLst>
                <a:ext uri="{FF2B5EF4-FFF2-40B4-BE49-F238E27FC236}">
                  <a16:creationId xmlns:a16="http://schemas.microsoft.com/office/drawing/2014/main" id="{0A0B13F6-A5F1-1556-339F-4779905370A7}"/>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73" name="Group 72">
              <a:extLst>
                <a:ext uri="{FF2B5EF4-FFF2-40B4-BE49-F238E27FC236}">
                  <a16:creationId xmlns:a16="http://schemas.microsoft.com/office/drawing/2014/main" id="{B97AB048-FEBD-3B92-54F6-61454A5BF47B}"/>
                </a:ext>
              </a:extLst>
            </p:cNvPr>
            <p:cNvGrpSpPr/>
            <p:nvPr/>
          </p:nvGrpSpPr>
          <p:grpSpPr>
            <a:xfrm>
              <a:off x="3252473" y="3940274"/>
              <a:ext cx="239814" cy="404255"/>
              <a:chOff x="5541091" y="5149144"/>
              <a:chExt cx="239814" cy="404255"/>
            </a:xfrm>
          </p:grpSpPr>
          <p:sp>
            <p:nvSpPr>
              <p:cNvPr id="82" name="Oval 81">
                <a:extLst>
                  <a:ext uri="{FF2B5EF4-FFF2-40B4-BE49-F238E27FC236}">
                    <a16:creationId xmlns:a16="http://schemas.microsoft.com/office/drawing/2014/main" id="{DA188518-B9CC-48D1-A53F-87EB9F8F6830}"/>
                  </a:ext>
                </a:extLst>
              </p:cNvPr>
              <p:cNvSpPr/>
              <p:nvPr/>
            </p:nvSpPr>
            <p:spPr>
              <a:xfrm>
                <a:off x="5541091" y="5149144"/>
                <a:ext cx="239814" cy="404255"/>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1" name="Oval 90">
                <a:extLst>
                  <a:ext uri="{FF2B5EF4-FFF2-40B4-BE49-F238E27FC236}">
                    <a16:creationId xmlns:a16="http://schemas.microsoft.com/office/drawing/2014/main" id="{DCBFFFD1-29CC-E252-CD2C-097FBE6766F3}"/>
                  </a:ext>
                </a:extLst>
              </p:cNvPr>
              <p:cNvSpPr/>
              <p:nvPr/>
            </p:nvSpPr>
            <p:spPr>
              <a:xfrm>
                <a:off x="5647734" y="5208359"/>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2" name="Oval 91">
                <a:extLst>
                  <a:ext uri="{FF2B5EF4-FFF2-40B4-BE49-F238E27FC236}">
                    <a16:creationId xmlns:a16="http://schemas.microsoft.com/office/drawing/2014/main" id="{C8C3CD35-CE62-3EB9-BF50-8BF3AA4D9814}"/>
                  </a:ext>
                </a:extLst>
              </p:cNvPr>
              <p:cNvSpPr/>
              <p:nvPr/>
            </p:nvSpPr>
            <p:spPr>
              <a:xfrm>
                <a:off x="5651406" y="5464551"/>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Freeform: Shape 92">
                <a:extLst>
                  <a:ext uri="{FF2B5EF4-FFF2-40B4-BE49-F238E27FC236}">
                    <a16:creationId xmlns:a16="http://schemas.microsoft.com/office/drawing/2014/main" id="{30A01390-769F-ED87-1641-5BCFF238CF53}"/>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Freeform: Shape 93">
                <a:extLst>
                  <a:ext uri="{FF2B5EF4-FFF2-40B4-BE49-F238E27FC236}">
                    <a16:creationId xmlns:a16="http://schemas.microsoft.com/office/drawing/2014/main" id="{1F70E018-E3AD-3266-2CB8-157A812D65C9}"/>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74" name="Oval 73">
              <a:extLst>
                <a:ext uri="{FF2B5EF4-FFF2-40B4-BE49-F238E27FC236}">
                  <a16:creationId xmlns:a16="http://schemas.microsoft.com/office/drawing/2014/main" id="{DC00A3E9-F6C7-9B27-8F48-75DDB2A099F5}"/>
                </a:ext>
              </a:extLst>
            </p:cNvPr>
            <p:cNvSpPr/>
            <p:nvPr/>
          </p:nvSpPr>
          <p:spPr>
            <a:xfrm>
              <a:off x="3615543" y="3949386"/>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23" name="TextBox 122">
            <a:extLst>
              <a:ext uri="{FF2B5EF4-FFF2-40B4-BE49-F238E27FC236}">
                <a16:creationId xmlns:a16="http://schemas.microsoft.com/office/drawing/2014/main" id="{2952A051-12E6-0242-3935-3B9151E2B00F}"/>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124" name="TextBox 123">
            <a:extLst>
              <a:ext uri="{FF2B5EF4-FFF2-40B4-BE49-F238E27FC236}">
                <a16:creationId xmlns:a16="http://schemas.microsoft.com/office/drawing/2014/main" id="{BE50F5BE-158D-D828-415E-AAA10807CE26}"/>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125" name="TextBox 124">
            <a:extLst>
              <a:ext uri="{FF2B5EF4-FFF2-40B4-BE49-F238E27FC236}">
                <a16:creationId xmlns:a16="http://schemas.microsoft.com/office/drawing/2014/main" id="{EDC774F9-6405-F134-D873-7EA1DE5AD9CE}"/>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26" name="Straight Arrow Connector 125">
            <a:extLst>
              <a:ext uri="{FF2B5EF4-FFF2-40B4-BE49-F238E27FC236}">
                <a16:creationId xmlns:a16="http://schemas.microsoft.com/office/drawing/2014/main" id="{DE098CFE-C20D-B623-6735-CCD040896E69}"/>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A18C348D-E90A-A27C-8C70-A6EA85F1A868}"/>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BE6B2C61-7CEC-0A9B-6FF4-75CCDD7973FD}"/>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 name="Title 1">
                <a:extLst>
                  <a:ext uri="{FF2B5EF4-FFF2-40B4-BE49-F238E27FC236}">
                    <a16:creationId xmlns:a16="http://schemas.microsoft.com/office/drawing/2014/main" id="{709D705F-AC4F-0170-3B69-9380256143D0}"/>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 name="Title 1">
                <a:extLst>
                  <a:ext uri="{FF2B5EF4-FFF2-40B4-BE49-F238E27FC236}">
                    <a16:creationId xmlns:a16="http://schemas.microsoft.com/office/drawing/2014/main" id="{709D705F-AC4F-0170-3B69-9380256143D0}"/>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FA1DA487-A93A-D14A-DC13-D54416607D6C}"/>
              </a:ext>
            </a:extLst>
          </p:cNvPr>
          <p:cNvSpPr>
            <a:spLocks noGrp="1"/>
          </p:cNvSpPr>
          <p:nvPr>
            <p:ph type="sldNum" sz="quarter" idx="12"/>
          </p:nvPr>
        </p:nvSpPr>
        <p:spPr/>
        <p:txBody>
          <a:bodyPr/>
          <a:lstStyle/>
          <a:p>
            <a:fld id="{F554FE33-57BC-AC46-850E-1C1298FC3260}" type="slidenum">
              <a:rPr lang="en-US" smtClean="0"/>
              <a:t>38</a:t>
            </a:fld>
            <a:endParaRPr lang="en-US"/>
          </a:p>
        </p:txBody>
      </p:sp>
      <p:grpSp>
        <p:nvGrpSpPr>
          <p:cNvPr id="5" name="Group 4">
            <a:extLst>
              <a:ext uri="{FF2B5EF4-FFF2-40B4-BE49-F238E27FC236}">
                <a16:creationId xmlns:a16="http://schemas.microsoft.com/office/drawing/2014/main" id="{98DFB0CB-A129-6042-A8AD-37AC13C14653}"/>
              </a:ext>
            </a:extLst>
          </p:cNvPr>
          <p:cNvGrpSpPr/>
          <p:nvPr/>
        </p:nvGrpSpPr>
        <p:grpSpPr>
          <a:xfrm>
            <a:off x="8487978" y="3399864"/>
            <a:ext cx="1361975" cy="1079520"/>
            <a:chOff x="6963977" y="3399864"/>
            <a:chExt cx="1361975" cy="1079520"/>
          </a:xfrm>
        </p:grpSpPr>
        <p:sp>
          <p:nvSpPr>
            <p:cNvPr id="8" name="Oval 7">
              <a:extLst>
                <a:ext uri="{FF2B5EF4-FFF2-40B4-BE49-F238E27FC236}">
                  <a16:creationId xmlns:a16="http://schemas.microsoft.com/office/drawing/2014/main" id="{E27632AF-BF07-80EE-F25B-3F7D652BAB01}"/>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9" name="Group 8">
              <a:extLst>
                <a:ext uri="{FF2B5EF4-FFF2-40B4-BE49-F238E27FC236}">
                  <a16:creationId xmlns:a16="http://schemas.microsoft.com/office/drawing/2014/main" id="{29AF810C-7C3E-D9AF-97DF-A8F0F0E62D5C}"/>
                </a:ext>
              </a:extLst>
            </p:cNvPr>
            <p:cNvGrpSpPr/>
            <p:nvPr/>
          </p:nvGrpSpPr>
          <p:grpSpPr>
            <a:xfrm>
              <a:off x="7630644" y="3491117"/>
              <a:ext cx="350874" cy="360389"/>
              <a:chOff x="3195085" y="2057961"/>
              <a:chExt cx="350874" cy="360389"/>
            </a:xfrm>
          </p:grpSpPr>
          <p:sp>
            <p:nvSpPr>
              <p:cNvPr id="151" name="Oval 150">
                <a:extLst>
                  <a:ext uri="{FF2B5EF4-FFF2-40B4-BE49-F238E27FC236}">
                    <a16:creationId xmlns:a16="http://schemas.microsoft.com/office/drawing/2014/main" id="{AA29A5C4-CE0A-80CC-5B83-2EB596EB2355}"/>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2" name="Oval 151">
                <a:extLst>
                  <a:ext uri="{FF2B5EF4-FFF2-40B4-BE49-F238E27FC236}">
                    <a16:creationId xmlns:a16="http://schemas.microsoft.com/office/drawing/2014/main" id="{B3B61241-4C36-F950-68CD-B851E6A7EFE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3" name="Oval 152">
                <a:extLst>
                  <a:ext uri="{FF2B5EF4-FFF2-40B4-BE49-F238E27FC236}">
                    <a16:creationId xmlns:a16="http://schemas.microsoft.com/office/drawing/2014/main" id="{147453E2-662E-7D41-64F2-9FA4E399339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4" name="Oval 153">
                <a:extLst>
                  <a:ext uri="{FF2B5EF4-FFF2-40B4-BE49-F238E27FC236}">
                    <a16:creationId xmlns:a16="http://schemas.microsoft.com/office/drawing/2014/main" id="{C0C65C6C-9DB0-3532-9064-60564DDE367A}"/>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55" name="Straight Arrow Connector 154">
                <a:extLst>
                  <a:ext uri="{FF2B5EF4-FFF2-40B4-BE49-F238E27FC236}">
                    <a16:creationId xmlns:a16="http://schemas.microsoft.com/office/drawing/2014/main" id="{187D2DE9-2CEF-0619-F13D-DDE841BED55E}"/>
                  </a:ext>
                </a:extLst>
              </p:cNvPr>
              <p:cNvCxnSpPr>
                <a:cxnSpLocks/>
                <a:stCxn id="153" idx="5"/>
                <a:endCxn id="154"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56" name="Straight Arrow Connector 155">
                <a:extLst>
                  <a:ext uri="{FF2B5EF4-FFF2-40B4-BE49-F238E27FC236}">
                    <a16:creationId xmlns:a16="http://schemas.microsoft.com/office/drawing/2014/main" id="{FABB4677-EB14-1EB2-42B6-0E0217E1DEAF}"/>
                  </a:ext>
                </a:extLst>
              </p:cNvPr>
              <p:cNvCxnSpPr>
                <a:cxnSpLocks/>
                <a:stCxn id="153"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0" name="Oval 9">
              <a:extLst>
                <a:ext uri="{FF2B5EF4-FFF2-40B4-BE49-F238E27FC236}">
                  <a16:creationId xmlns:a16="http://schemas.microsoft.com/office/drawing/2014/main" id="{27A91979-1B78-B900-C7BF-9F3FF3BBEE01}"/>
                </a:ext>
              </a:extLst>
            </p:cNvPr>
            <p:cNvSpPr/>
            <p:nvPr/>
          </p:nvSpPr>
          <p:spPr>
            <a:xfrm>
              <a:off x="7231597" y="433201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 name="Oval 10">
              <a:extLst>
                <a:ext uri="{FF2B5EF4-FFF2-40B4-BE49-F238E27FC236}">
                  <a16:creationId xmlns:a16="http://schemas.microsoft.com/office/drawing/2014/main" id="{969CACE1-3889-93CA-2843-792333F2779C}"/>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Oval 14">
              <a:extLst>
                <a:ext uri="{FF2B5EF4-FFF2-40B4-BE49-F238E27FC236}">
                  <a16:creationId xmlns:a16="http://schemas.microsoft.com/office/drawing/2014/main" id="{FC6234CE-C0E2-38EF-43B9-1D46118C10F0}"/>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9" name="Oval 128">
              <a:extLst>
                <a:ext uri="{FF2B5EF4-FFF2-40B4-BE49-F238E27FC236}">
                  <a16:creationId xmlns:a16="http://schemas.microsoft.com/office/drawing/2014/main" id="{5187C5F0-EA98-8B6F-FCDF-2F3ECC8A3631}"/>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0" name="Group 129">
              <a:extLst>
                <a:ext uri="{FF2B5EF4-FFF2-40B4-BE49-F238E27FC236}">
                  <a16:creationId xmlns:a16="http://schemas.microsoft.com/office/drawing/2014/main" id="{087EF386-4E8D-8C21-18E8-6C15BE1E7B6C}"/>
                </a:ext>
              </a:extLst>
            </p:cNvPr>
            <p:cNvGrpSpPr/>
            <p:nvPr/>
          </p:nvGrpSpPr>
          <p:grpSpPr>
            <a:xfrm>
              <a:off x="7156925" y="3761029"/>
              <a:ext cx="747402" cy="132635"/>
              <a:chOff x="2879697" y="2486108"/>
              <a:chExt cx="747402" cy="132635"/>
            </a:xfrm>
          </p:grpSpPr>
          <p:sp>
            <p:nvSpPr>
              <p:cNvPr id="149" name="Freeform: Shape 403">
                <a:extLst>
                  <a:ext uri="{FF2B5EF4-FFF2-40B4-BE49-F238E27FC236}">
                    <a16:creationId xmlns:a16="http://schemas.microsoft.com/office/drawing/2014/main" id="{C6189CFA-CC05-E2E6-458F-87BF7386246E}"/>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0" name="Freeform: Shape 404">
                <a:extLst>
                  <a:ext uri="{FF2B5EF4-FFF2-40B4-BE49-F238E27FC236}">
                    <a16:creationId xmlns:a16="http://schemas.microsoft.com/office/drawing/2014/main" id="{85686ECC-FD95-DB1C-F4C0-EF008E9A952C}"/>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31" name="Group 130">
              <a:extLst>
                <a:ext uri="{FF2B5EF4-FFF2-40B4-BE49-F238E27FC236}">
                  <a16:creationId xmlns:a16="http://schemas.microsoft.com/office/drawing/2014/main" id="{A420CC1B-3EBE-3FC5-F38E-EB003EA5FE6D}"/>
                </a:ext>
              </a:extLst>
            </p:cNvPr>
            <p:cNvGrpSpPr/>
            <p:nvPr/>
          </p:nvGrpSpPr>
          <p:grpSpPr>
            <a:xfrm>
              <a:off x="7155827" y="3884425"/>
              <a:ext cx="1063372" cy="123943"/>
              <a:chOff x="4768408" y="2603167"/>
              <a:chExt cx="1063372" cy="123943"/>
            </a:xfrm>
          </p:grpSpPr>
          <p:sp>
            <p:nvSpPr>
              <p:cNvPr id="147" name="Freeform: Shape 407">
                <a:extLst>
                  <a:ext uri="{FF2B5EF4-FFF2-40B4-BE49-F238E27FC236}">
                    <a16:creationId xmlns:a16="http://schemas.microsoft.com/office/drawing/2014/main" id="{ADC8CAB6-ADED-9FF2-7537-768A7AD54780}"/>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48" name="Freeform: Shape 408">
                <a:extLst>
                  <a:ext uri="{FF2B5EF4-FFF2-40B4-BE49-F238E27FC236}">
                    <a16:creationId xmlns:a16="http://schemas.microsoft.com/office/drawing/2014/main" id="{59DA6446-67C3-A209-733D-B706AB911F5B}"/>
                  </a:ext>
                </a:extLst>
              </p:cNvPr>
              <p:cNvSpPr/>
              <p:nvPr/>
            </p:nvSpPr>
            <p:spPr>
              <a:xfrm>
                <a:off x="4768408" y="2614032"/>
                <a:ext cx="641345" cy="11307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15740" y="39747"/>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32" name="Freeform: Shape 59">
              <a:extLst>
                <a:ext uri="{FF2B5EF4-FFF2-40B4-BE49-F238E27FC236}">
                  <a16:creationId xmlns:a16="http://schemas.microsoft.com/office/drawing/2014/main" id="{6DE3EA7E-B11C-C7F3-07E6-EAD9D1E97137}"/>
                </a:ext>
              </a:extLst>
            </p:cNvPr>
            <p:cNvSpPr/>
            <p:nvPr/>
          </p:nvSpPr>
          <p:spPr>
            <a:xfrm flipH="1">
              <a:off x="7268172" y="4235921"/>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3" name="Freeform: Shape 69">
              <a:extLst>
                <a:ext uri="{FF2B5EF4-FFF2-40B4-BE49-F238E27FC236}">
                  <a16:creationId xmlns:a16="http://schemas.microsoft.com/office/drawing/2014/main" id="{B985358D-619A-566C-B24C-BAC29FE74F74}"/>
                </a:ext>
              </a:extLst>
            </p:cNvPr>
            <p:cNvSpPr/>
            <p:nvPr/>
          </p:nvSpPr>
          <p:spPr>
            <a:xfrm flipH="1">
              <a:off x="7268171" y="4247991"/>
              <a:ext cx="941139" cy="1563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57366"/>
                <a:gd name="connsiteX1" fmla="*/ 134247 w 640847"/>
                <a:gd name="connsiteY1" fmla="*/ 96672 h 157366"/>
                <a:gd name="connsiteX2" fmla="*/ 329481 w 640847"/>
                <a:gd name="connsiteY2" fmla="*/ 157303 h 157366"/>
                <a:gd name="connsiteX3" fmla="*/ 640847 w 640847"/>
                <a:gd name="connsiteY3" fmla="*/ 114746 h 157366"/>
                <a:gd name="connsiteX0" fmla="*/ 0 w 640847"/>
                <a:gd name="connsiteY0" fmla="*/ 0 h 157366"/>
                <a:gd name="connsiteX1" fmla="*/ 153613 w 640847"/>
                <a:gd name="connsiteY1" fmla="*/ 114715 h 157366"/>
                <a:gd name="connsiteX2" fmla="*/ 329481 w 640847"/>
                <a:gd name="connsiteY2" fmla="*/ 157303 h 157366"/>
                <a:gd name="connsiteX3" fmla="*/ 640847 w 640847"/>
                <a:gd name="connsiteY3" fmla="*/ 114746 h 157366"/>
                <a:gd name="connsiteX0" fmla="*/ 0 w 573064"/>
                <a:gd name="connsiteY0" fmla="*/ 0 h 118272"/>
                <a:gd name="connsiteX1" fmla="*/ 85830 w 573064"/>
                <a:gd name="connsiteY1" fmla="*/ 75621 h 118272"/>
                <a:gd name="connsiteX2" fmla="*/ 261698 w 573064"/>
                <a:gd name="connsiteY2" fmla="*/ 118209 h 118272"/>
                <a:gd name="connsiteX3" fmla="*/ 573064 w 573064"/>
                <a:gd name="connsiteY3" fmla="*/ 75652 h 118272"/>
              </a:gdLst>
              <a:ahLst/>
              <a:cxnLst>
                <a:cxn ang="0">
                  <a:pos x="connsiteX0" y="connsiteY0"/>
                </a:cxn>
                <a:cxn ang="0">
                  <a:pos x="connsiteX1" y="connsiteY1"/>
                </a:cxn>
                <a:cxn ang="0">
                  <a:pos x="connsiteX2" y="connsiteY2"/>
                </a:cxn>
                <a:cxn ang="0">
                  <a:pos x="connsiteX3" y="connsiteY3"/>
                </a:cxn>
              </a:cxnLst>
              <a:rect l="l" t="t" r="r" b="b"/>
              <a:pathLst>
                <a:path w="573064" h="118272">
                  <a:moveTo>
                    <a:pt x="0" y="0"/>
                  </a:moveTo>
                  <a:cubicBezTo>
                    <a:pt x="41917" y="53733"/>
                    <a:pt x="42214" y="55920"/>
                    <a:pt x="85830" y="75621"/>
                  </a:cubicBezTo>
                  <a:cubicBezTo>
                    <a:pt x="129446" y="95322"/>
                    <a:pt x="177265" y="115197"/>
                    <a:pt x="261698" y="118209"/>
                  </a:cubicBezTo>
                  <a:cubicBezTo>
                    <a:pt x="346131" y="121221"/>
                    <a:pt x="517098" y="15686"/>
                    <a:pt x="573064" y="7565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4" name="Freeform: Shape 73">
              <a:extLst>
                <a:ext uri="{FF2B5EF4-FFF2-40B4-BE49-F238E27FC236}">
                  <a16:creationId xmlns:a16="http://schemas.microsoft.com/office/drawing/2014/main" id="{FD263B09-A4F7-5AEF-3D90-0E7FBC058467}"/>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5" name="Group 134">
              <a:extLst>
                <a:ext uri="{FF2B5EF4-FFF2-40B4-BE49-F238E27FC236}">
                  <a16:creationId xmlns:a16="http://schemas.microsoft.com/office/drawing/2014/main" id="{7CA7CF77-8694-3663-B4D3-7BE2066E8075}"/>
                </a:ext>
              </a:extLst>
            </p:cNvPr>
            <p:cNvGrpSpPr/>
            <p:nvPr/>
          </p:nvGrpSpPr>
          <p:grpSpPr>
            <a:xfrm>
              <a:off x="7678519" y="3919982"/>
              <a:ext cx="239814" cy="404255"/>
              <a:chOff x="5541091" y="5149144"/>
              <a:chExt cx="239814" cy="404255"/>
            </a:xfrm>
          </p:grpSpPr>
          <p:sp>
            <p:nvSpPr>
              <p:cNvPr id="142" name="Oval 141">
                <a:extLst>
                  <a:ext uri="{FF2B5EF4-FFF2-40B4-BE49-F238E27FC236}">
                    <a16:creationId xmlns:a16="http://schemas.microsoft.com/office/drawing/2014/main" id="{6A5B7FE5-EA55-D846-F013-13D61B934CE1}"/>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3" name="Oval 142">
                <a:extLst>
                  <a:ext uri="{FF2B5EF4-FFF2-40B4-BE49-F238E27FC236}">
                    <a16:creationId xmlns:a16="http://schemas.microsoft.com/office/drawing/2014/main" id="{A00E06B8-52A6-D79E-CDDD-E99C7E516B52}"/>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4" name="Oval 143">
                <a:extLst>
                  <a:ext uri="{FF2B5EF4-FFF2-40B4-BE49-F238E27FC236}">
                    <a16:creationId xmlns:a16="http://schemas.microsoft.com/office/drawing/2014/main" id="{9F32099C-5D6A-D151-E6CA-5AD767BB1A79}"/>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5" name="Freeform: Shape 105">
                <a:extLst>
                  <a:ext uri="{FF2B5EF4-FFF2-40B4-BE49-F238E27FC236}">
                    <a16:creationId xmlns:a16="http://schemas.microsoft.com/office/drawing/2014/main" id="{BD8C98A8-F5C8-E770-14DE-43D0C629F8EB}"/>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6" name="Freeform: Shape 106">
                <a:extLst>
                  <a:ext uri="{FF2B5EF4-FFF2-40B4-BE49-F238E27FC236}">
                    <a16:creationId xmlns:a16="http://schemas.microsoft.com/office/drawing/2014/main" id="{527D013F-AD5F-C799-766C-5B449A5E9137}"/>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36" name="Group 135">
              <a:extLst>
                <a:ext uri="{FF2B5EF4-FFF2-40B4-BE49-F238E27FC236}">
                  <a16:creationId xmlns:a16="http://schemas.microsoft.com/office/drawing/2014/main" id="{BF5D083A-BCC3-8062-C856-5166172BED96}"/>
                </a:ext>
              </a:extLst>
            </p:cNvPr>
            <p:cNvGrpSpPr/>
            <p:nvPr/>
          </p:nvGrpSpPr>
          <p:grpSpPr>
            <a:xfrm>
              <a:off x="8086138" y="3907318"/>
              <a:ext cx="239814" cy="404255"/>
              <a:chOff x="5541091" y="5149144"/>
              <a:chExt cx="239814" cy="404255"/>
            </a:xfrm>
          </p:grpSpPr>
          <p:sp>
            <p:nvSpPr>
              <p:cNvPr id="137" name="Oval 136">
                <a:extLst>
                  <a:ext uri="{FF2B5EF4-FFF2-40B4-BE49-F238E27FC236}">
                    <a16:creationId xmlns:a16="http://schemas.microsoft.com/office/drawing/2014/main" id="{A0EE5996-BDCD-DEBD-67D1-0BAE04B781AD}"/>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8" name="Oval 137">
                <a:extLst>
                  <a:ext uri="{FF2B5EF4-FFF2-40B4-BE49-F238E27FC236}">
                    <a16:creationId xmlns:a16="http://schemas.microsoft.com/office/drawing/2014/main" id="{5DDE6F38-B6BA-E860-05AE-A40C1C7C69BA}"/>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9" name="Oval 138">
                <a:extLst>
                  <a:ext uri="{FF2B5EF4-FFF2-40B4-BE49-F238E27FC236}">
                    <a16:creationId xmlns:a16="http://schemas.microsoft.com/office/drawing/2014/main" id="{FD735E87-6524-C95B-818F-28ABF4A65B51}"/>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0" name="Freeform: Shape 111">
                <a:extLst>
                  <a:ext uri="{FF2B5EF4-FFF2-40B4-BE49-F238E27FC236}">
                    <a16:creationId xmlns:a16="http://schemas.microsoft.com/office/drawing/2014/main" id="{A78F234E-FE12-9608-0563-069F8AB2AB20}"/>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1" name="Freeform: Shape 112">
                <a:extLst>
                  <a:ext uri="{FF2B5EF4-FFF2-40B4-BE49-F238E27FC236}">
                    <a16:creationId xmlns:a16="http://schemas.microsoft.com/office/drawing/2014/main" id="{BDA324E3-DB06-C39B-8478-42136BCD945A}"/>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sp>
        <p:nvSpPr>
          <p:cNvPr id="157" name="Freeform: Shape 55">
            <a:extLst>
              <a:ext uri="{FF2B5EF4-FFF2-40B4-BE49-F238E27FC236}">
                <a16:creationId xmlns:a16="http://schemas.microsoft.com/office/drawing/2014/main" id="{E035F659-DE5D-4FE7-347A-F847C3F2DBD8}"/>
              </a:ext>
            </a:extLst>
          </p:cNvPr>
          <p:cNvSpPr/>
          <p:nvPr/>
        </p:nvSpPr>
        <p:spPr>
          <a:xfrm flipH="1">
            <a:off x="8794949" y="4234542"/>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8" name="Freeform: Shape 56">
            <a:extLst>
              <a:ext uri="{FF2B5EF4-FFF2-40B4-BE49-F238E27FC236}">
                <a16:creationId xmlns:a16="http://schemas.microsoft.com/office/drawing/2014/main" id="{97B1C291-D94C-C942-96B0-D5C52E44A7FE}"/>
              </a:ext>
            </a:extLst>
          </p:cNvPr>
          <p:cNvSpPr/>
          <p:nvPr/>
        </p:nvSpPr>
        <p:spPr>
          <a:xfrm flipH="1">
            <a:off x="8794948" y="4246612"/>
            <a:ext cx="941139" cy="1563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57366"/>
              <a:gd name="connsiteX1" fmla="*/ 134247 w 640847"/>
              <a:gd name="connsiteY1" fmla="*/ 96672 h 157366"/>
              <a:gd name="connsiteX2" fmla="*/ 329481 w 640847"/>
              <a:gd name="connsiteY2" fmla="*/ 157303 h 157366"/>
              <a:gd name="connsiteX3" fmla="*/ 640847 w 640847"/>
              <a:gd name="connsiteY3" fmla="*/ 114746 h 157366"/>
              <a:gd name="connsiteX0" fmla="*/ 0 w 640847"/>
              <a:gd name="connsiteY0" fmla="*/ 0 h 157366"/>
              <a:gd name="connsiteX1" fmla="*/ 153613 w 640847"/>
              <a:gd name="connsiteY1" fmla="*/ 114715 h 157366"/>
              <a:gd name="connsiteX2" fmla="*/ 329481 w 640847"/>
              <a:gd name="connsiteY2" fmla="*/ 157303 h 157366"/>
              <a:gd name="connsiteX3" fmla="*/ 640847 w 640847"/>
              <a:gd name="connsiteY3" fmla="*/ 114746 h 157366"/>
              <a:gd name="connsiteX0" fmla="*/ 0 w 573064"/>
              <a:gd name="connsiteY0" fmla="*/ 0 h 118272"/>
              <a:gd name="connsiteX1" fmla="*/ 85830 w 573064"/>
              <a:gd name="connsiteY1" fmla="*/ 75621 h 118272"/>
              <a:gd name="connsiteX2" fmla="*/ 261698 w 573064"/>
              <a:gd name="connsiteY2" fmla="*/ 118209 h 118272"/>
              <a:gd name="connsiteX3" fmla="*/ 573064 w 573064"/>
              <a:gd name="connsiteY3" fmla="*/ 75652 h 118272"/>
            </a:gdLst>
            <a:ahLst/>
            <a:cxnLst>
              <a:cxn ang="0">
                <a:pos x="connsiteX0" y="connsiteY0"/>
              </a:cxn>
              <a:cxn ang="0">
                <a:pos x="connsiteX1" y="connsiteY1"/>
              </a:cxn>
              <a:cxn ang="0">
                <a:pos x="connsiteX2" y="connsiteY2"/>
              </a:cxn>
              <a:cxn ang="0">
                <a:pos x="connsiteX3" y="connsiteY3"/>
              </a:cxn>
            </a:cxnLst>
            <a:rect l="l" t="t" r="r" b="b"/>
            <a:pathLst>
              <a:path w="573064" h="118272">
                <a:moveTo>
                  <a:pt x="0" y="0"/>
                </a:moveTo>
                <a:cubicBezTo>
                  <a:pt x="41917" y="53733"/>
                  <a:pt x="42214" y="55920"/>
                  <a:pt x="85830" y="75621"/>
                </a:cubicBezTo>
                <a:cubicBezTo>
                  <a:pt x="129446" y="95322"/>
                  <a:pt x="177265" y="115197"/>
                  <a:pt x="261698" y="118209"/>
                </a:cubicBezTo>
                <a:cubicBezTo>
                  <a:pt x="346131" y="121221"/>
                  <a:pt x="517098" y="15686"/>
                  <a:pt x="573064" y="7565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59" name="Group 158">
            <a:extLst>
              <a:ext uri="{FF2B5EF4-FFF2-40B4-BE49-F238E27FC236}">
                <a16:creationId xmlns:a16="http://schemas.microsoft.com/office/drawing/2014/main" id="{E878DC39-C87B-505A-3ACC-DBD6692082AF}"/>
              </a:ext>
            </a:extLst>
          </p:cNvPr>
          <p:cNvGrpSpPr/>
          <p:nvPr/>
        </p:nvGrpSpPr>
        <p:grpSpPr>
          <a:xfrm>
            <a:off x="9203814" y="3921063"/>
            <a:ext cx="239814" cy="404255"/>
            <a:chOff x="8371934" y="4605402"/>
            <a:chExt cx="239814" cy="404255"/>
          </a:xfrm>
        </p:grpSpPr>
        <p:sp>
          <p:nvSpPr>
            <p:cNvPr id="160" name="Oval 159">
              <a:extLst>
                <a:ext uri="{FF2B5EF4-FFF2-40B4-BE49-F238E27FC236}">
                  <a16:creationId xmlns:a16="http://schemas.microsoft.com/office/drawing/2014/main" id="{37A6EE89-B855-168B-AFB6-019F0E626F20}"/>
                </a:ext>
              </a:extLst>
            </p:cNvPr>
            <p:cNvSpPr/>
            <p:nvPr/>
          </p:nvSpPr>
          <p:spPr>
            <a:xfrm>
              <a:off x="8371934" y="4605402"/>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1" name="Oval 160">
              <a:extLst>
                <a:ext uri="{FF2B5EF4-FFF2-40B4-BE49-F238E27FC236}">
                  <a16:creationId xmlns:a16="http://schemas.microsoft.com/office/drawing/2014/main" id="{EC8A5077-E306-DF1A-D900-8F9964E335AD}"/>
                </a:ext>
              </a:extLst>
            </p:cNvPr>
            <p:cNvSpPr/>
            <p:nvPr/>
          </p:nvSpPr>
          <p:spPr>
            <a:xfrm>
              <a:off x="8478577" y="4664617"/>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2" name="Oval 161">
              <a:extLst>
                <a:ext uri="{FF2B5EF4-FFF2-40B4-BE49-F238E27FC236}">
                  <a16:creationId xmlns:a16="http://schemas.microsoft.com/office/drawing/2014/main" id="{CC9D6D1B-0D19-C662-670C-FD40F77FA6D5}"/>
                </a:ext>
              </a:extLst>
            </p:cNvPr>
            <p:cNvSpPr/>
            <p:nvPr/>
          </p:nvSpPr>
          <p:spPr>
            <a:xfrm>
              <a:off x="8482249" y="4920809"/>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3" name="Freeform: Shape 113">
              <a:extLst>
                <a:ext uri="{FF2B5EF4-FFF2-40B4-BE49-F238E27FC236}">
                  <a16:creationId xmlns:a16="http://schemas.microsoft.com/office/drawing/2014/main" id="{152A4087-DEDB-3FB5-2B9D-A4EDCED0802D}"/>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4" name="Freeform: Shape 114">
              <a:extLst>
                <a:ext uri="{FF2B5EF4-FFF2-40B4-BE49-F238E27FC236}">
                  <a16:creationId xmlns:a16="http://schemas.microsoft.com/office/drawing/2014/main" id="{9F80E289-C492-5B2C-4D9F-F374626E94E0}"/>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65" name="Group 164">
            <a:extLst>
              <a:ext uri="{FF2B5EF4-FFF2-40B4-BE49-F238E27FC236}">
                <a16:creationId xmlns:a16="http://schemas.microsoft.com/office/drawing/2014/main" id="{B422063C-6177-3309-77F8-4DEA71227C91}"/>
              </a:ext>
            </a:extLst>
          </p:cNvPr>
          <p:cNvGrpSpPr/>
          <p:nvPr/>
        </p:nvGrpSpPr>
        <p:grpSpPr>
          <a:xfrm>
            <a:off x="9609427" y="3906617"/>
            <a:ext cx="239814" cy="404255"/>
            <a:chOff x="8371934" y="4605402"/>
            <a:chExt cx="239814" cy="404255"/>
          </a:xfrm>
        </p:grpSpPr>
        <p:sp>
          <p:nvSpPr>
            <p:cNvPr id="166" name="Oval 165">
              <a:extLst>
                <a:ext uri="{FF2B5EF4-FFF2-40B4-BE49-F238E27FC236}">
                  <a16:creationId xmlns:a16="http://schemas.microsoft.com/office/drawing/2014/main" id="{8A7D5DB6-271E-4B25-A48B-72A463241789}"/>
                </a:ext>
              </a:extLst>
            </p:cNvPr>
            <p:cNvSpPr/>
            <p:nvPr/>
          </p:nvSpPr>
          <p:spPr>
            <a:xfrm>
              <a:off x="8371934" y="4605402"/>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7" name="Oval 166">
              <a:extLst>
                <a:ext uri="{FF2B5EF4-FFF2-40B4-BE49-F238E27FC236}">
                  <a16:creationId xmlns:a16="http://schemas.microsoft.com/office/drawing/2014/main" id="{062C85F0-8EE2-9D57-FF15-436E02333CF1}"/>
                </a:ext>
              </a:extLst>
            </p:cNvPr>
            <p:cNvSpPr/>
            <p:nvPr/>
          </p:nvSpPr>
          <p:spPr>
            <a:xfrm>
              <a:off x="8478577" y="4664617"/>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8" name="Oval 167">
              <a:extLst>
                <a:ext uri="{FF2B5EF4-FFF2-40B4-BE49-F238E27FC236}">
                  <a16:creationId xmlns:a16="http://schemas.microsoft.com/office/drawing/2014/main" id="{892046CD-D9A5-2331-35A8-E4ED75ADF946}"/>
                </a:ext>
              </a:extLst>
            </p:cNvPr>
            <p:cNvSpPr/>
            <p:nvPr/>
          </p:nvSpPr>
          <p:spPr>
            <a:xfrm>
              <a:off x="8482249" y="4920809"/>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9" name="Freeform: Shape 132">
              <a:extLst>
                <a:ext uri="{FF2B5EF4-FFF2-40B4-BE49-F238E27FC236}">
                  <a16:creationId xmlns:a16="http://schemas.microsoft.com/office/drawing/2014/main" id="{64234312-6611-5AA5-6FF6-6DA6FF29869B}"/>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0" name="Freeform: Shape 133">
              <a:extLst>
                <a:ext uri="{FF2B5EF4-FFF2-40B4-BE49-F238E27FC236}">
                  <a16:creationId xmlns:a16="http://schemas.microsoft.com/office/drawing/2014/main" id="{965008B9-204D-B91B-B0D3-C2FA990634AE}"/>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09530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9"/>
                                        </p:tgtEl>
                                      </p:cBhvr>
                                    </p:animEffect>
                                    <p:set>
                                      <p:cBhvr>
                                        <p:cTn id="7" dur="1" fill="hold">
                                          <p:stCondLst>
                                            <p:cond delay="499"/>
                                          </p:stCondLst>
                                        </p:cTn>
                                        <p:tgtEl>
                                          <p:spTgt spid="5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4200625-A334-6D3C-5F4E-85B694597740}"/>
            </a:ext>
          </a:extLst>
        </p:cNvPr>
        <p:cNvGrpSpPr/>
        <p:nvPr/>
      </p:nvGrpSpPr>
      <p:grpSpPr>
        <a:xfrm>
          <a:off x="0" y="0"/>
          <a:ext cx="0" cy="0"/>
          <a:chOff x="0" y="0"/>
          <a:chExt cx="0" cy="0"/>
        </a:xfrm>
      </p:grpSpPr>
      <p:sp>
        <p:nvSpPr>
          <p:cNvPr id="90" name="Freeform: Shape 89">
            <a:extLst>
              <a:ext uri="{FF2B5EF4-FFF2-40B4-BE49-F238E27FC236}">
                <a16:creationId xmlns:a16="http://schemas.microsoft.com/office/drawing/2014/main" id="{0CC40303-F4F1-5BEB-119A-E1831CD58CC1}"/>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A181EE77-87D3-83AE-9B26-E6F76661DB7E}"/>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09578F45-5348-7B33-D27C-CAF90D8B3CCC}"/>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FB2C9C6-69EF-F54B-2C1C-4C598ADA992B}"/>
              </a:ext>
            </a:extLst>
          </p:cNvPr>
          <p:cNvCxnSpPr>
            <a:cxnSpLocks/>
            <a:stCxn id="14" idx="4"/>
            <a:endCxn id="49"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FDFDFE4A-884A-860A-50E0-691E33D1E93C}"/>
              </a:ext>
            </a:extLst>
          </p:cNvPr>
          <p:cNvCxnSpPr>
            <a:cxnSpLocks/>
            <a:stCxn id="12" idx="4"/>
            <a:endCxn id="48"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E45A7370-5B43-3226-4BA9-8E39211533EB}"/>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2D07CE31-35B1-35AD-AA6B-0A21CCF5A15C}"/>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4" name="Oval 183">
            <a:extLst>
              <a:ext uri="{FF2B5EF4-FFF2-40B4-BE49-F238E27FC236}">
                <a16:creationId xmlns:a16="http://schemas.microsoft.com/office/drawing/2014/main" id="{8F904426-32FC-C92A-2AD9-EDB4E0F26284}"/>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B321D72C-1A74-3EB3-5A39-0B198846DF30}"/>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1" name="Group 260">
            <a:extLst>
              <a:ext uri="{FF2B5EF4-FFF2-40B4-BE49-F238E27FC236}">
                <a16:creationId xmlns:a16="http://schemas.microsoft.com/office/drawing/2014/main" id="{26144E0E-8E56-DBBB-F37A-95C99EB4422A}"/>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9AC2CA71-1CAC-DF26-EFD0-74FAB4ECC0D0}"/>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522D3E33-1854-6DF9-122B-DC75139A2568}"/>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AAA08EDC-7A0A-CFE5-9ABC-EE17490E4B3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EC359D34-8EE9-FEF2-73FD-C82829665820}"/>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5BFFD6B9-EBD3-1A99-3C1C-F5358F7859B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AD2DFFDD-E630-74DB-93D6-78E12FCC2D61}"/>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64FA1556-632E-35DD-7ECB-6BD346E1E62E}"/>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D4B5CEC7-1DF4-DB2C-6E75-BC1479DB8B39}"/>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FFC81CDD-FB60-9694-1390-454E752A74FD}"/>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74A16061-3A06-1E93-3021-4466C6823DA8}"/>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2BD1A5C7-9587-A2B2-977A-F4CED8FBFF8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ED3094FC-76DA-4DD4-59FD-17CF06AC622A}"/>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EAD55524-A600-424D-5D84-E968B20A90B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59C957A5-DEA1-C61C-6211-839A6FE25648}"/>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8CCC790A-777F-664E-36C8-36576BABE28C}"/>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000D9D5F-A622-C4E7-4D7B-5ADC877AD991}"/>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2BD9AB5A-A751-A9A5-34F7-868AF6B6E27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CB4D9B5A-4E08-2DC0-AD49-90FE9506BF1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4D0AEA2B-A75D-55FF-37E5-DA2E7602F98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E1D99B50-30D6-925E-1878-98131C44990C}"/>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DE42403B-3BBC-EB62-FF65-2A1F812F5FD3}"/>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D8A1E406-A564-68AC-19BB-7D375BF00B35}"/>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03A8EE2A-DCD3-42EC-0F0A-2D3A8E41506B}"/>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B85FA71E-9452-B8B8-05DE-F45B4C40FA1B}"/>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E081FAC5-701E-C063-A70A-D8372BAF5C2B}"/>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A94CF07F-5602-E12D-07E4-EAFE578ACC84}"/>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EB82C8F3-999F-7D5C-1B78-FD21EC90F475}"/>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104EF6B-3F05-D390-3496-4501B0AC79C8}"/>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705AF772-F45D-40C6-15C2-DDBFCAACD7E4}"/>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92" name="Freeform: Shape 391">
            <a:extLst>
              <a:ext uri="{FF2B5EF4-FFF2-40B4-BE49-F238E27FC236}">
                <a16:creationId xmlns:a16="http://schemas.microsoft.com/office/drawing/2014/main" id="{3C622382-0D56-7B02-9890-9238C4B60F9B}"/>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931DBE39-1558-8973-FCB9-C28BFC385587}"/>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6" name="Freeform: Shape 405">
            <a:extLst>
              <a:ext uri="{FF2B5EF4-FFF2-40B4-BE49-F238E27FC236}">
                <a16:creationId xmlns:a16="http://schemas.microsoft.com/office/drawing/2014/main" id="{0F01550B-9152-03B7-DBB8-2ED1B1FC18C9}"/>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7B48E56C-0D5F-5E79-6D7F-B18313A01994}"/>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EC0A86FF-C812-91DD-9C35-E933E1807917}"/>
              </a:ext>
            </a:extLst>
          </p:cNvPr>
          <p:cNvSpPr/>
          <p:nvPr/>
        </p:nvSpPr>
        <p:spPr>
          <a:xfrm>
            <a:off x="2883457" y="2914023"/>
            <a:ext cx="1318809" cy="214274"/>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E4BFA8E0-EAA6-8FBD-C52D-6423878869A1}"/>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527F63FD-1985-B038-A64C-083707E8DCE0}"/>
              </a:ext>
            </a:extLst>
          </p:cNvPr>
          <p:cNvSpPr/>
          <p:nvPr/>
        </p:nvSpPr>
        <p:spPr>
          <a:xfrm>
            <a:off x="2909780" y="2916931"/>
            <a:ext cx="1459872" cy="23387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E1D433F6-97F6-82AB-DE1E-56EC1E22110C}"/>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5E1A38F3-4D45-7435-05E3-5DE4D836A913}"/>
              </a:ext>
            </a:extLst>
          </p:cNvPr>
          <p:cNvSpPr/>
          <p:nvPr/>
        </p:nvSpPr>
        <p:spPr>
          <a:xfrm>
            <a:off x="2911600" y="3170240"/>
            <a:ext cx="1403726" cy="2811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63410A79-FB33-BD65-D024-F74FB1F23BD2}"/>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0C5C1AD7-4DA7-A912-1C9A-14791E2392CB}"/>
              </a:ext>
            </a:extLst>
          </p:cNvPr>
          <p:cNvSpPr/>
          <p:nvPr/>
        </p:nvSpPr>
        <p:spPr>
          <a:xfrm flipH="1">
            <a:off x="2805750" y="4390441"/>
            <a:ext cx="1484857"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C100AD07-209A-DBA2-0107-98816709CD02}"/>
              </a:ext>
            </a:extLst>
          </p:cNvPr>
          <p:cNvSpPr/>
          <p:nvPr/>
        </p:nvSpPr>
        <p:spPr>
          <a:xfrm flipH="1">
            <a:off x="3143276" y="4379059"/>
            <a:ext cx="1234975" cy="54078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775897C7-B621-4B41-44F3-D3D89C85703E}"/>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B5F8E51F-AC73-270A-A292-61A2A91CDB7D}"/>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6DBE4234-3D3F-BC2B-4C7D-3E07370DD261}"/>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A4ADA1F7-6CB7-F1DC-5FDD-DB8C53CF44DF}"/>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D3DE1EAF-3ADD-04BC-CA88-E7EA55CC7131}"/>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04CC65EF-CF09-D2BA-FA76-0DA403A42CC5}"/>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F03DD81F-45F5-6A9D-C90B-6AF53D1D16DD}"/>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1A4C7120-2EA2-017A-90E3-6B8E106ACE93}"/>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57" name="Group 56">
            <a:extLst>
              <a:ext uri="{FF2B5EF4-FFF2-40B4-BE49-F238E27FC236}">
                <a16:creationId xmlns:a16="http://schemas.microsoft.com/office/drawing/2014/main" id="{997DFEB7-8EE4-2FBC-70DD-130B6C067CF1}"/>
              </a:ext>
            </a:extLst>
          </p:cNvPr>
          <p:cNvGrpSpPr/>
          <p:nvPr/>
        </p:nvGrpSpPr>
        <p:grpSpPr>
          <a:xfrm>
            <a:off x="4066141" y="3416344"/>
            <a:ext cx="1424277" cy="1079520"/>
            <a:chOff x="2542140" y="3416344"/>
            <a:chExt cx="1424277" cy="1079520"/>
          </a:xfrm>
        </p:grpSpPr>
        <p:grpSp>
          <p:nvGrpSpPr>
            <p:cNvPr id="117" name="Group 116">
              <a:extLst>
                <a:ext uri="{FF2B5EF4-FFF2-40B4-BE49-F238E27FC236}">
                  <a16:creationId xmlns:a16="http://schemas.microsoft.com/office/drawing/2014/main" id="{616E22E3-99C9-01DA-BD54-90031D2A8574}"/>
                </a:ext>
              </a:extLst>
            </p:cNvPr>
            <p:cNvGrpSpPr/>
            <p:nvPr/>
          </p:nvGrpSpPr>
          <p:grpSpPr>
            <a:xfrm>
              <a:off x="2542140" y="3416344"/>
              <a:ext cx="1381499" cy="1079520"/>
              <a:chOff x="2542140" y="3416344"/>
              <a:chExt cx="1381499" cy="1079520"/>
            </a:xfrm>
          </p:grpSpPr>
          <p:sp>
            <p:nvSpPr>
              <p:cNvPr id="263" name="Oval 262">
                <a:extLst>
                  <a:ext uri="{FF2B5EF4-FFF2-40B4-BE49-F238E27FC236}">
                    <a16:creationId xmlns:a16="http://schemas.microsoft.com/office/drawing/2014/main" id="{BEE86E58-8C44-ABC1-FE03-262BBE8D649D}"/>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A77B053B-80C8-633A-FC7D-8F29065EF8A0}"/>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FA8F801F-724D-3262-8A05-F5A9A44132E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6F3CEF3F-CED3-ACA8-37A0-86FC440F2064}"/>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10E428AB-6C7D-483B-3A90-E1C29C74F95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47A1F751-27B2-CECA-2E5E-DA125BAAFFF5}"/>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777972AD-D8F4-AE69-61B8-7CDDCAAD5AA2}"/>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2176F492-88FF-5F0E-3EF3-C72D4774A664}"/>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BF464A0C-846B-68DB-D691-C188DC552192}"/>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192AD834-3EE1-16B0-2552-5D781D6A3A7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C4C79709-3767-2AC6-5A86-2A1CA64665B4}"/>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277FAAB1-53B0-98F3-8CDA-E44314D0DF8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62EA2F5-A505-7B86-AB91-84749DFE23CE}"/>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E4491903-6F47-3D45-2338-F638146A906B}"/>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0CE5A632-1E92-D476-FD0C-FEC1655B2F10}"/>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1" name="Oval 270">
                <a:extLst>
                  <a:ext uri="{FF2B5EF4-FFF2-40B4-BE49-F238E27FC236}">
                    <a16:creationId xmlns:a16="http://schemas.microsoft.com/office/drawing/2014/main" id="{CEE63439-E180-A491-8B87-A8779672E54A}"/>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9440E84B-CE81-3AEA-AE98-DDD1DCB763A6}"/>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C80C8DBB-FF33-3E1D-E9F9-C56051B3F99F}"/>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1A84873D-ACE7-B4A7-7397-E2D70C6FA1ED}"/>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96" name="Group 395">
              <a:extLst>
                <a:ext uri="{FF2B5EF4-FFF2-40B4-BE49-F238E27FC236}">
                  <a16:creationId xmlns:a16="http://schemas.microsoft.com/office/drawing/2014/main" id="{373C1D17-904E-6606-337D-4E488DD9D8B8}"/>
                </a:ext>
              </a:extLst>
            </p:cNvPr>
            <p:cNvGrpSpPr/>
            <p:nvPr/>
          </p:nvGrpSpPr>
          <p:grpSpPr>
            <a:xfrm>
              <a:off x="2739654" y="3781125"/>
              <a:ext cx="747402" cy="132635"/>
              <a:chOff x="2879697" y="2486108"/>
              <a:chExt cx="747402" cy="132635"/>
            </a:xfrm>
          </p:grpSpPr>
          <p:sp>
            <p:nvSpPr>
              <p:cNvPr id="394" name="Freeform: Shape 393">
                <a:extLst>
                  <a:ext uri="{FF2B5EF4-FFF2-40B4-BE49-F238E27FC236}">
                    <a16:creationId xmlns:a16="http://schemas.microsoft.com/office/drawing/2014/main" id="{67580787-7D3E-0D5D-407D-0E2D30855F01}"/>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BF16F2B7-16D5-0A44-5E55-815D34EC3B66}"/>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59CD0599-4DBB-3A38-7000-EA40DD56C4EC}"/>
                </a:ext>
              </a:extLst>
            </p:cNvPr>
            <p:cNvGrpSpPr/>
            <p:nvPr/>
          </p:nvGrpSpPr>
          <p:grpSpPr>
            <a:xfrm>
              <a:off x="2738424" y="3909757"/>
              <a:ext cx="1063751" cy="94682"/>
              <a:chOff x="4768029" y="2603237"/>
              <a:chExt cx="1063751" cy="94682"/>
            </a:xfrm>
          </p:grpSpPr>
          <p:sp>
            <p:nvSpPr>
              <p:cNvPr id="418" name="Freeform: Shape 417">
                <a:extLst>
                  <a:ext uri="{FF2B5EF4-FFF2-40B4-BE49-F238E27FC236}">
                    <a16:creationId xmlns:a16="http://schemas.microsoft.com/office/drawing/2014/main" id="{B58CF227-2BBB-1603-160B-A6427B7B6EED}"/>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1EF3B7F7-CEFA-28EF-EDF2-9C1DB0A29631}"/>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3" name="Group 42">
              <a:extLst>
                <a:ext uri="{FF2B5EF4-FFF2-40B4-BE49-F238E27FC236}">
                  <a16:creationId xmlns:a16="http://schemas.microsoft.com/office/drawing/2014/main" id="{0B41BC8F-9119-5076-6EAC-3F3871B21221}"/>
                </a:ext>
              </a:extLst>
            </p:cNvPr>
            <p:cNvGrpSpPr/>
            <p:nvPr/>
          </p:nvGrpSpPr>
          <p:grpSpPr>
            <a:xfrm>
              <a:off x="2774116" y="4217804"/>
              <a:ext cx="1117197" cy="212678"/>
              <a:chOff x="2774116" y="4217804"/>
              <a:chExt cx="1117197" cy="212678"/>
            </a:xfrm>
          </p:grpSpPr>
          <p:sp>
            <p:nvSpPr>
              <p:cNvPr id="34" name="Freeform: Shape 33">
                <a:extLst>
                  <a:ext uri="{FF2B5EF4-FFF2-40B4-BE49-F238E27FC236}">
                    <a16:creationId xmlns:a16="http://schemas.microsoft.com/office/drawing/2014/main" id="{E302BA88-89BD-05ED-8715-B471785E77E3}"/>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EB9447FD-6E7C-8501-7F27-1BD21786CC0F}"/>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0AE30285-0B30-3FDC-175C-9A80E1E4B0B4}"/>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72" name="Freeform: Shape 71">
              <a:extLst>
                <a:ext uri="{FF2B5EF4-FFF2-40B4-BE49-F238E27FC236}">
                  <a16:creationId xmlns:a16="http://schemas.microsoft.com/office/drawing/2014/main" id="{50989C2E-9E03-39DA-4C6F-B9A996E379B9}"/>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81" name="Group 80">
              <a:extLst>
                <a:ext uri="{FF2B5EF4-FFF2-40B4-BE49-F238E27FC236}">
                  <a16:creationId xmlns:a16="http://schemas.microsoft.com/office/drawing/2014/main" id="{F05CC055-B0B0-FFE0-4889-01FB6E4211F8}"/>
                </a:ext>
              </a:extLst>
            </p:cNvPr>
            <p:cNvGrpSpPr/>
            <p:nvPr/>
          </p:nvGrpSpPr>
          <p:grpSpPr>
            <a:xfrm>
              <a:off x="3252473" y="3940274"/>
              <a:ext cx="239814" cy="404255"/>
              <a:chOff x="5541091" y="5149144"/>
              <a:chExt cx="239814" cy="404255"/>
            </a:xfrm>
          </p:grpSpPr>
          <p:sp>
            <p:nvSpPr>
              <p:cNvPr id="38" name="Oval 37">
                <a:extLst>
                  <a:ext uri="{FF2B5EF4-FFF2-40B4-BE49-F238E27FC236}">
                    <a16:creationId xmlns:a16="http://schemas.microsoft.com/office/drawing/2014/main" id="{9CDB5876-B9F3-3F33-F82B-53CA48A03325}"/>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7D423556-CC22-150F-5626-1D58CF3A6E22}"/>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8" name="Oval 77">
                <a:extLst>
                  <a:ext uri="{FF2B5EF4-FFF2-40B4-BE49-F238E27FC236}">
                    <a16:creationId xmlns:a16="http://schemas.microsoft.com/office/drawing/2014/main" id="{405A0F9A-0B5B-2CE4-DF6C-7128C41CAAFC}"/>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9" name="Freeform: Shape 78">
                <a:extLst>
                  <a:ext uri="{FF2B5EF4-FFF2-40B4-BE49-F238E27FC236}">
                    <a16:creationId xmlns:a16="http://schemas.microsoft.com/office/drawing/2014/main" id="{A0E8B62F-7A15-6309-92B0-1932E24EA324}"/>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Freeform: Shape 79">
                <a:extLst>
                  <a:ext uri="{FF2B5EF4-FFF2-40B4-BE49-F238E27FC236}">
                    <a16:creationId xmlns:a16="http://schemas.microsoft.com/office/drawing/2014/main" id="{0FCD3605-20AD-885D-8FAC-439A23460A8E}"/>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8" name="Oval 117">
              <a:extLst>
                <a:ext uri="{FF2B5EF4-FFF2-40B4-BE49-F238E27FC236}">
                  <a16:creationId xmlns:a16="http://schemas.microsoft.com/office/drawing/2014/main" id="{62CB16A9-1D7B-6D63-9465-FFCC85B5CF93}"/>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59" name="Group 58">
            <a:extLst>
              <a:ext uri="{FF2B5EF4-FFF2-40B4-BE49-F238E27FC236}">
                <a16:creationId xmlns:a16="http://schemas.microsoft.com/office/drawing/2014/main" id="{64E0BA90-C75F-8E5D-1823-4B5B596DD91C}"/>
              </a:ext>
            </a:extLst>
          </p:cNvPr>
          <p:cNvGrpSpPr/>
          <p:nvPr/>
        </p:nvGrpSpPr>
        <p:grpSpPr>
          <a:xfrm>
            <a:off x="4064347" y="3418436"/>
            <a:ext cx="1424277" cy="1079520"/>
            <a:chOff x="2542140" y="3416344"/>
            <a:chExt cx="1424277" cy="1079520"/>
          </a:xfrm>
        </p:grpSpPr>
        <p:grpSp>
          <p:nvGrpSpPr>
            <p:cNvPr id="60" name="Group 59">
              <a:extLst>
                <a:ext uri="{FF2B5EF4-FFF2-40B4-BE49-F238E27FC236}">
                  <a16:creationId xmlns:a16="http://schemas.microsoft.com/office/drawing/2014/main" id="{9B117C49-FB2F-A0C9-DC25-7E53690DF3D9}"/>
                </a:ext>
              </a:extLst>
            </p:cNvPr>
            <p:cNvGrpSpPr/>
            <p:nvPr/>
          </p:nvGrpSpPr>
          <p:grpSpPr>
            <a:xfrm>
              <a:off x="2542140" y="3416344"/>
              <a:ext cx="1381499" cy="1079520"/>
              <a:chOff x="2542140" y="3416344"/>
              <a:chExt cx="1381499" cy="1079520"/>
            </a:xfrm>
          </p:grpSpPr>
          <p:sp>
            <p:nvSpPr>
              <p:cNvPr id="102" name="Oval 101">
                <a:extLst>
                  <a:ext uri="{FF2B5EF4-FFF2-40B4-BE49-F238E27FC236}">
                    <a16:creationId xmlns:a16="http://schemas.microsoft.com/office/drawing/2014/main" id="{33DA299E-2129-17D2-EA49-6B7E64A19F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03" name="Group 102">
                <a:extLst>
                  <a:ext uri="{FF2B5EF4-FFF2-40B4-BE49-F238E27FC236}">
                    <a16:creationId xmlns:a16="http://schemas.microsoft.com/office/drawing/2014/main" id="{2A0C00B6-FA1D-2535-2ABB-1412E66C652A}"/>
                  </a:ext>
                </a:extLst>
              </p:cNvPr>
              <p:cNvGrpSpPr/>
              <p:nvPr/>
            </p:nvGrpSpPr>
            <p:grpSpPr>
              <a:xfrm>
                <a:off x="3208807" y="3507597"/>
                <a:ext cx="350874" cy="360389"/>
                <a:chOff x="3195085" y="2057961"/>
                <a:chExt cx="350874" cy="360389"/>
              </a:xfrm>
            </p:grpSpPr>
            <p:sp>
              <p:nvSpPr>
                <p:cNvPr id="115" name="Oval 114">
                  <a:extLst>
                    <a:ext uri="{FF2B5EF4-FFF2-40B4-BE49-F238E27FC236}">
                      <a16:creationId xmlns:a16="http://schemas.microsoft.com/office/drawing/2014/main" id="{1820BB8E-1736-69B8-0E16-087A22862D37}"/>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6" name="Oval 115">
                  <a:extLst>
                    <a:ext uri="{FF2B5EF4-FFF2-40B4-BE49-F238E27FC236}">
                      <a16:creationId xmlns:a16="http://schemas.microsoft.com/office/drawing/2014/main" id="{5C103666-5D05-441B-3CBA-D1469F3673DE}"/>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9" name="Oval 118">
                  <a:extLst>
                    <a:ext uri="{FF2B5EF4-FFF2-40B4-BE49-F238E27FC236}">
                      <a16:creationId xmlns:a16="http://schemas.microsoft.com/office/drawing/2014/main" id="{5FE74466-C7E4-954A-0008-7D0AA894AD2F}"/>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0" name="Oval 119">
                  <a:extLst>
                    <a:ext uri="{FF2B5EF4-FFF2-40B4-BE49-F238E27FC236}">
                      <a16:creationId xmlns:a16="http://schemas.microsoft.com/office/drawing/2014/main" id="{9679CBCE-F547-D738-AB11-986E96F003A2}"/>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21" name="Straight Arrow Connector 120">
                  <a:extLst>
                    <a:ext uri="{FF2B5EF4-FFF2-40B4-BE49-F238E27FC236}">
                      <a16:creationId xmlns:a16="http://schemas.microsoft.com/office/drawing/2014/main" id="{FEEC404E-CE5F-5F0B-98A6-03F12F88A0E3}"/>
                    </a:ext>
                  </a:extLst>
                </p:cNvPr>
                <p:cNvCxnSpPr>
                  <a:cxnSpLocks/>
                  <a:stCxn id="119" idx="5"/>
                  <a:endCxn id="120"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2" name="Straight Arrow Connector 121">
                  <a:extLst>
                    <a:ext uri="{FF2B5EF4-FFF2-40B4-BE49-F238E27FC236}">
                      <a16:creationId xmlns:a16="http://schemas.microsoft.com/office/drawing/2014/main" id="{17233A91-EDAE-29F9-F041-ED8C983DA6DC}"/>
                    </a:ext>
                  </a:extLst>
                </p:cNvPr>
                <p:cNvCxnSpPr>
                  <a:cxnSpLocks/>
                  <a:stCxn id="119"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34B5B49D-AD73-56BE-96DC-D4B980E1D5BE}"/>
                  </a:ext>
                </a:extLst>
              </p:cNvPr>
              <p:cNvGrpSpPr/>
              <p:nvPr/>
            </p:nvGrpSpPr>
            <p:grpSpPr>
              <a:xfrm>
                <a:off x="3677143" y="3977148"/>
                <a:ext cx="246496" cy="256646"/>
                <a:chOff x="3255327" y="2091323"/>
                <a:chExt cx="246496" cy="256646"/>
              </a:xfrm>
            </p:grpSpPr>
            <p:sp>
              <p:nvSpPr>
                <p:cNvPr id="110" name="Oval 109">
                  <a:extLst>
                    <a:ext uri="{FF2B5EF4-FFF2-40B4-BE49-F238E27FC236}">
                      <a16:creationId xmlns:a16="http://schemas.microsoft.com/office/drawing/2014/main" id="{7B31EBCF-4004-EC47-EABC-0541F62912F9}"/>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1" name="Oval 110">
                  <a:extLst>
                    <a:ext uri="{FF2B5EF4-FFF2-40B4-BE49-F238E27FC236}">
                      <a16:creationId xmlns:a16="http://schemas.microsoft.com/office/drawing/2014/main" id="{ACDDAF0A-0F09-51D8-FB7A-0C803D334389}"/>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2" name="Oval 111">
                  <a:extLst>
                    <a:ext uri="{FF2B5EF4-FFF2-40B4-BE49-F238E27FC236}">
                      <a16:creationId xmlns:a16="http://schemas.microsoft.com/office/drawing/2014/main" id="{DEB654A9-DD66-562C-B0CC-A6741796CA33}"/>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13" name="Straight Arrow Connector 112">
                  <a:extLst>
                    <a:ext uri="{FF2B5EF4-FFF2-40B4-BE49-F238E27FC236}">
                      <a16:creationId xmlns:a16="http://schemas.microsoft.com/office/drawing/2014/main" id="{B6B243C2-CEC5-2093-96C4-C8774F995A98}"/>
                    </a:ext>
                  </a:extLst>
                </p:cNvPr>
                <p:cNvCxnSpPr>
                  <a:cxnSpLocks/>
                  <a:stCxn id="111"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2A715F05-3731-17EE-5132-004BF1B4580A}"/>
                    </a:ext>
                  </a:extLst>
                </p:cNvPr>
                <p:cNvCxnSpPr>
                  <a:cxnSpLocks/>
                  <a:stCxn id="111" idx="3"/>
                  <a:endCxn id="110"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05" name="Oval 104">
                <a:extLst>
                  <a:ext uri="{FF2B5EF4-FFF2-40B4-BE49-F238E27FC236}">
                    <a16:creationId xmlns:a16="http://schemas.microsoft.com/office/drawing/2014/main" id="{6C344633-D399-E10A-DEDB-52D9551AC75F}"/>
                  </a:ext>
                </a:extLst>
              </p:cNvPr>
              <p:cNvSpPr/>
              <p:nvPr/>
            </p:nvSpPr>
            <p:spPr>
              <a:xfrm>
                <a:off x="2760332"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6" name="Oval 105">
                <a:extLst>
                  <a:ext uri="{FF2B5EF4-FFF2-40B4-BE49-F238E27FC236}">
                    <a16:creationId xmlns:a16="http://schemas.microsoft.com/office/drawing/2014/main" id="{77017D95-47FC-6A65-2ED2-6AC0D3445313}"/>
                  </a:ext>
                </a:extLst>
              </p:cNvPr>
              <p:cNvSpPr/>
              <p:nvPr/>
            </p:nvSpPr>
            <p:spPr>
              <a:xfrm>
                <a:off x="2846201"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7" name="Oval 106">
                <a:extLst>
                  <a:ext uri="{FF2B5EF4-FFF2-40B4-BE49-F238E27FC236}">
                    <a16:creationId xmlns:a16="http://schemas.microsoft.com/office/drawing/2014/main" id="{BBDBCBAA-8B06-4775-6E9E-518E46F8B09A}"/>
                  </a:ext>
                </a:extLst>
              </p:cNvPr>
              <p:cNvSpPr/>
              <p:nvPr/>
            </p:nvSpPr>
            <p:spPr>
              <a:xfrm>
                <a:off x="2716800" y="3885698"/>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8" name="Oval 107">
                <a:extLst>
                  <a:ext uri="{FF2B5EF4-FFF2-40B4-BE49-F238E27FC236}">
                    <a16:creationId xmlns:a16="http://schemas.microsoft.com/office/drawing/2014/main" id="{74EBE9ED-89B0-6975-B92E-33211108EC8B}"/>
                  </a:ext>
                </a:extLst>
              </p:cNvPr>
              <p:cNvSpPr/>
              <p:nvPr/>
            </p:nvSpPr>
            <p:spPr>
              <a:xfrm>
                <a:off x="2854250" y="389365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3EE43914-43C2-B02D-0674-C97796224B7A}"/>
                  </a:ext>
                </a:extLst>
              </p:cNvPr>
              <p:cNvSpPr/>
              <p:nvPr/>
            </p:nvSpPr>
            <p:spPr>
              <a:xfrm>
                <a:off x="2787771" y="344409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63" name="Group 62">
              <a:extLst>
                <a:ext uri="{FF2B5EF4-FFF2-40B4-BE49-F238E27FC236}">
                  <a16:creationId xmlns:a16="http://schemas.microsoft.com/office/drawing/2014/main" id="{B5016EF5-F459-6CB1-A62B-B917F05DBCC5}"/>
                </a:ext>
              </a:extLst>
            </p:cNvPr>
            <p:cNvGrpSpPr/>
            <p:nvPr/>
          </p:nvGrpSpPr>
          <p:grpSpPr>
            <a:xfrm>
              <a:off x="2739654" y="3781125"/>
              <a:ext cx="747402" cy="132635"/>
              <a:chOff x="2879697" y="2486108"/>
              <a:chExt cx="747402" cy="132635"/>
            </a:xfrm>
          </p:grpSpPr>
          <p:sp>
            <p:nvSpPr>
              <p:cNvPr id="100" name="Freeform: Shape 99">
                <a:extLst>
                  <a:ext uri="{FF2B5EF4-FFF2-40B4-BE49-F238E27FC236}">
                    <a16:creationId xmlns:a16="http://schemas.microsoft.com/office/drawing/2014/main" id="{992574D0-08DD-C457-25A8-CC41972F0CCB}"/>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1" name="Freeform: Shape 100">
                <a:extLst>
                  <a:ext uri="{FF2B5EF4-FFF2-40B4-BE49-F238E27FC236}">
                    <a16:creationId xmlns:a16="http://schemas.microsoft.com/office/drawing/2014/main" id="{85887306-4A11-00D7-F976-BD2F1507B406}"/>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69" name="Group 68">
              <a:extLst>
                <a:ext uri="{FF2B5EF4-FFF2-40B4-BE49-F238E27FC236}">
                  <a16:creationId xmlns:a16="http://schemas.microsoft.com/office/drawing/2014/main" id="{52DBE937-6679-6A92-8B29-14B21BC50351}"/>
                </a:ext>
              </a:extLst>
            </p:cNvPr>
            <p:cNvGrpSpPr/>
            <p:nvPr/>
          </p:nvGrpSpPr>
          <p:grpSpPr>
            <a:xfrm>
              <a:off x="2738424" y="3909757"/>
              <a:ext cx="1063751" cy="94682"/>
              <a:chOff x="4768029" y="2603237"/>
              <a:chExt cx="1063751" cy="94682"/>
            </a:xfrm>
          </p:grpSpPr>
          <p:sp>
            <p:nvSpPr>
              <p:cNvPr id="98" name="Freeform: Shape 97">
                <a:extLst>
                  <a:ext uri="{FF2B5EF4-FFF2-40B4-BE49-F238E27FC236}">
                    <a16:creationId xmlns:a16="http://schemas.microsoft.com/office/drawing/2014/main" id="{C6F10F42-09CA-444C-52B0-5B9F9BD41C8A}"/>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Freeform: Shape 98">
                <a:extLst>
                  <a:ext uri="{FF2B5EF4-FFF2-40B4-BE49-F238E27FC236}">
                    <a16:creationId xmlns:a16="http://schemas.microsoft.com/office/drawing/2014/main" id="{E47F5D0B-A39D-994E-3512-BBAA243D7746}"/>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70" name="Group 69">
              <a:extLst>
                <a:ext uri="{FF2B5EF4-FFF2-40B4-BE49-F238E27FC236}">
                  <a16:creationId xmlns:a16="http://schemas.microsoft.com/office/drawing/2014/main" id="{660AFF2C-47F5-863A-3034-D1A9A17A14CE}"/>
                </a:ext>
              </a:extLst>
            </p:cNvPr>
            <p:cNvGrpSpPr/>
            <p:nvPr/>
          </p:nvGrpSpPr>
          <p:grpSpPr>
            <a:xfrm>
              <a:off x="2774116" y="4217804"/>
              <a:ext cx="1117197" cy="212678"/>
              <a:chOff x="2774116" y="4217804"/>
              <a:chExt cx="1117197" cy="212678"/>
            </a:xfrm>
          </p:grpSpPr>
          <p:sp>
            <p:nvSpPr>
              <p:cNvPr id="95" name="Freeform: Shape 94">
                <a:extLst>
                  <a:ext uri="{FF2B5EF4-FFF2-40B4-BE49-F238E27FC236}">
                    <a16:creationId xmlns:a16="http://schemas.microsoft.com/office/drawing/2014/main" id="{A17F3F65-0339-01AC-FB5F-0E5347B3A4F6}"/>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6" name="Freeform: Shape 95">
                <a:extLst>
                  <a:ext uri="{FF2B5EF4-FFF2-40B4-BE49-F238E27FC236}">
                    <a16:creationId xmlns:a16="http://schemas.microsoft.com/office/drawing/2014/main" id="{522256DC-D527-9388-18FC-D678E4C89D22}"/>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7" name="Freeform: Shape 96">
                <a:extLst>
                  <a:ext uri="{FF2B5EF4-FFF2-40B4-BE49-F238E27FC236}">
                    <a16:creationId xmlns:a16="http://schemas.microsoft.com/office/drawing/2014/main" id="{16BDC80B-8EBA-F254-1A1C-2F52AD3726EB}"/>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71" name="Freeform: Shape 70">
              <a:extLst>
                <a:ext uri="{FF2B5EF4-FFF2-40B4-BE49-F238E27FC236}">
                  <a16:creationId xmlns:a16="http://schemas.microsoft.com/office/drawing/2014/main" id="{7C44ED1A-B6B1-EE4E-0EFE-8C7175E839B7}"/>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73" name="Group 72">
              <a:extLst>
                <a:ext uri="{FF2B5EF4-FFF2-40B4-BE49-F238E27FC236}">
                  <a16:creationId xmlns:a16="http://schemas.microsoft.com/office/drawing/2014/main" id="{4B3C245E-8B34-8DA6-A8C8-0DCB32743FD6}"/>
                </a:ext>
              </a:extLst>
            </p:cNvPr>
            <p:cNvGrpSpPr/>
            <p:nvPr/>
          </p:nvGrpSpPr>
          <p:grpSpPr>
            <a:xfrm>
              <a:off x="3252473" y="3940274"/>
              <a:ext cx="239814" cy="404255"/>
              <a:chOff x="5541091" y="5149144"/>
              <a:chExt cx="239814" cy="404255"/>
            </a:xfrm>
          </p:grpSpPr>
          <p:sp>
            <p:nvSpPr>
              <p:cNvPr id="82" name="Oval 81">
                <a:extLst>
                  <a:ext uri="{FF2B5EF4-FFF2-40B4-BE49-F238E27FC236}">
                    <a16:creationId xmlns:a16="http://schemas.microsoft.com/office/drawing/2014/main" id="{3ED005DB-1304-7DC9-D6BF-C790F402A79B}"/>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1" name="Oval 90">
                <a:extLst>
                  <a:ext uri="{FF2B5EF4-FFF2-40B4-BE49-F238E27FC236}">
                    <a16:creationId xmlns:a16="http://schemas.microsoft.com/office/drawing/2014/main" id="{9E5AF9E8-8973-C1DF-C660-95CB2270F1AB}"/>
                  </a:ext>
                </a:extLst>
              </p:cNvPr>
              <p:cNvSpPr/>
              <p:nvPr/>
            </p:nvSpPr>
            <p:spPr>
              <a:xfrm>
                <a:off x="5647734" y="5208359"/>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2" name="Oval 91">
                <a:extLst>
                  <a:ext uri="{FF2B5EF4-FFF2-40B4-BE49-F238E27FC236}">
                    <a16:creationId xmlns:a16="http://schemas.microsoft.com/office/drawing/2014/main" id="{A430E413-6316-D108-F987-4AB408DD1CCD}"/>
                  </a:ext>
                </a:extLst>
              </p:cNvPr>
              <p:cNvSpPr/>
              <p:nvPr/>
            </p:nvSpPr>
            <p:spPr>
              <a:xfrm>
                <a:off x="5651406" y="5464551"/>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Freeform: Shape 92">
                <a:extLst>
                  <a:ext uri="{FF2B5EF4-FFF2-40B4-BE49-F238E27FC236}">
                    <a16:creationId xmlns:a16="http://schemas.microsoft.com/office/drawing/2014/main" id="{8C6476B0-3C10-2BE7-730D-7A93BE0841B6}"/>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Freeform: Shape 93">
                <a:extLst>
                  <a:ext uri="{FF2B5EF4-FFF2-40B4-BE49-F238E27FC236}">
                    <a16:creationId xmlns:a16="http://schemas.microsoft.com/office/drawing/2014/main" id="{480CB663-E6E8-1B73-32FA-2F2662966EEE}"/>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74" name="Oval 73">
              <a:extLst>
                <a:ext uri="{FF2B5EF4-FFF2-40B4-BE49-F238E27FC236}">
                  <a16:creationId xmlns:a16="http://schemas.microsoft.com/office/drawing/2014/main" id="{BE86EAFD-2943-9DE8-38CE-79E816A4B4FD}"/>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23" name="TextBox 122">
            <a:extLst>
              <a:ext uri="{FF2B5EF4-FFF2-40B4-BE49-F238E27FC236}">
                <a16:creationId xmlns:a16="http://schemas.microsoft.com/office/drawing/2014/main" id="{DEF28660-4934-5960-ED39-EBFC32DC16A5}"/>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124" name="TextBox 123">
            <a:extLst>
              <a:ext uri="{FF2B5EF4-FFF2-40B4-BE49-F238E27FC236}">
                <a16:creationId xmlns:a16="http://schemas.microsoft.com/office/drawing/2014/main" id="{C470C713-DE1B-0176-0DC5-62AD009CFAEF}"/>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125" name="TextBox 124">
            <a:extLst>
              <a:ext uri="{FF2B5EF4-FFF2-40B4-BE49-F238E27FC236}">
                <a16:creationId xmlns:a16="http://schemas.microsoft.com/office/drawing/2014/main" id="{600A2454-1AA7-5E8D-4981-1A4F967A2D0D}"/>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26" name="Straight Arrow Connector 125">
            <a:extLst>
              <a:ext uri="{FF2B5EF4-FFF2-40B4-BE49-F238E27FC236}">
                <a16:creationId xmlns:a16="http://schemas.microsoft.com/office/drawing/2014/main" id="{33BD5200-C4B4-5542-5B57-CBCE9321FD03}"/>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E36915EE-13A0-100F-DF09-08C2E3014A72}"/>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8146D3E6-0252-F5A1-6FCC-D6ACDA06384B}"/>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 name="Title 1">
                <a:extLst>
                  <a:ext uri="{FF2B5EF4-FFF2-40B4-BE49-F238E27FC236}">
                    <a16:creationId xmlns:a16="http://schemas.microsoft.com/office/drawing/2014/main" id="{1B9CC99C-92B1-37C2-6E58-3987D942B861}"/>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 name="Title 1">
                <a:extLst>
                  <a:ext uri="{FF2B5EF4-FFF2-40B4-BE49-F238E27FC236}">
                    <a16:creationId xmlns:a16="http://schemas.microsoft.com/office/drawing/2014/main" id="{709D705F-AC4F-0170-3B69-9380256143D0}"/>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5C6BC14E-0FB7-FF0D-162D-59551371C9FB}"/>
              </a:ext>
            </a:extLst>
          </p:cNvPr>
          <p:cNvSpPr>
            <a:spLocks noGrp="1"/>
          </p:cNvSpPr>
          <p:nvPr>
            <p:ph type="sldNum" sz="quarter" idx="12"/>
          </p:nvPr>
        </p:nvSpPr>
        <p:spPr/>
        <p:txBody>
          <a:bodyPr/>
          <a:lstStyle/>
          <a:p>
            <a:fld id="{F554FE33-57BC-AC46-850E-1C1298FC3260}" type="slidenum">
              <a:rPr lang="en-US" smtClean="0"/>
              <a:t>39</a:t>
            </a:fld>
            <a:endParaRPr lang="en-US"/>
          </a:p>
        </p:txBody>
      </p:sp>
      <p:grpSp>
        <p:nvGrpSpPr>
          <p:cNvPr id="5" name="Group 4">
            <a:extLst>
              <a:ext uri="{FF2B5EF4-FFF2-40B4-BE49-F238E27FC236}">
                <a16:creationId xmlns:a16="http://schemas.microsoft.com/office/drawing/2014/main" id="{5409C29C-77F0-996F-3904-D7715BBF1E03}"/>
              </a:ext>
            </a:extLst>
          </p:cNvPr>
          <p:cNvGrpSpPr/>
          <p:nvPr/>
        </p:nvGrpSpPr>
        <p:grpSpPr>
          <a:xfrm>
            <a:off x="8487978" y="3399864"/>
            <a:ext cx="1361975" cy="1079520"/>
            <a:chOff x="6963977" y="3399864"/>
            <a:chExt cx="1361975" cy="1079520"/>
          </a:xfrm>
        </p:grpSpPr>
        <p:sp>
          <p:nvSpPr>
            <p:cNvPr id="8" name="Oval 7">
              <a:extLst>
                <a:ext uri="{FF2B5EF4-FFF2-40B4-BE49-F238E27FC236}">
                  <a16:creationId xmlns:a16="http://schemas.microsoft.com/office/drawing/2014/main" id="{8CB7BDF2-9F24-D5FB-930A-13099986224D}"/>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9" name="Group 8">
              <a:extLst>
                <a:ext uri="{FF2B5EF4-FFF2-40B4-BE49-F238E27FC236}">
                  <a16:creationId xmlns:a16="http://schemas.microsoft.com/office/drawing/2014/main" id="{A8CCCF2D-54F5-0286-69C3-ABFC610E4F56}"/>
                </a:ext>
              </a:extLst>
            </p:cNvPr>
            <p:cNvGrpSpPr/>
            <p:nvPr/>
          </p:nvGrpSpPr>
          <p:grpSpPr>
            <a:xfrm>
              <a:off x="7630644" y="3491117"/>
              <a:ext cx="350874" cy="360389"/>
              <a:chOff x="3195085" y="2057961"/>
              <a:chExt cx="350874" cy="360389"/>
            </a:xfrm>
          </p:grpSpPr>
          <p:sp>
            <p:nvSpPr>
              <p:cNvPr id="151" name="Oval 150">
                <a:extLst>
                  <a:ext uri="{FF2B5EF4-FFF2-40B4-BE49-F238E27FC236}">
                    <a16:creationId xmlns:a16="http://schemas.microsoft.com/office/drawing/2014/main" id="{E6A80235-A5AF-AF6F-A27E-220B89FD48EC}"/>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2" name="Oval 151">
                <a:extLst>
                  <a:ext uri="{FF2B5EF4-FFF2-40B4-BE49-F238E27FC236}">
                    <a16:creationId xmlns:a16="http://schemas.microsoft.com/office/drawing/2014/main" id="{CE618AA4-DDA5-D59A-08D8-6FB8B4F078BA}"/>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3" name="Oval 152">
                <a:extLst>
                  <a:ext uri="{FF2B5EF4-FFF2-40B4-BE49-F238E27FC236}">
                    <a16:creationId xmlns:a16="http://schemas.microsoft.com/office/drawing/2014/main" id="{EDB2B27A-27D7-F319-35F8-FDD5465292A6}"/>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4" name="Oval 153">
                <a:extLst>
                  <a:ext uri="{FF2B5EF4-FFF2-40B4-BE49-F238E27FC236}">
                    <a16:creationId xmlns:a16="http://schemas.microsoft.com/office/drawing/2014/main" id="{BDAC90A3-6C45-2A8D-D55B-32141124A0B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55" name="Straight Arrow Connector 154">
                <a:extLst>
                  <a:ext uri="{FF2B5EF4-FFF2-40B4-BE49-F238E27FC236}">
                    <a16:creationId xmlns:a16="http://schemas.microsoft.com/office/drawing/2014/main" id="{F8E9B7FA-0679-5038-6A8E-559CC937094E}"/>
                  </a:ext>
                </a:extLst>
              </p:cNvPr>
              <p:cNvCxnSpPr>
                <a:cxnSpLocks/>
                <a:stCxn id="153" idx="5"/>
                <a:endCxn id="154"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56" name="Straight Arrow Connector 155">
                <a:extLst>
                  <a:ext uri="{FF2B5EF4-FFF2-40B4-BE49-F238E27FC236}">
                    <a16:creationId xmlns:a16="http://schemas.microsoft.com/office/drawing/2014/main" id="{3B2C60A0-BA3C-0E33-19CB-4342AC1ED8C4}"/>
                  </a:ext>
                </a:extLst>
              </p:cNvPr>
              <p:cNvCxnSpPr>
                <a:cxnSpLocks/>
                <a:stCxn id="153"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0" name="Oval 9">
              <a:extLst>
                <a:ext uri="{FF2B5EF4-FFF2-40B4-BE49-F238E27FC236}">
                  <a16:creationId xmlns:a16="http://schemas.microsoft.com/office/drawing/2014/main" id="{7CD7D7B8-FA55-405C-58BF-C4CB9B2C9A9F}"/>
                </a:ext>
              </a:extLst>
            </p:cNvPr>
            <p:cNvSpPr/>
            <p:nvPr/>
          </p:nvSpPr>
          <p:spPr>
            <a:xfrm>
              <a:off x="7231597" y="433201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 name="Oval 10">
              <a:extLst>
                <a:ext uri="{FF2B5EF4-FFF2-40B4-BE49-F238E27FC236}">
                  <a16:creationId xmlns:a16="http://schemas.microsoft.com/office/drawing/2014/main" id="{E4BFFA7E-A261-F670-C600-2B3DAE9AB7E4}"/>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Oval 14">
              <a:extLst>
                <a:ext uri="{FF2B5EF4-FFF2-40B4-BE49-F238E27FC236}">
                  <a16:creationId xmlns:a16="http://schemas.microsoft.com/office/drawing/2014/main" id="{25BB9722-03DA-259D-B669-75F0B5A291DE}"/>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9" name="Oval 128">
              <a:extLst>
                <a:ext uri="{FF2B5EF4-FFF2-40B4-BE49-F238E27FC236}">
                  <a16:creationId xmlns:a16="http://schemas.microsoft.com/office/drawing/2014/main" id="{81D7B35D-D59F-7D57-106E-9CDF1D19E9D9}"/>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0" name="Group 129">
              <a:extLst>
                <a:ext uri="{FF2B5EF4-FFF2-40B4-BE49-F238E27FC236}">
                  <a16:creationId xmlns:a16="http://schemas.microsoft.com/office/drawing/2014/main" id="{1823D9C4-7074-969C-0DE6-068F1E8BF642}"/>
                </a:ext>
              </a:extLst>
            </p:cNvPr>
            <p:cNvGrpSpPr/>
            <p:nvPr/>
          </p:nvGrpSpPr>
          <p:grpSpPr>
            <a:xfrm>
              <a:off x="7156925" y="3761029"/>
              <a:ext cx="747402" cy="132635"/>
              <a:chOff x="2879697" y="2486108"/>
              <a:chExt cx="747402" cy="132635"/>
            </a:xfrm>
          </p:grpSpPr>
          <p:sp>
            <p:nvSpPr>
              <p:cNvPr id="149" name="Freeform: Shape 403">
                <a:extLst>
                  <a:ext uri="{FF2B5EF4-FFF2-40B4-BE49-F238E27FC236}">
                    <a16:creationId xmlns:a16="http://schemas.microsoft.com/office/drawing/2014/main" id="{8BC51339-E4A3-3FD4-5C37-A6DA2125B43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0" name="Freeform: Shape 404">
                <a:extLst>
                  <a:ext uri="{FF2B5EF4-FFF2-40B4-BE49-F238E27FC236}">
                    <a16:creationId xmlns:a16="http://schemas.microsoft.com/office/drawing/2014/main" id="{CC2FF5C3-03AF-A414-9A67-7D3E19B63B5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31" name="Group 130">
              <a:extLst>
                <a:ext uri="{FF2B5EF4-FFF2-40B4-BE49-F238E27FC236}">
                  <a16:creationId xmlns:a16="http://schemas.microsoft.com/office/drawing/2014/main" id="{9E0AD829-8B3F-1138-4071-183B9CEFF245}"/>
                </a:ext>
              </a:extLst>
            </p:cNvPr>
            <p:cNvGrpSpPr/>
            <p:nvPr/>
          </p:nvGrpSpPr>
          <p:grpSpPr>
            <a:xfrm>
              <a:off x="7155827" y="3884425"/>
              <a:ext cx="1063372" cy="123943"/>
              <a:chOff x="4768408" y="2603167"/>
              <a:chExt cx="1063372" cy="123943"/>
            </a:xfrm>
          </p:grpSpPr>
          <p:sp>
            <p:nvSpPr>
              <p:cNvPr id="147" name="Freeform: Shape 407">
                <a:extLst>
                  <a:ext uri="{FF2B5EF4-FFF2-40B4-BE49-F238E27FC236}">
                    <a16:creationId xmlns:a16="http://schemas.microsoft.com/office/drawing/2014/main" id="{A7958401-FAC9-1D21-C134-177E9E404FFC}"/>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48" name="Freeform: Shape 408">
                <a:extLst>
                  <a:ext uri="{FF2B5EF4-FFF2-40B4-BE49-F238E27FC236}">
                    <a16:creationId xmlns:a16="http://schemas.microsoft.com/office/drawing/2014/main" id="{4AB17D34-78D0-B71C-F9DE-ACEBE9B499A2}"/>
                  </a:ext>
                </a:extLst>
              </p:cNvPr>
              <p:cNvSpPr/>
              <p:nvPr/>
            </p:nvSpPr>
            <p:spPr>
              <a:xfrm>
                <a:off x="4768408" y="2614032"/>
                <a:ext cx="641345" cy="11307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15740" y="39747"/>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32" name="Freeform: Shape 59">
              <a:extLst>
                <a:ext uri="{FF2B5EF4-FFF2-40B4-BE49-F238E27FC236}">
                  <a16:creationId xmlns:a16="http://schemas.microsoft.com/office/drawing/2014/main" id="{E1D29A6A-AA9E-82CF-12A4-5658041051BF}"/>
                </a:ext>
              </a:extLst>
            </p:cNvPr>
            <p:cNvSpPr/>
            <p:nvPr/>
          </p:nvSpPr>
          <p:spPr>
            <a:xfrm flipH="1">
              <a:off x="7268172" y="4235921"/>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3" name="Freeform: Shape 69">
              <a:extLst>
                <a:ext uri="{FF2B5EF4-FFF2-40B4-BE49-F238E27FC236}">
                  <a16:creationId xmlns:a16="http://schemas.microsoft.com/office/drawing/2014/main" id="{FE78BD6E-68EE-35EA-0665-546C49DB49FA}"/>
                </a:ext>
              </a:extLst>
            </p:cNvPr>
            <p:cNvSpPr/>
            <p:nvPr/>
          </p:nvSpPr>
          <p:spPr>
            <a:xfrm flipH="1">
              <a:off x="7268171" y="4247991"/>
              <a:ext cx="941139" cy="1563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57366"/>
                <a:gd name="connsiteX1" fmla="*/ 134247 w 640847"/>
                <a:gd name="connsiteY1" fmla="*/ 96672 h 157366"/>
                <a:gd name="connsiteX2" fmla="*/ 329481 w 640847"/>
                <a:gd name="connsiteY2" fmla="*/ 157303 h 157366"/>
                <a:gd name="connsiteX3" fmla="*/ 640847 w 640847"/>
                <a:gd name="connsiteY3" fmla="*/ 114746 h 157366"/>
                <a:gd name="connsiteX0" fmla="*/ 0 w 640847"/>
                <a:gd name="connsiteY0" fmla="*/ 0 h 157366"/>
                <a:gd name="connsiteX1" fmla="*/ 153613 w 640847"/>
                <a:gd name="connsiteY1" fmla="*/ 114715 h 157366"/>
                <a:gd name="connsiteX2" fmla="*/ 329481 w 640847"/>
                <a:gd name="connsiteY2" fmla="*/ 157303 h 157366"/>
                <a:gd name="connsiteX3" fmla="*/ 640847 w 640847"/>
                <a:gd name="connsiteY3" fmla="*/ 114746 h 157366"/>
                <a:gd name="connsiteX0" fmla="*/ 0 w 573064"/>
                <a:gd name="connsiteY0" fmla="*/ 0 h 118272"/>
                <a:gd name="connsiteX1" fmla="*/ 85830 w 573064"/>
                <a:gd name="connsiteY1" fmla="*/ 75621 h 118272"/>
                <a:gd name="connsiteX2" fmla="*/ 261698 w 573064"/>
                <a:gd name="connsiteY2" fmla="*/ 118209 h 118272"/>
                <a:gd name="connsiteX3" fmla="*/ 573064 w 573064"/>
                <a:gd name="connsiteY3" fmla="*/ 75652 h 118272"/>
              </a:gdLst>
              <a:ahLst/>
              <a:cxnLst>
                <a:cxn ang="0">
                  <a:pos x="connsiteX0" y="connsiteY0"/>
                </a:cxn>
                <a:cxn ang="0">
                  <a:pos x="connsiteX1" y="connsiteY1"/>
                </a:cxn>
                <a:cxn ang="0">
                  <a:pos x="connsiteX2" y="connsiteY2"/>
                </a:cxn>
                <a:cxn ang="0">
                  <a:pos x="connsiteX3" y="connsiteY3"/>
                </a:cxn>
              </a:cxnLst>
              <a:rect l="l" t="t" r="r" b="b"/>
              <a:pathLst>
                <a:path w="573064" h="118272">
                  <a:moveTo>
                    <a:pt x="0" y="0"/>
                  </a:moveTo>
                  <a:cubicBezTo>
                    <a:pt x="41917" y="53733"/>
                    <a:pt x="42214" y="55920"/>
                    <a:pt x="85830" y="75621"/>
                  </a:cubicBezTo>
                  <a:cubicBezTo>
                    <a:pt x="129446" y="95322"/>
                    <a:pt x="177265" y="115197"/>
                    <a:pt x="261698" y="118209"/>
                  </a:cubicBezTo>
                  <a:cubicBezTo>
                    <a:pt x="346131" y="121221"/>
                    <a:pt x="517098" y="15686"/>
                    <a:pt x="573064" y="7565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4" name="Freeform: Shape 73">
              <a:extLst>
                <a:ext uri="{FF2B5EF4-FFF2-40B4-BE49-F238E27FC236}">
                  <a16:creationId xmlns:a16="http://schemas.microsoft.com/office/drawing/2014/main" id="{3C7FDB51-5A1A-B97A-5D6D-F7978DA3B3A8}"/>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5" name="Group 134">
              <a:extLst>
                <a:ext uri="{FF2B5EF4-FFF2-40B4-BE49-F238E27FC236}">
                  <a16:creationId xmlns:a16="http://schemas.microsoft.com/office/drawing/2014/main" id="{982A114E-890C-04BC-24AF-32DC6D5C67E3}"/>
                </a:ext>
              </a:extLst>
            </p:cNvPr>
            <p:cNvGrpSpPr/>
            <p:nvPr/>
          </p:nvGrpSpPr>
          <p:grpSpPr>
            <a:xfrm>
              <a:off x="7678519" y="3919982"/>
              <a:ext cx="239814" cy="404255"/>
              <a:chOff x="5541091" y="5149144"/>
              <a:chExt cx="239814" cy="404255"/>
            </a:xfrm>
          </p:grpSpPr>
          <p:sp>
            <p:nvSpPr>
              <p:cNvPr id="142" name="Oval 141">
                <a:extLst>
                  <a:ext uri="{FF2B5EF4-FFF2-40B4-BE49-F238E27FC236}">
                    <a16:creationId xmlns:a16="http://schemas.microsoft.com/office/drawing/2014/main" id="{E00C6208-789B-07D5-6B63-A870E38A52E5}"/>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3" name="Oval 142">
                <a:extLst>
                  <a:ext uri="{FF2B5EF4-FFF2-40B4-BE49-F238E27FC236}">
                    <a16:creationId xmlns:a16="http://schemas.microsoft.com/office/drawing/2014/main" id="{F2729BC6-4EE4-CB5A-F4EA-C9FDD396E41F}"/>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4" name="Oval 143">
                <a:extLst>
                  <a:ext uri="{FF2B5EF4-FFF2-40B4-BE49-F238E27FC236}">
                    <a16:creationId xmlns:a16="http://schemas.microsoft.com/office/drawing/2014/main" id="{E9862D1A-8BC5-2D3C-6412-F6899690602D}"/>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5" name="Freeform: Shape 105">
                <a:extLst>
                  <a:ext uri="{FF2B5EF4-FFF2-40B4-BE49-F238E27FC236}">
                    <a16:creationId xmlns:a16="http://schemas.microsoft.com/office/drawing/2014/main" id="{8A439FBB-7656-18C6-A369-82A173364E99}"/>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6" name="Freeform: Shape 106">
                <a:extLst>
                  <a:ext uri="{FF2B5EF4-FFF2-40B4-BE49-F238E27FC236}">
                    <a16:creationId xmlns:a16="http://schemas.microsoft.com/office/drawing/2014/main" id="{98EA447E-66B8-770E-7836-508C8912CE24}"/>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36" name="Group 135">
              <a:extLst>
                <a:ext uri="{FF2B5EF4-FFF2-40B4-BE49-F238E27FC236}">
                  <a16:creationId xmlns:a16="http://schemas.microsoft.com/office/drawing/2014/main" id="{DEDDBE69-6CF7-C42A-E067-017779A501C3}"/>
                </a:ext>
              </a:extLst>
            </p:cNvPr>
            <p:cNvGrpSpPr/>
            <p:nvPr/>
          </p:nvGrpSpPr>
          <p:grpSpPr>
            <a:xfrm>
              <a:off x="8086138" y="3907318"/>
              <a:ext cx="239814" cy="404255"/>
              <a:chOff x="5541091" y="5149144"/>
              <a:chExt cx="239814" cy="404255"/>
            </a:xfrm>
          </p:grpSpPr>
          <p:sp>
            <p:nvSpPr>
              <p:cNvPr id="137" name="Oval 136">
                <a:extLst>
                  <a:ext uri="{FF2B5EF4-FFF2-40B4-BE49-F238E27FC236}">
                    <a16:creationId xmlns:a16="http://schemas.microsoft.com/office/drawing/2014/main" id="{8133C398-3706-95D5-7ACE-134AF61ED3A4}"/>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8" name="Oval 137">
                <a:extLst>
                  <a:ext uri="{FF2B5EF4-FFF2-40B4-BE49-F238E27FC236}">
                    <a16:creationId xmlns:a16="http://schemas.microsoft.com/office/drawing/2014/main" id="{700C51F3-90B3-DE2C-4973-E02628B94FE8}"/>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9" name="Oval 138">
                <a:extLst>
                  <a:ext uri="{FF2B5EF4-FFF2-40B4-BE49-F238E27FC236}">
                    <a16:creationId xmlns:a16="http://schemas.microsoft.com/office/drawing/2014/main" id="{6254523A-C7B2-B6CB-37DF-36C6E46E789B}"/>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0" name="Freeform: Shape 111">
                <a:extLst>
                  <a:ext uri="{FF2B5EF4-FFF2-40B4-BE49-F238E27FC236}">
                    <a16:creationId xmlns:a16="http://schemas.microsoft.com/office/drawing/2014/main" id="{4A89B8CB-87D6-7769-4E3C-0DB343B3C797}"/>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1" name="Freeform: Shape 112">
                <a:extLst>
                  <a:ext uri="{FF2B5EF4-FFF2-40B4-BE49-F238E27FC236}">
                    <a16:creationId xmlns:a16="http://schemas.microsoft.com/office/drawing/2014/main" id="{6BFA3954-2D92-980C-7E73-486DEFD4FE0C}"/>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sp>
        <p:nvSpPr>
          <p:cNvPr id="157" name="Freeform: Shape 55">
            <a:extLst>
              <a:ext uri="{FF2B5EF4-FFF2-40B4-BE49-F238E27FC236}">
                <a16:creationId xmlns:a16="http://schemas.microsoft.com/office/drawing/2014/main" id="{A03AB48A-BA72-A6B7-0EA6-AF361EE9BDBF}"/>
              </a:ext>
            </a:extLst>
          </p:cNvPr>
          <p:cNvSpPr/>
          <p:nvPr/>
        </p:nvSpPr>
        <p:spPr>
          <a:xfrm flipH="1">
            <a:off x="8794949" y="4234542"/>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8" name="Freeform: Shape 56">
            <a:extLst>
              <a:ext uri="{FF2B5EF4-FFF2-40B4-BE49-F238E27FC236}">
                <a16:creationId xmlns:a16="http://schemas.microsoft.com/office/drawing/2014/main" id="{EC32CA21-C4C9-7942-13BE-A734DA8A74DB}"/>
              </a:ext>
            </a:extLst>
          </p:cNvPr>
          <p:cNvSpPr/>
          <p:nvPr/>
        </p:nvSpPr>
        <p:spPr>
          <a:xfrm flipH="1">
            <a:off x="8794948" y="4246612"/>
            <a:ext cx="941139" cy="1563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57366"/>
              <a:gd name="connsiteX1" fmla="*/ 134247 w 640847"/>
              <a:gd name="connsiteY1" fmla="*/ 96672 h 157366"/>
              <a:gd name="connsiteX2" fmla="*/ 329481 w 640847"/>
              <a:gd name="connsiteY2" fmla="*/ 157303 h 157366"/>
              <a:gd name="connsiteX3" fmla="*/ 640847 w 640847"/>
              <a:gd name="connsiteY3" fmla="*/ 114746 h 157366"/>
              <a:gd name="connsiteX0" fmla="*/ 0 w 640847"/>
              <a:gd name="connsiteY0" fmla="*/ 0 h 157366"/>
              <a:gd name="connsiteX1" fmla="*/ 153613 w 640847"/>
              <a:gd name="connsiteY1" fmla="*/ 114715 h 157366"/>
              <a:gd name="connsiteX2" fmla="*/ 329481 w 640847"/>
              <a:gd name="connsiteY2" fmla="*/ 157303 h 157366"/>
              <a:gd name="connsiteX3" fmla="*/ 640847 w 640847"/>
              <a:gd name="connsiteY3" fmla="*/ 114746 h 157366"/>
              <a:gd name="connsiteX0" fmla="*/ 0 w 573064"/>
              <a:gd name="connsiteY0" fmla="*/ 0 h 118272"/>
              <a:gd name="connsiteX1" fmla="*/ 85830 w 573064"/>
              <a:gd name="connsiteY1" fmla="*/ 75621 h 118272"/>
              <a:gd name="connsiteX2" fmla="*/ 261698 w 573064"/>
              <a:gd name="connsiteY2" fmla="*/ 118209 h 118272"/>
              <a:gd name="connsiteX3" fmla="*/ 573064 w 573064"/>
              <a:gd name="connsiteY3" fmla="*/ 75652 h 118272"/>
            </a:gdLst>
            <a:ahLst/>
            <a:cxnLst>
              <a:cxn ang="0">
                <a:pos x="connsiteX0" y="connsiteY0"/>
              </a:cxn>
              <a:cxn ang="0">
                <a:pos x="connsiteX1" y="connsiteY1"/>
              </a:cxn>
              <a:cxn ang="0">
                <a:pos x="connsiteX2" y="connsiteY2"/>
              </a:cxn>
              <a:cxn ang="0">
                <a:pos x="connsiteX3" y="connsiteY3"/>
              </a:cxn>
            </a:cxnLst>
            <a:rect l="l" t="t" r="r" b="b"/>
            <a:pathLst>
              <a:path w="573064" h="118272">
                <a:moveTo>
                  <a:pt x="0" y="0"/>
                </a:moveTo>
                <a:cubicBezTo>
                  <a:pt x="41917" y="53733"/>
                  <a:pt x="42214" y="55920"/>
                  <a:pt x="85830" y="75621"/>
                </a:cubicBezTo>
                <a:cubicBezTo>
                  <a:pt x="129446" y="95322"/>
                  <a:pt x="177265" y="115197"/>
                  <a:pt x="261698" y="118209"/>
                </a:cubicBezTo>
                <a:cubicBezTo>
                  <a:pt x="346131" y="121221"/>
                  <a:pt x="517098" y="15686"/>
                  <a:pt x="573064" y="7565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59" name="Group 158">
            <a:extLst>
              <a:ext uri="{FF2B5EF4-FFF2-40B4-BE49-F238E27FC236}">
                <a16:creationId xmlns:a16="http://schemas.microsoft.com/office/drawing/2014/main" id="{2B881ACF-61AB-CDA3-598D-DF6C5FE7CF29}"/>
              </a:ext>
            </a:extLst>
          </p:cNvPr>
          <p:cNvGrpSpPr/>
          <p:nvPr/>
        </p:nvGrpSpPr>
        <p:grpSpPr>
          <a:xfrm>
            <a:off x="9203814" y="3921063"/>
            <a:ext cx="239814" cy="404255"/>
            <a:chOff x="8371934" y="4605402"/>
            <a:chExt cx="239814" cy="404255"/>
          </a:xfrm>
        </p:grpSpPr>
        <p:sp>
          <p:nvSpPr>
            <p:cNvPr id="160" name="Oval 159">
              <a:extLst>
                <a:ext uri="{FF2B5EF4-FFF2-40B4-BE49-F238E27FC236}">
                  <a16:creationId xmlns:a16="http://schemas.microsoft.com/office/drawing/2014/main" id="{E5BE0697-6F37-F6AD-322F-41913B3A47F1}"/>
                </a:ext>
              </a:extLst>
            </p:cNvPr>
            <p:cNvSpPr/>
            <p:nvPr/>
          </p:nvSpPr>
          <p:spPr>
            <a:xfrm>
              <a:off x="8371934" y="4605402"/>
              <a:ext cx="239814" cy="40425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1" name="Oval 160">
              <a:extLst>
                <a:ext uri="{FF2B5EF4-FFF2-40B4-BE49-F238E27FC236}">
                  <a16:creationId xmlns:a16="http://schemas.microsoft.com/office/drawing/2014/main" id="{B7009BC7-82F4-D089-C53B-1F0290F29829}"/>
                </a:ext>
              </a:extLst>
            </p:cNvPr>
            <p:cNvSpPr/>
            <p:nvPr/>
          </p:nvSpPr>
          <p:spPr>
            <a:xfrm>
              <a:off x="8478577" y="4664617"/>
              <a:ext cx="36576" cy="36576"/>
            </a:xfrm>
            <a:prstGeom prst="ellipse">
              <a:avLst/>
            </a:prstGeom>
            <a:solidFill>
              <a:srgbClr val="00B0F0"/>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2" name="Oval 161">
              <a:extLst>
                <a:ext uri="{FF2B5EF4-FFF2-40B4-BE49-F238E27FC236}">
                  <a16:creationId xmlns:a16="http://schemas.microsoft.com/office/drawing/2014/main" id="{0A2AED4A-4E4C-E543-9A64-DC2319D01D60}"/>
                </a:ext>
              </a:extLst>
            </p:cNvPr>
            <p:cNvSpPr/>
            <p:nvPr/>
          </p:nvSpPr>
          <p:spPr>
            <a:xfrm>
              <a:off x="8482249" y="4920809"/>
              <a:ext cx="36576" cy="36576"/>
            </a:xfrm>
            <a:prstGeom prst="ellipse">
              <a:avLst/>
            </a:prstGeom>
            <a:solidFill>
              <a:srgbClr val="00B0F0"/>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3" name="Freeform: Shape 113">
              <a:extLst>
                <a:ext uri="{FF2B5EF4-FFF2-40B4-BE49-F238E27FC236}">
                  <a16:creationId xmlns:a16="http://schemas.microsoft.com/office/drawing/2014/main" id="{3E4EBFB0-31A3-7635-15E3-C114316F5602}"/>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4" name="Freeform: Shape 114">
              <a:extLst>
                <a:ext uri="{FF2B5EF4-FFF2-40B4-BE49-F238E27FC236}">
                  <a16:creationId xmlns:a16="http://schemas.microsoft.com/office/drawing/2014/main" id="{2EFB9F4F-B95B-005A-90C6-A6DEFCF7DF01}"/>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65" name="Group 164">
            <a:extLst>
              <a:ext uri="{FF2B5EF4-FFF2-40B4-BE49-F238E27FC236}">
                <a16:creationId xmlns:a16="http://schemas.microsoft.com/office/drawing/2014/main" id="{315B255C-E654-AF6C-AF0A-BA347B3B8F26}"/>
              </a:ext>
            </a:extLst>
          </p:cNvPr>
          <p:cNvGrpSpPr/>
          <p:nvPr/>
        </p:nvGrpSpPr>
        <p:grpSpPr>
          <a:xfrm>
            <a:off x="9609427" y="3906617"/>
            <a:ext cx="239814" cy="404255"/>
            <a:chOff x="8371934" y="4605402"/>
            <a:chExt cx="239814" cy="404255"/>
          </a:xfrm>
        </p:grpSpPr>
        <p:sp>
          <p:nvSpPr>
            <p:cNvPr id="166" name="Oval 165">
              <a:extLst>
                <a:ext uri="{FF2B5EF4-FFF2-40B4-BE49-F238E27FC236}">
                  <a16:creationId xmlns:a16="http://schemas.microsoft.com/office/drawing/2014/main" id="{AFF2CFCD-476A-4E0F-A3D9-0DA266D9EC86}"/>
                </a:ext>
              </a:extLst>
            </p:cNvPr>
            <p:cNvSpPr/>
            <p:nvPr/>
          </p:nvSpPr>
          <p:spPr>
            <a:xfrm>
              <a:off x="8371934" y="4605402"/>
              <a:ext cx="239814" cy="40425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7" name="Oval 166">
              <a:extLst>
                <a:ext uri="{FF2B5EF4-FFF2-40B4-BE49-F238E27FC236}">
                  <a16:creationId xmlns:a16="http://schemas.microsoft.com/office/drawing/2014/main" id="{C0A17F6B-940A-A298-A54A-01E25A74DE06}"/>
                </a:ext>
              </a:extLst>
            </p:cNvPr>
            <p:cNvSpPr/>
            <p:nvPr/>
          </p:nvSpPr>
          <p:spPr>
            <a:xfrm>
              <a:off x="8478577" y="4664617"/>
              <a:ext cx="36576" cy="36576"/>
            </a:xfrm>
            <a:prstGeom prst="ellipse">
              <a:avLst/>
            </a:prstGeom>
            <a:solidFill>
              <a:srgbClr val="00B0F0"/>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8" name="Oval 167">
              <a:extLst>
                <a:ext uri="{FF2B5EF4-FFF2-40B4-BE49-F238E27FC236}">
                  <a16:creationId xmlns:a16="http://schemas.microsoft.com/office/drawing/2014/main" id="{97EC8A70-2156-9C1E-AD66-4E61BEA4E56A}"/>
                </a:ext>
              </a:extLst>
            </p:cNvPr>
            <p:cNvSpPr/>
            <p:nvPr/>
          </p:nvSpPr>
          <p:spPr>
            <a:xfrm>
              <a:off x="8482249" y="4920809"/>
              <a:ext cx="36576" cy="36576"/>
            </a:xfrm>
            <a:prstGeom prst="ellipse">
              <a:avLst/>
            </a:prstGeom>
            <a:solidFill>
              <a:srgbClr val="00B0F0"/>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9" name="Freeform: Shape 132">
              <a:extLst>
                <a:ext uri="{FF2B5EF4-FFF2-40B4-BE49-F238E27FC236}">
                  <a16:creationId xmlns:a16="http://schemas.microsoft.com/office/drawing/2014/main" id="{7B3F8D06-5F61-38EA-0164-C3AB6E4D6402}"/>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0" name="Freeform: Shape 133">
              <a:extLst>
                <a:ext uri="{FF2B5EF4-FFF2-40B4-BE49-F238E27FC236}">
                  <a16:creationId xmlns:a16="http://schemas.microsoft.com/office/drawing/2014/main" id="{7B2557E3-8BEA-5D20-A310-848045211C58}"/>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64973280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362ACD-5991-FFCE-DDE6-86D760EDF59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119EF85-7185-860B-0F5A-FCE42BCD71FC}"/>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Context: Decision Diagrams</a:t>
            </a:r>
          </a:p>
        </p:txBody>
      </p:sp>
      <p:sp>
        <p:nvSpPr>
          <p:cNvPr id="6" name="TextBox 5">
            <a:extLst>
              <a:ext uri="{FF2B5EF4-FFF2-40B4-BE49-F238E27FC236}">
                <a16:creationId xmlns:a16="http://schemas.microsoft.com/office/drawing/2014/main" id="{BE4C17BF-93EB-9759-E99B-705390BCAFCF}"/>
              </a:ext>
            </a:extLst>
          </p:cNvPr>
          <p:cNvSpPr txBox="1"/>
          <p:nvPr/>
        </p:nvSpPr>
        <p:spPr>
          <a:xfrm>
            <a:off x="838200" y="1534886"/>
            <a:ext cx="3999813" cy="461665"/>
          </a:xfrm>
          <a:prstGeom prst="rect">
            <a:avLst/>
          </a:prstGeom>
          <a:noFill/>
        </p:spPr>
        <p:txBody>
          <a:bodyPr wrap="none" rtlCol="0">
            <a:spAutoFit/>
          </a:bodyPr>
          <a:lstStyle/>
          <a:p>
            <a:r>
              <a:rPr lang="en-US" sz="2400" b="1" dirty="0">
                <a:latin typeface="Arial" panose="020B0604020202020204" pitchFamily="34" charset="0"/>
                <a:cs typeface="Arial" panose="020B0604020202020204" pitchFamily="34" charset="0"/>
              </a:rPr>
              <a:t>Binary Decision Diagrams</a:t>
            </a:r>
          </a:p>
        </p:txBody>
      </p:sp>
      <p:sp>
        <p:nvSpPr>
          <p:cNvPr id="22" name="TextBox 21">
            <a:extLst>
              <a:ext uri="{FF2B5EF4-FFF2-40B4-BE49-F238E27FC236}">
                <a16:creationId xmlns:a16="http://schemas.microsoft.com/office/drawing/2014/main" id="{0931436B-95CD-29DD-DEC5-30C7EB02F039}"/>
              </a:ext>
            </a:extLst>
          </p:cNvPr>
          <p:cNvSpPr txBox="1"/>
          <p:nvPr/>
        </p:nvSpPr>
        <p:spPr>
          <a:xfrm>
            <a:off x="929132" y="2077030"/>
            <a:ext cx="3435556" cy="2308324"/>
          </a:xfrm>
          <a:prstGeom prst="rect">
            <a:avLst/>
          </a:prstGeom>
          <a:noFill/>
        </p:spPr>
        <p:txBody>
          <a:bodyPr wrap="none" rtlCol="0">
            <a:spAutoFit/>
          </a:bodyPr>
          <a:lstStyle/>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Algebraic Decision Diagrams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Binary Moment Diagrams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Hybrid Decision Diagrams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Weighted BDDs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Local-Invertible Map DDs</a:t>
            </a:r>
          </a:p>
        </p:txBody>
      </p:sp>
      <p:sp>
        <p:nvSpPr>
          <p:cNvPr id="23" name="TextBox 22">
            <a:extLst>
              <a:ext uri="{FF2B5EF4-FFF2-40B4-BE49-F238E27FC236}">
                <a16:creationId xmlns:a16="http://schemas.microsoft.com/office/drawing/2014/main" id="{9E617838-40A1-E66E-DA81-F2F228F89060}"/>
              </a:ext>
            </a:extLst>
          </p:cNvPr>
          <p:cNvSpPr txBox="1"/>
          <p:nvPr/>
        </p:nvSpPr>
        <p:spPr>
          <a:xfrm>
            <a:off x="838199" y="4630617"/>
            <a:ext cx="4511171" cy="461665"/>
          </a:xfrm>
          <a:prstGeom prst="rect">
            <a:avLst/>
          </a:prstGeom>
          <a:noFill/>
        </p:spPr>
        <p:txBody>
          <a:bodyPr wrap="square" rtlCol="0">
            <a:spAutoFit/>
          </a:bodyPr>
          <a:lstStyle/>
          <a:p>
            <a:r>
              <a:rPr lang="en-US" sz="2400" b="1" dirty="0">
                <a:latin typeface="Arial" panose="020B0604020202020204" pitchFamily="34" charset="0"/>
                <a:cs typeface="Arial" panose="020B0604020202020204" pitchFamily="34" charset="0"/>
              </a:rPr>
              <a:t>Sentential Decision Diagrams</a:t>
            </a:r>
          </a:p>
        </p:txBody>
      </p:sp>
      <p:sp>
        <p:nvSpPr>
          <p:cNvPr id="24" name="TextBox 23">
            <a:extLst>
              <a:ext uri="{FF2B5EF4-FFF2-40B4-BE49-F238E27FC236}">
                <a16:creationId xmlns:a16="http://schemas.microsoft.com/office/drawing/2014/main" id="{43F9B11E-3921-D0D0-861D-4F42BF997735}"/>
              </a:ext>
            </a:extLst>
          </p:cNvPr>
          <p:cNvSpPr txBox="1"/>
          <p:nvPr/>
        </p:nvSpPr>
        <p:spPr>
          <a:xfrm>
            <a:off x="929132" y="5047421"/>
            <a:ext cx="2507931" cy="1200329"/>
          </a:xfrm>
          <a:prstGeom prst="rect">
            <a:avLst/>
          </a:prstGeom>
          <a:noFill/>
        </p:spPr>
        <p:txBody>
          <a:bodyPr wrap="none" rtlCol="0">
            <a:spAutoFit/>
          </a:bodyPr>
          <a:lstStyle/>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Variable-Shift SDDs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Probabilistic SDDs</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en-US" dirty="0">
                <a:latin typeface="Arial" panose="020B0604020202020204" pitchFamily="34" charset="0"/>
                <a:cs typeface="Arial" panose="020B0604020202020204" pitchFamily="34" charset="0"/>
              </a:rPr>
              <a:t>…</a:t>
            </a:r>
          </a:p>
        </p:txBody>
      </p:sp>
      <p:sp>
        <p:nvSpPr>
          <p:cNvPr id="3" name="TextBox 2">
            <a:extLst>
              <a:ext uri="{FF2B5EF4-FFF2-40B4-BE49-F238E27FC236}">
                <a16:creationId xmlns:a16="http://schemas.microsoft.com/office/drawing/2014/main" id="{F35013D5-6AE7-6EFD-71BF-6D1862E78FB2}"/>
              </a:ext>
            </a:extLst>
          </p:cNvPr>
          <p:cNvSpPr txBox="1"/>
          <p:nvPr/>
        </p:nvSpPr>
        <p:spPr>
          <a:xfrm>
            <a:off x="5091490" y="2296763"/>
            <a:ext cx="2377639"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Hardware Verification</a:t>
            </a:r>
          </a:p>
        </p:txBody>
      </p:sp>
      <p:pic>
        <p:nvPicPr>
          <p:cNvPr id="5" name="Picture 4" descr="A close-up of a white text&#10;&#10;AI-generated content may be incorrect.">
            <a:extLst>
              <a:ext uri="{FF2B5EF4-FFF2-40B4-BE49-F238E27FC236}">
                <a16:creationId xmlns:a16="http://schemas.microsoft.com/office/drawing/2014/main" id="{E62A43AC-5CFD-38C0-0665-797F64E95F1E}"/>
              </a:ext>
            </a:extLst>
          </p:cNvPr>
          <p:cNvPicPr>
            <a:picLocks noChangeAspect="1"/>
          </p:cNvPicPr>
          <p:nvPr/>
        </p:nvPicPr>
        <p:blipFill>
          <a:blip r:embed="rId3"/>
          <a:stretch>
            <a:fillRect/>
          </a:stretch>
        </p:blipFill>
        <p:spPr>
          <a:xfrm>
            <a:off x="7517196" y="1627220"/>
            <a:ext cx="4119957" cy="1297980"/>
          </a:xfrm>
          <a:prstGeom prst="rect">
            <a:avLst/>
          </a:prstGeom>
        </p:spPr>
      </p:pic>
      <p:pic>
        <p:nvPicPr>
          <p:cNvPr id="11" name="Picture 10" descr="A close-up of a document&#10;&#10;AI-generated content may be incorrect.">
            <a:extLst>
              <a:ext uri="{FF2B5EF4-FFF2-40B4-BE49-F238E27FC236}">
                <a16:creationId xmlns:a16="http://schemas.microsoft.com/office/drawing/2014/main" id="{5895197B-3843-CC0D-FE13-E39AFCDE3463}"/>
              </a:ext>
            </a:extLst>
          </p:cNvPr>
          <p:cNvPicPr>
            <a:picLocks noChangeAspect="1"/>
          </p:cNvPicPr>
          <p:nvPr/>
        </p:nvPicPr>
        <p:blipFill>
          <a:blip r:embed="rId4"/>
          <a:stretch>
            <a:fillRect/>
          </a:stretch>
        </p:blipFill>
        <p:spPr>
          <a:xfrm>
            <a:off x="7517195" y="3231192"/>
            <a:ext cx="4119957" cy="1344890"/>
          </a:xfrm>
          <a:prstGeom prst="rect">
            <a:avLst/>
          </a:prstGeom>
        </p:spPr>
      </p:pic>
      <p:pic>
        <p:nvPicPr>
          <p:cNvPr id="19" name="Picture 18" descr="A close-up of a sign&#10;&#10;AI-generated content may be incorrect.">
            <a:extLst>
              <a:ext uri="{FF2B5EF4-FFF2-40B4-BE49-F238E27FC236}">
                <a16:creationId xmlns:a16="http://schemas.microsoft.com/office/drawing/2014/main" id="{E2F0D535-1498-65B8-FC05-8DEAAA7BE6EB}"/>
              </a:ext>
            </a:extLst>
          </p:cNvPr>
          <p:cNvPicPr>
            <a:picLocks noChangeAspect="1"/>
          </p:cNvPicPr>
          <p:nvPr/>
        </p:nvPicPr>
        <p:blipFill>
          <a:blip r:embed="rId5"/>
          <a:stretch>
            <a:fillRect/>
          </a:stretch>
        </p:blipFill>
        <p:spPr>
          <a:xfrm>
            <a:off x="7878535" y="4861449"/>
            <a:ext cx="3548743" cy="1764779"/>
          </a:xfrm>
          <a:prstGeom prst="rect">
            <a:avLst/>
          </a:prstGeom>
        </p:spPr>
      </p:pic>
      <p:sp>
        <p:nvSpPr>
          <p:cNvPr id="21" name="TextBox 20">
            <a:extLst>
              <a:ext uri="{FF2B5EF4-FFF2-40B4-BE49-F238E27FC236}">
                <a16:creationId xmlns:a16="http://schemas.microsoft.com/office/drawing/2014/main" id="{FF3F71D1-D551-152A-F36E-34CAF9AD100B}"/>
              </a:ext>
            </a:extLst>
          </p:cNvPr>
          <p:cNvSpPr txBox="1"/>
          <p:nvPr/>
        </p:nvSpPr>
        <p:spPr>
          <a:xfrm>
            <a:off x="4865487" y="3732395"/>
            <a:ext cx="2877711"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Probabilistic Programming</a:t>
            </a:r>
          </a:p>
        </p:txBody>
      </p:sp>
      <p:sp>
        <p:nvSpPr>
          <p:cNvPr id="25" name="TextBox 24">
            <a:extLst>
              <a:ext uri="{FF2B5EF4-FFF2-40B4-BE49-F238E27FC236}">
                <a16:creationId xmlns:a16="http://schemas.microsoft.com/office/drawing/2014/main" id="{30167F49-36C9-931A-4ECB-787C50A1C94C}"/>
              </a:ext>
            </a:extLst>
          </p:cNvPr>
          <p:cNvSpPr txBox="1"/>
          <p:nvPr/>
        </p:nvSpPr>
        <p:spPr>
          <a:xfrm>
            <a:off x="4889979" y="5647585"/>
            <a:ext cx="2749471" cy="369332"/>
          </a:xfrm>
          <a:prstGeom prst="rect">
            <a:avLst/>
          </a:prstGeom>
          <a:noFill/>
        </p:spPr>
        <p:txBody>
          <a:bodyPr wrap="none" rtlCol="0">
            <a:spAutoFit/>
          </a:bodyPr>
          <a:lstStyle/>
          <a:p>
            <a:r>
              <a:rPr lang="en-US" dirty="0">
                <a:solidFill>
                  <a:srgbClr val="C55A11"/>
                </a:solidFill>
                <a:latin typeface="Arial" panose="020B0604020202020204" pitchFamily="34" charset="0"/>
                <a:cs typeface="Arial" panose="020B0604020202020204" pitchFamily="34" charset="0"/>
              </a:rPr>
              <a:t>Neuro-symbolic Learning</a:t>
            </a:r>
          </a:p>
        </p:txBody>
      </p:sp>
      <p:sp>
        <p:nvSpPr>
          <p:cNvPr id="4" name="Slide Number Placeholder 3">
            <a:extLst>
              <a:ext uri="{FF2B5EF4-FFF2-40B4-BE49-F238E27FC236}">
                <a16:creationId xmlns:a16="http://schemas.microsoft.com/office/drawing/2014/main" id="{0118200D-3732-9F0F-4168-1F81475775FF}"/>
              </a:ext>
            </a:extLst>
          </p:cNvPr>
          <p:cNvSpPr>
            <a:spLocks noGrp="1"/>
          </p:cNvSpPr>
          <p:nvPr>
            <p:ph type="sldNum" sz="quarter" idx="12"/>
          </p:nvPr>
        </p:nvSpPr>
        <p:spPr/>
        <p:txBody>
          <a:bodyPr/>
          <a:lstStyle/>
          <a:p>
            <a:fld id="{F554FE33-57BC-AC46-850E-1C1298FC3260}" type="slidenum">
              <a:rPr lang="en-US" smtClean="0"/>
              <a:t>4</a:t>
            </a:fld>
            <a:endParaRPr lang="en-US"/>
          </a:p>
        </p:txBody>
      </p:sp>
    </p:spTree>
    <p:extLst>
      <p:ext uri="{BB962C8B-B14F-4D97-AF65-F5344CB8AC3E}">
        <p14:creationId xmlns:p14="http://schemas.microsoft.com/office/powerpoint/2010/main" val="3731422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grpId="0" nodeType="withEffect">
                                  <p:stCondLst>
                                    <p:cond delay="0"/>
                                  </p:stCondLst>
                                  <p:childTnLst>
                                    <p:animClr clrSpc="rgb" dir="cw">
                                      <p:cBhvr override="childStyle">
                                        <p:cTn id="6" dur="500" fill="hold"/>
                                        <p:tgtEl>
                                          <p:spTgt spid="6"/>
                                        </p:tgtEl>
                                        <p:attrNameLst>
                                          <p:attrName>style.color</p:attrName>
                                        </p:attrNameLst>
                                      </p:cBhvr>
                                      <p:to>
                                        <a:srgbClr val="C55A10"/>
                                      </p:to>
                                    </p:animClr>
                                  </p:childTnLst>
                                </p:cTn>
                              </p:par>
                              <p:par>
                                <p:cTn id="7" presetID="9" presetClass="exit" presetSubtype="0" fill="hold" grpId="0" nodeType="withEffect">
                                  <p:stCondLst>
                                    <p:cond delay="0"/>
                                  </p:stCondLst>
                                  <p:childTnLst>
                                    <p:animEffect transition="out" filter="dissolve">
                                      <p:cBhvr>
                                        <p:cTn id="8" dur="500"/>
                                        <p:tgtEl>
                                          <p:spTgt spid="22"/>
                                        </p:tgtEl>
                                      </p:cBhvr>
                                    </p:animEffect>
                                    <p:set>
                                      <p:cBhvr>
                                        <p:cTn id="9" dur="1" fill="hold">
                                          <p:stCondLst>
                                            <p:cond delay="499"/>
                                          </p:stCondLst>
                                        </p:cTn>
                                        <p:tgtEl>
                                          <p:spTgt spid="22"/>
                                        </p:tgtEl>
                                        <p:attrNameLst>
                                          <p:attrName>style.visibility</p:attrName>
                                        </p:attrNameLst>
                                      </p:cBhvr>
                                      <p:to>
                                        <p:strVal val="hidden"/>
                                      </p:to>
                                    </p:set>
                                  </p:childTnLst>
                                </p:cTn>
                              </p:par>
                              <p:par>
                                <p:cTn id="10" presetID="9" presetClass="exit" presetSubtype="0" fill="hold" grpId="0" nodeType="with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xit" presetSubtype="0" fill="hold" nodeType="withEffect">
                                  <p:stCondLst>
                                    <p:cond delay="0"/>
                                  </p:stCondLst>
                                  <p:childTnLst>
                                    <p:animEffect transition="out" filter="dissolve">
                                      <p:cBhvr>
                                        <p:cTn id="14" dur="500"/>
                                        <p:tgtEl>
                                          <p:spTgt spid="5"/>
                                        </p:tgtEl>
                                      </p:cBhvr>
                                    </p:animEffect>
                                    <p:set>
                                      <p:cBhvr>
                                        <p:cTn id="15" dur="1" fill="hold">
                                          <p:stCondLst>
                                            <p:cond delay="499"/>
                                          </p:stCondLst>
                                        </p:cTn>
                                        <p:tgtEl>
                                          <p:spTgt spid="5"/>
                                        </p:tgtEl>
                                        <p:attrNameLst>
                                          <p:attrName>style.visibility</p:attrName>
                                        </p:attrNameLst>
                                      </p:cBhvr>
                                      <p:to>
                                        <p:strVal val="hidden"/>
                                      </p:to>
                                    </p:set>
                                  </p:childTnLst>
                                </p:cTn>
                              </p:par>
                              <p:par>
                                <p:cTn id="16" presetID="9" presetClass="exit" presetSubtype="0" fill="hold" nodeType="withEffect">
                                  <p:stCondLst>
                                    <p:cond delay="0"/>
                                  </p:stCondLst>
                                  <p:childTnLst>
                                    <p:animEffect transition="out" filter="dissolve">
                                      <p:cBhvr>
                                        <p:cTn id="17" dur="500"/>
                                        <p:tgtEl>
                                          <p:spTgt spid="11"/>
                                        </p:tgtEl>
                                      </p:cBhvr>
                                    </p:animEffect>
                                    <p:set>
                                      <p:cBhvr>
                                        <p:cTn id="18" dur="1" fill="hold">
                                          <p:stCondLst>
                                            <p:cond delay="499"/>
                                          </p:stCondLst>
                                        </p:cTn>
                                        <p:tgtEl>
                                          <p:spTgt spid="11"/>
                                        </p:tgtEl>
                                        <p:attrNameLst>
                                          <p:attrName>style.visibility</p:attrName>
                                        </p:attrNameLst>
                                      </p:cBhvr>
                                      <p:to>
                                        <p:strVal val="hidden"/>
                                      </p:to>
                                    </p:set>
                                  </p:childTnLst>
                                </p:cTn>
                              </p:par>
                              <p:par>
                                <p:cTn id="19" presetID="9" presetClass="exit" presetSubtype="0" fill="hold" grpId="0" nodeType="withEffect">
                                  <p:stCondLst>
                                    <p:cond delay="0"/>
                                  </p:stCondLst>
                                  <p:childTnLst>
                                    <p:animEffect transition="out" filter="dissolve">
                                      <p:cBhvr>
                                        <p:cTn id="20" dur="500"/>
                                        <p:tgtEl>
                                          <p:spTgt spid="21"/>
                                        </p:tgtEl>
                                      </p:cBhvr>
                                    </p:animEffect>
                                    <p:set>
                                      <p:cBhvr>
                                        <p:cTn id="21" dur="1" fill="hold">
                                          <p:stCondLst>
                                            <p:cond delay="499"/>
                                          </p:stCondLst>
                                        </p:cTn>
                                        <p:tgtEl>
                                          <p:spTgt spid="21"/>
                                        </p:tgtEl>
                                        <p:attrNameLst>
                                          <p:attrName>style.visibility</p:attrName>
                                        </p:attrNameLst>
                                      </p:cBhvr>
                                      <p:to>
                                        <p:strVal val="hidden"/>
                                      </p:to>
                                    </p:set>
                                  </p:childTnLst>
                                </p:cTn>
                              </p:par>
                              <p:par>
                                <p:cTn id="22" presetID="9" presetClass="exit" presetSubtype="0" fill="hold" grpId="0" nodeType="withEffect">
                                  <p:stCondLst>
                                    <p:cond delay="0"/>
                                  </p:stCondLst>
                                  <p:childTnLst>
                                    <p:animEffect transition="out" filter="dissolve">
                                      <p:cBhvr>
                                        <p:cTn id="23" dur="500"/>
                                        <p:tgtEl>
                                          <p:spTgt spid="25"/>
                                        </p:tgtEl>
                                      </p:cBhvr>
                                    </p:animEffect>
                                    <p:set>
                                      <p:cBhvr>
                                        <p:cTn id="24" dur="1" fill="hold">
                                          <p:stCondLst>
                                            <p:cond delay="499"/>
                                          </p:stCondLst>
                                        </p:cTn>
                                        <p:tgtEl>
                                          <p:spTgt spid="25"/>
                                        </p:tgtEl>
                                        <p:attrNameLst>
                                          <p:attrName>style.visibility</p:attrName>
                                        </p:attrNameLst>
                                      </p:cBhvr>
                                      <p:to>
                                        <p:strVal val="hidden"/>
                                      </p:to>
                                    </p:set>
                                  </p:childTnLst>
                                </p:cTn>
                              </p:par>
                              <p:par>
                                <p:cTn id="25" presetID="9" presetClass="exit" presetSubtype="0" fill="hold" nodeType="withEffect">
                                  <p:stCondLst>
                                    <p:cond delay="0"/>
                                  </p:stCondLst>
                                  <p:childTnLst>
                                    <p:animEffect transition="out" filter="dissolve">
                                      <p:cBhvr>
                                        <p:cTn id="26" dur="500"/>
                                        <p:tgtEl>
                                          <p:spTgt spid="19"/>
                                        </p:tgtEl>
                                      </p:cBhvr>
                                    </p:animEffect>
                                    <p:set>
                                      <p:cBhvr>
                                        <p:cTn id="27" dur="1" fill="hold">
                                          <p:stCondLst>
                                            <p:cond delay="499"/>
                                          </p:stCondLst>
                                        </p:cTn>
                                        <p:tgtEl>
                                          <p:spTgt spid="19"/>
                                        </p:tgtEl>
                                        <p:attrNameLst>
                                          <p:attrName>style.visibility</p:attrName>
                                        </p:attrNameLst>
                                      </p:cBhvr>
                                      <p:to>
                                        <p:strVal val="hidden"/>
                                      </p:to>
                                    </p:set>
                                  </p:childTnLst>
                                </p:cTn>
                              </p:par>
                              <p:par>
                                <p:cTn id="28" presetID="9" presetClass="exit" presetSubtype="0" fill="hold" grpId="0" nodeType="withEffect">
                                  <p:stCondLst>
                                    <p:cond delay="0"/>
                                  </p:stCondLst>
                                  <p:childTnLst>
                                    <p:animEffect transition="out" filter="dissolve">
                                      <p:cBhvr>
                                        <p:cTn id="29" dur="500"/>
                                        <p:tgtEl>
                                          <p:spTgt spid="23"/>
                                        </p:tgtEl>
                                      </p:cBhvr>
                                    </p:animEffect>
                                    <p:set>
                                      <p:cBhvr>
                                        <p:cTn id="30" dur="1" fill="hold">
                                          <p:stCondLst>
                                            <p:cond delay="499"/>
                                          </p:stCondLst>
                                        </p:cTn>
                                        <p:tgtEl>
                                          <p:spTgt spid="23"/>
                                        </p:tgtEl>
                                        <p:attrNameLst>
                                          <p:attrName>style.visibility</p:attrName>
                                        </p:attrNameLst>
                                      </p:cBhvr>
                                      <p:to>
                                        <p:strVal val="hidden"/>
                                      </p:to>
                                    </p:set>
                                  </p:childTnLst>
                                </p:cTn>
                              </p:par>
                              <p:par>
                                <p:cTn id="31" presetID="9" presetClass="exit" presetSubtype="0" fill="hold" grpId="0" nodeType="withEffect">
                                  <p:stCondLst>
                                    <p:cond delay="0"/>
                                  </p:stCondLst>
                                  <p:childTnLst>
                                    <p:animEffect transition="out" filter="dissolve">
                                      <p:cBhvr>
                                        <p:cTn id="32" dur="500"/>
                                        <p:tgtEl>
                                          <p:spTgt spid="24"/>
                                        </p:tgtEl>
                                      </p:cBhvr>
                                    </p:animEffect>
                                    <p:set>
                                      <p:cBhvr>
                                        <p:cTn id="33" dur="1" fill="hold">
                                          <p:stCondLst>
                                            <p:cond delay="49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2" grpId="0"/>
      <p:bldP spid="23" grpId="0"/>
      <p:bldP spid="24" grpId="0"/>
      <p:bldP spid="3" grpId="0"/>
      <p:bldP spid="21" grpId="0"/>
      <p:bldP spid="25" grpId="0"/>
    </p:bld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53" name="Group 52">
            <a:extLst>
              <a:ext uri="{FF2B5EF4-FFF2-40B4-BE49-F238E27FC236}">
                <a16:creationId xmlns:a16="http://schemas.microsoft.com/office/drawing/2014/main" id="{58A2DDF1-5630-F612-AF83-6C3C17FBB6CA}"/>
              </a:ext>
            </a:extLst>
          </p:cNvPr>
          <p:cNvGrpSpPr/>
          <p:nvPr/>
        </p:nvGrpSpPr>
        <p:grpSpPr>
          <a:xfrm>
            <a:off x="8487978" y="3399864"/>
            <a:ext cx="1017541" cy="1079520"/>
            <a:chOff x="6963977" y="3399864"/>
            <a:chExt cx="1017541" cy="1079520"/>
          </a:xfrm>
        </p:grpSpPr>
        <p:sp>
          <p:nvSpPr>
            <p:cNvPr id="54" name="Oval 53">
              <a:extLst>
                <a:ext uri="{FF2B5EF4-FFF2-40B4-BE49-F238E27FC236}">
                  <a16:creationId xmlns:a16="http://schemas.microsoft.com/office/drawing/2014/main" id="{2AB84625-3F61-701B-58CB-457CA3DB51E7}"/>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55" name="Group 54">
              <a:extLst>
                <a:ext uri="{FF2B5EF4-FFF2-40B4-BE49-F238E27FC236}">
                  <a16:creationId xmlns:a16="http://schemas.microsoft.com/office/drawing/2014/main" id="{1DA593E1-E087-60BF-42C8-5CE51DC346E9}"/>
                </a:ext>
              </a:extLst>
            </p:cNvPr>
            <p:cNvGrpSpPr/>
            <p:nvPr/>
          </p:nvGrpSpPr>
          <p:grpSpPr>
            <a:xfrm>
              <a:off x="7630644" y="3491117"/>
              <a:ext cx="350874" cy="360389"/>
              <a:chOff x="3195085" y="2057961"/>
              <a:chExt cx="350874" cy="360389"/>
            </a:xfrm>
          </p:grpSpPr>
          <p:sp>
            <p:nvSpPr>
              <p:cNvPr id="136" name="Oval 135">
                <a:extLst>
                  <a:ext uri="{FF2B5EF4-FFF2-40B4-BE49-F238E27FC236}">
                    <a16:creationId xmlns:a16="http://schemas.microsoft.com/office/drawing/2014/main" id="{13887934-E5CE-62BF-2E9C-590B0ECD76B5}"/>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7" name="Oval 136">
                <a:extLst>
                  <a:ext uri="{FF2B5EF4-FFF2-40B4-BE49-F238E27FC236}">
                    <a16:creationId xmlns:a16="http://schemas.microsoft.com/office/drawing/2014/main" id="{9AEC08F6-6484-D736-B80E-C00596C6561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8" name="Oval 137">
                <a:extLst>
                  <a:ext uri="{FF2B5EF4-FFF2-40B4-BE49-F238E27FC236}">
                    <a16:creationId xmlns:a16="http://schemas.microsoft.com/office/drawing/2014/main" id="{8DE7BC7A-DC8C-7202-0FA0-8090FB49CBB1}"/>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9" name="Oval 138">
                <a:extLst>
                  <a:ext uri="{FF2B5EF4-FFF2-40B4-BE49-F238E27FC236}">
                    <a16:creationId xmlns:a16="http://schemas.microsoft.com/office/drawing/2014/main" id="{088915B8-DEB3-F1E7-A0F0-F7912683143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40" name="Straight Arrow Connector 139">
                <a:extLst>
                  <a:ext uri="{FF2B5EF4-FFF2-40B4-BE49-F238E27FC236}">
                    <a16:creationId xmlns:a16="http://schemas.microsoft.com/office/drawing/2014/main" id="{3B6D8336-E737-AD00-35C6-942580F7FEF7}"/>
                  </a:ext>
                </a:extLst>
              </p:cNvPr>
              <p:cNvCxnSpPr>
                <a:cxnSpLocks/>
                <a:stCxn id="138" idx="5"/>
                <a:endCxn id="139"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41" name="Straight Arrow Connector 140">
                <a:extLst>
                  <a:ext uri="{FF2B5EF4-FFF2-40B4-BE49-F238E27FC236}">
                    <a16:creationId xmlns:a16="http://schemas.microsoft.com/office/drawing/2014/main" id="{0B4C24D4-F9A6-3FB3-AFB6-FDF529A4E64A}"/>
                  </a:ext>
                </a:extLst>
              </p:cNvPr>
              <p:cNvCxnSpPr>
                <a:cxnSpLocks/>
                <a:stCxn id="138"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56" name="Oval 55">
              <a:extLst>
                <a:ext uri="{FF2B5EF4-FFF2-40B4-BE49-F238E27FC236}">
                  <a16:creationId xmlns:a16="http://schemas.microsoft.com/office/drawing/2014/main" id="{8749523F-AE92-1947-2431-AB949CA32BFF}"/>
                </a:ext>
              </a:extLst>
            </p:cNvPr>
            <p:cNvSpPr/>
            <p:nvPr/>
          </p:nvSpPr>
          <p:spPr>
            <a:xfrm>
              <a:off x="7231597" y="433201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Oval 56">
              <a:extLst>
                <a:ext uri="{FF2B5EF4-FFF2-40B4-BE49-F238E27FC236}">
                  <a16:creationId xmlns:a16="http://schemas.microsoft.com/office/drawing/2014/main" id="{3A9F17DA-8E31-7A95-A4BF-DE7A91C1F88D}"/>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9" name="Oval 58">
              <a:extLst>
                <a:ext uri="{FF2B5EF4-FFF2-40B4-BE49-F238E27FC236}">
                  <a16:creationId xmlns:a16="http://schemas.microsoft.com/office/drawing/2014/main" id="{5AB418AA-2A16-D150-DD9C-D2F787B91969}"/>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Oval 62">
              <a:extLst>
                <a:ext uri="{FF2B5EF4-FFF2-40B4-BE49-F238E27FC236}">
                  <a16:creationId xmlns:a16="http://schemas.microsoft.com/office/drawing/2014/main" id="{DE3C4B55-7897-3B7E-AC5A-7E0FE6748855}"/>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9" name="Group 68">
              <a:extLst>
                <a:ext uri="{FF2B5EF4-FFF2-40B4-BE49-F238E27FC236}">
                  <a16:creationId xmlns:a16="http://schemas.microsoft.com/office/drawing/2014/main" id="{9311347C-5C1F-8CA7-97E0-459D3F460070}"/>
                </a:ext>
              </a:extLst>
            </p:cNvPr>
            <p:cNvGrpSpPr/>
            <p:nvPr/>
          </p:nvGrpSpPr>
          <p:grpSpPr>
            <a:xfrm>
              <a:off x="7156925" y="3761029"/>
              <a:ext cx="747402" cy="132635"/>
              <a:chOff x="2879697" y="2486108"/>
              <a:chExt cx="747402" cy="132635"/>
            </a:xfrm>
          </p:grpSpPr>
          <p:sp>
            <p:nvSpPr>
              <p:cNvPr id="134" name="Freeform: Shape 133">
                <a:extLst>
                  <a:ext uri="{FF2B5EF4-FFF2-40B4-BE49-F238E27FC236}">
                    <a16:creationId xmlns:a16="http://schemas.microsoft.com/office/drawing/2014/main" id="{19CE312A-F7DA-D7BB-BF6F-57DF90ED137B}"/>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35" name="Freeform: Shape 134">
                <a:extLst>
                  <a:ext uri="{FF2B5EF4-FFF2-40B4-BE49-F238E27FC236}">
                    <a16:creationId xmlns:a16="http://schemas.microsoft.com/office/drawing/2014/main" id="{78F3BBC1-5E9C-D283-DBA0-05FD034C31CF}"/>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4" name="Group 113">
              <a:extLst>
                <a:ext uri="{FF2B5EF4-FFF2-40B4-BE49-F238E27FC236}">
                  <a16:creationId xmlns:a16="http://schemas.microsoft.com/office/drawing/2014/main" id="{AFA7C151-9FDB-5005-816C-B191571F2604}"/>
                </a:ext>
              </a:extLst>
            </p:cNvPr>
            <p:cNvGrpSpPr/>
            <p:nvPr/>
          </p:nvGrpSpPr>
          <p:grpSpPr>
            <a:xfrm>
              <a:off x="7155827" y="3884425"/>
              <a:ext cx="652662" cy="123943"/>
              <a:chOff x="4768408" y="2603167"/>
              <a:chExt cx="652662" cy="123943"/>
            </a:xfrm>
          </p:grpSpPr>
          <p:sp>
            <p:nvSpPr>
              <p:cNvPr id="132" name="Freeform: Shape 131">
                <a:extLst>
                  <a:ext uri="{FF2B5EF4-FFF2-40B4-BE49-F238E27FC236}">
                    <a16:creationId xmlns:a16="http://schemas.microsoft.com/office/drawing/2014/main" id="{58A2F714-B500-C2EC-5589-71ED005B8FB9}"/>
                  </a:ext>
                </a:extLst>
              </p:cNvPr>
              <p:cNvSpPr/>
              <p:nvPr/>
            </p:nvSpPr>
            <p:spPr>
              <a:xfrm>
                <a:off x="4917382" y="2603167"/>
                <a:ext cx="503688" cy="99747"/>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33" name="Freeform: Shape 132">
                <a:extLst>
                  <a:ext uri="{FF2B5EF4-FFF2-40B4-BE49-F238E27FC236}">
                    <a16:creationId xmlns:a16="http://schemas.microsoft.com/office/drawing/2014/main" id="{E631C1B0-056D-A051-4336-206E1AF4FD88}"/>
                  </a:ext>
                </a:extLst>
              </p:cNvPr>
              <p:cNvSpPr/>
              <p:nvPr/>
            </p:nvSpPr>
            <p:spPr>
              <a:xfrm>
                <a:off x="4768408" y="2614032"/>
                <a:ext cx="641345" cy="11307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15740" y="39747"/>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5" name="Freeform: Shape 114">
              <a:extLst>
                <a:ext uri="{FF2B5EF4-FFF2-40B4-BE49-F238E27FC236}">
                  <a16:creationId xmlns:a16="http://schemas.microsoft.com/office/drawing/2014/main" id="{BEBE3370-BA1E-5952-EF09-A136BB9A3A2D}"/>
                </a:ext>
              </a:extLst>
            </p:cNvPr>
            <p:cNvSpPr/>
            <p:nvPr/>
          </p:nvSpPr>
          <p:spPr>
            <a:xfrm flipH="1">
              <a:off x="7268172" y="4235921"/>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6" name="Freeform: Shape 115">
              <a:extLst>
                <a:ext uri="{FF2B5EF4-FFF2-40B4-BE49-F238E27FC236}">
                  <a16:creationId xmlns:a16="http://schemas.microsoft.com/office/drawing/2014/main" id="{B561886A-1301-6225-91C9-C50CDE4BF0BB}"/>
                </a:ext>
              </a:extLst>
            </p:cNvPr>
            <p:cNvSpPr/>
            <p:nvPr/>
          </p:nvSpPr>
          <p:spPr>
            <a:xfrm flipH="1">
              <a:off x="7268170" y="4268987"/>
              <a:ext cx="540317" cy="79140"/>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57366"/>
                <a:gd name="connsiteX1" fmla="*/ 134247 w 640847"/>
                <a:gd name="connsiteY1" fmla="*/ 96672 h 157366"/>
                <a:gd name="connsiteX2" fmla="*/ 329481 w 640847"/>
                <a:gd name="connsiteY2" fmla="*/ 157303 h 157366"/>
                <a:gd name="connsiteX3" fmla="*/ 640847 w 640847"/>
                <a:gd name="connsiteY3" fmla="*/ 114746 h 157366"/>
                <a:gd name="connsiteX0" fmla="*/ 0 w 640847"/>
                <a:gd name="connsiteY0" fmla="*/ 0 h 157366"/>
                <a:gd name="connsiteX1" fmla="*/ 153613 w 640847"/>
                <a:gd name="connsiteY1" fmla="*/ 114715 h 157366"/>
                <a:gd name="connsiteX2" fmla="*/ 329481 w 640847"/>
                <a:gd name="connsiteY2" fmla="*/ 157303 h 157366"/>
                <a:gd name="connsiteX3" fmla="*/ 640847 w 640847"/>
                <a:gd name="connsiteY3" fmla="*/ 114746 h 157366"/>
                <a:gd name="connsiteX0" fmla="*/ 0 w 573064"/>
                <a:gd name="connsiteY0" fmla="*/ 0 h 118272"/>
                <a:gd name="connsiteX1" fmla="*/ 85830 w 573064"/>
                <a:gd name="connsiteY1" fmla="*/ 75621 h 118272"/>
                <a:gd name="connsiteX2" fmla="*/ 261698 w 573064"/>
                <a:gd name="connsiteY2" fmla="*/ 118209 h 118272"/>
                <a:gd name="connsiteX3" fmla="*/ 573064 w 573064"/>
                <a:gd name="connsiteY3" fmla="*/ 75652 h 118272"/>
                <a:gd name="connsiteX0" fmla="*/ 0 w 573064"/>
                <a:gd name="connsiteY0" fmla="*/ 0 h 82823"/>
                <a:gd name="connsiteX1" fmla="*/ 85830 w 573064"/>
                <a:gd name="connsiteY1" fmla="*/ 75621 h 82823"/>
                <a:gd name="connsiteX2" fmla="*/ 251596 w 573064"/>
                <a:gd name="connsiteY2" fmla="*/ 81788 h 82823"/>
                <a:gd name="connsiteX3" fmla="*/ 573064 w 573064"/>
                <a:gd name="connsiteY3" fmla="*/ 75652 h 82823"/>
                <a:gd name="connsiteX0" fmla="*/ 0 w 573064"/>
                <a:gd name="connsiteY0" fmla="*/ 0 h 82823"/>
                <a:gd name="connsiteX1" fmla="*/ 85830 w 573064"/>
                <a:gd name="connsiteY1" fmla="*/ 75621 h 82823"/>
                <a:gd name="connsiteX2" fmla="*/ 251596 w 573064"/>
                <a:gd name="connsiteY2" fmla="*/ 81788 h 82823"/>
                <a:gd name="connsiteX3" fmla="*/ 573064 w 573064"/>
                <a:gd name="connsiteY3" fmla="*/ 75652 h 82823"/>
                <a:gd name="connsiteX0" fmla="*/ 0 w 573064"/>
                <a:gd name="connsiteY0" fmla="*/ 0 h 81898"/>
                <a:gd name="connsiteX1" fmla="*/ 106034 w 573064"/>
                <a:gd name="connsiteY1" fmla="*/ 64239 h 81898"/>
                <a:gd name="connsiteX2" fmla="*/ 251596 w 573064"/>
                <a:gd name="connsiteY2" fmla="*/ 81788 h 81898"/>
                <a:gd name="connsiteX3" fmla="*/ 573064 w 573064"/>
                <a:gd name="connsiteY3" fmla="*/ 75652 h 81898"/>
                <a:gd name="connsiteX0" fmla="*/ 0 w 573064"/>
                <a:gd name="connsiteY0" fmla="*/ 0 h 77354"/>
                <a:gd name="connsiteX1" fmla="*/ 106034 w 573064"/>
                <a:gd name="connsiteY1" fmla="*/ 64239 h 77354"/>
                <a:gd name="connsiteX2" fmla="*/ 281903 w 573064"/>
                <a:gd name="connsiteY2" fmla="*/ 77235 h 77354"/>
                <a:gd name="connsiteX3" fmla="*/ 573064 w 573064"/>
                <a:gd name="connsiteY3" fmla="*/ 75652 h 77354"/>
                <a:gd name="connsiteX0" fmla="*/ 0 w 573064"/>
                <a:gd name="connsiteY0" fmla="*/ 0 h 77235"/>
                <a:gd name="connsiteX1" fmla="*/ 106034 w 573064"/>
                <a:gd name="connsiteY1" fmla="*/ 64239 h 77235"/>
                <a:gd name="connsiteX2" fmla="*/ 281903 w 573064"/>
                <a:gd name="connsiteY2" fmla="*/ 77235 h 77235"/>
                <a:gd name="connsiteX3" fmla="*/ 573064 w 573064"/>
                <a:gd name="connsiteY3" fmla="*/ 75652 h 77235"/>
                <a:gd name="connsiteX0" fmla="*/ 0 w 573064"/>
                <a:gd name="connsiteY0" fmla="*/ 0 h 77711"/>
                <a:gd name="connsiteX1" fmla="*/ 106034 w 573064"/>
                <a:gd name="connsiteY1" fmla="*/ 64239 h 77711"/>
                <a:gd name="connsiteX2" fmla="*/ 281903 w 573064"/>
                <a:gd name="connsiteY2" fmla="*/ 77235 h 77711"/>
                <a:gd name="connsiteX3" fmla="*/ 573064 w 573064"/>
                <a:gd name="connsiteY3" fmla="*/ 75652 h 77711"/>
                <a:gd name="connsiteX0" fmla="*/ 0 w 573064"/>
                <a:gd name="connsiteY0" fmla="*/ 0 h 75652"/>
                <a:gd name="connsiteX1" fmla="*/ 106034 w 573064"/>
                <a:gd name="connsiteY1" fmla="*/ 64239 h 75652"/>
                <a:gd name="connsiteX2" fmla="*/ 281903 w 573064"/>
                <a:gd name="connsiteY2" fmla="*/ 65853 h 75652"/>
                <a:gd name="connsiteX3" fmla="*/ 573064 w 573064"/>
                <a:gd name="connsiteY3" fmla="*/ 75652 h 75652"/>
              </a:gdLst>
              <a:ahLst/>
              <a:cxnLst>
                <a:cxn ang="0">
                  <a:pos x="connsiteX0" y="connsiteY0"/>
                </a:cxn>
                <a:cxn ang="0">
                  <a:pos x="connsiteX1" y="connsiteY1"/>
                </a:cxn>
                <a:cxn ang="0">
                  <a:pos x="connsiteX2" y="connsiteY2"/>
                </a:cxn>
                <a:cxn ang="0">
                  <a:pos x="connsiteX3" y="connsiteY3"/>
                </a:cxn>
              </a:cxnLst>
              <a:rect l="l" t="t" r="r" b="b"/>
              <a:pathLst>
                <a:path w="573064" h="75652">
                  <a:moveTo>
                    <a:pt x="0" y="0"/>
                  </a:moveTo>
                  <a:cubicBezTo>
                    <a:pt x="41917" y="53733"/>
                    <a:pt x="59050" y="53264"/>
                    <a:pt x="106034" y="64239"/>
                  </a:cubicBezTo>
                  <a:cubicBezTo>
                    <a:pt x="153018" y="75214"/>
                    <a:pt x="197430" y="67395"/>
                    <a:pt x="281903" y="65853"/>
                  </a:cubicBezTo>
                  <a:cubicBezTo>
                    <a:pt x="366336" y="64312"/>
                    <a:pt x="466586" y="24791"/>
                    <a:pt x="573064" y="7565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2" name="Freeform: Shape 121">
              <a:extLst>
                <a:ext uri="{FF2B5EF4-FFF2-40B4-BE49-F238E27FC236}">
                  <a16:creationId xmlns:a16="http://schemas.microsoft.com/office/drawing/2014/main" id="{2CE4DCDC-DE55-92C6-6BCB-2843F91639D8}"/>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26" name="Group 125">
              <a:extLst>
                <a:ext uri="{FF2B5EF4-FFF2-40B4-BE49-F238E27FC236}">
                  <a16:creationId xmlns:a16="http://schemas.microsoft.com/office/drawing/2014/main" id="{4DDE8C90-0DD1-1BA4-4F9B-21C7CC89F27A}"/>
                </a:ext>
              </a:extLst>
            </p:cNvPr>
            <p:cNvGrpSpPr/>
            <p:nvPr/>
          </p:nvGrpSpPr>
          <p:grpSpPr>
            <a:xfrm>
              <a:off x="7678519" y="3919982"/>
              <a:ext cx="239814" cy="404255"/>
              <a:chOff x="5541091" y="5149144"/>
              <a:chExt cx="239814" cy="404255"/>
            </a:xfrm>
          </p:grpSpPr>
          <p:sp>
            <p:nvSpPr>
              <p:cNvPr id="127" name="Oval 126">
                <a:extLst>
                  <a:ext uri="{FF2B5EF4-FFF2-40B4-BE49-F238E27FC236}">
                    <a16:creationId xmlns:a16="http://schemas.microsoft.com/office/drawing/2014/main" id="{A7A0F6DC-C75F-BB0C-9B00-42EAE8057828}"/>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8" name="Oval 127">
                <a:extLst>
                  <a:ext uri="{FF2B5EF4-FFF2-40B4-BE49-F238E27FC236}">
                    <a16:creationId xmlns:a16="http://schemas.microsoft.com/office/drawing/2014/main" id="{7EF19A02-5D34-5AA0-6802-3FC982FDD9B3}"/>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9" name="Oval 128">
                <a:extLst>
                  <a:ext uri="{FF2B5EF4-FFF2-40B4-BE49-F238E27FC236}">
                    <a16:creationId xmlns:a16="http://schemas.microsoft.com/office/drawing/2014/main" id="{AB9182E5-D016-CFB4-CC0C-A35AF6BE9BA1}"/>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0" name="Freeform: Shape 129">
                <a:extLst>
                  <a:ext uri="{FF2B5EF4-FFF2-40B4-BE49-F238E27FC236}">
                    <a16:creationId xmlns:a16="http://schemas.microsoft.com/office/drawing/2014/main" id="{59D32DED-9063-62E5-C790-5334CD287F4A}"/>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1" name="Freeform: Shape 130">
                <a:extLst>
                  <a:ext uri="{FF2B5EF4-FFF2-40B4-BE49-F238E27FC236}">
                    <a16:creationId xmlns:a16="http://schemas.microsoft.com/office/drawing/2014/main" id="{BC412838-F69A-A796-586E-9436AB3AF4C4}"/>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grpSp>
        <p:nvGrpSpPr>
          <p:cNvPr id="47" name="Group 46">
            <a:extLst>
              <a:ext uri="{FF2B5EF4-FFF2-40B4-BE49-F238E27FC236}">
                <a16:creationId xmlns:a16="http://schemas.microsoft.com/office/drawing/2014/main" id="{A3385219-A32D-C8EA-E4F9-DDB3E8CC41DE}"/>
              </a:ext>
            </a:extLst>
          </p:cNvPr>
          <p:cNvGrpSpPr/>
          <p:nvPr/>
        </p:nvGrpSpPr>
        <p:grpSpPr>
          <a:xfrm>
            <a:off x="9200652" y="3922551"/>
            <a:ext cx="239814" cy="404255"/>
            <a:chOff x="8371934" y="4605402"/>
            <a:chExt cx="239814" cy="404255"/>
          </a:xfrm>
        </p:grpSpPr>
        <p:sp>
          <p:nvSpPr>
            <p:cNvPr id="60" name="Oval 59">
              <a:extLst>
                <a:ext uri="{FF2B5EF4-FFF2-40B4-BE49-F238E27FC236}">
                  <a16:creationId xmlns:a16="http://schemas.microsoft.com/office/drawing/2014/main" id="{58649490-2C3E-20E2-A830-1E80772BCF4E}"/>
                </a:ext>
              </a:extLst>
            </p:cNvPr>
            <p:cNvSpPr/>
            <p:nvPr/>
          </p:nvSpPr>
          <p:spPr>
            <a:xfrm>
              <a:off x="8371934" y="4605402"/>
              <a:ext cx="239814" cy="40425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0" name="Oval 69">
              <a:extLst>
                <a:ext uri="{FF2B5EF4-FFF2-40B4-BE49-F238E27FC236}">
                  <a16:creationId xmlns:a16="http://schemas.microsoft.com/office/drawing/2014/main" id="{CA90BDA7-D9AA-2B16-E10A-79117BE18911}"/>
                </a:ext>
              </a:extLst>
            </p:cNvPr>
            <p:cNvSpPr/>
            <p:nvPr/>
          </p:nvSpPr>
          <p:spPr>
            <a:xfrm>
              <a:off x="8478577" y="4664617"/>
              <a:ext cx="36576" cy="36576"/>
            </a:xfrm>
            <a:prstGeom prst="ellipse">
              <a:avLst/>
            </a:prstGeom>
            <a:solidFill>
              <a:srgbClr val="00B0F0"/>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Oval 73">
              <a:extLst>
                <a:ext uri="{FF2B5EF4-FFF2-40B4-BE49-F238E27FC236}">
                  <a16:creationId xmlns:a16="http://schemas.microsoft.com/office/drawing/2014/main" id="{DDD9CABF-F2DE-CC2B-F81B-F8CE96D0872D}"/>
                </a:ext>
              </a:extLst>
            </p:cNvPr>
            <p:cNvSpPr/>
            <p:nvPr/>
          </p:nvSpPr>
          <p:spPr>
            <a:xfrm>
              <a:off x="8482249" y="4920809"/>
              <a:ext cx="36576" cy="36576"/>
            </a:xfrm>
            <a:prstGeom prst="ellipse">
              <a:avLst/>
            </a:prstGeom>
            <a:solidFill>
              <a:srgbClr val="00B0F0"/>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2" name="Freeform: Shape 101">
              <a:extLst>
                <a:ext uri="{FF2B5EF4-FFF2-40B4-BE49-F238E27FC236}">
                  <a16:creationId xmlns:a16="http://schemas.microsoft.com/office/drawing/2014/main" id="{DB70A2AC-03AF-7BAE-3898-79689959D10F}"/>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Freeform: Shape 102">
              <a:extLst>
                <a:ext uri="{FF2B5EF4-FFF2-40B4-BE49-F238E27FC236}">
                  <a16:creationId xmlns:a16="http://schemas.microsoft.com/office/drawing/2014/main" id="{4F5C3917-C1FC-9C71-52ED-B8D7394AC823}"/>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04" name="Freeform: Shape 103">
            <a:extLst>
              <a:ext uri="{FF2B5EF4-FFF2-40B4-BE49-F238E27FC236}">
                <a16:creationId xmlns:a16="http://schemas.microsoft.com/office/drawing/2014/main" id="{7F611DFE-F8E1-F895-9B56-BFE91AE3D45B}"/>
              </a:ext>
            </a:extLst>
          </p:cNvPr>
          <p:cNvSpPr/>
          <p:nvPr/>
        </p:nvSpPr>
        <p:spPr>
          <a:xfrm>
            <a:off x="8826152" y="3885753"/>
            <a:ext cx="503688" cy="99747"/>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accent6"/>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05" name="Freeform: Shape 104">
            <a:extLst>
              <a:ext uri="{FF2B5EF4-FFF2-40B4-BE49-F238E27FC236}">
                <a16:creationId xmlns:a16="http://schemas.microsoft.com/office/drawing/2014/main" id="{144BDCAC-85CC-AE30-EDC2-EB193FFE9608}"/>
              </a:ext>
            </a:extLst>
          </p:cNvPr>
          <p:cNvSpPr/>
          <p:nvPr/>
        </p:nvSpPr>
        <p:spPr>
          <a:xfrm>
            <a:off x="8677179" y="3896617"/>
            <a:ext cx="641345" cy="11307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15740" y="39747"/>
                  <a:pt x="641345" y="70338"/>
                </a:cubicBezTo>
              </a:path>
            </a:pathLst>
          </a:custGeom>
          <a:noFill/>
          <a:ln>
            <a:solidFill>
              <a:schemeClr val="accent6"/>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6" name="Freeform: Shape 105">
            <a:extLst>
              <a:ext uri="{FF2B5EF4-FFF2-40B4-BE49-F238E27FC236}">
                <a16:creationId xmlns:a16="http://schemas.microsoft.com/office/drawing/2014/main" id="{E178AEF8-B269-96BF-08E4-29F591159275}"/>
              </a:ext>
            </a:extLst>
          </p:cNvPr>
          <p:cNvSpPr/>
          <p:nvPr/>
        </p:nvSpPr>
        <p:spPr>
          <a:xfrm flipH="1">
            <a:off x="8789524" y="4237248"/>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accent6"/>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7" name="Freeform: Shape 106">
            <a:extLst>
              <a:ext uri="{FF2B5EF4-FFF2-40B4-BE49-F238E27FC236}">
                <a16:creationId xmlns:a16="http://schemas.microsoft.com/office/drawing/2014/main" id="{84E461DC-B10E-40DB-CE8D-57D2D5D31D82}"/>
              </a:ext>
            </a:extLst>
          </p:cNvPr>
          <p:cNvSpPr/>
          <p:nvPr/>
        </p:nvSpPr>
        <p:spPr>
          <a:xfrm flipH="1">
            <a:off x="8789522" y="4270314"/>
            <a:ext cx="540317" cy="79140"/>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57366"/>
              <a:gd name="connsiteX1" fmla="*/ 134247 w 640847"/>
              <a:gd name="connsiteY1" fmla="*/ 96672 h 157366"/>
              <a:gd name="connsiteX2" fmla="*/ 329481 w 640847"/>
              <a:gd name="connsiteY2" fmla="*/ 157303 h 157366"/>
              <a:gd name="connsiteX3" fmla="*/ 640847 w 640847"/>
              <a:gd name="connsiteY3" fmla="*/ 114746 h 157366"/>
              <a:gd name="connsiteX0" fmla="*/ 0 w 640847"/>
              <a:gd name="connsiteY0" fmla="*/ 0 h 157366"/>
              <a:gd name="connsiteX1" fmla="*/ 153613 w 640847"/>
              <a:gd name="connsiteY1" fmla="*/ 114715 h 157366"/>
              <a:gd name="connsiteX2" fmla="*/ 329481 w 640847"/>
              <a:gd name="connsiteY2" fmla="*/ 157303 h 157366"/>
              <a:gd name="connsiteX3" fmla="*/ 640847 w 640847"/>
              <a:gd name="connsiteY3" fmla="*/ 114746 h 157366"/>
              <a:gd name="connsiteX0" fmla="*/ 0 w 573064"/>
              <a:gd name="connsiteY0" fmla="*/ 0 h 118272"/>
              <a:gd name="connsiteX1" fmla="*/ 85830 w 573064"/>
              <a:gd name="connsiteY1" fmla="*/ 75621 h 118272"/>
              <a:gd name="connsiteX2" fmla="*/ 261698 w 573064"/>
              <a:gd name="connsiteY2" fmla="*/ 118209 h 118272"/>
              <a:gd name="connsiteX3" fmla="*/ 573064 w 573064"/>
              <a:gd name="connsiteY3" fmla="*/ 75652 h 118272"/>
              <a:gd name="connsiteX0" fmla="*/ 0 w 573064"/>
              <a:gd name="connsiteY0" fmla="*/ 0 h 82823"/>
              <a:gd name="connsiteX1" fmla="*/ 85830 w 573064"/>
              <a:gd name="connsiteY1" fmla="*/ 75621 h 82823"/>
              <a:gd name="connsiteX2" fmla="*/ 251596 w 573064"/>
              <a:gd name="connsiteY2" fmla="*/ 81788 h 82823"/>
              <a:gd name="connsiteX3" fmla="*/ 573064 w 573064"/>
              <a:gd name="connsiteY3" fmla="*/ 75652 h 82823"/>
              <a:gd name="connsiteX0" fmla="*/ 0 w 573064"/>
              <a:gd name="connsiteY0" fmla="*/ 0 h 82823"/>
              <a:gd name="connsiteX1" fmla="*/ 85830 w 573064"/>
              <a:gd name="connsiteY1" fmla="*/ 75621 h 82823"/>
              <a:gd name="connsiteX2" fmla="*/ 251596 w 573064"/>
              <a:gd name="connsiteY2" fmla="*/ 81788 h 82823"/>
              <a:gd name="connsiteX3" fmla="*/ 573064 w 573064"/>
              <a:gd name="connsiteY3" fmla="*/ 75652 h 82823"/>
              <a:gd name="connsiteX0" fmla="*/ 0 w 573064"/>
              <a:gd name="connsiteY0" fmla="*/ 0 h 81898"/>
              <a:gd name="connsiteX1" fmla="*/ 106034 w 573064"/>
              <a:gd name="connsiteY1" fmla="*/ 64239 h 81898"/>
              <a:gd name="connsiteX2" fmla="*/ 251596 w 573064"/>
              <a:gd name="connsiteY2" fmla="*/ 81788 h 81898"/>
              <a:gd name="connsiteX3" fmla="*/ 573064 w 573064"/>
              <a:gd name="connsiteY3" fmla="*/ 75652 h 81898"/>
              <a:gd name="connsiteX0" fmla="*/ 0 w 573064"/>
              <a:gd name="connsiteY0" fmla="*/ 0 h 77354"/>
              <a:gd name="connsiteX1" fmla="*/ 106034 w 573064"/>
              <a:gd name="connsiteY1" fmla="*/ 64239 h 77354"/>
              <a:gd name="connsiteX2" fmla="*/ 281903 w 573064"/>
              <a:gd name="connsiteY2" fmla="*/ 77235 h 77354"/>
              <a:gd name="connsiteX3" fmla="*/ 573064 w 573064"/>
              <a:gd name="connsiteY3" fmla="*/ 75652 h 77354"/>
              <a:gd name="connsiteX0" fmla="*/ 0 w 573064"/>
              <a:gd name="connsiteY0" fmla="*/ 0 h 77235"/>
              <a:gd name="connsiteX1" fmla="*/ 106034 w 573064"/>
              <a:gd name="connsiteY1" fmla="*/ 64239 h 77235"/>
              <a:gd name="connsiteX2" fmla="*/ 281903 w 573064"/>
              <a:gd name="connsiteY2" fmla="*/ 77235 h 77235"/>
              <a:gd name="connsiteX3" fmla="*/ 573064 w 573064"/>
              <a:gd name="connsiteY3" fmla="*/ 75652 h 77235"/>
              <a:gd name="connsiteX0" fmla="*/ 0 w 573064"/>
              <a:gd name="connsiteY0" fmla="*/ 0 h 77711"/>
              <a:gd name="connsiteX1" fmla="*/ 106034 w 573064"/>
              <a:gd name="connsiteY1" fmla="*/ 64239 h 77711"/>
              <a:gd name="connsiteX2" fmla="*/ 281903 w 573064"/>
              <a:gd name="connsiteY2" fmla="*/ 77235 h 77711"/>
              <a:gd name="connsiteX3" fmla="*/ 573064 w 573064"/>
              <a:gd name="connsiteY3" fmla="*/ 75652 h 77711"/>
              <a:gd name="connsiteX0" fmla="*/ 0 w 573064"/>
              <a:gd name="connsiteY0" fmla="*/ 0 h 75652"/>
              <a:gd name="connsiteX1" fmla="*/ 106034 w 573064"/>
              <a:gd name="connsiteY1" fmla="*/ 64239 h 75652"/>
              <a:gd name="connsiteX2" fmla="*/ 281903 w 573064"/>
              <a:gd name="connsiteY2" fmla="*/ 65853 h 75652"/>
              <a:gd name="connsiteX3" fmla="*/ 573064 w 573064"/>
              <a:gd name="connsiteY3" fmla="*/ 75652 h 75652"/>
            </a:gdLst>
            <a:ahLst/>
            <a:cxnLst>
              <a:cxn ang="0">
                <a:pos x="connsiteX0" y="connsiteY0"/>
              </a:cxn>
              <a:cxn ang="0">
                <a:pos x="connsiteX1" y="connsiteY1"/>
              </a:cxn>
              <a:cxn ang="0">
                <a:pos x="connsiteX2" y="connsiteY2"/>
              </a:cxn>
              <a:cxn ang="0">
                <a:pos x="connsiteX3" y="connsiteY3"/>
              </a:cxn>
            </a:cxnLst>
            <a:rect l="l" t="t" r="r" b="b"/>
            <a:pathLst>
              <a:path w="573064" h="75652">
                <a:moveTo>
                  <a:pt x="0" y="0"/>
                </a:moveTo>
                <a:cubicBezTo>
                  <a:pt x="41917" y="53733"/>
                  <a:pt x="59050" y="53264"/>
                  <a:pt x="106034" y="64239"/>
                </a:cubicBezTo>
                <a:cubicBezTo>
                  <a:pt x="153018" y="75214"/>
                  <a:pt x="197430" y="67395"/>
                  <a:pt x="281903" y="65853"/>
                </a:cubicBezTo>
                <a:cubicBezTo>
                  <a:pt x="366336" y="64312"/>
                  <a:pt x="466586" y="24791"/>
                  <a:pt x="573064" y="75652"/>
                </a:cubicBezTo>
              </a:path>
            </a:pathLst>
          </a:custGeom>
          <a:noFill/>
          <a:ln>
            <a:solidFill>
              <a:schemeClr val="accent6"/>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8" name="Freeform: Shape 107">
            <a:extLst>
              <a:ext uri="{FF2B5EF4-FFF2-40B4-BE49-F238E27FC236}">
                <a16:creationId xmlns:a16="http://schemas.microsoft.com/office/drawing/2014/main" id="{1CFE0989-A072-00BD-6F2A-33ACABB2AAC5}"/>
              </a:ext>
            </a:extLst>
          </p:cNvPr>
          <p:cNvSpPr/>
          <p:nvPr/>
        </p:nvSpPr>
        <p:spPr>
          <a:xfrm>
            <a:off x="8682246" y="3758370"/>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09" name="Freeform: Shape 108">
            <a:extLst>
              <a:ext uri="{FF2B5EF4-FFF2-40B4-BE49-F238E27FC236}">
                <a16:creationId xmlns:a16="http://schemas.microsoft.com/office/drawing/2014/main" id="{CAE2049C-67C0-8ACD-1428-1D1BAA92D338}"/>
              </a:ext>
            </a:extLst>
          </p:cNvPr>
          <p:cNvSpPr/>
          <p:nvPr/>
        </p:nvSpPr>
        <p:spPr>
          <a:xfrm>
            <a:off x="8802188" y="3758371"/>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3" name="Title 1">
                <a:extLst>
                  <a:ext uri="{FF2B5EF4-FFF2-40B4-BE49-F238E27FC236}">
                    <a16:creationId xmlns:a16="http://schemas.microsoft.com/office/drawing/2014/main" id="{B6FD8A16-32DE-398B-72F0-508A641297F8}"/>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 name="Title 1">
                <a:extLst>
                  <a:ext uri="{FF2B5EF4-FFF2-40B4-BE49-F238E27FC236}">
                    <a16:creationId xmlns:a16="http://schemas.microsoft.com/office/drawing/2014/main" id="{B6FD8A16-32DE-398B-72F0-508A641297F8}"/>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320D215A-39B2-D24E-84ED-30459A177303}"/>
              </a:ext>
            </a:extLst>
          </p:cNvPr>
          <p:cNvSpPr>
            <a:spLocks noGrp="1"/>
          </p:cNvSpPr>
          <p:nvPr>
            <p:ph type="sldNum" sz="quarter" idx="12"/>
          </p:nvPr>
        </p:nvSpPr>
        <p:spPr/>
        <p:txBody>
          <a:bodyPr/>
          <a:lstStyle/>
          <a:p>
            <a:fld id="{F554FE33-57BC-AC46-850E-1C1298FC3260}" type="slidenum">
              <a:rPr lang="en-US" smtClean="0"/>
              <a:t>40</a:t>
            </a:fld>
            <a:endParaRPr lang="en-US"/>
          </a:p>
        </p:txBody>
      </p:sp>
      <p:sp>
        <p:nvSpPr>
          <p:cNvPr id="5" name="Freeform: Shape 89">
            <a:extLst>
              <a:ext uri="{FF2B5EF4-FFF2-40B4-BE49-F238E27FC236}">
                <a16:creationId xmlns:a16="http://schemas.microsoft.com/office/drawing/2014/main" id="{ED2576A7-CEC0-72B7-7134-FBFD43E9E1D2}"/>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 name="Oval 7">
            <a:extLst>
              <a:ext uri="{FF2B5EF4-FFF2-40B4-BE49-F238E27FC236}">
                <a16:creationId xmlns:a16="http://schemas.microsoft.com/office/drawing/2014/main" id="{7BF0A8B5-F3B9-827F-6E56-39FE047848AD}"/>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FA9B1D53-69B3-5E70-C7AF-67A5CD7D74EE}"/>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 name="Straight Arrow Connector 9">
            <a:extLst>
              <a:ext uri="{FF2B5EF4-FFF2-40B4-BE49-F238E27FC236}">
                <a16:creationId xmlns:a16="http://schemas.microsoft.com/office/drawing/2014/main" id="{68D213C2-0432-97F9-59C9-BA9650F62220}"/>
              </a:ext>
            </a:extLst>
          </p:cNvPr>
          <p:cNvCxnSpPr>
            <a:cxnSpLocks/>
            <a:stCxn id="9" idx="4"/>
            <a:endCxn id="144"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AF636689-ACE8-2E49-D514-6DDB424DBC99}"/>
              </a:ext>
            </a:extLst>
          </p:cNvPr>
          <p:cNvCxnSpPr>
            <a:cxnSpLocks/>
            <a:stCxn id="8" idx="4"/>
            <a:endCxn id="31"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937FD51-95ED-77C0-4D8F-8A5836CE3654}"/>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144" name="TextBox 143">
            <a:extLst>
              <a:ext uri="{FF2B5EF4-FFF2-40B4-BE49-F238E27FC236}">
                <a16:creationId xmlns:a16="http://schemas.microsoft.com/office/drawing/2014/main" id="{ACE06F4D-37BF-F95D-8D88-7CE2B3773C98}"/>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45" name="Oval 144">
            <a:extLst>
              <a:ext uri="{FF2B5EF4-FFF2-40B4-BE49-F238E27FC236}">
                <a16:creationId xmlns:a16="http://schemas.microsoft.com/office/drawing/2014/main" id="{6F324F2F-86B9-5392-4D50-406169C2B06E}"/>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6" name="Oval 145">
            <a:extLst>
              <a:ext uri="{FF2B5EF4-FFF2-40B4-BE49-F238E27FC236}">
                <a16:creationId xmlns:a16="http://schemas.microsoft.com/office/drawing/2014/main" id="{DE139EB0-2621-9540-DE9B-02961342053B}"/>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47" name="Group 146">
            <a:extLst>
              <a:ext uri="{FF2B5EF4-FFF2-40B4-BE49-F238E27FC236}">
                <a16:creationId xmlns:a16="http://schemas.microsoft.com/office/drawing/2014/main" id="{67FC2C7F-CCD5-0EA4-52C8-EA2AEF3D2B86}"/>
              </a:ext>
            </a:extLst>
          </p:cNvPr>
          <p:cNvGrpSpPr/>
          <p:nvPr/>
        </p:nvGrpSpPr>
        <p:grpSpPr>
          <a:xfrm>
            <a:off x="4052419" y="1966708"/>
            <a:ext cx="1425635" cy="1079520"/>
            <a:chOff x="2528418" y="1966708"/>
            <a:chExt cx="1425635" cy="1079520"/>
          </a:xfrm>
        </p:grpSpPr>
        <p:sp>
          <p:nvSpPr>
            <p:cNvPr id="148" name="Oval 147">
              <a:extLst>
                <a:ext uri="{FF2B5EF4-FFF2-40B4-BE49-F238E27FC236}">
                  <a16:creationId xmlns:a16="http://schemas.microsoft.com/office/drawing/2014/main" id="{2BA3A40D-4E79-8157-2C01-07DE424C6604}"/>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9" name="Oval 148">
              <a:extLst>
                <a:ext uri="{FF2B5EF4-FFF2-40B4-BE49-F238E27FC236}">
                  <a16:creationId xmlns:a16="http://schemas.microsoft.com/office/drawing/2014/main" id="{B380EAD2-93A3-F85A-D8DA-2D7D4BB1B0B0}"/>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50" name="Group 149">
              <a:extLst>
                <a:ext uri="{FF2B5EF4-FFF2-40B4-BE49-F238E27FC236}">
                  <a16:creationId xmlns:a16="http://schemas.microsoft.com/office/drawing/2014/main" id="{CFA3C5C0-8EBB-01CF-9342-6103864A3B1F}"/>
                </a:ext>
              </a:extLst>
            </p:cNvPr>
            <p:cNvGrpSpPr/>
            <p:nvPr/>
          </p:nvGrpSpPr>
          <p:grpSpPr>
            <a:xfrm>
              <a:off x="3195085" y="2057961"/>
              <a:ext cx="350874" cy="360389"/>
              <a:chOff x="3195085" y="2057961"/>
              <a:chExt cx="350874" cy="360389"/>
            </a:xfrm>
          </p:grpSpPr>
          <p:sp>
            <p:nvSpPr>
              <p:cNvPr id="171" name="Oval 170">
                <a:extLst>
                  <a:ext uri="{FF2B5EF4-FFF2-40B4-BE49-F238E27FC236}">
                    <a16:creationId xmlns:a16="http://schemas.microsoft.com/office/drawing/2014/main" id="{04104FA2-D1C6-1009-608B-935086ED88C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2" name="Oval 171">
                <a:extLst>
                  <a:ext uri="{FF2B5EF4-FFF2-40B4-BE49-F238E27FC236}">
                    <a16:creationId xmlns:a16="http://schemas.microsoft.com/office/drawing/2014/main" id="{3220A2C2-6EF2-7EB8-73AC-CEB327FD53F6}"/>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3" name="Oval 172">
                <a:extLst>
                  <a:ext uri="{FF2B5EF4-FFF2-40B4-BE49-F238E27FC236}">
                    <a16:creationId xmlns:a16="http://schemas.microsoft.com/office/drawing/2014/main" id="{4ECC51D9-B79B-EE30-EF49-4FC93C831A20}"/>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4" name="Oval 173">
                <a:extLst>
                  <a:ext uri="{FF2B5EF4-FFF2-40B4-BE49-F238E27FC236}">
                    <a16:creationId xmlns:a16="http://schemas.microsoft.com/office/drawing/2014/main" id="{19ACE07B-2D02-9AD4-6367-063E6EBB6D4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75" name="Straight Arrow Connector 174">
                <a:extLst>
                  <a:ext uri="{FF2B5EF4-FFF2-40B4-BE49-F238E27FC236}">
                    <a16:creationId xmlns:a16="http://schemas.microsoft.com/office/drawing/2014/main" id="{6169441D-8BA7-51ED-297F-6307EC323097}"/>
                  </a:ext>
                </a:extLst>
              </p:cNvPr>
              <p:cNvCxnSpPr>
                <a:cxnSpLocks/>
                <a:stCxn id="173" idx="5"/>
                <a:endCxn id="174"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id="{6B39345B-FD28-D14F-B9EB-6A9092621247}"/>
                  </a:ext>
                </a:extLst>
              </p:cNvPr>
              <p:cNvCxnSpPr>
                <a:cxnSpLocks/>
                <a:stCxn id="173"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1AA429B6-32DE-2952-FA5B-3E8971647C27}"/>
                </a:ext>
              </a:extLst>
            </p:cNvPr>
            <p:cNvGrpSpPr/>
            <p:nvPr/>
          </p:nvGrpSpPr>
          <p:grpSpPr>
            <a:xfrm>
              <a:off x="3663421" y="2527512"/>
              <a:ext cx="246496" cy="256646"/>
              <a:chOff x="3255327" y="2091323"/>
              <a:chExt cx="246496" cy="256646"/>
            </a:xfrm>
          </p:grpSpPr>
          <p:sp>
            <p:nvSpPr>
              <p:cNvPr id="166" name="Oval 165">
                <a:extLst>
                  <a:ext uri="{FF2B5EF4-FFF2-40B4-BE49-F238E27FC236}">
                    <a16:creationId xmlns:a16="http://schemas.microsoft.com/office/drawing/2014/main" id="{75576122-5A6E-740D-46B8-9D1D796728F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7" name="Oval 166">
                <a:extLst>
                  <a:ext uri="{FF2B5EF4-FFF2-40B4-BE49-F238E27FC236}">
                    <a16:creationId xmlns:a16="http://schemas.microsoft.com/office/drawing/2014/main" id="{6A8C65D2-C49A-8A46-5593-F0B72D999EA1}"/>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8" name="Oval 167">
                <a:extLst>
                  <a:ext uri="{FF2B5EF4-FFF2-40B4-BE49-F238E27FC236}">
                    <a16:creationId xmlns:a16="http://schemas.microsoft.com/office/drawing/2014/main" id="{D1A624B9-40CA-5846-418A-2C5CE30850AF}"/>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69" name="Straight Arrow Connector 168">
                <a:extLst>
                  <a:ext uri="{FF2B5EF4-FFF2-40B4-BE49-F238E27FC236}">
                    <a16:creationId xmlns:a16="http://schemas.microsoft.com/office/drawing/2014/main" id="{31BB3B8C-3D5B-AD65-C26F-1014B7B022CA}"/>
                  </a:ext>
                </a:extLst>
              </p:cNvPr>
              <p:cNvCxnSpPr>
                <a:cxnSpLocks/>
                <a:stCxn id="167"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id="{ED58ECB3-D2D5-DBC4-C879-BC81AFCC2155}"/>
                  </a:ext>
                </a:extLst>
              </p:cNvPr>
              <p:cNvCxnSpPr>
                <a:cxnSpLocks/>
                <a:stCxn id="167" idx="3"/>
                <a:endCxn id="166"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152" name="Group 151">
              <a:extLst>
                <a:ext uri="{FF2B5EF4-FFF2-40B4-BE49-F238E27FC236}">
                  <a16:creationId xmlns:a16="http://schemas.microsoft.com/office/drawing/2014/main" id="{C60FD518-1516-659A-40E8-FA3EFD539716}"/>
                </a:ext>
              </a:extLst>
            </p:cNvPr>
            <p:cNvGrpSpPr/>
            <p:nvPr/>
          </p:nvGrpSpPr>
          <p:grpSpPr>
            <a:xfrm>
              <a:off x="3186618" y="2494902"/>
              <a:ext cx="350874" cy="360389"/>
              <a:chOff x="3195085" y="2057961"/>
              <a:chExt cx="350874" cy="360389"/>
            </a:xfrm>
          </p:grpSpPr>
          <p:sp>
            <p:nvSpPr>
              <p:cNvPr id="160" name="Oval 159">
                <a:extLst>
                  <a:ext uri="{FF2B5EF4-FFF2-40B4-BE49-F238E27FC236}">
                    <a16:creationId xmlns:a16="http://schemas.microsoft.com/office/drawing/2014/main" id="{6843ABA8-FFDD-F7EE-3E14-F2874EBE370D}"/>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1" name="Oval 160">
                <a:extLst>
                  <a:ext uri="{FF2B5EF4-FFF2-40B4-BE49-F238E27FC236}">
                    <a16:creationId xmlns:a16="http://schemas.microsoft.com/office/drawing/2014/main" id="{0266EE74-0247-490E-DBCB-A41021BB87A1}"/>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2" name="Oval 161">
                <a:extLst>
                  <a:ext uri="{FF2B5EF4-FFF2-40B4-BE49-F238E27FC236}">
                    <a16:creationId xmlns:a16="http://schemas.microsoft.com/office/drawing/2014/main" id="{A7940DF6-744D-F14E-D329-C89A6ED07E4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3" name="Oval 162">
                <a:extLst>
                  <a:ext uri="{FF2B5EF4-FFF2-40B4-BE49-F238E27FC236}">
                    <a16:creationId xmlns:a16="http://schemas.microsoft.com/office/drawing/2014/main" id="{CF9B75FB-C73E-4F1B-DB1E-7F43BDAD994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64" name="Straight Arrow Connector 163">
                <a:extLst>
                  <a:ext uri="{FF2B5EF4-FFF2-40B4-BE49-F238E27FC236}">
                    <a16:creationId xmlns:a16="http://schemas.microsoft.com/office/drawing/2014/main" id="{7FE991E3-9FA9-9BD2-0B70-28858527A5AC}"/>
                  </a:ext>
                </a:extLst>
              </p:cNvPr>
              <p:cNvCxnSpPr>
                <a:cxnSpLocks/>
                <a:stCxn id="162"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65" name="Straight Arrow Connector 164">
                <a:extLst>
                  <a:ext uri="{FF2B5EF4-FFF2-40B4-BE49-F238E27FC236}">
                    <a16:creationId xmlns:a16="http://schemas.microsoft.com/office/drawing/2014/main" id="{18EE4E4D-618D-97C7-8213-FA654775591A}"/>
                  </a:ext>
                </a:extLst>
              </p:cNvPr>
              <p:cNvCxnSpPr>
                <a:cxnSpLocks/>
                <a:stCxn id="162" idx="3"/>
                <a:endCxn id="161"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53" name="Oval 152">
              <a:extLst>
                <a:ext uri="{FF2B5EF4-FFF2-40B4-BE49-F238E27FC236}">
                  <a16:creationId xmlns:a16="http://schemas.microsoft.com/office/drawing/2014/main" id="{A609030E-449E-64AC-C34F-303B130D5C62}"/>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4" name="Oval 153">
              <a:extLst>
                <a:ext uri="{FF2B5EF4-FFF2-40B4-BE49-F238E27FC236}">
                  <a16:creationId xmlns:a16="http://schemas.microsoft.com/office/drawing/2014/main" id="{4087D784-EA5A-DB3D-3F41-D0F080B798A6}"/>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5" name="Oval 154">
              <a:extLst>
                <a:ext uri="{FF2B5EF4-FFF2-40B4-BE49-F238E27FC236}">
                  <a16:creationId xmlns:a16="http://schemas.microsoft.com/office/drawing/2014/main" id="{D2D8DF16-0F83-5FE8-0476-4E923246AC99}"/>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6" name="Oval 155">
              <a:extLst>
                <a:ext uri="{FF2B5EF4-FFF2-40B4-BE49-F238E27FC236}">
                  <a16:creationId xmlns:a16="http://schemas.microsoft.com/office/drawing/2014/main" id="{F1B45D69-51D5-F5B1-E4D5-BC8C4F53CCA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7" name="Oval 156">
              <a:extLst>
                <a:ext uri="{FF2B5EF4-FFF2-40B4-BE49-F238E27FC236}">
                  <a16:creationId xmlns:a16="http://schemas.microsoft.com/office/drawing/2014/main" id="{AF6ED2D2-714C-4BDB-5629-D02AB831E69A}"/>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8" name="Oval 157">
              <a:extLst>
                <a:ext uri="{FF2B5EF4-FFF2-40B4-BE49-F238E27FC236}">
                  <a16:creationId xmlns:a16="http://schemas.microsoft.com/office/drawing/2014/main" id="{538A534A-2D86-B1AA-D3F4-AD70F2CE24AD}"/>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9" name="Oval 158">
              <a:extLst>
                <a:ext uri="{FF2B5EF4-FFF2-40B4-BE49-F238E27FC236}">
                  <a16:creationId xmlns:a16="http://schemas.microsoft.com/office/drawing/2014/main" id="{D4E66123-1CF3-AFF1-95EF-8403F3D4819B}"/>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77" name="Freeform: Shape 391">
            <a:extLst>
              <a:ext uri="{FF2B5EF4-FFF2-40B4-BE49-F238E27FC236}">
                <a16:creationId xmlns:a16="http://schemas.microsoft.com/office/drawing/2014/main" id="{9CEDFD64-A171-4DC9-4486-4F786934D5FD}"/>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6" name="Freeform: Shape 392">
            <a:extLst>
              <a:ext uri="{FF2B5EF4-FFF2-40B4-BE49-F238E27FC236}">
                <a16:creationId xmlns:a16="http://schemas.microsoft.com/office/drawing/2014/main" id="{16042A6D-A923-6370-D596-C5D92BC58224}"/>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8" name="Freeform: Shape 405">
            <a:extLst>
              <a:ext uri="{FF2B5EF4-FFF2-40B4-BE49-F238E27FC236}">
                <a16:creationId xmlns:a16="http://schemas.microsoft.com/office/drawing/2014/main" id="{B0E2D672-AE24-D21C-83A3-EEE425B6A571}"/>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1" name="Freeform: Shape 406">
            <a:extLst>
              <a:ext uri="{FF2B5EF4-FFF2-40B4-BE49-F238E27FC236}">
                <a16:creationId xmlns:a16="http://schemas.microsoft.com/office/drawing/2014/main" id="{0A32F5B4-3590-25D0-53D7-3908943B8FDB}"/>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6" name="Freeform: Shape 3">
            <a:extLst>
              <a:ext uri="{FF2B5EF4-FFF2-40B4-BE49-F238E27FC236}">
                <a16:creationId xmlns:a16="http://schemas.microsoft.com/office/drawing/2014/main" id="{E024DA27-B204-989F-7852-E1E3C3C1A9CB}"/>
              </a:ext>
            </a:extLst>
          </p:cNvPr>
          <p:cNvSpPr/>
          <p:nvPr/>
        </p:nvSpPr>
        <p:spPr>
          <a:xfrm>
            <a:off x="2883457" y="2914023"/>
            <a:ext cx="1318809" cy="214274"/>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7" name="Freeform: Shape 5">
            <a:extLst>
              <a:ext uri="{FF2B5EF4-FFF2-40B4-BE49-F238E27FC236}">
                <a16:creationId xmlns:a16="http://schemas.microsoft.com/office/drawing/2014/main" id="{0C00F534-E2F8-B158-D0B7-45CD3AAD2A1D}"/>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8" name="Freeform: Shape 6">
            <a:extLst>
              <a:ext uri="{FF2B5EF4-FFF2-40B4-BE49-F238E27FC236}">
                <a16:creationId xmlns:a16="http://schemas.microsoft.com/office/drawing/2014/main" id="{BE20F62A-7C15-8433-459D-DB20E8935078}"/>
              </a:ext>
            </a:extLst>
          </p:cNvPr>
          <p:cNvSpPr/>
          <p:nvPr/>
        </p:nvSpPr>
        <p:spPr>
          <a:xfrm>
            <a:off x="2909780" y="2916931"/>
            <a:ext cx="1459872" cy="23387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9" name="Freeform: Shape 12">
            <a:extLst>
              <a:ext uri="{FF2B5EF4-FFF2-40B4-BE49-F238E27FC236}">
                <a16:creationId xmlns:a16="http://schemas.microsoft.com/office/drawing/2014/main" id="{68719589-4D26-C070-EA69-3547ADB8915D}"/>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0" name="Freeform: Shape 16">
            <a:extLst>
              <a:ext uri="{FF2B5EF4-FFF2-40B4-BE49-F238E27FC236}">
                <a16:creationId xmlns:a16="http://schemas.microsoft.com/office/drawing/2014/main" id="{7538C36F-F32E-D5B9-CB92-EE03ECA6FC47}"/>
              </a:ext>
            </a:extLst>
          </p:cNvPr>
          <p:cNvSpPr/>
          <p:nvPr/>
        </p:nvSpPr>
        <p:spPr>
          <a:xfrm>
            <a:off x="2911600" y="3170240"/>
            <a:ext cx="1403726" cy="2811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2" name="Freeform: Shape 18">
            <a:extLst>
              <a:ext uri="{FF2B5EF4-FFF2-40B4-BE49-F238E27FC236}">
                <a16:creationId xmlns:a16="http://schemas.microsoft.com/office/drawing/2014/main" id="{A5DA4E33-DAAA-F6EA-B5C1-DC3727912F73}"/>
              </a:ext>
            </a:extLst>
          </p:cNvPr>
          <p:cNvSpPr/>
          <p:nvPr/>
        </p:nvSpPr>
        <p:spPr>
          <a:xfrm flipH="1">
            <a:off x="2805750" y="4390441"/>
            <a:ext cx="1484857"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Freeform: Shape 19">
            <a:extLst>
              <a:ext uri="{FF2B5EF4-FFF2-40B4-BE49-F238E27FC236}">
                <a16:creationId xmlns:a16="http://schemas.microsoft.com/office/drawing/2014/main" id="{C2F58F64-FE20-C95B-7222-B23C3F776A4E}"/>
              </a:ext>
            </a:extLst>
          </p:cNvPr>
          <p:cNvSpPr/>
          <p:nvPr/>
        </p:nvSpPr>
        <p:spPr>
          <a:xfrm flipH="1">
            <a:off x="3143276" y="4379059"/>
            <a:ext cx="1234975" cy="54078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5" name="Freeform: Shape 25">
            <a:extLst>
              <a:ext uri="{FF2B5EF4-FFF2-40B4-BE49-F238E27FC236}">
                <a16:creationId xmlns:a16="http://schemas.microsoft.com/office/drawing/2014/main" id="{B3968DB7-E5B4-4B2F-B596-61515C899896}"/>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8" name="Freeform: Shape 26">
            <a:extLst>
              <a:ext uri="{FF2B5EF4-FFF2-40B4-BE49-F238E27FC236}">
                <a16:creationId xmlns:a16="http://schemas.microsoft.com/office/drawing/2014/main" id="{C2B33DB7-1809-AEEA-7D96-55F9C025DFC2}"/>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9" name="Freeform: Shape 27">
            <a:extLst>
              <a:ext uri="{FF2B5EF4-FFF2-40B4-BE49-F238E27FC236}">
                <a16:creationId xmlns:a16="http://schemas.microsoft.com/office/drawing/2014/main" id="{89C4B7BC-F1F8-CFA5-840B-0A45CC13B008}"/>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2" name="Freeform: Shape 28">
            <a:extLst>
              <a:ext uri="{FF2B5EF4-FFF2-40B4-BE49-F238E27FC236}">
                <a16:creationId xmlns:a16="http://schemas.microsoft.com/office/drawing/2014/main" id="{D4ED00E3-E6BD-FB8B-2A32-C5D29C7CAC38}"/>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6" name="Freeform: Shape 74">
            <a:extLst>
              <a:ext uri="{FF2B5EF4-FFF2-40B4-BE49-F238E27FC236}">
                <a16:creationId xmlns:a16="http://schemas.microsoft.com/office/drawing/2014/main" id="{48AD144C-5EE3-9D49-4E1A-8FE0081B6F05}"/>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7" name="Freeform: Shape 75">
            <a:extLst>
              <a:ext uri="{FF2B5EF4-FFF2-40B4-BE49-F238E27FC236}">
                <a16:creationId xmlns:a16="http://schemas.microsoft.com/office/drawing/2014/main" id="{48875EB0-DDA3-F0E4-11CA-CD9D4CAB4ABA}"/>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8" name="Oval 277">
            <a:extLst>
              <a:ext uri="{FF2B5EF4-FFF2-40B4-BE49-F238E27FC236}">
                <a16:creationId xmlns:a16="http://schemas.microsoft.com/office/drawing/2014/main" id="{EFD35F2B-B062-7722-16FC-C97D4975E29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79" name="Group 278">
            <a:extLst>
              <a:ext uri="{FF2B5EF4-FFF2-40B4-BE49-F238E27FC236}">
                <a16:creationId xmlns:a16="http://schemas.microsoft.com/office/drawing/2014/main" id="{13A0023A-2085-7FD2-36E1-593E35880AB7}"/>
              </a:ext>
            </a:extLst>
          </p:cNvPr>
          <p:cNvGrpSpPr/>
          <p:nvPr/>
        </p:nvGrpSpPr>
        <p:grpSpPr>
          <a:xfrm>
            <a:off x="4066141" y="3416344"/>
            <a:ext cx="1424277" cy="1079520"/>
            <a:chOff x="2542140" y="3416344"/>
            <a:chExt cx="1424277" cy="1079520"/>
          </a:xfrm>
        </p:grpSpPr>
        <p:grpSp>
          <p:nvGrpSpPr>
            <p:cNvPr id="280" name="Group 279">
              <a:extLst>
                <a:ext uri="{FF2B5EF4-FFF2-40B4-BE49-F238E27FC236}">
                  <a16:creationId xmlns:a16="http://schemas.microsoft.com/office/drawing/2014/main" id="{A3B37C97-8019-6F77-8731-9F31BF2468F0}"/>
                </a:ext>
              </a:extLst>
            </p:cNvPr>
            <p:cNvGrpSpPr/>
            <p:nvPr/>
          </p:nvGrpSpPr>
          <p:grpSpPr>
            <a:xfrm>
              <a:off x="2542140" y="3416344"/>
              <a:ext cx="1381499" cy="1079520"/>
              <a:chOff x="2542140" y="3416344"/>
              <a:chExt cx="1381499" cy="1079520"/>
            </a:xfrm>
          </p:grpSpPr>
          <p:sp>
            <p:nvSpPr>
              <p:cNvPr id="310" name="Oval 309">
                <a:extLst>
                  <a:ext uri="{FF2B5EF4-FFF2-40B4-BE49-F238E27FC236}">
                    <a16:creationId xmlns:a16="http://schemas.microsoft.com/office/drawing/2014/main" id="{AF7D1C83-F75C-C045-4C27-C87A06B98BDA}"/>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11" name="Group 310">
                <a:extLst>
                  <a:ext uri="{FF2B5EF4-FFF2-40B4-BE49-F238E27FC236}">
                    <a16:creationId xmlns:a16="http://schemas.microsoft.com/office/drawing/2014/main" id="{D96BE051-EF85-40D3-90C1-73331DCDFE24}"/>
                  </a:ext>
                </a:extLst>
              </p:cNvPr>
              <p:cNvGrpSpPr/>
              <p:nvPr/>
            </p:nvGrpSpPr>
            <p:grpSpPr>
              <a:xfrm>
                <a:off x="3208807" y="3507597"/>
                <a:ext cx="350874" cy="360389"/>
                <a:chOff x="3195085" y="2057961"/>
                <a:chExt cx="350874" cy="360389"/>
              </a:xfrm>
            </p:grpSpPr>
            <p:sp>
              <p:nvSpPr>
                <p:cNvPr id="323" name="Oval 322">
                  <a:extLst>
                    <a:ext uri="{FF2B5EF4-FFF2-40B4-BE49-F238E27FC236}">
                      <a16:creationId xmlns:a16="http://schemas.microsoft.com/office/drawing/2014/main" id="{4391188C-2607-164C-2C30-5431FDBCE4B0}"/>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4" name="Oval 323">
                  <a:extLst>
                    <a:ext uri="{FF2B5EF4-FFF2-40B4-BE49-F238E27FC236}">
                      <a16:creationId xmlns:a16="http://schemas.microsoft.com/office/drawing/2014/main" id="{E61868BB-9ABA-D2A4-06F7-81B32BEB93E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6" name="Oval 325">
                  <a:extLst>
                    <a:ext uri="{FF2B5EF4-FFF2-40B4-BE49-F238E27FC236}">
                      <a16:creationId xmlns:a16="http://schemas.microsoft.com/office/drawing/2014/main" id="{95978620-3CAF-7076-F701-BB8C5D35C18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7" name="Oval 326">
                  <a:extLst>
                    <a:ext uri="{FF2B5EF4-FFF2-40B4-BE49-F238E27FC236}">
                      <a16:creationId xmlns:a16="http://schemas.microsoft.com/office/drawing/2014/main" id="{7227D11B-5492-F1CA-82FB-A347F171F0F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30" name="Straight Arrow Connector 329">
                  <a:extLst>
                    <a:ext uri="{FF2B5EF4-FFF2-40B4-BE49-F238E27FC236}">
                      <a16:creationId xmlns:a16="http://schemas.microsoft.com/office/drawing/2014/main" id="{20116D39-C879-1BBF-5975-919830D3A0DB}"/>
                    </a:ext>
                  </a:extLst>
                </p:cNvPr>
                <p:cNvCxnSpPr>
                  <a:cxnSpLocks/>
                  <a:stCxn id="326" idx="5"/>
                  <a:endCxn id="327"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6" name="Straight Arrow Connector 335">
                  <a:extLst>
                    <a:ext uri="{FF2B5EF4-FFF2-40B4-BE49-F238E27FC236}">
                      <a16:creationId xmlns:a16="http://schemas.microsoft.com/office/drawing/2014/main" id="{4003780E-BE10-8AD4-724F-8F43020342D0}"/>
                    </a:ext>
                  </a:extLst>
                </p:cNvPr>
                <p:cNvCxnSpPr>
                  <a:cxnSpLocks/>
                  <a:stCxn id="326"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a16="http://schemas.microsoft.com/office/drawing/2014/main" id="{9D23D488-8F4B-C23C-F43F-2D65181FFC8B}"/>
                  </a:ext>
                </a:extLst>
              </p:cNvPr>
              <p:cNvGrpSpPr/>
              <p:nvPr/>
            </p:nvGrpSpPr>
            <p:grpSpPr>
              <a:xfrm>
                <a:off x="3677143" y="3977148"/>
                <a:ext cx="246496" cy="256646"/>
                <a:chOff x="3255327" y="2091323"/>
                <a:chExt cx="246496" cy="256646"/>
              </a:xfrm>
            </p:grpSpPr>
            <p:sp>
              <p:nvSpPr>
                <p:cNvPr id="318" name="Oval 317">
                  <a:extLst>
                    <a:ext uri="{FF2B5EF4-FFF2-40B4-BE49-F238E27FC236}">
                      <a16:creationId xmlns:a16="http://schemas.microsoft.com/office/drawing/2014/main" id="{6C78D84D-B8A3-1393-1865-932936C3CC01}"/>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C9C03A4A-794D-07A4-49B1-38BF70F555D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993D0B2E-2C32-750F-2B4D-D822EC32E054}"/>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1" name="Straight Arrow Connector 320">
                  <a:extLst>
                    <a:ext uri="{FF2B5EF4-FFF2-40B4-BE49-F238E27FC236}">
                      <a16:creationId xmlns:a16="http://schemas.microsoft.com/office/drawing/2014/main" id="{C514A3D4-078D-C0D5-5410-F56C7F324406}"/>
                    </a:ext>
                  </a:extLst>
                </p:cNvPr>
                <p:cNvCxnSpPr>
                  <a:cxnSpLocks/>
                  <a:stCxn id="319"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2" name="Straight Arrow Connector 321">
                  <a:extLst>
                    <a:ext uri="{FF2B5EF4-FFF2-40B4-BE49-F238E27FC236}">
                      <a16:creationId xmlns:a16="http://schemas.microsoft.com/office/drawing/2014/main" id="{AECE4A88-3037-ACA5-5095-0292DFB95C76}"/>
                    </a:ext>
                  </a:extLst>
                </p:cNvPr>
                <p:cNvCxnSpPr>
                  <a:cxnSpLocks/>
                  <a:stCxn id="319" idx="3"/>
                  <a:endCxn id="318"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13" name="Oval 312">
                <a:extLst>
                  <a:ext uri="{FF2B5EF4-FFF2-40B4-BE49-F238E27FC236}">
                    <a16:creationId xmlns:a16="http://schemas.microsoft.com/office/drawing/2014/main" id="{01D37FF0-7626-606B-878C-F8CED9D277B0}"/>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1912DA33-E087-6E73-32F8-6C435A0D895F}"/>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2FFD7035-713D-A3AA-B45C-91E9460AAC60}"/>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6" name="Oval 315">
                <a:extLst>
                  <a:ext uri="{FF2B5EF4-FFF2-40B4-BE49-F238E27FC236}">
                    <a16:creationId xmlns:a16="http://schemas.microsoft.com/office/drawing/2014/main" id="{9A3A8771-6663-B301-9913-90C93CDBB754}"/>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7" name="Oval 316">
                <a:extLst>
                  <a:ext uri="{FF2B5EF4-FFF2-40B4-BE49-F238E27FC236}">
                    <a16:creationId xmlns:a16="http://schemas.microsoft.com/office/drawing/2014/main" id="{CCFE9192-9096-AACC-9E70-B2CA4746D1AE}"/>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81" name="Group 280">
              <a:extLst>
                <a:ext uri="{FF2B5EF4-FFF2-40B4-BE49-F238E27FC236}">
                  <a16:creationId xmlns:a16="http://schemas.microsoft.com/office/drawing/2014/main" id="{2168C14B-EC37-E54D-40F5-38891E789812}"/>
                </a:ext>
              </a:extLst>
            </p:cNvPr>
            <p:cNvGrpSpPr/>
            <p:nvPr/>
          </p:nvGrpSpPr>
          <p:grpSpPr>
            <a:xfrm>
              <a:off x="2739654" y="3781125"/>
              <a:ext cx="747402" cy="132635"/>
              <a:chOff x="2879697" y="2486108"/>
              <a:chExt cx="747402" cy="132635"/>
            </a:xfrm>
          </p:grpSpPr>
          <p:sp>
            <p:nvSpPr>
              <p:cNvPr id="308" name="Freeform: Shape 393">
                <a:extLst>
                  <a:ext uri="{FF2B5EF4-FFF2-40B4-BE49-F238E27FC236}">
                    <a16:creationId xmlns:a16="http://schemas.microsoft.com/office/drawing/2014/main" id="{AFDB0EA5-D659-A7DD-2B2C-EE89AF57AB14}"/>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9" name="Freeform: Shape 394">
                <a:extLst>
                  <a:ext uri="{FF2B5EF4-FFF2-40B4-BE49-F238E27FC236}">
                    <a16:creationId xmlns:a16="http://schemas.microsoft.com/office/drawing/2014/main" id="{5BA9CAF8-6B72-272C-E6BC-D3ACD0B41055}"/>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82" name="Group 281">
              <a:extLst>
                <a:ext uri="{FF2B5EF4-FFF2-40B4-BE49-F238E27FC236}">
                  <a16:creationId xmlns:a16="http://schemas.microsoft.com/office/drawing/2014/main" id="{0E4CB047-F866-95DE-4D2C-26B38C12253F}"/>
                </a:ext>
              </a:extLst>
            </p:cNvPr>
            <p:cNvGrpSpPr/>
            <p:nvPr/>
          </p:nvGrpSpPr>
          <p:grpSpPr>
            <a:xfrm>
              <a:off x="2738424" y="3909757"/>
              <a:ext cx="1063751" cy="94682"/>
              <a:chOff x="4768029" y="2603237"/>
              <a:chExt cx="1063751" cy="94682"/>
            </a:xfrm>
          </p:grpSpPr>
          <p:sp>
            <p:nvSpPr>
              <p:cNvPr id="306" name="Freeform: Shape 417">
                <a:extLst>
                  <a:ext uri="{FF2B5EF4-FFF2-40B4-BE49-F238E27FC236}">
                    <a16:creationId xmlns:a16="http://schemas.microsoft.com/office/drawing/2014/main" id="{58668E15-3853-BE66-19AD-913CC5EBCBF6}"/>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7" name="Freeform: Shape 418">
                <a:extLst>
                  <a:ext uri="{FF2B5EF4-FFF2-40B4-BE49-F238E27FC236}">
                    <a16:creationId xmlns:a16="http://schemas.microsoft.com/office/drawing/2014/main" id="{6338096D-2377-2A8B-B083-3C954D893B87}"/>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94" name="Group 293">
              <a:extLst>
                <a:ext uri="{FF2B5EF4-FFF2-40B4-BE49-F238E27FC236}">
                  <a16:creationId xmlns:a16="http://schemas.microsoft.com/office/drawing/2014/main" id="{74C77A47-D074-60B5-9BA3-439839483C0C}"/>
                </a:ext>
              </a:extLst>
            </p:cNvPr>
            <p:cNvGrpSpPr/>
            <p:nvPr/>
          </p:nvGrpSpPr>
          <p:grpSpPr>
            <a:xfrm>
              <a:off x="2774116" y="4217804"/>
              <a:ext cx="1117197" cy="212678"/>
              <a:chOff x="2774116" y="4217804"/>
              <a:chExt cx="1117197" cy="212678"/>
            </a:xfrm>
          </p:grpSpPr>
          <p:sp>
            <p:nvSpPr>
              <p:cNvPr id="303" name="Freeform: Shape 33">
                <a:extLst>
                  <a:ext uri="{FF2B5EF4-FFF2-40B4-BE49-F238E27FC236}">
                    <a16:creationId xmlns:a16="http://schemas.microsoft.com/office/drawing/2014/main" id="{B6A52D08-CF98-B0C8-28C0-9B3245AA6FC5}"/>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Freeform: Shape 34">
                <a:extLst>
                  <a:ext uri="{FF2B5EF4-FFF2-40B4-BE49-F238E27FC236}">
                    <a16:creationId xmlns:a16="http://schemas.microsoft.com/office/drawing/2014/main" id="{B38D5D65-D116-722E-9920-8561A8A0C34C}"/>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5" name="Freeform: Shape 35">
                <a:extLst>
                  <a:ext uri="{FF2B5EF4-FFF2-40B4-BE49-F238E27FC236}">
                    <a16:creationId xmlns:a16="http://schemas.microsoft.com/office/drawing/2014/main" id="{A2577090-F290-11FA-15D6-A0B6F93C5429}"/>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95" name="Freeform: Shape 71">
              <a:extLst>
                <a:ext uri="{FF2B5EF4-FFF2-40B4-BE49-F238E27FC236}">
                  <a16:creationId xmlns:a16="http://schemas.microsoft.com/office/drawing/2014/main" id="{0AD969CE-3570-674A-8461-8C594338EFA3}"/>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96" name="Group 295">
              <a:extLst>
                <a:ext uri="{FF2B5EF4-FFF2-40B4-BE49-F238E27FC236}">
                  <a16:creationId xmlns:a16="http://schemas.microsoft.com/office/drawing/2014/main" id="{DDEBE89D-5559-06C7-3714-2A2FC4BEDC3F}"/>
                </a:ext>
              </a:extLst>
            </p:cNvPr>
            <p:cNvGrpSpPr/>
            <p:nvPr/>
          </p:nvGrpSpPr>
          <p:grpSpPr>
            <a:xfrm>
              <a:off x="3252473" y="3940274"/>
              <a:ext cx="239814" cy="404255"/>
              <a:chOff x="5541091" y="5149144"/>
              <a:chExt cx="239814" cy="404255"/>
            </a:xfrm>
          </p:grpSpPr>
          <p:sp>
            <p:nvSpPr>
              <p:cNvPr id="298" name="Oval 297">
                <a:extLst>
                  <a:ext uri="{FF2B5EF4-FFF2-40B4-BE49-F238E27FC236}">
                    <a16:creationId xmlns:a16="http://schemas.microsoft.com/office/drawing/2014/main" id="{78C5358B-7830-C2F4-F2BC-8A88225616EB}"/>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9" name="Oval 298">
                <a:extLst>
                  <a:ext uri="{FF2B5EF4-FFF2-40B4-BE49-F238E27FC236}">
                    <a16:creationId xmlns:a16="http://schemas.microsoft.com/office/drawing/2014/main" id="{2A50436F-6705-81DC-D003-E2D6F4B24E77}"/>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0" name="Oval 299">
                <a:extLst>
                  <a:ext uri="{FF2B5EF4-FFF2-40B4-BE49-F238E27FC236}">
                    <a16:creationId xmlns:a16="http://schemas.microsoft.com/office/drawing/2014/main" id="{23C11820-14B1-EAFE-2505-01AED2C8893F}"/>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1" name="Freeform: Shape 78">
                <a:extLst>
                  <a:ext uri="{FF2B5EF4-FFF2-40B4-BE49-F238E27FC236}">
                    <a16:creationId xmlns:a16="http://schemas.microsoft.com/office/drawing/2014/main" id="{EDA2E402-4D0F-1D55-C6BC-A5B56E50B3E3}"/>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2" name="Freeform: Shape 79">
                <a:extLst>
                  <a:ext uri="{FF2B5EF4-FFF2-40B4-BE49-F238E27FC236}">
                    <a16:creationId xmlns:a16="http://schemas.microsoft.com/office/drawing/2014/main" id="{42926175-2149-D608-BE9B-CDAC61C49F45}"/>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97" name="Oval 296">
              <a:extLst>
                <a:ext uri="{FF2B5EF4-FFF2-40B4-BE49-F238E27FC236}">
                  <a16:creationId xmlns:a16="http://schemas.microsoft.com/office/drawing/2014/main" id="{4103A960-9B99-EF24-7F00-579D8D840270}"/>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37" name="Group 336">
            <a:extLst>
              <a:ext uri="{FF2B5EF4-FFF2-40B4-BE49-F238E27FC236}">
                <a16:creationId xmlns:a16="http://schemas.microsoft.com/office/drawing/2014/main" id="{D0EF7F3F-381C-1722-103D-630F1C1A91DD}"/>
              </a:ext>
            </a:extLst>
          </p:cNvPr>
          <p:cNvGrpSpPr/>
          <p:nvPr/>
        </p:nvGrpSpPr>
        <p:grpSpPr>
          <a:xfrm>
            <a:off x="4064347" y="3418436"/>
            <a:ext cx="1424277" cy="1079520"/>
            <a:chOff x="2542140" y="3416344"/>
            <a:chExt cx="1424277" cy="1079520"/>
          </a:xfrm>
        </p:grpSpPr>
        <p:grpSp>
          <p:nvGrpSpPr>
            <p:cNvPr id="338" name="Group 337">
              <a:extLst>
                <a:ext uri="{FF2B5EF4-FFF2-40B4-BE49-F238E27FC236}">
                  <a16:creationId xmlns:a16="http://schemas.microsoft.com/office/drawing/2014/main" id="{3D11E7F3-7C49-7C2A-0608-C9B1491E4177}"/>
                </a:ext>
              </a:extLst>
            </p:cNvPr>
            <p:cNvGrpSpPr/>
            <p:nvPr/>
          </p:nvGrpSpPr>
          <p:grpSpPr>
            <a:xfrm>
              <a:off x="2542140" y="3416344"/>
              <a:ext cx="1381499" cy="1079520"/>
              <a:chOff x="2542140" y="3416344"/>
              <a:chExt cx="1381499" cy="1079520"/>
            </a:xfrm>
          </p:grpSpPr>
          <p:sp>
            <p:nvSpPr>
              <p:cNvPr id="387" name="Oval 386">
                <a:extLst>
                  <a:ext uri="{FF2B5EF4-FFF2-40B4-BE49-F238E27FC236}">
                    <a16:creationId xmlns:a16="http://schemas.microsoft.com/office/drawing/2014/main" id="{40B82271-62E0-49F6-EFAE-E049FC86CD2B}"/>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88" name="Group 387">
                <a:extLst>
                  <a:ext uri="{FF2B5EF4-FFF2-40B4-BE49-F238E27FC236}">
                    <a16:creationId xmlns:a16="http://schemas.microsoft.com/office/drawing/2014/main" id="{4091BA3C-F933-96B2-A8D1-69037993D339}"/>
                  </a:ext>
                </a:extLst>
              </p:cNvPr>
              <p:cNvGrpSpPr/>
              <p:nvPr/>
            </p:nvGrpSpPr>
            <p:grpSpPr>
              <a:xfrm>
                <a:off x="3208807" y="3507597"/>
                <a:ext cx="350874" cy="360389"/>
                <a:chOff x="3195085" y="2057961"/>
                <a:chExt cx="350874" cy="360389"/>
              </a:xfrm>
            </p:grpSpPr>
            <p:sp>
              <p:nvSpPr>
                <p:cNvPr id="422" name="Oval 421">
                  <a:extLst>
                    <a:ext uri="{FF2B5EF4-FFF2-40B4-BE49-F238E27FC236}">
                      <a16:creationId xmlns:a16="http://schemas.microsoft.com/office/drawing/2014/main" id="{2F35587E-34C7-E9F2-9509-9D194729107E}"/>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3" name="Oval 422">
                  <a:extLst>
                    <a:ext uri="{FF2B5EF4-FFF2-40B4-BE49-F238E27FC236}">
                      <a16:creationId xmlns:a16="http://schemas.microsoft.com/office/drawing/2014/main" id="{52955ED4-8046-4EF5-E058-E458BA6A3A29}"/>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4" name="Oval 423">
                  <a:extLst>
                    <a:ext uri="{FF2B5EF4-FFF2-40B4-BE49-F238E27FC236}">
                      <a16:creationId xmlns:a16="http://schemas.microsoft.com/office/drawing/2014/main" id="{707D0601-634C-1734-AFE3-121659C79F19}"/>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5" name="Oval 424">
                  <a:extLst>
                    <a:ext uri="{FF2B5EF4-FFF2-40B4-BE49-F238E27FC236}">
                      <a16:creationId xmlns:a16="http://schemas.microsoft.com/office/drawing/2014/main" id="{E2650FDF-50BE-899D-F7D0-CE82FE5431C5}"/>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26" name="Straight Arrow Connector 425">
                  <a:extLst>
                    <a:ext uri="{FF2B5EF4-FFF2-40B4-BE49-F238E27FC236}">
                      <a16:creationId xmlns:a16="http://schemas.microsoft.com/office/drawing/2014/main" id="{FC2BDC55-703D-A716-58A3-D4183B1801C2}"/>
                    </a:ext>
                  </a:extLst>
                </p:cNvPr>
                <p:cNvCxnSpPr>
                  <a:cxnSpLocks/>
                  <a:stCxn id="424" idx="5"/>
                  <a:endCxn id="425"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27" name="Straight Arrow Connector 426">
                  <a:extLst>
                    <a:ext uri="{FF2B5EF4-FFF2-40B4-BE49-F238E27FC236}">
                      <a16:creationId xmlns:a16="http://schemas.microsoft.com/office/drawing/2014/main" id="{88199E55-95C4-2E24-C42C-E2F78D610EE8}"/>
                    </a:ext>
                  </a:extLst>
                </p:cNvPr>
                <p:cNvCxnSpPr>
                  <a:cxnSpLocks/>
                  <a:stCxn id="424"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89" name="Group 388">
                <a:extLst>
                  <a:ext uri="{FF2B5EF4-FFF2-40B4-BE49-F238E27FC236}">
                    <a16:creationId xmlns:a16="http://schemas.microsoft.com/office/drawing/2014/main" id="{B32F0B63-3D31-2EBE-2FD4-C4B4A1E1B3AC}"/>
                  </a:ext>
                </a:extLst>
              </p:cNvPr>
              <p:cNvGrpSpPr/>
              <p:nvPr/>
            </p:nvGrpSpPr>
            <p:grpSpPr>
              <a:xfrm>
                <a:off x="3677143" y="3977148"/>
                <a:ext cx="246496" cy="256646"/>
                <a:chOff x="3255327" y="2091323"/>
                <a:chExt cx="246496" cy="256646"/>
              </a:xfrm>
            </p:grpSpPr>
            <p:sp>
              <p:nvSpPr>
                <p:cNvPr id="408" name="Oval 407">
                  <a:extLst>
                    <a:ext uri="{FF2B5EF4-FFF2-40B4-BE49-F238E27FC236}">
                      <a16:creationId xmlns:a16="http://schemas.microsoft.com/office/drawing/2014/main" id="{CB7CC113-2705-C770-EE58-71F2A6C02295}"/>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Oval 408">
                  <a:extLst>
                    <a:ext uri="{FF2B5EF4-FFF2-40B4-BE49-F238E27FC236}">
                      <a16:creationId xmlns:a16="http://schemas.microsoft.com/office/drawing/2014/main" id="{F5B35D7E-53F7-FEAE-3181-0D2F714CEED5}"/>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0" name="Oval 409">
                  <a:extLst>
                    <a:ext uri="{FF2B5EF4-FFF2-40B4-BE49-F238E27FC236}">
                      <a16:creationId xmlns:a16="http://schemas.microsoft.com/office/drawing/2014/main" id="{293EC5D0-B611-3C48-E9C9-354773139607}"/>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20" name="Straight Arrow Connector 419">
                  <a:extLst>
                    <a:ext uri="{FF2B5EF4-FFF2-40B4-BE49-F238E27FC236}">
                      <a16:creationId xmlns:a16="http://schemas.microsoft.com/office/drawing/2014/main" id="{48DF8951-0983-6E43-4B58-98FA8FD0FD89}"/>
                    </a:ext>
                  </a:extLst>
                </p:cNvPr>
                <p:cNvCxnSpPr>
                  <a:cxnSpLocks/>
                  <a:stCxn id="409"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21" name="Straight Arrow Connector 420">
                  <a:extLst>
                    <a:ext uri="{FF2B5EF4-FFF2-40B4-BE49-F238E27FC236}">
                      <a16:creationId xmlns:a16="http://schemas.microsoft.com/office/drawing/2014/main" id="{0201D82D-7D60-922E-3843-4C2E4DA1B02C}"/>
                    </a:ext>
                  </a:extLst>
                </p:cNvPr>
                <p:cNvCxnSpPr>
                  <a:cxnSpLocks/>
                  <a:stCxn id="409" idx="3"/>
                  <a:endCxn id="408"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90" name="Oval 389">
                <a:extLst>
                  <a:ext uri="{FF2B5EF4-FFF2-40B4-BE49-F238E27FC236}">
                    <a16:creationId xmlns:a16="http://schemas.microsoft.com/office/drawing/2014/main" id="{A14D8AAF-3577-8E0F-3388-D3F34D48F0F9}"/>
                  </a:ext>
                </a:extLst>
              </p:cNvPr>
              <p:cNvSpPr/>
              <p:nvPr/>
            </p:nvSpPr>
            <p:spPr>
              <a:xfrm>
                <a:off x="2760332"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1" name="Oval 390">
                <a:extLst>
                  <a:ext uri="{FF2B5EF4-FFF2-40B4-BE49-F238E27FC236}">
                    <a16:creationId xmlns:a16="http://schemas.microsoft.com/office/drawing/2014/main" id="{0A642A05-3488-28FD-C2B0-ED7DBEBBAE2E}"/>
                  </a:ext>
                </a:extLst>
              </p:cNvPr>
              <p:cNvSpPr/>
              <p:nvPr/>
            </p:nvSpPr>
            <p:spPr>
              <a:xfrm>
                <a:off x="2846201"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3" name="Oval 402">
                <a:extLst>
                  <a:ext uri="{FF2B5EF4-FFF2-40B4-BE49-F238E27FC236}">
                    <a16:creationId xmlns:a16="http://schemas.microsoft.com/office/drawing/2014/main" id="{6B9DEECC-7332-E18A-9FE6-F4C011192D52}"/>
                  </a:ext>
                </a:extLst>
              </p:cNvPr>
              <p:cNvSpPr/>
              <p:nvPr/>
            </p:nvSpPr>
            <p:spPr>
              <a:xfrm>
                <a:off x="2716800" y="3885698"/>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4" name="Oval 403">
                <a:extLst>
                  <a:ext uri="{FF2B5EF4-FFF2-40B4-BE49-F238E27FC236}">
                    <a16:creationId xmlns:a16="http://schemas.microsoft.com/office/drawing/2014/main" id="{599F3C02-57D1-781B-56D8-BC21ED918A3D}"/>
                  </a:ext>
                </a:extLst>
              </p:cNvPr>
              <p:cNvSpPr/>
              <p:nvPr/>
            </p:nvSpPr>
            <p:spPr>
              <a:xfrm>
                <a:off x="2854250" y="389365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5" name="Oval 404">
                <a:extLst>
                  <a:ext uri="{FF2B5EF4-FFF2-40B4-BE49-F238E27FC236}">
                    <a16:creationId xmlns:a16="http://schemas.microsoft.com/office/drawing/2014/main" id="{D136EF9D-1E56-D256-1263-D9D58BEBE142}"/>
                  </a:ext>
                </a:extLst>
              </p:cNvPr>
              <p:cNvSpPr/>
              <p:nvPr/>
            </p:nvSpPr>
            <p:spPr>
              <a:xfrm>
                <a:off x="2787771" y="344409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39" name="Group 338">
              <a:extLst>
                <a:ext uri="{FF2B5EF4-FFF2-40B4-BE49-F238E27FC236}">
                  <a16:creationId xmlns:a16="http://schemas.microsoft.com/office/drawing/2014/main" id="{C974E334-46E6-EB92-D68D-108B4200537C}"/>
                </a:ext>
              </a:extLst>
            </p:cNvPr>
            <p:cNvGrpSpPr/>
            <p:nvPr/>
          </p:nvGrpSpPr>
          <p:grpSpPr>
            <a:xfrm>
              <a:off x="2739654" y="3781125"/>
              <a:ext cx="747402" cy="132635"/>
              <a:chOff x="2879697" y="2486108"/>
              <a:chExt cx="747402" cy="132635"/>
            </a:xfrm>
          </p:grpSpPr>
          <p:sp>
            <p:nvSpPr>
              <p:cNvPr id="385" name="Freeform: Shape 99">
                <a:extLst>
                  <a:ext uri="{FF2B5EF4-FFF2-40B4-BE49-F238E27FC236}">
                    <a16:creationId xmlns:a16="http://schemas.microsoft.com/office/drawing/2014/main" id="{39C11FB9-5388-37CF-D3B5-5B65D0C9C6CD}"/>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6" name="Freeform: Shape 100">
                <a:extLst>
                  <a:ext uri="{FF2B5EF4-FFF2-40B4-BE49-F238E27FC236}">
                    <a16:creationId xmlns:a16="http://schemas.microsoft.com/office/drawing/2014/main" id="{78B344B3-07AD-E334-6347-7B2D07D7A75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40" name="Group 339">
              <a:extLst>
                <a:ext uri="{FF2B5EF4-FFF2-40B4-BE49-F238E27FC236}">
                  <a16:creationId xmlns:a16="http://schemas.microsoft.com/office/drawing/2014/main" id="{FC13A4B1-5B53-9D13-C737-F3EEBEAB1C63}"/>
                </a:ext>
              </a:extLst>
            </p:cNvPr>
            <p:cNvGrpSpPr/>
            <p:nvPr/>
          </p:nvGrpSpPr>
          <p:grpSpPr>
            <a:xfrm>
              <a:off x="2738424" y="3909757"/>
              <a:ext cx="1063751" cy="94682"/>
              <a:chOff x="4768029" y="2603237"/>
              <a:chExt cx="1063751" cy="94682"/>
            </a:xfrm>
          </p:grpSpPr>
          <p:sp>
            <p:nvSpPr>
              <p:cNvPr id="372" name="Freeform: Shape 97">
                <a:extLst>
                  <a:ext uri="{FF2B5EF4-FFF2-40B4-BE49-F238E27FC236}">
                    <a16:creationId xmlns:a16="http://schemas.microsoft.com/office/drawing/2014/main" id="{818E8467-D1CC-0FA1-DF9B-C3F030E38398}"/>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4" name="Freeform: Shape 98">
                <a:extLst>
                  <a:ext uri="{FF2B5EF4-FFF2-40B4-BE49-F238E27FC236}">
                    <a16:creationId xmlns:a16="http://schemas.microsoft.com/office/drawing/2014/main" id="{192011D5-CB5A-1A5F-228B-75B480E1D084}"/>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41" name="Group 340">
              <a:extLst>
                <a:ext uri="{FF2B5EF4-FFF2-40B4-BE49-F238E27FC236}">
                  <a16:creationId xmlns:a16="http://schemas.microsoft.com/office/drawing/2014/main" id="{973821F4-B2B6-C9DB-6457-F229FB5D9F50}"/>
                </a:ext>
              </a:extLst>
            </p:cNvPr>
            <p:cNvGrpSpPr/>
            <p:nvPr/>
          </p:nvGrpSpPr>
          <p:grpSpPr>
            <a:xfrm>
              <a:off x="2774116" y="4217804"/>
              <a:ext cx="1117197" cy="212678"/>
              <a:chOff x="2774116" y="4217804"/>
              <a:chExt cx="1117197" cy="212678"/>
            </a:xfrm>
          </p:grpSpPr>
          <p:sp>
            <p:nvSpPr>
              <p:cNvPr id="369" name="Freeform: Shape 94">
                <a:extLst>
                  <a:ext uri="{FF2B5EF4-FFF2-40B4-BE49-F238E27FC236}">
                    <a16:creationId xmlns:a16="http://schemas.microsoft.com/office/drawing/2014/main" id="{38486643-5B57-FBC0-CB3B-06D0D313E366}"/>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0" name="Freeform: Shape 95">
                <a:extLst>
                  <a:ext uri="{FF2B5EF4-FFF2-40B4-BE49-F238E27FC236}">
                    <a16:creationId xmlns:a16="http://schemas.microsoft.com/office/drawing/2014/main" id="{DE339CBD-9D10-5F0D-C6C2-5C643456B7AE}"/>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1" name="Freeform: Shape 96">
                <a:extLst>
                  <a:ext uri="{FF2B5EF4-FFF2-40B4-BE49-F238E27FC236}">
                    <a16:creationId xmlns:a16="http://schemas.microsoft.com/office/drawing/2014/main" id="{0075822C-AE30-23FC-2D33-316607494991}"/>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42" name="Freeform: Shape 70">
              <a:extLst>
                <a:ext uri="{FF2B5EF4-FFF2-40B4-BE49-F238E27FC236}">
                  <a16:creationId xmlns:a16="http://schemas.microsoft.com/office/drawing/2014/main" id="{4F2F2062-36F5-8C57-CE79-EA2157D8927C}"/>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4" name="Group 353">
              <a:extLst>
                <a:ext uri="{FF2B5EF4-FFF2-40B4-BE49-F238E27FC236}">
                  <a16:creationId xmlns:a16="http://schemas.microsoft.com/office/drawing/2014/main" id="{8B0632C5-495B-3843-20CF-048A4BD1A145}"/>
                </a:ext>
              </a:extLst>
            </p:cNvPr>
            <p:cNvGrpSpPr/>
            <p:nvPr/>
          </p:nvGrpSpPr>
          <p:grpSpPr>
            <a:xfrm>
              <a:off x="3252473" y="3940274"/>
              <a:ext cx="239814" cy="404255"/>
              <a:chOff x="5541091" y="5149144"/>
              <a:chExt cx="239814" cy="404255"/>
            </a:xfrm>
          </p:grpSpPr>
          <p:sp>
            <p:nvSpPr>
              <p:cNvPr id="357" name="Oval 356">
                <a:extLst>
                  <a:ext uri="{FF2B5EF4-FFF2-40B4-BE49-F238E27FC236}">
                    <a16:creationId xmlns:a16="http://schemas.microsoft.com/office/drawing/2014/main" id="{3AA0671B-253C-EB1A-EB1E-E040C984501C}"/>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0" name="Oval 359">
                <a:extLst>
                  <a:ext uri="{FF2B5EF4-FFF2-40B4-BE49-F238E27FC236}">
                    <a16:creationId xmlns:a16="http://schemas.microsoft.com/office/drawing/2014/main" id="{3D19F594-4B29-CCBC-C26A-10D2B8ACBC53}"/>
                  </a:ext>
                </a:extLst>
              </p:cNvPr>
              <p:cNvSpPr/>
              <p:nvPr/>
            </p:nvSpPr>
            <p:spPr>
              <a:xfrm>
                <a:off x="5647734" y="5208359"/>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6" name="Oval 365">
                <a:extLst>
                  <a:ext uri="{FF2B5EF4-FFF2-40B4-BE49-F238E27FC236}">
                    <a16:creationId xmlns:a16="http://schemas.microsoft.com/office/drawing/2014/main" id="{05F9A0C5-105C-64BA-14C7-8AC045C27624}"/>
                  </a:ext>
                </a:extLst>
              </p:cNvPr>
              <p:cNvSpPr/>
              <p:nvPr/>
            </p:nvSpPr>
            <p:spPr>
              <a:xfrm>
                <a:off x="5651406" y="5464551"/>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7" name="Freeform: Shape 92">
                <a:extLst>
                  <a:ext uri="{FF2B5EF4-FFF2-40B4-BE49-F238E27FC236}">
                    <a16:creationId xmlns:a16="http://schemas.microsoft.com/office/drawing/2014/main" id="{00D25AED-5D19-AD81-0378-01C7DE8EDE8F}"/>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8" name="Freeform: Shape 93">
                <a:extLst>
                  <a:ext uri="{FF2B5EF4-FFF2-40B4-BE49-F238E27FC236}">
                    <a16:creationId xmlns:a16="http://schemas.microsoft.com/office/drawing/2014/main" id="{7D54F9F6-20F5-E443-9809-0485AFA3D92D}"/>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56" name="Oval 355">
              <a:extLst>
                <a:ext uri="{FF2B5EF4-FFF2-40B4-BE49-F238E27FC236}">
                  <a16:creationId xmlns:a16="http://schemas.microsoft.com/office/drawing/2014/main" id="{D4748349-B96E-5C89-AC69-83D57D2C507E}"/>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28" name="TextBox 427">
            <a:extLst>
              <a:ext uri="{FF2B5EF4-FFF2-40B4-BE49-F238E27FC236}">
                <a16:creationId xmlns:a16="http://schemas.microsoft.com/office/drawing/2014/main" id="{524DAA33-8FF5-5726-4975-914BB43ED0AF}"/>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429" name="TextBox 428">
            <a:extLst>
              <a:ext uri="{FF2B5EF4-FFF2-40B4-BE49-F238E27FC236}">
                <a16:creationId xmlns:a16="http://schemas.microsoft.com/office/drawing/2014/main" id="{D07AFA63-4ADB-DC76-064B-D481348FB8CE}"/>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430" name="TextBox 429">
            <a:extLst>
              <a:ext uri="{FF2B5EF4-FFF2-40B4-BE49-F238E27FC236}">
                <a16:creationId xmlns:a16="http://schemas.microsoft.com/office/drawing/2014/main" id="{343E05C5-68F0-D691-ACAF-99E0770AEDE7}"/>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431" name="Straight Arrow Connector 430">
            <a:extLst>
              <a:ext uri="{FF2B5EF4-FFF2-40B4-BE49-F238E27FC236}">
                <a16:creationId xmlns:a16="http://schemas.microsoft.com/office/drawing/2014/main" id="{FF8C99A5-75EA-F912-787D-D547DB65FACA}"/>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68633CDD-2274-F158-F2BB-C3E26D477877}"/>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33" name="Straight Arrow Connector 432">
            <a:extLst>
              <a:ext uri="{FF2B5EF4-FFF2-40B4-BE49-F238E27FC236}">
                <a16:creationId xmlns:a16="http://schemas.microsoft.com/office/drawing/2014/main" id="{F8D3853E-47FE-1F15-5681-19CEC19EADB8}"/>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434" name="Oval 433">
            <a:extLst>
              <a:ext uri="{FF2B5EF4-FFF2-40B4-BE49-F238E27FC236}">
                <a16:creationId xmlns:a16="http://schemas.microsoft.com/office/drawing/2014/main" id="{973394E0-DA9C-2B8A-3AA5-439D65D05FB8}"/>
              </a:ext>
            </a:extLst>
          </p:cNvPr>
          <p:cNvSpPr/>
          <p:nvPr/>
        </p:nvSpPr>
        <p:spPr>
          <a:xfrm>
            <a:off x="9155345" y="3495003"/>
            <a:ext cx="350874" cy="360389"/>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35" name="Straight Arrow Connector 434">
            <a:extLst>
              <a:ext uri="{FF2B5EF4-FFF2-40B4-BE49-F238E27FC236}">
                <a16:creationId xmlns:a16="http://schemas.microsoft.com/office/drawing/2014/main" id="{080C8070-79C3-BC6F-0F35-0EB0FE22C811}"/>
              </a:ext>
            </a:extLst>
          </p:cNvPr>
          <p:cNvCxnSpPr>
            <a:cxnSpLocks/>
          </p:cNvCxnSpPr>
          <p:nvPr/>
        </p:nvCxnSpPr>
        <p:spPr>
          <a:xfrm>
            <a:off x="9343714" y="3559585"/>
            <a:ext cx="100081" cy="180127"/>
          </a:xfrm>
          <a:prstGeom prst="straightConnector1">
            <a:avLst/>
          </a:prstGeom>
          <a:ln w="9525">
            <a:solidFill>
              <a:schemeClr val="accent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36" name="Straight Arrow Connector 435">
            <a:extLst>
              <a:ext uri="{FF2B5EF4-FFF2-40B4-BE49-F238E27FC236}">
                <a16:creationId xmlns:a16="http://schemas.microsoft.com/office/drawing/2014/main" id="{F2E9A2C1-0D19-A17D-1159-B7D1D1494029}"/>
              </a:ext>
            </a:extLst>
          </p:cNvPr>
          <p:cNvCxnSpPr>
            <a:cxnSpLocks/>
          </p:cNvCxnSpPr>
          <p:nvPr/>
        </p:nvCxnSpPr>
        <p:spPr>
          <a:xfrm flipH="1">
            <a:off x="9230701" y="3559585"/>
            <a:ext cx="87149" cy="188850"/>
          </a:xfrm>
          <a:prstGeom prst="straightConnector1">
            <a:avLst/>
          </a:prstGeom>
          <a:ln w="9525">
            <a:solidFill>
              <a:schemeClr val="accent6"/>
            </a:solidFill>
            <a:tailEnd type="triangle" w="sm"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107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47"/>
                                        </p:tgtEl>
                                      </p:cBhvr>
                                    </p:animEffect>
                                    <p:set>
                                      <p:cBhvr>
                                        <p:cTn id="7" dur="1" fill="hold">
                                          <p:stCondLst>
                                            <p:cond delay="499"/>
                                          </p:stCondLst>
                                        </p:cTn>
                                        <p:tgtEl>
                                          <p:spTgt spid="4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4"/>
                                        </p:tgtEl>
                                        <p:attrNameLst>
                                          <p:attrName>style.visibility</p:attrName>
                                        </p:attrNameLst>
                                      </p:cBhvr>
                                      <p:to>
                                        <p:strVal val="visible"/>
                                      </p:to>
                                    </p:set>
                                    <p:animEffect transition="in" filter="dissolve">
                                      <p:cBhvr>
                                        <p:cTn id="12" dur="500"/>
                                        <p:tgtEl>
                                          <p:spTgt spid="10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dissolve">
                                      <p:cBhvr>
                                        <p:cTn id="15" dur="500"/>
                                        <p:tgtEl>
                                          <p:spTgt spid="10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6"/>
                                        </p:tgtEl>
                                        <p:attrNameLst>
                                          <p:attrName>style.visibility</p:attrName>
                                        </p:attrNameLst>
                                      </p:cBhvr>
                                      <p:to>
                                        <p:strVal val="visible"/>
                                      </p:to>
                                    </p:set>
                                    <p:animEffect transition="in" filter="dissolve">
                                      <p:cBhvr>
                                        <p:cTn id="18" dur="500"/>
                                        <p:tgtEl>
                                          <p:spTgt spid="10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7"/>
                                        </p:tgtEl>
                                        <p:attrNameLst>
                                          <p:attrName>style.visibility</p:attrName>
                                        </p:attrNameLst>
                                      </p:cBhvr>
                                      <p:to>
                                        <p:strVal val="visible"/>
                                      </p:to>
                                    </p:set>
                                    <p:animEffect transition="in" filter="dissolve">
                                      <p:cBhvr>
                                        <p:cTn id="21" dur="500"/>
                                        <p:tgtEl>
                                          <p:spTgt spid="107"/>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8"/>
                                        </p:tgtEl>
                                        <p:attrNameLst>
                                          <p:attrName>style.visibility</p:attrName>
                                        </p:attrNameLst>
                                      </p:cBhvr>
                                      <p:to>
                                        <p:strVal val="visible"/>
                                      </p:to>
                                    </p:set>
                                    <p:animEffect transition="in" filter="dissolve">
                                      <p:cBhvr>
                                        <p:cTn id="24" dur="500"/>
                                        <p:tgtEl>
                                          <p:spTgt spid="108"/>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9"/>
                                        </p:tgtEl>
                                        <p:attrNameLst>
                                          <p:attrName>style.visibility</p:attrName>
                                        </p:attrNameLst>
                                      </p:cBhvr>
                                      <p:to>
                                        <p:strVal val="visible"/>
                                      </p:to>
                                    </p:set>
                                    <p:animEffect transition="in" filter="dissolve">
                                      <p:cBhvr>
                                        <p:cTn id="27" dur="500"/>
                                        <p:tgtEl>
                                          <p:spTgt spid="109"/>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434"/>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435"/>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4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P spid="105" grpId="0" animBg="1"/>
      <p:bldP spid="106" grpId="0" animBg="1"/>
      <p:bldP spid="107" grpId="0" animBg="1"/>
      <p:bldP spid="108" grpId="0" animBg="1"/>
      <p:bldP spid="109" grpId="0" animBg="1"/>
      <p:bldP spid="434" grpId="0" animBg="1"/>
    </p:bld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7" name="Group 46">
            <a:extLst>
              <a:ext uri="{FF2B5EF4-FFF2-40B4-BE49-F238E27FC236}">
                <a16:creationId xmlns:a16="http://schemas.microsoft.com/office/drawing/2014/main" id="{1802C138-E281-A71E-48EC-A38BA3756400}"/>
              </a:ext>
            </a:extLst>
          </p:cNvPr>
          <p:cNvGrpSpPr/>
          <p:nvPr/>
        </p:nvGrpSpPr>
        <p:grpSpPr>
          <a:xfrm>
            <a:off x="8487978" y="3399864"/>
            <a:ext cx="954356" cy="1079520"/>
            <a:chOff x="6963977" y="3399864"/>
            <a:chExt cx="954356" cy="1079520"/>
          </a:xfrm>
        </p:grpSpPr>
        <p:sp>
          <p:nvSpPr>
            <p:cNvPr id="60" name="Oval 59">
              <a:extLst>
                <a:ext uri="{FF2B5EF4-FFF2-40B4-BE49-F238E27FC236}">
                  <a16:creationId xmlns:a16="http://schemas.microsoft.com/office/drawing/2014/main" id="{8BCCD90C-6638-C92A-E6F6-800B1A796E28}"/>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Oval 73">
              <a:extLst>
                <a:ext uri="{FF2B5EF4-FFF2-40B4-BE49-F238E27FC236}">
                  <a16:creationId xmlns:a16="http://schemas.microsoft.com/office/drawing/2014/main" id="{0AAE8514-4439-0F03-C918-AE0811A00FAB}"/>
                </a:ext>
              </a:extLst>
            </p:cNvPr>
            <p:cNvSpPr/>
            <p:nvPr/>
          </p:nvSpPr>
          <p:spPr>
            <a:xfrm>
              <a:off x="7231597" y="433201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2" name="Oval 101">
              <a:extLst>
                <a:ext uri="{FF2B5EF4-FFF2-40B4-BE49-F238E27FC236}">
                  <a16:creationId xmlns:a16="http://schemas.microsoft.com/office/drawing/2014/main" id="{649F8620-F6CE-8F95-2384-99BE9EB1F70E}"/>
                </a:ext>
              </a:extLst>
            </p:cNvPr>
            <p:cNvSpPr/>
            <p:nvPr/>
          </p:nvSpPr>
          <p:spPr>
            <a:xfrm>
              <a:off x="7230075" y="388169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BC8A352B-5CB7-95B9-3812-D73BCAD3513E}"/>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Freeform: Shape 104">
              <a:extLst>
                <a:ext uri="{FF2B5EF4-FFF2-40B4-BE49-F238E27FC236}">
                  <a16:creationId xmlns:a16="http://schemas.microsoft.com/office/drawing/2014/main" id="{54925715-9A5D-BE9A-6525-FEA81EF931FE}"/>
                </a:ext>
              </a:extLst>
            </p:cNvPr>
            <p:cNvSpPr/>
            <p:nvPr/>
          </p:nvSpPr>
          <p:spPr>
            <a:xfrm>
              <a:off x="7266936" y="3911915"/>
              <a:ext cx="518225" cy="7601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379 w 641450"/>
                <a:gd name="connsiteY0" fmla="*/ 0 h 75394"/>
                <a:gd name="connsiteX1" fmla="*/ 73717 w 641450"/>
                <a:gd name="connsiteY1" fmla="*/ 75362 h 75394"/>
                <a:gd name="connsiteX2" fmla="*/ 318172 w 641450"/>
                <a:gd name="connsiteY2" fmla="*/ 10261 h 75394"/>
                <a:gd name="connsiteX3" fmla="*/ 641450 w 641450"/>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0 w 638071"/>
                <a:gd name="connsiteY0" fmla="*/ 0 h 70338"/>
                <a:gd name="connsiteX1" fmla="*/ 314793 w 638071"/>
                <a:gd name="connsiteY1" fmla="*/ 10261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27998"/>
                <a:gd name="connsiteY0" fmla="*/ 0 h 57714"/>
                <a:gd name="connsiteX1" fmla="*/ 284574 w 627998"/>
                <a:gd name="connsiteY1" fmla="*/ 19728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Lst>
              <a:ahLst/>
              <a:cxnLst>
                <a:cxn ang="0">
                  <a:pos x="connsiteX0" y="connsiteY0"/>
                </a:cxn>
                <a:cxn ang="0">
                  <a:pos x="connsiteX1" y="connsiteY1"/>
                </a:cxn>
                <a:cxn ang="0">
                  <a:pos x="connsiteX2" y="connsiteY2"/>
                </a:cxn>
              </a:cxnLst>
              <a:rect l="l" t="t" r="r" b="b"/>
              <a:pathLst>
                <a:path w="627998" h="57714">
                  <a:moveTo>
                    <a:pt x="0" y="0"/>
                  </a:moveTo>
                  <a:cubicBezTo>
                    <a:pt x="75655" y="43164"/>
                    <a:pt x="198376" y="23783"/>
                    <a:pt x="304721" y="22883"/>
                  </a:cubicBezTo>
                  <a:cubicBezTo>
                    <a:pt x="410229" y="24558"/>
                    <a:pt x="552711" y="5545"/>
                    <a:pt x="627998" y="57714"/>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6" name="Freeform: Shape 105">
              <a:extLst>
                <a:ext uri="{FF2B5EF4-FFF2-40B4-BE49-F238E27FC236}">
                  <a16:creationId xmlns:a16="http://schemas.microsoft.com/office/drawing/2014/main" id="{C20ADEC4-2374-1FB6-8CCE-DA84E0EBD9B9}"/>
                </a:ext>
              </a:extLst>
            </p:cNvPr>
            <p:cNvSpPr/>
            <p:nvPr/>
          </p:nvSpPr>
          <p:spPr>
            <a:xfrm flipH="1">
              <a:off x="7268172" y="4235921"/>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7" name="Freeform: Shape 106">
              <a:extLst>
                <a:ext uri="{FF2B5EF4-FFF2-40B4-BE49-F238E27FC236}">
                  <a16:creationId xmlns:a16="http://schemas.microsoft.com/office/drawing/2014/main" id="{0E5801B3-23D7-6E4A-557B-9FC8BC58BA12}"/>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08" name="Group 107">
              <a:extLst>
                <a:ext uri="{FF2B5EF4-FFF2-40B4-BE49-F238E27FC236}">
                  <a16:creationId xmlns:a16="http://schemas.microsoft.com/office/drawing/2014/main" id="{1910B2F1-66AC-44AD-B116-27A63798EB17}"/>
                </a:ext>
              </a:extLst>
            </p:cNvPr>
            <p:cNvGrpSpPr/>
            <p:nvPr/>
          </p:nvGrpSpPr>
          <p:grpSpPr>
            <a:xfrm>
              <a:off x="7678519" y="3919982"/>
              <a:ext cx="239814" cy="404255"/>
              <a:chOff x="5541091" y="5149144"/>
              <a:chExt cx="239814" cy="404255"/>
            </a:xfrm>
          </p:grpSpPr>
          <p:sp>
            <p:nvSpPr>
              <p:cNvPr id="109" name="Oval 108">
                <a:extLst>
                  <a:ext uri="{FF2B5EF4-FFF2-40B4-BE49-F238E27FC236}">
                    <a16:creationId xmlns:a16="http://schemas.microsoft.com/office/drawing/2014/main" id="{A321F26B-F610-31A0-A4D3-EFB1451FBBF8}"/>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10" name="Oval 109">
                <a:extLst>
                  <a:ext uri="{FF2B5EF4-FFF2-40B4-BE49-F238E27FC236}">
                    <a16:creationId xmlns:a16="http://schemas.microsoft.com/office/drawing/2014/main" id="{2CD64DB4-2DBB-9BB4-7002-C361E2731534}"/>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1" name="Oval 110">
                <a:extLst>
                  <a:ext uri="{FF2B5EF4-FFF2-40B4-BE49-F238E27FC236}">
                    <a16:creationId xmlns:a16="http://schemas.microsoft.com/office/drawing/2014/main" id="{9B192318-66BB-EC27-FBAC-508FA9FAC5D2}"/>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12" name="Freeform: Shape 111">
                <a:extLst>
                  <a:ext uri="{FF2B5EF4-FFF2-40B4-BE49-F238E27FC236}">
                    <a16:creationId xmlns:a16="http://schemas.microsoft.com/office/drawing/2014/main" id="{F470DF34-38FE-5A32-BF50-4B2E47B0025F}"/>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72AD7214-426F-836F-07A9-A81688ABF5A0}"/>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grpSp>
      </p:grpSp>
      <p:sp>
        <p:nvSpPr>
          <p:cNvPr id="55" name="Freeform: Shape 54">
            <a:extLst>
              <a:ext uri="{FF2B5EF4-FFF2-40B4-BE49-F238E27FC236}">
                <a16:creationId xmlns:a16="http://schemas.microsoft.com/office/drawing/2014/main" id="{2E603BAF-7309-D5E4-E705-7E58832A27BD}"/>
              </a:ext>
            </a:extLst>
          </p:cNvPr>
          <p:cNvSpPr/>
          <p:nvPr/>
        </p:nvSpPr>
        <p:spPr>
          <a:xfrm>
            <a:off x="8788284" y="3913236"/>
            <a:ext cx="518225" cy="7601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379 w 641450"/>
              <a:gd name="connsiteY0" fmla="*/ 0 h 75394"/>
              <a:gd name="connsiteX1" fmla="*/ 73717 w 641450"/>
              <a:gd name="connsiteY1" fmla="*/ 75362 h 75394"/>
              <a:gd name="connsiteX2" fmla="*/ 318172 w 641450"/>
              <a:gd name="connsiteY2" fmla="*/ 10261 h 75394"/>
              <a:gd name="connsiteX3" fmla="*/ 641450 w 641450"/>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0 w 638071"/>
              <a:gd name="connsiteY0" fmla="*/ 0 h 70338"/>
              <a:gd name="connsiteX1" fmla="*/ 314793 w 638071"/>
              <a:gd name="connsiteY1" fmla="*/ 10261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27998"/>
              <a:gd name="connsiteY0" fmla="*/ 0 h 57714"/>
              <a:gd name="connsiteX1" fmla="*/ 284574 w 627998"/>
              <a:gd name="connsiteY1" fmla="*/ 19728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Lst>
            <a:ahLst/>
            <a:cxnLst>
              <a:cxn ang="0">
                <a:pos x="connsiteX0" y="connsiteY0"/>
              </a:cxn>
              <a:cxn ang="0">
                <a:pos x="connsiteX1" y="connsiteY1"/>
              </a:cxn>
              <a:cxn ang="0">
                <a:pos x="connsiteX2" y="connsiteY2"/>
              </a:cxn>
            </a:cxnLst>
            <a:rect l="l" t="t" r="r" b="b"/>
            <a:pathLst>
              <a:path w="627998" h="57714">
                <a:moveTo>
                  <a:pt x="0" y="0"/>
                </a:moveTo>
                <a:cubicBezTo>
                  <a:pt x="75655" y="43164"/>
                  <a:pt x="198376" y="23783"/>
                  <a:pt x="304721" y="22883"/>
                </a:cubicBezTo>
                <a:cubicBezTo>
                  <a:pt x="410229" y="24558"/>
                  <a:pt x="552711" y="5545"/>
                  <a:pt x="627998" y="57714"/>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EDBD97B6-5D69-8790-D9D0-35AA5DCBA255}"/>
              </a:ext>
            </a:extLst>
          </p:cNvPr>
          <p:cNvSpPr/>
          <p:nvPr/>
        </p:nvSpPr>
        <p:spPr>
          <a:xfrm flipH="1">
            <a:off x="8789520" y="4237241"/>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40430334-B4BC-51AA-D35F-746292C28663}"/>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8" name="Title 1">
                <a:extLst>
                  <a:ext uri="{FF2B5EF4-FFF2-40B4-BE49-F238E27FC236}">
                    <a16:creationId xmlns:a16="http://schemas.microsoft.com/office/drawing/2014/main" id="{40430334-B4BC-51AA-D35F-746292C28663}"/>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920A4AC5-C78B-06F1-11B2-D3E906B664C6}"/>
              </a:ext>
            </a:extLst>
          </p:cNvPr>
          <p:cNvSpPr>
            <a:spLocks noGrp="1"/>
          </p:cNvSpPr>
          <p:nvPr>
            <p:ph type="sldNum" sz="quarter" idx="12"/>
          </p:nvPr>
        </p:nvSpPr>
        <p:spPr/>
        <p:txBody>
          <a:bodyPr/>
          <a:lstStyle/>
          <a:p>
            <a:fld id="{F554FE33-57BC-AC46-850E-1C1298FC3260}" type="slidenum">
              <a:rPr lang="en-US" smtClean="0"/>
              <a:t>41</a:t>
            </a:fld>
            <a:endParaRPr lang="en-US"/>
          </a:p>
        </p:txBody>
      </p:sp>
      <p:sp>
        <p:nvSpPr>
          <p:cNvPr id="3" name="Freeform: Shape 89">
            <a:extLst>
              <a:ext uri="{FF2B5EF4-FFF2-40B4-BE49-F238E27FC236}">
                <a16:creationId xmlns:a16="http://schemas.microsoft.com/office/drawing/2014/main" id="{BB65C91A-8E17-1364-4460-B3C394D55F65}"/>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 name="Oval 4">
            <a:extLst>
              <a:ext uri="{FF2B5EF4-FFF2-40B4-BE49-F238E27FC236}">
                <a16:creationId xmlns:a16="http://schemas.microsoft.com/office/drawing/2014/main" id="{EC821E31-4D0F-E037-35F8-55DDE2DB2F21}"/>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3E399445-272C-AE53-F67A-A5FE35F3BC70}"/>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 name="Straight Arrow Connector 9">
            <a:extLst>
              <a:ext uri="{FF2B5EF4-FFF2-40B4-BE49-F238E27FC236}">
                <a16:creationId xmlns:a16="http://schemas.microsoft.com/office/drawing/2014/main" id="{97AC174B-FC2D-087F-8AAF-DD74580817AE}"/>
              </a:ext>
            </a:extLst>
          </p:cNvPr>
          <p:cNvCxnSpPr>
            <a:cxnSpLocks/>
            <a:stCxn id="9" idx="4"/>
            <a:endCxn id="131"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B4DA4722-7510-F6C5-847F-A351B32BF4E5}"/>
              </a:ext>
            </a:extLst>
          </p:cNvPr>
          <p:cNvCxnSpPr>
            <a:cxnSpLocks/>
            <a:stCxn id="5" idx="4"/>
            <a:endCxn id="31"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9F61D450-BB4C-6C9B-C240-C7499A101BC5}"/>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131" name="TextBox 130">
            <a:extLst>
              <a:ext uri="{FF2B5EF4-FFF2-40B4-BE49-F238E27FC236}">
                <a16:creationId xmlns:a16="http://schemas.microsoft.com/office/drawing/2014/main" id="{51AAC228-7172-8867-9554-0408BA9BC997}"/>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32" name="Oval 131">
            <a:extLst>
              <a:ext uri="{FF2B5EF4-FFF2-40B4-BE49-F238E27FC236}">
                <a16:creationId xmlns:a16="http://schemas.microsoft.com/office/drawing/2014/main" id="{98E3B7E2-4B9C-C746-5A34-BB14D5E668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3" name="Oval 132">
            <a:extLst>
              <a:ext uri="{FF2B5EF4-FFF2-40B4-BE49-F238E27FC236}">
                <a16:creationId xmlns:a16="http://schemas.microsoft.com/office/drawing/2014/main" id="{86EB283D-C73F-0953-4FFF-6A4F1849D021}"/>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4" name="Group 133">
            <a:extLst>
              <a:ext uri="{FF2B5EF4-FFF2-40B4-BE49-F238E27FC236}">
                <a16:creationId xmlns:a16="http://schemas.microsoft.com/office/drawing/2014/main" id="{A9C615FC-7F5C-12A2-812C-C12DC189E2DA}"/>
              </a:ext>
            </a:extLst>
          </p:cNvPr>
          <p:cNvGrpSpPr/>
          <p:nvPr/>
        </p:nvGrpSpPr>
        <p:grpSpPr>
          <a:xfrm>
            <a:off x="4052419" y="1966708"/>
            <a:ext cx="1425635" cy="1079520"/>
            <a:chOff x="2528418" y="1966708"/>
            <a:chExt cx="1425635" cy="1079520"/>
          </a:xfrm>
        </p:grpSpPr>
        <p:sp>
          <p:nvSpPr>
            <p:cNvPr id="135" name="Oval 134">
              <a:extLst>
                <a:ext uri="{FF2B5EF4-FFF2-40B4-BE49-F238E27FC236}">
                  <a16:creationId xmlns:a16="http://schemas.microsoft.com/office/drawing/2014/main" id="{F1F258B6-470A-BC35-735C-8837B8A8A653}"/>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6" name="Oval 135">
              <a:extLst>
                <a:ext uri="{FF2B5EF4-FFF2-40B4-BE49-F238E27FC236}">
                  <a16:creationId xmlns:a16="http://schemas.microsoft.com/office/drawing/2014/main" id="{14E67A42-2E60-2351-7435-C30907B35C12}"/>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7" name="Group 136">
              <a:extLst>
                <a:ext uri="{FF2B5EF4-FFF2-40B4-BE49-F238E27FC236}">
                  <a16:creationId xmlns:a16="http://schemas.microsoft.com/office/drawing/2014/main" id="{8F38FB65-BDA6-4B2A-6ACB-32BB50B81532}"/>
                </a:ext>
              </a:extLst>
            </p:cNvPr>
            <p:cNvGrpSpPr/>
            <p:nvPr/>
          </p:nvGrpSpPr>
          <p:grpSpPr>
            <a:xfrm>
              <a:off x="3195085" y="2057961"/>
              <a:ext cx="350874" cy="360389"/>
              <a:chOff x="3195085" y="2057961"/>
              <a:chExt cx="350874" cy="360389"/>
            </a:xfrm>
          </p:grpSpPr>
          <p:sp>
            <p:nvSpPr>
              <p:cNvPr id="166" name="Oval 165">
                <a:extLst>
                  <a:ext uri="{FF2B5EF4-FFF2-40B4-BE49-F238E27FC236}">
                    <a16:creationId xmlns:a16="http://schemas.microsoft.com/office/drawing/2014/main" id="{DEADF249-A33A-180A-6CA0-FB137E6CD76B}"/>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7" name="Oval 166">
                <a:extLst>
                  <a:ext uri="{FF2B5EF4-FFF2-40B4-BE49-F238E27FC236}">
                    <a16:creationId xmlns:a16="http://schemas.microsoft.com/office/drawing/2014/main" id="{529AE331-1463-0BFA-D4AE-1B5FA70754E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8" name="Oval 167">
                <a:extLst>
                  <a:ext uri="{FF2B5EF4-FFF2-40B4-BE49-F238E27FC236}">
                    <a16:creationId xmlns:a16="http://schemas.microsoft.com/office/drawing/2014/main" id="{B4661940-F00F-256D-7E05-461397F48E9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9" name="Oval 168">
                <a:extLst>
                  <a:ext uri="{FF2B5EF4-FFF2-40B4-BE49-F238E27FC236}">
                    <a16:creationId xmlns:a16="http://schemas.microsoft.com/office/drawing/2014/main" id="{233F88B2-40FE-73E2-9EC5-3FA490C48D78}"/>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70" name="Straight Arrow Connector 169">
                <a:extLst>
                  <a:ext uri="{FF2B5EF4-FFF2-40B4-BE49-F238E27FC236}">
                    <a16:creationId xmlns:a16="http://schemas.microsoft.com/office/drawing/2014/main" id="{FDAE961E-6979-4C4D-8F48-0A7A5DE9A834}"/>
                  </a:ext>
                </a:extLst>
              </p:cNvPr>
              <p:cNvCxnSpPr>
                <a:cxnSpLocks/>
                <a:stCxn id="168" idx="5"/>
                <a:endCxn id="169"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71" name="Straight Arrow Connector 170">
                <a:extLst>
                  <a:ext uri="{FF2B5EF4-FFF2-40B4-BE49-F238E27FC236}">
                    <a16:creationId xmlns:a16="http://schemas.microsoft.com/office/drawing/2014/main" id="{78B54D21-BE79-EDEC-3FB5-C71C45470348}"/>
                  </a:ext>
                </a:extLst>
              </p:cNvPr>
              <p:cNvCxnSpPr>
                <a:cxnSpLocks/>
                <a:stCxn id="168"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138" name="Group 137">
              <a:extLst>
                <a:ext uri="{FF2B5EF4-FFF2-40B4-BE49-F238E27FC236}">
                  <a16:creationId xmlns:a16="http://schemas.microsoft.com/office/drawing/2014/main" id="{8A87B558-5777-3383-4282-9AC8A8F298CE}"/>
                </a:ext>
              </a:extLst>
            </p:cNvPr>
            <p:cNvGrpSpPr/>
            <p:nvPr/>
          </p:nvGrpSpPr>
          <p:grpSpPr>
            <a:xfrm>
              <a:off x="3663421" y="2527512"/>
              <a:ext cx="246496" cy="256646"/>
              <a:chOff x="3255327" y="2091323"/>
              <a:chExt cx="246496" cy="256646"/>
            </a:xfrm>
          </p:grpSpPr>
          <p:sp>
            <p:nvSpPr>
              <p:cNvPr id="161" name="Oval 160">
                <a:extLst>
                  <a:ext uri="{FF2B5EF4-FFF2-40B4-BE49-F238E27FC236}">
                    <a16:creationId xmlns:a16="http://schemas.microsoft.com/office/drawing/2014/main" id="{00153751-D3D0-8AED-B4C6-B553CE2B78F4}"/>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2" name="Oval 161">
                <a:extLst>
                  <a:ext uri="{FF2B5EF4-FFF2-40B4-BE49-F238E27FC236}">
                    <a16:creationId xmlns:a16="http://schemas.microsoft.com/office/drawing/2014/main" id="{6A0832C8-1E0C-0953-364B-E3184C3520F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3" name="Oval 162">
                <a:extLst>
                  <a:ext uri="{FF2B5EF4-FFF2-40B4-BE49-F238E27FC236}">
                    <a16:creationId xmlns:a16="http://schemas.microsoft.com/office/drawing/2014/main" id="{19B67C37-2B38-B7E0-E7FB-8B8BC01FCBC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64" name="Straight Arrow Connector 163">
                <a:extLst>
                  <a:ext uri="{FF2B5EF4-FFF2-40B4-BE49-F238E27FC236}">
                    <a16:creationId xmlns:a16="http://schemas.microsoft.com/office/drawing/2014/main" id="{407AEAB0-1EE2-7BE5-16E7-E995920AAA92}"/>
                  </a:ext>
                </a:extLst>
              </p:cNvPr>
              <p:cNvCxnSpPr>
                <a:cxnSpLocks/>
                <a:stCxn id="162"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65" name="Straight Arrow Connector 164">
                <a:extLst>
                  <a:ext uri="{FF2B5EF4-FFF2-40B4-BE49-F238E27FC236}">
                    <a16:creationId xmlns:a16="http://schemas.microsoft.com/office/drawing/2014/main" id="{E8CAA195-7250-161E-7B22-D2A7219AB932}"/>
                  </a:ext>
                </a:extLst>
              </p:cNvPr>
              <p:cNvCxnSpPr>
                <a:cxnSpLocks/>
                <a:stCxn id="162" idx="3"/>
                <a:endCxn id="161"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139" name="Group 138">
              <a:extLst>
                <a:ext uri="{FF2B5EF4-FFF2-40B4-BE49-F238E27FC236}">
                  <a16:creationId xmlns:a16="http://schemas.microsoft.com/office/drawing/2014/main" id="{E951C75F-07C7-9DAD-2718-2875CD98498F}"/>
                </a:ext>
              </a:extLst>
            </p:cNvPr>
            <p:cNvGrpSpPr/>
            <p:nvPr/>
          </p:nvGrpSpPr>
          <p:grpSpPr>
            <a:xfrm>
              <a:off x="3186618" y="2494902"/>
              <a:ext cx="350874" cy="360389"/>
              <a:chOff x="3195085" y="2057961"/>
              <a:chExt cx="350874" cy="360389"/>
            </a:xfrm>
          </p:grpSpPr>
          <p:sp>
            <p:nvSpPr>
              <p:cNvPr id="155" name="Oval 154">
                <a:extLst>
                  <a:ext uri="{FF2B5EF4-FFF2-40B4-BE49-F238E27FC236}">
                    <a16:creationId xmlns:a16="http://schemas.microsoft.com/office/drawing/2014/main" id="{DA58E10F-7154-C095-25B9-8516AF6C802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6" name="Oval 155">
                <a:extLst>
                  <a:ext uri="{FF2B5EF4-FFF2-40B4-BE49-F238E27FC236}">
                    <a16:creationId xmlns:a16="http://schemas.microsoft.com/office/drawing/2014/main" id="{459B5339-FCD0-A343-8F18-0793F7C8AAC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7" name="Oval 156">
                <a:extLst>
                  <a:ext uri="{FF2B5EF4-FFF2-40B4-BE49-F238E27FC236}">
                    <a16:creationId xmlns:a16="http://schemas.microsoft.com/office/drawing/2014/main" id="{80E8B17D-1F56-E44D-8626-3C584E74485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8" name="Oval 157">
                <a:extLst>
                  <a:ext uri="{FF2B5EF4-FFF2-40B4-BE49-F238E27FC236}">
                    <a16:creationId xmlns:a16="http://schemas.microsoft.com/office/drawing/2014/main" id="{2130CE7E-BA4E-081E-7E1D-BB0BF327F21E}"/>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59" name="Straight Arrow Connector 158">
                <a:extLst>
                  <a:ext uri="{FF2B5EF4-FFF2-40B4-BE49-F238E27FC236}">
                    <a16:creationId xmlns:a16="http://schemas.microsoft.com/office/drawing/2014/main" id="{6F8C7EFD-FA22-8403-468F-898D29F34A23}"/>
                  </a:ext>
                </a:extLst>
              </p:cNvPr>
              <p:cNvCxnSpPr>
                <a:cxnSpLocks/>
                <a:stCxn id="157"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60" name="Straight Arrow Connector 159">
                <a:extLst>
                  <a:ext uri="{FF2B5EF4-FFF2-40B4-BE49-F238E27FC236}">
                    <a16:creationId xmlns:a16="http://schemas.microsoft.com/office/drawing/2014/main" id="{89E437B3-BE4A-0F36-9A82-DF40D7D255B4}"/>
                  </a:ext>
                </a:extLst>
              </p:cNvPr>
              <p:cNvCxnSpPr>
                <a:cxnSpLocks/>
                <a:stCxn id="157" idx="3"/>
                <a:endCxn id="156"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40" name="Oval 139">
              <a:extLst>
                <a:ext uri="{FF2B5EF4-FFF2-40B4-BE49-F238E27FC236}">
                  <a16:creationId xmlns:a16="http://schemas.microsoft.com/office/drawing/2014/main" id="{F3DC97D7-0639-CD0D-9682-145FC1DEFBC6}"/>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1" name="Oval 140">
              <a:extLst>
                <a:ext uri="{FF2B5EF4-FFF2-40B4-BE49-F238E27FC236}">
                  <a16:creationId xmlns:a16="http://schemas.microsoft.com/office/drawing/2014/main" id="{F005A313-B2A1-2D39-14C5-1B3FABA8C6F4}"/>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0" name="Oval 149">
              <a:extLst>
                <a:ext uri="{FF2B5EF4-FFF2-40B4-BE49-F238E27FC236}">
                  <a16:creationId xmlns:a16="http://schemas.microsoft.com/office/drawing/2014/main" id="{7274F708-C466-C57D-B5A4-31F55130CD9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1" name="Oval 150">
              <a:extLst>
                <a:ext uri="{FF2B5EF4-FFF2-40B4-BE49-F238E27FC236}">
                  <a16:creationId xmlns:a16="http://schemas.microsoft.com/office/drawing/2014/main" id="{6FA04FCA-44CC-DB78-2A2B-63F4DF06C804}"/>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2" name="Oval 151">
              <a:extLst>
                <a:ext uri="{FF2B5EF4-FFF2-40B4-BE49-F238E27FC236}">
                  <a16:creationId xmlns:a16="http://schemas.microsoft.com/office/drawing/2014/main" id="{5F231D07-9B8D-5BDE-3487-AD8A2B7CDE04}"/>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3" name="Oval 152">
              <a:extLst>
                <a:ext uri="{FF2B5EF4-FFF2-40B4-BE49-F238E27FC236}">
                  <a16:creationId xmlns:a16="http://schemas.microsoft.com/office/drawing/2014/main" id="{B9F7DE1D-0F63-4936-C1DF-537BBCFFEB1A}"/>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4" name="Oval 153">
              <a:extLst>
                <a:ext uri="{FF2B5EF4-FFF2-40B4-BE49-F238E27FC236}">
                  <a16:creationId xmlns:a16="http://schemas.microsoft.com/office/drawing/2014/main" id="{57306C16-5C2D-3C9D-BB4C-DB31072F18A0}"/>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72" name="Freeform: Shape 391">
            <a:extLst>
              <a:ext uri="{FF2B5EF4-FFF2-40B4-BE49-F238E27FC236}">
                <a16:creationId xmlns:a16="http://schemas.microsoft.com/office/drawing/2014/main" id="{53EF93EB-F3E3-6DE6-7917-40606C9E915E}"/>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3" name="Freeform: Shape 392">
            <a:extLst>
              <a:ext uri="{FF2B5EF4-FFF2-40B4-BE49-F238E27FC236}">
                <a16:creationId xmlns:a16="http://schemas.microsoft.com/office/drawing/2014/main" id="{0A8A78D5-95B0-5B79-E8C6-E6C8D80126B0}"/>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4" name="Freeform: Shape 405">
            <a:extLst>
              <a:ext uri="{FF2B5EF4-FFF2-40B4-BE49-F238E27FC236}">
                <a16:creationId xmlns:a16="http://schemas.microsoft.com/office/drawing/2014/main" id="{F56F0AA3-F0F8-2BBA-CE3C-256E9E0BE6CF}"/>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5" name="Freeform: Shape 406">
            <a:extLst>
              <a:ext uri="{FF2B5EF4-FFF2-40B4-BE49-F238E27FC236}">
                <a16:creationId xmlns:a16="http://schemas.microsoft.com/office/drawing/2014/main" id="{AF8E5E7A-B59B-17B5-E07B-6BE121F69F2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6" name="Freeform: Shape 3">
            <a:extLst>
              <a:ext uri="{FF2B5EF4-FFF2-40B4-BE49-F238E27FC236}">
                <a16:creationId xmlns:a16="http://schemas.microsoft.com/office/drawing/2014/main" id="{6A5EF543-B8EC-6FCC-3B6B-C926519616BB}"/>
              </a:ext>
            </a:extLst>
          </p:cNvPr>
          <p:cNvSpPr/>
          <p:nvPr/>
        </p:nvSpPr>
        <p:spPr>
          <a:xfrm>
            <a:off x="2883457" y="2914023"/>
            <a:ext cx="1318809" cy="214274"/>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7" name="Freeform: Shape 5">
            <a:extLst>
              <a:ext uri="{FF2B5EF4-FFF2-40B4-BE49-F238E27FC236}">
                <a16:creationId xmlns:a16="http://schemas.microsoft.com/office/drawing/2014/main" id="{D5CD3519-8D1F-5684-ECC7-89F6CDA3EC2F}"/>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6" name="Freeform: Shape 6">
            <a:extLst>
              <a:ext uri="{FF2B5EF4-FFF2-40B4-BE49-F238E27FC236}">
                <a16:creationId xmlns:a16="http://schemas.microsoft.com/office/drawing/2014/main" id="{71C16CBC-1B97-2A7E-D7E6-B8065D3A5B5B}"/>
              </a:ext>
            </a:extLst>
          </p:cNvPr>
          <p:cNvSpPr/>
          <p:nvPr/>
        </p:nvSpPr>
        <p:spPr>
          <a:xfrm>
            <a:off x="2909780" y="2916931"/>
            <a:ext cx="1459872" cy="23387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8" name="Freeform: Shape 12">
            <a:extLst>
              <a:ext uri="{FF2B5EF4-FFF2-40B4-BE49-F238E27FC236}">
                <a16:creationId xmlns:a16="http://schemas.microsoft.com/office/drawing/2014/main" id="{6B89ECE4-9C36-68C4-C6A8-789BEC00E6FD}"/>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1" name="Freeform: Shape 16">
            <a:extLst>
              <a:ext uri="{FF2B5EF4-FFF2-40B4-BE49-F238E27FC236}">
                <a16:creationId xmlns:a16="http://schemas.microsoft.com/office/drawing/2014/main" id="{0B56D5DB-C8BA-7BB0-1A51-FB8A4F93151B}"/>
              </a:ext>
            </a:extLst>
          </p:cNvPr>
          <p:cNvSpPr/>
          <p:nvPr/>
        </p:nvSpPr>
        <p:spPr>
          <a:xfrm>
            <a:off x="2911600" y="3170240"/>
            <a:ext cx="1403726" cy="2811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6" name="Freeform: Shape 18">
            <a:extLst>
              <a:ext uri="{FF2B5EF4-FFF2-40B4-BE49-F238E27FC236}">
                <a16:creationId xmlns:a16="http://schemas.microsoft.com/office/drawing/2014/main" id="{E1B90DA7-6258-DF79-142E-84031F576C36}"/>
              </a:ext>
            </a:extLst>
          </p:cNvPr>
          <p:cNvSpPr/>
          <p:nvPr/>
        </p:nvSpPr>
        <p:spPr>
          <a:xfrm flipH="1">
            <a:off x="2805750" y="4390441"/>
            <a:ext cx="1484857"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7" name="Freeform: Shape 19">
            <a:extLst>
              <a:ext uri="{FF2B5EF4-FFF2-40B4-BE49-F238E27FC236}">
                <a16:creationId xmlns:a16="http://schemas.microsoft.com/office/drawing/2014/main" id="{F0E3C38D-4903-C859-D44E-3A78B5D8A2F1}"/>
              </a:ext>
            </a:extLst>
          </p:cNvPr>
          <p:cNvSpPr/>
          <p:nvPr/>
        </p:nvSpPr>
        <p:spPr>
          <a:xfrm flipH="1">
            <a:off x="3143276" y="4379059"/>
            <a:ext cx="1234975" cy="54078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8" name="Freeform: Shape 25">
            <a:extLst>
              <a:ext uri="{FF2B5EF4-FFF2-40B4-BE49-F238E27FC236}">
                <a16:creationId xmlns:a16="http://schemas.microsoft.com/office/drawing/2014/main" id="{4AF2E2AE-6FC2-C537-F4A4-B65B62A36C49}"/>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9" name="Freeform: Shape 26">
            <a:extLst>
              <a:ext uri="{FF2B5EF4-FFF2-40B4-BE49-F238E27FC236}">
                <a16:creationId xmlns:a16="http://schemas.microsoft.com/office/drawing/2014/main" id="{A51D2E9E-0247-D76B-0665-90FBFDA93248}"/>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0" name="Freeform: Shape 27">
            <a:extLst>
              <a:ext uri="{FF2B5EF4-FFF2-40B4-BE49-F238E27FC236}">
                <a16:creationId xmlns:a16="http://schemas.microsoft.com/office/drawing/2014/main" id="{4CD879E8-CE24-C7C5-CEA1-53820FB45CA6}"/>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2" name="Freeform: Shape 28">
            <a:extLst>
              <a:ext uri="{FF2B5EF4-FFF2-40B4-BE49-F238E27FC236}">
                <a16:creationId xmlns:a16="http://schemas.microsoft.com/office/drawing/2014/main" id="{B255966A-ACED-B8B8-DBBA-FDB5E25F0660}"/>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Freeform: Shape 74">
            <a:extLst>
              <a:ext uri="{FF2B5EF4-FFF2-40B4-BE49-F238E27FC236}">
                <a16:creationId xmlns:a16="http://schemas.microsoft.com/office/drawing/2014/main" id="{EDECF012-2E7C-BFB4-DFE3-12319870FC87}"/>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5" name="Freeform: Shape 75">
            <a:extLst>
              <a:ext uri="{FF2B5EF4-FFF2-40B4-BE49-F238E27FC236}">
                <a16:creationId xmlns:a16="http://schemas.microsoft.com/office/drawing/2014/main" id="{729F7B75-EF88-A2F3-C90A-B3817312632A}"/>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8" name="Oval 267">
            <a:extLst>
              <a:ext uri="{FF2B5EF4-FFF2-40B4-BE49-F238E27FC236}">
                <a16:creationId xmlns:a16="http://schemas.microsoft.com/office/drawing/2014/main" id="{90FA976E-DE44-19D0-9ED7-0B8C1F522444}"/>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9" name="Group 268">
            <a:extLst>
              <a:ext uri="{FF2B5EF4-FFF2-40B4-BE49-F238E27FC236}">
                <a16:creationId xmlns:a16="http://schemas.microsoft.com/office/drawing/2014/main" id="{5A1D06AC-8916-8146-98C5-4617EDD59A63}"/>
              </a:ext>
            </a:extLst>
          </p:cNvPr>
          <p:cNvGrpSpPr/>
          <p:nvPr/>
        </p:nvGrpSpPr>
        <p:grpSpPr>
          <a:xfrm>
            <a:off x="4066141" y="3416344"/>
            <a:ext cx="1424277" cy="1079520"/>
            <a:chOff x="2542140" y="3416344"/>
            <a:chExt cx="1424277" cy="1079520"/>
          </a:xfrm>
        </p:grpSpPr>
        <p:grpSp>
          <p:nvGrpSpPr>
            <p:cNvPr id="272" name="Group 271">
              <a:extLst>
                <a:ext uri="{FF2B5EF4-FFF2-40B4-BE49-F238E27FC236}">
                  <a16:creationId xmlns:a16="http://schemas.microsoft.com/office/drawing/2014/main" id="{41907F37-3AF0-7635-687C-3D7172F13DFE}"/>
                </a:ext>
              </a:extLst>
            </p:cNvPr>
            <p:cNvGrpSpPr/>
            <p:nvPr/>
          </p:nvGrpSpPr>
          <p:grpSpPr>
            <a:xfrm>
              <a:off x="2542140" y="3416344"/>
              <a:ext cx="1381499" cy="1079520"/>
              <a:chOff x="2542140" y="3416344"/>
              <a:chExt cx="1381499" cy="1079520"/>
            </a:xfrm>
          </p:grpSpPr>
          <p:sp>
            <p:nvSpPr>
              <p:cNvPr id="305" name="Oval 304">
                <a:extLst>
                  <a:ext uri="{FF2B5EF4-FFF2-40B4-BE49-F238E27FC236}">
                    <a16:creationId xmlns:a16="http://schemas.microsoft.com/office/drawing/2014/main" id="{D7FFE43D-4FA3-BD25-8705-F3A362E4DF9A}"/>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06" name="Group 305">
                <a:extLst>
                  <a:ext uri="{FF2B5EF4-FFF2-40B4-BE49-F238E27FC236}">
                    <a16:creationId xmlns:a16="http://schemas.microsoft.com/office/drawing/2014/main" id="{5337F9C1-A102-0AE7-5885-4A24471F481D}"/>
                  </a:ext>
                </a:extLst>
              </p:cNvPr>
              <p:cNvGrpSpPr/>
              <p:nvPr/>
            </p:nvGrpSpPr>
            <p:grpSpPr>
              <a:xfrm>
                <a:off x="3208807" y="3507597"/>
                <a:ext cx="350874" cy="360389"/>
                <a:chOff x="3195085" y="2057961"/>
                <a:chExt cx="350874" cy="360389"/>
              </a:xfrm>
            </p:grpSpPr>
            <p:sp>
              <p:nvSpPr>
                <p:cNvPr id="318" name="Oval 317">
                  <a:extLst>
                    <a:ext uri="{FF2B5EF4-FFF2-40B4-BE49-F238E27FC236}">
                      <a16:creationId xmlns:a16="http://schemas.microsoft.com/office/drawing/2014/main" id="{80387EE4-D404-F23E-2578-254CD2101F0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56D20BB9-D448-E275-BBBB-C4054AB61AD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E29668AD-1D42-0985-2E19-95BF4439E1D4}"/>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1" name="Oval 320">
                  <a:extLst>
                    <a:ext uri="{FF2B5EF4-FFF2-40B4-BE49-F238E27FC236}">
                      <a16:creationId xmlns:a16="http://schemas.microsoft.com/office/drawing/2014/main" id="{1809BA47-F693-0D6A-EC74-01D99A8B212A}"/>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2" name="Straight Arrow Connector 321">
                  <a:extLst>
                    <a:ext uri="{FF2B5EF4-FFF2-40B4-BE49-F238E27FC236}">
                      <a16:creationId xmlns:a16="http://schemas.microsoft.com/office/drawing/2014/main" id="{80E48881-B413-31D0-B2D8-5237E6BBA3B0}"/>
                    </a:ext>
                  </a:extLst>
                </p:cNvPr>
                <p:cNvCxnSpPr>
                  <a:cxnSpLocks/>
                  <a:stCxn id="320" idx="5"/>
                  <a:endCxn id="32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15711466-FF1C-E239-5E3E-D0D449717D00}"/>
                    </a:ext>
                  </a:extLst>
                </p:cNvPr>
                <p:cNvCxnSpPr>
                  <a:cxnSpLocks/>
                  <a:stCxn id="32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07" name="Group 306">
                <a:extLst>
                  <a:ext uri="{FF2B5EF4-FFF2-40B4-BE49-F238E27FC236}">
                    <a16:creationId xmlns:a16="http://schemas.microsoft.com/office/drawing/2014/main" id="{CFEEF2FC-BC9A-156A-F2BC-769BBFC31AC5}"/>
                  </a:ext>
                </a:extLst>
              </p:cNvPr>
              <p:cNvGrpSpPr/>
              <p:nvPr/>
            </p:nvGrpSpPr>
            <p:grpSpPr>
              <a:xfrm>
                <a:off x="3677143" y="3977148"/>
                <a:ext cx="246496" cy="256646"/>
                <a:chOff x="3255327" y="2091323"/>
                <a:chExt cx="246496" cy="256646"/>
              </a:xfrm>
            </p:grpSpPr>
            <p:sp>
              <p:nvSpPr>
                <p:cNvPr id="313" name="Oval 312">
                  <a:extLst>
                    <a:ext uri="{FF2B5EF4-FFF2-40B4-BE49-F238E27FC236}">
                      <a16:creationId xmlns:a16="http://schemas.microsoft.com/office/drawing/2014/main" id="{DDB7211C-EFEA-845E-F954-FE6ADF22D8AB}"/>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A8FECB68-BB26-25CA-5F09-E56F8E86C1E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AF703EB1-18B5-82E6-53FC-20B5C218F76F}"/>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6" name="Straight Arrow Connector 315">
                  <a:extLst>
                    <a:ext uri="{FF2B5EF4-FFF2-40B4-BE49-F238E27FC236}">
                      <a16:creationId xmlns:a16="http://schemas.microsoft.com/office/drawing/2014/main" id="{887E2E97-1388-35A6-4108-4DCB52AF01B1}"/>
                    </a:ext>
                  </a:extLst>
                </p:cNvPr>
                <p:cNvCxnSpPr>
                  <a:cxnSpLocks/>
                  <a:stCxn id="31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7" name="Straight Arrow Connector 316">
                  <a:extLst>
                    <a:ext uri="{FF2B5EF4-FFF2-40B4-BE49-F238E27FC236}">
                      <a16:creationId xmlns:a16="http://schemas.microsoft.com/office/drawing/2014/main" id="{42C8F5A2-5521-F0B8-EE84-2EF7196F786E}"/>
                    </a:ext>
                  </a:extLst>
                </p:cNvPr>
                <p:cNvCxnSpPr>
                  <a:cxnSpLocks/>
                  <a:stCxn id="314" idx="3"/>
                  <a:endCxn id="31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08" name="Oval 307">
                <a:extLst>
                  <a:ext uri="{FF2B5EF4-FFF2-40B4-BE49-F238E27FC236}">
                    <a16:creationId xmlns:a16="http://schemas.microsoft.com/office/drawing/2014/main" id="{3F401A51-7AF9-0E39-E997-D910C10EFE94}"/>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9" name="Oval 308">
                <a:extLst>
                  <a:ext uri="{FF2B5EF4-FFF2-40B4-BE49-F238E27FC236}">
                    <a16:creationId xmlns:a16="http://schemas.microsoft.com/office/drawing/2014/main" id="{5D151D33-4744-4BC3-A607-E94A75DF7EA3}"/>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0" name="Oval 309">
                <a:extLst>
                  <a:ext uri="{FF2B5EF4-FFF2-40B4-BE49-F238E27FC236}">
                    <a16:creationId xmlns:a16="http://schemas.microsoft.com/office/drawing/2014/main" id="{6575D619-3A74-1B15-01B3-A94C1D3853C8}"/>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1" name="Oval 310">
                <a:extLst>
                  <a:ext uri="{FF2B5EF4-FFF2-40B4-BE49-F238E27FC236}">
                    <a16:creationId xmlns:a16="http://schemas.microsoft.com/office/drawing/2014/main" id="{2F240A0E-2C6E-2CDB-5270-CD6CF1836526}"/>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2" name="Oval 311">
                <a:extLst>
                  <a:ext uri="{FF2B5EF4-FFF2-40B4-BE49-F238E27FC236}">
                    <a16:creationId xmlns:a16="http://schemas.microsoft.com/office/drawing/2014/main" id="{F99F450D-2CB8-1326-9404-F31C4E526CD5}"/>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76" name="Group 275">
              <a:extLst>
                <a:ext uri="{FF2B5EF4-FFF2-40B4-BE49-F238E27FC236}">
                  <a16:creationId xmlns:a16="http://schemas.microsoft.com/office/drawing/2014/main" id="{07E85BF7-30BD-3C21-E5B1-A5424C5ACA72}"/>
                </a:ext>
              </a:extLst>
            </p:cNvPr>
            <p:cNvGrpSpPr/>
            <p:nvPr/>
          </p:nvGrpSpPr>
          <p:grpSpPr>
            <a:xfrm>
              <a:off x="2739654" y="3781125"/>
              <a:ext cx="747402" cy="132635"/>
              <a:chOff x="2879697" y="2486108"/>
              <a:chExt cx="747402" cy="132635"/>
            </a:xfrm>
          </p:grpSpPr>
          <p:sp>
            <p:nvSpPr>
              <p:cNvPr id="303" name="Freeform: Shape 393">
                <a:extLst>
                  <a:ext uri="{FF2B5EF4-FFF2-40B4-BE49-F238E27FC236}">
                    <a16:creationId xmlns:a16="http://schemas.microsoft.com/office/drawing/2014/main" id="{3E28BF3A-1E71-CF52-7301-A50A33B85BF1}"/>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Freeform: Shape 394">
                <a:extLst>
                  <a:ext uri="{FF2B5EF4-FFF2-40B4-BE49-F238E27FC236}">
                    <a16:creationId xmlns:a16="http://schemas.microsoft.com/office/drawing/2014/main" id="{1322A1F0-78EB-03E1-C3CF-5D9E6ED352F5}"/>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77" name="Group 276">
              <a:extLst>
                <a:ext uri="{FF2B5EF4-FFF2-40B4-BE49-F238E27FC236}">
                  <a16:creationId xmlns:a16="http://schemas.microsoft.com/office/drawing/2014/main" id="{0A661D3B-78C4-34F9-8D1D-A597FE84FB58}"/>
                </a:ext>
              </a:extLst>
            </p:cNvPr>
            <p:cNvGrpSpPr/>
            <p:nvPr/>
          </p:nvGrpSpPr>
          <p:grpSpPr>
            <a:xfrm>
              <a:off x="2738424" y="3909757"/>
              <a:ext cx="1063751" cy="94682"/>
              <a:chOff x="4768029" y="2603237"/>
              <a:chExt cx="1063751" cy="94682"/>
            </a:xfrm>
          </p:grpSpPr>
          <p:sp>
            <p:nvSpPr>
              <p:cNvPr id="301" name="Freeform: Shape 417">
                <a:extLst>
                  <a:ext uri="{FF2B5EF4-FFF2-40B4-BE49-F238E27FC236}">
                    <a16:creationId xmlns:a16="http://schemas.microsoft.com/office/drawing/2014/main" id="{44802A9C-D358-8EF8-948B-9207562F44B9}"/>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2" name="Freeform: Shape 418">
                <a:extLst>
                  <a:ext uri="{FF2B5EF4-FFF2-40B4-BE49-F238E27FC236}">
                    <a16:creationId xmlns:a16="http://schemas.microsoft.com/office/drawing/2014/main" id="{AC8A5E7B-F1D6-4B79-4651-33CBA3AC5F4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78" name="Group 277">
              <a:extLst>
                <a:ext uri="{FF2B5EF4-FFF2-40B4-BE49-F238E27FC236}">
                  <a16:creationId xmlns:a16="http://schemas.microsoft.com/office/drawing/2014/main" id="{D7D0C418-9132-998D-8981-83B05BA10E23}"/>
                </a:ext>
              </a:extLst>
            </p:cNvPr>
            <p:cNvGrpSpPr/>
            <p:nvPr/>
          </p:nvGrpSpPr>
          <p:grpSpPr>
            <a:xfrm>
              <a:off x="2774116" y="4217804"/>
              <a:ext cx="1117197" cy="212678"/>
              <a:chOff x="2774116" y="4217804"/>
              <a:chExt cx="1117197" cy="212678"/>
            </a:xfrm>
          </p:grpSpPr>
          <p:sp>
            <p:nvSpPr>
              <p:cNvPr id="298" name="Freeform: Shape 33">
                <a:extLst>
                  <a:ext uri="{FF2B5EF4-FFF2-40B4-BE49-F238E27FC236}">
                    <a16:creationId xmlns:a16="http://schemas.microsoft.com/office/drawing/2014/main" id="{63D46968-4EAB-D4FA-0881-7717C449BA1C}"/>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9" name="Freeform: Shape 34">
                <a:extLst>
                  <a:ext uri="{FF2B5EF4-FFF2-40B4-BE49-F238E27FC236}">
                    <a16:creationId xmlns:a16="http://schemas.microsoft.com/office/drawing/2014/main" id="{121838F6-775B-9D67-BE30-143790D76FC0}"/>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0" name="Freeform: Shape 35">
                <a:extLst>
                  <a:ext uri="{FF2B5EF4-FFF2-40B4-BE49-F238E27FC236}">
                    <a16:creationId xmlns:a16="http://schemas.microsoft.com/office/drawing/2014/main" id="{4E3EB04E-4FC0-B017-3D53-11789318D97D}"/>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79" name="Freeform: Shape 71">
              <a:extLst>
                <a:ext uri="{FF2B5EF4-FFF2-40B4-BE49-F238E27FC236}">
                  <a16:creationId xmlns:a16="http://schemas.microsoft.com/office/drawing/2014/main" id="{1C0231A1-859B-B96E-CF78-B7FB5EF969D7}"/>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80" name="Group 279">
              <a:extLst>
                <a:ext uri="{FF2B5EF4-FFF2-40B4-BE49-F238E27FC236}">
                  <a16:creationId xmlns:a16="http://schemas.microsoft.com/office/drawing/2014/main" id="{7D00E1C1-8987-B2E6-1BB8-6147E5D7DFAB}"/>
                </a:ext>
              </a:extLst>
            </p:cNvPr>
            <p:cNvGrpSpPr/>
            <p:nvPr/>
          </p:nvGrpSpPr>
          <p:grpSpPr>
            <a:xfrm>
              <a:off x="3252473" y="3940274"/>
              <a:ext cx="239814" cy="404255"/>
              <a:chOff x="5541091" y="5149144"/>
              <a:chExt cx="239814" cy="404255"/>
            </a:xfrm>
          </p:grpSpPr>
          <p:sp>
            <p:nvSpPr>
              <p:cNvPr id="282" name="Oval 281">
                <a:extLst>
                  <a:ext uri="{FF2B5EF4-FFF2-40B4-BE49-F238E27FC236}">
                    <a16:creationId xmlns:a16="http://schemas.microsoft.com/office/drawing/2014/main" id="{8245741A-2FB7-CA55-D264-AA4F06473A2B}"/>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4" name="Oval 293">
                <a:extLst>
                  <a:ext uri="{FF2B5EF4-FFF2-40B4-BE49-F238E27FC236}">
                    <a16:creationId xmlns:a16="http://schemas.microsoft.com/office/drawing/2014/main" id="{A61E7891-8A05-21A6-3C12-7775D19FA52D}"/>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5" name="Oval 294">
                <a:extLst>
                  <a:ext uri="{FF2B5EF4-FFF2-40B4-BE49-F238E27FC236}">
                    <a16:creationId xmlns:a16="http://schemas.microsoft.com/office/drawing/2014/main" id="{EB1F6F57-3811-4564-B8D2-17C13335BAB0}"/>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6" name="Freeform: Shape 78">
                <a:extLst>
                  <a:ext uri="{FF2B5EF4-FFF2-40B4-BE49-F238E27FC236}">
                    <a16:creationId xmlns:a16="http://schemas.microsoft.com/office/drawing/2014/main" id="{7F477390-0144-270D-4023-5E21B661BEF4}"/>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7" name="Freeform: Shape 79">
                <a:extLst>
                  <a:ext uri="{FF2B5EF4-FFF2-40B4-BE49-F238E27FC236}">
                    <a16:creationId xmlns:a16="http://schemas.microsoft.com/office/drawing/2014/main" id="{3EA8A29A-2F03-8E43-3ABB-3C228FEBD3C2}"/>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81" name="Oval 280">
              <a:extLst>
                <a:ext uri="{FF2B5EF4-FFF2-40B4-BE49-F238E27FC236}">
                  <a16:creationId xmlns:a16="http://schemas.microsoft.com/office/drawing/2014/main" id="{277F2787-7C78-9030-E8AA-02D13B68D7EB}"/>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24" name="Group 323">
            <a:extLst>
              <a:ext uri="{FF2B5EF4-FFF2-40B4-BE49-F238E27FC236}">
                <a16:creationId xmlns:a16="http://schemas.microsoft.com/office/drawing/2014/main" id="{8AEEE189-7046-5F51-2AF4-17ECA0D883E9}"/>
              </a:ext>
            </a:extLst>
          </p:cNvPr>
          <p:cNvGrpSpPr/>
          <p:nvPr/>
        </p:nvGrpSpPr>
        <p:grpSpPr>
          <a:xfrm>
            <a:off x="4064347" y="3418436"/>
            <a:ext cx="1424277" cy="1079520"/>
            <a:chOff x="2542140" y="3416344"/>
            <a:chExt cx="1424277" cy="1079520"/>
          </a:xfrm>
        </p:grpSpPr>
        <p:grpSp>
          <p:nvGrpSpPr>
            <p:cNvPr id="326" name="Group 325">
              <a:extLst>
                <a:ext uri="{FF2B5EF4-FFF2-40B4-BE49-F238E27FC236}">
                  <a16:creationId xmlns:a16="http://schemas.microsoft.com/office/drawing/2014/main" id="{EB3F53D4-916B-03C7-9AD3-250E8162F83A}"/>
                </a:ext>
              </a:extLst>
            </p:cNvPr>
            <p:cNvGrpSpPr/>
            <p:nvPr/>
          </p:nvGrpSpPr>
          <p:grpSpPr>
            <a:xfrm>
              <a:off x="2542140" y="3416344"/>
              <a:ext cx="1381499" cy="1079520"/>
              <a:chOff x="2542140" y="3416344"/>
              <a:chExt cx="1381499" cy="1079520"/>
            </a:xfrm>
          </p:grpSpPr>
          <p:sp>
            <p:nvSpPr>
              <p:cNvPr id="371" name="Oval 370">
                <a:extLst>
                  <a:ext uri="{FF2B5EF4-FFF2-40B4-BE49-F238E27FC236}">
                    <a16:creationId xmlns:a16="http://schemas.microsoft.com/office/drawing/2014/main" id="{6F0CDA0C-01FF-5807-86F4-060238A922B3}"/>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72" name="Group 371">
                <a:extLst>
                  <a:ext uri="{FF2B5EF4-FFF2-40B4-BE49-F238E27FC236}">
                    <a16:creationId xmlns:a16="http://schemas.microsoft.com/office/drawing/2014/main" id="{6D2C4C8F-09AA-353F-DD73-88CBE586565C}"/>
                  </a:ext>
                </a:extLst>
              </p:cNvPr>
              <p:cNvGrpSpPr/>
              <p:nvPr/>
            </p:nvGrpSpPr>
            <p:grpSpPr>
              <a:xfrm>
                <a:off x="3208807" y="3507597"/>
                <a:ext cx="350874" cy="360389"/>
                <a:chOff x="3195085" y="2057961"/>
                <a:chExt cx="350874" cy="360389"/>
              </a:xfrm>
            </p:grpSpPr>
            <p:sp>
              <p:nvSpPr>
                <p:cNvPr id="408" name="Oval 407">
                  <a:extLst>
                    <a:ext uri="{FF2B5EF4-FFF2-40B4-BE49-F238E27FC236}">
                      <a16:creationId xmlns:a16="http://schemas.microsoft.com/office/drawing/2014/main" id="{172533E4-7C25-8D35-F8E3-168A5B131B63}"/>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Oval 408">
                  <a:extLst>
                    <a:ext uri="{FF2B5EF4-FFF2-40B4-BE49-F238E27FC236}">
                      <a16:creationId xmlns:a16="http://schemas.microsoft.com/office/drawing/2014/main" id="{B1BF5950-FDB4-BAF4-322F-9BD72C03D19F}"/>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0" name="Oval 409">
                  <a:extLst>
                    <a:ext uri="{FF2B5EF4-FFF2-40B4-BE49-F238E27FC236}">
                      <a16:creationId xmlns:a16="http://schemas.microsoft.com/office/drawing/2014/main" id="{1F5C99C4-E3ED-4333-5A13-CB05992DEA15}"/>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0" name="Oval 419">
                  <a:extLst>
                    <a:ext uri="{FF2B5EF4-FFF2-40B4-BE49-F238E27FC236}">
                      <a16:creationId xmlns:a16="http://schemas.microsoft.com/office/drawing/2014/main" id="{3C58A70E-8E89-AD19-DD47-FDD300986923}"/>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21" name="Straight Arrow Connector 420">
                  <a:extLst>
                    <a:ext uri="{FF2B5EF4-FFF2-40B4-BE49-F238E27FC236}">
                      <a16:creationId xmlns:a16="http://schemas.microsoft.com/office/drawing/2014/main" id="{4307D4A1-5BCA-9336-9F0E-5DD2FABA808F}"/>
                    </a:ext>
                  </a:extLst>
                </p:cNvPr>
                <p:cNvCxnSpPr>
                  <a:cxnSpLocks/>
                  <a:stCxn id="410" idx="5"/>
                  <a:endCxn id="420"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22" name="Straight Arrow Connector 421">
                  <a:extLst>
                    <a:ext uri="{FF2B5EF4-FFF2-40B4-BE49-F238E27FC236}">
                      <a16:creationId xmlns:a16="http://schemas.microsoft.com/office/drawing/2014/main" id="{8608A59F-9A9C-B0AB-DBCF-AE2103FD9D32}"/>
                    </a:ext>
                  </a:extLst>
                </p:cNvPr>
                <p:cNvCxnSpPr>
                  <a:cxnSpLocks/>
                  <a:stCxn id="41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A85A0AFF-C940-269E-04D2-4EB436D619D7}"/>
                  </a:ext>
                </a:extLst>
              </p:cNvPr>
              <p:cNvGrpSpPr/>
              <p:nvPr/>
            </p:nvGrpSpPr>
            <p:grpSpPr>
              <a:xfrm>
                <a:off x="3677143" y="3977148"/>
                <a:ext cx="246496" cy="256646"/>
                <a:chOff x="3255327" y="2091323"/>
                <a:chExt cx="246496" cy="256646"/>
              </a:xfrm>
            </p:grpSpPr>
            <p:sp>
              <p:nvSpPr>
                <p:cNvPr id="390" name="Oval 389">
                  <a:extLst>
                    <a:ext uri="{FF2B5EF4-FFF2-40B4-BE49-F238E27FC236}">
                      <a16:creationId xmlns:a16="http://schemas.microsoft.com/office/drawing/2014/main" id="{16166A81-98FA-B68D-F6DE-D09A23B8848D}"/>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1" name="Oval 390">
                  <a:extLst>
                    <a:ext uri="{FF2B5EF4-FFF2-40B4-BE49-F238E27FC236}">
                      <a16:creationId xmlns:a16="http://schemas.microsoft.com/office/drawing/2014/main" id="{A4AC5E7F-518B-B85C-404B-16E19FF3A062}"/>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3" name="Oval 402">
                  <a:extLst>
                    <a:ext uri="{FF2B5EF4-FFF2-40B4-BE49-F238E27FC236}">
                      <a16:creationId xmlns:a16="http://schemas.microsoft.com/office/drawing/2014/main" id="{7B03B81B-BD88-13E8-B1DB-FCD057050D6B}"/>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04" name="Straight Arrow Connector 403">
                  <a:extLst>
                    <a:ext uri="{FF2B5EF4-FFF2-40B4-BE49-F238E27FC236}">
                      <a16:creationId xmlns:a16="http://schemas.microsoft.com/office/drawing/2014/main" id="{B5E30D95-8AA0-F2D7-7B2C-7868BFD8ADBA}"/>
                    </a:ext>
                  </a:extLst>
                </p:cNvPr>
                <p:cNvCxnSpPr>
                  <a:cxnSpLocks/>
                  <a:stCxn id="391"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05" name="Straight Arrow Connector 404">
                  <a:extLst>
                    <a:ext uri="{FF2B5EF4-FFF2-40B4-BE49-F238E27FC236}">
                      <a16:creationId xmlns:a16="http://schemas.microsoft.com/office/drawing/2014/main" id="{776A68D2-73BF-01A4-667C-E43E0C1346FB}"/>
                    </a:ext>
                  </a:extLst>
                </p:cNvPr>
                <p:cNvCxnSpPr>
                  <a:cxnSpLocks/>
                  <a:stCxn id="391" idx="3"/>
                  <a:endCxn id="390"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85" name="Oval 384">
                <a:extLst>
                  <a:ext uri="{FF2B5EF4-FFF2-40B4-BE49-F238E27FC236}">
                    <a16:creationId xmlns:a16="http://schemas.microsoft.com/office/drawing/2014/main" id="{DABCB0E3-8800-B551-7B13-2510F3526560}"/>
                  </a:ext>
                </a:extLst>
              </p:cNvPr>
              <p:cNvSpPr/>
              <p:nvPr/>
            </p:nvSpPr>
            <p:spPr>
              <a:xfrm>
                <a:off x="2760332"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6" name="Oval 385">
                <a:extLst>
                  <a:ext uri="{FF2B5EF4-FFF2-40B4-BE49-F238E27FC236}">
                    <a16:creationId xmlns:a16="http://schemas.microsoft.com/office/drawing/2014/main" id="{112FACD2-24E7-0F1F-B36D-B0F2419C84FE}"/>
                  </a:ext>
                </a:extLst>
              </p:cNvPr>
              <p:cNvSpPr/>
              <p:nvPr/>
            </p:nvSpPr>
            <p:spPr>
              <a:xfrm>
                <a:off x="2846201"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7" name="Oval 386">
                <a:extLst>
                  <a:ext uri="{FF2B5EF4-FFF2-40B4-BE49-F238E27FC236}">
                    <a16:creationId xmlns:a16="http://schemas.microsoft.com/office/drawing/2014/main" id="{0DC6EC2B-3E6C-A4E5-9431-98E86C5BE33D}"/>
                  </a:ext>
                </a:extLst>
              </p:cNvPr>
              <p:cNvSpPr/>
              <p:nvPr/>
            </p:nvSpPr>
            <p:spPr>
              <a:xfrm>
                <a:off x="2716800" y="3885698"/>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8" name="Oval 387">
                <a:extLst>
                  <a:ext uri="{FF2B5EF4-FFF2-40B4-BE49-F238E27FC236}">
                    <a16:creationId xmlns:a16="http://schemas.microsoft.com/office/drawing/2014/main" id="{C087F709-B1E2-3535-907C-A93ED3E85036}"/>
                  </a:ext>
                </a:extLst>
              </p:cNvPr>
              <p:cNvSpPr/>
              <p:nvPr/>
            </p:nvSpPr>
            <p:spPr>
              <a:xfrm>
                <a:off x="2854250" y="389365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9" name="Oval 388">
                <a:extLst>
                  <a:ext uri="{FF2B5EF4-FFF2-40B4-BE49-F238E27FC236}">
                    <a16:creationId xmlns:a16="http://schemas.microsoft.com/office/drawing/2014/main" id="{682F71AA-060E-DC34-C56C-37F1E6606631}"/>
                  </a:ext>
                </a:extLst>
              </p:cNvPr>
              <p:cNvSpPr/>
              <p:nvPr/>
            </p:nvSpPr>
            <p:spPr>
              <a:xfrm>
                <a:off x="2787771" y="344409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27" name="Group 326">
              <a:extLst>
                <a:ext uri="{FF2B5EF4-FFF2-40B4-BE49-F238E27FC236}">
                  <a16:creationId xmlns:a16="http://schemas.microsoft.com/office/drawing/2014/main" id="{FF094D98-743C-56AF-EB68-0863C36873E1}"/>
                </a:ext>
              </a:extLst>
            </p:cNvPr>
            <p:cNvGrpSpPr/>
            <p:nvPr/>
          </p:nvGrpSpPr>
          <p:grpSpPr>
            <a:xfrm>
              <a:off x="2739654" y="3781125"/>
              <a:ext cx="747402" cy="132635"/>
              <a:chOff x="2879697" y="2486108"/>
              <a:chExt cx="747402" cy="132635"/>
            </a:xfrm>
          </p:grpSpPr>
          <p:sp>
            <p:nvSpPr>
              <p:cNvPr id="369" name="Freeform: Shape 99">
                <a:extLst>
                  <a:ext uri="{FF2B5EF4-FFF2-40B4-BE49-F238E27FC236}">
                    <a16:creationId xmlns:a16="http://schemas.microsoft.com/office/drawing/2014/main" id="{2C86FFC7-5931-4F60-C0A6-6CDE786DC22B}"/>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0" name="Freeform: Shape 100">
                <a:extLst>
                  <a:ext uri="{FF2B5EF4-FFF2-40B4-BE49-F238E27FC236}">
                    <a16:creationId xmlns:a16="http://schemas.microsoft.com/office/drawing/2014/main" id="{AD62105E-09B6-FAB3-73AE-BAD4CD8ED10B}"/>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30" name="Group 329">
              <a:extLst>
                <a:ext uri="{FF2B5EF4-FFF2-40B4-BE49-F238E27FC236}">
                  <a16:creationId xmlns:a16="http://schemas.microsoft.com/office/drawing/2014/main" id="{AEC1BA00-E362-536F-A0AA-B2835EEEC1AC}"/>
                </a:ext>
              </a:extLst>
            </p:cNvPr>
            <p:cNvGrpSpPr/>
            <p:nvPr/>
          </p:nvGrpSpPr>
          <p:grpSpPr>
            <a:xfrm>
              <a:off x="2738424" y="3909757"/>
              <a:ext cx="1063751" cy="94682"/>
              <a:chOff x="4768029" y="2603237"/>
              <a:chExt cx="1063751" cy="94682"/>
            </a:xfrm>
          </p:grpSpPr>
          <p:sp>
            <p:nvSpPr>
              <p:cNvPr id="367" name="Freeform: Shape 97">
                <a:extLst>
                  <a:ext uri="{FF2B5EF4-FFF2-40B4-BE49-F238E27FC236}">
                    <a16:creationId xmlns:a16="http://schemas.microsoft.com/office/drawing/2014/main" id="{969F6EBB-A930-A595-14E4-503801742CC7}"/>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8" name="Freeform: Shape 98">
                <a:extLst>
                  <a:ext uri="{FF2B5EF4-FFF2-40B4-BE49-F238E27FC236}">
                    <a16:creationId xmlns:a16="http://schemas.microsoft.com/office/drawing/2014/main" id="{2F1BD971-41F4-25E4-11F1-BA718EFA7AE7}"/>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36" name="Group 335">
              <a:extLst>
                <a:ext uri="{FF2B5EF4-FFF2-40B4-BE49-F238E27FC236}">
                  <a16:creationId xmlns:a16="http://schemas.microsoft.com/office/drawing/2014/main" id="{86804C96-76B4-837E-9DC8-0CFD172C7B0E}"/>
                </a:ext>
              </a:extLst>
            </p:cNvPr>
            <p:cNvGrpSpPr/>
            <p:nvPr/>
          </p:nvGrpSpPr>
          <p:grpSpPr>
            <a:xfrm>
              <a:off x="2774116" y="4217804"/>
              <a:ext cx="1117197" cy="212678"/>
              <a:chOff x="2774116" y="4217804"/>
              <a:chExt cx="1117197" cy="212678"/>
            </a:xfrm>
          </p:grpSpPr>
          <p:sp>
            <p:nvSpPr>
              <p:cNvPr id="357" name="Freeform: Shape 94">
                <a:extLst>
                  <a:ext uri="{FF2B5EF4-FFF2-40B4-BE49-F238E27FC236}">
                    <a16:creationId xmlns:a16="http://schemas.microsoft.com/office/drawing/2014/main" id="{44BE9E20-963F-BD25-3EFF-0D29BAC7CD27}"/>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0" name="Freeform: Shape 95">
                <a:extLst>
                  <a:ext uri="{FF2B5EF4-FFF2-40B4-BE49-F238E27FC236}">
                    <a16:creationId xmlns:a16="http://schemas.microsoft.com/office/drawing/2014/main" id="{718CC6A2-C2B1-2584-D78D-7190D9132365}"/>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6" name="Freeform: Shape 96">
                <a:extLst>
                  <a:ext uri="{FF2B5EF4-FFF2-40B4-BE49-F238E27FC236}">
                    <a16:creationId xmlns:a16="http://schemas.microsoft.com/office/drawing/2014/main" id="{00741CC0-623E-4809-1049-E2D526A4C1C9}"/>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37" name="Freeform: Shape 70">
              <a:extLst>
                <a:ext uri="{FF2B5EF4-FFF2-40B4-BE49-F238E27FC236}">
                  <a16:creationId xmlns:a16="http://schemas.microsoft.com/office/drawing/2014/main" id="{A5F46FD3-6AEC-EC82-54B6-B6622CA4A581}"/>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38" name="Group 337">
              <a:extLst>
                <a:ext uri="{FF2B5EF4-FFF2-40B4-BE49-F238E27FC236}">
                  <a16:creationId xmlns:a16="http://schemas.microsoft.com/office/drawing/2014/main" id="{57744A9A-54DF-FEA0-C31D-2EAA4C605DBF}"/>
                </a:ext>
              </a:extLst>
            </p:cNvPr>
            <p:cNvGrpSpPr/>
            <p:nvPr/>
          </p:nvGrpSpPr>
          <p:grpSpPr>
            <a:xfrm>
              <a:off x="3252473" y="3940274"/>
              <a:ext cx="239814" cy="404255"/>
              <a:chOff x="5541091" y="5149144"/>
              <a:chExt cx="239814" cy="404255"/>
            </a:xfrm>
          </p:grpSpPr>
          <p:sp>
            <p:nvSpPr>
              <p:cNvPr id="340" name="Oval 339">
                <a:extLst>
                  <a:ext uri="{FF2B5EF4-FFF2-40B4-BE49-F238E27FC236}">
                    <a16:creationId xmlns:a16="http://schemas.microsoft.com/office/drawing/2014/main" id="{3C03B8BC-D564-BE58-7CB3-D43DBCB617DD}"/>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1" name="Oval 340">
                <a:extLst>
                  <a:ext uri="{FF2B5EF4-FFF2-40B4-BE49-F238E27FC236}">
                    <a16:creationId xmlns:a16="http://schemas.microsoft.com/office/drawing/2014/main" id="{55208C3B-C0CA-06AD-91AA-1C96E227B2A0}"/>
                  </a:ext>
                </a:extLst>
              </p:cNvPr>
              <p:cNvSpPr/>
              <p:nvPr/>
            </p:nvSpPr>
            <p:spPr>
              <a:xfrm>
                <a:off x="5647734" y="5208359"/>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2" name="Oval 341">
                <a:extLst>
                  <a:ext uri="{FF2B5EF4-FFF2-40B4-BE49-F238E27FC236}">
                    <a16:creationId xmlns:a16="http://schemas.microsoft.com/office/drawing/2014/main" id="{A63B7EEA-D42C-8863-0D7B-B2AEE45BBDB0}"/>
                  </a:ext>
                </a:extLst>
              </p:cNvPr>
              <p:cNvSpPr/>
              <p:nvPr/>
            </p:nvSpPr>
            <p:spPr>
              <a:xfrm>
                <a:off x="5651406" y="5464551"/>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4" name="Freeform: Shape 92">
                <a:extLst>
                  <a:ext uri="{FF2B5EF4-FFF2-40B4-BE49-F238E27FC236}">
                    <a16:creationId xmlns:a16="http://schemas.microsoft.com/office/drawing/2014/main" id="{1B35A3EF-1736-564A-514F-4856F892490A}"/>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Freeform: Shape 93">
                <a:extLst>
                  <a:ext uri="{FF2B5EF4-FFF2-40B4-BE49-F238E27FC236}">
                    <a16:creationId xmlns:a16="http://schemas.microsoft.com/office/drawing/2014/main" id="{2C4708C7-4EF3-4A0C-C1F2-02C657D84517}"/>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39" name="Oval 338">
              <a:extLst>
                <a:ext uri="{FF2B5EF4-FFF2-40B4-BE49-F238E27FC236}">
                  <a16:creationId xmlns:a16="http://schemas.microsoft.com/office/drawing/2014/main" id="{648079EA-B799-385B-DB5A-35D6C1C3C671}"/>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23" name="TextBox 422">
            <a:extLst>
              <a:ext uri="{FF2B5EF4-FFF2-40B4-BE49-F238E27FC236}">
                <a16:creationId xmlns:a16="http://schemas.microsoft.com/office/drawing/2014/main" id="{E592D2C8-2DF3-B410-862D-C391E2DA885E}"/>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424" name="TextBox 423">
            <a:extLst>
              <a:ext uri="{FF2B5EF4-FFF2-40B4-BE49-F238E27FC236}">
                <a16:creationId xmlns:a16="http://schemas.microsoft.com/office/drawing/2014/main" id="{4DF74B72-B843-9400-BEA2-E8DCA0FBE5FC}"/>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425" name="TextBox 424">
            <a:extLst>
              <a:ext uri="{FF2B5EF4-FFF2-40B4-BE49-F238E27FC236}">
                <a16:creationId xmlns:a16="http://schemas.microsoft.com/office/drawing/2014/main" id="{92CB04A6-A096-E561-98DF-BE5153F982E3}"/>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426" name="Straight Arrow Connector 425">
            <a:extLst>
              <a:ext uri="{FF2B5EF4-FFF2-40B4-BE49-F238E27FC236}">
                <a16:creationId xmlns:a16="http://schemas.microsoft.com/office/drawing/2014/main" id="{A72E1578-779F-9AB9-7FAD-F2B8DF6B7C39}"/>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27" name="Straight Arrow Connector 426">
            <a:extLst>
              <a:ext uri="{FF2B5EF4-FFF2-40B4-BE49-F238E27FC236}">
                <a16:creationId xmlns:a16="http://schemas.microsoft.com/office/drawing/2014/main" id="{02160CF6-6CB8-28BD-FE9C-5BC2F006A36D}"/>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28" name="Straight Arrow Connector 427">
            <a:extLst>
              <a:ext uri="{FF2B5EF4-FFF2-40B4-BE49-F238E27FC236}">
                <a16:creationId xmlns:a16="http://schemas.microsoft.com/office/drawing/2014/main" id="{9B9EA7AC-C8FF-528E-80EA-3C0E82416A21}"/>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429" name="Oval 428">
            <a:extLst>
              <a:ext uri="{FF2B5EF4-FFF2-40B4-BE49-F238E27FC236}">
                <a16:creationId xmlns:a16="http://schemas.microsoft.com/office/drawing/2014/main" id="{07AA2FBD-A03D-867F-4FD9-EB7D5950206F}"/>
              </a:ext>
            </a:extLst>
          </p:cNvPr>
          <p:cNvSpPr/>
          <p:nvPr/>
        </p:nvSpPr>
        <p:spPr>
          <a:xfrm>
            <a:off x="9186602" y="3427610"/>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430" name="Freeform: Shape 111">
            <a:extLst>
              <a:ext uri="{FF2B5EF4-FFF2-40B4-BE49-F238E27FC236}">
                <a16:creationId xmlns:a16="http://schemas.microsoft.com/office/drawing/2014/main" id="{988BEA0A-130E-2159-9CC9-59BC8496A74C}"/>
              </a:ext>
            </a:extLst>
          </p:cNvPr>
          <p:cNvSpPr/>
          <p:nvPr/>
        </p:nvSpPr>
        <p:spPr>
          <a:xfrm>
            <a:off x="9241113" y="3524186"/>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1" name="Freeform: Shape 112">
            <a:extLst>
              <a:ext uri="{FF2B5EF4-FFF2-40B4-BE49-F238E27FC236}">
                <a16:creationId xmlns:a16="http://schemas.microsoft.com/office/drawing/2014/main" id="{FF1D9C03-370E-3A57-056E-934CB15C87C9}"/>
              </a:ext>
            </a:extLst>
          </p:cNvPr>
          <p:cNvSpPr/>
          <p:nvPr/>
        </p:nvSpPr>
        <p:spPr>
          <a:xfrm flipH="1">
            <a:off x="9316888" y="3526439"/>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447" name="Freeform: Shape 55">
            <a:extLst>
              <a:ext uri="{FF2B5EF4-FFF2-40B4-BE49-F238E27FC236}">
                <a16:creationId xmlns:a16="http://schemas.microsoft.com/office/drawing/2014/main" id="{00217D74-C9F7-5CE1-F7F0-43FC741062B4}"/>
              </a:ext>
            </a:extLst>
          </p:cNvPr>
          <p:cNvSpPr/>
          <p:nvPr/>
        </p:nvSpPr>
        <p:spPr>
          <a:xfrm flipH="1">
            <a:off x="8743539" y="3738716"/>
            <a:ext cx="562970" cy="153070"/>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8" name="Oval 447">
            <a:extLst>
              <a:ext uri="{FF2B5EF4-FFF2-40B4-BE49-F238E27FC236}">
                <a16:creationId xmlns:a16="http://schemas.microsoft.com/office/drawing/2014/main" id="{70CC2BE0-D03F-FFB0-1294-F4D0DDBB22D4}"/>
              </a:ext>
            </a:extLst>
          </p:cNvPr>
          <p:cNvSpPr/>
          <p:nvPr/>
        </p:nvSpPr>
        <p:spPr>
          <a:xfrm>
            <a:off x="9292122" y="375043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3837925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1AC51D6B-E6CE-53A4-89A9-EE8E504604DB}"/>
            </a:ext>
          </a:extLst>
        </p:cNvPr>
        <p:cNvGrpSpPr/>
        <p:nvPr/>
      </p:nvGrpSpPr>
      <p:grpSpPr>
        <a:xfrm>
          <a:off x="0" y="0"/>
          <a:ext cx="0" cy="0"/>
          <a:chOff x="0" y="0"/>
          <a:chExt cx="0" cy="0"/>
        </a:xfrm>
      </p:grpSpPr>
      <p:sp>
        <p:nvSpPr>
          <p:cNvPr id="18" name="Freeform: Shape 17">
            <a:extLst>
              <a:ext uri="{FF2B5EF4-FFF2-40B4-BE49-F238E27FC236}">
                <a16:creationId xmlns:a16="http://schemas.microsoft.com/office/drawing/2014/main" id="{FA598C44-54C7-BE5A-B2B1-67CA6A509CEA}"/>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AD0DF607-97A4-F06A-1ADB-5BAFB3001C4C}"/>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7" name="Group 46">
            <a:extLst>
              <a:ext uri="{FF2B5EF4-FFF2-40B4-BE49-F238E27FC236}">
                <a16:creationId xmlns:a16="http://schemas.microsoft.com/office/drawing/2014/main" id="{4CBAF82A-48CE-6A62-C2A5-E22580840073}"/>
              </a:ext>
            </a:extLst>
          </p:cNvPr>
          <p:cNvGrpSpPr/>
          <p:nvPr/>
        </p:nvGrpSpPr>
        <p:grpSpPr>
          <a:xfrm>
            <a:off x="8487978" y="3399864"/>
            <a:ext cx="954356" cy="1079520"/>
            <a:chOff x="6963977" y="3399864"/>
            <a:chExt cx="954356" cy="1079520"/>
          </a:xfrm>
        </p:grpSpPr>
        <p:sp>
          <p:nvSpPr>
            <p:cNvPr id="60" name="Oval 59">
              <a:extLst>
                <a:ext uri="{FF2B5EF4-FFF2-40B4-BE49-F238E27FC236}">
                  <a16:creationId xmlns:a16="http://schemas.microsoft.com/office/drawing/2014/main" id="{C738C96D-B42E-B874-A7EE-2EC3060B63BB}"/>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Oval 73">
              <a:extLst>
                <a:ext uri="{FF2B5EF4-FFF2-40B4-BE49-F238E27FC236}">
                  <a16:creationId xmlns:a16="http://schemas.microsoft.com/office/drawing/2014/main" id="{4050FC10-B2FE-37C8-56CF-F564469DD145}"/>
                </a:ext>
              </a:extLst>
            </p:cNvPr>
            <p:cNvSpPr/>
            <p:nvPr/>
          </p:nvSpPr>
          <p:spPr>
            <a:xfrm>
              <a:off x="7231597" y="433201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2" name="Oval 101">
              <a:extLst>
                <a:ext uri="{FF2B5EF4-FFF2-40B4-BE49-F238E27FC236}">
                  <a16:creationId xmlns:a16="http://schemas.microsoft.com/office/drawing/2014/main" id="{3BB77F6E-CD76-814C-1C7F-A669C3C1C530}"/>
                </a:ext>
              </a:extLst>
            </p:cNvPr>
            <p:cNvSpPr/>
            <p:nvPr/>
          </p:nvSpPr>
          <p:spPr>
            <a:xfrm>
              <a:off x="7230075" y="388169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78F4C081-4B4F-97A9-236B-D82D72BB2B2B}"/>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Freeform: Shape 104">
              <a:extLst>
                <a:ext uri="{FF2B5EF4-FFF2-40B4-BE49-F238E27FC236}">
                  <a16:creationId xmlns:a16="http://schemas.microsoft.com/office/drawing/2014/main" id="{1B1A92F5-FC1E-3183-A53E-19F410EC4D8D}"/>
                </a:ext>
              </a:extLst>
            </p:cNvPr>
            <p:cNvSpPr/>
            <p:nvPr/>
          </p:nvSpPr>
          <p:spPr>
            <a:xfrm>
              <a:off x="7266936" y="3911915"/>
              <a:ext cx="518225" cy="7601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379 w 641450"/>
                <a:gd name="connsiteY0" fmla="*/ 0 h 75394"/>
                <a:gd name="connsiteX1" fmla="*/ 73717 w 641450"/>
                <a:gd name="connsiteY1" fmla="*/ 75362 h 75394"/>
                <a:gd name="connsiteX2" fmla="*/ 318172 w 641450"/>
                <a:gd name="connsiteY2" fmla="*/ 10261 h 75394"/>
                <a:gd name="connsiteX3" fmla="*/ 641450 w 641450"/>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0 w 638071"/>
                <a:gd name="connsiteY0" fmla="*/ 0 h 70338"/>
                <a:gd name="connsiteX1" fmla="*/ 314793 w 638071"/>
                <a:gd name="connsiteY1" fmla="*/ 10261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27998"/>
                <a:gd name="connsiteY0" fmla="*/ 0 h 57714"/>
                <a:gd name="connsiteX1" fmla="*/ 284574 w 627998"/>
                <a:gd name="connsiteY1" fmla="*/ 19728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Lst>
              <a:ahLst/>
              <a:cxnLst>
                <a:cxn ang="0">
                  <a:pos x="connsiteX0" y="connsiteY0"/>
                </a:cxn>
                <a:cxn ang="0">
                  <a:pos x="connsiteX1" y="connsiteY1"/>
                </a:cxn>
                <a:cxn ang="0">
                  <a:pos x="connsiteX2" y="connsiteY2"/>
                </a:cxn>
              </a:cxnLst>
              <a:rect l="l" t="t" r="r" b="b"/>
              <a:pathLst>
                <a:path w="627998" h="57714">
                  <a:moveTo>
                    <a:pt x="0" y="0"/>
                  </a:moveTo>
                  <a:cubicBezTo>
                    <a:pt x="75655" y="43164"/>
                    <a:pt x="198376" y="23783"/>
                    <a:pt x="304721" y="22883"/>
                  </a:cubicBezTo>
                  <a:cubicBezTo>
                    <a:pt x="410229" y="24558"/>
                    <a:pt x="552711" y="5545"/>
                    <a:pt x="627998" y="57714"/>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6" name="Freeform: Shape 105">
              <a:extLst>
                <a:ext uri="{FF2B5EF4-FFF2-40B4-BE49-F238E27FC236}">
                  <a16:creationId xmlns:a16="http://schemas.microsoft.com/office/drawing/2014/main" id="{15DA5935-2CE7-C5B5-A827-94E396C114FB}"/>
                </a:ext>
              </a:extLst>
            </p:cNvPr>
            <p:cNvSpPr/>
            <p:nvPr/>
          </p:nvSpPr>
          <p:spPr>
            <a:xfrm flipH="1">
              <a:off x="7268172" y="4235921"/>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7" name="Freeform: Shape 106">
              <a:extLst>
                <a:ext uri="{FF2B5EF4-FFF2-40B4-BE49-F238E27FC236}">
                  <a16:creationId xmlns:a16="http://schemas.microsoft.com/office/drawing/2014/main" id="{D6C49022-8315-F6E2-A7E9-F0E9017D4543}"/>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08" name="Group 107">
              <a:extLst>
                <a:ext uri="{FF2B5EF4-FFF2-40B4-BE49-F238E27FC236}">
                  <a16:creationId xmlns:a16="http://schemas.microsoft.com/office/drawing/2014/main" id="{8B9F7376-867F-31D0-15BF-62D84E766B42}"/>
                </a:ext>
              </a:extLst>
            </p:cNvPr>
            <p:cNvGrpSpPr/>
            <p:nvPr/>
          </p:nvGrpSpPr>
          <p:grpSpPr>
            <a:xfrm>
              <a:off x="7678519" y="3919982"/>
              <a:ext cx="239814" cy="404255"/>
              <a:chOff x="5541091" y="5149144"/>
              <a:chExt cx="239814" cy="404255"/>
            </a:xfrm>
          </p:grpSpPr>
          <p:sp>
            <p:nvSpPr>
              <p:cNvPr id="109" name="Oval 108">
                <a:extLst>
                  <a:ext uri="{FF2B5EF4-FFF2-40B4-BE49-F238E27FC236}">
                    <a16:creationId xmlns:a16="http://schemas.microsoft.com/office/drawing/2014/main" id="{D746925F-1EEE-A2CC-8C3C-1BFED780D5C8}"/>
                  </a:ext>
                </a:extLst>
              </p:cNvPr>
              <p:cNvSpPr/>
              <p:nvPr/>
            </p:nvSpPr>
            <p:spPr>
              <a:xfrm>
                <a:off x="5541091" y="5149144"/>
                <a:ext cx="239814" cy="40425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10" name="Oval 109">
                <a:extLst>
                  <a:ext uri="{FF2B5EF4-FFF2-40B4-BE49-F238E27FC236}">
                    <a16:creationId xmlns:a16="http://schemas.microsoft.com/office/drawing/2014/main" id="{6B59E02A-0C84-E69E-322B-0A073FFE495C}"/>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1" name="Oval 110">
                <a:extLst>
                  <a:ext uri="{FF2B5EF4-FFF2-40B4-BE49-F238E27FC236}">
                    <a16:creationId xmlns:a16="http://schemas.microsoft.com/office/drawing/2014/main" id="{D1E0C67C-8E9D-9AC9-1518-4C0172521A92}"/>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12" name="Freeform: Shape 111">
                <a:extLst>
                  <a:ext uri="{FF2B5EF4-FFF2-40B4-BE49-F238E27FC236}">
                    <a16:creationId xmlns:a16="http://schemas.microsoft.com/office/drawing/2014/main" id="{DE1A4DA6-3B87-711F-39A6-F77AF1F675B8}"/>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99872B69-DF55-73F8-9B4F-801F3E87F555}"/>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grpSp>
      </p:grpSp>
      <p:sp>
        <p:nvSpPr>
          <p:cNvPr id="55" name="Freeform: Shape 54">
            <a:extLst>
              <a:ext uri="{FF2B5EF4-FFF2-40B4-BE49-F238E27FC236}">
                <a16:creationId xmlns:a16="http://schemas.microsoft.com/office/drawing/2014/main" id="{D29153D6-65A0-A374-240A-B386E350BECC}"/>
              </a:ext>
            </a:extLst>
          </p:cNvPr>
          <p:cNvSpPr/>
          <p:nvPr/>
        </p:nvSpPr>
        <p:spPr>
          <a:xfrm>
            <a:off x="8788284" y="3913236"/>
            <a:ext cx="518225" cy="7601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379 w 641450"/>
              <a:gd name="connsiteY0" fmla="*/ 0 h 75394"/>
              <a:gd name="connsiteX1" fmla="*/ 73717 w 641450"/>
              <a:gd name="connsiteY1" fmla="*/ 75362 h 75394"/>
              <a:gd name="connsiteX2" fmla="*/ 318172 w 641450"/>
              <a:gd name="connsiteY2" fmla="*/ 10261 h 75394"/>
              <a:gd name="connsiteX3" fmla="*/ 641450 w 641450"/>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0 w 638071"/>
              <a:gd name="connsiteY0" fmla="*/ 0 h 70338"/>
              <a:gd name="connsiteX1" fmla="*/ 314793 w 638071"/>
              <a:gd name="connsiteY1" fmla="*/ 10261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27998"/>
              <a:gd name="connsiteY0" fmla="*/ 0 h 57714"/>
              <a:gd name="connsiteX1" fmla="*/ 284574 w 627998"/>
              <a:gd name="connsiteY1" fmla="*/ 19728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Lst>
            <a:ahLst/>
            <a:cxnLst>
              <a:cxn ang="0">
                <a:pos x="connsiteX0" y="connsiteY0"/>
              </a:cxn>
              <a:cxn ang="0">
                <a:pos x="connsiteX1" y="connsiteY1"/>
              </a:cxn>
              <a:cxn ang="0">
                <a:pos x="connsiteX2" y="connsiteY2"/>
              </a:cxn>
            </a:cxnLst>
            <a:rect l="l" t="t" r="r" b="b"/>
            <a:pathLst>
              <a:path w="627998" h="57714">
                <a:moveTo>
                  <a:pt x="0" y="0"/>
                </a:moveTo>
                <a:cubicBezTo>
                  <a:pt x="75655" y="43164"/>
                  <a:pt x="198376" y="23783"/>
                  <a:pt x="304721" y="22883"/>
                </a:cubicBezTo>
                <a:cubicBezTo>
                  <a:pt x="410229" y="24558"/>
                  <a:pt x="552711" y="5545"/>
                  <a:pt x="627998" y="57714"/>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B6667212-66F4-27FB-42E7-C17DF99DC574}"/>
              </a:ext>
            </a:extLst>
          </p:cNvPr>
          <p:cNvSpPr/>
          <p:nvPr/>
        </p:nvSpPr>
        <p:spPr>
          <a:xfrm flipH="1">
            <a:off x="8789520" y="4237241"/>
            <a:ext cx="523999" cy="953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44D255EC-74EB-8A6E-D0F8-52CB60F7715A}"/>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8" name="Title 1">
                <a:extLst>
                  <a:ext uri="{FF2B5EF4-FFF2-40B4-BE49-F238E27FC236}">
                    <a16:creationId xmlns:a16="http://schemas.microsoft.com/office/drawing/2014/main" id="{40430334-B4BC-51AA-D35F-746292C28663}"/>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3F76C5BB-FBB6-CFAC-4F26-87820C1FA209}"/>
              </a:ext>
            </a:extLst>
          </p:cNvPr>
          <p:cNvSpPr>
            <a:spLocks noGrp="1"/>
          </p:cNvSpPr>
          <p:nvPr>
            <p:ph type="sldNum" sz="quarter" idx="12"/>
          </p:nvPr>
        </p:nvSpPr>
        <p:spPr/>
        <p:txBody>
          <a:bodyPr/>
          <a:lstStyle/>
          <a:p>
            <a:fld id="{F554FE33-57BC-AC46-850E-1C1298FC3260}" type="slidenum">
              <a:rPr lang="en-US" smtClean="0"/>
              <a:t>42</a:t>
            </a:fld>
            <a:endParaRPr lang="en-US"/>
          </a:p>
        </p:txBody>
      </p:sp>
      <p:sp>
        <p:nvSpPr>
          <p:cNvPr id="3" name="Freeform: Shape 89">
            <a:extLst>
              <a:ext uri="{FF2B5EF4-FFF2-40B4-BE49-F238E27FC236}">
                <a16:creationId xmlns:a16="http://schemas.microsoft.com/office/drawing/2014/main" id="{300361DB-561C-B26E-833E-B3E8A4701CA9}"/>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 name="Oval 4">
            <a:extLst>
              <a:ext uri="{FF2B5EF4-FFF2-40B4-BE49-F238E27FC236}">
                <a16:creationId xmlns:a16="http://schemas.microsoft.com/office/drawing/2014/main" id="{C2C2D2DB-D518-8C45-B233-06D9FBEF2F3D}"/>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CAB36AC3-9DCB-5902-D856-1ABA83BE69B2}"/>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 name="Straight Arrow Connector 9">
            <a:extLst>
              <a:ext uri="{FF2B5EF4-FFF2-40B4-BE49-F238E27FC236}">
                <a16:creationId xmlns:a16="http://schemas.microsoft.com/office/drawing/2014/main" id="{8496CA41-0DEA-81C9-2435-A4B4BAA202D0}"/>
              </a:ext>
            </a:extLst>
          </p:cNvPr>
          <p:cNvCxnSpPr>
            <a:cxnSpLocks/>
            <a:stCxn id="9" idx="4"/>
            <a:endCxn id="131"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B4769B95-CBF0-4641-028A-B8B89271C4AD}"/>
              </a:ext>
            </a:extLst>
          </p:cNvPr>
          <p:cNvCxnSpPr>
            <a:cxnSpLocks/>
            <a:stCxn id="5" idx="4"/>
            <a:endCxn id="31"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2C50D684-7510-7ED5-1066-FB61D44F9E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131" name="TextBox 130">
            <a:extLst>
              <a:ext uri="{FF2B5EF4-FFF2-40B4-BE49-F238E27FC236}">
                <a16:creationId xmlns:a16="http://schemas.microsoft.com/office/drawing/2014/main" id="{9F5A9B19-660D-2AEB-6591-3F38D1BEA210}"/>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32" name="Oval 131">
            <a:extLst>
              <a:ext uri="{FF2B5EF4-FFF2-40B4-BE49-F238E27FC236}">
                <a16:creationId xmlns:a16="http://schemas.microsoft.com/office/drawing/2014/main" id="{05B7F5B9-F622-C32D-4786-2AAF2EA307C4}"/>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3" name="Oval 132">
            <a:extLst>
              <a:ext uri="{FF2B5EF4-FFF2-40B4-BE49-F238E27FC236}">
                <a16:creationId xmlns:a16="http://schemas.microsoft.com/office/drawing/2014/main" id="{1534C226-5415-02A4-DFA3-F61F7689E2E7}"/>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4" name="Group 133">
            <a:extLst>
              <a:ext uri="{FF2B5EF4-FFF2-40B4-BE49-F238E27FC236}">
                <a16:creationId xmlns:a16="http://schemas.microsoft.com/office/drawing/2014/main" id="{60200AD5-F0A1-A5A9-4037-0462BC740604}"/>
              </a:ext>
            </a:extLst>
          </p:cNvPr>
          <p:cNvGrpSpPr/>
          <p:nvPr/>
        </p:nvGrpSpPr>
        <p:grpSpPr>
          <a:xfrm>
            <a:off x="4052419" y="1966708"/>
            <a:ext cx="1425635" cy="1079520"/>
            <a:chOff x="2528418" y="1966708"/>
            <a:chExt cx="1425635" cy="1079520"/>
          </a:xfrm>
        </p:grpSpPr>
        <p:sp>
          <p:nvSpPr>
            <p:cNvPr id="135" name="Oval 134">
              <a:extLst>
                <a:ext uri="{FF2B5EF4-FFF2-40B4-BE49-F238E27FC236}">
                  <a16:creationId xmlns:a16="http://schemas.microsoft.com/office/drawing/2014/main" id="{7D027B1F-1B80-E550-4685-49BEE95C022E}"/>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6" name="Oval 135">
              <a:extLst>
                <a:ext uri="{FF2B5EF4-FFF2-40B4-BE49-F238E27FC236}">
                  <a16:creationId xmlns:a16="http://schemas.microsoft.com/office/drawing/2014/main" id="{F2D321E6-2B8F-954B-3E03-2A2DF693D066}"/>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7" name="Group 136">
              <a:extLst>
                <a:ext uri="{FF2B5EF4-FFF2-40B4-BE49-F238E27FC236}">
                  <a16:creationId xmlns:a16="http://schemas.microsoft.com/office/drawing/2014/main" id="{03810C95-AD8D-F2CE-C6D0-3A652C402357}"/>
                </a:ext>
              </a:extLst>
            </p:cNvPr>
            <p:cNvGrpSpPr/>
            <p:nvPr/>
          </p:nvGrpSpPr>
          <p:grpSpPr>
            <a:xfrm>
              <a:off x="3195085" y="2057961"/>
              <a:ext cx="350874" cy="360389"/>
              <a:chOff x="3195085" y="2057961"/>
              <a:chExt cx="350874" cy="360389"/>
            </a:xfrm>
          </p:grpSpPr>
          <p:sp>
            <p:nvSpPr>
              <p:cNvPr id="166" name="Oval 165">
                <a:extLst>
                  <a:ext uri="{FF2B5EF4-FFF2-40B4-BE49-F238E27FC236}">
                    <a16:creationId xmlns:a16="http://schemas.microsoft.com/office/drawing/2014/main" id="{A9679C91-29EC-14D7-2FF0-E3FBA61D63F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7" name="Oval 166">
                <a:extLst>
                  <a:ext uri="{FF2B5EF4-FFF2-40B4-BE49-F238E27FC236}">
                    <a16:creationId xmlns:a16="http://schemas.microsoft.com/office/drawing/2014/main" id="{A52F0255-D0B6-CA84-F8A2-F41248B4777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8" name="Oval 167">
                <a:extLst>
                  <a:ext uri="{FF2B5EF4-FFF2-40B4-BE49-F238E27FC236}">
                    <a16:creationId xmlns:a16="http://schemas.microsoft.com/office/drawing/2014/main" id="{B790195C-2DBA-1168-4BFA-3870DCC6DDE6}"/>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9" name="Oval 168">
                <a:extLst>
                  <a:ext uri="{FF2B5EF4-FFF2-40B4-BE49-F238E27FC236}">
                    <a16:creationId xmlns:a16="http://schemas.microsoft.com/office/drawing/2014/main" id="{1ED7395C-F77F-1831-B1AE-21F08685B91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70" name="Straight Arrow Connector 169">
                <a:extLst>
                  <a:ext uri="{FF2B5EF4-FFF2-40B4-BE49-F238E27FC236}">
                    <a16:creationId xmlns:a16="http://schemas.microsoft.com/office/drawing/2014/main" id="{9B7061AB-F979-08E7-00FF-44B28703F833}"/>
                  </a:ext>
                </a:extLst>
              </p:cNvPr>
              <p:cNvCxnSpPr>
                <a:cxnSpLocks/>
                <a:stCxn id="168" idx="5"/>
                <a:endCxn id="169"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71" name="Straight Arrow Connector 170">
                <a:extLst>
                  <a:ext uri="{FF2B5EF4-FFF2-40B4-BE49-F238E27FC236}">
                    <a16:creationId xmlns:a16="http://schemas.microsoft.com/office/drawing/2014/main" id="{F90A3FD8-0A94-3656-45D9-9377F1DFC235}"/>
                  </a:ext>
                </a:extLst>
              </p:cNvPr>
              <p:cNvCxnSpPr>
                <a:cxnSpLocks/>
                <a:stCxn id="168"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138" name="Group 137">
              <a:extLst>
                <a:ext uri="{FF2B5EF4-FFF2-40B4-BE49-F238E27FC236}">
                  <a16:creationId xmlns:a16="http://schemas.microsoft.com/office/drawing/2014/main" id="{C576F3A4-E6A7-7A11-757A-B921410476A8}"/>
                </a:ext>
              </a:extLst>
            </p:cNvPr>
            <p:cNvGrpSpPr/>
            <p:nvPr/>
          </p:nvGrpSpPr>
          <p:grpSpPr>
            <a:xfrm>
              <a:off x="3663421" y="2527512"/>
              <a:ext cx="246496" cy="256646"/>
              <a:chOff x="3255327" y="2091323"/>
              <a:chExt cx="246496" cy="256646"/>
            </a:xfrm>
          </p:grpSpPr>
          <p:sp>
            <p:nvSpPr>
              <p:cNvPr id="161" name="Oval 160">
                <a:extLst>
                  <a:ext uri="{FF2B5EF4-FFF2-40B4-BE49-F238E27FC236}">
                    <a16:creationId xmlns:a16="http://schemas.microsoft.com/office/drawing/2014/main" id="{AEB90D8B-A20E-C192-1D07-A812B7E4F6B6}"/>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2" name="Oval 161">
                <a:extLst>
                  <a:ext uri="{FF2B5EF4-FFF2-40B4-BE49-F238E27FC236}">
                    <a16:creationId xmlns:a16="http://schemas.microsoft.com/office/drawing/2014/main" id="{7F4BB483-5199-89B3-E575-C08A3E73D713}"/>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3" name="Oval 162">
                <a:extLst>
                  <a:ext uri="{FF2B5EF4-FFF2-40B4-BE49-F238E27FC236}">
                    <a16:creationId xmlns:a16="http://schemas.microsoft.com/office/drawing/2014/main" id="{4ECBB29D-3932-AAB3-E919-5CAA80AC07A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64" name="Straight Arrow Connector 163">
                <a:extLst>
                  <a:ext uri="{FF2B5EF4-FFF2-40B4-BE49-F238E27FC236}">
                    <a16:creationId xmlns:a16="http://schemas.microsoft.com/office/drawing/2014/main" id="{A602E3E4-EEE6-AB6A-CBE5-9FA1CFDF3C98}"/>
                  </a:ext>
                </a:extLst>
              </p:cNvPr>
              <p:cNvCxnSpPr>
                <a:cxnSpLocks/>
                <a:stCxn id="162"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65" name="Straight Arrow Connector 164">
                <a:extLst>
                  <a:ext uri="{FF2B5EF4-FFF2-40B4-BE49-F238E27FC236}">
                    <a16:creationId xmlns:a16="http://schemas.microsoft.com/office/drawing/2014/main" id="{C136DE71-128F-30B6-BAC4-71CBE5B08F65}"/>
                  </a:ext>
                </a:extLst>
              </p:cNvPr>
              <p:cNvCxnSpPr>
                <a:cxnSpLocks/>
                <a:stCxn id="162" idx="3"/>
                <a:endCxn id="161"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139" name="Group 138">
              <a:extLst>
                <a:ext uri="{FF2B5EF4-FFF2-40B4-BE49-F238E27FC236}">
                  <a16:creationId xmlns:a16="http://schemas.microsoft.com/office/drawing/2014/main" id="{92C78687-C003-8FC4-BAC2-DAF066CCD05B}"/>
                </a:ext>
              </a:extLst>
            </p:cNvPr>
            <p:cNvGrpSpPr/>
            <p:nvPr/>
          </p:nvGrpSpPr>
          <p:grpSpPr>
            <a:xfrm>
              <a:off x="3186618" y="2494902"/>
              <a:ext cx="350874" cy="360389"/>
              <a:chOff x="3195085" y="2057961"/>
              <a:chExt cx="350874" cy="360389"/>
            </a:xfrm>
          </p:grpSpPr>
          <p:sp>
            <p:nvSpPr>
              <p:cNvPr id="155" name="Oval 154">
                <a:extLst>
                  <a:ext uri="{FF2B5EF4-FFF2-40B4-BE49-F238E27FC236}">
                    <a16:creationId xmlns:a16="http://schemas.microsoft.com/office/drawing/2014/main" id="{EE7D2C4F-4F80-A409-5655-ED3066FF0E7A}"/>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6" name="Oval 155">
                <a:extLst>
                  <a:ext uri="{FF2B5EF4-FFF2-40B4-BE49-F238E27FC236}">
                    <a16:creationId xmlns:a16="http://schemas.microsoft.com/office/drawing/2014/main" id="{1B28A822-8C74-D977-13CB-710FBDF25A07}"/>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7" name="Oval 156">
                <a:extLst>
                  <a:ext uri="{FF2B5EF4-FFF2-40B4-BE49-F238E27FC236}">
                    <a16:creationId xmlns:a16="http://schemas.microsoft.com/office/drawing/2014/main" id="{736EDEDC-B9A1-3FDF-BCC2-FFBEE8D2E66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8" name="Oval 157">
                <a:extLst>
                  <a:ext uri="{FF2B5EF4-FFF2-40B4-BE49-F238E27FC236}">
                    <a16:creationId xmlns:a16="http://schemas.microsoft.com/office/drawing/2014/main" id="{A2F318EB-AEB3-C996-2FEA-550EEDC296FC}"/>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59" name="Straight Arrow Connector 158">
                <a:extLst>
                  <a:ext uri="{FF2B5EF4-FFF2-40B4-BE49-F238E27FC236}">
                    <a16:creationId xmlns:a16="http://schemas.microsoft.com/office/drawing/2014/main" id="{D83F73D3-5F6B-458B-FA2E-ECCDC2FB1C26}"/>
                  </a:ext>
                </a:extLst>
              </p:cNvPr>
              <p:cNvCxnSpPr>
                <a:cxnSpLocks/>
                <a:stCxn id="157"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60" name="Straight Arrow Connector 159">
                <a:extLst>
                  <a:ext uri="{FF2B5EF4-FFF2-40B4-BE49-F238E27FC236}">
                    <a16:creationId xmlns:a16="http://schemas.microsoft.com/office/drawing/2014/main" id="{7F20A65D-AC20-834E-ABA9-103D08D90FBE}"/>
                  </a:ext>
                </a:extLst>
              </p:cNvPr>
              <p:cNvCxnSpPr>
                <a:cxnSpLocks/>
                <a:stCxn id="157" idx="3"/>
                <a:endCxn id="156"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40" name="Oval 139">
              <a:extLst>
                <a:ext uri="{FF2B5EF4-FFF2-40B4-BE49-F238E27FC236}">
                  <a16:creationId xmlns:a16="http://schemas.microsoft.com/office/drawing/2014/main" id="{747E65EB-2AB6-A999-FA10-4E9762F7911A}"/>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1" name="Oval 140">
              <a:extLst>
                <a:ext uri="{FF2B5EF4-FFF2-40B4-BE49-F238E27FC236}">
                  <a16:creationId xmlns:a16="http://schemas.microsoft.com/office/drawing/2014/main" id="{9DFF6635-C782-846E-E768-E36BC0EA99B9}"/>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0" name="Oval 149">
              <a:extLst>
                <a:ext uri="{FF2B5EF4-FFF2-40B4-BE49-F238E27FC236}">
                  <a16:creationId xmlns:a16="http://schemas.microsoft.com/office/drawing/2014/main" id="{25F309B3-1786-8B0B-AD2C-4E684218784F}"/>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1" name="Oval 150">
              <a:extLst>
                <a:ext uri="{FF2B5EF4-FFF2-40B4-BE49-F238E27FC236}">
                  <a16:creationId xmlns:a16="http://schemas.microsoft.com/office/drawing/2014/main" id="{BBA5A518-5C47-B806-DCDF-E7EB0E24C890}"/>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2" name="Oval 151">
              <a:extLst>
                <a:ext uri="{FF2B5EF4-FFF2-40B4-BE49-F238E27FC236}">
                  <a16:creationId xmlns:a16="http://schemas.microsoft.com/office/drawing/2014/main" id="{4D56AE46-2FF0-12FB-0765-9D04C51B452A}"/>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3" name="Oval 152">
              <a:extLst>
                <a:ext uri="{FF2B5EF4-FFF2-40B4-BE49-F238E27FC236}">
                  <a16:creationId xmlns:a16="http://schemas.microsoft.com/office/drawing/2014/main" id="{10AC503B-785E-D666-FCF0-7F81554D52B0}"/>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4" name="Oval 153">
              <a:extLst>
                <a:ext uri="{FF2B5EF4-FFF2-40B4-BE49-F238E27FC236}">
                  <a16:creationId xmlns:a16="http://schemas.microsoft.com/office/drawing/2014/main" id="{31F72241-E7F2-A2DA-7678-56C657548243}"/>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72" name="Freeform: Shape 391">
            <a:extLst>
              <a:ext uri="{FF2B5EF4-FFF2-40B4-BE49-F238E27FC236}">
                <a16:creationId xmlns:a16="http://schemas.microsoft.com/office/drawing/2014/main" id="{01E44726-9C23-50E4-77E0-0B062E429974}"/>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3" name="Freeform: Shape 392">
            <a:extLst>
              <a:ext uri="{FF2B5EF4-FFF2-40B4-BE49-F238E27FC236}">
                <a16:creationId xmlns:a16="http://schemas.microsoft.com/office/drawing/2014/main" id="{73833FF4-1D78-D0D8-653F-71AFF20247EE}"/>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4" name="Freeform: Shape 405">
            <a:extLst>
              <a:ext uri="{FF2B5EF4-FFF2-40B4-BE49-F238E27FC236}">
                <a16:creationId xmlns:a16="http://schemas.microsoft.com/office/drawing/2014/main" id="{431F008D-13FC-F672-68DB-AE27B0367374}"/>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5" name="Freeform: Shape 406">
            <a:extLst>
              <a:ext uri="{FF2B5EF4-FFF2-40B4-BE49-F238E27FC236}">
                <a16:creationId xmlns:a16="http://schemas.microsoft.com/office/drawing/2014/main" id="{5B059129-0ADF-D6C2-5A65-A6E76FB5E2A8}"/>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6" name="Freeform: Shape 3">
            <a:extLst>
              <a:ext uri="{FF2B5EF4-FFF2-40B4-BE49-F238E27FC236}">
                <a16:creationId xmlns:a16="http://schemas.microsoft.com/office/drawing/2014/main" id="{AD278340-A1B6-7276-3714-6FB7FA127F40}"/>
              </a:ext>
            </a:extLst>
          </p:cNvPr>
          <p:cNvSpPr/>
          <p:nvPr/>
        </p:nvSpPr>
        <p:spPr>
          <a:xfrm>
            <a:off x="2883457" y="2914023"/>
            <a:ext cx="1318809" cy="214274"/>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7" name="Freeform: Shape 5">
            <a:extLst>
              <a:ext uri="{FF2B5EF4-FFF2-40B4-BE49-F238E27FC236}">
                <a16:creationId xmlns:a16="http://schemas.microsoft.com/office/drawing/2014/main" id="{7B36449A-4820-F569-B655-1358D025C16B}"/>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6" name="Freeform: Shape 6">
            <a:extLst>
              <a:ext uri="{FF2B5EF4-FFF2-40B4-BE49-F238E27FC236}">
                <a16:creationId xmlns:a16="http://schemas.microsoft.com/office/drawing/2014/main" id="{17B23B74-0122-34DA-EA95-9F96E4316C92}"/>
              </a:ext>
            </a:extLst>
          </p:cNvPr>
          <p:cNvSpPr/>
          <p:nvPr/>
        </p:nvSpPr>
        <p:spPr>
          <a:xfrm>
            <a:off x="2909780" y="2916931"/>
            <a:ext cx="1459872" cy="23387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8" name="Freeform: Shape 12">
            <a:extLst>
              <a:ext uri="{FF2B5EF4-FFF2-40B4-BE49-F238E27FC236}">
                <a16:creationId xmlns:a16="http://schemas.microsoft.com/office/drawing/2014/main" id="{17D7BD46-F11E-EF3B-3A27-A707DAB58842}"/>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1" name="Freeform: Shape 16">
            <a:extLst>
              <a:ext uri="{FF2B5EF4-FFF2-40B4-BE49-F238E27FC236}">
                <a16:creationId xmlns:a16="http://schemas.microsoft.com/office/drawing/2014/main" id="{4E9463EC-6DE5-D799-F876-1A22EC6FFDF9}"/>
              </a:ext>
            </a:extLst>
          </p:cNvPr>
          <p:cNvSpPr/>
          <p:nvPr/>
        </p:nvSpPr>
        <p:spPr>
          <a:xfrm>
            <a:off x="2911600" y="3170240"/>
            <a:ext cx="1403726" cy="2811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6" name="Freeform: Shape 18">
            <a:extLst>
              <a:ext uri="{FF2B5EF4-FFF2-40B4-BE49-F238E27FC236}">
                <a16:creationId xmlns:a16="http://schemas.microsoft.com/office/drawing/2014/main" id="{2DB5AB51-E9B1-696C-9A83-4D73155D4F5F}"/>
              </a:ext>
            </a:extLst>
          </p:cNvPr>
          <p:cNvSpPr/>
          <p:nvPr/>
        </p:nvSpPr>
        <p:spPr>
          <a:xfrm flipH="1">
            <a:off x="2805750" y="4390441"/>
            <a:ext cx="1484857"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7" name="Freeform: Shape 19">
            <a:extLst>
              <a:ext uri="{FF2B5EF4-FFF2-40B4-BE49-F238E27FC236}">
                <a16:creationId xmlns:a16="http://schemas.microsoft.com/office/drawing/2014/main" id="{A51578B2-F3D8-830C-FF87-1EBC466EFD7B}"/>
              </a:ext>
            </a:extLst>
          </p:cNvPr>
          <p:cNvSpPr/>
          <p:nvPr/>
        </p:nvSpPr>
        <p:spPr>
          <a:xfrm flipH="1">
            <a:off x="3143276" y="4379059"/>
            <a:ext cx="1234975" cy="54078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8" name="Freeform: Shape 25">
            <a:extLst>
              <a:ext uri="{FF2B5EF4-FFF2-40B4-BE49-F238E27FC236}">
                <a16:creationId xmlns:a16="http://schemas.microsoft.com/office/drawing/2014/main" id="{FD90495D-BFE2-A4D6-504A-4E4BA82CE8BF}"/>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9" name="Freeform: Shape 26">
            <a:extLst>
              <a:ext uri="{FF2B5EF4-FFF2-40B4-BE49-F238E27FC236}">
                <a16:creationId xmlns:a16="http://schemas.microsoft.com/office/drawing/2014/main" id="{3CD3070C-B769-B93B-E473-A88B9C7986C3}"/>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0" name="Freeform: Shape 27">
            <a:extLst>
              <a:ext uri="{FF2B5EF4-FFF2-40B4-BE49-F238E27FC236}">
                <a16:creationId xmlns:a16="http://schemas.microsoft.com/office/drawing/2014/main" id="{B1068EEA-8BCE-2DEC-D118-70520A4F624B}"/>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2" name="Freeform: Shape 28">
            <a:extLst>
              <a:ext uri="{FF2B5EF4-FFF2-40B4-BE49-F238E27FC236}">
                <a16:creationId xmlns:a16="http://schemas.microsoft.com/office/drawing/2014/main" id="{945D8FB1-CFC8-4F82-18AB-2D4C503371E5}"/>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Freeform: Shape 74">
            <a:extLst>
              <a:ext uri="{FF2B5EF4-FFF2-40B4-BE49-F238E27FC236}">
                <a16:creationId xmlns:a16="http://schemas.microsoft.com/office/drawing/2014/main" id="{30D5EB22-C4A5-17D2-A9CA-2036C898C1DA}"/>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5" name="Freeform: Shape 75">
            <a:extLst>
              <a:ext uri="{FF2B5EF4-FFF2-40B4-BE49-F238E27FC236}">
                <a16:creationId xmlns:a16="http://schemas.microsoft.com/office/drawing/2014/main" id="{CA4B47E9-2FB3-F5D7-0CAF-5B33FA5852E3}"/>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8" name="Oval 267">
            <a:extLst>
              <a:ext uri="{FF2B5EF4-FFF2-40B4-BE49-F238E27FC236}">
                <a16:creationId xmlns:a16="http://schemas.microsoft.com/office/drawing/2014/main" id="{644C4275-189F-57A6-2AE5-1AEDC1B40D8A}"/>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9" name="Group 268">
            <a:extLst>
              <a:ext uri="{FF2B5EF4-FFF2-40B4-BE49-F238E27FC236}">
                <a16:creationId xmlns:a16="http://schemas.microsoft.com/office/drawing/2014/main" id="{F7133EDD-B327-D5DE-375C-47D1DA0913A9}"/>
              </a:ext>
            </a:extLst>
          </p:cNvPr>
          <p:cNvGrpSpPr/>
          <p:nvPr/>
        </p:nvGrpSpPr>
        <p:grpSpPr>
          <a:xfrm>
            <a:off x="4066141" y="3416344"/>
            <a:ext cx="1424277" cy="1079520"/>
            <a:chOff x="2542140" y="3416344"/>
            <a:chExt cx="1424277" cy="1079520"/>
          </a:xfrm>
        </p:grpSpPr>
        <p:grpSp>
          <p:nvGrpSpPr>
            <p:cNvPr id="272" name="Group 271">
              <a:extLst>
                <a:ext uri="{FF2B5EF4-FFF2-40B4-BE49-F238E27FC236}">
                  <a16:creationId xmlns:a16="http://schemas.microsoft.com/office/drawing/2014/main" id="{23E215B5-993A-095F-DE7A-8AA48E68120E}"/>
                </a:ext>
              </a:extLst>
            </p:cNvPr>
            <p:cNvGrpSpPr/>
            <p:nvPr/>
          </p:nvGrpSpPr>
          <p:grpSpPr>
            <a:xfrm>
              <a:off x="2542140" y="3416344"/>
              <a:ext cx="1381499" cy="1079520"/>
              <a:chOff x="2542140" y="3416344"/>
              <a:chExt cx="1381499" cy="1079520"/>
            </a:xfrm>
          </p:grpSpPr>
          <p:sp>
            <p:nvSpPr>
              <p:cNvPr id="305" name="Oval 304">
                <a:extLst>
                  <a:ext uri="{FF2B5EF4-FFF2-40B4-BE49-F238E27FC236}">
                    <a16:creationId xmlns:a16="http://schemas.microsoft.com/office/drawing/2014/main" id="{FD1C27CB-52C7-02FC-DA95-475A278ECEEE}"/>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06" name="Group 305">
                <a:extLst>
                  <a:ext uri="{FF2B5EF4-FFF2-40B4-BE49-F238E27FC236}">
                    <a16:creationId xmlns:a16="http://schemas.microsoft.com/office/drawing/2014/main" id="{8ADBE16F-152E-A5E8-12D9-CA5F0F4EFD1C}"/>
                  </a:ext>
                </a:extLst>
              </p:cNvPr>
              <p:cNvGrpSpPr/>
              <p:nvPr/>
            </p:nvGrpSpPr>
            <p:grpSpPr>
              <a:xfrm>
                <a:off x="3208807" y="3507597"/>
                <a:ext cx="350874" cy="360389"/>
                <a:chOff x="3195085" y="2057961"/>
                <a:chExt cx="350874" cy="360389"/>
              </a:xfrm>
            </p:grpSpPr>
            <p:sp>
              <p:nvSpPr>
                <p:cNvPr id="318" name="Oval 317">
                  <a:extLst>
                    <a:ext uri="{FF2B5EF4-FFF2-40B4-BE49-F238E27FC236}">
                      <a16:creationId xmlns:a16="http://schemas.microsoft.com/office/drawing/2014/main" id="{74987735-4909-937A-72F8-6C037161060D}"/>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65F6AA3D-C335-B113-E23C-C441CEBAEF6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8C0696D8-F855-998E-0AFE-53F8F373FAB1}"/>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1" name="Oval 320">
                  <a:extLst>
                    <a:ext uri="{FF2B5EF4-FFF2-40B4-BE49-F238E27FC236}">
                      <a16:creationId xmlns:a16="http://schemas.microsoft.com/office/drawing/2014/main" id="{097D0422-CE45-DE87-E28B-20748C0CC328}"/>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2" name="Straight Arrow Connector 321">
                  <a:extLst>
                    <a:ext uri="{FF2B5EF4-FFF2-40B4-BE49-F238E27FC236}">
                      <a16:creationId xmlns:a16="http://schemas.microsoft.com/office/drawing/2014/main" id="{1CA7BE6D-2C90-5BCF-D884-BDD9D19F1937}"/>
                    </a:ext>
                  </a:extLst>
                </p:cNvPr>
                <p:cNvCxnSpPr>
                  <a:cxnSpLocks/>
                  <a:stCxn id="320" idx="5"/>
                  <a:endCxn id="32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CCB0ACD1-5816-B33B-E64F-3972BE8176F9}"/>
                    </a:ext>
                  </a:extLst>
                </p:cNvPr>
                <p:cNvCxnSpPr>
                  <a:cxnSpLocks/>
                  <a:stCxn id="32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07" name="Group 306">
                <a:extLst>
                  <a:ext uri="{FF2B5EF4-FFF2-40B4-BE49-F238E27FC236}">
                    <a16:creationId xmlns:a16="http://schemas.microsoft.com/office/drawing/2014/main" id="{BE655205-C6B2-B4F3-72E9-5E2A55B5923C}"/>
                  </a:ext>
                </a:extLst>
              </p:cNvPr>
              <p:cNvGrpSpPr/>
              <p:nvPr/>
            </p:nvGrpSpPr>
            <p:grpSpPr>
              <a:xfrm>
                <a:off x="3677143" y="3977148"/>
                <a:ext cx="246496" cy="256646"/>
                <a:chOff x="3255327" y="2091323"/>
                <a:chExt cx="246496" cy="256646"/>
              </a:xfrm>
            </p:grpSpPr>
            <p:sp>
              <p:nvSpPr>
                <p:cNvPr id="313" name="Oval 312">
                  <a:extLst>
                    <a:ext uri="{FF2B5EF4-FFF2-40B4-BE49-F238E27FC236}">
                      <a16:creationId xmlns:a16="http://schemas.microsoft.com/office/drawing/2014/main" id="{EF2A06E4-0D60-3A87-5327-5156E290DFE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060A170D-4E8A-E2DF-EFF8-76690BB6BB4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FB370FDF-30D7-0600-01E8-53E4AA72CEAE}"/>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6" name="Straight Arrow Connector 315">
                  <a:extLst>
                    <a:ext uri="{FF2B5EF4-FFF2-40B4-BE49-F238E27FC236}">
                      <a16:creationId xmlns:a16="http://schemas.microsoft.com/office/drawing/2014/main" id="{D0334F82-2DE0-15CE-2335-25800A2F1033}"/>
                    </a:ext>
                  </a:extLst>
                </p:cNvPr>
                <p:cNvCxnSpPr>
                  <a:cxnSpLocks/>
                  <a:stCxn id="31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7" name="Straight Arrow Connector 316">
                  <a:extLst>
                    <a:ext uri="{FF2B5EF4-FFF2-40B4-BE49-F238E27FC236}">
                      <a16:creationId xmlns:a16="http://schemas.microsoft.com/office/drawing/2014/main" id="{B3950E27-63D9-BCA3-4C81-8BB10C59A94E}"/>
                    </a:ext>
                  </a:extLst>
                </p:cNvPr>
                <p:cNvCxnSpPr>
                  <a:cxnSpLocks/>
                  <a:stCxn id="314" idx="3"/>
                  <a:endCxn id="31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08" name="Oval 307">
                <a:extLst>
                  <a:ext uri="{FF2B5EF4-FFF2-40B4-BE49-F238E27FC236}">
                    <a16:creationId xmlns:a16="http://schemas.microsoft.com/office/drawing/2014/main" id="{16CC3CEE-D552-EC1E-0655-6132AC0D77A4}"/>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9" name="Oval 308">
                <a:extLst>
                  <a:ext uri="{FF2B5EF4-FFF2-40B4-BE49-F238E27FC236}">
                    <a16:creationId xmlns:a16="http://schemas.microsoft.com/office/drawing/2014/main" id="{E161B475-1195-50CE-410F-BDE9E77BF6CA}"/>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0" name="Oval 309">
                <a:extLst>
                  <a:ext uri="{FF2B5EF4-FFF2-40B4-BE49-F238E27FC236}">
                    <a16:creationId xmlns:a16="http://schemas.microsoft.com/office/drawing/2014/main" id="{ABA8EEDF-B24F-35D1-C651-483701412365}"/>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1" name="Oval 310">
                <a:extLst>
                  <a:ext uri="{FF2B5EF4-FFF2-40B4-BE49-F238E27FC236}">
                    <a16:creationId xmlns:a16="http://schemas.microsoft.com/office/drawing/2014/main" id="{17E3E542-DEB8-A8B9-D48C-9F505A841B09}"/>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2" name="Oval 311">
                <a:extLst>
                  <a:ext uri="{FF2B5EF4-FFF2-40B4-BE49-F238E27FC236}">
                    <a16:creationId xmlns:a16="http://schemas.microsoft.com/office/drawing/2014/main" id="{21DE82B4-1C45-E0B0-6950-EB59FA76FBAF}"/>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76" name="Group 275">
              <a:extLst>
                <a:ext uri="{FF2B5EF4-FFF2-40B4-BE49-F238E27FC236}">
                  <a16:creationId xmlns:a16="http://schemas.microsoft.com/office/drawing/2014/main" id="{E1C82EBE-06EC-EE90-1F74-22D7A34C36AF}"/>
                </a:ext>
              </a:extLst>
            </p:cNvPr>
            <p:cNvGrpSpPr/>
            <p:nvPr/>
          </p:nvGrpSpPr>
          <p:grpSpPr>
            <a:xfrm>
              <a:off x="2739654" y="3781125"/>
              <a:ext cx="747402" cy="132635"/>
              <a:chOff x="2879697" y="2486108"/>
              <a:chExt cx="747402" cy="132635"/>
            </a:xfrm>
          </p:grpSpPr>
          <p:sp>
            <p:nvSpPr>
              <p:cNvPr id="303" name="Freeform: Shape 393">
                <a:extLst>
                  <a:ext uri="{FF2B5EF4-FFF2-40B4-BE49-F238E27FC236}">
                    <a16:creationId xmlns:a16="http://schemas.microsoft.com/office/drawing/2014/main" id="{56D29986-832F-6F47-F7C3-D90C9553F238}"/>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Freeform: Shape 394">
                <a:extLst>
                  <a:ext uri="{FF2B5EF4-FFF2-40B4-BE49-F238E27FC236}">
                    <a16:creationId xmlns:a16="http://schemas.microsoft.com/office/drawing/2014/main" id="{5975B491-A916-6130-8631-3704B6BDCD8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77" name="Group 276">
              <a:extLst>
                <a:ext uri="{FF2B5EF4-FFF2-40B4-BE49-F238E27FC236}">
                  <a16:creationId xmlns:a16="http://schemas.microsoft.com/office/drawing/2014/main" id="{BDF6C0E0-6001-BE97-5CFC-C0EE4EAFF9C3}"/>
                </a:ext>
              </a:extLst>
            </p:cNvPr>
            <p:cNvGrpSpPr/>
            <p:nvPr/>
          </p:nvGrpSpPr>
          <p:grpSpPr>
            <a:xfrm>
              <a:off x="2738424" y="3909757"/>
              <a:ext cx="1063751" cy="94682"/>
              <a:chOff x="4768029" y="2603237"/>
              <a:chExt cx="1063751" cy="94682"/>
            </a:xfrm>
          </p:grpSpPr>
          <p:sp>
            <p:nvSpPr>
              <p:cNvPr id="301" name="Freeform: Shape 417">
                <a:extLst>
                  <a:ext uri="{FF2B5EF4-FFF2-40B4-BE49-F238E27FC236}">
                    <a16:creationId xmlns:a16="http://schemas.microsoft.com/office/drawing/2014/main" id="{530670BD-A785-1AAB-32B9-E3B731CF190D}"/>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2" name="Freeform: Shape 418">
                <a:extLst>
                  <a:ext uri="{FF2B5EF4-FFF2-40B4-BE49-F238E27FC236}">
                    <a16:creationId xmlns:a16="http://schemas.microsoft.com/office/drawing/2014/main" id="{541F8D9D-5510-5C94-9E57-D229F28FEDB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78" name="Group 277">
              <a:extLst>
                <a:ext uri="{FF2B5EF4-FFF2-40B4-BE49-F238E27FC236}">
                  <a16:creationId xmlns:a16="http://schemas.microsoft.com/office/drawing/2014/main" id="{2EFE8FB7-9A40-8880-7EEF-CB7E716A29A7}"/>
                </a:ext>
              </a:extLst>
            </p:cNvPr>
            <p:cNvGrpSpPr/>
            <p:nvPr/>
          </p:nvGrpSpPr>
          <p:grpSpPr>
            <a:xfrm>
              <a:off x="2774116" y="4217804"/>
              <a:ext cx="1117197" cy="212678"/>
              <a:chOff x="2774116" y="4217804"/>
              <a:chExt cx="1117197" cy="212678"/>
            </a:xfrm>
          </p:grpSpPr>
          <p:sp>
            <p:nvSpPr>
              <p:cNvPr id="298" name="Freeform: Shape 33">
                <a:extLst>
                  <a:ext uri="{FF2B5EF4-FFF2-40B4-BE49-F238E27FC236}">
                    <a16:creationId xmlns:a16="http://schemas.microsoft.com/office/drawing/2014/main" id="{F443DA24-6EF7-F6DD-1AEB-55A5356FBF38}"/>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9" name="Freeform: Shape 34">
                <a:extLst>
                  <a:ext uri="{FF2B5EF4-FFF2-40B4-BE49-F238E27FC236}">
                    <a16:creationId xmlns:a16="http://schemas.microsoft.com/office/drawing/2014/main" id="{198714ED-828E-B29B-A8C0-926E5C52BBFF}"/>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0" name="Freeform: Shape 35">
                <a:extLst>
                  <a:ext uri="{FF2B5EF4-FFF2-40B4-BE49-F238E27FC236}">
                    <a16:creationId xmlns:a16="http://schemas.microsoft.com/office/drawing/2014/main" id="{4953A602-B785-0A25-7CF0-6F246A17CE1C}"/>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79" name="Freeform: Shape 71">
              <a:extLst>
                <a:ext uri="{FF2B5EF4-FFF2-40B4-BE49-F238E27FC236}">
                  <a16:creationId xmlns:a16="http://schemas.microsoft.com/office/drawing/2014/main" id="{2F1F8D12-1934-92D7-A17C-43FDD730E103}"/>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80" name="Group 279">
              <a:extLst>
                <a:ext uri="{FF2B5EF4-FFF2-40B4-BE49-F238E27FC236}">
                  <a16:creationId xmlns:a16="http://schemas.microsoft.com/office/drawing/2014/main" id="{8D557D4D-2AA0-D635-DC2B-F8DD53521B5B}"/>
                </a:ext>
              </a:extLst>
            </p:cNvPr>
            <p:cNvGrpSpPr/>
            <p:nvPr/>
          </p:nvGrpSpPr>
          <p:grpSpPr>
            <a:xfrm>
              <a:off x="3252473" y="3940274"/>
              <a:ext cx="239814" cy="404255"/>
              <a:chOff x="5541091" y="5149144"/>
              <a:chExt cx="239814" cy="404255"/>
            </a:xfrm>
          </p:grpSpPr>
          <p:sp>
            <p:nvSpPr>
              <p:cNvPr id="282" name="Oval 281">
                <a:extLst>
                  <a:ext uri="{FF2B5EF4-FFF2-40B4-BE49-F238E27FC236}">
                    <a16:creationId xmlns:a16="http://schemas.microsoft.com/office/drawing/2014/main" id="{6CD8FAA7-83FE-404B-067C-FD6AD3480CC7}"/>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4" name="Oval 293">
                <a:extLst>
                  <a:ext uri="{FF2B5EF4-FFF2-40B4-BE49-F238E27FC236}">
                    <a16:creationId xmlns:a16="http://schemas.microsoft.com/office/drawing/2014/main" id="{963BE01E-DB61-5790-98F0-55419159AD41}"/>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5" name="Oval 294">
                <a:extLst>
                  <a:ext uri="{FF2B5EF4-FFF2-40B4-BE49-F238E27FC236}">
                    <a16:creationId xmlns:a16="http://schemas.microsoft.com/office/drawing/2014/main" id="{F8C15DAF-0EF4-7651-4CF3-2BD154A4C0F6}"/>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6" name="Freeform: Shape 78">
                <a:extLst>
                  <a:ext uri="{FF2B5EF4-FFF2-40B4-BE49-F238E27FC236}">
                    <a16:creationId xmlns:a16="http://schemas.microsoft.com/office/drawing/2014/main" id="{B5F4B814-A326-4692-694D-8E98F82CB956}"/>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7" name="Freeform: Shape 79">
                <a:extLst>
                  <a:ext uri="{FF2B5EF4-FFF2-40B4-BE49-F238E27FC236}">
                    <a16:creationId xmlns:a16="http://schemas.microsoft.com/office/drawing/2014/main" id="{9022A9F0-30FA-07B1-09B5-F6F574AB532A}"/>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81" name="Oval 280">
              <a:extLst>
                <a:ext uri="{FF2B5EF4-FFF2-40B4-BE49-F238E27FC236}">
                  <a16:creationId xmlns:a16="http://schemas.microsoft.com/office/drawing/2014/main" id="{5CDE2AE0-F409-B85C-E133-11E4DF89819F}"/>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24" name="Group 323">
            <a:extLst>
              <a:ext uri="{FF2B5EF4-FFF2-40B4-BE49-F238E27FC236}">
                <a16:creationId xmlns:a16="http://schemas.microsoft.com/office/drawing/2014/main" id="{AFC0BA64-3156-A058-9661-CF053FF88C1E}"/>
              </a:ext>
            </a:extLst>
          </p:cNvPr>
          <p:cNvGrpSpPr/>
          <p:nvPr/>
        </p:nvGrpSpPr>
        <p:grpSpPr>
          <a:xfrm>
            <a:off x="4064347" y="3418436"/>
            <a:ext cx="1424277" cy="1079520"/>
            <a:chOff x="2542140" y="3416344"/>
            <a:chExt cx="1424277" cy="1079520"/>
          </a:xfrm>
        </p:grpSpPr>
        <p:grpSp>
          <p:nvGrpSpPr>
            <p:cNvPr id="326" name="Group 325">
              <a:extLst>
                <a:ext uri="{FF2B5EF4-FFF2-40B4-BE49-F238E27FC236}">
                  <a16:creationId xmlns:a16="http://schemas.microsoft.com/office/drawing/2014/main" id="{CD66EC92-CD23-E64D-F8DC-750803727CF3}"/>
                </a:ext>
              </a:extLst>
            </p:cNvPr>
            <p:cNvGrpSpPr/>
            <p:nvPr/>
          </p:nvGrpSpPr>
          <p:grpSpPr>
            <a:xfrm>
              <a:off x="2542140" y="3416344"/>
              <a:ext cx="1381499" cy="1079520"/>
              <a:chOff x="2542140" y="3416344"/>
              <a:chExt cx="1381499" cy="1079520"/>
            </a:xfrm>
          </p:grpSpPr>
          <p:sp>
            <p:nvSpPr>
              <p:cNvPr id="371" name="Oval 370">
                <a:extLst>
                  <a:ext uri="{FF2B5EF4-FFF2-40B4-BE49-F238E27FC236}">
                    <a16:creationId xmlns:a16="http://schemas.microsoft.com/office/drawing/2014/main" id="{64D9F5CD-0E57-280E-AB84-C86F9BC123C1}"/>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72" name="Group 371">
                <a:extLst>
                  <a:ext uri="{FF2B5EF4-FFF2-40B4-BE49-F238E27FC236}">
                    <a16:creationId xmlns:a16="http://schemas.microsoft.com/office/drawing/2014/main" id="{B460B2AE-B676-8B7E-C1C5-EB9F3AA6FAF2}"/>
                  </a:ext>
                </a:extLst>
              </p:cNvPr>
              <p:cNvGrpSpPr/>
              <p:nvPr/>
            </p:nvGrpSpPr>
            <p:grpSpPr>
              <a:xfrm>
                <a:off x="3208807" y="3507597"/>
                <a:ext cx="350874" cy="360389"/>
                <a:chOff x="3195085" y="2057961"/>
                <a:chExt cx="350874" cy="360389"/>
              </a:xfrm>
            </p:grpSpPr>
            <p:sp>
              <p:nvSpPr>
                <p:cNvPr id="408" name="Oval 407">
                  <a:extLst>
                    <a:ext uri="{FF2B5EF4-FFF2-40B4-BE49-F238E27FC236}">
                      <a16:creationId xmlns:a16="http://schemas.microsoft.com/office/drawing/2014/main" id="{BBC9256D-B985-ED92-60F4-3DFBC1602B8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Oval 408">
                  <a:extLst>
                    <a:ext uri="{FF2B5EF4-FFF2-40B4-BE49-F238E27FC236}">
                      <a16:creationId xmlns:a16="http://schemas.microsoft.com/office/drawing/2014/main" id="{D8AFF5F5-87FD-CBBE-ACF6-74E77B559754}"/>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0" name="Oval 409">
                  <a:extLst>
                    <a:ext uri="{FF2B5EF4-FFF2-40B4-BE49-F238E27FC236}">
                      <a16:creationId xmlns:a16="http://schemas.microsoft.com/office/drawing/2014/main" id="{ACFFB52F-FA0E-0670-C1F6-533D9CF11936}"/>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0" name="Oval 419">
                  <a:extLst>
                    <a:ext uri="{FF2B5EF4-FFF2-40B4-BE49-F238E27FC236}">
                      <a16:creationId xmlns:a16="http://schemas.microsoft.com/office/drawing/2014/main" id="{E5F034F9-B09C-6F55-F522-4E38C14BC949}"/>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21" name="Straight Arrow Connector 420">
                  <a:extLst>
                    <a:ext uri="{FF2B5EF4-FFF2-40B4-BE49-F238E27FC236}">
                      <a16:creationId xmlns:a16="http://schemas.microsoft.com/office/drawing/2014/main" id="{A2CF1C82-D97D-276D-75F0-FFFD37710893}"/>
                    </a:ext>
                  </a:extLst>
                </p:cNvPr>
                <p:cNvCxnSpPr>
                  <a:cxnSpLocks/>
                  <a:stCxn id="410" idx="5"/>
                  <a:endCxn id="420"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22" name="Straight Arrow Connector 421">
                  <a:extLst>
                    <a:ext uri="{FF2B5EF4-FFF2-40B4-BE49-F238E27FC236}">
                      <a16:creationId xmlns:a16="http://schemas.microsoft.com/office/drawing/2014/main" id="{88811E45-54E8-0303-9D8E-1AC323566144}"/>
                    </a:ext>
                  </a:extLst>
                </p:cNvPr>
                <p:cNvCxnSpPr>
                  <a:cxnSpLocks/>
                  <a:stCxn id="41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04A4806E-7161-6106-05F1-4B2F8FEAD60C}"/>
                  </a:ext>
                </a:extLst>
              </p:cNvPr>
              <p:cNvGrpSpPr/>
              <p:nvPr/>
            </p:nvGrpSpPr>
            <p:grpSpPr>
              <a:xfrm>
                <a:off x="3677143" y="3977148"/>
                <a:ext cx="246496" cy="256646"/>
                <a:chOff x="3255327" y="2091323"/>
                <a:chExt cx="246496" cy="256646"/>
              </a:xfrm>
            </p:grpSpPr>
            <p:sp>
              <p:nvSpPr>
                <p:cNvPr id="390" name="Oval 389">
                  <a:extLst>
                    <a:ext uri="{FF2B5EF4-FFF2-40B4-BE49-F238E27FC236}">
                      <a16:creationId xmlns:a16="http://schemas.microsoft.com/office/drawing/2014/main" id="{1B631AC3-9E45-2510-D0B8-75C1AFE6C1F5}"/>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1" name="Oval 390">
                  <a:extLst>
                    <a:ext uri="{FF2B5EF4-FFF2-40B4-BE49-F238E27FC236}">
                      <a16:creationId xmlns:a16="http://schemas.microsoft.com/office/drawing/2014/main" id="{F5B3A598-81CC-F9BE-DE5A-4E5C213A5156}"/>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3" name="Oval 402">
                  <a:extLst>
                    <a:ext uri="{FF2B5EF4-FFF2-40B4-BE49-F238E27FC236}">
                      <a16:creationId xmlns:a16="http://schemas.microsoft.com/office/drawing/2014/main" id="{16B2E5E7-1330-94B4-E234-EFD21B50BB71}"/>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04" name="Straight Arrow Connector 403">
                  <a:extLst>
                    <a:ext uri="{FF2B5EF4-FFF2-40B4-BE49-F238E27FC236}">
                      <a16:creationId xmlns:a16="http://schemas.microsoft.com/office/drawing/2014/main" id="{ECFE891E-96CD-13A1-B20D-25B51EBB7051}"/>
                    </a:ext>
                  </a:extLst>
                </p:cNvPr>
                <p:cNvCxnSpPr>
                  <a:cxnSpLocks/>
                  <a:stCxn id="391"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05" name="Straight Arrow Connector 404">
                  <a:extLst>
                    <a:ext uri="{FF2B5EF4-FFF2-40B4-BE49-F238E27FC236}">
                      <a16:creationId xmlns:a16="http://schemas.microsoft.com/office/drawing/2014/main" id="{7D6F55E3-8B5B-5B6B-CC3D-EF16A7A82952}"/>
                    </a:ext>
                  </a:extLst>
                </p:cNvPr>
                <p:cNvCxnSpPr>
                  <a:cxnSpLocks/>
                  <a:stCxn id="391" idx="3"/>
                  <a:endCxn id="390"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85" name="Oval 384">
                <a:extLst>
                  <a:ext uri="{FF2B5EF4-FFF2-40B4-BE49-F238E27FC236}">
                    <a16:creationId xmlns:a16="http://schemas.microsoft.com/office/drawing/2014/main" id="{3244D019-E66A-9626-C7C8-5C3BC88E2569}"/>
                  </a:ext>
                </a:extLst>
              </p:cNvPr>
              <p:cNvSpPr/>
              <p:nvPr/>
            </p:nvSpPr>
            <p:spPr>
              <a:xfrm>
                <a:off x="2760332"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6" name="Oval 385">
                <a:extLst>
                  <a:ext uri="{FF2B5EF4-FFF2-40B4-BE49-F238E27FC236}">
                    <a16:creationId xmlns:a16="http://schemas.microsoft.com/office/drawing/2014/main" id="{FB5AEB6B-7549-F69B-DF6C-46A1DCB7C155}"/>
                  </a:ext>
                </a:extLst>
              </p:cNvPr>
              <p:cNvSpPr/>
              <p:nvPr/>
            </p:nvSpPr>
            <p:spPr>
              <a:xfrm>
                <a:off x="2846201"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7" name="Oval 386">
                <a:extLst>
                  <a:ext uri="{FF2B5EF4-FFF2-40B4-BE49-F238E27FC236}">
                    <a16:creationId xmlns:a16="http://schemas.microsoft.com/office/drawing/2014/main" id="{99CB7155-AD68-67FA-823B-F627609B5D17}"/>
                  </a:ext>
                </a:extLst>
              </p:cNvPr>
              <p:cNvSpPr/>
              <p:nvPr/>
            </p:nvSpPr>
            <p:spPr>
              <a:xfrm>
                <a:off x="2716800" y="3885698"/>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8" name="Oval 387">
                <a:extLst>
                  <a:ext uri="{FF2B5EF4-FFF2-40B4-BE49-F238E27FC236}">
                    <a16:creationId xmlns:a16="http://schemas.microsoft.com/office/drawing/2014/main" id="{4E75A701-E488-0BC7-00DA-BBF381638383}"/>
                  </a:ext>
                </a:extLst>
              </p:cNvPr>
              <p:cNvSpPr/>
              <p:nvPr/>
            </p:nvSpPr>
            <p:spPr>
              <a:xfrm>
                <a:off x="2854250" y="389365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9" name="Oval 388">
                <a:extLst>
                  <a:ext uri="{FF2B5EF4-FFF2-40B4-BE49-F238E27FC236}">
                    <a16:creationId xmlns:a16="http://schemas.microsoft.com/office/drawing/2014/main" id="{A04E7EBB-066E-55C9-B86B-DD541C7FCF3A}"/>
                  </a:ext>
                </a:extLst>
              </p:cNvPr>
              <p:cNvSpPr/>
              <p:nvPr/>
            </p:nvSpPr>
            <p:spPr>
              <a:xfrm>
                <a:off x="2787771" y="344409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27" name="Group 326">
              <a:extLst>
                <a:ext uri="{FF2B5EF4-FFF2-40B4-BE49-F238E27FC236}">
                  <a16:creationId xmlns:a16="http://schemas.microsoft.com/office/drawing/2014/main" id="{B7F1F9C8-5760-9A5D-3DAF-3B748A9D0951}"/>
                </a:ext>
              </a:extLst>
            </p:cNvPr>
            <p:cNvGrpSpPr/>
            <p:nvPr/>
          </p:nvGrpSpPr>
          <p:grpSpPr>
            <a:xfrm>
              <a:off x="2739654" y="3781125"/>
              <a:ext cx="747402" cy="132635"/>
              <a:chOff x="2879697" y="2486108"/>
              <a:chExt cx="747402" cy="132635"/>
            </a:xfrm>
          </p:grpSpPr>
          <p:sp>
            <p:nvSpPr>
              <p:cNvPr id="369" name="Freeform: Shape 99">
                <a:extLst>
                  <a:ext uri="{FF2B5EF4-FFF2-40B4-BE49-F238E27FC236}">
                    <a16:creationId xmlns:a16="http://schemas.microsoft.com/office/drawing/2014/main" id="{1280A2A9-FC8B-C3FD-6278-1B1DAE2161B6}"/>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0" name="Freeform: Shape 100">
                <a:extLst>
                  <a:ext uri="{FF2B5EF4-FFF2-40B4-BE49-F238E27FC236}">
                    <a16:creationId xmlns:a16="http://schemas.microsoft.com/office/drawing/2014/main" id="{109F6BEF-E3F9-0A6D-CA89-D1E729064CC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30" name="Group 329">
              <a:extLst>
                <a:ext uri="{FF2B5EF4-FFF2-40B4-BE49-F238E27FC236}">
                  <a16:creationId xmlns:a16="http://schemas.microsoft.com/office/drawing/2014/main" id="{5CF953D1-A704-C559-E89C-F75C2DD5FA44}"/>
                </a:ext>
              </a:extLst>
            </p:cNvPr>
            <p:cNvGrpSpPr/>
            <p:nvPr/>
          </p:nvGrpSpPr>
          <p:grpSpPr>
            <a:xfrm>
              <a:off x="2738424" y="3909757"/>
              <a:ext cx="1063751" cy="94682"/>
              <a:chOff x="4768029" y="2603237"/>
              <a:chExt cx="1063751" cy="94682"/>
            </a:xfrm>
          </p:grpSpPr>
          <p:sp>
            <p:nvSpPr>
              <p:cNvPr id="367" name="Freeform: Shape 97">
                <a:extLst>
                  <a:ext uri="{FF2B5EF4-FFF2-40B4-BE49-F238E27FC236}">
                    <a16:creationId xmlns:a16="http://schemas.microsoft.com/office/drawing/2014/main" id="{281097D9-C17E-3E75-EF7A-CCC398021075}"/>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8" name="Freeform: Shape 98">
                <a:extLst>
                  <a:ext uri="{FF2B5EF4-FFF2-40B4-BE49-F238E27FC236}">
                    <a16:creationId xmlns:a16="http://schemas.microsoft.com/office/drawing/2014/main" id="{8004054D-98A4-D6BE-7DFE-79E68FE105EE}"/>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36" name="Group 335">
              <a:extLst>
                <a:ext uri="{FF2B5EF4-FFF2-40B4-BE49-F238E27FC236}">
                  <a16:creationId xmlns:a16="http://schemas.microsoft.com/office/drawing/2014/main" id="{326D388F-27C8-BE56-6222-0DE141313718}"/>
                </a:ext>
              </a:extLst>
            </p:cNvPr>
            <p:cNvGrpSpPr/>
            <p:nvPr/>
          </p:nvGrpSpPr>
          <p:grpSpPr>
            <a:xfrm>
              <a:off x="2774116" y="4217804"/>
              <a:ext cx="1117197" cy="212678"/>
              <a:chOff x="2774116" y="4217804"/>
              <a:chExt cx="1117197" cy="212678"/>
            </a:xfrm>
          </p:grpSpPr>
          <p:sp>
            <p:nvSpPr>
              <p:cNvPr id="357" name="Freeform: Shape 94">
                <a:extLst>
                  <a:ext uri="{FF2B5EF4-FFF2-40B4-BE49-F238E27FC236}">
                    <a16:creationId xmlns:a16="http://schemas.microsoft.com/office/drawing/2014/main" id="{244048FA-08AE-11EC-A8A1-8465B15E0C06}"/>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0" name="Freeform: Shape 95">
                <a:extLst>
                  <a:ext uri="{FF2B5EF4-FFF2-40B4-BE49-F238E27FC236}">
                    <a16:creationId xmlns:a16="http://schemas.microsoft.com/office/drawing/2014/main" id="{C3FE9297-A0F5-6F0C-4778-0D80186F55A0}"/>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6" name="Freeform: Shape 96">
                <a:extLst>
                  <a:ext uri="{FF2B5EF4-FFF2-40B4-BE49-F238E27FC236}">
                    <a16:creationId xmlns:a16="http://schemas.microsoft.com/office/drawing/2014/main" id="{D1B06FB4-FCBF-4C49-65E2-017058106A5F}"/>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37" name="Freeform: Shape 70">
              <a:extLst>
                <a:ext uri="{FF2B5EF4-FFF2-40B4-BE49-F238E27FC236}">
                  <a16:creationId xmlns:a16="http://schemas.microsoft.com/office/drawing/2014/main" id="{7E3423A4-E229-5EA0-040E-B2B557919A34}"/>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38" name="Group 337">
              <a:extLst>
                <a:ext uri="{FF2B5EF4-FFF2-40B4-BE49-F238E27FC236}">
                  <a16:creationId xmlns:a16="http://schemas.microsoft.com/office/drawing/2014/main" id="{46718CCE-3AD1-4BB2-8563-10955B06CE1D}"/>
                </a:ext>
              </a:extLst>
            </p:cNvPr>
            <p:cNvGrpSpPr/>
            <p:nvPr/>
          </p:nvGrpSpPr>
          <p:grpSpPr>
            <a:xfrm>
              <a:off x="3252473" y="3940274"/>
              <a:ext cx="239814" cy="404255"/>
              <a:chOff x="5541091" y="5149144"/>
              <a:chExt cx="239814" cy="404255"/>
            </a:xfrm>
          </p:grpSpPr>
          <p:sp>
            <p:nvSpPr>
              <p:cNvPr id="340" name="Oval 339">
                <a:extLst>
                  <a:ext uri="{FF2B5EF4-FFF2-40B4-BE49-F238E27FC236}">
                    <a16:creationId xmlns:a16="http://schemas.microsoft.com/office/drawing/2014/main" id="{9D1B0E4F-C144-B0A0-45F9-BED0EBE1E6C8}"/>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1" name="Oval 340">
                <a:extLst>
                  <a:ext uri="{FF2B5EF4-FFF2-40B4-BE49-F238E27FC236}">
                    <a16:creationId xmlns:a16="http://schemas.microsoft.com/office/drawing/2014/main" id="{F1492F35-671C-2531-F6CA-BA009A5C27AE}"/>
                  </a:ext>
                </a:extLst>
              </p:cNvPr>
              <p:cNvSpPr/>
              <p:nvPr/>
            </p:nvSpPr>
            <p:spPr>
              <a:xfrm>
                <a:off x="5647734" y="5208359"/>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2" name="Oval 341">
                <a:extLst>
                  <a:ext uri="{FF2B5EF4-FFF2-40B4-BE49-F238E27FC236}">
                    <a16:creationId xmlns:a16="http://schemas.microsoft.com/office/drawing/2014/main" id="{24C86148-EBE2-479C-0B89-854BC943F98A}"/>
                  </a:ext>
                </a:extLst>
              </p:cNvPr>
              <p:cNvSpPr/>
              <p:nvPr/>
            </p:nvSpPr>
            <p:spPr>
              <a:xfrm>
                <a:off x="5651406" y="5464551"/>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4" name="Freeform: Shape 92">
                <a:extLst>
                  <a:ext uri="{FF2B5EF4-FFF2-40B4-BE49-F238E27FC236}">
                    <a16:creationId xmlns:a16="http://schemas.microsoft.com/office/drawing/2014/main" id="{E51DE3F8-4033-08EB-82DD-A23B8E1CABC5}"/>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Freeform: Shape 93">
                <a:extLst>
                  <a:ext uri="{FF2B5EF4-FFF2-40B4-BE49-F238E27FC236}">
                    <a16:creationId xmlns:a16="http://schemas.microsoft.com/office/drawing/2014/main" id="{6C600BF5-3A78-8E64-956B-9C5E1DF4CFFC}"/>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39" name="Oval 338">
              <a:extLst>
                <a:ext uri="{FF2B5EF4-FFF2-40B4-BE49-F238E27FC236}">
                  <a16:creationId xmlns:a16="http://schemas.microsoft.com/office/drawing/2014/main" id="{22E737DA-88D1-1E9F-52D0-98F9D7973EBB}"/>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23" name="TextBox 422">
            <a:extLst>
              <a:ext uri="{FF2B5EF4-FFF2-40B4-BE49-F238E27FC236}">
                <a16:creationId xmlns:a16="http://schemas.microsoft.com/office/drawing/2014/main" id="{E3073965-DA03-1DA7-4023-02727C9E8095}"/>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424" name="TextBox 423">
            <a:extLst>
              <a:ext uri="{FF2B5EF4-FFF2-40B4-BE49-F238E27FC236}">
                <a16:creationId xmlns:a16="http://schemas.microsoft.com/office/drawing/2014/main" id="{1F79E36D-709C-5D22-73CB-5FC49C6D5440}"/>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425" name="TextBox 424">
            <a:extLst>
              <a:ext uri="{FF2B5EF4-FFF2-40B4-BE49-F238E27FC236}">
                <a16:creationId xmlns:a16="http://schemas.microsoft.com/office/drawing/2014/main" id="{4B16BE2D-485C-1C58-37B6-04E901019546}"/>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426" name="Straight Arrow Connector 425">
            <a:extLst>
              <a:ext uri="{FF2B5EF4-FFF2-40B4-BE49-F238E27FC236}">
                <a16:creationId xmlns:a16="http://schemas.microsoft.com/office/drawing/2014/main" id="{DFE94E63-4540-BA4B-1566-0A5F1A191471}"/>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27" name="Straight Arrow Connector 426">
            <a:extLst>
              <a:ext uri="{FF2B5EF4-FFF2-40B4-BE49-F238E27FC236}">
                <a16:creationId xmlns:a16="http://schemas.microsoft.com/office/drawing/2014/main" id="{911FF9F8-6178-337F-2020-DE8FDE9462FB}"/>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28" name="Straight Arrow Connector 427">
            <a:extLst>
              <a:ext uri="{FF2B5EF4-FFF2-40B4-BE49-F238E27FC236}">
                <a16:creationId xmlns:a16="http://schemas.microsoft.com/office/drawing/2014/main" id="{E0E2214E-99F2-9AAE-A248-2101AC3779DD}"/>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429" name="Oval 428">
            <a:extLst>
              <a:ext uri="{FF2B5EF4-FFF2-40B4-BE49-F238E27FC236}">
                <a16:creationId xmlns:a16="http://schemas.microsoft.com/office/drawing/2014/main" id="{E2E22CED-5270-334B-C2DE-DB1E1874A5A1}"/>
              </a:ext>
            </a:extLst>
          </p:cNvPr>
          <p:cNvSpPr/>
          <p:nvPr/>
        </p:nvSpPr>
        <p:spPr>
          <a:xfrm>
            <a:off x="9186602" y="3427610"/>
            <a:ext cx="239814" cy="40425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430" name="Freeform: Shape 111">
            <a:extLst>
              <a:ext uri="{FF2B5EF4-FFF2-40B4-BE49-F238E27FC236}">
                <a16:creationId xmlns:a16="http://schemas.microsoft.com/office/drawing/2014/main" id="{E5E006A4-DCE8-9A75-188F-2665537636CF}"/>
              </a:ext>
            </a:extLst>
          </p:cNvPr>
          <p:cNvSpPr/>
          <p:nvPr/>
        </p:nvSpPr>
        <p:spPr>
          <a:xfrm>
            <a:off x="9241113" y="3524186"/>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1" name="Freeform: Shape 112">
            <a:extLst>
              <a:ext uri="{FF2B5EF4-FFF2-40B4-BE49-F238E27FC236}">
                <a16:creationId xmlns:a16="http://schemas.microsoft.com/office/drawing/2014/main" id="{300C683B-2177-B802-B75B-23BC9261846F}"/>
              </a:ext>
            </a:extLst>
          </p:cNvPr>
          <p:cNvSpPr/>
          <p:nvPr/>
        </p:nvSpPr>
        <p:spPr>
          <a:xfrm flipH="1">
            <a:off x="9316888" y="3526439"/>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447" name="Freeform: Shape 55">
            <a:extLst>
              <a:ext uri="{FF2B5EF4-FFF2-40B4-BE49-F238E27FC236}">
                <a16:creationId xmlns:a16="http://schemas.microsoft.com/office/drawing/2014/main" id="{C5202CD5-8383-C832-A189-456D9AA5B891}"/>
              </a:ext>
            </a:extLst>
          </p:cNvPr>
          <p:cNvSpPr/>
          <p:nvPr/>
        </p:nvSpPr>
        <p:spPr>
          <a:xfrm flipH="1">
            <a:off x="8743539" y="3738716"/>
            <a:ext cx="562970" cy="153070"/>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Lst>
            <a:ahLst/>
            <a:cxnLst>
              <a:cxn ang="0">
                <a:pos x="connsiteX0" y="connsiteY0"/>
              </a:cxn>
              <a:cxn ang="0">
                <a:pos x="connsiteX1" y="connsiteY1"/>
              </a:cxn>
              <a:cxn ang="0">
                <a:pos x="connsiteX2" y="connsiteY2"/>
              </a:cxn>
              <a:cxn ang="0">
                <a:pos x="connsiteX3" y="connsiteY3"/>
              </a:cxn>
            </a:cxnLst>
            <a:rect l="l" t="t" r="r" b="b"/>
            <a:pathLst>
              <a:path w="581733" h="200541">
                <a:moveTo>
                  <a:pt x="0" y="69533"/>
                </a:moveTo>
                <a:cubicBezTo>
                  <a:pt x="62983" y="111129"/>
                  <a:pt x="120043" y="70979"/>
                  <a:pt x="189239" y="60064"/>
                </a:cubicBezTo>
                <a:cubicBezTo>
                  <a:pt x="258435" y="49149"/>
                  <a:pt x="337167" y="-16789"/>
                  <a:pt x="415177" y="4042"/>
                </a:cubicBezTo>
                <a:cubicBezTo>
                  <a:pt x="493187" y="24873"/>
                  <a:pt x="534067" y="116721"/>
                  <a:pt x="581733" y="200541"/>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8" name="Oval 447">
            <a:extLst>
              <a:ext uri="{FF2B5EF4-FFF2-40B4-BE49-F238E27FC236}">
                <a16:creationId xmlns:a16="http://schemas.microsoft.com/office/drawing/2014/main" id="{EB94813D-95CE-1749-E314-975263059B84}"/>
              </a:ext>
            </a:extLst>
          </p:cNvPr>
          <p:cNvSpPr/>
          <p:nvPr/>
        </p:nvSpPr>
        <p:spPr>
          <a:xfrm>
            <a:off x="9292122" y="375043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0243261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81E3F6B-F26B-2770-6CE0-44542C57CA2C}"/>
            </a:ext>
          </a:extLst>
        </p:cNvPr>
        <p:cNvGrpSpPr/>
        <p:nvPr/>
      </p:nvGrpSpPr>
      <p:grpSpPr>
        <a:xfrm>
          <a:off x="0" y="0"/>
          <a:ext cx="0" cy="0"/>
          <a:chOff x="0" y="0"/>
          <a:chExt cx="0" cy="0"/>
        </a:xfrm>
      </p:grpSpPr>
      <p:sp>
        <p:nvSpPr>
          <p:cNvPr id="18" name="Freeform: Shape 17">
            <a:extLst>
              <a:ext uri="{FF2B5EF4-FFF2-40B4-BE49-F238E27FC236}">
                <a16:creationId xmlns:a16="http://schemas.microsoft.com/office/drawing/2014/main" id="{D5FBF2E7-EF25-283E-4EC9-AB8410D16003}"/>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7F8CF20-22CC-8898-46A4-B584084EA883}"/>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7" name="Group 46">
            <a:extLst>
              <a:ext uri="{FF2B5EF4-FFF2-40B4-BE49-F238E27FC236}">
                <a16:creationId xmlns:a16="http://schemas.microsoft.com/office/drawing/2014/main" id="{5460B427-550E-4370-A587-E41E7904217D}"/>
              </a:ext>
            </a:extLst>
          </p:cNvPr>
          <p:cNvGrpSpPr/>
          <p:nvPr/>
        </p:nvGrpSpPr>
        <p:grpSpPr>
          <a:xfrm>
            <a:off x="8490556" y="3398556"/>
            <a:ext cx="960791" cy="1079520"/>
            <a:chOff x="6076712" y="5107374"/>
            <a:chExt cx="960791" cy="1079520"/>
          </a:xfrm>
        </p:grpSpPr>
        <p:sp>
          <p:nvSpPr>
            <p:cNvPr id="53" name="Oval 52">
              <a:extLst>
                <a:ext uri="{FF2B5EF4-FFF2-40B4-BE49-F238E27FC236}">
                  <a16:creationId xmlns:a16="http://schemas.microsoft.com/office/drawing/2014/main" id="{0B8F6F89-85D9-8893-01F6-4ADB2A50D08C}"/>
                </a:ext>
              </a:extLst>
            </p:cNvPr>
            <p:cNvSpPr/>
            <p:nvPr/>
          </p:nvSpPr>
          <p:spPr>
            <a:xfrm>
              <a:off x="6076712" y="510737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Oval 53">
              <a:extLst>
                <a:ext uri="{FF2B5EF4-FFF2-40B4-BE49-F238E27FC236}">
                  <a16:creationId xmlns:a16="http://schemas.microsoft.com/office/drawing/2014/main" id="{373E884B-EA12-90ED-6D26-BC9F5C618C4B}"/>
                </a:ext>
              </a:extLst>
            </p:cNvPr>
            <p:cNvSpPr/>
            <p:nvPr/>
          </p:nvSpPr>
          <p:spPr>
            <a:xfrm>
              <a:off x="6344332" y="603952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Oval 54">
              <a:extLst>
                <a:ext uri="{FF2B5EF4-FFF2-40B4-BE49-F238E27FC236}">
                  <a16:creationId xmlns:a16="http://schemas.microsoft.com/office/drawing/2014/main" id="{3E81319A-23B0-B815-FA76-0A7C17F2F779}"/>
                </a:ext>
              </a:extLst>
            </p:cNvPr>
            <p:cNvSpPr/>
            <p:nvPr/>
          </p:nvSpPr>
          <p:spPr>
            <a:xfrm>
              <a:off x="6342810" y="558920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Oval 55">
              <a:extLst>
                <a:ext uri="{FF2B5EF4-FFF2-40B4-BE49-F238E27FC236}">
                  <a16:creationId xmlns:a16="http://schemas.microsoft.com/office/drawing/2014/main" id="{A3925306-9F07-1415-1D3E-92DB51AF3B55}"/>
                </a:ext>
              </a:extLst>
            </p:cNvPr>
            <p:cNvSpPr/>
            <p:nvPr/>
          </p:nvSpPr>
          <p:spPr>
            <a:xfrm>
              <a:off x="6322343" y="513512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59DC07EF-C727-CF69-1A22-45B28DBBFAFF}"/>
                </a:ext>
              </a:extLst>
            </p:cNvPr>
            <p:cNvSpPr/>
            <p:nvPr/>
          </p:nvSpPr>
          <p:spPr>
            <a:xfrm>
              <a:off x="6348563" y="5503845"/>
              <a:ext cx="556343" cy="107086"/>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9" name="Freeform: Shape 58">
              <a:extLst>
                <a:ext uri="{FF2B5EF4-FFF2-40B4-BE49-F238E27FC236}">
                  <a16:creationId xmlns:a16="http://schemas.microsoft.com/office/drawing/2014/main" id="{CE66CFCB-A55C-5F85-D57C-629EC742AD2F}"/>
                </a:ext>
              </a:extLst>
            </p:cNvPr>
            <p:cNvSpPr/>
            <p:nvPr/>
          </p:nvSpPr>
          <p:spPr>
            <a:xfrm>
              <a:off x="6375999" y="5248283"/>
              <a:ext cx="526921" cy="404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379 w 641450"/>
                <a:gd name="connsiteY0" fmla="*/ 0 h 75394"/>
                <a:gd name="connsiteX1" fmla="*/ 73717 w 641450"/>
                <a:gd name="connsiteY1" fmla="*/ 75362 h 75394"/>
                <a:gd name="connsiteX2" fmla="*/ 318172 w 641450"/>
                <a:gd name="connsiteY2" fmla="*/ 10261 h 75394"/>
                <a:gd name="connsiteX3" fmla="*/ 641450 w 641450"/>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0 w 638071"/>
                <a:gd name="connsiteY0" fmla="*/ 0 h 70338"/>
                <a:gd name="connsiteX1" fmla="*/ 314793 w 638071"/>
                <a:gd name="connsiteY1" fmla="*/ 10261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27998"/>
                <a:gd name="connsiteY0" fmla="*/ 0 h 57714"/>
                <a:gd name="connsiteX1" fmla="*/ 284574 w 627998"/>
                <a:gd name="connsiteY1" fmla="*/ 19728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34086"/>
                <a:gd name="connsiteY0" fmla="*/ 286989 h 314981"/>
                <a:gd name="connsiteX1" fmla="*/ 304721 w 634086"/>
                <a:gd name="connsiteY1" fmla="*/ 309872 h 314981"/>
                <a:gd name="connsiteX2" fmla="*/ 634086 w 634086"/>
                <a:gd name="connsiteY2" fmla="*/ 5187 h 314981"/>
                <a:gd name="connsiteX0" fmla="*/ 0 w 634086"/>
                <a:gd name="connsiteY0" fmla="*/ 281802 h 309794"/>
                <a:gd name="connsiteX1" fmla="*/ 304721 w 634086"/>
                <a:gd name="connsiteY1" fmla="*/ 304685 h 309794"/>
                <a:gd name="connsiteX2" fmla="*/ 634086 w 634086"/>
                <a:gd name="connsiteY2" fmla="*/ 0 h 309794"/>
                <a:gd name="connsiteX0" fmla="*/ 0 w 634086"/>
                <a:gd name="connsiteY0" fmla="*/ 281802 h 286911"/>
                <a:gd name="connsiteX1" fmla="*/ 335163 w 634086"/>
                <a:gd name="connsiteY1" fmla="*/ 79613 h 286911"/>
                <a:gd name="connsiteX2" fmla="*/ 634086 w 634086"/>
                <a:gd name="connsiteY2" fmla="*/ 0 h 286911"/>
                <a:gd name="connsiteX0" fmla="*/ 0 w 634086"/>
                <a:gd name="connsiteY0" fmla="*/ 281802 h 288654"/>
                <a:gd name="connsiteX1" fmla="*/ 335163 w 634086"/>
                <a:gd name="connsiteY1" fmla="*/ 79613 h 288654"/>
                <a:gd name="connsiteX2" fmla="*/ 634086 w 634086"/>
                <a:gd name="connsiteY2" fmla="*/ 0 h 288654"/>
                <a:gd name="connsiteX0" fmla="*/ 0 w 634086"/>
                <a:gd name="connsiteY0" fmla="*/ 281802 h 286870"/>
                <a:gd name="connsiteX1" fmla="*/ 335163 w 634086"/>
                <a:gd name="connsiteY1" fmla="*/ 79613 h 286870"/>
                <a:gd name="connsiteX2" fmla="*/ 634086 w 634086"/>
                <a:gd name="connsiteY2" fmla="*/ 0 h 286870"/>
                <a:gd name="connsiteX0" fmla="*/ 0 w 634086"/>
                <a:gd name="connsiteY0" fmla="*/ 281802 h 287550"/>
                <a:gd name="connsiteX1" fmla="*/ 335163 w 634086"/>
                <a:gd name="connsiteY1" fmla="*/ 79613 h 287550"/>
                <a:gd name="connsiteX2" fmla="*/ 634086 w 634086"/>
                <a:gd name="connsiteY2" fmla="*/ 0 h 287550"/>
                <a:gd name="connsiteX0" fmla="*/ 0 w 634086"/>
                <a:gd name="connsiteY0" fmla="*/ 281802 h 286932"/>
                <a:gd name="connsiteX1" fmla="*/ 335163 w 634086"/>
                <a:gd name="connsiteY1" fmla="*/ 79613 h 286932"/>
                <a:gd name="connsiteX2" fmla="*/ 634086 w 634086"/>
                <a:gd name="connsiteY2" fmla="*/ 0 h 286932"/>
                <a:gd name="connsiteX0" fmla="*/ 0 w 634086"/>
                <a:gd name="connsiteY0" fmla="*/ 281802 h 281802"/>
                <a:gd name="connsiteX1" fmla="*/ 169416 w 634086"/>
                <a:gd name="connsiteY1" fmla="*/ 251899 h 281802"/>
                <a:gd name="connsiteX2" fmla="*/ 335163 w 634086"/>
                <a:gd name="connsiteY2" fmla="*/ 79613 h 281802"/>
                <a:gd name="connsiteX3" fmla="*/ 634086 w 634086"/>
                <a:gd name="connsiteY3" fmla="*/ 0 h 281802"/>
                <a:gd name="connsiteX0" fmla="*/ 0 w 585133"/>
                <a:gd name="connsiteY0" fmla="*/ 318049 h 318049"/>
                <a:gd name="connsiteX1" fmla="*/ 120463 w 585133"/>
                <a:gd name="connsiteY1" fmla="*/ 251899 h 318049"/>
                <a:gd name="connsiteX2" fmla="*/ 286210 w 585133"/>
                <a:gd name="connsiteY2" fmla="*/ 79613 h 318049"/>
                <a:gd name="connsiteX3" fmla="*/ 585133 w 585133"/>
                <a:gd name="connsiteY3" fmla="*/ 0 h 318049"/>
                <a:gd name="connsiteX0" fmla="*/ 0 w 638536"/>
                <a:gd name="connsiteY0" fmla="*/ 284590 h 284590"/>
                <a:gd name="connsiteX1" fmla="*/ 173866 w 638536"/>
                <a:gd name="connsiteY1" fmla="*/ 251899 h 284590"/>
                <a:gd name="connsiteX2" fmla="*/ 339613 w 638536"/>
                <a:gd name="connsiteY2" fmla="*/ 79613 h 284590"/>
                <a:gd name="connsiteX3" fmla="*/ 638536 w 638536"/>
                <a:gd name="connsiteY3" fmla="*/ 0 h 284590"/>
                <a:gd name="connsiteX0" fmla="*/ 0 w 638536"/>
                <a:gd name="connsiteY0" fmla="*/ 284590 h 295442"/>
                <a:gd name="connsiteX1" fmla="*/ 173866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8361"/>
                <a:gd name="connsiteX1" fmla="*/ 173867 w 638536"/>
                <a:gd name="connsiteY1" fmla="*/ 251899 h 298361"/>
                <a:gd name="connsiteX2" fmla="*/ 339613 w 638536"/>
                <a:gd name="connsiteY2" fmla="*/ 79613 h 298361"/>
                <a:gd name="connsiteX3" fmla="*/ 638536 w 638536"/>
                <a:gd name="connsiteY3" fmla="*/ 0 h 298361"/>
                <a:gd name="connsiteX0" fmla="*/ 0 w 638536"/>
                <a:gd name="connsiteY0" fmla="*/ 284590 h 307023"/>
                <a:gd name="connsiteX1" fmla="*/ 173867 w 638536"/>
                <a:gd name="connsiteY1" fmla="*/ 251899 h 307023"/>
                <a:gd name="connsiteX2" fmla="*/ 339613 w 638536"/>
                <a:gd name="connsiteY2" fmla="*/ 79613 h 307023"/>
                <a:gd name="connsiteX3" fmla="*/ 638536 w 638536"/>
                <a:gd name="connsiteY3" fmla="*/ 0 h 307023"/>
              </a:gdLst>
              <a:ahLst/>
              <a:cxnLst>
                <a:cxn ang="0">
                  <a:pos x="connsiteX0" y="connsiteY0"/>
                </a:cxn>
                <a:cxn ang="0">
                  <a:pos x="connsiteX1" y="connsiteY1"/>
                </a:cxn>
                <a:cxn ang="0">
                  <a:pos x="connsiteX2" y="connsiteY2"/>
                </a:cxn>
                <a:cxn ang="0">
                  <a:pos x="connsiteX3" y="connsiteY3"/>
                </a:cxn>
              </a:cxnLst>
              <a:rect l="l" t="t" r="r" b="b"/>
              <a:pathLst>
                <a:path w="638536" h="307023">
                  <a:moveTo>
                    <a:pt x="0" y="284590"/>
                  </a:moveTo>
                  <a:cubicBezTo>
                    <a:pt x="69771" y="330260"/>
                    <a:pt x="131358" y="299538"/>
                    <a:pt x="173867" y="251899"/>
                  </a:cubicBezTo>
                  <a:cubicBezTo>
                    <a:pt x="217302" y="203222"/>
                    <a:pt x="262168" y="121596"/>
                    <a:pt x="339613" y="79613"/>
                  </a:cubicBezTo>
                  <a:cubicBezTo>
                    <a:pt x="417058" y="37630"/>
                    <a:pt x="471923" y="16497"/>
                    <a:pt x="638536" y="0"/>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16AF23CC-B43F-BDAE-A348-1C442606F716}"/>
                </a:ext>
              </a:extLst>
            </p:cNvPr>
            <p:cNvSpPr/>
            <p:nvPr/>
          </p:nvSpPr>
          <p:spPr>
            <a:xfrm flipH="1">
              <a:off x="6369889" y="5515895"/>
              <a:ext cx="552740" cy="51922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51615"/>
                <a:gd name="connsiteY0" fmla="*/ 0 h 275462"/>
                <a:gd name="connsiteX1" fmla="*/ 313480 w 551615"/>
                <a:gd name="connsiteY1" fmla="*/ 100398 h 275462"/>
                <a:gd name="connsiteX2" fmla="*/ 551615 w 551615"/>
                <a:gd name="connsiteY2" fmla="*/ 275462 h 275462"/>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Lst>
              <a:ahLst/>
              <a:cxnLst>
                <a:cxn ang="0">
                  <a:pos x="connsiteX0" y="connsiteY0"/>
                </a:cxn>
                <a:cxn ang="0">
                  <a:pos x="connsiteX1" y="connsiteY1"/>
                </a:cxn>
                <a:cxn ang="0">
                  <a:pos x="connsiteX2" y="connsiteY2"/>
                </a:cxn>
              </a:cxnLst>
              <a:rect l="l" t="t" r="r" b="b"/>
              <a:pathLst>
                <a:path w="566674" h="287669">
                  <a:moveTo>
                    <a:pt x="0" y="0"/>
                  </a:moveTo>
                  <a:cubicBezTo>
                    <a:pt x="74276" y="51769"/>
                    <a:pt x="200211" y="66694"/>
                    <a:pt x="328539" y="112605"/>
                  </a:cubicBezTo>
                  <a:cubicBezTo>
                    <a:pt x="456867" y="158516"/>
                    <a:pt x="526320" y="229919"/>
                    <a:pt x="566674" y="287669"/>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Freeform: Shape 62">
              <a:extLst>
                <a:ext uri="{FF2B5EF4-FFF2-40B4-BE49-F238E27FC236}">
                  <a16:creationId xmlns:a16="http://schemas.microsoft.com/office/drawing/2014/main" id="{3D98CA24-0729-251C-1A78-9749A2514F2C}"/>
                </a:ext>
              </a:extLst>
            </p:cNvPr>
            <p:cNvSpPr/>
            <p:nvPr/>
          </p:nvSpPr>
          <p:spPr>
            <a:xfrm>
              <a:off x="6358253" y="516729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9" name="Group 68">
              <a:extLst>
                <a:ext uri="{FF2B5EF4-FFF2-40B4-BE49-F238E27FC236}">
                  <a16:creationId xmlns:a16="http://schemas.microsoft.com/office/drawing/2014/main" id="{6EE8A483-D057-5F69-3CCF-A7484499759E}"/>
                </a:ext>
              </a:extLst>
            </p:cNvPr>
            <p:cNvGrpSpPr/>
            <p:nvPr/>
          </p:nvGrpSpPr>
          <p:grpSpPr>
            <a:xfrm>
              <a:off x="6797689" y="5167295"/>
              <a:ext cx="239814" cy="404255"/>
              <a:chOff x="5541091" y="5149144"/>
              <a:chExt cx="239814" cy="404255"/>
            </a:xfrm>
          </p:grpSpPr>
          <p:sp>
            <p:nvSpPr>
              <p:cNvPr id="70" name="Oval 69">
                <a:extLst>
                  <a:ext uri="{FF2B5EF4-FFF2-40B4-BE49-F238E27FC236}">
                    <a16:creationId xmlns:a16="http://schemas.microsoft.com/office/drawing/2014/main" id="{484A9361-7B7A-8B4E-B29A-28E5371BA6A0}"/>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Oval 73">
                <a:extLst>
                  <a:ext uri="{FF2B5EF4-FFF2-40B4-BE49-F238E27FC236}">
                    <a16:creationId xmlns:a16="http://schemas.microsoft.com/office/drawing/2014/main" id="{0BB18DA3-6C24-5491-D92B-488FC0B7E2FC}"/>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2" name="Oval 101">
                <a:extLst>
                  <a:ext uri="{FF2B5EF4-FFF2-40B4-BE49-F238E27FC236}">
                    <a16:creationId xmlns:a16="http://schemas.microsoft.com/office/drawing/2014/main" id="{B1F9E03B-51F1-854F-092D-CF2D052F8E94}"/>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Freeform: Shape 102">
                <a:extLst>
                  <a:ext uri="{FF2B5EF4-FFF2-40B4-BE49-F238E27FC236}">
                    <a16:creationId xmlns:a16="http://schemas.microsoft.com/office/drawing/2014/main" id="{146EAA20-F568-E77A-D34E-8E1C43251D0A}"/>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Freeform: Shape 103">
                <a:extLst>
                  <a:ext uri="{FF2B5EF4-FFF2-40B4-BE49-F238E27FC236}">
                    <a16:creationId xmlns:a16="http://schemas.microsoft.com/office/drawing/2014/main" id="{9FCF1EC1-DE33-F2DE-AFE4-C211496C61CB}"/>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grpSp>
        <p:nvGrpSpPr>
          <p:cNvPr id="105" name="Group 104">
            <a:extLst>
              <a:ext uri="{FF2B5EF4-FFF2-40B4-BE49-F238E27FC236}">
                <a16:creationId xmlns:a16="http://schemas.microsoft.com/office/drawing/2014/main" id="{669E3751-6584-7861-6AD6-DBF37F738538}"/>
              </a:ext>
            </a:extLst>
          </p:cNvPr>
          <p:cNvGrpSpPr/>
          <p:nvPr/>
        </p:nvGrpSpPr>
        <p:grpSpPr>
          <a:xfrm>
            <a:off x="9212580" y="3461367"/>
            <a:ext cx="239814" cy="404255"/>
            <a:chOff x="8371934" y="4605402"/>
            <a:chExt cx="239814" cy="404255"/>
          </a:xfrm>
        </p:grpSpPr>
        <p:sp>
          <p:nvSpPr>
            <p:cNvPr id="106" name="Oval 105">
              <a:extLst>
                <a:ext uri="{FF2B5EF4-FFF2-40B4-BE49-F238E27FC236}">
                  <a16:creationId xmlns:a16="http://schemas.microsoft.com/office/drawing/2014/main" id="{35875EA4-97A9-4284-4D63-DC33ECD8D1A7}"/>
                </a:ext>
              </a:extLst>
            </p:cNvPr>
            <p:cNvSpPr/>
            <p:nvPr/>
          </p:nvSpPr>
          <p:spPr>
            <a:xfrm>
              <a:off x="8371934" y="4605402"/>
              <a:ext cx="239814" cy="40425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07" name="Oval 106">
              <a:extLst>
                <a:ext uri="{FF2B5EF4-FFF2-40B4-BE49-F238E27FC236}">
                  <a16:creationId xmlns:a16="http://schemas.microsoft.com/office/drawing/2014/main" id="{1364E688-9F4A-FA7C-8FC8-AD680C98AF3C}"/>
                </a:ext>
              </a:extLst>
            </p:cNvPr>
            <p:cNvSpPr/>
            <p:nvPr/>
          </p:nvSpPr>
          <p:spPr>
            <a:xfrm>
              <a:off x="8478577" y="4664617"/>
              <a:ext cx="36576" cy="36576"/>
            </a:xfrm>
            <a:prstGeom prst="ellipse">
              <a:avLst/>
            </a:prstGeom>
            <a:solidFill>
              <a:srgbClr val="00B0F0"/>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8" name="Oval 107">
              <a:extLst>
                <a:ext uri="{FF2B5EF4-FFF2-40B4-BE49-F238E27FC236}">
                  <a16:creationId xmlns:a16="http://schemas.microsoft.com/office/drawing/2014/main" id="{1C501EFF-8554-A3EB-7CD9-0B5FF4F5ACD6}"/>
                </a:ext>
              </a:extLst>
            </p:cNvPr>
            <p:cNvSpPr/>
            <p:nvPr/>
          </p:nvSpPr>
          <p:spPr>
            <a:xfrm>
              <a:off x="8482249" y="4920809"/>
              <a:ext cx="36576" cy="36576"/>
            </a:xfrm>
            <a:prstGeom prst="ellipse">
              <a:avLst/>
            </a:prstGeom>
            <a:solidFill>
              <a:srgbClr val="00B0F0"/>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9" name="Freeform: Shape 108">
              <a:extLst>
                <a:ext uri="{FF2B5EF4-FFF2-40B4-BE49-F238E27FC236}">
                  <a16:creationId xmlns:a16="http://schemas.microsoft.com/office/drawing/2014/main" id="{1244F0D9-1076-A56C-31EB-A4E13C1549F5}"/>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0" name="Freeform: Shape 109">
              <a:extLst>
                <a:ext uri="{FF2B5EF4-FFF2-40B4-BE49-F238E27FC236}">
                  <a16:creationId xmlns:a16="http://schemas.microsoft.com/office/drawing/2014/main" id="{E70AB20E-6E27-F5B9-0D0A-EEFE7A19EB38}"/>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accent6"/>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mc:AlternateContent xmlns:mc="http://schemas.openxmlformats.org/markup-compatibility/2006" xmlns:a14="http://schemas.microsoft.com/office/drawing/2010/main">
        <mc:Choice Requires="a14">
          <p:sp>
            <p:nvSpPr>
              <p:cNvPr id="3" name="Title 1">
                <a:extLst>
                  <a:ext uri="{FF2B5EF4-FFF2-40B4-BE49-F238E27FC236}">
                    <a16:creationId xmlns:a16="http://schemas.microsoft.com/office/drawing/2014/main" id="{AE5451A7-32B2-EDC2-24E5-D5999D0805F3}"/>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 name="Title 1">
                <a:extLst>
                  <a:ext uri="{FF2B5EF4-FFF2-40B4-BE49-F238E27FC236}">
                    <a16:creationId xmlns:a16="http://schemas.microsoft.com/office/drawing/2014/main" id="{B8499B9C-3A8D-8ED9-D089-F835AB2AC370}"/>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21119165-1A91-1737-E830-1A30CB55BDBC}"/>
              </a:ext>
            </a:extLst>
          </p:cNvPr>
          <p:cNvSpPr>
            <a:spLocks noGrp="1"/>
          </p:cNvSpPr>
          <p:nvPr>
            <p:ph type="sldNum" sz="quarter" idx="12"/>
          </p:nvPr>
        </p:nvSpPr>
        <p:spPr/>
        <p:txBody>
          <a:bodyPr/>
          <a:lstStyle/>
          <a:p>
            <a:fld id="{F554FE33-57BC-AC46-850E-1C1298FC3260}" type="slidenum">
              <a:rPr lang="en-US" smtClean="0"/>
              <a:t>43</a:t>
            </a:fld>
            <a:endParaRPr lang="en-US"/>
          </a:p>
        </p:txBody>
      </p:sp>
      <p:sp>
        <p:nvSpPr>
          <p:cNvPr id="5" name="Freeform: Shape 89">
            <a:extLst>
              <a:ext uri="{FF2B5EF4-FFF2-40B4-BE49-F238E27FC236}">
                <a16:creationId xmlns:a16="http://schemas.microsoft.com/office/drawing/2014/main" id="{3E2D32FA-503D-7B67-AB34-B5E283E5FB01}"/>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 name="Oval 7">
            <a:extLst>
              <a:ext uri="{FF2B5EF4-FFF2-40B4-BE49-F238E27FC236}">
                <a16:creationId xmlns:a16="http://schemas.microsoft.com/office/drawing/2014/main" id="{7299BA18-2DBD-8967-BC7F-13C74F8079FD}"/>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672B9CEE-DF07-62FD-FD93-E79E84C565B3}"/>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 name="Straight Arrow Connector 9">
            <a:extLst>
              <a:ext uri="{FF2B5EF4-FFF2-40B4-BE49-F238E27FC236}">
                <a16:creationId xmlns:a16="http://schemas.microsoft.com/office/drawing/2014/main" id="{64EE0DD0-B50F-DB7F-FC29-62D58AD939AE}"/>
              </a:ext>
            </a:extLst>
          </p:cNvPr>
          <p:cNvCxnSpPr>
            <a:cxnSpLocks/>
            <a:stCxn id="9" idx="4"/>
            <a:endCxn id="342"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CC062249-5383-3CD3-A04C-BECF6B975C86}"/>
              </a:ext>
            </a:extLst>
          </p:cNvPr>
          <p:cNvCxnSpPr>
            <a:cxnSpLocks/>
            <a:stCxn id="8" idx="4"/>
            <a:endCxn id="31"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8580BB52-1DC0-3A39-3C4A-9D5154DB9BBF}"/>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342" name="TextBox 341">
            <a:extLst>
              <a:ext uri="{FF2B5EF4-FFF2-40B4-BE49-F238E27FC236}">
                <a16:creationId xmlns:a16="http://schemas.microsoft.com/office/drawing/2014/main" id="{E83C9CAB-00AA-64BF-7DFA-37E961B6CECA}"/>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354" name="Oval 353">
            <a:extLst>
              <a:ext uri="{FF2B5EF4-FFF2-40B4-BE49-F238E27FC236}">
                <a16:creationId xmlns:a16="http://schemas.microsoft.com/office/drawing/2014/main" id="{E55E9AE9-BF12-93BE-54D4-6ADBEACF0D2C}"/>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Oval 355">
            <a:extLst>
              <a:ext uri="{FF2B5EF4-FFF2-40B4-BE49-F238E27FC236}">
                <a16:creationId xmlns:a16="http://schemas.microsoft.com/office/drawing/2014/main" id="{F2B30847-0636-81F0-A15B-717CDB4B2C97}"/>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7" name="Group 356">
            <a:extLst>
              <a:ext uri="{FF2B5EF4-FFF2-40B4-BE49-F238E27FC236}">
                <a16:creationId xmlns:a16="http://schemas.microsoft.com/office/drawing/2014/main" id="{14528D26-5435-1142-BE58-AC84FCA10FA9}"/>
              </a:ext>
            </a:extLst>
          </p:cNvPr>
          <p:cNvGrpSpPr/>
          <p:nvPr/>
        </p:nvGrpSpPr>
        <p:grpSpPr>
          <a:xfrm>
            <a:off x="4052419" y="1966708"/>
            <a:ext cx="1425635" cy="1079520"/>
            <a:chOff x="2528418" y="1966708"/>
            <a:chExt cx="1425635" cy="1079520"/>
          </a:xfrm>
        </p:grpSpPr>
        <p:sp>
          <p:nvSpPr>
            <p:cNvPr id="360" name="Oval 359">
              <a:extLst>
                <a:ext uri="{FF2B5EF4-FFF2-40B4-BE49-F238E27FC236}">
                  <a16:creationId xmlns:a16="http://schemas.microsoft.com/office/drawing/2014/main" id="{DFD5E261-7FC1-C956-1AD2-B678C379CA0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6" name="Oval 365">
              <a:extLst>
                <a:ext uri="{FF2B5EF4-FFF2-40B4-BE49-F238E27FC236}">
                  <a16:creationId xmlns:a16="http://schemas.microsoft.com/office/drawing/2014/main" id="{489EE154-35FB-DB0D-278B-BB8887F7CE92}"/>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67" name="Group 366">
              <a:extLst>
                <a:ext uri="{FF2B5EF4-FFF2-40B4-BE49-F238E27FC236}">
                  <a16:creationId xmlns:a16="http://schemas.microsoft.com/office/drawing/2014/main" id="{6297FD48-E14B-80CF-C9FA-53B73D066747}"/>
                </a:ext>
              </a:extLst>
            </p:cNvPr>
            <p:cNvGrpSpPr/>
            <p:nvPr/>
          </p:nvGrpSpPr>
          <p:grpSpPr>
            <a:xfrm>
              <a:off x="3195085" y="2057961"/>
              <a:ext cx="350874" cy="360389"/>
              <a:chOff x="3195085" y="2057961"/>
              <a:chExt cx="350874" cy="360389"/>
            </a:xfrm>
          </p:grpSpPr>
          <p:sp>
            <p:nvSpPr>
              <p:cNvPr id="421" name="Oval 420">
                <a:extLst>
                  <a:ext uri="{FF2B5EF4-FFF2-40B4-BE49-F238E27FC236}">
                    <a16:creationId xmlns:a16="http://schemas.microsoft.com/office/drawing/2014/main" id="{98089C41-0827-4179-71D1-14652AD0858D}"/>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2" name="Oval 421">
                <a:extLst>
                  <a:ext uri="{FF2B5EF4-FFF2-40B4-BE49-F238E27FC236}">
                    <a16:creationId xmlns:a16="http://schemas.microsoft.com/office/drawing/2014/main" id="{709BE145-5239-3A84-C618-DB763A5A25B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3" name="Oval 422">
                <a:extLst>
                  <a:ext uri="{FF2B5EF4-FFF2-40B4-BE49-F238E27FC236}">
                    <a16:creationId xmlns:a16="http://schemas.microsoft.com/office/drawing/2014/main" id="{B49708B5-868E-D31A-44E5-EC3620BA3ED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4" name="Oval 423">
                <a:extLst>
                  <a:ext uri="{FF2B5EF4-FFF2-40B4-BE49-F238E27FC236}">
                    <a16:creationId xmlns:a16="http://schemas.microsoft.com/office/drawing/2014/main" id="{3C100FD5-2112-405D-D429-55A694C44697}"/>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25" name="Straight Arrow Connector 424">
                <a:extLst>
                  <a:ext uri="{FF2B5EF4-FFF2-40B4-BE49-F238E27FC236}">
                    <a16:creationId xmlns:a16="http://schemas.microsoft.com/office/drawing/2014/main" id="{AAC36EDC-AC79-AD5A-E69B-3423C0E485B4}"/>
                  </a:ext>
                </a:extLst>
              </p:cNvPr>
              <p:cNvCxnSpPr>
                <a:cxnSpLocks/>
                <a:stCxn id="423" idx="5"/>
                <a:endCxn id="424"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26" name="Straight Arrow Connector 425">
                <a:extLst>
                  <a:ext uri="{FF2B5EF4-FFF2-40B4-BE49-F238E27FC236}">
                    <a16:creationId xmlns:a16="http://schemas.microsoft.com/office/drawing/2014/main" id="{E59EE225-6B2B-FCB0-8785-62DD09AA1E85}"/>
                  </a:ext>
                </a:extLst>
              </p:cNvPr>
              <p:cNvCxnSpPr>
                <a:cxnSpLocks/>
                <a:stCxn id="423"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8" name="Group 367">
              <a:extLst>
                <a:ext uri="{FF2B5EF4-FFF2-40B4-BE49-F238E27FC236}">
                  <a16:creationId xmlns:a16="http://schemas.microsoft.com/office/drawing/2014/main" id="{CFCA40FE-57E3-5ED3-0564-B3617B9C00E6}"/>
                </a:ext>
              </a:extLst>
            </p:cNvPr>
            <p:cNvGrpSpPr/>
            <p:nvPr/>
          </p:nvGrpSpPr>
          <p:grpSpPr>
            <a:xfrm>
              <a:off x="3663421" y="2527512"/>
              <a:ext cx="246496" cy="256646"/>
              <a:chOff x="3255327" y="2091323"/>
              <a:chExt cx="246496" cy="256646"/>
            </a:xfrm>
          </p:grpSpPr>
          <p:sp>
            <p:nvSpPr>
              <p:cNvPr id="405" name="Oval 404">
                <a:extLst>
                  <a:ext uri="{FF2B5EF4-FFF2-40B4-BE49-F238E27FC236}">
                    <a16:creationId xmlns:a16="http://schemas.microsoft.com/office/drawing/2014/main" id="{9B7A1C71-B388-299D-AD0B-F4C3B664CCAA}"/>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8" name="Oval 407">
                <a:extLst>
                  <a:ext uri="{FF2B5EF4-FFF2-40B4-BE49-F238E27FC236}">
                    <a16:creationId xmlns:a16="http://schemas.microsoft.com/office/drawing/2014/main" id="{7098563D-2589-5E63-5629-0EDFC7DAC041}"/>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Oval 408">
                <a:extLst>
                  <a:ext uri="{FF2B5EF4-FFF2-40B4-BE49-F238E27FC236}">
                    <a16:creationId xmlns:a16="http://schemas.microsoft.com/office/drawing/2014/main" id="{BB54E1D9-000D-2360-30BC-7BF12C1DEC4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10" name="Straight Arrow Connector 409">
                <a:extLst>
                  <a:ext uri="{FF2B5EF4-FFF2-40B4-BE49-F238E27FC236}">
                    <a16:creationId xmlns:a16="http://schemas.microsoft.com/office/drawing/2014/main" id="{932120D4-E68D-0B44-3F26-BA1F2663C0C5}"/>
                  </a:ext>
                </a:extLst>
              </p:cNvPr>
              <p:cNvCxnSpPr>
                <a:cxnSpLocks/>
                <a:stCxn id="40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20" name="Straight Arrow Connector 419">
                <a:extLst>
                  <a:ext uri="{FF2B5EF4-FFF2-40B4-BE49-F238E27FC236}">
                    <a16:creationId xmlns:a16="http://schemas.microsoft.com/office/drawing/2014/main" id="{FCF80A1A-2E73-ADB9-1D98-D5463D994381}"/>
                  </a:ext>
                </a:extLst>
              </p:cNvPr>
              <p:cNvCxnSpPr>
                <a:cxnSpLocks/>
                <a:stCxn id="408" idx="3"/>
                <a:endCxn id="40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9" name="Group 368">
              <a:extLst>
                <a:ext uri="{FF2B5EF4-FFF2-40B4-BE49-F238E27FC236}">
                  <a16:creationId xmlns:a16="http://schemas.microsoft.com/office/drawing/2014/main" id="{7AFF17E4-FEC5-16F3-E3DD-1979D92DA249}"/>
                </a:ext>
              </a:extLst>
            </p:cNvPr>
            <p:cNvGrpSpPr/>
            <p:nvPr/>
          </p:nvGrpSpPr>
          <p:grpSpPr>
            <a:xfrm>
              <a:off x="3186618" y="2494902"/>
              <a:ext cx="350874" cy="360389"/>
              <a:chOff x="3195085" y="2057961"/>
              <a:chExt cx="350874" cy="360389"/>
            </a:xfrm>
          </p:grpSpPr>
          <p:sp>
            <p:nvSpPr>
              <p:cNvPr id="388" name="Oval 387">
                <a:extLst>
                  <a:ext uri="{FF2B5EF4-FFF2-40B4-BE49-F238E27FC236}">
                    <a16:creationId xmlns:a16="http://schemas.microsoft.com/office/drawing/2014/main" id="{1DE12AA5-453C-FF70-87D9-A2C00771CD1C}"/>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9" name="Oval 388">
                <a:extLst>
                  <a:ext uri="{FF2B5EF4-FFF2-40B4-BE49-F238E27FC236}">
                    <a16:creationId xmlns:a16="http://schemas.microsoft.com/office/drawing/2014/main" id="{B4543629-83A7-B0F9-5391-0BA8315BF70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0" name="Oval 389">
                <a:extLst>
                  <a:ext uri="{FF2B5EF4-FFF2-40B4-BE49-F238E27FC236}">
                    <a16:creationId xmlns:a16="http://schemas.microsoft.com/office/drawing/2014/main" id="{1A3D482D-26E1-A51F-D9EA-F14195DA6324}"/>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1" name="Oval 390">
                <a:extLst>
                  <a:ext uri="{FF2B5EF4-FFF2-40B4-BE49-F238E27FC236}">
                    <a16:creationId xmlns:a16="http://schemas.microsoft.com/office/drawing/2014/main" id="{373C71EA-3D89-EFE0-B5CF-EE716197CE5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03" name="Straight Arrow Connector 402">
                <a:extLst>
                  <a:ext uri="{FF2B5EF4-FFF2-40B4-BE49-F238E27FC236}">
                    <a16:creationId xmlns:a16="http://schemas.microsoft.com/office/drawing/2014/main" id="{01EFB864-3724-4E66-F5B0-1ABB99C165BC}"/>
                  </a:ext>
                </a:extLst>
              </p:cNvPr>
              <p:cNvCxnSpPr>
                <a:cxnSpLocks/>
                <a:stCxn id="390"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04" name="Straight Arrow Connector 403">
                <a:extLst>
                  <a:ext uri="{FF2B5EF4-FFF2-40B4-BE49-F238E27FC236}">
                    <a16:creationId xmlns:a16="http://schemas.microsoft.com/office/drawing/2014/main" id="{0A757A01-EA50-07BF-662F-9D4D7C7BF977}"/>
                  </a:ext>
                </a:extLst>
              </p:cNvPr>
              <p:cNvCxnSpPr>
                <a:cxnSpLocks/>
                <a:stCxn id="390" idx="3"/>
                <a:endCxn id="389"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70" name="Oval 369">
              <a:extLst>
                <a:ext uri="{FF2B5EF4-FFF2-40B4-BE49-F238E27FC236}">
                  <a16:creationId xmlns:a16="http://schemas.microsoft.com/office/drawing/2014/main" id="{3B230026-5D68-33FA-475A-80178C87E595}"/>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1" name="Oval 370">
              <a:extLst>
                <a:ext uri="{FF2B5EF4-FFF2-40B4-BE49-F238E27FC236}">
                  <a16:creationId xmlns:a16="http://schemas.microsoft.com/office/drawing/2014/main" id="{91458BCF-850C-44E6-91B5-8F9B7D1B1676}"/>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2" name="Oval 371">
              <a:extLst>
                <a:ext uri="{FF2B5EF4-FFF2-40B4-BE49-F238E27FC236}">
                  <a16:creationId xmlns:a16="http://schemas.microsoft.com/office/drawing/2014/main" id="{8B07F9EE-0985-4657-53BE-AB7C9DA1254C}"/>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4" name="Oval 383">
              <a:extLst>
                <a:ext uri="{FF2B5EF4-FFF2-40B4-BE49-F238E27FC236}">
                  <a16:creationId xmlns:a16="http://schemas.microsoft.com/office/drawing/2014/main" id="{B7215C69-D27A-316A-FCE3-B3BFFE51B2AF}"/>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5" name="Oval 384">
              <a:extLst>
                <a:ext uri="{FF2B5EF4-FFF2-40B4-BE49-F238E27FC236}">
                  <a16:creationId xmlns:a16="http://schemas.microsoft.com/office/drawing/2014/main" id="{8CB2C42F-12E4-D2C1-1763-DB7C9DF193C3}"/>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6" name="Oval 385">
              <a:extLst>
                <a:ext uri="{FF2B5EF4-FFF2-40B4-BE49-F238E27FC236}">
                  <a16:creationId xmlns:a16="http://schemas.microsoft.com/office/drawing/2014/main" id="{75AD2E8B-DD24-25A9-FE22-20CF9914BA13}"/>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7" name="Oval 386">
              <a:extLst>
                <a:ext uri="{FF2B5EF4-FFF2-40B4-BE49-F238E27FC236}">
                  <a16:creationId xmlns:a16="http://schemas.microsoft.com/office/drawing/2014/main" id="{EF77B917-1F95-F6E9-E544-0047DDF489A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27" name="Freeform: Shape 391">
            <a:extLst>
              <a:ext uri="{FF2B5EF4-FFF2-40B4-BE49-F238E27FC236}">
                <a16:creationId xmlns:a16="http://schemas.microsoft.com/office/drawing/2014/main" id="{79C9E79D-77C1-4CD1-1421-02DAAB36FF15}"/>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8" name="Freeform: Shape 392">
            <a:extLst>
              <a:ext uri="{FF2B5EF4-FFF2-40B4-BE49-F238E27FC236}">
                <a16:creationId xmlns:a16="http://schemas.microsoft.com/office/drawing/2014/main" id="{CC6C2CE5-3D6A-9906-F98A-34D8B1C1709D}"/>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9" name="Freeform: Shape 405">
            <a:extLst>
              <a:ext uri="{FF2B5EF4-FFF2-40B4-BE49-F238E27FC236}">
                <a16:creationId xmlns:a16="http://schemas.microsoft.com/office/drawing/2014/main" id="{13193E01-D62A-3C56-0C50-EBE052647A11}"/>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0" name="Freeform: Shape 406">
            <a:extLst>
              <a:ext uri="{FF2B5EF4-FFF2-40B4-BE49-F238E27FC236}">
                <a16:creationId xmlns:a16="http://schemas.microsoft.com/office/drawing/2014/main" id="{E18A8624-48C0-2687-2646-9DCA7F1FA25A}"/>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1" name="Freeform: Shape 3">
            <a:extLst>
              <a:ext uri="{FF2B5EF4-FFF2-40B4-BE49-F238E27FC236}">
                <a16:creationId xmlns:a16="http://schemas.microsoft.com/office/drawing/2014/main" id="{DC180EBA-F752-5A55-ABEF-717802F14B8C}"/>
              </a:ext>
            </a:extLst>
          </p:cNvPr>
          <p:cNvSpPr/>
          <p:nvPr/>
        </p:nvSpPr>
        <p:spPr>
          <a:xfrm>
            <a:off x="2883457" y="2914023"/>
            <a:ext cx="1318809" cy="214274"/>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2" name="Freeform: Shape 5">
            <a:extLst>
              <a:ext uri="{FF2B5EF4-FFF2-40B4-BE49-F238E27FC236}">
                <a16:creationId xmlns:a16="http://schemas.microsoft.com/office/drawing/2014/main" id="{C333F415-86A1-0357-1B0B-88F8039D40E2}"/>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3" name="Freeform: Shape 6">
            <a:extLst>
              <a:ext uri="{FF2B5EF4-FFF2-40B4-BE49-F238E27FC236}">
                <a16:creationId xmlns:a16="http://schemas.microsoft.com/office/drawing/2014/main" id="{E04A8E6C-BBD9-5EA3-DB10-36592FB32EBB}"/>
              </a:ext>
            </a:extLst>
          </p:cNvPr>
          <p:cNvSpPr/>
          <p:nvPr/>
        </p:nvSpPr>
        <p:spPr>
          <a:xfrm>
            <a:off x="2909780" y="2916931"/>
            <a:ext cx="1459872" cy="23387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4" name="Freeform: Shape 12">
            <a:extLst>
              <a:ext uri="{FF2B5EF4-FFF2-40B4-BE49-F238E27FC236}">
                <a16:creationId xmlns:a16="http://schemas.microsoft.com/office/drawing/2014/main" id="{766B2EB6-8F16-3C6B-59E5-8FF281C4B56E}"/>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5" name="Freeform: Shape 16">
            <a:extLst>
              <a:ext uri="{FF2B5EF4-FFF2-40B4-BE49-F238E27FC236}">
                <a16:creationId xmlns:a16="http://schemas.microsoft.com/office/drawing/2014/main" id="{1D6B2783-EDD0-F05D-953A-8BDEBAF80DBA}"/>
              </a:ext>
            </a:extLst>
          </p:cNvPr>
          <p:cNvSpPr/>
          <p:nvPr/>
        </p:nvSpPr>
        <p:spPr>
          <a:xfrm>
            <a:off x="2911600" y="3170240"/>
            <a:ext cx="1403726" cy="2811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6" name="Freeform: Shape 18">
            <a:extLst>
              <a:ext uri="{FF2B5EF4-FFF2-40B4-BE49-F238E27FC236}">
                <a16:creationId xmlns:a16="http://schemas.microsoft.com/office/drawing/2014/main" id="{5795A0F7-C898-6914-FB32-C32DE36C86A1}"/>
              </a:ext>
            </a:extLst>
          </p:cNvPr>
          <p:cNvSpPr/>
          <p:nvPr/>
        </p:nvSpPr>
        <p:spPr>
          <a:xfrm flipH="1">
            <a:off x="2805750" y="4390441"/>
            <a:ext cx="1484857"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7" name="Freeform: Shape 19">
            <a:extLst>
              <a:ext uri="{FF2B5EF4-FFF2-40B4-BE49-F238E27FC236}">
                <a16:creationId xmlns:a16="http://schemas.microsoft.com/office/drawing/2014/main" id="{F2E77956-3953-3B22-29D2-EB683665634F}"/>
              </a:ext>
            </a:extLst>
          </p:cNvPr>
          <p:cNvSpPr/>
          <p:nvPr/>
        </p:nvSpPr>
        <p:spPr>
          <a:xfrm flipH="1">
            <a:off x="3143276" y="4379059"/>
            <a:ext cx="1234975" cy="54078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8" name="Freeform: Shape 25">
            <a:extLst>
              <a:ext uri="{FF2B5EF4-FFF2-40B4-BE49-F238E27FC236}">
                <a16:creationId xmlns:a16="http://schemas.microsoft.com/office/drawing/2014/main" id="{50E085D9-3E51-AE84-6C3F-E0374B4AEFD8}"/>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9" name="Freeform: Shape 26">
            <a:extLst>
              <a:ext uri="{FF2B5EF4-FFF2-40B4-BE49-F238E27FC236}">
                <a16:creationId xmlns:a16="http://schemas.microsoft.com/office/drawing/2014/main" id="{86E78787-25CD-1A41-D69F-5420BFB367A9}"/>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0" name="Freeform: Shape 27">
            <a:extLst>
              <a:ext uri="{FF2B5EF4-FFF2-40B4-BE49-F238E27FC236}">
                <a16:creationId xmlns:a16="http://schemas.microsoft.com/office/drawing/2014/main" id="{ADC16348-CCFD-066D-785B-A198C0BBF3C9}"/>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1" name="Freeform: Shape 28">
            <a:extLst>
              <a:ext uri="{FF2B5EF4-FFF2-40B4-BE49-F238E27FC236}">
                <a16:creationId xmlns:a16="http://schemas.microsoft.com/office/drawing/2014/main" id="{B8A19AF2-3B97-C273-51BB-0B68F1610E10}"/>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2" name="Freeform: Shape 74">
            <a:extLst>
              <a:ext uri="{FF2B5EF4-FFF2-40B4-BE49-F238E27FC236}">
                <a16:creationId xmlns:a16="http://schemas.microsoft.com/office/drawing/2014/main" id="{DA143F84-F85D-FFCE-1AA2-3C480C3841C7}"/>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3" name="Freeform: Shape 75">
            <a:extLst>
              <a:ext uri="{FF2B5EF4-FFF2-40B4-BE49-F238E27FC236}">
                <a16:creationId xmlns:a16="http://schemas.microsoft.com/office/drawing/2014/main" id="{25D3BAEF-FFBA-3946-CD3F-0D2353F754B0}"/>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4" name="Oval 443">
            <a:extLst>
              <a:ext uri="{FF2B5EF4-FFF2-40B4-BE49-F238E27FC236}">
                <a16:creationId xmlns:a16="http://schemas.microsoft.com/office/drawing/2014/main" id="{63F76D2E-34B1-98A4-FEA1-B3C193F1D06C}"/>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45" name="Group 444">
            <a:extLst>
              <a:ext uri="{FF2B5EF4-FFF2-40B4-BE49-F238E27FC236}">
                <a16:creationId xmlns:a16="http://schemas.microsoft.com/office/drawing/2014/main" id="{097A7887-7D81-AB39-6067-BF76469D910C}"/>
              </a:ext>
            </a:extLst>
          </p:cNvPr>
          <p:cNvGrpSpPr/>
          <p:nvPr/>
        </p:nvGrpSpPr>
        <p:grpSpPr>
          <a:xfrm>
            <a:off x="4066141" y="3416344"/>
            <a:ext cx="1424277" cy="1079520"/>
            <a:chOff x="2542140" y="3416344"/>
            <a:chExt cx="1424277" cy="1079520"/>
          </a:xfrm>
        </p:grpSpPr>
        <p:grpSp>
          <p:nvGrpSpPr>
            <p:cNvPr id="446" name="Group 445">
              <a:extLst>
                <a:ext uri="{FF2B5EF4-FFF2-40B4-BE49-F238E27FC236}">
                  <a16:creationId xmlns:a16="http://schemas.microsoft.com/office/drawing/2014/main" id="{4C9F0BB3-15DE-9B71-98A7-F500347C5C0D}"/>
                </a:ext>
              </a:extLst>
            </p:cNvPr>
            <p:cNvGrpSpPr/>
            <p:nvPr/>
          </p:nvGrpSpPr>
          <p:grpSpPr>
            <a:xfrm>
              <a:off x="2542140" y="3416344"/>
              <a:ext cx="1381499" cy="1079520"/>
              <a:chOff x="2542140" y="3416344"/>
              <a:chExt cx="1381499" cy="1079520"/>
            </a:xfrm>
          </p:grpSpPr>
          <p:sp>
            <p:nvSpPr>
              <p:cNvPr id="465" name="Oval 464">
                <a:extLst>
                  <a:ext uri="{FF2B5EF4-FFF2-40B4-BE49-F238E27FC236}">
                    <a16:creationId xmlns:a16="http://schemas.microsoft.com/office/drawing/2014/main" id="{8EA9F05A-3C2D-4838-5177-E977346444B5}"/>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66" name="Group 465">
                <a:extLst>
                  <a:ext uri="{FF2B5EF4-FFF2-40B4-BE49-F238E27FC236}">
                    <a16:creationId xmlns:a16="http://schemas.microsoft.com/office/drawing/2014/main" id="{376E29CF-AF0A-03F6-B301-21CB0D71ACF0}"/>
                  </a:ext>
                </a:extLst>
              </p:cNvPr>
              <p:cNvGrpSpPr/>
              <p:nvPr/>
            </p:nvGrpSpPr>
            <p:grpSpPr>
              <a:xfrm>
                <a:off x="3208807" y="3507597"/>
                <a:ext cx="350874" cy="360389"/>
                <a:chOff x="3195085" y="2057961"/>
                <a:chExt cx="350874" cy="360389"/>
              </a:xfrm>
            </p:grpSpPr>
            <p:sp>
              <p:nvSpPr>
                <p:cNvPr id="478" name="Oval 477">
                  <a:extLst>
                    <a:ext uri="{FF2B5EF4-FFF2-40B4-BE49-F238E27FC236}">
                      <a16:creationId xmlns:a16="http://schemas.microsoft.com/office/drawing/2014/main" id="{6A0F44E8-2B04-6E96-69AB-A7C70F7B1D9C}"/>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9" name="Oval 478">
                  <a:extLst>
                    <a:ext uri="{FF2B5EF4-FFF2-40B4-BE49-F238E27FC236}">
                      <a16:creationId xmlns:a16="http://schemas.microsoft.com/office/drawing/2014/main" id="{E90DA45D-9DDC-6CA8-CF8A-8C1F134C23B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80" name="Oval 479">
                  <a:extLst>
                    <a:ext uri="{FF2B5EF4-FFF2-40B4-BE49-F238E27FC236}">
                      <a16:creationId xmlns:a16="http://schemas.microsoft.com/office/drawing/2014/main" id="{CDC6736E-52B1-9981-EA00-6A47CF2109A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81" name="Oval 480">
                  <a:extLst>
                    <a:ext uri="{FF2B5EF4-FFF2-40B4-BE49-F238E27FC236}">
                      <a16:creationId xmlns:a16="http://schemas.microsoft.com/office/drawing/2014/main" id="{55465BC9-46FC-E97E-D2E5-F359332B700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82" name="Straight Arrow Connector 481">
                  <a:extLst>
                    <a:ext uri="{FF2B5EF4-FFF2-40B4-BE49-F238E27FC236}">
                      <a16:creationId xmlns:a16="http://schemas.microsoft.com/office/drawing/2014/main" id="{F057EF63-88E7-EBF5-25FA-A42DCB6BB630}"/>
                    </a:ext>
                  </a:extLst>
                </p:cNvPr>
                <p:cNvCxnSpPr>
                  <a:cxnSpLocks/>
                  <a:stCxn id="480" idx="5"/>
                  <a:endCxn id="4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83" name="Straight Arrow Connector 482">
                  <a:extLst>
                    <a:ext uri="{FF2B5EF4-FFF2-40B4-BE49-F238E27FC236}">
                      <a16:creationId xmlns:a16="http://schemas.microsoft.com/office/drawing/2014/main" id="{42621D21-E83D-251F-274C-FE6D51902E2C}"/>
                    </a:ext>
                  </a:extLst>
                </p:cNvPr>
                <p:cNvCxnSpPr>
                  <a:cxnSpLocks/>
                  <a:stCxn id="4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467" name="Group 466">
                <a:extLst>
                  <a:ext uri="{FF2B5EF4-FFF2-40B4-BE49-F238E27FC236}">
                    <a16:creationId xmlns:a16="http://schemas.microsoft.com/office/drawing/2014/main" id="{B15EC16D-0805-F730-05F0-9C6CADE8B370}"/>
                  </a:ext>
                </a:extLst>
              </p:cNvPr>
              <p:cNvGrpSpPr/>
              <p:nvPr/>
            </p:nvGrpSpPr>
            <p:grpSpPr>
              <a:xfrm>
                <a:off x="3677143" y="3977148"/>
                <a:ext cx="246496" cy="256646"/>
                <a:chOff x="3255327" y="2091323"/>
                <a:chExt cx="246496" cy="256646"/>
              </a:xfrm>
            </p:grpSpPr>
            <p:sp>
              <p:nvSpPr>
                <p:cNvPr id="473" name="Oval 472">
                  <a:extLst>
                    <a:ext uri="{FF2B5EF4-FFF2-40B4-BE49-F238E27FC236}">
                      <a16:creationId xmlns:a16="http://schemas.microsoft.com/office/drawing/2014/main" id="{95721EB2-0B64-2437-919E-48FEF5E2783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4" name="Oval 473">
                  <a:extLst>
                    <a:ext uri="{FF2B5EF4-FFF2-40B4-BE49-F238E27FC236}">
                      <a16:creationId xmlns:a16="http://schemas.microsoft.com/office/drawing/2014/main" id="{96478FF0-D6F9-3FC1-BF9D-DB5AA7E4D4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5" name="Oval 474">
                  <a:extLst>
                    <a:ext uri="{FF2B5EF4-FFF2-40B4-BE49-F238E27FC236}">
                      <a16:creationId xmlns:a16="http://schemas.microsoft.com/office/drawing/2014/main" id="{EADAE38E-2AC7-DD05-0F61-329FCAD8B9D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76" name="Straight Arrow Connector 475">
                  <a:extLst>
                    <a:ext uri="{FF2B5EF4-FFF2-40B4-BE49-F238E27FC236}">
                      <a16:creationId xmlns:a16="http://schemas.microsoft.com/office/drawing/2014/main" id="{6B25A26B-21D1-F600-E644-8A8A4D3C6075}"/>
                    </a:ext>
                  </a:extLst>
                </p:cNvPr>
                <p:cNvCxnSpPr>
                  <a:cxnSpLocks/>
                  <a:stCxn id="4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77" name="Straight Arrow Connector 476">
                  <a:extLst>
                    <a:ext uri="{FF2B5EF4-FFF2-40B4-BE49-F238E27FC236}">
                      <a16:creationId xmlns:a16="http://schemas.microsoft.com/office/drawing/2014/main" id="{1198F616-BA12-A315-6CDB-60A1418046C9}"/>
                    </a:ext>
                  </a:extLst>
                </p:cNvPr>
                <p:cNvCxnSpPr>
                  <a:cxnSpLocks/>
                  <a:stCxn id="474" idx="3"/>
                  <a:endCxn id="4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468" name="Oval 467">
                <a:extLst>
                  <a:ext uri="{FF2B5EF4-FFF2-40B4-BE49-F238E27FC236}">
                    <a16:creationId xmlns:a16="http://schemas.microsoft.com/office/drawing/2014/main" id="{711A55E8-4A04-D770-0238-F79449CB8CD2}"/>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9" name="Oval 468">
                <a:extLst>
                  <a:ext uri="{FF2B5EF4-FFF2-40B4-BE49-F238E27FC236}">
                    <a16:creationId xmlns:a16="http://schemas.microsoft.com/office/drawing/2014/main" id="{75D8CAC3-503A-AE66-4971-5314B69EA7E2}"/>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0" name="Oval 469">
                <a:extLst>
                  <a:ext uri="{FF2B5EF4-FFF2-40B4-BE49-F238E27FC236}">
                    <a16:creationId xmlns:a16="http://schemas.microsoft.com/office/drawing/2014/main" id="{E40E0DA1-C8C4-4ED1-D849-81DCC6FC589D}"/>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1" name="Oval 470">
                <a:extLst>
                  <a:ext uri="{FF2B5EF4-FFF2-40B4-BE49-F238E27FC236}">
                    <a16:creationId xmlns:a16="http://schemas.microsoft.com/office/drawing/2014/main" id="{1F0D863D-6F7D-2DFC-4C22-C06E736D98C7}"/>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2" name="Oval 471">
                <a:extLst>
                  <a:ext uri="{FF2B5EF4-FFF2-40B4-BE49-F238E27FC236}">
                    <a16:creationId xmlns:a16="http://schemas.microsoft.com/office/drawing/2014/main" id="{2270CD2E-3FEB-59DC-BC3C-EC8D2930985E}"/>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47" name="Group 446">
              <a:extLst>
                <a:ext uri="{FF2B5EF4-FFF2-40B4-BE49-F238E27FC236}">
                  <a16:creationId xmlns:a16="http://schemas.microsoft.com/office/drawing/2014/main" id="{54EC75CF-CCED-B554-03E0-69FD43B1A275}"/>
                </a:ext>
              </a:extLst>
            </p:cNvPr>
            <p:cNvGrpSpPr/>
            <p:nvPr/>
          </p:nvGrpSpPr>
          <p:grpSpPr>
            <a:xfrm>
              <a:off x="2739654" y="3781125"/>
              <a:ext cx="747402" cy="132635"/>
              <a:chOff x="2879697" y="2486108"/>
              <a:chExt cx="747402" cy="132635"/>
            </a:xfrm>
          </p:grpSpPr>
          <p:sp>
            <p:nvSpPr>
              <p:cNvPr id="463" name="Freeform: Shape 393">
                <a:extLst>
                  <a:ext uri="{FF2B5EF4-FFF2-40B4-BE49-F238E27FC236}">
                    <a16:creationId xmlns:a16="http://schemas.microsoft.com/office/drawing/2014/main" id="{CB84A9EC-BAC9-4143-031E-23379E66CA4F}"/>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4" name="Freeform: Shape 394">
                <a:extLst>
                  <a:ext uri="{FF2B5EF4-FFF2-40B4-BE49-F238E27FC236}">
                    <a16:creationId xmlns:a16="http://schemas.microsoft.com/office/drawing/2014/main" id="{2F9507EF-D816-1AE8-811F-4247C759EFC9}"/>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48" name="Group 447">
              <a:extLst>
                <a:ext uri="{FF2B5EF4-FFF2-40B4-BE49-F238E27FC236}">
                  <a16:creationId xmlns:a16="http://schemas.microsoft.com/office/drawing/2014/main" id="{CF5A9E39-DA83-269D-2749-333E52772A2D}"/>
                </a:ext>
              </a:extLst>
            </p:cNvPr>
            <p:cNvGrpSpPr/>
            <p:nvPr/>
          </p:nvGrpSpPr>
          <p:grpSpPr>
            <a:xfrm>
              <a:off x="2738424" y="3909757"/>
              <a:ext cx="1063751" cy="94682"/>
              <a:chOff x="4768029" y="2603237"/>
              <a:chExt cx="1063751" cy="94682"/>
            </a:xfrm>
          </p:grpSpPr>
          <p:sp>
            <p:nvSpPr>
              <p:cNvPr id="461" name="Freeform: Shape 417">
                <a:extLst>
                  <a:ext uri="{FF2B5EF4-FFF2-40B4-BE49-F238E27FC236}">
                    <a16:creationId xmlns:a16="http://schemas.microsoft.com/office/drawing/2014/main" id="{6496C134-AB69-A79C-6E0F-0733382D906A}"/>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2" name="Freeform: Shape 418">
                <a:extLst>
                  <a:ext uri="{FF2B5EF4-FFF2-40B4-BE49-F238E27FC236}">
                    <a16:creationId xmlns:a16="http://schemas.microsoft.com/office/drawing/2014/main" id="{4434FC69-22BA-F0A3-5CF3-77BC7DBC7FFB}"/>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49" name="Group 448">
              <a:extLst>
                <a:ext uri="{FF2B5EF4-FFF2-40B4-BE49-F238E27FC236}">
                  <a16:creationId xmlns:a16="http://schemas.microsoft.com/office/drawing/2014/main" id="{8D7380C9-D844-BE78-CF38-C026BDE2AE14}"/>
                </a:ext>
              </a:extLst>
            </p:cNvPr>
            <p:cNvGrpSpPr/>
            <p:nvPr/>
          </p:nvGrpSpPr>
          <p:grpSpPr>
            <a:xfrm>
              <a:off x="2774116" y="4217804"/>
              <a:ext cx="1117197" cy="212678"/>
              <a:chOff x="2774116" y="4217804"/>
              <a:chExt cx="1117197" cy="212678"/>
            </a:xfrm>
          </p:grpSpPr>
          <p:sp>
            <p:nvSpPr>
              <p:cNvPr id="458" name="Freeform: Shape 33">
                <a:extLst>
                  <a:ext uri="{FF2B5EF4-FFF2-40B4-BE49-F238E27FC236}">
                    <a16:creationId xmlns:a16="http://schemas.microsoft.com/office/drawing/2014/main" id="{5D86869E-7D37-BDAD-EE90-AEDD2D7F4AC5}"/>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9" name="Freeform: Shape 34">
                <a:extLst>
                  <a:ext uri="{FF2B5EF4-FFF2-40B4-BE49-F238E27FC236}">
                    <a16:creationId xmlns:a16="http://schemas.microsoft.com/office/drawing/2014/main" id="{616C9A59-0EF0-7222-2F3C-00574037AB33}"/>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0" name="Freeform: Shape 35">
                <a:extLst>
                  <a:ext uri="{FF2B5EF4-FFF2-40B4-BE49-F238E27FC236}">
                    <a16:creationId xmlns:a16="http://schemas.microsoft.com/office/drawing/2014/main" id="{E80390C5-C7CD-1B76-EEC0-2665ADDB0EDA}"/>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50" name="Freeform: Shape 71">
              <a:extLst>
                <a:ext uri="{FF2B5EF4-FFF2-40B4-BE49-F238E27FC236}">
                  <a16:creationId xmlns:a16="http://schemas.microsoft.com/office/drawing/2014/main" id="{186E34F5-E625-1DD3-CEC8-ABFE0E4EAA4B}"/>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51" name="Group 450">
              <a:extLst>
                <a:ext uri="{FF2B5EF4-FFF2-40B4-BE49-F238E27FC236}">
                  <a16:creationId xmlns:a16="http://schemas.microsoft.com/office/drawing/2014/main" id="{3D67298C-BF23-6870-48EC-5B45D3B9991C}"/>
                </a:ext>
              </a:extLst>
            </p:cNvPr>
            <p:cNvGrpSpPr/>
            <p:nvPr/>
          </p:nvGrpSpPr>
          <p:grpSpPr>
            <a:xfrm>
              <a:off x="3252473" y="3940274"/>
              <a:ext cx="239814" cy="404255"/>
              <a:chOff x="5541091" y="5149144"/>
              <a:chExt cx="239814" cy="404255"/>
            </a:xfrm>
          </p:grpSpPr>
          <p:sp>
            <p:nvSpPr>
              <p:cNvPr id="453" name="Oval 452">
                <a:extLst>
                  <a:ext uri="{FF2B5EF4-FFF2-40B4-BE49-F238E27FC236}">
                    <a16:creationId xmlns:a16="http://schemas.microsoft.com/office/drawing/2014/main" id="{525C21A5-28F0-9392-545C-3CC7D9DC2205}"/>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4" name="Oval 453">
                <a:extLst>
                  <a:ext uri="{FF2B5EF4-FFF2-40B4-BE49-F238E27FC236}">
                    <a16:creationId xmlns:a16="http://schemas.microsoft.com/office/drawing/2014/main" id="{6BD72162-D04D-7B18-7A0C-0EDBFE819D5B}"/>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5" name="Oval 454">
                <a:extLst>
                  <a:ext uri="{FF2B5EF4-FFF2-40B4-BE49-F238E27FC236}">
                    <a16:creationId xmlns:a16="http://schemas.microsoft.com/office/drawing/2014/main" id="{22BF3204-A594-10C0-A82F-877A687560C8}"/>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6" name="Freeform: Shape 78">
                <a:extLst>
                  <a:ext uri="{FF2B5EF4-FFF2-40B4-BE49-F238E27FC236}">
                    <a16:creationId xmlns:a16="http://schemas.microsoft.com/office/drawing/2014/main" id="{C4396F88-9E25-0585-579E-84F20FB1FC36}"/>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7" name="Freeform: Shape 79">
                <a:extLst>
                  <a:ext uri="{FF2B5EF4-FFF2-40B4-BE49-F238E27FC236}">
                    <a16:creationId xmlns:a16="http://schemas.microsoft.com/office/drawing/2014/main" id="{94A90504-7EBA-68D4-8AFB-5D30EC7B9D88}"/>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52" name="Oval 451">
              <a:extLst>
                <a:ext uri="{FF2B5EF4-FFF2-40B4-BE49-F238E27FC236}">
                  <a16:creationId xmlns:a16="http://schemas.microsoft.com/office/drawing/2014/main" id="{C61F0F35-CD20-2451-F9C4-3E2D9ABF49B7}"/>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84" name="Group 483">
            <a:extLst>
              <a:ext uri="{FF2B5EF4-FFF2-40B4-BE49-F238E27FC236}">
                <a16:creationId xmlns:a16="http://schemas.microsoft.com/office/drawing/2014/main" id="{81AF5CD7-AE8C-BFFB-F927-C15C83C871A3}"/>
              </a:ext>
            </a:extLst>
          </p:cNvPr>
          <p:cNvGrpSpPr/>
          <p:nvPr/>
        </p:nvGrpSpPr>
        <p:grpSpPr>
          <a:xfrm>
            <a:off x="4064347" y="3418436"/>
            <a:ext cx="1424277" cy="1079520"/>
            <a:chOff x="2542140" y="3416344"/>
            <a:chExt cx="1424277" cy="1079520"/>
          </a:xfrm>
        </p:grpSpPr>
        <p:grpSp>
          <p:nvGrpSpPr>
            <p:cNvPr id="485" name="Group 484">
              <a:extLst>
                <a:ext uri="{FF2B5EF4-FFF2-40B4-BE49-F238E27FC236}">
                  <a16:creationId xmlns:a16="http://schemas.microsoft.com/office/drawing/2014/main" id="{54AB91F8-68EC-0D15-51DE-DA70B1D42803}"/>
                </a:ext>
              </a:extLst>
            </p:cNvPr>
            <p:cNvGrpSpPr/>
            <p:nvPr/>
          </p:nvGrpSpPr>
          <p:grpSpPr>
            <a:xfrm>
              <a:off x="2542140" y="3416344"/>
              <a:ext cx="1381499" cy="1079520"/>
              <a:chOff x="2542140" y="3416344"/>
              <a:chExt cx="1381499" cy="1079520"/>
            </a:xfrm>
          </p:grpSpPr>
          <p:sp>
            <p:nvSpPr>
              <p:cNvPr id="504" name="Oval 503">
                <a:extLst>
                  <a:ext uri="{FF2B5EF4-FFF2-40B4-BE49-F238E27FC236}">
                    <a16:creationId xmlns:a16="http://schemas.microsoft.com/office/drawing/2014/main" id="{8D9B0DE5-A8D5-D49C-431F-88C01735C600}"/>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505" name="Group 504">
                <a:extLst>
                  <a:ext uri="{FF2B5EF4-FFF2-40B4-BE49-F238E27FC236}">
                    <a16:creationId xmlns:a16="http://schemas.microsoft.com/office/drawing/2014/main" id="{431EAFD8-7A88-861A-456E-7FE63795C706}"/>
                  </a:ext>
                </a:extLst>
              </p:cNvPr>
              <p:cNvGrpSpPr/>
              <p:nvPr/>
            </p:nvGrpSpPr>
            <p:grpSpPr>
              <a:xfrm>
                <a:off x="3208807" y="3507597"/>
                <a:ext cx="350874" cy="360389"/>
                <a:chOff x="3195085" y="2057961"/>
                <a:chExt cx="350874" cy="360389"/>
              </a:xfrm>
            </p:grpSpPr>
            <p:sp>
              <p:nvSpPr>
                <p:cNvPr id="517" name="Oval 516">
                  <a:extLst>
                    <a:ext uri="{FF2B5EF4-FFF2-40B4-BE49-F238E27FC236}">
                      <a16:creationId xmlns:a16="http://schemas.microsoft.com/office/drawing/2014/main" id="{ABA95FED-CF09-82A0-E5B7-1C917E3643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8" name="Oval 517">
                  <a:extLst>
                    <a:ext uri="{FF2B5EF4-FFF2-40B4-BE49-F238E27FC236}">
                      <a16:creationId xmlns:a16="http://schemas.microsoft.com/office/drawing/2014/main" id="{74BEEBBE-5F96-CA1C-8879-3A0E90625F19}"/>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9" name="Oval 518">
                  <a:extLst>
                    <a:ext uri="{FF2B5EF4-FFF2-40B4-BE49-F238E27FC236}">
                      <a16:creationId xmlns:a16="http://schemas.microsoft.com/office/drawing/2014/main" id="{3D84FF90-CFA6-AD8E-C95D-74E356B0BD42}"/>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0" name="Oval 519">
                  <a:extLst>
                    <a:ext uri="{FF2B5EF4-FFF2-40B4-BE49-F238E27FC236}">
                      <a16:creationId xmlns:a16="http://schemas.microsoft.com/office/drawing/2014/main" id="{088ECAD8-97A9-9AB7-2AF4-8E0D809EFC5F}"/>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521" name="Straight Arrow Connector 520">
                  <a:extLst>
                    <a:ext uri="{FF2B5EF4-FFF2-40B4-BE49-F238E27FC236}">
                      <a16:creationId xmlns:a16="http://schemas.microsoft.com/office/drawing/2014/main" id="{4A2EEF28-723D-5797-EDE6-CF20E221A381}"/>
                    </a:ext>
                  </a:extLst>
                </p:cNvPr>
                <p:cNvCxnSpPr>
                  <a:cxnSpLocks/>
                  <a:stCxn id="519" idx="5"/>
                  <a:endCxn id="520"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522" name="Straight Arrow Connector 521">
                  <a:extLst>
                    <a:ext uri="{FF2B5EF4-FFF2-40B4-BE49-F238E27FC236}">
                      <a16:creationId xmlns:a16="http://schemas.microsoft.com/office/drawing/2014/main" id="{18D109CD-BE0E-BF4C-35C1-72671848DAA3}"/>
                    </a:ext>
                  </a:extLst>
                </p:cNvPr>
                <p:cNvCxnSpPr>
                  <a:cxnSpLocks/>
                  <a:stCxn id="519"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506" name="Group 505">
                <a:extLst>
                  <a:ext uri="{FF2B5EF4-FFF2-40B4-BE49-F238E27FC236}">
                    <a16:creationId xmlns:a16="http://schemas.microsoft.com/office/drawing/2014/main" id="{264C598B-5E5D-15D0-4E5D-F4572892CC91}"/>
                  </a:ext>
                </a:extLst>
              </p:cNvPr>
              <p:cNvGrpSpPr/>
              <p:nvPr/>
            </p:nvGrpSpPr>
            <p:grpSpPr>
              <a:xfrm>
                <a:off x="3677143" y="3977148"/>
                <a:ext cx="246496" cy="256646"/>
                <a:chOff x="3255327" y="2091323"/>
                <a:chExt cx="246496" cy="256646"/>
              </a:xfrm>
            </p:grpSpPr>
            <p:sp>
              <p:nvSpPr>
                <p:cNvPr id="512" name="Oval 511">
                  <a:extLst>
                    <a:ext uri="{FF2B5EF4-FFF2-40B4-BE49-F238E27FC236}">
                      <a16:creationId xmlns:a16="http://schemas.microsoft.com/office/drawing/2014/main" id="{9EC6413F-B8D2-C4D5-0887-B7B2AD2DB0D2}"/>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3" name="Oval 512">
                  <a:extLst>
                    <a:ext uri="{FF2B5EF4-FFF2-40B4-BE49-F238E27FC236}">
                      <a16:creationId xmlns:a16="http://schemas.microsoft.com/office/drawing/2014/main" id="{95E3F899-787A-EA91-BA81-E77D058BAE54}"/>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4" name="Oval 513">
                  <a:extLst>
                    <a:ext uri="{FF2B5EF4-FFF2-40B4-BE49-F238E27FC236}">
                      <a16:creationId xmlns:a16="http://schemas.microsoft.com/office/drawing/2014/main" id="{098CB6B2-64AD-D3DC-5BA1-B985602D4D46}"/>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515" name="Straight Arrow Connector 514">
                  <a:extLst>
                    <a:ext uri="{FF2B5EF4-FFF2-40B4-BE49-F238E27FC236}">
                      <a16:creationId xmlns:a16="http://schemas.microsoft.com/office/drawing/2014/main" id="{E1CFFC97-7CB1-66DD-3BF8-A0491892C01F}"/>
                    </a:ext>
                  </a:extLst>
                </p:cNvPr>
                <p:cNvCxnSpPr>
                  <a:cxnSpLocks/>
                  <a:stCxn id="513"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516" name="Straight Arrow Connector 515">
                  <a:extLst>
                    <a:ext uri="{FF2B5EF4-FFF2-40B4-BE49-F238E27FC236}">
                      <a16:creationId xmlns:a16="http://schemas.microsoft.com/office/drawing/2014/main" id="{0F1C33CB-8951-978A-E0BC-0C76D1020469}"/>
                    </a:ext>
                  </a:extLst>
                </p:cNvPr>
                <p:cNvCxnSpPr>
                  <a:cxnSpLocks/>
                  <a:stCxn id="513" idx="3"/>
                  <a:endCxn id="512"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507" name="Oval 506">
                <a:extLst>
                  <a:ext uri="{FF2B5EF4-FFF2-40B4-BE49-F238E27FC236}">
                    <a16:creationId xmlns:a16="http://schemas.microsoft.com/office/drawing/2014/main" id="{10407A8C-9B0C-4496-DBD9-091A0278FF3C}"/>
                  </a:ext>
                </a:extLst>
              </p:cNvPr>
              <p:cNvSpPr/>
              <p:nvPr/>
            </p:nvSpPr>
            <p:spPr>
              <a:xfrm>
                <a:off x="2760332"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8" name="Oval 507">
                <a:extLst>
                  <a:ext uri="{FF2B5EF4-FFF2-40B4-BE49-F238E27FC236}">
                    <a16:creationId xmlns:a16="http://schemas.microsoft.com/office/drawing/2014/main" id="{0F657F4C-03AD-5C73-7AFA-F73940003C4E}"/>
                  </a:ext>
                </a:extLst>
              </p:cNvPr>
              <p:cNvSpPr/>
              <p:nvPr/>
            </p:nvSpPr>
            <p:spPr>
              <a:xfrm>
                <a:off x="2846201"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9" name="Oval 508">
                <a:extLst>
                  <a:ext uri="{FF2B5EF4-FFF2-40B4-BE49-F238E27FC236}">
                    <a16:creationId xmlns:a16="http://schemas.microsoft.com/office/drawing/2014/main" id="{0B50DA83-3A1F-44E4-800C-E3F3878CE68F}"/>
                  </a:ext>
                </a:extLst>
              </p:cNvPr>
              <p:cNvSpPr/>
              <p:nvPr/>
            </p:nvSpPr>
            <p:spPr>
              <a:xfrm>
                <a:off x="2716800" y="3885698"/>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0" name="Oval 509">
                <a:extLst>
                  <a:ext uri="{FF2B5EF4-FFF2-40B4-BE49-F238E27FC236}">
                    <a16:creationId xmlns:a16="http://schemas.microsoft.com/office/drawing/2014/main" id="{1B9BACB1-0C46-DBCA-683D-773E30C07D0B}"/>
                  </a:ext>
                </a:extLst>
              </p:cNvPr>
              <p:cNvSpPr/>
              <p:nvPr/>
            </p:nvSpPr>
            <p:spPr>
              <a:xfrm>
                <a:off x="2854250" y="389365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1" name="Oval 510">
                <a:extLst>
                  <a:ext uri="{FF2B5EF4-FFF2-40B4-BE49-F238E27FC236}">
                    <a16:creationId xmlns:a16="http://schemas.microsoft.com/office/drawing/2014/main" id="{28B37678-0F19-F638-548C-17CEAA6072DC}"/>
                  </a:ext>
                </a:extLst>
              </p:cNvPr>
              <p:cNvSpPr/>
              <p:nvPr/>
            </p:nvSpPr>
            <p:spPr>
              <a:xfrm>
                <a:off x="2787771" y="344409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86" name="Group 485">
              <a:extLst>
                <a:ext uri="{FF2B5EF4-FFF2-40B4-BE49-F238E27FC236}">
                  <a16:creationId xmlns:a16="http://schemas.microsoft.com/office/drawing/2014/main" id="{DED25075-2850-F2DD-2FEB-31525572858E}"/>
                </a:ext>
              </a:extLst>
            </p:cNvPr>
            <p:cNvGrpSpPr/>
            <p:nvPr/>
          </p:nvGrpSpPr>
          <p:grpSpPr>
            <a:xfrm>
              <a:off x="2739654" y="3781125"/>
              <a:ext cx="747402" cy="132635"/>
              <a:chOff x="2879697" y="2486108"/>
              <a:chExt cx="747402" cy="132635"/>
            </a:xfrm>
          </p:grpSpPr>
          <p:sp>
            <p:nvSpPr>
              <p:cNvPr id="502" name="Freeform: Shape 99">
                <a:extLst>
                  <a:ext uri="{FF2B5EF4-FFF2-40B4-BE49-F238E27FC236}">
                    <a16:creationId xmlns:a16="http://schemas.microsoft.com/office/drawing/2014/main" id="{934468F9-0A48-0284-CD36-B4B01DBD739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3" name="Freeform: Shape 100">
                <a:extLst>
                  <a:ext uri="{FF2B5EF4-FFF2-40B4-BE49-F238E27FC236}">
                    <a16:creationId xmlns:a16="http://schemas.microsoft.com/office/drawing/2014/main" id="{04248747-C708-20EE-96C8-A10359DAD445}"/>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87" name="Group 486">
              <a:extLst>
                <a:ext uri="{FF2B5EF4-FFF2-40B4-BE49-F238E27FC236}">
                  <a16:creationId xmlns:a16="http://schemas.microsoft.com/office/drawing/2014/main" id="{5D46CA97-6C1C-952C-D429-BF524D94B918}"/>
                </a:ext>
              </a:extLst>
            </p:cNvPr>
            <p:cNvGrpSpPr/>
            <p:nvPr/>
          </p:nvGrpSpPr>
          <p:grpSpPr>
            <a:xfrm>
              <a:off x="2738424" y="3909757"/>
              <a:ext cx="1063751" cy="94682"/>
              <a:chOff x="4768029" y="2603237"/>
              <a:chExt cx="1063751" cy="94682"/>
            </a:xfrm>
          </p:grpSpPr>
          <p:sp>
            <p:nvSpPr>
              <p:cNvPr id="500" name="Freeform: Shape 97">
                <a:extLst>
                  <a:ext uri="{FF2B5EF4-FFF2-40B4-BE49-F238E27FC236}">
                    <a16:creationId xmlns:a16="http://schemas.microsoft.com/office/drawing/2014/main" id="{28B61A68-99A4-E583-5790-21BE81B3CD36}"/>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1" name="Freeform: Shape 98">
                <a:extLst>
                  <a:ext uri="{FF2B5EF4-FFF2-40B4-BE49-F238E27FC236}">
                    <a16:creationId xmlns:a16="http://schemas.microsoft.com/office/drawing/2014/main" id="{83C2EE5F-74B3-3CAA-FB1A-17BC1BF42370}"/>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88" name="Group 487">
              <a:extLst>
                <a:ext uri="{FF2B5EF4-FFF2-40B4-BE49-F238E27FC236}">
                  <a16:creationId xmlns:a16="http://schemas.microsoft.com/office/drawing/2014/main" id="{C7C98265-1111-9595-CFA7-713DAD87BF9F}"/>
                </a:ext>
              </a:extLst>
            </p:cNvPr>
            <p:cNvGrpSpPr/>
            <p:nvPr/>
          </p:nvGrpSpPr>
          <p:grpSpPr>
            <a:xfrm>
              <a:off x="2774116" y="4217804"/>
              <a:ext cx="1117197" cy="212678"/>
              <a:chOff x="2774116" y="4217804"/>
              <a:chExt cx="1117197" cy="212678"/>
            </a:xfrm>
          </p:grpSpPr>
          <p:sp>
            <p:nvSpPr>
              <p:cNvPr id="497" name="Freeform: Shape 94">
                <a:extLst>
                  <a:ext uri="{FF2B5EF4-FFF2-40B4-BE49-F238E27FC236}">
                    <a16:creationId xmlns:a16="http://schemas.microsoft.com/office/drawing/2014/main" id="{39C6A40D-8834-D2D3-62A1-305A7F426635}"/>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8" name="Freeform: Shape 95">
                <a:extLst>
                  <a:ext uri="{FF2B5EF4-FFF2-40B4-BE49-F238E27FC236}">
                    <a16:creationId xmlns:a16="http://schemas.microsoft.com/office/drawing/2014/main" id="{E7FAA9EE-6820-74CF-C8F5-161E7C68936E}"/>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9" name="Freeform: Shape 96">
                <a:extLst>
                  <a:ext uri="{FF2B5EF4-FFF2-40B4-BE49-F238E27FC236}">
                    <a16:creationId xmlns:a16="http://schemas.microsoft.com/office/drawing/2014/main" id="{325C5DD9-64FA-CDA0-FE0E-CC7CD7648815}"/>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89" name="Freeform: Shape 70">
              <a:extLst>
                <a:ext uri="{FF2B5EF4-FFF2-40B4-BE49-F238E27FC236}">
                  <a16:creationId xmlns:a16="http://schemas.microsoft.com/office/drawing/2014/main" id="{4AB035AD-06CB-C6B8-C587-E19D9516DE99}"/>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90" name="Group 489">
              <a:extLst>
                <a:ext uri="{FF2B5EF4-FFF2-40B4-BE49-F238E27FC236}">
                  <a16:creationId xmlns:a16="http://schemas.microsoft.com/office/drawing/2014/main" id="{B79700A8-3AF3-1DF0-AFB2-6F809F029A74}"/>
                </a:ext>
              </a:extLst>
            </p:cNvPr>
            <p:cNvGrpSpPr/>
            <p:nvPr/>
          </p:nvGrpSpPr>
          <p:grpSpPr>
            <a:xfrm>
              <a:off x="3252473" y="3940274"/>
              <a:ext cx="239814" cy="404255"/>
              <a:chOff x="5541091" y="5149144"/>
              <a:chExt cx="239814" cy="404255"/>
            </a:xfrm>
          </p:grpSpPr>
          <p:sp>
            <p:nvSpPr>
              <p:cNvPr id="492" name="Oval 491">
                <a:extLst>
                  <a:ext uri="{FF2B5EF4-FFF2-40B4-BE49-F238E27FC236}">
                    <a16:creationId xmlns:a16="http://schemas.microsoft.com/office/drawing/2014/main" id="{E18474CC-C937-EA1B-84E5-F8B97C5E2150}"/>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3" name="Oval 492">
                <a:extLst>
                  <a:ext uri="{FF2B5EF4-FFF2-40B4-BE49-F238E27FC236}">
                    <a16:creationId xmlns:a16="http://schemas.microsoft.com/office/drawing/2014/main" id="{344B021B-C163-6DB1-F632-DCC7405702F3}"/>
                  </a:ext>
                </a:extLst>
              </p:cNvPr>
              <p:cNvSpPr/>
              <p:nvPr/>
            </p:nvSpPr>
            <p:spPr>
              <a:xfrm>
                <a:off x="5647734" y="5208359"/>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4" name="Oval 493">
                <a:extLst>
                  <a:ext uri="{FF2B5EF4-FFF2-40B4-BE49-F238E27FC236}">
                    <a16:creationId xmlns:a16="http://schemas.microsoft.com/office/drawing/2014/main" id="{192C5191-4DC5-A058-F3CE-1D19BFAD12A8}"/>
                  </a:ext>
                </a:extLst>
              </p:cNvPr>
              <p:cNvSpPr/>
              <p:nvPr/>
            </p:nvSpPr>
            <p:spPr>
              <a:xfrm>
                <a:off x="5651406" y="5464551"/>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5" name="Freeform: Shape 92">
                <a:extLst>
                  <a:ext uri="{FF2B5EF4-FFF2-40B4-BE49-F238E27FC236}">
                    <a16:creationId xmlns:a16="http://schemas.microsoft.com/office/drawing/2014/main" id="{163007FC-0B60-5B1A-21A8-2F095CE9C056}"/>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6" name="Freeform: Shape 93">
                <a:extLst>
                  <a:ext uri="{FF2B5EF4-FFF2-40B4-BE49-F238E27FC236}">
                    <a16:creationId xmlns:a16="http://schemas.microsoft.com/office/drawing/2014/main" id="{717F28FA-7748-D053-08FD-4DF047F7EA11}"/>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91" name="Oval 490">
              <a:extLst>
                <a:ext uri="{FF2B5EF4-FFF2-40B4-BE49-F238E27FC236}">
                  <a16:creationId xmlns:a16="http://schemas.microsoft.com/office/drawing/2014/main" id="{BEFAD0D2-0D82-16C6-FC1B-34AD24315BCB}"/>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23" name="TextBox 522">
            <a:extLst>
              <a:ext uri="{FF2B5EF4-FFF2-40B4-BE49-F238E27FC236}">
                <a16:creationId xmlns:a16="http://schemas.microsoft.com/office/drawing/2014/main" id="{CBDC6B27-A82A-F851-DEDC-D886AAFC9585}"/>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524" name="TextBox 523">
            <a:extLst>
              <a:ext uri="{FF2B5EF4-FFF2-40B4-BE49-F238E27FC236}">
                <a16:creationId xmlns:a16="http://schemas.microsoft.com/office/drawing/2014/main" id="{D54A7866-2C4D-D9BB-B662-416DDA278387}"/>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525" name="TextBox 524">
            <a:extLst>
              <a:ext uri="{FF2B5EF4-FFF2-40B4-BE49-F238E27FC236}">
                <a16:creationId xmlns:a16="http://schemas.microsoft.com/office/drawing/2014/main" id="{31A1D37C-2ED2-2D13-6762-241689A23E3A}"/>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526" name="Straight Arrow Connector 525">
            <a:extLst>
              <a:ext uri="{FF2B5EF4-FFF2-40B4-BE49-F238E27FC236}">
                <a16:creationId xmlns:a16="http://schemas.microsoft.com/office/drawing/2014/main" id="{1C808C20-F522-0780-A6A2-A97DCEC22D31}"/>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27" name="Straight Arrow Connector 526">
            <a:extLst>
              <a:ext uri="{FF2B5EF4-FFF2-40B4-BE49-F238E27FC236}">
                <a16:creationId xmlns:a16="http://schemas.microsoft.com/office/drawing/2014/main" id="{F2AEDACD-022F-ACB1-83BD-75749AFD56B0}"/>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28" name="Straight Arrow Connector 527">
            <a:extLst>
              <a:ext uri="{FF2B5EF4-FFF2-40B4-BE49-F238E27FC236}">
                <a16:creationId xmlns:a16="http://schemas.microsoft.com/office/drawing/2014/main" id="{C3929EBF-09D3-3D8F-187F-3E54B1060782}"/>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6446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05"/>
                                        </p:tgtEl>
                                      </p:cBhvr>
                                    </p:animEffect>
                                    <p:set>
                                      <p:cBhvr>
                                        <p:cTn id="7" dur="1" fill="hold">
                                          <p:stCondLst>
                                            <p:cond delay="499"/>
                                          </p:stCondLst>
                                        </p:cTn>
                                        <p:tgtEl>
                                          <p:spTgt spid="10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ED9BB9C9-6A2E-47CC-F23F-4AF102B456CB}"/>
            </a:ext>
          </a:extLst>
        </p:cNvPr>
        <p:cNvGrpSpPr/>
        <p:nvPr/>
      </p:nvGrpSpPr>
      <p:grpSpPr>
        <a:xfrm>
          <a:off x="0" y="0"/>
          <a:ext cx="0" cy="0"/>
          <a:chOff x="0" y="0"/>
          <a:chExt cx="0" cy="0"/>
        </a:xfrm>
      </p:grpSpPr>
      <p:sp>
        <p:nvSpPr>
          <p:cNvPr id="18" name="Freeform: Shape 17">
            <a:extLst>
              <a:ext uri="{FF2B5EF4-FFF2-40B4-BE49-F238E27FC236}">
                <a16:creationId xmlns:a16="http://schemas.microsoft.com/office/drawing/2014/main" id="{469133A7-F15D-62E0-1F88-0424BEE47606}"/>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9BC57E43-E728-B5EF-500F-5453655A9F8C}"/>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7" name="Group 46">
            <a:extLst>
              <a:ext uri="{FF2B5EF4-FFF2-40B4-BE49-F238E27FC236}">
                <a16:creationId xmlns:a16="http://schemas.microsoft.com/office/drawing/2014/main" id="{8C6D6320-3455-87E2-E5E9-6A3DAD6EA8C1}"/>
              </a:ext>
            </a:extLst>
          </p:cNvPr>
          <p:cNvGrpSpPr/>
          <p:nvPr/>
        </p:nvGrpSpPr>
        <p:grpSpPr>
          <a:xfrm>
            <a:off x="8490556" y="3398556"/>
            <a:ext cx="960791" cy="1079520"/>
            <a:chOff x="6076712" y="5107374"/>
            <a:chExt cx="960791" cy="1079520"/>
          </a:xfrm>
        </p:grpSpPr>
        <p:sp>
          <p:nvSpPr>
            <p:cNvPr id="53" name="Oval 52">
              <a:extLst>
                <a:ext uri="{FF2B5EF4-FFF2-40B4-BE49-F238E27FC236}">
                  <a16:creationId xmlns:a16="http://schemas.microsoft.com/office/drawing/2014/main" id="{8347AB7B-D4B7-2A97-577F-EAD5FF708723}"/>
                </a:ext>
              </a:extLst>
            </p:cNvPr>
            <p:cNvSpPr/>
            <p:nvPr/>
          </p:nvSpPr>
          <p:spPr>
            <a:xfrm>
              <a:off x="6076712" y="510737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Oval 53">
              <a:extLst>
                <a:ext uri="{FF2B5EF4-FFF2-40B4-BE49-F238E27FC236}">
                  <a16:creationId xmlns:a16="http://schemas.microsoft.com/office/drawing/2014/main" id="{7FEF53CA-F7BC-3DAF-502B-F07EE0364329}"/>
                </a:ext>
              </a:extLst>
            </p:cNvPr>
            <p:cNvSpPr/>
            <p:nvPr/>
          </p:nvSpPr>
          <p:spPr>
            <a:xfrm>
              <a:off x="6344332" y="603952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Oval 54">
              <a:extLst>
                <a:ext uri="{FF2B5EF4-FFF2-40B4-BE49-F238E27FC236}">
                  <a16:creationId xmlns:a16="http://schemas.microsoft.com/office/drawing/2014/main" id="{62A48FEB-C73B-D5B5-C60A-8F059DA8C257}"/>
                </a:ext>
              </a:extLst>
            </p:cNvPr>
            <p:cNvSpPr/>
            <p:nvPr/>
          </p:nvSpPr>
          <p:spPr>
            <a:xfrm>
              <a:off x="6342810" y="558920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Oval 55">
              <a:extLst>
                <a:ext uri="{FF2B5EF4-FFF2-40B4-BE49-F238E27FC236}">
                  <a16:creationId xmlns:a16="http://schemas.microsoft.com/office/drawing/2014/main" id="{E9622D66-A32C-AD19-5385-C1CB8EA5950B}"/>
                </a:ext>
              </a:extLst>
            </p:cNvPr>
            <p:cNvSpPr/>
            <p:nvPr/>
          </p:nvSpPr>
          <p:spPr>
            <a:xfrm>
              <a:off x="6322343" y="513512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B15ADEF6-BB72-BA17-7B19-A7A9842E89A4}"/>
                </a:ext>
              </a:extLst>
            </p:cNvPr>
            <p:cNvSpPr/>
            <p:nvPr/>
          </p:nvSpPr>
          <p:spPr>
            <a:xfrm>
              <a:off x="6348563" y="5503845"/>
              <a:ext cx="556343" cy="107086"/>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9" name="Freeform: Shape 58">
              <a:extLst>
                <a:ext uri="{FF2B5EF4-FFF2-40B4-BE49-F238E27FC236}">
                  <a16:creationId xmlns:a16="http://schemas.microsoft.com/office/drawing/2014/main" id="{318F3812-D73B-4B0A-EFD9-483A3682FC4F}"/>
                </a:ext>
              </a:extLst>
            </p:cNvPr>
            <p:cNvSpPr/>
            <p:nvPr/>
          </p:nvSpPr>
          <p:spPr>
            <a:xfrm>
              <a:off x="6375999" y="5248283"/>
              <a:ext cx="526921" cy="404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379 w 641450"/>
                <a:gd name="connsiteY0" fmla="*/ 0 h 75394"/>
                <a:gd name="connsiteX1" fmla="*/ 73717 w 641450"/>
                <a:gd name="connsiteY1" fmla="*/ 75362 h 75394"/>
                <a:gd name="connsiteX2" fmla="*/ 318172 w 641450"/>
                <a:gd name="connsiteY2" fmla="*/ 10261 h 75394"/>
                <a:gd name="connsiteX3" fmla="*/ 641450 w 641450"/>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0 w 638071"/>
                <a:gd name="connsiteY0" fmla="*/ 0 h 70338"/>
                <a:gd name="connsiteX1" fmla="*/ 314793 w 638071"/>
                <a:gd name="connsiteY1" fmla="*/ 10261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27998"/>
                <a:gd name="connsiteY0" fmla="*/ 0 h 57714"/>
                <a:gd name="connsiteX1" fmla="*/ 284574 w 627998"/>
                <a:gd name="connsiteY1" fmla="*/ 19728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34086"/>
                <a:gd name="connsiteY0" fmla="*/ 286989 h 314981"/>
                <a:gd name="connsiteX1" fmla="*/ 304721 w 634086"/>
                <a:gd name="connsiteY1" fmla="*/ 309872 h 314981"/>
                <a:gd name="connsiteX2" fmla="*/ 634086 w 634086"/>
                <a:gd name="connsiteY2" fmla="*/ 5187 h 314981"/>
                <a:gd name="connsiteX0" fmla="*/ 0 w 634086"/>
                <a:gd name="connsiteY0" fmla="*/ 281802 h 309794"/>
                <a:gd name="connsiteX1" fmla="*/ 304721 w 634086"/>
                <a:gd name="connsiteY1" fmla="*/ 304685 h 309794"/>
                <a:gd name="connsiteX2" fmla="*/ 634086 w 634086"/>
                <a:gd name="connsiteY2" fmla="*/ 0 h 309794"/>
                <a:gd name="connsiteX0" fmla="*/ 0 w 634086"/>
                <a:gd name="connsiteY0" fmla="*/ 281802 h 286911"/>
                <a:gd name="connsiteX1" fmla="*/ 335163 w 634086"/>
                <a:gd name="connsiteY1" fmla="*/ 79613 h 286911"/>
                <a:gd name="connsiteX2" fmla="*/ 634086 w 634086"/>
                <a:gd name="connsiteY2" fmla="*/ 0 h 286911"/>
                <a:gd name="connsiteX0" fmla="*/ 0 w 634086"/>
                <a:gd name="connsiteY0" fmla="*/ 281802 h 288654"/>
                <a:gd name="connsiteX1" fmla="*/ 335163 w 634086"/>
                <a:gd name="connsiteY1" fmla="*/ 79613 h 288654"/>
                <a:gd name="connsiteX2" fmla="*/ 634086 w 634086"/>
                <a:gd name="connsiteY2" fmla="*/ 0 h 288654"/>
                <a:gd name="connsiteX0" fmla="*/ 0 w 634086"/>
                <a:gd name="connsiteY0" fmla="*/ 281802 h 286870"/>
                <a:gd name="connsiteX1" fmla="*/ 335163 w 634086"/>
                <a:gd name="connsiteY1" fmla="*/ 79613 h 286870"/>
                <a:gd name="connsiteX2" fmla="*/ 634086 w 634086"/>
                <a:gd name="connsiteY2" fmla="*/ 0 h 286870"/>
                <a:gd name="connsiteX0" fmla="*/ 0 w 634086"/>
                <a:gd name="connsiteY0" fmla="*/ 281802 h 287550"/>
                <a:gd name="connsiteX1" fmla="*/ 335163 w 634086"/>
                <a:gd name="connsiteY1" fmla="*/ 79613 h 287550"/>
                <a:gd name="connsiteX2" fmla="*/ 634086 w 634086"/>
                <a:gd name="connsiteY2" fmla="*/ 0 h 287550"/>
                <a:gd name="connsiteX0" fmla="*/ 0 w 634086"/>
                <a:gd name="connsiteY0" fmla="*/ 281802 h 286932"/>
                <a:gd name="connsiteX1" fmla="*/ 335163 w 634086"/>
                <a:gd name="connsiteY1" fmla="*/ 79613 h 286932"/>
                <a:gd name="connsiteX2" fmla="*/ 634086 w 634086"/>
                <a:gd name="connsiteY2" fmla="*/ 0 h 286932"/>
                <a:gd name="connsiteX0" fmla="*/ 0 w 634086"/>
                <a:gd name="connsiteY0" fmla="*/ 281802 h 281802"/>
                <a:gd name="connsiteX1" fmla="*/ 169416 w 634086"/>
                <a:gd name="connsiteY1" fmla="*/ 251899 h 281802"/>
                <a:gd name="connsiteX2" fmla="*/ 335163 w 634086"/>
                <a:gd name="connsiteY2" fmla="*/ 79613 h 281802"/>
                <a:gd name="connsiteX3" fmla="*/ 634086 w 634086"/>
                <a:gd name="connsiteY3" fmla="*/ 0 h 281802"/>
                <a:gd name="connsiteX0" fmla="*/ 0 w 585133"/>
                <a:gd name="connsiteY0" fmla="*/ 318049 h 318049"/>
                <a:gd name="connsiteX1" fmla="*/ 120463 w 585133"/>
                <a:gd name="connsiteY1" fmla="*/ 251899 h 318049"/>
                <a:gd name="connsiteX2" fmla="*/ 286210 w 585133"/>
                <a:gd name="connsiteY2" fmla="*/ 79613 h 318049"/>
                <a:gd name="connsiteX3" fmla="*/ 585133 w 585133"/>
                <a:gd name="connsiteY3" fmla="*/ 0 h 318049"/>
                <a:gd name="connsiteX0" fmla="*/ 0 w 638536"/>
                <a:gd name="connsiteY0" fmla="*/ 284590 h 284590"/>
                <a:gd name="connsiteX1" fmla="*/ 173866 w 638536"/>
                <a:gd name="connsiteY1" fmla="*/ 251899 h 284590"/>
                <a:gd name="connsiteX2" fmla="*/ 339613 w 638536"/>
                <a:gd name="connsiteY2" fmla="*/ 79613 h 284590"/>
                <a:gd name="connsiteX3" fmla="*/ 638536 w 638536"/>
                <a:gd name="connsiteY3" fmla="*/ 0 h 284590"/>
                <a:gd name="connsiteX0" fmla="*/ 0 w 638536"/>
                <a:gd name="connsiteY0" fmla="*/ 284590 h 295442"/>
                <a:gd name="connsiteX1" fmla="*/ 173866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8361"/>
                <a:gd name="connsiteX1" fmla="*/ 173867 w 638536"/>
                <a:gd name="connsiteY1" fmla="*/ 251899 h 298361"/>
                <a:gd name="connsiteX2" fmla="*/ 339613 w 638536"/>
                <a:gd name="connsiteY2" fmla="*/ 79613 h 298361"/>
                <a:gd name="connsiteX3" fmla="*/ 638536 w 638536"/>
                <a:gd name="connsiteY3" fmla="*/ 0 h 298361"/>
                <a:gd name="connsiteX0" fmla="*/ 0 w 638536"/>
                <a:gd name="connsiteY0" fmla="*/ 284590 h 307023"/>
                <a:gd name="connsiteX1" fmla="*/ 173867 w 638536"/>
                <a:gd name="connsiteY1" fmla="*/ 251899 h 307023"/>
                <a:gd name="connsiteX2" fmla="*/ 339613 w 638536"/>
                <a:gd name="connsiteY2" fmla="*/ 79613 h 307023"/>
                <a:gd name="connsiteX3" fmla="*/ 638536 w 638536"/>
                <a:gd name="connsiteY3" fmla="*/ 0 h 307023"/>
              </a:gdLst>
              <a:ahLst/>
              <a:cxnLst>
                <a:cxn ang="0">
                  <a:pos x="connsiteX0" y="connsiteY0"/>
                </a:cxn>
                <a:cxn ang="0">
                  <a:pos x="connsiteX1" y="connsiteY1"/>
                </a:cxn>
                <a:cxn ang="0">
                  <a:pos x="connsiteX2" y="connsiteY2"/>
                </a:cxn>
                <a:cxn ang="0">
                  <a:pos x="connsiteX3" y="connsiteY3"/>
                </a:cxn>
              </a:cxnLst>
              <a:rect l="l" t="t" r="r" b="b"/>
              <a:pathLst>
                <a:path w="638536" h="307023">
                  <a:moveTo>
                    <a:pt x="0" y="284590"/>
                  </a:moveTo>
                  <a:cubicBezTo>
                    <a:pt x="69771" y="330260"/>
                    <a:pt x="131358" y="299538"/>
                    <a:pt x="173867" y="251899"/>
                  </a:cubicBezTo>
                  <a:cubicBezTo>
                    <a:pt x="217302" y="203222"/>
                    <a:pt x="262168" y="121596"/>
                    <a:pt x="339613" y="79613"/>
                  </a:cubicBezTo>
                  <a:cubicBezTo>
                    <a:pt x="417058" y="37630"/>
                    <a:pt x="471923" y="16497"/>
                    <a:pt x="638536" y="0"/>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951D3491-E800-541C-E504-8C79380B5639}"/>
                </a:ext>
              </a:extLst>
            </p:cNvPr>
            <p:cNvSpPr/>
            <p:nvPr/>
          </p:nvSpPr>
          <p:spPr>
            <a:xfrm flipH="1">
              <a:off x="6369889" y="5515895"/>
              <a:ext cx="552740" cy="51922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51615"/>
                <a:gd name="connsiteY0" fmla="*/ 0 h 275462"/>
                <a:gd name="connsiteX1" fmla="*/ 313480 w 551615"/>
                <a:gd name="connsiteY1" fmla="*/ 100398 h 275462"/>
                <a:gd name="connsiteX2" fmla="*/ 551615 w 551615"/>
                <a:gd name="connsiteY2" fmla="*/ 275462 h 275462"/>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Lst>
              <a:ahLst/>
              <a:cxnLst>
                <a:cxn ang="0">
                  <a:pos x="connsiteX0" y="connsiteY0"/>
                </a:cxn>
                <a:cxn ang="0">
                  <a:pos x="connsiteX1" y="connsiteY1"/>
                </a:cxn>
                <a:cxn ang="0">
                  <a:pos x="connsiteX2" y="connsiteY2"/>
                </a:cxn>
              </a:cxnLst>
              <a:rect l="l" t="t" r="r" b="b"/>
              <a:pathLst>
                <a:path w="566674" h="287669">
                  <a:moveTo>
                    <a:pt x="0" y="0"/>
                  </a:moveTo>
                  <a:cubicBezTo>
                    <a:pt x="74276" y="51769"/>
                    <a:pt x="200211" y="66694"/>
                    <a:pt x="328539" y="112605"/>
                  </a:cubicBezTo>
                  <a:cubicBezTo>
                    <a:pt x="456867" y="158516"/>
                    <a:pt x="526320" y="229919"/>
                    <a:pt x="566674" y="287669"/>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Freeform: Shape 62">
              <a:extLst>
                <a:ext uri="{FF2B5EF4-FFF2-40B4-BE49-F238E27FC236}">
                  <a16:creationId xmlns:a16="http://schemas.microsoft.com/office/drawing/2014/main" id="{CC3AD570-FEB7-4522-C103-BE4166F3D4A6}"/>
                </a:ext>
              </a:extLst>
            </p:cNvPr>
            <p:cNvSpPr/>
            <p:nvPr/>
          </p:nvSpPr>
          <p:spPr>
            <a:xfrm>
              <a:off x="6358253" y="516729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9" name="Group 68">
              <a:extLst>
                <a:ext uri="{FF2B5EF4-FFF2-40B4-BE49-F238E27FC236}">
                  <a16:creationId xmlns:a16="http://schemas.microsoft.com/office/drawing/2014/main" id="{3009D17B-1F9C-13D2-1CE0-B2E5047CAC0E}"/>
                </a:ext>
              </a:extLst>
            </p:cNvPr>
            <p:cNvGrpSpPr/>
            <p:nvPr/>
          </p:nvGrpSpPr>
          <p:grpSpPr>
            <a:xfrm>
              <a:off x="6797689" y="5167295"/>
              <a:ext cx="239814" cy="404255"/>
              <a:chOff x="5541091" y="5149144"/>
              <a:chExt cx="239814" cy="404255"/>
            </a:xfrm>
          </p:grpSpPr>
          <p:sp>
            <p:nvSpPr>
              <p:cNvPr id="70" name="Oval 69">
                <a:extLst>
                  <a:ext uri="{FF2B5EF4-FFF2-40B4-BE49-F238E27FC236}">
                    <a16:creationId xmlns:a16="http://schemas.microsoft.com/office/drawing/2014/main" id="{13A5D299-DA2C-B6CE-F4FF-C12338208625}"/>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Oval 73">
                <a:extLst>
                  <a:ext uri="{FF2B5EF4-FFF2-40B4-BE49-F238E27FC236}">
                    <a16:creationId xmlns:a16="http://schemas.microsoft.com/office/drawing/2014/main" id="{52B03BDC-844E-20D9-CCAC-64E1D76400E6}"/>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2" name="Oval 101">
                <a:extLst>
                  <a:ext uri="{FF2B5EF4-FFF2-40B4-BE49-F238E27FC236}">
                    <a16:creationId xmlns:a16="http://schemas.microsoft.com/office/drawing/2014/main" id="{5273DC9C-F670-0C10-9DAF-8555CF1EE4F9}"/>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Freeform: Shape 102">
                <a:extLst>
                  <a:ext uri="{FF2B5EF4-FFF2-40B4-BE49-F238E27FC236}">
                    <a16:creationId xmlns:a16="http://schemas.microsoft.com/office/drawing/2014/main" id="{68F9F1C4-A32A-7AAE-8E79-8FDC11295B01}"/>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Freeform: Shape 103">
                <a:extLst>
                  <a:ext uri="{FF2B5EF4-FFF2-40B4-BE49-F238E27FC236}">
                    <a16:creationId xmlns:a16="http://schemas.microsoft.com/office/drawing/2014/main" id="{3465278D-D7AF-13E8-5EC1-EF180FAFA5A3}"/>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grpSp>
        <p:nvGrpSpPr>
          <p:cNvPr id="105" name="Group 104">
            <a:extLst>
              <a:ext uri="{FF2B5EF4-FFF2-40B4-BE49-F238E27FC236}">
                <a16:creationId xmlns:a16="http://schemas.microsoft.com/office/drawing/2014/main" id="{DE4B966D-832B-EBB3-B28D-66AA7F2AC506}"/>
              </a:ext>
            </a:extLst>
          </p:cNvPr>
          <p:cNvGrpSpPr/>
          <p:nvPr/>
        </p:nvGrpSpPr>
        <p:grpSpPr>
          <a:xfrm>
            <a:off x="9212580" y="3461367"/>
            <a:ext cx="239814" cy="404255"/>
            <a:chOff x="8371934" y="4605402"/>
            <a:chExt cx="239814" cy="404255"/>
          </a:xfrm>
        </p:grpSpPr>
        <p:sp>
          <p:nvSpPr>
            <p:cNvPr id="106" name="Oval 105">
              <a:extLst>
                <a:ext uri="{FF2B5EF4-FFF2-40B4-BE49-F238E27FC236}">
                  <a16:creationId xmlns:a16="http://schemas.microsoft.com/office/drawing/2014/main" id="{C6627B4A-13DB-D5A2-0EEA-43EF7A969E58}"/>
                </a:ext>
              </a:extLst>
            </p:cNvPr>
            <p:cNvSpPr/>
            <p:nvPr/>
          </p:nvSpPr>
          <p:spPr>
            <a:xfrm>
              <a:off x="8371934" y="4605402"/>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07" name="Oval 106">
              <a:extLst>
                <a:ext uri="{FF2B5EF4-FFF2-40B4-BE49-F238E27FC236}">
                  <a16:creationId xmlns:a16="http://schemas.microsoft.com/office/drawing/2014/main" id="{7BCE56CD-5806-405A-F167-D9AF84A79380}"/>
                </a:ext>
              </a:extLst>
            </p:cNvPr>
            <p:cNvSpPr/>
            <p:nvPr/>
          </p:nvSpPr>
          <p:spPr>
            <a:xfrm>
              <a:off x="8478577" y="4664617"/>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8" name="Oval 107">
              <a:extLst>
                <a:ext uri="{FF2B5EF4-FFF2-40B4-BE49-F238E27FC236}">
                  <a16:creationId xmlns:a16="http://schemas.microsoft.com/office/drawing/2014/main" id="{318DC95D-0919-398F-8DFD-130610F7462A}"/>
                </a:ext>
              </a:extLst>
            </p:cNvPr>
            <p:cNvSpPr/>
            <p:nvPr/>
          </p:nvSpPr>
          <p:spPr>
            <a:xfrm>
              <a:off x="8482249" y="4920809"/>
              <a:ext cx="36576" cy="36576"/>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9" name="Freeform: Shape 108">
              <a:extLst>
                <a:ext uri="{FF2B5EF4-FFF2-40B4-BE49-F238E27FC236}">
                  <a16:creationId xmlns:a16="http://schemas.microsoft.com/office/drawing/2014/main" id="{97688E90-55E4-C4D9-20F9-F1E4F00823D8}"/>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0" name="Freeform: Shape 109">
              <a:extLst>
                <a:ext uri="{FF2B5EF4-FFF2-40B4-BE49-F238E27FC236}">
                  <a16:creationId xmlns:a16="http://schemas.microsoft.com/office/drawing/2014/main" id="{C7A63581-147F-6C51-2D81-50F575EDFEB0}"/>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mc:AlternateContent xmlns:mc="http://schemas.openxmlformats.org/markup-compatibility/2006" xmlns:a14="http://schemas.microsoft.com/office/drawing/2010/main">
        <mc:Choice Requires="a14">
          <p:sp>
            <p:nvSpPr>
              <p:cNvPr id="3" name="Title 1">
                <a:extLst>
                  <a:ext uri="{FF2B5EF4-FFF2-40B4-BE49-F238E27FC236}">
                    <a16:creationId xmlns:a16="http://schemas.microsoft.com/office/drawing/2014/main" id="{9B499014-557B-E046-686A-D22514D33454}"/>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 name="Title 1">
                <a:extLst>
                  <a:ext uri="{FF2B5EF4-FFF2-40B4-BE49-F238E27FC236}">
                    <a16:creationId xmlns:a16="http://schemas.microsoft.com/office/drawing/2014/main" id="{B8499B9C-3A8D-8ED9-D089-F835AB2AC370}"/>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4B9D287E-6260-D165-9C86-3E5DB493334C}"/>
              </a:ext>
            </a:extLst>
          </p:cNvPr>
          <p:cNvSpPr>
            <a:spLocks noGrp="1"/>
          </p:cNvSpPr>
          <p:nvPr>
            <p:ph type="sldNum" sz="quarter" idx="12"/>
          </p:nvPr>
        </p:nvSpPr>
        <p:spPr/>
        <p:txBody>
          <a:bodyPr/>
          <a:lstStyle/>
          <a:p>
            <a:fld id="{F554FE33-57BC-AC46-850E-1C1298FC3260}" type="slidenum">
              <a:rPr lang="en-US" smtClean="0"/>
              <a:t>44</a:t>
            </a:fld>
            <a:endParaRPr lang="en-US"/>
          </a:p>
        </p:txBody>
      </p:sp>
      <p:sp>
        <p:nvSpPr>
          <p:cNvPr id="5" name="Freeform: Shape 89">
            <a:extLst>
              <a:ext uri="{FF2B5EF4-FFF2-40B4-BE49-F238E27FC236}">
                <a16:creationId xmlns:a16="http://schemas.microsoft.com/office/drawing/2014/main" id="{692ADB35-584A-CFEC-CBDA-7F8A46AFA46D}"/>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 name="Oval 7">
            <a:extLst>
              <a:ext uri="{FF2B5EF4-FFF2-40B4-BE49-F238E27FC236}">
                <a16:creationId xmlns:a16="http://schemas.microsoft.com/office/drawing/2014/main" id="{287EFF7B-E540-8BCE-51BD-A65DB6155795}"/>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D2E59636-391A-4C3C-945C-B7F4224EEC3A}"/>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 name="Straight Arrow Connector 9">
            <a:extLst>
              <a:ext uri="{FF2B5EF4-FFF2-40B4-BE49-F238E27FC236}">
                <a16:creationId xmlns:a16="http://schemas.microsoft.com/office/drawing/2014/main" id="{0063D6FB-F847-9E88-ED64-467D323E5D06}"/>
              </a:ext>
            </a:extLst>
          </p:cNvPr>
          <p:cNvCxnSpPr>
            <a:cxnSpLocks/>
            <a:stCxn id="9" idx="4"/>
            <a:endCxn id="342"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63B5A806-87F5-2139-818A-8EA25C405C21}"/>
              </a:ext>
            </a:extLst>
          </p:cNvPr>
          <p:cNvCxnSpPr>
            <a:cxnSpLocks/>
            <a:stCxn id="8" idx="4"/>
            <a:endCxn id="31"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5DD846B8-3075-EBBB-650A-437567DE3D31}"/>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342" name="TextBox 341">
            <a:extLst>
              <a:ext uri="{FF2B5EF4-FFF2-40B4-BE49-F238E27FC236}">
                <a16:creationId xmlns:a16="http://schemas.microsoft.com/office/drawing/2014/main" id="{D16D8C35-8E31-C67C-AEF9-7357A76B1E4A}"/>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354" name="Oval 353">
            <a:extLst>
              <a:ext uri="{FF2B5EF4-FFF2-40B4-BE49-F238E27FC236}">
                <a16:creationId xmlns:a16="http://schemas.microsoft.com/office/drawing/2014/main" id="{CF399F39-2615-A3FB-7CA6-D80103D13D52}"/>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Oval 355">
            <a:extLst>
              <a:ext uri="{FF2B5EF4-FFF2-40B4-BE49-F238E27FC236}">
                <a16:creationId xmlns:a16="http://schemas.microsoft.com/office/drawing/2014/main" id="{5F4D1533-F637-F81C-8EB4-43D651FCB6F4}"/>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7" name="Group 356">
            <a:extLst>
              <a:ext uri="{FF2B5EF4-FFF2-40B4-BE49-F238E27FC236}">
                <a16:creationId xmlns:a16="http://schemas.microsoft.com/office/drawing/2014/main" id="{427D3448-951C-778A-3861-C26EF86E3C80}"/>
              </a:ext>
            </a:extLst>
          </p:cNvPr>
          <p:cNvGrpSpPr/>
          <p:nvPr/>
        </p:nvGrpSpPr>
        <p:grpSpPr>
          <a:xfrm>
            <a:off x="4052419" y="1966708"/>
            <a:ext cx="1425635" cy="1079520"/>
            <a:chOff x="2528418" y="1966708"/>
            <a:chExt cx="1425635" cy="1079520"/>
          </a:xfrm>
        </p:grpSpPr>
        <p:sp>
          <p:nvSpPr>
            <p:cNvPr id="360" name="Oval 359">
              <a:extLst>
                <a:ext uri="{FF2B5EF4-FFF2-40B4-BE49-F238E27FC236}">
                  <a16:creationId xmlns:a16="http://schemas.microsoft.com/office/drawing/2014/main" id="{DE79D1A9-738A-0C9F-0D12-0FC99E7B66D8}"/>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6" name="Oval 365">
              <a:extLst>
                <a:ext uri="{FF2B5EF4-FFF2-40B4-BE49-F238E27FC236}">
                  <a16:creationId xmlns:a16="http://schemas.microsoft.com/office/drawing/2014/main" id="{E9FA48DF-CCA1-227C-D81B-07D3C345ED86}"/>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67" name="Group 366">
              <a:extLst>
                <a:ext uri="{FF2B5EF4-FFF2-40B4-BE49-F238E27FC236}">
                  <a16:creationId xmlns:a16="http://schemas.microsoft.com/office/drawing/2014/main" id="{2F11D26B-3980-73C8-CC95-871D4C66470E}"/>
                </a:ext>
              </a:extLst>
            </p:cNvPr>
            <p:cNvGrpSpPr/>
            <p:nvPr/>
          </p:nvGrpSpPr>
          <p:grpSpPr>
            <a:xfrm>
              <a:off x="3195085" y="2057961"/>
              <a:ext cx="350874" cy="360389"/>
              <a:chOff x="3195085" y="2057961"/>
              <a:chExt cx="350874" cy="360389"/>
            </a:xfrm>
          </p:grpSpPr>
          <p:sp>
            <p:nvSpPr>
              <p:cNvPr id="421" name="Oval 420">
                <a:extLst>
                  <a:ext uri="{FF2B5EF4-FFF2-40B4-BE49-F238E27FC236}">
                    <a16:creationId xmlns:a16="http://schemas.microsoft.com/office/drawing/2014/main" id="{4CDDB5B1-73FE-AE93-A383-7698471B016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2" name="Oval 421">
                <a:extLst>
                  <a:ext uri="{FF2B5EF4-FFF2-40B4-BE49-F238E27FC236}">
                    <a16:creationId xmlns:a16="http://schemas.microsoft.com/office/drawing/2014/main" id="{2C470684-6A3A-B5A5-CB4A-6FFBA4BDBB34}"/>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3" name="Oval 422">
                <a:extLst>
                  <a:ext uri="{FF2B5EF4-FFF2-40B4-BE49-F238E27FC236}">
                    <a16:creationId xmlns:a16="http://schemas.microsoft.com/office/drawing/2014/main" id="{D78B905F-9C2F-5537-6FF1-4FB5D80B56D1}"/>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4" name="Oval 423">
                <a:extLst>
                  <a:ext uri="{FF2B5EF4-FFF2-40B4-BE49-F238E27FC236}">
                    <a16:creationId xmlns:a16="http://schemas.microsoft.com/office/drawing/2014/main" id="{394CBCF0-D58D-2561-BD15-76670570BAC2}"/>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25" name="Straight Arrow Connector 424">
                <a:extLst>
                  <a:ext uri="{FF2B5EF4-FFF2-40B4-BE49-F238E27FC236}">
                    <a16:creationId xmlns:a16="http://schemas.microsoft.com/office/drawing/2014/main" id="{C7E5F433-0D9C-F299-0977-2B69239C91BB}"/>
                  </a:ext>
                </a:extLst>
              </p:cNvPr>
              <p:cNvCxnSpPr>
                <a:cxnSpLocks/>
                <a:stCxn id="423" idx="5"/>
                <a:endCxn id="424"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26" name="Straight Arrow Connector 425">
                <a:extLst>
                  <a:ext uri="{FF2B5EF4-FFF2-40B4-BE49-F238E27FC236}">
                    <a16:creationId xmlns:a16="http://schemas.microsoft.com/office/drawing/2014/main" id="{E56AFC71-6CAB-AE50-D71B-AF493E52812D}"/>
                  </a:ext>
                </a:extLst>
              </p:cNvPr>
              <p:cNvCxnSpPr>
                <a:cxnSpLocks/>
                <a:stCxn id="423"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8" name="Group 367">
              <a:extLst>
                <a:ext uri="{FF2B5EF4-FFF2-40B4-BE49-F238E27FC236}">
                  <a16:creationId xmlns:a16="http://schemas.microsoft.com/office/drawing/2014/main" id="{B8C530AD-5CEF-F05C-5237-F6F1CEE35C9A}"/>
                </a:ext>
              </a:extLst>
            </p:cNvPr>
            <p:cNvGrpSpPr/>
            <p:nvPr/>
          </p:nvGrpSpPr>
          <p:grpSpPr>
            <a:xfrm>
              <a:off x="3663421" y="2527512"/>
              <a:ext cx="246496" cy="256646"/>
              <a:chOff x="3255327" y="2091323"/>
              <a:chExt cx="246496" cy="256646"/>
            </a:xfrm>
          </p:grpSpPr>
          <p:sp>
            <p:nvSpPr>
              <p:cNvPr id="405" name="Oval 404">
                <a:extLst>
                  <a:ext uri="{FF2B5EF4-FFF2-40B4-BE49-F238E27FC236}">
                    <a16:creationId xmlns:a16="http://schemas.microsoft.com/office/drawing/2014/main" id="{E28BDAAC-0A30-4946-CE3D-EB77B95DCEF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8" name="Oval 407">
                <a:extLst>
                  <a:ext uri="{FF2B5EF4-FFF2-40B4-BE49-F238E27FC236}">
                    <a16:creationId xmlns:a16="http://schemas.microsoft.com/office/drawing/2014/main" id="{7DF0F200-A4D3-3AF9-DFB9-D3FDFD8DF0BA}"/>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Oval 408">
                <a:extLst>
                  <a:ext uri="{FF2B5EF4-FFF2-40B4-BE49-F238E27FC236}">
                    <a16:creationId xmlns:a16="http://schemas.microsoft.com/office/drawing/2014/main" id="{4780D448-4E60-BF13-2B8A-66611DD97EF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10" name="Straight Arrow Connector 409">
                <a:extLst>
                  <a:ext uri="{FF2B5EF4-FFF2-40B4-BE49-F238E27FC236}">
                    <a16:creationId xmlns:a16="http://schemas.microsoft.com/office/drawing/2014/main" id="{B0381540-12AB-59D0-CFC5-1D471D264CE8}"/>
                  </a:ext>
                </a:extLst>
              </p:cNvPr>
              <p:cNvCxnSpPr>
                <a:cxnSpLocks/>
                <a:stCxn id="40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20" name="Straight Arrow Connector 419">
                <a:extLst>
                  <a:ext uri="{FF2B5EF4-FFF2-40B4-BE49-F238E27FC236}">
                    <a16:creationId xmlns:a16="http://schemas.microsoft.com/office/drawing/2014/main" id="{891954A8-9C52-3D8A-1C07-CDA4CD2ACC06}"/>
                  </a:ext>
                </a:extLst>
              </p:cNvPr>
              <p:cNvCxnSpPr>
                <a:cxnSpLocks/>
                <a:stCxn id="408" idx="3"/>
                <a:endCxn id="40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9" name="Group 368">
              <a:extLst>
                <a:ext uri="{FF2B5EF4-FFF2-40B4-BE49-F238E27FC236}">
                  <a16:creationId xmlns:a16="http://schemas.microsoft.com/office/drawing/2014/main" id="{2EA088B9-0D2C-B718-06BE-4321C531693D}"/>
                </a:ext>
              </a:extLst>
            </p:cNvPr>
            <p:cNvGrpSpPr/>
            <p:nvPr/>
          </p:nvGrpSpPr>
          <p:grpSpPr>
            <a:xfrm>
              <a:off x="3186618" y="2494902"/>
              <a:ext cx="350874" cy="360389"/>
              <a:chOff x="3195085" y="2057961"/>
              <a:chExt cx="350874" cy="360389"/>
            </a:xfrm>
          </p:grpSpPr>
          <p:sp>
            <p:nvSpPr>
              <p:cNvPr id="388" name="Oval 387">
                <a:extLst>
                  <a:ext uri="{FF2B5EF4-FFF2-40B4-BE49-F238E27FC236}">
                    <a16:creationId xmlns:a16="http://schemas.microsoft.com/office/drawing/2014/main" id="{9CBB9CF9-E04E-ECD0-F938-72837BED14BD}"/>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9" name="Oval 388">
                <a:extLst>
                  <a:ext uri="{FF2B5EF4-FFF2-40B4-BE49-F238E27FC236}">
                    <a16:creationId xmlns:a16="http://schemas.microsoft.com/office/drawing/2014/main" id="{1ACFEB94-8B56-F24D-5958-2C0CA6185CC4}"/>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0" name="Oval 389">
                <a:extLst>
                  <a:ext uri="{FF2B5EF4-FFF2-40B4-BE49-F238E27FC236}">
                    <a16:creationId xmlns:a16="http://schemas.microsoft.com/office/drawing/2014/main" id="{FD759D29-DB7D-7417-248A-A1B4B606FF1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1" name="Oval 390">
                <a:extLst>
                  <a:ext uri="{FF2B5EF4-FFF2-40B4-BE49-F238E27FC236}">
                    <a16:creationId xmlns:a16="http://schemas.microsoft.com/office/drawing/2014/main" id="{31384EEC-52DD-6D04-8E44-D1C8E5E9FD27}"/>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03" name="Straight Arrow Connector 402">
                <a:extLst>
                  <a:ext uri="{FF2B5EF4-FFF2-40B4-BE49-F238E27FC236}">
                    <a16:creationId xmlns:a16="http://schemas.microsoft.com/office/drawing/2014/main" id="{2A45CCE0-BCF4-06B1-1A4D-0100F50C93C8}"/>
                  </a:ext>
                </a:extLst>
              </p:cNvPr>
              <p:cNvCxnSpPr>
                <a:cxnSpLocks/>
                <a:stCxn id="390"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04" name="Straight Arrow Connector 403">
                <a:extLst>
                  <a:ext uri="{FF2B5EF4-FFF2-40B4-BE49-F238E27FC236}">
                    <a16:creationId xmlns:a16="http://schemas.microsoft.com/office/drawing/2014/main" id="{6D62285B-03A1-EF77-A0EE-5FC18119E419}"/>
                  </a:ext>
                </a:extLst>
              </p:cNvPr>
              <p:cNvCxnSpPr>
                <a:cxnSpLocks/>
                <a:stCxn id="390" idx="3"/>
                <a:endCxn id="389"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70" name="Oval 369">
              <a:extLst>
                <a:ext uri="{FF2B5EF4-FFF2-40B4-BE49-F238E27FC236}">
                  <a16:creationId xmlns:a16="http://schemas.microsoft.com/office/drawing/2014/main" id="{00329362-E4DC-1DE2-15A5-3289B9A6D9A1}"/>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1" name="Oval 370">
              <a:extLst>
                <a:ext uri="{FF2B5EF4-FFF2-40B4-BE49-F238E27FC236}">
                  <a16:creationId xmlns:a16="http://schemas.microsoft.com/office/drawing/2014/main" id="{99D31197-F84D-E309-AADD-D0207717B46B}"/>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2" name="Oval 371">
              <a:extLst>
                <a:ext uri="{FF2B5EF4-FFF2-40B4-BE49-F238E27FC236}">
                  <a16:creationId xmlns:a16="http://schemas.microsoft.com/office/drawing/2014/main" id="{649A577C-4A90-0FD2-2112-092D344D1EA0}"/>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4" name="Oval 383">
              <a:extLst>
                <a:ext uri="{FF2B5EF4-FFF2-40B4-BE49-F238E27FC236}">
                  <a16:creationId xmlns:a16="http://schemas.microsoft.com/office/drawing/2014/main" id="{87F04322-FC29-90A7-D9D5-6231AFDFA529}"/>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5" name="Oval 384">
              <a:extLst>
                <a:ext uri="{FF2B5EF4-FFF2-40B4-BE49-F238E27FC236}">
                  <a16:creationId xmlns:a16="http://schemas.microsoft.com/office/drawing/2014/main" id="{69B42122-136C-DA97-0B8D-5CCA9CC6E1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6" name="Oval 385">
              <a:extLst>
                <a:ext uri="{FF2B5EF4-FFF2-40B4-BE49-F238E27FC236}">
                  <a16:creationId xmlns:a16="http://schemas.microsoft.com/office/drawing/2014/main" id="{1A1C63AA-11FF-5CBA-2CB6-468B34159F84}"/>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7" name="Oval 386">
              <a:extLst>
                <a:ext uri="{FF2B5EF4-FFF2-40B4-BE49-F238E27FC236}">
                  <a16:creationId xmlns:a16="http://schemas.microsoft.com/office/drawing/2014/main" id="{4F78FBA6-FEC2-79B7-7222-4DCB7BC164EA}"/>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27" name="Freeform: Shape 391">
            <a:extLst>
              <a:ext uri="{FF2B5EF4-FFF2-40B4-BE49-F238E27FC236}">
                <a16:creationId xmlns:a16="http://schemas.microsoft.com/office/drawing/2014/main" id="{AC8233B3-9352-0C4B-A2C7-A2DFB1B840C6}"/>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8" name="Freeform: Shape 392">
            <a:extLst>
              <a:ext uri="{FF2B5EF4-FFF2-40B4-BE49-F238E27FC236}">
                <a16:creationId xmlns:a16="http://schemas.microsoft.com/office/drawing/2014/main" id="{D5A94922-7486-444B-1081-28C0AD008A6B}"/>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9" name="Freeform: Shape 405">
            <a:extLst>
              <a:ext uri="{FF2B5EF4-FFF2-40B4-BE49-F238E27FC236}">
                <a16:creationId xmlns:a16="http://schemas.microsoft.com/office/drawing/2014/main" id="{F6C60449-065A-20F6-CCA9-D8FCE210F809}"/>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0" name="Freeform: Shape 406">
            <a:extLst>
              <a:ext uri="{FF2B5EF4-FFF2-40B4-BE49-F238E27FC236}">
                <a16:creationId xmlns:a16="http://schemas.microsoft.com/office/drawing/2014/main" id="{A2381CD0-BBD8-3871-D705-7362185F1654}"/>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1" name="Freeform: Shape 3">
            <a:extLst>
              <a:ext uri="{FF2B5EF4-FFF2-40B4-BE49-F238E27FC236}">
                <a16:creationId xmlns:a16="http://schemas.microsoft.com/office/drawing/2014/main" id="{B8E914BE-4C83-25DB-9B90-0131F3DB7B86}"/>
              </a:ext>
            </a:extLst>
          </p:cNvPr>
          <p:cNvSpPr/>
          <p:nvPr/>
        </p:nvSpPr>
        <p:spPr>
          <a:xfrm>
            <a:off x="2883457" y="2914023"/>
            <a:ext cx="1318809" cy="214274"/>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2" name="Freeform: Shape 5">
            <a:extLst>
              <a:ext uri="{FF2B5EF4-FFF2-40B4-BE49-F238E27FC236}">
                <a16:creationId xmlns:a16="http://schemas.microsoft.com/office/drawing/2014/main" id="{72435017-7CA5-E785-27AE-98BF091FE0F5}"/>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3" name="Freeform: Shape 6">
            <a:extLst>
              <a:ext uri="{FF2B5EF4-FFF2-40B4-BE49-F238E27FC236}">
                <a16:creationId xmlns:a16="http://schemas.microsoft.com/office/drawing/2014/main" id="{E7D48F1F-93EC-423E-805C-561D38D867D7}"/>
              </a:ext>
            </a:extLst>
          </p:cNvPr>
          <p:cNvSpPr/>
          <p:nvPr/>
        </p:nvSpPr>
        <p:spPr>
          <a:xfrm>
            <a:off x="2909780" y="2916931"/>
            <a:ext cx="1459872" cy="23387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4" name="Freeform: Shape 12">
            <a:extLst>
              <a:ext uri="{FF2B5EF4-FFF2-40B4-BE49-F238E27FC236}">
                <a16:creationId xmlns:a16="http://schemas.microsoft.com/office/drawing/2014/main" id="{59AC2F1B-221B-2C17-BDC2-6BB3A317EFB7}"/>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5" name="Freeform: Shape 16">
            <a:extLst>
              <a:ext uri="{FF2B5EF4-FFF2-40B4-BE49-F238E27FC236}">
                <a16:creationId xmlns:a16="http://schemas.microsoft.com/office/drawing/2014/main" id="{D93B3C43-C7C5-BE32-902E-C6310A8395CF}"/>
              </a:ext>
            </a:extLst>
          </p:cNvPr>
          <p:cNvSpPr/>
          <p:nvPr/>
        </p:nvSpPr>
        <p:spPr>
          <a:xfrm>
            <a:off x="2911600" y="3170240"/>
            <a:ext cx="1403726" cy="2811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6" name="Freeform: Shape 18">
            <a:extLst>
              <a:ext uri="{FF2B5EF4-FFF2-40B4-BE49-F238E27FC236}">
                <a16:creationId xmlns:a16="http://schemas.microsoft.com/office/drawing/2014/main" id="{DAB8FED8-F5A3-F6EF-3229-5C7A650CCEFB}"/>
              </a:ext>
            </a:extLst>
          </p:cNvPr>
          <p:cNvSpPr/>
          <p:nvPr/>
        </p:nvSpPr>
        <p:spPr>
          <a:xfrm flipH="1">
            <a:off x="2805750" y="4390441"/>
            <a:ext cx="1484857"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7" name="Freeform: Shape 19">
            <a:extLst>
              <a:ext uri="{FF2B5EF4-FFF2-40B4-BE49-F238E27FC236}">
                <a16:creationId xmlns:a16="http://schemas.microsoft.com/office/drawing/2014/main" id="{3E7BBCF7-6DD8-E8B0-AE94-1B9BC2EF608B}"/>
              </a:ext>
            </a:extLst>
          </p:cNvPr>
          <p:cNvSpPr/>
          <p:nvPr/>
        </p:nvSpPr>
        <p:spPr>
          <a:xfrm flipH="1">
            <a:off x="3143276" y="4379059"/>
            <a:ext cx="1234975" cy="54078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8" name="Freeform: Shape 25">
            <a:extLst>
              <a:ext uri="{FF2B5EF4-FFF2-40B4-BE49-F238E27FC236}">
                <a16:creationId xmlns:a16="http://schemas.microsoft.com/office/drawing/2014/main" id="{E5AD8F0A-5104-B4F5-2D2B-F478D8BF2A93}"/>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9" name="Freeform: Shape 26">
            <a:extLst>
              <a:ext uri="{FF2B5EF4-FFF2-40B4-BE49-F238E27FC236}">
                <a16:creationId xmlns:a16="http://schemas.microsoft.com/office/drawing/2014/main" id="{A0719A1F-0D5D-81BF-A0C9-13853333C4A4}"/>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0" name="Freeform: Shape 27">
            <a:extLst>
              <a:ext uri="{FF2B5EF4-FFF2-40B4-BE49-F238E27FC236}">
                <a16:creationId xmlns:a16="http://schemas.microsoft.com/office/drawing/2014/main" id="{A91E204D-85C5-8395-CF79-70BDC203824B}"/>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1" name="Freeform: Shape 28">
            <a:extLst>
              <a:ext uri="{FF2B5EF4-FFF2-40B4-BE49-F238E27FC236}">
                <a16:creationId xmlns:a16="http://schemas.microsoft.com/office/drawing/2014/main" id="{983232D6-D625-99CD-A5EB-F836D3599988}"/>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2" name="Freeform: Shape 74">
            <a:extLst>
              <a:ext uri="{FF2B5EF4-FFF2-40B4-BE49-F238E27FC236}">
                <a16:creationId xmlns:a16="http://schemas.microsoft.com/office/drawing/2014/main" id="{0120C375-EA3D-5111-48F5-9A6C23DA271C}"/>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3" name="Freeform: Shape 75">
            <a:extLst>
              <a:ext uri="{FF2B5EF4-FFF2-40B4-BE49-F238E27FC236}">
                <a16:creationId xmlns:a16="http://schemas.microsoft.com/office/drawing/2014/main" id="{D147603A-C543-0D47-B159-235CF22A1441}"/>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4" name="Oval 443">
            <a:extLst>
              <a:ext uri="{FF2B5EF4-FFF2-40B4-BE49-F238E27FC236}">
                <a16:creationId xmlns:a16="http://schemas.microsoft.com/office/drawing/2014/main" id="{27A7282A-7B57-68D1-5EE7-F0A323DE21BA}"/>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45" name="Group 444">
            <a:extLst>
              <a:ext uri="{FF2B5EF4-FFF2-40B4-BE49-F238E27FC236}">
                <a16:creationId xmlns:a16="http://schemas.microsoft.com/office/drawing/2014/main" id="{0387394A-A4B8-F8B3-146C-A24544D24DB3}"/>
              </a:ext>
            </a:extLst>
          </p:cNvPr>
          <p:cNvGrpSpPr/>
          <p:nvPr/>
        </p:nvGrpSpPr>
        <p:grpSpPr>
          <a:xfrm>
            <a:off x="4066141" y="3416344"/>
            <a:ext cx="1424277" cy="1079520"/>
            <a:chOff x="2542140" y="3416344"/>
            <a:chExt cx="1424277" cy="1079520"/>
          </a:xfrm>
        </p:grpSpPr>
        <p:grpSp>
          <p:nvGrpSpPr>
            <p:cNvPr id="446" name="Group 445">
              <a:extLst>
                <a:ext uri="{FF2B5EF4-FFF2-40B4-BE49-F238E27FC236}">
                  <a16:creationId xmlns:a16="http://schemas.microsoft.com/office/drawing/2014/main" id="{A780E596-A1A9-6468-EE91-189032BD8DF4}"/>
                </a:ext>
              </a:extLst>
            </p:cNvPr>
            <p:cNvGrpSpPr/>
            <p:nvPr/>
          </p:nvGrpSpPr>
          <p:grpSpPr>
            <a:xfrm>
              <a:off x="2542140" y="3416344"/>
              <a:ext cx="1381499" cy="1079520"/>
              <a:chOff x="2542140" y="3416344"/>
              <a:chExt cx="1381499" cy="1079520"/>
            </a:xfrm>
          </p:grpSpPr>
          <p:sp>
            <p:nvSpPr>
              <p:cNvPr id="465" name="Oval 464">
                <a:extLst>
                  <a:ext uri="{FF2B5EF4-FFF2-40B4-BE49-F238E27FC236}">
                    <a16:creationId xmlns:a16="http://schemas.microsoft.com/office/drawing/2014/main" id="{7C8A7843-F0DC-6186-93D4-69A224A69461}"/>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66" name="Group 465">
                <a:extLst>
                  <a:ext uri="{FF2B5EF4-FFF2-40B4-BE49-F238E27FC236}">
                    <a16:creationId xmlns:a16="http://schemas.microsoft.com/office/drawing/2014/main" id="{2AF17851-1088-46E4-B3D7-04417371AB98}"/>
                  </a:ext>
                </a:extLst>
              </p:cNvPr>
              <p:cNvGrpSpPr/>
              <p:nvPr/>
            </p:nvGrpSpPr>
            <p:grpSpPr>
              <a:xfrm>
                <a:off x="3208807" y="3507597"/>
                <a:ext cx="350874" cy="360389"/>
                <a:chOff x="3195085" y="2057961"/>
                <a:chExt cx="350874" cy="360389"/>
              </a:xfrm>
            </p:grpSpPr>
            <p:sp>
              <p:nvSpPr>
                <p:cNvPr id="478" name="Oval 477">
                  <a:extLst>
                    <a:ext uri="{FF2B5EF4-FFF2-40B4-BE49-F238E27FC236}">
                      <a16:creationId xmlns:a16="http://schemas.microsoft.com/office/drawing/2014/main" id="{A4E8BE96-5A87-323B-1C31-5FDF0696328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9" name="Oval 478">
                  <a:extLst>
                    <a:ext uri="{FF2B5EF4-FFF2-40B4-BE49-F238E27FC236}">
                      <a16:creationId xmlns:a16="http://schemas.microsoft.com/office/drawing/2014/main" id="{DB135733-C341-42FD-6181-045A180BDE44}"/>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80" name="Oval 479">
                  <a:extLst>
                    <a:ext uri="{FF2B5EF4-FFF2-40B4-BE49-F238E27FC236}">
                      <a16:creationId xmlns:a16="http://schemas.microsoft.com/office/drawing/2014/main" id="{53D74C6D-A257-A7E0-C2C1-A027B7A0943A}"/>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81" name="Oval 480">
                  <a:extLst>
                    <a:ext uri="{FF2B5EF4-FFF2-40B4-BE49-F238E27FC236}">
                      <a16:creationId xmlns:a16="http://schemas.microsoft.com/office/drawing/2014/main" id="{C4999FB4-51EE-C29B-EAB7-00BACC70172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82" name="Straight Arrow Connector 481">
                  <a:extLst>
                    <a:ext uri="{FF2B5EF4-FFF2-40B4-BE49-F238E27FC236}">
                      <a16:creationId xmlns:a16="http://schemas.microsoft.com/office/drawing/2014/main" id="{35AB1562-9418-92A8-CE81-A606C0FA7AFC}"/>
                    </a:ext>
                  </a:extLst>
                </p:cNvPr>
                <p:cNvCxnSpPr>
                  <a:cxnSpLocks/>
                  <a:stCxn id="480" idx="5"/>
                  <a:endCxn id="4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83" name="Straight Arrow Connector 482">
                  <a:extLst>
                    <a:ext uri="{FF2B5EF4-FFF2-40B4-BE49-F238E27FC236}">
                      <a16:creationId xmlns:a16="http://schemas.microsoft.com/office/drawing/2014/main" id="{05F0B7C0-CB5B-0E4E-7695-B4D71A93B2B5}"/>
                    </a:ext>
                  </a:extLst>
                </p:cNvPr>
                <p:cNvCxnSpPr>
                  <a:cxnSpLocks/>
                  <a:stCxn id="4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467" name="Group 466">
                <a:extLst>
                  <a:ext uri="{FF2B5EF4-FFF2-40B4-BE49-F238E27FC236}">
                    <a16:creationId xmlns:a16="http://schemas.microsoft.com/office/drawing/2014/main" id="{0C6A7CA7-E299-785B-2596-5787F7F521D7}"/>
                  </a:ext>
                </a:extLst>
              </p:cNvPr>
              <p:cNvGrpSpPr/>
              <p:nvPr/>
            </p:nvGrpSpPr>
            <p:grpSpPr>
              <a:xfrm>
                <a:off x="3677143" y="3977148"/>
                <a:ext cx="246496" cy="256646"/>
                <a:chOff x="3255327" y="2091323"/>
                <a:chExt cx="246496" cy="256646"/>
              </a:xfrm>
            </p:grpSpPr>
            <p:sp>
              <p:nvSpPr>
                <p:cNvPr id="473" name="Oval 472">
                  <a:extLst>
                    <a:ext uri="{FF2B5EF4-FFF2-40B4-BE49-F238E27FC236}">
                      <a16:creationId xmlns:a16="http://schemas.microsoft.com/office/drawing/2014/main" id="{B9FCE67B-785A-BE3A-2270-3B5A318023F7}"/>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4" name="Oval 473">
                  <a:extLst>
                    <a:ext uri="{FF2B5EF4-FFF2-40B4-BE49-F238E27FC236}">
                      <a16:creationId xmlns:a16="http://schemas.microsoft.com/office/drawing/2014/main" id="{30A99CD2-98B0-770F-41EF-24B001A4A4D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5" name="Oval 474">
                  <a:extLst>
                    <a:ext uri="{FF2B5EF4-FFF2-40B4-BE49-F238E27FC236}">
                      <a16:creationId xmlns:a16="http://schemas.microsoft.com/office/drawing/2014/main" id="{442A6F97-7D57-7A64-6619-B72A63D7484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76" name="Straight Arrow Connector 475">
                  <a:extLst>
                    <a:ext uri="{FF2B5EF4-FFF2-40B4-BE49-F238E27FC236}">
                      <a16:creationId xmlns:a16="http://schemas.microsoft.com/office/drawing/2014/main" id="{B04615CD-DCB4-451F-1864-90A3131C44DC}"/>
                    </a:ext>
                  </a:extLst>
                </p:cNvPr>
                <p:cNvCxnSpPr>
                  <a:cxnSpLocks/>
                  <a:stCxn id="4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77" name="Straight Arrow Connector 476">
                  <a:extLst>
                    <a:ext uri="{FF2B5EF4-FFF2-40B4-BE49-F238E27FC236}">
                      <a16:creationId xmlns:a16="http://schemas.microsoft.com/office/drawing/2014/main" id="{62F570A6-C545-070C-3416-93F140DF6131}"/>
                    </a:ext>
                  </a:extLst>
                </p:cNvPr>
                <p:cNvCxnSpPr>
                  <a:cxnSpLocks/>
                  <a:stCxn id="474" idx="3"/>
                  <a:endCxn id="4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468" name="Oval 467">
                <a:extLst>
                  <a:ext uri="{FF2B5EF4-FFF2-40B4-BE49-F238E27FC236}">
                    <a16:creationId xmlns:a16="http://schemas.microsoft.com/office/drawing/2014/main" id="{D996A9D4-6347-3124-108F-42AB98C6D40A}"/>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9" name="Oval 468">
                <a:extLst>
                  <a:ext uri="{FF2B5EF4-FFF2-40B4-BE49-F238E27FC236}">
                    <a16:creationId xmlns:a16="http://schemas.microsoft.com/office/drawing/2014/main" id="{6959FA9C-2856-26E8-35B1-918C3914ED45}"/>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0" name="Oval 469">
                <a:extLst>
                  <a:ext uri="{FF2B5EF4-FFF2-40B4-BE49-F238E27FC236}">
                    <a16:creationId xmlns:a16="http://schemas.microsoft.com/office/drawing/2014/main" id="{F5BBA54C-8714-D6A5-6350-41805A74FA3A}"/>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1" name="Oval 470">
                <a:extLst>
                  <a:ext uri="{FF2B5EF4-FFF2-40B4-BE49-F238E27FC236}">
                    <a16:creationId xmlns:a16="http://schemas.microsoft.com/office/drawing/2014/main" id="{A4009441-AFBA-E21B-6E57-9FA389D14673}"/>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2" name="Oval 471">
                <a:extLst>
                  <a:ext uri="{FF2B5EF4-FFF2-40B4-BE49-F238E27FC236}">
                    <a16:creationId xmlns:a16="http://schemas.microsoft.com/office/drawing/2014/main" id="{3E219F34-D5B3-EAF3-15D2-DC2FDBEF0173}"/>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47" name="Group 446">
              <a:extLst>
                <a:ext uri="{FF2B5EF4-FFF2-40B4-BE49-F238E27FC236}">
                  <a16:creationId xmlns:a16="http://schemas.microsoft.com/office/drawing/2014/main" id="{C7BB0D0A-A57B-FB18-196D-63116F2D7101}"/>
                </a:ext>
              </a:extLst>
            </p:cNvPr>
            <p:cNvGrpSpPr/>
            <p:nvPr/>
          </p:nvGrpSpPr>
          <p:grpSpPr>
            <a:xfrm>
              <a:off x="2739654" y="3781125"/>
              <a:ext cx="747402" cy="132635"/>
              <a:chOff x="2879697" y="2486108"/>
              <a:chExt cx="747402" cy="132635"/>
            </a:xfrm>
          </p:grpSpPr>
          <p:sp>
            <p:nvSpPr>
              <p:cNvPr id="463" name="Freeform: Shape 393">
                <a:extLst>
                  <a:ext uri="{FF2B5EF4-FFF2-40B4-BE49-F238E27FC236}">
                    <a16:creationId xmlns:a16="http://schemas.microsoft.com/office/drawing/2014/main" id="{17E83A93-14D9-FEDA-DF24-2E7398075A23}"/>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4" name="Freeform: Shape 394">
                <a:extLst>
                  <a:ext uri="{FF2B5EF4-FFF2-40B4-BE49-F238E27FC236}">
                    <a16:creationId xmlns:a16="http://schemas.microsoft.com/office/drawing/2014/main" id="{E0A10B34-13CE-218B-820F-191E0E643BC8}"/>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48" name="Group 447">
              <a:extLst>
                <a:ext uri="{FF2B5EF4-FFF2-40B4-BE49-F238E27FC236}">
                  <a16:creationId xmlns:a16="http://schemas.microsoft.com/office/drawing/2014/main" id="{404FFC8F-A256-824C-C9FF-A01760F78578}"/>
                </a:ext>
              </a:extLst>
            </p:cNvPr>
            <p:cNvGrpSpPr/>
            <p:nvPr/>
          </p:nvGrpSpPr>
          <p:grpSpPr>
            <a:xfrm>
              <a:off x="2738424" y="3909757"/>
              <a:ext cx="1063751" cy="94682"/>
              <a:chOff x="4768029" y="2603237"/>
              <a:chExt cx="1063751" cy="94682"/>
            </a:xfrm>
          </p:grpSpPr>
          <p:sp>
            <p:nvSpPr>
              <p:cNvPr id="461" name="Freeform: Shape 417">
                <a:extLst>
                  <a:ext uri="{FF2B5EF4-FFF2-40B4-BE49-F238E27FC236}">
                    <a16:creationId xmlns:a16="http://schemas.microsoft.com/office/drawing/2014/main" id="{E91E2C32-0E8D-4406-D8D2-A95EDEC462F7}"/>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2" name="Freeform: Shape 418">
                <a:extLst>
                  <a:ext uri="{FF2B5EF4-FFF2-40B4-BE49-F238E27FC236}">
                    <a16:creationId xmlns:a16="http://schemas.microsoft.com/office/drawing/2014/main" id="{B19A15E8-6C3B-1EC9-9D59-79AE0E4C75EB}"/>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49" name="Group 448">
              <a:extLst>
                <a:ext uri="{FF2B5EF4-FFF2-40B4-BE49-F238E27FC236}">
                  <a16:creationId xmlns:a16="http://schemas.microsoft.com/office/drawing/2014/main" id="{16335D2D-A8C9-27BF-EEF2-EDBCB83955E2}"/>
                </a:ext>
              </a:extLst>
            </p:cNvPr>
            <p:cNvGrpSpPr/>
            <p:nvPr/>
          </p:nvGrpSpPr>
          <p:grpSpPr>
            <a:xfrm>
              <a:off x="2774116" y="4217804"/>
              <a:ext cx="1117197" cy="212678"/>
              <a:chOff x="2774116" y="4217804"/>
              <a:chExt cx="1117197" cy="212678"/>
            </a:xfrm>
          </p:grpSpPr>
          <p:sp>
            <p:nvSpPr>
              <p:cNvPr id="458" name="Freeform: Shape 33">
                <a:extLst>
                  <a:ext uri="{FF2B5EF4-FFF2-40B4-BE49-F238E27FC236}">
                    <a16:creationId xmlns:a16="http://schemas.microsoft.com/office/drawing/2014/main" id="{040F9DF7-F4BC-F82B-B0C5-7B6F4DE314A4}"/>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9" name="Freeform: Shape 34">
                <a:extLst>
                  <a:ext uri="{FF2B5EF4-FFF2-40B4-BE49-F238E27FC236}">
                    <a16:creationId xmlns:a16="http://schemas.microsoft.com/office/drawing/2014/main" id="{BFDF6B58-084B-5443-8E81-B6573E6AA94D}"/>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0" name="Freeform: Shape 35">
                <a:extLst>
                  <a:ext uri="{FF2B5EF4-FFF2-40B4-BE49-F238E27FC236}">
                    <a16:creationId xmlns:a16="http://schemas.microsoft.com/office/drawing/2014/main" id="{ACBD00CE-20E9-7E83-3A80-CB9A87E1F2DE}"/>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50" name="Freeform: Shape 71">
              <a:extLst>
                <a:ext uri="{FF2B5EF4-FFF2-40B4-BE49-F238E27FC236}">
                  <a16:creationId xmlns:a16="http://schemas.microsoft.com/office/drawing/2014/main" id="{D207F5A8-1E0C-53B9-24B3-5C2A61D848E1}"/>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51" name="Group 450">
              <a:extLst>
                <a:ext uri="{FF2B5EF4-FFF2-40B4-BE49-F238E27FC236}">
                  <a16:creationId xmlns:a16="http://schemas.microsoft.com/office/drawing/2014/main" id="{547CA286-39C1-0A29-61DA-CAA4E3D08A77}"/>
                </a:ext>
              </a:extLst>
            </p:cNvPr>
            <p:cNvGrpSpPr/>
            <p:nvPr/>
          </p:nvGrpSpPr>
          <p:grpSpPr>
            <a:xfrm>
              <a:off x="3252473" y="3940274"/>
              <a:ext cx="239814" cy="404255"/>
              <a:chOff x="5541091" y="5149144"/>
              <a:chExt cx="239814" cy="404255"/>
            </a:xfrm>
          </p:grpSpPr>
          <p:sp>
            <p:nvSpPr>
              <p:cNvPr id="453" name="Oval 452">
                <a:extLst>
                  <a:ext uri="{FF2B5EF4-FFF2-40B4-BE49-F238E27FC236}">
                    <a16:creationId xmlns:a16="http://schemas.microsoft.com/office/drawing/2014/main" id="{5134E797-5012-53BA-EE2B-F0B9537E188D}"/>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4" name="Oval 453">
                <a:extLst>
                  <a:ext uri="{FF2B5EF4-FFF2-40B4-BE49-F238E27FC236}">
                    <a16:creationId xmlns:a16="http://schemas.microsoft.com/office/drawing/2014/main" id="{C551791E-542F-3017-ABEE-77C40AFEB3E5}"/>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5" name="Oval 454">
                <a:extLst>
                  <a:ext uri="{FF2B5EF4-FFF2-40B4-BE49-F238E27FC236}">
                    <a16:creationId xmlns:a16="http://schemas.microsoft.com/office/drawing/2014/main" id="{D1A741D1-7ADE-F8E1-6D6E-640B7A0CEC29}"/>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6" name="Freeform: Shape 78">
                <a:extLst>
                  <a:ext uri="{FF2B5EF4-FFF2-40B4-BE49-F238E27FC236}">
                    <a16:creationId xmlns:a16="http://schemas.microsoft.com/office/drawing/2014/main" id="{67C33FF2-7BB3-DC23-336C-7B04D5C3DAA4}"/>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7" name="Freeform: Shape 79">
                <a:extLst>
                  <a:ext uri="{FF2B5EF4-FFF2-40B4-BE49-F238E27FC236}">
                    <a16:creationId xmlns:a16="http://schemas.microsoft.com/office/drawing/2014/main" id="{8571AE14-C426-9FCF-C677-6A29BC935CE3}"/>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52" name="Oval 451">
              <a:extLst>
                <a:ext uri="{FF2B5EF4-FFF2-40B4-BE49-F238E27FC236}">
                  <a16:creationId xmlns:a16="http://schemas.microsoft.com/office/drawing/2014/main" id="{52706241-CE8C-5A0A-27F8-0A46D103AB8F}"/>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84" name="Group 483">
            <a:extLst>
              <a:ext uri="{FF2B5EF4-FFF2-40B4-BE49-F238E27FC236}">
                <a16:creationId xmlns:a16="http://schemas.microsoft.com/office/drawing/2014/main" id="{E5F62AB8-B310-F1E5-D809-18F3EA25422A}"/>
              </a:ext>
            </a:extLst>
          </p:cNvPr>
          <p:cNvGrpSpPr/>
          <p:nvPr/>
        </p:nvGrpSpPr>
        <p:grpSpPr>
          <a:xfrm>
            <a:off x="4064347" y="3418436"/>
            <a:ext cx="1424277" cy="1079520"/>
            <a:chOff x="2542140" y="3416344"/>
            <a:chExt cx="1424277" cy="1079520"/>
          </a:xfrm>
        </p:grpSpPr>
        <p:grpSp>
          <p:nvGrpSpPr>
            <p:cNvPr id="485" name="Group 484">
              <a:extLst>
                <a:ext uri="{FF2B5EF4-FFF2-40B4-BE49-F238E27FC236}">
                  <a16:creationId xmlns:a16="http://schemas.microsoft.com/office/drawing/2014/main" id="{A6E3FF90-206A-2498-1489-62FCBFE71233}"/>
                </a:ext>
              </a:extLst>
            </p:cNvPr>
            <p:cNvGrpSpPr/>
            <p:nvPr/>
          </p:nvGrpSpPr>
          <p:grpSpPr>
            <a:xfrm>
              <a:off x="2542140" y="3416344"/>
              <a:ext cx="1381499" cy="1079520"/>
              <a:chOff x="2542140" y="3416344"/>
              <a:chExt cx="1381499" cy="1079520"/>
            </a:xfrm>
          </p:grpSpPr>
          <p:sp>
            <p:nvSpPr>
              <p:cNvPr id="504" name="Oval 503">
                <a:extLst>
                  <a:ext uri="{FF2B5EF4-FFF2-40B4-BE49-F238E27FC236}">
                    <a16:creationId xmlns:a16="http://schemas.microsoft.com/office/drawing/2014/main" id="{9797AB33-2874-F162-D143-C8C81BBE096D}"/>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505" name="Group 504">
                <a:extLst>
                  <a:ext uri="{FF2B5EF4-FFF2-40B4-BE49-F238E27FC236}">
                    <a16:creationId xmlns:a16="http://schemas.microsoft.com/office/drawing/2014/main" id="{393555AE-BCC7-4897-92AA-65ADA31A02F1}"/>
                  </a:ext>
                </a:extLst>
              </p:cNvPr>
              <p:cNvGrpSpPr/>
              <p:nvPr/>
            </p:nvGrpSpPr>
            <p:grpSpPr>
              <a:xfrm>
                <a:off x="3208807" y="3507597"/>
                <a:ext cx="350874" cy="360389"/>
                <a:chOff x="3195085" y="2057961"/>
                <a:chExt cx="350874" cy="360389"/>
              </a:xfrm>
            </p:grpSpPr>
            <p:sp>
              <p:nvSpPr>
                <p:cNvPr id="517" name="Oval 516">
                  <a:extLst>
                    <a:ext uri="{FF2B5EF4-FFF2-40B4-BE49-F238E27FC236}">
                      <a16:creationId xmlns:a16="http://schemas.microsoft.com/office/drawing/2014/main" id="{D5F1ADD9-8032-6295-987A-6BE6AEB3A3E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8" name="Oval 517">
                  <a:extLst>
                    <a:ext uri="{FF2B5EF4-FFF2-40B4-BE49-F238E27FC236}">
                      <a16:creationId xmlns:a16="http://schemas.microsoft.com/office/drawing/2014/main" id="{53965AD4-DEB8-2491-5B53-A17C932712B0}"/>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9" name="Oval 518">
                  <a:extLst>
                    <a:ext uri="{FF2B5EF4-FFF2-40B4-BE49-F238E27FC236}">
                      <a16:creationId xmlns:a16="http://schemas.microsoft.com/office/drawing/2014/main" id="{FAF75CF1-3C80-639A-9171-B80580093273}"/>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0" name="Oval 519">
                  <a:extLst>
                    <a:ext uri="{FF2B5EF4-FFF2-40B4-BE49-F238E27FC236}">
                      <a16:creationId xmlns:a16="http://schemas.microsoft.com/office/drawing/2014/main" id="{1F35E80A-E6A2-382F-5BE2-5EE94EFC87FD}"/>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521" name="Straight Arrow Connector 520">
                  <a:extLst>
                    <a:ext uri="{FF2B5EF4-FFF2-40B4-BE49-F238E27FC236}">
                      <a16:creationId xmlns:a16="http://schemas.microsoft.com/office/drawing/2014/main" id="{999BECE7-A134-2248-E890-B2F29EBAA155}"/>
                    </a:ext>
                  </a:extLst>
                </p:cNvPr>
                <p:cNvCxnSpPr>
                  <a:cxnSpLocks/>
                  <a:stCxn id="519" idx="5"/>
                  <a:endCxn id="520"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522" name="Straight Arrow Connector 521">
                  <a:extLst>
                    <a:ext uri="{FF2B5EF4-FFF2-40B4-BE49-F238E27FC236}">
                      <a16:creationId xmlns:a16="http://schemas.microsoft.com/office/drawing/2014/main" id="{37D7FEEC-663C-E43C-3163-6A4FE594BD40}"/>
                    </a:ext>
                  </a:extLst>
                </p:cNvPr>
                <p:cNvCxnSpPr>
                  <a:cxnSpLocks/>
                  <a:stCxn id="519"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506" name="Group 505">
                <a:extLst>
                  <a:ext uri="{FF2B5EF4-FFF2-40B4-BE49-F238E27FC236}">
                    <a16:creationId xmlns:a16="http://schemas.microsoft.com/office/drawing/2014/main" id="{1554654A-7180-E10E-0B5D-140557DD37DC}"/>
                  </a:ext>
                </a:extLst>
              </p:cNvPr>
              <p:cNvGrpSpPr/>
              <p:nvPr/>
            </p:nvGrpSpPr>
            <p:grpSpPr>
              <a:xfrm>
                <a:off x="3677143" y="3977148"/>
                <a:ext cx="246496" cy="256646"/>
                <a:chOff x="3255327" y="2091323"/>
                <a:chExt cx="246496" cy="256646"/>
              </a:xfrm>
            </p:grpSpPr>
            <p:sp>
              <p:nvSpPr>
                <p:cNvPr id="512" name="Oval 511">
                  <a:extLst>
                    <a:ext uri="{FF2B5EF4-FFF2-40B4-BE49-F238E27FC236}">
                      <a16:creationId xmlns:a16="http://schemas.microsoft.com/office/drawing/2014/main" id="{DB840285-2933-31F0-3C26-DAC2534FA701}"/>
                    </a:ext>
                  </a:extLst>
                </p:cNvPr>
                <p:cNvSpPr/>
                <p:nvPr/>
              </p:nvSpPr>
              <p:spPr>
                <a:xfrm>
                  <a:off x="3255327" y="231139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3" name="Oval 512">
                  <a:extLst>
                    <a:ext uri="{FF2B5EF4-FFF2-40B4-BE49-F238E27FC236}">
                      <a16:creationId xmlns:a16="http://schemas.microsoft.com/office/drawing/2014/main" id="{A50AE97A-CE44-30B6-CA6D-9068EB062954}"/>
                    </a:ext>
                  </a:extLst>
                </p:cNvPr>
                <p:cNvSpPr/>
                <p:nvPr/>
              </p:nvSpPr>
              <p:spPr>
                <a:xfrm>
                  <a:off x="3352234" y="2091323"/>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4" name="Oval 513">
                  <a:extLst>
                    <a:ext uri="{FF2B5EF4-FFF2-40B4-BE49-F238E27FC236}">
                      <a16:creationId xmlns:a16="http://schemas.microsoft.com/office/drawing/2014/main" id="{30391BFD-65E3-E3A7-C2B2-AF6DB1E61F6C}"/>
                    </a:ext>
                  </a:extLst>
                </p:cNvPr>
                <p:cNvSpPr/>
                <p:nvPr/>
              </p:nvSpPr>
              <p:spPr>
                <a:xfrm>
                  <a:off x="3465247" y="230267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515" name="Straight Arrow Connector 514">
                  <a:extLst>
                    <a:ext uri="{FF2B5EF4-FFF2-40B4-BE49-F238E27FC236}">
                      <a16:creationId xmlns:a16="http://schemas.microsoft.com/office/drawing/2014/main" id="{D8B93983-8F6F-066F-60CE-9A218959E1D4}"/>
                    </a:ext>
                  </a:extLst>
                </p:cNvPr>
                <p:cNvCxnSpPr>
                  <a:cxnSpLocks/>
                  <a:stCxn id="513"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516" name="Straight Arrow Connector 515">
                  <a:extLst>
                    <a:ext uri="{FF2B5EF4-FFF2-40B4-BE49-F238E27FC236}">
                      <a16:creationId xmlns:a16="http://schemas.microsoft.com/office/drawing/2014/main" id="{28C6B618-E136-DF26-D2BD-86637DAA5748}"/>
                    </a:ext>
                  </a:extLst>
                </p:cNvPr>
                <p:cNvCxnSpPr>
                  <a:cxnSpLocks/>
                  <a:stCxn id="513" idx="3"/>
                  <a:endCxn id="512"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507" name="Oval 506">
                <a:extLst>
                  <a:ext uri="{FF2B5EF4-FFF2-40B4-BE49-F238E27FC236}">
                    <a16:creationId xmlns:a16="http://schemas.microsoft.com/office/drawing/2014/main" id="{BC456224-5668-3F27-7C80-B0F151107157}"/>
                  </a:ext>
                </a:extLst>
              </p:cNvPr>
              <p:cNvSpPr/>
              <p:nvPr/>
            </p:nvSpPr>
            <p:spPr>
              <a:xfrm>
                <a:off x="2760332"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8" name="Oval 507">
                <a:extLst>
                  <a:ext uri="{FF2B5EF4-FFF2-40B4-BE49-F238E27FC236}">
                    <a16:creationId xmlns:a16="http://schemas.microsoft.com/office/drawing/2014/main" id="{DB21EF82-208E-BDD2-7857-0EA9F4593018}"/>
                  </a:ext>
                </a:extLst>
              </p:cNvPr>
              <p:cNvSpPr/>
              <p:nvPr/>
            </p:nvSpPr>
            <p:spPr>
              <a:xfrm>
                <a:off x="2846201" y="4348496"/>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9" name="Oval 508">
                <a:extLst>
                  <a:ext uri="{FF2B5EF4-FFF2-40B4-BE49-F238E27FC236}">
                    <a16:creationId xmlns:a16="http://schemas.microsoft.com/office/drawing/2014/main" id="{93DBBDF1-3F3E-CFEC-F332-C1159607A7F1}"/>
                  </a:ext>
                </a:extLst>
              </p:cNvPr>
              <p:cNvSpPr/>
              <p:nvPr/>
            </p:nvSpPr>
            <p:spPr>
              <a:xfrm>
                <a:off x="2716800" y="3885698"/>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0" name="Oval 509">
                <a:extLst>
                  <a:ext uri="{FF2B5EF4-FFF2-40B4-BE49-F238E27FC236}">
                    <a16:creationId xmlns:a16="http://schemas.microsoft.com/office/drawing/2014/main" id="{5BA9DCBF-F092-1A6E-77E6-8E2135AA2E0A}"/>
                  </a:ext>
                </a:extLst>
              </p:cNvPr>
              <p:cNvSpPr/>
              <p:nvPr/>
            </p:nvSpPr>
            <p:spPr>
              <a:xfrm>
                <a:off x="2854250" y="389365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1" name="Oval 510">
                <a:extLst>
                  <a:ext uri="{FF2B5EF4-FFF2-40B4-BE49-F238E27FC236}">
                    <a16:creationId xmlns:a16="http://schemas.microsoft.com/office/drawing/2014/main" id="{BA7C3C92-6FB0-18DD-EFD6-837721268FA2}"/>
                  </a:ext>
                </a:extLst>
              </p:cNvPr>
              <p:cNvSpPr/>
              <p:nvPr/>
            </p:nvSpPr>
            <p:spPr>
              <a:xfrm>
                <a:off x="2787771" y="3444090"/>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86" name="Group 485">
              <a:extLst>
                <a:ext uri="{FF2B5EF4-FFF2-40B4-BE49-F238E27FC236}">
                  <a16:creationId xmlns:a16="http://schemas.microsoft.com/office/drawing/2014/main" id="{C528F067-86D7-F82E-FAFA-B3D41C3CE074}"/>
                </a:ext>
              </a:extLst>
            </p:cNvPr>
            <p:cNvGrpSpPr/>
            <p:nvPr/>
          </p:nvGrpSpPr>
          <p:grpSpPr>
            <a:xfrm>
              <a:off x="2739654" y="3781125"/>
              <a:ext cx="747402" cy="132635"/>
              <a:chOff x="2879697" y="2486108"/>
              <a:chExt cx="747402" cy="132635"/>
            </a:xfrm>
          </p:grpSpPr>
          <p:sp>
            <p:nvSpPr>
              <p:cNvPr id="502" name="Freeform: Shape 99">
                <a:extLst>
                  <a:ext uri="{FF2B5EF4-FFF2-40B4-BE49-F238E27FC236}">
                    <a16:creationId xmlns:a16="http://schemas.microsoft.com/office/drawing/2014/main" id="{DCDF7302-9D02-8FDE-6544-60B5FB138F5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3" name="Freeform: Shape 100">
                <a:extLst>
                  <a:ext uri="{FF2B5EF4-FFF2-40B4-BE49-F238E27FC236}">
                    <a16:creationId xmlns:a16="http://schemas.microsoft.com/office/drawing/2014/main" id="{84D26288-A1E9-39B4-ECB9-593F169652B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87" name="Group 486">
              <a:extLst>
                <a:ext uri="{FF2B5EF4-FFF2-40B4-BE49-F238E27FC236}">
                  <a16:creationId xmlns:a16="http://schemas.microsoft.com/office/drawing/2014/main" id="{A19A00FB-F4D3-ACED-02BB-946065154BA5}"/>
                </a:ext>
              </a:extLst>
            </p:cNvPr>
            <p:cNvGrpSpPr/>
            <p:nvPr/>
          </p:nvGrpSpPr>
          <p:grpSpPr>
            <a:xfrm>
              <a:off x="2738424" y="3909757"/>
              <a:ext cx="1063751" cy="94682"/>
              <a:chOff x="4768029" y="2603237"/>
              <a:chExt cx="1063751" cy="94682"/>
            </a:xfrm>
          </p:grpSpPr>
          <p:sp>
            <p:nvSpPr>
              <p:cNvPr id="500" name="Freeform: Shape 97">
                <a:extLst>
                  <a:ext uri="{FF2B5EF4-FFF2-40B4-BE49-F238E27FC236}">
                    <a16:creationId xmlns:a16="http://schemas.microsoft.com/office/drawing/2014/main" id="{D07C2B46-6D8C-9B78-0EE5-F032F66F4CCE}"/>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1" name="Freeform: Shape 98">
                <a:extLst>
                  <a:ext uri="{FF2B5EF4-FFF2-40B4-BE49-F238E27FC236}">
                    <a16:creationId xmlns:a16="http://schemas.microsoft.com/office/drawing/2014/main" id="{043C9982-9F41-B739-06F9-72D3BF4D141F}"/>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88" name="Group 487">
              <a:extLst>
                <a:ext uri="{FF2B5EF4-FFF2-40B4-BE49-F238E27FC236}">
                  <a16:creationId xmlns:a16="http://schemas.microsoft.com/office/drawing/2014/main" id="{B441D140-D388-AC6A-46A7-40F3D91AC1DE}"/>
                </a:ext>
              </a:extLst>
            </p:cNvPr>
            <p:cNvGrpSpPr/>
            <p:nvPr/>
          </p:nvGrpSpPr>
          <p:grpSpPr>
            <a:xfrm>
              <a:off x="2774116" y="4217804"/>
              <a:ext cx="1117197" cy="212678"/>
              <a:chOff x="2774116" y="4217804"/>
              <a:chExt cx="1117197" cy="212678"/>
            </a:xfrm>
          </p:grpSpPr>
          <p:sp>
            <p:nvSpPr>
              <p:cNvPr id="497" name="Freeform: Shape 94">
                <a:extLst>
                  <a:ext uri="{FF2B5EF4-FFF2-40B4-BE49-F238E27FC236}">
                    <a16:creationId xmlns:a16="http://schemas.microsoft.com/office/drawing/2014/main" id="{F951A936-6A41-D51D-E580-A6BAE2784EC9}"/>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8" name="Freeform: Shape 95">
                <a:extLst>
                  <a:ext uri="{FF2B5EF4-FFF2-40B4-BE49-F238E27FC236}">
                    <a16:creationId xmlns:a16="http://schemas.microsoft.com/office/drawing/2014/main" id="{A3FA24F9-D04D-1074-5A2B-D23B02643288}"/>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9" name="Freeform: Shape 96">
                <a:extLst>
                  <a:ext uri="{FF2B5EF4-FFF2-40B4-BE49-F238E27FC236}">
                    <a16:creationId xmlns:a16="http://schemas.microsoft.com/office/drawing/2014/main" id="{8490F6ED-1EEF-5844-39E0-8649D8720725}"/>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89" name="Freeform: Shape 70">
              <a:extLst>
                <a:ext uri="{FF2B5EF4-FFF2-40B4-BE49-F238E27FC236}">
                  <a16:creationId xmlns:a16="http://schemas.microsoft.com/office/drawing/2014/main" id="{871D06C2-73B4-863E-A48D-B4CD9D8269B4}"/>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90" name="Group 489">
              <a:extLst>
                <a:ext uri="{FF2B5EF4-FFF2-40B4-BE49-F238E27FC236}">
                  <a16:creationId xmlns:a16="http://schemas.microsoft.com/office/drawing/2014/main" id="{FB998949-27F7-96F1-A841-20C553089845}"/>
                </a:ext>
              </a:extLst>
            </p:cNvPr>
            <p:cNvGrpSpPr/>
            <p:nvPr/>
          </p:nvGrpSpPr>
          <p:grpSpPr>
            <a:xfrm>
              <a:off x="3252473" y="3940274"/>
              <a:ext cx="239814" cy="404255"/>
              <a:chOff x="5541091" y="5149144"/>
              <a:chExt cx="239814" cy="404255"/>
            </a:xfrm>
          </p:grpSpPr>
          <p:sp>
            <p:nvSpPr>
              <p:cNvPr id="492" name="Oval 491">
                <a:extLst>
                  <a:ext uri="{FF2B5EF4-FFF2-40B4-BE49-F238E27FC236}">
                    <a16:creationId xmlns:a16="http://schemas.microsoft.com/office/drawing/2014/main" id="{1EE97DC8-94A9-411D-4EF4-240F375B3BF3}"/>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3" name="Oval 492">
                <a:extLst>
                  <a:ext uri="{FF2B5EF4-FFF2-40B4-BE49-F238E27FC236}">
                    <a16:creationId xmlns:a16="http://schemas.microsoft.com/office/drawing/2014/main" id="{01C99F69-52DA-1F77-1520-C4FC9F7C4B28}"/>
                  </a:ext>
                </a:extLst>
              </p:cNvPr>
              <p:cNvSpPr/>
              <p:nvPr/>
            </p:nvSpPr>
            <p:spPr>
              <a:xfrm>
                <a:off x="5647734" y="5208359"/>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4" name="Oval 493">
                <a:extLst>
                  <a:ext uri="{FF2B5EF4-FFF2-40B4-BE49-F238E27FC236}">
                    <a16:creationId xmlns:a16="http://schemas.microsoft.com/office/drawing/2014/main" id="{05F2D4C7-C18A-0955-ECCE-F63F24884AED}"/>
                  </a:ext>
                </a:extLst>
              </p:cNvPr>
              <p:cNvSpPr/>
              <p:nvPr/>
            </p:nvSpPr>
            <p:spPr>
              <a:xfrm>
                <a:off x="5651406" y="5464551"/>
                <a:ext cx="36576" cy="3657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5" name="Freeform: Shape 92">
                <a:extLst>
                  <a:ext uri="{FF2B5EF4-FFF2-40B4-BE49-F238E27FC236}">
                    <a16:creationId xmlns:a16="http://schemas.microsoft.com/office/drawing/2014/main" id="{CD2DA8B7-1B70-1784-5F5D-B715FBAC4D32}"/>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6" name="Freeform: Shape 93">
                <a:extLst>
                  <a:ext uri="{FF2B5EF4-FFF2-40B4-BE49-F238E27FC236}">
                    <a16:creationId xmlns:a16="http://schemas.microsoft.com/office/drawing/2014/main" id="{3AFED981-0A77-66E2-5658-12610EDD3092}"/>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91" name="Oval 490">
              <a:extLst>
                <a:ext uri="{FF2B5EF4-FFF2-40B4-BE49-F238E27FC236}">
                  <a16:creationId xmlns:a16="http://schemas.microsoft.com/office/drawing/2014/main" id="{E86BB2D0-AEBA-866E-AA1C-796F73FA721B}"/>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23" name="TextBox 522">
            <a:extLst>
              <a:ext uri="{FF2B5EF4-FFF2-40B4-BE49-F238E27FC236}">
                <a16:creationId xmlns:a16="http://schemas.microsoft.com/office/drawing/2014/main" id="{6A95B140-2545-994F-95B3-81D148368E35}"/>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524" name="TextBox 523">
            <a:extLst>
              <a:ext uri="{FF2B5EF4-FFF2-40B4-BE49-F238E27FC236}">
                <a16:creationId xmlns:a16="http://schemas.microsoft.com/office/drawing/2014/main" id="{51F0D83B-CA86-6C84-2599-59B07C2EA480}"/>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525" name="TextBox 524">
            <a:extLst>
              <a:ext uri="{FF2B5EF4-FFF2-40B4-BE49-F238E27FC236}">
                <a16:creationId xmlns:a16="http://schemas.microsoft.com/office/drawing/2014/main" id="{88722888-5239-5005-F323-355D07324E06}"/>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526" name="Straight Arrow Connector 525">
            <a:extLst>
              <a:ext uri="{FF2B5EF4-FFF2-40B4-BE49-F238E27FC236}">
                <a16:creationId xmlns:a16="http://schemas.microsoft.com/office/drawing/2014/main" id="{BB44D392-1DAE-F63A-D11A-169314769232}"/>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27" name="Straight Arrow Connector 526">
            <a:extLst>
              <a:ext uri="{FF2B5EF4-FFF2-40B4-BE49-F238E27FC236}">
                <a16:creationId xmlns:a16="http://schemas.microsoft.com/office/drawing/2014/main" id="{7D615CD3-DF23-6ABE-1C25-16813902FB2A}"/>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28" name="Straight Arrow Connector 527">
            <a:extLst>
              <a:ext uri="{FF2B5EF4-FFF2-40B4-BE49-F238E27FC236}">
                <a16:creationId xmlns:a16="http://schemas.microsoft.com/office/drawing/2014/main" id="{1DF47BCD-A45D-32BB-EC2C-6D2AC30C94E9}"/>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17602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05"/>
                                        </p:tgtEl>
                                      </p:cBhvr>
                                    </p:animEffect>
                                    <p:set>
                                      <p:cBhvr>
                                        <p:cTn id="7" dur="1" fill="hold">
                                          <p:stCondLst>
                                            <p:cond delay="499"/>
                                          </p:stCondLst>
                                        </p:cTn>
                                        <p:tgtEl>
                                          <p:spTgt spid="10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913ACFC2-AACB-7F9A-D2E9-B085BCCEEBE0}"/>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273EC492-7531-56A9-8065-7FF5BCD081D0}"/>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14" idx="4"/>
            <a:endCxn id="49"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12" idx="4"/>
            <a:endCxn id="48"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40" y="2920022"/>
            <a:ext cx="1385293" cy="22141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39780"/>
            <a:ext cx="1038116" cy="207192"/>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911600" y="3170240"/>
            <a:ext cx="1403726" cy="2811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805750" y="4390441"/>
            <a:ext cx="1484857"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143276" y="4379059"/>
            <a:ext cx="1234975" cy="54078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6" name="Group 15">
            <a:extLst>
              <a:ext uri="{FF2B5EF4-FFF2-40B4-BE49-F238E27FC236}">
                <a16:creationId xmlns:a16="http://schemas.microsoft.com/office/drawing/2014/main" id="{0CD672F3-234F-E3C8-93E5-C6F23A8F7B36}"/>
              </a:ext>
            </a:extLst>
          </p:cNvPr>
          <p:cNvGrpSpPr/>
          <p:nvPr/>
        </p:nvGrpSpPr>
        <p:grpSpPr>
          <a:xfrm>
            <a:off x="4066141" y="3416344"/>
            <a:ext cx="1424277" cy="1079520"/>
            <a:chOff x="2542140" y="3416344"/>
            <a:chExt cx="1424277" cy="1079520"/>
          </a:xfrm>
        </p:grpSpPr>
        <p:grpSp>
          <p:nvGrpSpPr>
            <p:cNvPr id="117" name="Group 116">
              <a:extLst>
                <a:ext uri="{FF2B5EF4-FFF2-40B4-BE49-F238E27FC236}">
                  <a16:creationId xmlns:a16="http://schemas.microsoft.com/office/drawing/2014/main" id="{88D90963-A31D-EABB-8DCA-B6559C6A42BE}"/>
                </a:ext>
              </a:extLst>
            </p:cNvPr>
            <p:cNvGrpSpPr/>
            <p:nvPr/>
          </p:nvGrpSpPr>
          <p:grpSpPr>
            <a:xfrm>
              <a:off x="2542140" y="3416344"/>
              <a:ext cx="1381499" cy="1079520"/>
              <a:chOff x="2542140" y="3416344"/>
              <a:chExt cx="1381499" cy="1079520"/>
            </a:xfrm>
          </p:grpSpPr>
          <p:sp>
            <p:nvSpPr>
              <p:cNvPr id="263" name="Oval 262">
                <a:extLst>
                  <a:ext uri="{FF2B5EF4-FFF2-40B4-BE49-F238E27FC236}">
                    <a16:creationId xmlns:a16="http://schemas.microsoft.com/office/drawing/2014/main" id="{E3859C5A-8AEE-9829-535C-248C097D3A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1" name="Oval 270">
                <a:extLst>
                  <a:ext uri="{FF2B5EF4-FFF2-40B4-BE49-F238E27FC236}">
                    <a16:creationId xmlns:a16="http://schemas.microsoft.com/office/drawing/2014/main" id="{1A8DE9D8-5644-06F4-FC76-6E351D45B928}"/>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96" name="Group 395">
              <a:extLst>
                <a:ext uri="{FF2B5EF4-FFF2-40B4-BE49-F238E27FC236}">
                  <a16:creationId xmlns:a16="http://schemas.microsoft.com/office/drawing/2014/main" id="{E971769F-BCF7-E16A-8901-3F91D3934D88}"/>
                </a:ext>
              </a:extLst>
            </p:cNvPr>
            <p:cNvGrpSpPr/>
            <p:nvPr/>
          </p:nvGrpSpPr>
          <p:grpSpPr>
            <a:xfrm>
              <a:off x="2739654" y="3781125"/>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2738424"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3" name="Group 42">
              <a:extLst>
                <a:ext uri="{FF2B5EF4-FFF2-40B4-BE49-F238E27FC236}">
                  <a16:creationId xmlns:a16="http://schemas.microsoft.com/office/drawing/2014/main" id="{524DA33E-01C3-50AE-DCC7-36DB766453C9}"/>
                </a:ext>
              </a:extLst>
            </p:cNvPr>
            <p:cNvGrpSpPr/>
            <p:nvPr/>
          </p:nvGrpSpPr>
          <p:grpSpPr>
            <a:xfrm>
              <a:off x="2774116" y="4217804"/>
              <a:ext cx="1117197" cy="212678"/>
              <a:chOff x="2774116" y="4217804"/>
              <a:chExt cx="1117197" cy="212678"/>
            </a:xfrm>
          </p:grpSpPr>
          <p:sp>
            <p:nvSpPr>
              <p:cNvPr id="34" name="Freeform: Shape 33">
                <a:extLst>
                  <a:ext uri="{FF2B5EF4-FFF2-40B4-BE49-F238E27FC236}">
                    <a16:creationId xmlns:a16="http://schemas.microsoft.com/office/drawing/2014/main" id="{FDB29301-E66F-749B-0969-3E4465C9B757}"/>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72" name="Freeform: Shape 71">
              <a:extLst>
                <a:ext uri="{FF2B5EF4-FFF2-40B4-BE49-F238E27FC236}">
                  <a16:creationId xmlns:a16="http://schemas.microsoft.com/office/drawing/2014/main" id="{879B03E3-E6DC-9E23-AEDD-51D431FC0688}"/>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81" name="Group 80">
              <a:extLst>
                <a:ext uri="{FF2B5EF4-FFF2-40B4-BE49-F238E27FC236}">
                  <a16:creationId xmlns:a16="http://schemas.microsoft.com/office/drawing/2014/main" id="{570F4BCD-8C56-F09F-EB75-5726D54B8AAF}"/>
                </a:ext>
              </a:extLst>
            </p:cNvPr>
            <p:cNvGrpSpPr/>
            <p:nvPr/>
          </p:nvGrpSpPr>
          <p:grpSpPr>
            <a:xfrm>
              <a:off x="3252473" y="3940274"/>
              <a:ext cx="239814" cy="404255"/>
              <a:chOff x="5541091" y="5149144"/>
              <a:chExt cx="239814" cy="404255"/>
            </a:xfrm>
          </p:grpSpPr>
          <p:sp>
            <p:nvSpPr>
              <p:cNvPr id="38" name="Oval 37">
                <a:extLst>
                  <a:ext uri="{FF2B5EF4-FFF2-40B4-BE49-F238E27FC236}">
                    <a16:creationId xmlns:a16="http://schemas.microsoft.com/office/drawing/2014/main" id="{49EABD48-07EC-9F89-8B25-31F4314F63D7}"/>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9D2E8F86-2948-B574-EBC7-440A5105C10A}"/>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8" name="Oval 77">
                <a:extLst>
                  <a:ext uri="{FF2B5EF4-FFF2-40B4-BE49-F238E27FC236}">
                    <a16:creationId xmlns:a16="http://schemas.microsoft.com/office/drawing/2014/main" id="{6B4B7EA3-9748-3DF8-1CF4-3D86BABBFCB0}"/>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9" name="Freeform: Shape 78">
                <a:extLst>
                  <a:ext uri="{FF2B5EF4-FFF2-40B4-BE49-F238E27FC236}">
                    <a16:creationId xmlns:a16="http://schemas.microsoft.com/office/drawing/2014/main" id="{B177F108-5201-C431-5DBE-1B5F075E8C69}"/>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Freeform: Shape 79">
                <a:extLst>
                  <a:ext uri="{FF2B5EF4-FFF2-40B4-BE49-F238E27FC236}">
                    <a16:creationId xmlns:a16="http://schemas.microsoft.com/office/drawing/2014/main" id="{DE209672-1E4D-BD84-84D3-7501C86A45CD}"/>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8" name="Oval 117">
              <a:extLst>
                <a:ext uri="{FF2B5EF4-FFF2-40B4-BE49-F238E27FC236}">
                  <a16:creationId xmlns:a16="http://schemas.microsoft.com/office/drawing/2014/main" id="{87E251D1-A6FA-2EA6-4D9F-4040456DDE7F}"/>
                </a:ext>
              </a:extLst>
            </p:cNvPr>
            <p:cNvSpPr/>
            <p:nvPr/>
          </p:nvSpPr>
          <p:spPr>
            <a:xfrm>
              <a:off x="3615543" y="394938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60" name="Group 59">
            <a:extLst>
              <a:ext uri="{FF2B5EF4-FFF2-40B4-BE49-F238E27FC236}">
                <a16:creationId xmlns:a16="http://schemas.microsoft.com/office/drawing/2014/main" id="{87E4F130-C008-4180-3CD8-54805661B331}"/>
              </a:ext>
            </a:extLst>
          </p:cNvPr>
          <p:cNvGrpSpPr/>
          <p:nvPr/>
        </p:nvGrpSpPr>
        <p:grpSpPr>
          <a:xfrm>
            <a:off x="4042692" y="1971052"/>
            <a:ext cx="1381499" cy="1079520"/>
            <a:chOff x="2542140" y="3416344"/>
            <a:chExt cx="1381499" cy="1079520"/>
          </a:xfrm>
        </p:grpSpPr>
        <p:sp>
          <p:nvSpPr>
            <p:cNvPr id="70" name="Oval 69">
              <a:extLst>
                <a:ext uri="{FF2B5EF4-FFF2-40B4-BE49-F238E27FC236}">
                  <a16:creationId xmlns:a16="http://schemas.microsoft.com/office/drawing/2014/main" id="{E99E7247-12AE-3672-364A-D9414FE13D60}"/>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74" name="Group 73">
              <a:extLst>
                <a:ext uri="{FF2B5EF4-FFF2-40B4-BE49-F238E27FC236}">
                  <a16:creationId xmlns:a16="http://schemas.microsoft.com/office/drawing/2014/main" id="{88AC2F45-207A-B909-C342-D68FFEE65C1B}"/>
                </a:ext>
              </a:extLst>
            </p:cNvPr>
            <p:cNvGrpSpPr/>
            <p:nvPr/>
          </p:nvGrpSpPr>
          <p:grpSpPr>
            <a:xfrm>
              <a:off x="3208807" y="3507597"/>
              <a:ext cx="350874" cy="360389"/>
              <a:chOff x="3195085" y="2057961"/>
              <a:chExt cx="350874" cy="360389"/>
            </a:xfrm>
          </p:grpSpPr>
          <p:sp>
            <p:nvSpPr>
              <p:cNvPr id="102" name="Oval 101">
                <a:extLst>
                  <a:ext uri="{FF2B5EF4-FFF2-40B4-BE49-F238E27FC236}">
                    <a16:creationId xmlns:a16="http://schemas.microsoft.com/office/drawing/2014/main" id="{94976022-F10D-A64D-C293-138707696891}"/>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388E8D3E-9806-E23D-2068-AA8F8B83DBE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Oval 103">
                <a:extLst>
                  <a:ext uri="{FF2B5EF4-FFF2-40B4-BE49-F238E27FC236}">
                    <a16:creationId xmlns:a16="http://schemas.microsoft.com/office/drawing/2014/main" id="{659620BF-75BE-9F0D-CA86-EB9E4D77B1FA}"/>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0CF07797-51D5-749F-01DC-086477382982}"/>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6" name="Straight Arrow Connector 105">
                <a:extLst>
                  <a:ext uri="{FF2B5EF4-FFF2-40B4-BE49-F238E27FC236}">
                    <a16:creationId xmlns:a16="http://schemas.microsoft.com/office/drawing/2014/main" id="{F199CCAE-CFCE-B6D3-6C7E-A0D426408427}"/>
                  </a:ext>
                </a:extLst>
              </p:cNvPr>
              <p:cNvCxnSpPr>
                <a:cxnSpLocks/>
                <a:stCxn id="104" idx="5"/>
                <a:endCxn id="105"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A122792D-5534-9233-29A1-1B461EBAC16E}"/>
                  </a:ext>
                </a:extLst>
              </p:cNvPr>
              <p:cNvCxnSpPr>
                <a:cxnSpLocks/>
                <a:stCxn id="104"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78D67335-2D6B-74DE-4302-ECDEB0877C32}"/>
                </a:ext>
              </a:extLst>
            </p:cNvPr>
            <p:cNvGrpSpPr/>
            <p:nvPr/>
          </p:nvGrpSpPr>
          <p:grpSpPr>
            <a:xfrm>
              <a:off x="3677143" y="3977148"/>
              <a:ext cx="246496" cy="256646"/>
              <a:chOff x="3255327" y="2091323"/>
              <a:chExt cx="246496" cy="256646"/>
            </a:xfrm>
          </p:grpSpPr>
          <p:sp>
            <p:nvSpPr>
              <p:cNvPr id="97" name="Oval 96">
                <a:extLst>
                  <a:ext uri="{FF2B5EF4-FFF2-40B4-BE49-F238E27FC236}">
                    <a16:creationId xmlns:a16="http://schemas.microsoft.com/office/drawing/2014/main" id="{06AB7443-E59D-3B7A-B6B2-97F2E0E7174A}"/>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D0FBAB23-0E13-44C3-DBB1-D83AA6B4746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1AD3A4B2-C9E5-1D88-7EA8-5699E8FD5222}"/>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0" name="Straight Arrow Connector 99">
                <a:extLst>
                  <a:ext uri="{FF2B5EF4-FFF2-40B4-BE49-F238E27FC236}">
                    <a16:creationId xmlns:a16="http://schemas.microsoft.com/office/drawing/2014/main" id="{FC3A070D-48AF-155A-FEA6-20CF03084976}"/>
                  </a:ext>
                </a:extLst>
              </p:cNvPr>
              <p:cNvCxnSpPr>
                <a:cxnSpLocks/>
                <a:stCxn id="9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6800164-DB03-8A2B-D7F4-1DE024C047BD}"/>
                  </a:ext>
                </a:extLst>
              </p:cNvPr>
              <p:cNvCxnSpPr>
                <a:cxnSpLocks/>
                <a:stCxn id="98" idx="3"/>
                <a:endCxn id="9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92" name="Oval 91">
              <a:extLst>
                <a:ext uri="{FF2B5EF4-FFF2-40B4-BE49-F238E27FC236}">
                  <a16:creationId xmlns:a16="http://schemas.microsoft.com/office/drawing/2014/main" id="{C2F0D12F-BF00-86F6-F151-E1100B3599F1}"/>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Oval 92">
              <a:extLst>
                <a:ext uri="{FF2B5EF4-FFF2-40B4-BE49-F238E27FC236}">
                  <a16:creationId xmlns:a16="http://schemas.microsoft.com/office/drawing/2014/main" id="{2765A335-B8CD-A44C-0664-8ACB3AC99D2F}"/>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Oval 93">
              <a:extLst>
                <a:ext uri="{FF2B5EF4-FFF2-40B4-BE49-F238E27FC236}">
                  <a16:creationId xmlns:a16="http://schemas.microsoft.com/office/drawing/2014/main" id="{830EC368-5227-2185-E994-DE1A419D636C}"/>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5" name="Oval 94">
              <a:extLst>
                <a:ext uri="{FF2B5EF4-FFF2-40B4-BE49-F238E27FC236}">
                  <a16:creationId xmlns:a16="http://schemas.microsoft.com/office/drawing/2014/main" id="{A143030B-E57E-0DBD-74E6-2780D3B8949B}"/>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6" name="Oval 95">
              <a:extLst>
                <a:ext uri="{FF2B5EF4-FFF2-40B4-BE49-F238E27FC236}">
                  <a16:creationId xmlns:a16="http://schemas.microsoft.com/office/drawing/2014/main" id="{8F6D1A17-B02C-B179-A2A5-5939E40EA881}"/>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8" name="Group 107">
            <a:extLst>
              <a:ext uri="{FF2B5EF4-FFF2-40B4-BE49-F238E27FC236}">
                <a16:creationId xmlns:a16="http://schemas.microsoft.com/office/drawing/2014/main" id="{92813D58-B6ED-C2BE-A49D-75F67F3F1284}"/>
              </a:ext>
            </a:extLst>
          </p:cNvPr>
          <p:cNvGrpSpPr/>
          <p:nvPr/>
        </p:nvGrpSpPr>
        <p:grpSpPr>
          <a:xfrm>
            <a:off x="4240205" y="2335834"/>
            <a:ext cx="747402" cy="132635"/>
            <a:chOff x="2879697" y="2486108"/>
            <a:chExt cx="747402" cy="132635"/>
          </a:xfrm>
        </p:grpSpPr>
        <p:sp>
          <p:nvSpPr>
            <p:cNvPr id="109" name="Freeform: Shape 108">
              <a:extLst>
                <a:ext uri="{FF2B5EF4-FFF2-40B4-BE49-F238E27FC236}">
                  <a16:creationId xmlns:a16="http://schemas.microsoft.com/office/drawing/2014/main" id="{64750474-B3FE-7468-1F8A-4D4B472C21A1}"/>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0" name="Freeform: Shape 109">
              <a:extLst>
                <a:ext uri="{FF2B5EF4-FFF2-40B4-BE49-F238E27FC236}">
                  <a16:creationId xmlns:a16="http://schemas.microsoft.com/office/drawing/2014/main" id="{5C3178E9-2FAE-06A3-B79F-582BCF68A076}"/>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1" name="Group 110">
            <a:extLst>
              <a:ext uri="{FF2B5EF4-FFF2-40B4-BE49-F238E27FC236}">
                <a16:creationId xmlns:a16="http://schemas.microsoft.com/office/drawing/2014/main" id="{992447ED-D08A-97C7-C049-30E71588CA5D}"/>
              </a:ext>
            </a:extLst>
          </p:cNvPr>
          <p:cNvGrpSpPr/>
          <p:nvPr/>
        </p:nvGrpSpPr>
        <p:grpSpPr>
          <a:xfrm>
            <a:off x="4238976" y="2464465"/>
            <a:ext cx="1063751" cy="94682"/>
            <a:chOff x="4768029" y="2603237"/>
            <a:chExt cx="1063751" cy="94682"/>
          </a:xfrm>
        </p:grpSpPr>
        <p:sp>
          <p:nvSpPr>
            <p:cNvPr id="112" name="Freeform: Shape 111">
              <a:extLst>
                <a:ext uri="{FF2B5EF4-FFF2-40B4-BE49-F238E27FC236}">
                  <a16:creationId xmlns:a16="http://schemas.microsoft.com/office/drawing/2014/main" id="{A3F40CBF-B73B-A4F9-A07C-DC164E8F62CA}"/>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0D87D6CC-733E-590E-BACD-3FF84D9BE73E}"/>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4" name="Group 113">
            <a:extLst>
              <a:ext uri="{FF2B5EF4-FFF2-40B4-BE49-F238E27FC236}">
                <a16:creationId xmlns:a16="http://schemas.microsoft.com/office/drawing/2014/main" id="{DB96BC32-A341-C1D3-CD4A-0A542C0FB57A}"/>
              </a:ext>
            </a:extLst>
          </p:cNvPr>
          <p:cNvGrpSpPr/>
          <p:nvPr/>
        </p:nvGrpSpPr>
        <p:grpSpPr>
          <a:xfrm>
            <a:off x="4274668" y="2772512"/>
            <a:ext cx="1117197" cy="212678"/>
            <a:chOff x="2774116" y="4217804"/>
            <a:chExt cx="1117197" cy="212678"/>
          </a:xfrm>
        </p:grpSpPr>
        <p:sp>
          <p:nvSpPr>
            <p:cNvPr id="115" name="Freeform: Shape 114">
              <a:extLst>
                <a:ext uri="{FF2B5EF4-FFF2-40B4-BE49-F238E27FC236}">
                  <a16:creationId xmlns:a16="http://schemas.microsoft.com/office/drawing/2014/main" id="{2D116B3F-522F-7229-387D-73E1F9A07AEB}"/>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6" name="Freeform: Shape 115">
              <a:extLst>
                <a:ext uri="{FF2B5EF4-FFF2-40B4-BE49-F238E27FC236}">
                  <a16:creationId xmlns:a16="http://schemas.microsoft.com/office/drawing/2014/main" id="{600A22F6-CF44-B3B3-4C9A-4405FC7F4D18}"/>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9" name="Freeform: Shape 118">
              <a:extLst>
                <a:ext uri="{FF2B5EF4-FFF2-40B4-BE49-F238E27FC236}">
                  <a16:creationId xmlns:a16="http://schemas.microsoft.com/office/drawing/2014/main" id="{ED5FF667-EB76-9195-6704-A0E424697A4D}"/>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20" name="Freeform: Shape 119">
            <a:extLst>
              <a:ext uri="{FF2B5EF4-FFF2-40B4-BE49-F238E27FC236}">
                <a16:creationId xmlns:a16="http://schemas.microsoft.com/office/drawing/2014/main" id="{9754188A-A797-1928-278A-01DAAEB93E05}"/>
              </a:ext>
            </a:extLst>
          </p:cNvPr>
          <p:cNvSpPr/>
          <p:nvPr/>
        </p:nvSpPr>
        <p:spPr>
          <a:xfrm>
            <a:off x="4324447" y="2020042"/>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21" name="Group 120">
            <a:extLst>
              <a:ext uri="{FF2B5EF4-FFF2-40B4-BE49-F238E27FC236}">
                <a16:creationId xmlns:a16="http://schemas.microsoft.com/office/drawing/2014/main" id="{61D72904-D8C2-5FBC-61AF-F7D09E0C52A7}"/>
              </a:ext>
            </a:extLst>
          </p:cNvPr>
          <p:cNvGrpSpPr/>
          <p:nvPr/>
        </p:nvGrpSpPr>
        <p:grpSpPr>
          <a:xfrm>
            <a:off x="4753024" y="2494983"/>
            <a:ext cx="239814" cy="404255"/>
            <a:chOff x="5541091" y="5149144"/>
            <a:chExt cx="239814" cy="404255"/>
          </a:xfrm>
        </p:grpSpPr>
        <p:sp>
          <p:nvSpPr>
            <p:cNvPr id="122" name="Oval 121">
              <a:extLst>
                <a:ext uri="{FF2B5EF4-FFF2-40B4-BE49-F238E27FC236}">
                  <a16:creationId xmlns:a16="http://schemas.microsoft.com/office/drawing/2014/main" id="{56838B0E-6244-0463-E8A1-60EE0BB371D2}"/>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3" name="Oval 122">
              <a:extLst>
                <a:ext uri="{FF2B5EF4-FFF2-40B4-BE49-F238E27FC236}">
                  <a16:creationId xmlns:a16="http://schemas.microsoft.com/office/drawing/2014/main" id="{B0206B9A-49E0-3E7B-126C-B9045A193378}"/>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4" name="Oval 123">
              <a:extLst>
                <a:ext uri="{FF2B5EF4-FFF2-40B4-BE49-F238E27FC236}">
                  <a16:creationId xmlns:a16="http://schemas.microsoft.com/office/drawing/2014/main" id="{DCD862BB-2DC5-DC30-6BBA-C1634FE1586A}"/>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5" name="Freeform: Shape 124">
              <a:extLst>
                <a:ext uri="{FF2B5EF4-FFF2-40B4-BE49-F238E27FC236}">
                  <a16:creationId xmlns:a16="http://schemas.microsoft.com/office/drawing/2014/main" id="{B0143EF2-83D2-FB99-5C53-F3BEDAD2C201}"/>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6" name="Freeform: Shape 125">
              <a:extLst>
                <a:ext uri="{FF2B5EF4-FFF2-40B4-BE49-F238E27FC236}">
                  <a16:creationId xmlns:a16="http://schemas.microsoft.com/office/drawing/2014/main" id="{335D63B1-1D03-68D4-032E-40E21B1A7BCE}"/>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27" name="Oval 126">
            <a:extLst>
              <a:ext uri="{FF2B5EF4-FFF2-40B4-BE49-F238E27FC236}">
                <a16:creationId xmlns:a16="http://schemas.microsoft.com/office/drawing/2014/main" id="{E97DE5E2-6E63-C158-BF5D-C8A7249042EA}"/>
              </a:ext>
            </a:extLst>
          </p:cNvPr>
          <p:cNvSpPr/>
          <p:nvPr/>
        </p:nvSpPr>
        <p:spPr>
          <a:xfrm>
            <a:off x="5116094" y="2504095"/>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83" name="Group 82">
            <a:extLst>
              <a:ext uri="{FF2B5EF4-FFF2-40B4-BE49-F238E27FC236}">
                <a16:creationId xmlns:a16="http://schemas.microsoft.com/office/drawing/2014/main" id="{C285506B-65A7-1BB7-3961-02E872E840AF}"/>
              </a:ext>
            </a:extLst>
          </p:cNvPr>
          <p:cNvGrpSpPr/>
          <p:nvPr/>
        </p:nvGrpSpPr>
        <p:grpSpPr>
          <a:xfrm>
            <a:off x="8490556" y="3398556"/>
            <a:ext cx="960791" cy="1079520"/>
            <a:chOff x="6076712" y="5107374"/>
            <a:chExt cx="960791" cy="1079520"/>
          </a:xfrm>
        </p:grpSpPr>
        <p:sp>
          <p:nvSpPr>
            <p:cNvPr id="84" name="Oval 83">
              <a:extLst>
                <a:ext uri="{FF2B5EF4-FFF2-40B4-BE49-F238E27FC236}">
                  <a16:creationId xmlns:a16="http://schemas.microsoft.com/office/drawing/2014/main" id="{F1A7A9C2-F861-2520-2884-A9A1B284BB78}"/>
                </a:ext>
              </a:extLst>
            </p:cNvPr>
            <p:cNvSpPr/>
            <p:nvPr/>
          </p:nvSpPr>
          <p:spPr>
            <a:xfrm>
              <a:off x="6076712" y="510737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890D4B78-0388-1D05-8D37-06E4088A6994}"/>
                </a:ext>
              </a:extLst>
            </p:cNvPr>
            <p:cNvSpPr/>
            <p:nvPr/>
          </p:nvSpPr>
          <p:spPr>
            <a:xfrm>
              <a:off x="6344332" y="603952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4D727FA6-BAF7-9CC3-01C7-57834E42795F}"/>
                </a:ext>
              </a:extLst>
            </p:cNvPr>
            <p:cNvSpPr/>
            <p:nvPr/>
          </p:nvSpPr>
          <p:spPr>
            <a:xfrm>
              <a:off x="6342810" y="558920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2A02826F-DD9F-EE1A-58F9-46219CA42549}"/>
                </a:ext>
              </a:extLst>
            </p:cNvPr>
            <p:cNvSpPr/>
            <p:nvPr/>
          </p:nvSpPr>
          <p:spPr>
            <a:xfrm>
              <a:off x="6322343" y="513512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8" name="Freeform: Shape 87">
              <a:extLst>
                <a:ext uri="{FF2B5EF4-FFF2-40B4-BE49-F238E27FC236}">
                  <a16:creationId xmlns:a16="http://schemas.microsoft.com/office/drawing/2014/main" id="{1F23435F-F5F0-FC6E-D12A-3B7F8B4DF8AB}"/>
                </a:ext>
              </a:extLst>
            </p:cNvPr>
            <p:cNvSpPr/>
            <p:nvPr/>
          </p:nvSpPr>
          <p:spPr>
            <a:xfrm>
              <a:off x="6348563" y="5503845"/>
              <a:ext cx="556343" cy="107086"/>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9" name="Freeform: Shape 88">
              <a:extLst>
                <a:ext uri="{FF2B5EF4-FFF2-40B4-BE49-F238E27FC236}">
                  <a16:creationId xmlns:a16="http://schemas.microsoft.com/office/drawing/2014/main" id="{CDDFEB5E-C4E2-D0E4-839C-C281809D9AEB}"/>
                </a:ext>
              </a:extLst>
            </p:cNvPr>
            <p:cNvSpPr/>
            <p:nvPr/>
          </p:nvSpPr>
          <p:spPr>
            <a:xfrm>
              <a:off x="6375999" y="5248283"/>
              <a:ext cx="526921" cy="404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379 w 641450"/>
                <a:gd name="connsiteY0" fmla="*/ 0 h 75394"/>
                <a:gd name="connsiteX1" fmla="*/ 73717 w 641450"/>
                <a:gd name="connsiteY1" fmla="*/ 75362 h 75394"/>
                <a:gd name="connsiteX2" fmla="*/ 318172 w 641450"/>
                <a:gd name="connsiteY2" fmla="*/ 10261 h 75394"/>
                <a:gd name="connsiteX3" fmla="*/ 641450 w 641450"/>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0 w 638071"/>
                <a:gd name="connsiteY0" fmla="*/ 0 h 70338"/>
                <a:gd name="connsiteX1" fmla="*/ 314793 w 638071"/>
                <a:gd name="connsiteY1" fmla="*/ 10261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27998"/>
                <a:gd name="connsiteY0" fmla="*/ 0 h 57714"/>
                <a:gd name="connsiteX1" fmla="*/ 284574 w 627998"/>
                <a:gd name="connsiteY1" fmla="*/ 19728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34086"/>
                <a:gd name="connsiteY0" fmla="*/ 286989 h 314981"/>
                <a:gd name="connsiteX1" fmla="*/ 304721 w 634086"/>
                <a:gd name="connsiteY1" fmla="*/ 309872 h 314981"/>
                <a:gd name="connsiteX2" fmla="*/ 634086 w 634086"/>
                <a:gd name="connsiteY2" fmla="*/ 5187 h 314981"/>
                <a:gd name="connsiteX0" fmla="*/ 0 w 634086"/>
                <a:gd name="connsiteY0" fmla="*/ 281802 h 309794"/>
                <a:gd name="connsiteX1" fmla="*/ 304721 w 634086"/>
                <a:gd name="connsiteY1" fmla="*/ 304685 h 309794"/>
                <a:gd name="connsiteX2" fmla="*/ 634086 w 634086"/>
                <a:gd name="connsiteY2" fmla="*/ 0 h 309794"/>
                <a:gd name="connsiteX0" fmla="*/ 0 w 634086"/>
                <a:gd name="connsiteY0" fmla="*/ 281802 h 286911"/>
                <a:gd name="connsiteX1" fmla="*/ 335163 w 634086"/>
                <a:gd name="connsiteY1" fmla="*/ 79613 h 286911"/>
                <a:gd name="connsiteX2" fmla="*/ 634086 w 634086"/>
                <a:gd name="connsiteY2" fmla="*/ 0 h 286911"/>
                <a:gd name="connsiteX0" fmla="*/ 0 w 634086"/>
                <a:gd name="connsiteY0" fmla="*/ 281802 h 288654"/>
                <a:gd name="connsiteX1" fmla="*/ 335163 w 634086"/>
                <a:gd name="connsiteY1" fmla="*/ 79613 h 288654"/>
                <a:gd name="connsiteX2" fmla="*/ 634086 w 634086"/>
                <a:gd name="connsiteY2" fmla="*/ 0 h 288654"/>
                <a:gd name="connsiteX0" fmla="*/ 0 w 634086"/>
                <a:gd name="connsiteY0" fmla="*/ 281802 h 286870"/>
                <a:gd name="connsiteX1" fmla="*/ 335163 w 634086"/>
                <a:gd name="connsiteY1" fmla="*/ 79613 h 286870"/>
                <a:gd name="connsiteX2" fmla="*/ 634086 w 634086"/>
                <a:gd name="connsiteY2" fmla="*/ 0 h 286870"/>
                <a:gd name="connsiteX0" fmla="*/ 0 w 634086"/>
                <a:gd name="connsiteY0" fmla="*/ 281802 h 287550"/>
                <a:gd name="connsiteX1" fmla="*/ 335163 w 634086"/>
                <a:gd name="connsiteY1" fmla="*/ 79613 h 287550"/>
                <a:gd name="connsiteX2" fmla="*/ 634086 w 634086"/>
                <a:gd name="connsiteY2" fmla="*/ 0 h 287550"/>
                <a:gd name="connsiteX0" fmla="*/ 0 w 634086"/>
                <a:gd name="connsiteY0" fmla="*/ 281802 h 286932"/>
                <a:gd name="connsiteX1" fmla="*/ 335163 w 634086"/>
                <a:gd name="connsiteY1" fmla="*/ 79613 h 286932"/>
                <a:gd name="connsiteX2" fmla="*/ 634086 w 634086"/>
                <a:gd name="connsiteY2" fmla="*/ 0 h 286932"/>
                <a:gd name="connsiteX0" fmla="*/ 0 w 634086"/>
                <a:gd name="connsiteY0" fmla="*/ 281802 h 281802"/>
                <a:gd name="connsiteX1" fmla="*/ 169416 w 634086"/>
                <a:gd name="connsiteY1" fmla="*/ 251899 h 281802"/>
                <a:gd name="connsiteX2" fmla="*/ 335163 w 634086"/>
                <a:gd name="connsiteY2" fmla="*/ 79613 h 281802"/>
                <a:gd name="connsiteX3" fmla="*/ 634086 w 634086"/>
                <a:gd name="connsiteY3" fmla="*/ 0 h 281802"/>
                <a:gd name="connsiteX0" fmla="*/ 0 w 585133"/>
                <a:gd name="connsiteY0" fmla="*/ 318049 h 318049"/>
                <a:gd name="connsiteX1" fmla="*/ 120463 w 585133"/>
                <a:gd name="connsiteY1" fmla="*/ 251899 h 318049"/>
                <a:gd name="connsiteX2" fmla="*/ 286210 w 585133"/>
                <a:gd name="connsiteY2" fmla="*/ 79613 h 318049"/>
                <a:gd name="connsiteX3" fmla="*/ 585133 w 585133"/>
                <a:gd name="connsiteY3" fmla="*/ 0 h 318049"/>
                <a:gd name="connsiteX0" fmla="*/ 0 w 638536"/>
                <a:gd name="connsiteY0" fmla="*/ 284590 h 284590"/>
                <a:gd name="connsiteX1" fmla="*/ 173866 w 638536"/>
                <a:gd name="connsiteY1" fmla="*/ 251899 h 284590"/>
                <a:gd name="connsiteX2" fmla="*/ 339613 w 638536"/>
                <a:gd name="connsiteY2" fmla="*/ 79613 h 284590"/>
                <a:gd name="connsiteX3" fmla="*/ 638536 w 638536"/>
                <a:gd name="connsiteY3" fmla="*/ 0 h 284590"/>
                <a:gd name="connsiteX0" fmla="*/ 0 w 638536"/>
                <a:gd name="connsiteY0" fmla="*/ 284590 h 295442"/>
                <a:gd name="connsiteX1" fmla="*/ 173866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8361"/>
                <a:gd name="connsiteX1" fmla="*/ 173867 w 638536"/>
                <a:gd name="connsiteY1" fmla="*/ 251899 h 298361"/>
                <a:gd name="connsiteX2" fmla="*/ 339613 w 638536"/>
                <a:gd name="connsiteY2" fmla="*/ 79613 h 298361"/>
                <a:gd name="connsiteX3" fmla="*/ 638536 w 638536"/>
                <a:gd name="connsiteY3" fmla="*/ 0 h 298361"/>
                <a:gd name="connsiteX0" fmla="*/ 0 w 638536"/>
                <a:gd name="connsiteY0" fmla="*/ 284590 h 307023"/>
                <a:gd name="connsiteX1" fmla="*/ 173867 w 638536"/>
                <a:gd name="connsiteY1" fmla="*/ 251899 h 307023"/>
                <a:gd name="connsiteX2" fmla="*/ 339613 w 638536"/>
                <a:gd name="connsiteY2" fmla="*/ 79613 h 307023"/>
                <a:gd name="connsiteX3" fmla="*/ 638536 w 638536"/>
                <a:gd name="connsiteY3" fmla="*/ 0 h 307023"/>
              </a:gdLst>
              <a:ahLst/>
              <a:cxnLst>
                <a:cxn ang="0">
                  <a:pos x="connsiteX0" y="connsiteY0"/>
                </a:cxn>
                <a:cxn ang="0">
                  <a:pos x="connsiteX1" y="connsiteY1"/>
                </a:cxn>
                <a:cxn ang="0">
                  <a:pos x="connsiteX2" y="connsiteY2"/>
                </a:cxn>
                <a:cxn ang="0">
                  <a:pos x="connsiteX3" y="connsiteY3"/>
                </a:cxn>
              </a:cxnLst>
              <a:rect l="l" t="t" r="r" b="b"/>
              <a:pathLst>
                <a:path w="638536" h="307023">
                  <a:moveTo>
                    <a:pt x="0" y="284590"/>
                  </a:moveTo>
                  <a:cubicBezTo>
                    <a:pt x="69771" y="330260"/>
                    <a:pt x="131358" y="299538"/>
                    <a:pt x="173867" y="251899"/>
                  </a:cubicBezTo>
                  <a:cubicBezTo>
                    <a:pt x="217302" y="203222"/>
                    <a:pt x="262168" y="121596"/>
                    <a:pt x="339613" y="79613"/>
                  </a:cubicBezTo>
                  <a:cubicBezTo>
                    <a:pt x="417058" y="37630"/>
                    <a:pt x="471923" y="16497"/>
                    <a:pt x="638536" y="0"/>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8" name="Freeform: Shape 127">
              <a:extLst>
                <a:ext uri="{FF2B5EF4-FFF2-40B4-BE49-F238E27FC236}">
                  <a16:creationId xmlns:a16="http://schemas.microsoft.com/office/drawing/2014/main" id="{A3F168C9-8260-4DC8-D981-28469E54EA4A}"/>
                </a:ext>
              </a:extLst>
            </p:cNvPr>
            <p:cNvSpPr/>
            <p:nvPr/>
          </p:nvSpPr>
          <p:spPr>
            <a:xfrm flipH="1">
              <a:off x="6369889" y="5515895"/>
              <a:ext cx="552740" cy="51922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51615"/>
                <a:gd name="connsiteY0" fmla="*/ 0 h 275462"/>
                <a:gd name="connsiteX1" fmla="*/ 313480 w 551615"/>
                <a:gd name="connsiteY1" fmla="*/ 100398 h 275462"/>
                <a:gd name="connsiteX2" fmla="*/ 551615 w 551615"/>
                <a:gd name="connsiteY2" fmla="*/ 275462 h 275462"/>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Lst>
              <a:ahLst/>
              <a:cxnLst>
                <a:cxn ang="0">
                  <a:pos x="connsiteX0" y="connsiteY0"/>
                </a:cxn>
                <a:cxn ang="0">
                  <a:pos x="connsiteX1" y="connsiteY1"/>
                </a:cxn>
                <a:cxn ang="0">
                  <a:pos x="connsiteX2" y="connsiteY2"/>
                </a:cxn>
              </a:cxnLst>
              <a:rect l="l" t="t" r="r" b="b"/>
              <a:pathLst>
                <a:path w="566674" h="287669">
                  <a:moveTo>
                    <a:pt x="0" y="0"/>
                  </a:moveTo>
                  <a:cubicBezTo>
                    <a:pt x="74276" y="51769"/>
                    <a:pt x="200211" y="66694"/>
                    <a:pt x="328539" y="112605"/>
                  </a:cubicBezTo>
                  <a:cubicBezTo>
                    <a:pt x="456867" y="158516"/>
                    <a:pt x="526320" y="229919"/>
                    <a:pt x="566674" y="287669"/>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9" name="Freeform: Shape 128">
              <a:extLst>
                <a:ext uri="{FF2B5EF4-FFF2-40B4-BE49-F238E27FC236}">
                  <a16:creationId xmlns:a16="http://schemas.microsoft.com/office/drawing/2014/main" id="{7C3787A8-4E35-B98E-9E2E-DF1D325FFA74}"/>
                </a:ext>
              </a:extLst>
            </p:cNvPr>
            <p:cNvSpPr/>
            <p:nvPr/>
          </p:nvSpPr>
          <p:spPr>
            <a:xfrm>
              <a:off x="6358253" y="516729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0" name="Group 129">
              <a:extLst>
                <a:ext uri="{FF2B5EF4-FFF2-40B4-BE49-F238E27FC236}">
                  <a16:creationId xmlns:a16="http://schemas.microsoft.com/office/drawing/2014/main" id="{9E4F5C88-E162-F5DE-6241-20906BC61609}"/>
                </a:ext>
              </a:extLst>
            </p:cNvPr>
            <p:cNvGrpSpPr/>
            <p:nvPr/>
          </p:nvGrpSpPr>
          <p:grpSpPr>
            <a:xfrm>
              <a:off x="6797689" y="5167295"/>
              <a:ext cx="239814" cy="404255"/>
              <a:chOff x="5541091" y="5149144"/>
              <a:chExt cx="239814" cy="404255"/>
            </a:xfrm>
          </p:grpSpPr>
          <p:sp>
            <p:nvSpPr>
              <p:cNvPr id="131" name="Oval 130">
                <a:extLst>
                  <a:ext uri="{FF2B5EF4-FFF2-40B4-BE49-F238E27FC236}">
                    <a16:creationId xmlns:a16="http://schemas.microsoft.com/office/drawing/2014/main" id="{34FB1BB4-AE54-F5F0-FE7D-E59A7B8C97D6}"/>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2" name="Oval 131">
                <a:extLst>
                  <a:ext uri="{FF2B5EF4-FFF2-40B4-BE49-F238E27FC236}">
                    <a16:creationId xmlns:a16="http://schemas.microsoft.com/office/drawing/2014/main" id="{4EA054CE-C046-8A76-4963-C47F60730146}"/>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3" name="Oval 132">
                <a:extLst>
                  <a:ext uri="{FF2B5EF4-FFF2-40B4-BE49-F238E27FC236}">
                    <a16:creationId xmlns:a16="http://schemas.microsoft.com/office/drawing/2014/main" id="{50517405-1560-0AE4-4B51-90CFAA51AD65}"/>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4" name="Freeform: Shape 133">
                <a:extLst>
                  <a:ext uri="{FF2B5EF4-FFF2-40B4-BE49-F238E27FC236}">
                    <a16:creationId xmlns:a16="http://schemas.microsoft.com/office/drawing/2014/main" id="{49448E49-0FF2-26E4-361D-D3CB866B98EC}"/>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5" name="Freeform: Shape 134">
                <a:extLst>
                  <a:ext uri="{FF2B5EF4-FFF2-40B4-BE49-F238E27FC236}">
                    <a16:creationId xmlns:a16="http://schemas.microsoft.com/office/drawing/2014/main" id="{5436C5B4-13D6-0804-275B-FECFAB98EFE1}"/>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sp>
        <p:nvSpPr>
          <p:cNvPr id="7" name="Freeform: Shape 6">
            <a:extLst>
              <a:ext uri="{FF2B5EF4-FFF2-40B4-BE49-F238E27FC236}">
                <a16:creationId xmlns:a16="http://schemas.microsoft.com/office/drawing/2014/main" id="{748A5A60-3486-F3F1-BCB6-3DF77EB6DDDB}"/>
              </a:ext>
            </a:extLst>
          </p:cNvPr>
          <p:cNvSpPr/>
          <p:nvPr/>
        </p:nvSpPr>
        <p:spPr>
          <a:xfrm flipH="1">
            <a:off x="4275988" y="2783558"/>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A7FA9612-0CCA-04EC-E842-F4F3D50A4DAE}"/>
              </a:ext>
            </a:extLst>
          </p:cNvPr>
          <p:cNvSpPr/>
          <p:nvPr/>
        </p:nvSpPr>
        <p:spPr>
          <a:xfrm flipH="1">
            <a:off x="4293199" y="2773837"/>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1" name="Group 20">
            <a:extLst>
              <a:ext uri="{FF2B5EF4-FFF2-40B4-BE49-F238E27FC236}">
                <a16:creationId xmlns:a16="http://schemas.microsoft.com/office/drawing/2014/main" id="{6F633BFF-C90A-47A1-D833-37288333251E}"/>
              </a:ext>
            </a:extLst>
          </p:cNvPr>
          <p:cNvGrpSpPr/>
          <p:nvPr/>
        </p:nvGrpSpPr>
        <p:grpSpPr>
          <a:xfrm>
            <a:off x="4065683" y="3418436"/>
            <a:ext cx="1424277" cy="1079520"/>
            <a:chOff x="2542140" y="3416344"/>
            <a:chExt cx="1424277" cy="1079520"/>
          </a:xfrm>
        </p:grpSpPr>
        <p:grpSp>
          <p:nvGrpSpPr>
            <p:cNvPr id="22" name="Group 21">
              <a:extLst>
                <a:ext uri="{FF2B5EF4-FFF2-40B4-BE49-F238E27FC236}">
                  <a16:creationId xmlns:a16="http://schemas.microsoft.com/office/drawing/2014/main" id="{C4AE38AA-5FBF-3127-634E-0480C62404EE}"/>
                </a:ext>
              </a:extLst>
            </p:cNvPr>
            <p:cNvGrpSpPr/>
            <p:nvPr/>
          </p:nvGrpSpPr>
          <p:grpSpPr>
            <a:xfrm>
              <a:off x="2542140" y="3416344"/>
              <a:ext cx="1381499" cy="1079520"/>
              <a:chOff x="2542140" y="3416344"/>
              <a:chExt cx="1381499" cy="1079520"/>
            </a:xfrm>
          </p:grpSpPr>
          <p:sp>
            <p:nvSpPr>
              <p:cNvPr id="51" name="Oval 50">
                <a:extLst>
                  <a:ext uri="{FF2B5EF4-FFF2-40B4-BE49-F238E27FC236}">
                    <a16:creationId xmlns:a16="http://schemas.microsoft.com/office/drawing/2014/main" id="{307FBC97-3438-CBE8-A363-39B103ACC912}"/>
                  </a:ext>
                </a:extLst>
              </p:cNvPr>
              <p:cNvSpPr/>
              <p:nvPr/>
            </p:nvSpPr>
            <p:spPr>
              <a:xfrm>
                <a:off x="2542140" y="3416344"/>
                <a:ext cx="547425" cy="107952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52" name="Group 51">
                <a:extLst>
                  <a:ext uri="{FF2B5EF4-FFF2-40B4-BE49-F238E27FC236}">
                    <a16:creationId xmlns:a16="http://schemas.microsoft.com/office/drawing/2014/main" id="{4119986E-AC15-BA84-1B1E-5E0CD4A3727E}"/>
                  </a:ext>
                </a:extLst>
              </p:cNvPr>
              <p:cNvGrpSpPr/>
              <p:nvPr/>
            </p:nvGrpSpPr>
            <p:grpSpPr>
              <a:xfrm>
                <a:off x="3208807" y="3507597"/>
                <a:ext cx="350874" cy="360389"/>
                <a:chOff x="3195085" y="2057961"/>
                <a:chExt cx="350874" cy="360389"/>
              </a:xfrm>
            </p:grpSpPr>
            <p:sp>
              <p:nvSpPr>
                <p:cNvPr id="66" name="Oval 65">
                  <a:extLst>
                    <a:ext uri="{FF2B5EF4-FFF2-40B4-BE49-F238E27FC236}">
                      <a16:creationId xmlns:a16="http://schemas.microsoft.com/office/drawing/2014/main" id="{7C265275-B80E-3F12-41E9-34238382F3BB}"/>
                    </a:ext>
                  </a:extLst>
                </p:cNvPr>
                <p:cNvSpPr/>
                <p:nvPr/>
              </p:nvSpPr>
              <p:spPr>
                <a:xfrm>
                  <a:off x="3195085" y="2057961"/>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7" name="Oval 66">
                  <a:extLst>
                    <a:ext uri="{FF2B5EF4-FFF2-40B4-BE49-F238E27FC236}">
                      <a16:creationId xmlns:a16="http://schemas.microsoft.com/office/drawing/2014/main" id="{2145BB66-109A-3667-1A5D-5C9F86099447}"/>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8" name="Oval 67">
                  <a:extLst>
                    <a:ext uri="{FF2B5EF4-FFF2-40B4-BE49-F238E27FC236}">
                      <a16:creationId xmlns:a16="http://schemas.microsoft.com/office/drawing/2014/main" id="{D1C72B91-D3B2-E96C-8609-01BA6838BCDA}"/>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9" name="Oval 68">
                  <a:extLst>
                    <a:ext uri="{FF2B5EF4-FFF2-40B4-BE49-F238E27FC236}">
                      <a16:creationId xmlns:a16="http://schemas.microsoft.com/office/drawing/2014/main" id="{89BD0042-A88D-2344-9198-B152310A5E24}"/>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71" name="Straight Arrow Connector 70">
                  <a:extLst>
                    <a:ext uri="{FF2B5EF4-FFF2-40B4-BE49-F238E27FC236}">
                      <a16:creationId xmlns:a16="http://schemas.microsoft.com/office/drawing/2014/main" id="{174A50E9-D8F1-B875-FCE7-E004B787A927}"/>
                    </a:ext>
                  </a:extLst>
                </p:cNvPr>
                <p:cNvCxnSpPr>
                  <a:cxnSpLocks/>
                  <a:stCxn id="68" idx="5"/>
                  <a:endCxn id="69" idx="0"/>
                </p:cNvCxnSpPr>
                <p:nvPr/>
              </p:nvCxnSpPr>
              <p:spPr>
                <a:xfrm>
                  <a:off x="3383454" y="2122543"/>
                  <a:ext cx="100081"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D7380589-965A-C8AD-C949-9A0B2FE39DC7}"/>
                    </a:ext>
                  </a:extLst>
                </p:cNvPr>
                <p:cNvCxnSpPr>
                  <a:cxnSpLocks/>
                  <a:stCxn id="68" idx="3"/>
                </p:cNvCxnSpPr>
                <p:nvPr/>
              </p:nvCxnSpPr>
              <p:spPr>
                <a:xfrm flipH="1">
                  <a:off x="3270441" y="2122543"/>
                  <a:ext cx="87149"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10FCF4A2-F901-3DDE-2908-C15255847840}"/>
                  </a:ext>
                </a:extLst>
              </p:cNvPr>
              <p:cNvGrpSpPr/>
              <p:nvPr/>
            </p:nvGrpSpPr>
            <p:grpSpPr>
              <a:xfrm>
                <a:off x="3677143" y="3977148"/>
                <a:ext cx="246496" cy="256646"/>
                <a:chOff x="3255327" y="2091323"/>
                <a:chExt cx="246496" cy="256646"/>
              </a:xfrm>
            </p:grpSpPr>
            <p:sp>
              <p:nvSpPr>
                <p:cNvPr id="61" name="Oval 60">
                  <a:extLst>
                    <a:ext uri="{FF2B5EF4-FFF2-40B4-BE49-F238E27FC236}">
                      <a16:creationId xmlns:a16="http://schemas.microsoft.com/office/drawing/2014/main" id="{B54607F9-EB13-A96B-3733-296D5F416A78}"/>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2" name="Oval 61">
                  <a:extLst>
                    <a:ext uri="{FF2B5EF4-FFF2-40B4-BE49-F238E27FC236}">
                      <a16:creationId xmlns:a16="http://schemas.microsoft.com/office/drawing/2014/main" id="{1E37F29B-382A-9150-5269-10B5BB507F64}"/>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Oval 62">
                  <a:extLst>
                    <a:ext uri="{FF2B5EF4-FFF2-40B4-BE49-F238E27FC236}">
                      <a16:creationId xmlns:a16="http://schemas.microsoft.com/office/drawing/2014/main" id="{096B95C2-D3BE-5BFA-0A1C-27429F8CA63D}"/>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4" name="Straight Arrow Connector 63">
                  <a:extLst>
                    <a:ext uri="{FF2B5EF4-FFF2-40B4-BE49-F238E27FC236}">
                      <a16:creationId xmlns:a16="http://schemas.microsoft.com/office/drawing/2014/main" id="{CBEDE5C6-3857-8C3A-B0B2-19A0B0563F93}"/>
                    </a:ext>
                  </a:extLst>
                </p:cNvPr>
                <p:cNvCxnSpPr>
                  <a:cxnSpLocks/>
                  <a:stCxn id="62" idx="5"/>
                </p:cNvCxnSpPr>
                <p:nvPr/>
              </p:nvCxnSpPr>
              <p:spPr>
                <a:xfrm>
                  <a:off x="3383454" y="2122543"/>
                  <a:ext cx="96863"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ADD19F29-4B21-CD16-6949-00B7989BA063}"/>
                    </a:ext>
                  </a:extLst>
                </p:cNvPr>
                <p:cNvCxnSpPr>
                  <a:cxnSpLocks/>
                  <a:stCxn id="62" idx="3"/>
                  <a:endCxn id="61" idx="0"/>
                </p:cNvCxnSpPr>
                <p:nvPr/>
              </p:nvCxnSpPr>
              <p:spPr>
                <a:xfrm flipH="1">
                  <a:off x="3273615" y="2122543"/>
                  <a:ext cx="83975"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54" name="Oval 53">
                <a:extLst>
                  <a:ext uri="{FF2B5EF4-FFF2-40B4-BE49-F238E27FC236}">
                    <a16:creationId xmlns:a16="http://schemas.microsoft.com/office/drawing/2014/main" id="{F05D9D07-7FD9-57FE-E128-9F53E9541B4C}"/>
                  </a:ext>
                </a:extLst>
              </p:cNvPr>
              <p:cNvSpPr/>
              <p:nvPr/>
            </p:nvSpPr>
            <p:spPr>
              <a:xfrm>
                <a:off x="2760332" y="434849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Oval 54">
                <a:extLst>
                  <a:ext uri="{FF2B5EF4-FFF2-40B4-BE49-F238E27FC236}">
                    <a16:creationId xmlns:a16="http://schemas.microsoft.com/office/drawing/2014/main" id="{81AA019B-D928-54C6-CC26-5B7FC7D305BA}"/>
                  </a:ext>
                </a:extLst>
              </p:cNvPr>
              <p:cNvSpPr/>
              <p:nvPr/>
            </p:nvSpPr>
            <p:spPr>
              <a:xfrm>
                <a:off x="2846201" y="434849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Oval 55">
                <a:extLst>
                  <a:ext uri="{FF2B5EF4-FFF2-40B4-BE49-F238E27FC236}">
                    <a16:creationId xmlns:a16="http://schemas.microsoft.com/office/drawing/2014/main" id="{01744524-3AB0-795C-EEB5-2F35D79E9F1E}"/>
                  </a:ext>
                </a:extLst>
              </p:cNvPr>
              <p:cNvSpPr/>
              <p:nvPr/>
            </p:nvSpPr>
            <p:spPr>
              <a:xfrm>
                <a:off x="2716800" y="3885698"/>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Oval 56">
                <a:extLst>
                  <a:ext uri="{FF2B5EF4-FFF2-40B4-BE49-F238E27FC236}">
                    <a16:creationId xmlns:a16="http://schemas.microsoft.com/office/drawing/2014/main" id="{005C2A3D-9438-8CF1-9463-8C666C34EDEF}"/>
                  </a:ext>
                </a:extLst>
              </p:cNvPr>
              <p:cNvSpPr/>
              <p:nvPr/>
            </p:nvSpPr>
            <p:spPr>
              <a:xfrm>
                <a:off x="2854250" y="389365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9" name="Oval 58">
                <a:extLst>
                  <a:ext uri="{FF2B5EF4-FFF2-40B4-BE49-F238E27FC236}">
                    <a16:creationId xmlns:a16="http://schemas.microsoft.com/office/drawing/2014/main" id="{C1568EE2-6380-4185-E823-0B8D20A3E53E}"/>
                  </a:ext>
                </a:extLst>
              </p:cNvPr>
              <p:cNvSpPr/>
              <p:nvPr/>
            </p:nvSpPr>
            <p:spPr>
              <a:xfrm>
                <a:off x="2787771" y="344409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3" name="Group 22">
              <a:extLst>
                <a:ext uri="{FF2B5EF4-FFF2-40B4-BE49-F238E27FC236}">
                  <a16:creationId xmlns:a16="http://schemas.microsoft.com/office/drawing/2014/main" id="{17E5C5AD-94EE-409C-92DD-66AB15F8D52B}"/>
                </a:ext>
              </a:extLst>
            </p:cNvPr>
            <p:cNvGrpSpPr/>
            <p:nvPr/>
          </p:nvGrpSpPr>
          <p:grpSpPr>
            <a:xfrm>
              <a:off x="2739654" y="3781125"/>
              <a:ext cx="747402" cy="132635"/>
              <a:chOff x="2879697" y="2486108"/>
              <a:chExt cx="747402" cy="132635"/>
            </a:xfrm>
          </p:grpSpPr>
          <p:sp>
            <p:nvSpPr>
              <p:cNvPr id="47" name="Freeform: Shape 46">
                <a:extLst>
                  <a:ext uri="{FF2B5EF4-FFF2-40B4-BE49-F238E27FC236}">
                    <a16:creationId xmlns:a16="http://schemas.microsoft.com/office/drawing/2014/main" id="{37E85C52-04D2-1A42-F1F8-0F3B7952EACC}"/>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E369C83B-E9E9-CC61-98B7-94EDB761A284}"/>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5" name="Group 24">
              <a:extLst>
                <a:ext uri="{FF2B5EF4-FFF2-40B4-BE49-F238E27FC236}">
                  <a16:creationId xmlns:a16="http://schemas.microsoft.com/office/drawing/2014/main" id="{1D80B152-31ED-05A9-18FB-AEBAD17E24EC}"/>
                </a:ext>
              </a:extLst>
            </p:cNvPr>
            <p:cNvGrpSpPr/>
            <p:nvPr/>
          </p:nvGrpSpPr>
          <p:grpSpPr>
            <a:xfrm>
              <a:off x="2738424" y="3909757"/>
              <a:ext cx="1063751" cy="94682"/>
              <a:chOff x="4768029" y="2603237"/>
              <a:chExt cx="1063751" cy="94682"/>
            </a:xfrm>
          </p:grpSpPr>
          <p:sp>
            <p:nvSpPr>
              <p:cNvPr id="45" name="Freeform: Shape 44">
                <a:extLst>
                  <a:ext uri="{FF2B5EF4-FFF2-40B4-BE49-F238E27FC236}">
                    <a16:creationId xmlns:a16="http://schemas.microsoft.com/office/drawing/2014/main" id="{57A7B9E9-B627-CBAB-C0D1-F56E38BFAB7A}"/>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 name="Freeform: Shape 45">
                <a:extLst>
                  <a:ext uri="{FF2B5EF4-FFF2-40B4-BE49-F238E27FC236}">
                    <a16:creationId xmlns:a16="http://schemas.microsoft.com/office/drawing/2014/main" id="{A87E6E5E-31B2-6325-FE02-F89A602AD5BF}"/>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6" name="Group 25">
              <a:extLst>
                <a:ext uri="{FF2B5EF4-FFF2-40B4-BE49-F238E27FC236}">
                  <a16:creationId xmlns:a16="http://schemas.microsoft.com/office/drawing/2014/main" id="{BFB7F359-DDE6-27B8-8A02-7851CB355AEA}"/>
                </a:ext>
              </a:extLst>
            </p:cNvPr>
            <p:cNvGrpSpPr/>
            <p:nvPr/>
          </p:nvGrpSpPr>
          <p:grpSpPr>
            <a:xfrm>
              <a:off x="2774116" y="4217804"/>
              <a:ext cx="1117197" cy="212678"/>
              <a:chOff x="2774116" y="4217804"/>
              <a:chExt cx="1117197" cy="212678"/>
            </a:xfrm>
          </p:grpSpPr>
          <p:sp>
            <p:nvSpPr>
              <p:cNvPr id="41" name="Freeform: Shape 40">
                <a:extLst>
                  <a:ext uri="{FF2B5EF4-FFF2-40B4-BE49-F238E27FC236}">
                    <a16:creationId xmlns:a16="http://schemas.microsoft.com/office/drawing/2014/main" id="{9F13B6C3-6F80-1ACC-888D-48A2EE144870}"/>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Freeform: Shape 41">
                <a:extLst>
                  <a:ext uri="{FF2B5EF4-FFF2-40B4-BE49-F238E27FC236}">
                    <a16:creationId xmlns:a16="http://schemas.microsoft.com/office/drawing/2014/main" id="{DBCC98F4-42F6-DE3A-6F2D-7CE2F090F5F7}"/>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 name="Freeform: Shape 43">
                <a:extLst>
                  <a:ext uri="{FF2B5EF4-FFF2-40B4-BE49-F238E27FC236}">
                    <a16:creationId xmlns:a16="http://schemas.microsoft.com/office/drawing/2014/main" id="{DB8B71D0-5D74-E89D-487D-28B621CE4E4B}"/>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7" name="Freeform: Shape 26">
              <a:extLst>
                <a:ext uri="{FF2B5EF4-FFF2-40B4-BE49-F238E27FC236}">
                  <a16:creationId xmlns:a16="http://schemas.microsoft.com/office/drawing/2014/main" id="{3CDB42DE-5D36-3549-73A7-F8A35EEC9D80}"/>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8" name="Group 27">
              <a:extLst>
                <a:ext uri="{FF2B5EF4-FFF2-40B4-BE49-F238E27FC236}">
                  <a16:creationId xmlns:a16="http://schemas.microsoft.com/office/drawing/2014/main" id="{8687A75F-BCD2-66B7-58AF-71F04C03B00C}"/>
                </a:ext>
              </a:extLst>
            </p:cNvPr>
            <p:cNvGrpSpPr/>
            <p:nvPr/>
          </p:nvGrpSpPr>
          <p:grpSpPr>
            <a:xfrm>
              <a:off x="3252473" y="3940274"/>
              <a:ext cx="239814" cy="404255"/>
              <a:chOff x="5541091" y="5149144"/>
              <a:chExt cx="239814" cy="404255"/>
            </a:xfrm>
          </p:grpSpPr>
          <p:sp>
            <p:nvSpPr>
              <p:cNvPr id="30" name="Oval 29">
                <a:extLst>
                  <a:ext uri="{FF2B5EF4-FFF2-40B4-BE49-F238E27FC236}">
                    <a16:creationId xmlns:a16="http://schemas.microsoft.com/office/drawing/2014/main" id="{6BBC721F-31FA-AC8E-F35A-401C27087A26}"/>
                  </a:ext>
                </a:extLst>
              </p:cNvPr>
              <p:cNvSpPr/>
              <p:nvPr/>
            </p:nvSpPr>
            <p:spPr>
              <a:xfrm>
                <a:off x="5541091" y="5149144"/>
                <a:ext cx="239814" cy="404255"/>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 name="Oval 30">
                <a:extLst>
                  <a:ext uri="{FF2B5EF4-FFF2-40B4-BE49-F238E27FC236}">
                    <a16:creationId xmlns:a16="http://schemas.microsoft.com/office/drawing/2014/main" id="{F2C8F167-EFF1-A714-FAD4-63439906C2D7}"/>
                  </a:ext>
                </a:extLst>
              </p:cNvPr>
              <p:cNvSpPr/>
              <p:nvPr/>
            </p:nvSpPr>
            <p:spPr>
              <a:xfrm>
                <a:off x="5647734" y="5208359"/>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 name="Oval 36">
                <a:extLst>
                  <a:ext uri="{FF2B5EF4-FFF2-40B4-BE49-F238E27FC236}">
                    <a16:creationId xmlns:a16="http://schemas.microsoft.com/office/drawing/2014/main" id="{AEC6CC78-51E0-B3C9-D955-CB161D99A208}"/>
                  </a:ext>
                </a:extLst>
              </p:cNvPr>
              <p:cNvSpPr/>
              <p:nvPr/>
            </p:nvSpPr>
            <p:spPr>
              <a:xfrm>
                <a:off x="5651406" y="5464551"/>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Freeform: Shape 38">
                <a:extLst>
                  <a:ext uri="{FF2B5EF4-FFF2-40B4-BE49-F238E27FC236}">
                    <a16:creationId xmlns:a16="http://schemas.microsoft.com/office/drawing/2014/main" id="{A476F61E-4303-CB4F-0B86-A00527269EEF}"/>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Freeform: Shape 39">
                <a:extLst>
                  <a:ext uri="{FF2B5EF4-FFF2-40B4-BE49-F238E27FC236}">
                    <a16:creationId xmlns:a16="http://schemas.microsoft.com/office/drawing/2014/main" id="{C682436C-D1FA-B950-3764-228F75DEB21B}"/>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9" name="Oval 28">
              <a:extLst>
                <a:ext uri="{FF2B5EF4-FFF2-40B4-BE49-F238E27FC236}">
                  <a16:creationId xmlns:a16="http://schemas.microsoft.com/office/drawing/2014/main" id="{62D87A88-26B8-A5D6-8929-E64F57A278F3}"/>
                </a:ext>
              </a:extLst>
            </p:cNvPr>
            <p:cNvSpPr/>
            <p:nvPr/>
          </p:nvSpPr>
          <p:spPr>
            <a:xfrm>
              <a:off x="3615543" y="3949386"/>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75" name="Group 74">
            <a:extLst>
              <a:ext uri="{FF2B5EF4-FFF2-40B4-BE49-F238E27FC236}">
                <a16:creationId xmlns:a16="http://schemas.microsoft.com/office/drawing/2014/main" id="{796CA9D7-2E49-EB0B-A72F-01D668AE9D3C}"/>
              </a:ext>
            </a:extLst>
          </p:cNvPr>
          <p:cNvGrpSpPr/>
          <p:nvPr/>
        </p:nvGrpSpPr>
        <p:grpSpPr>
          <a:xfrm>
            <a:off x="4040350" y="1972934"/>
            <a:ext cx="1424277" cy="1079520"/>
            <a:chOff x="2542140" y="3416344"/>
            <a:chExt cx="1424277" cy="1079520"/>
          </a:xfrm>
        </p:grpSpPr>
        <p:grpSp>
          <p:nvGrpSpPr>
            <p:cNvPr id="82" name="Group 81">
              <a:extLst>
                <a:ext uri="{FF2B5EF4-FFF2-40B4-BE49-F238E27FC236}">
                  <a16:creationId xmlns:a16="http://schemas.microsoft.com/office/drawing/2014/main" id="{80B3E44E-71D5-D86C-E0D2-70AB01E555C9}"/>
                </a:ext>
              </a:extLst>
            </p:cNvPr>
            <p:cNvGrpSpPr/>
            <p:nvPr/>
          </p:nvGrpSpPr>
          <p:grpSpPr>
            <a:xfrm>
              <a:off x="2542140" y="3416344"/>
              <a:ext cx="1381499" cy="1079520"/>
              <a:chOff x="2542140" y="3416344"/>
              <a:chExt cx="1381499" cy="1079520"/>
            </a:xfrm>
          </p:grpSpPr>
          <p:sp>
            <p:nvSpPr>
              <p:cNvPr id="154" name="Oval 153">
                <a:extLst>
                  <a:ext uri="{FF2B5EF4-FFF2-40B4-BE49-F238E27FC236}">
                    <a16:creationId xmlns:a16="http://schemas.microsoft.com/office/drawing/2014/main" id="{68C2A513-BB63-1E63-FAC6-0DCA8166344D}"/>
                  </a:ext>
                </a:extLst>
              </p:cNvPr>
              <p:cNvSpPr/>
              <p:nvPr/>
            </p:nvSpPr>
            <p:spPr>
              <a:xfrm>
                <a:off x="2542140" y="3416344"/>
                <a:ext cx="547425" cy="107952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55" name="Group 154">
                <a:extLst>
                  <a:ext uri="{FF2B5EF4-FFF2-40B4-BE49-F238E27FC236}">
                    <a16:creationId xmlns:a16="http://schemas.microsoft.com/office/drawing/2014/main" id="{F3507D90-E66A-D07F-C693-9F092396391D}"/>
                  </a:ext>
                </a:extLst>
              </p:cNvPr>
              <p:cNvGrpSpPr/>
              <p:nvPr/>
            </p:nvGrpSpPr>
            <p:grpSpPr>
              <a:xfrm>
                <a:off x="3208807" y="3507597"/>
                <a:ext cx="350874" cy="360389"/>
                <a:chOff x="3195085" y="2057961"/>
                <a:chExt cx="350874" cy="360389"/>
              </a:xfrm>
            </p:grpSpPr>
            <p:sp>
              <p:nvSpPr>
                <p:cNvPr id="167" name="Oval 166">
                  <a:extLst>
                    <a:ext uri="{FF2B5EF4-FFF2-40B4-BE49-F238E27FC236}">
                      <a16:creationId xmlns:a16="http://schemas.microsoft.com/office/drawing/2014/main" id="{79347CF4-03BC-A38A-73A0-3147267FDC5B}"/>
                    </a:ext>
                  </a:extLst>
                </p:cNvPr>
                <p:cNvSpPr/>
                <p:nvPr/>
              </p:nvSpPr>
              <p:spPr>
                <a:xfrm>
                  <a:off x="3195085" y="2057961"/>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8" name="Oval 167">
                  <a:extLst>
                    <a:ext uri="{FF2B5EF4-FFF2-40B4-BE49-F238E27FC236}">
                      <a16:creationId xmlns:a16="http://schemas.microsoft.com/office/drawing/2014/main" id="{B5AB278C-6E3C-D890-E7D2-D6BF83348083}"/>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9" name="Oval 168">
                  <a:extLst>
                    <a:ext uri="{FF2B5EF4-FFF2-40B4-BE49-F238E27FC236}">
                      <a16:creationId xmlns:a16="http://schemas.microsoft.com/office/drawing/2014/main" id="{8FA8D220-1FC2-267C-E3DB-5C65C7D77B37}"/>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0" name="Oval 169">
                  <a:extLst>
                    <a:ext uri="{FF2B5EF4-FFF2-40B4-BE49-F238E27FC236}">
                      <a16:creationId xmlns:a16="http://schemas.microsoft.com/office/drawing/2014/main" id="{101007E1-6DBB-FBAE-9A83-432F1222CEFE}"/>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71" name="Straight Arrow Connector 170">
                  <a:extLst>
                    <a:ext uri="{FF2B5EF4-FFF2-40B4-BE49-F238E27FC236}">
                      <a16:creationId xmlns:a16="http://schemas.microsoft.com/office/drawing/2014/main" id="{9366FC3B-E744-B1A5-9057-E6EF39F1C37F}"/>
                    </a:ext>
                  </a:extLst>
                </p:cNvPr>
                <p:cNvCxnSpPr>
                  <a:cxnSpLocks/>
                  <a:stCxn id="169" idx="5"/>
                  <a:endCxn id="170" idx="0"/>
                </p:cNvCxnSpPr>
                <p:nvPr/>
              </p:nvCxnSpPr>
              <p:spPr>
                <a:xfrm>
                  <a:off x="3383454" y="2122543"/>
                  <a:ext cx="100081"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72" name="Straight Arrow Connector 171">
                  <a:extLst>
                    <a:ext uri="{FF2B5EF4-FFF2-40B4-BE49-F238E27FC236}">
                      <a16:creationId xmlns:a16="http://schemas.microsoft.com/office/drawing/2014/main" id="{060C061C-57BC-9086-66DF-37535E32CFBA}"/>
                    </a:ext>
                  </a:extLst>
                </p:cNvPr>
                <p:cNvCxnSpPr>
                  <a:cxnSpLocks/>
                  <a:stCxn id="169" idx="3"/>
                </p:cNvCxnSpPr>
                <p:nvPr/>
              </p:nvCxnSpPr>
              <p:spPr>
                <a:xfrm flipH="1">
                  <a:off x="3270441" y="2122543"/>
                  <a:ext cx="87149"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156" name="Group 155">
                <a:extLst>
                  <a:ext uri="{FF2B5EF4-FFF2-40B4-BE49-F238E27FC236}">
                    <a16:creationId xmlns:a16="http://schemas.microsoft.com/office/drawing/2014/main" id="{BE4DF2BE-1915-7338-F7A2-7B7214D75A7B}"/>
                  </a:ext>
                </a:extLst>
              </p:cNvPr>
              <p:cNvGrpSpPr/>
              <p:nvPr/>
            </p:nvGrpSpPr>
            <p:grpSpPr>
              <a:xfrm>
                <a:off x="3677143" y="3977148"/>
                <a:ext cx="246496" cy="256646"/>
                <a:chOff x="3255327" y="2091323"/>
                <a:chExt cx="246496" cy="256646"/>
              </a:xfrm>
            </p:grpSpPr>
            <p:sp>
              <p:nvSpPr>
                <p:cNvPr id="162" name="Oval 161">
                  <a:extLst>
                    <a:ext uri="{FF2B5EF4-FFF2-40B4-BE49-F238E27FC236}">
                      <a16:creationId xmlns:a16="http://schemas.microsoft.com/office/drawing/2014/main" id="{BBF4F7FD-2B2B-260F-AAD1-38215B56CF53}"/>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3" name="Oval 162">
                  <a:extLst>
                    <a:ext uri="{FF2B5EF4-FFF2-40B4-BE49-F238E27FC236}">
                      <a16:creationId xmlns:a16="http://schemas.microsoft.com/office/drawing/2014/main" id="{3C39F99D-94FC-03CD-DF7C-1FDD0776809D}"/>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4" name="Oval 163">
                  <a:extLst>
                    <a:ext uri="{FF2B5EF4-FFF2-40B4-BE49-F238E27FC236}">
                      <a16:creationId xmlns:a16="http://schemas.microsoft.com/office/drawing/2014/main" id="{7AD5EBEE-28CB-DCBD-C547-B34673AFB53D}"/>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65" name="Straight Arrow Connector 164">
                  <a:extLst>
                    <a:ext uri="{FF2B5EF4-FFF2-40B4-BE49-F238E27FC236}">
                      <a16:creationId xmlns:a16="http://schemas.microsoft.com/office/drawing/2014/main" id="{3453485C-500E-417B-5796-6789716EE5FD}"/>
                    </a:ext>
                  </a:extLst>
                </p:cNvPr>
                <p:cNvCxnSpPr>
                  <a:cxnSpLocks/>
                  <a:stCxn id="163" idx="5"/>
                </p:cNvCxnSpPr>
                <p:nvPr/>
              </p:nvCxnSpPr>
              <p:spPr>
                <a:xfrm>
                  <a:off x="3383454" y="2122543"/>
                  <a:ext cx="96863"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66" name="Straight Arrow Connector 165">
                  <a:extLst>
                    <a:ext uri="{FF2B5EF4-FFF2-40B4-BE49-F238E27FC236}">
                      <a16:creationId xmlns:a16="http://schemas.microsoft.com/office/drawing/2014/main" id="{A4775180-BE61-5F03-15BB-F9F841CF05CD}"/>
                    </a:ext>
                  </a:extLst>
                </p:cNvPr>
                <p:cNvCxnSpPr>
                  <a:cxnSpLocks/>
                  <a:stCxn id="163" idx="3"/>
                  <a:endCxn id="162" idx="0"/>
                </p:cNvCxnSpPr>
                <p:nvPr/>
              </p:nvCxnSpPr>
              <p:spPr>
                <a:xfrm flipH="1">
                  <a:off x="3273615" y="2122543"/>
                  <a:ext cx="83975"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57" name="Oval 156">
                <a:extLst>
                  <a:ext uri="{FF2B5EF4-FFF2-40B4-BE49-F238E27FC236}">
                    <a16:creationId xmlns:a16="http://schemas.microsoft.com/office/drawing/2014/main" id="{0C7B6A27-1314-78BF-9FD7-450E6D4C59AC}"/>
                  </a:ext>
                </a:extLst>
              </p:cNvPr>
              <p:cNvSpPr/>
              <p:nvPr/>
            </p:nvSpPr>
            <p:spPr>
              <a:xfrm>
                <a:off x="2760332" y="434849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8" name="Oval 157">
                <a:extLst>
                  <a:ext uri="{FF2B5EF4-FFF2-40B4-BE49-F238E27FC236}">
                    <a16:creationId xmlns:a16="http://schemas.microsoft.com/office/drawing/2014/main" id="{06CA8FD1-4D48-495B-E87C-ECE04C317F43}"/>
                  </a:ext>
                </a:extLst>
              </p:cNvPr>
              <p:cNvSpPr/>
              <p:nvPr/>
            </p:nvSpPr>
            <p:spPr>
              <a:xfrm>
                <a:off x="2846201" y="434849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9" name="Oval 158">
                <a:extLst>
                  <a:ext uri="{FF2B5EF4-FFF2-40B4-BE49-F238E27FC236}">
                    <a16:creationId xmlns:a16="http://schemas.microsoft.com/office/drawing/2014/main" id="{F3BECDBF-3430-88EC-44B0-0DBCD0EEF947}"/>
                  </a:ext>
                </a:extLst>
              </p:cNvPr>
              <p:cNvSpPr/>
              <p:nvPr/>
            </p:nvSpPr>
            <p:spPr>
              <a:xfrm>
                <a:off x="2716800" y="3885698"/>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0" name="Oval 159">
                <a:extLst>
                  <a:ext uri="{FF2B5EF4-FFF2-40B4-BE49-F238E27FC236}">
                    <a16:creationId xmlns:a16="http://schemas.microsoft.com/office/drawing/2014/main" id="{3F032EC2-C6FF-3FD4-8F7E-DEA2066D152F}"/>
                  </a:ext>
                </a:extLst>
              </p:cNvPr>
              <p:cNvSpPr/>
              <p:nvPr/>
            </p:nvSpPr>
            <p:spPr>
              <a:xfrm>
                <a:off x="2854250" y="389365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1" name="Oval 160">
                <a:extLst>
                  <a:ext uri="{FF2B5EF4-FFF2-40B4-BE49-F238E27FC236}">
                    <a16:creationId xmlns:a16="http://schemas.microsoft.com/office/drawing/2014/main" id="{7BE0708C-392C-A3C5-8BF0-462A97BD9A03}"/>
                  </a:ext>
                </a:extLst>
              </p:cNvPr>
              <p:cNvSpPr/>
              <p:nvPr/>
            </p:nvSpPr>
            <p:spPr>
              <a:xfrm>
                <a:off x="2787771" y="344409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36" name="Group 135">
              <a:extLst>
                <a:ext uri="{FF2B5EF4-FFF2-40B4-BE49-F238E27FC236}">
                  <a16:creationId xmlns:a16="http://schemas.microsoft.com/office/drawing/2014/main" id="{D2C26EE0-1AF7-018D-53AC-6E9206DCF42C}"/>
                </a:ext>
              </a:extLst>
            </p:cNvPr>
            <p:cNvGrpSpPr/>
            <p:nvPr/>
          </p:nvGrpSpPr>
          <p:grpSpPr>
            <a:xfrm>
              <a:off x="2739654" y="3781125"/>
              <a:ext cx="747402" cy="132635"/>
              <a:chOff x="2879697" y="2486108"/>
              <a:chExt cx="747402" cy="132635"/>
            </a:xfrm>
          </p:grpSpPr>
          <p:sp>
            <p:nvSpPr>
              <p:cNvPr id="152" name="Freeform: Shape 151">
                <a:extLst>
                  <a:ext uri="{FF2B5EF4-FFF2-40B4-BE49-F238E27FC236}">
                    <a16:creationId xmlns:a16="http://schemas.microsoft.com/office/drawing/2014/main" id="{3A29DBD4-D8F2-2E9C-CF7F-4F5E3B7C0770}"/>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3" name="Freeform: Shape 152">
                <a:extLst>
                  <a:ext uri="{FF2B5EF4-FFF2-40B4-BE49-F238E27FC236}">
                    <a16:creationId xmlns:a16="http://schemas.microsoft.com/office/drawing/2014/main" id="{910CB394-8114-4352-3221-9802DC646414}"/>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37" name="Group 136">
              <a:extLst>
                <a:ext uri="{FF2B5EF4-FFF2-40B4-BE49-F238E27FC236}">
                  <a16:creationId xmlns:a16="http://schemas.microsoft.com/office/drawing/2014/main" id="{3C6CDA88-9C58-1BB7-C342-64E594F12898}"/>
                </a:ext>
              </a:extLst>
            </p:cNvPr>
            <p:cNvGrpSpPr/>
            <p:nvPr/>
          </p:nvGrpSpPr>
          <p:grpSpPr>
            <a:xfrm>
              <a:off x="2738424" y="3909757"/>
              <a:ext cx="1063751" cy="94682"/>
              <a:chOff x="4768029" y="2603237"/>
              <a:chExt cx="1063751" cy="94682"/>
            </a:xfrm>
          </p:grpSpPr>
          <p:sp>
            <p:nvSpPr>
              <p:cNvPr id="150" name="Freeform: Shape 149">
                <a:extLst>
                  <a:ext uri="{FF2B5EF4-FFF2-40B4-BE49-F238E27FC236}">
                    <a16:creationId xmlns:a16="http://schemas.microsoft.com/office/drawing/2014/main" id="{07619693-A770-C0E7-2957-EB1A53726FE1}"/>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1" name="Freeform: Shape 150">
                <a:extLst>
                  <a:ext uri="{FF2B5EF4-FFF2-40B4-BE49-F238E27FC236}">
                    <a16:creationId xmlns:a16="http://schemas.microsoft.com/office/drawing/2014/main" id="{901ED14C-322F-F03C-12BA-BD5AC65BE645}"/>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38" name="Group 137">
              <a:extLst>
                <a:ext uri="{FF2B5EF4-FFF2-40B4-BE49-F238E27FC236}">
                  <a16:creationId xmlns:a16="http://schemas.microsoft.com/office/drawing/2014/main" id="{2FF7D584-3175-2DB8-C39D-D5A7885C501A}"/>
                </a:ext>
              </a:extLst>
            </p:cNvPr>
            <p:cNvGrpSpPr/>
            <p:nvPr/>
          </p:nvGrpSpPr>
          <p:grpSpPr>
            <a:xfrm>
              <a:off x="2774116" y="4217804"/>
              <a:ext cx="1117197" cy="212678"/>
              <a:chOff x="2774116" y="4217804"/>
              <a:chExt cx="1117197" cy="212678"/>
            </a:xfrm>
          </p:grpSpPr>
          <p:sp>
            <p:nvSpPr>
              <p:cNvPr id="147" name="Freeform: Shape 146">
                <a:extLst>
                  <a:ext uri="{FF2B5EF4-FFF2-40B4-BE49-F238E27FC236}">
                    <a16:creationId xmlns:a16="http://schemas.microsoft.com/office/drawing/2014/main" id="{2516ED71-E8DD-25C6-4D9A-2BD15E23EADF}"/>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8" name="Freeform: Shape 147">
                <a:extLst>
                  <a:ext uri="{FF2B5EF4-FFF2-40B4-BE49-F238E27FC236}">
                    <a16:creationId xmlns:a16="http://schemas.microsoft.com/office/drawing/2014/main" id="{E3C847CD-D71D-B9A9-39B1-DA7D905FD1AB}"/>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9" name="Freeform: Shape 148">
                <a:extLst>
                  <a:ext uri="{FF2B5EF4-FFF2-40B4-BE49-F238E27FC236}">
                    <a16:creationId xmlns:a16="http://schemas.microsoft.com/office/drawing/2014/main" id="{CF4E7273-2068-5826-54CD-8FFC9D611F92}"/>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39" name="Freeform: Shape 138">
              <a:extLst>
                <a:ext uri="{FF2B5EF4-FFF2-40B4-BE49-F238E27FC236}">
                  <a16:creationId xmlns:a16="http://schemas.microsoft.com/office/drawing/2014/main" id="{C4C9230F-3F17-7362-DAD9-EB879D9221EC}"/>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40" name="Group 139">
              <a:extLst>
                <a:ext uri="{FF2B5EF4-FFF2-40B4-BE49-F238E27FC236}">
                  <a16:creationId xmlns:a16="http://schemas.microsoft.com/office/drawing/2014/main" id="{735F6FD0-E970-EFF7-9472-5F916F0874A6}"/>
                </a:ext>
              </a:extLst>
            </p:cNvPr>
            <p:cNvGrpSpPr/>
            <p:nvPr/>
          </p:nvGrpSpPr>
          <p:grpSpPr>
            <a:xfrm>
              <a:off x="3252473" y="3940274"/>
              <a:ext cx="239814" cy="404255"/>
              <a:chOff x="5541091" y="5149144"/>
              <a:chExt cx="239814" cy="404255"/>
            </a:xfrm>
          </p:grpSpPr>
          <p:sp>
            <p:nvSpPr>
              <p:cNvPr id="142" name="Oval 141">
                <a:extLst>
                  <a:ext uri="{FF2B5EF4-FFF2-40B4-BE49-F238E27FC236}">
                    <a16:creationId xmlns:a16="http://schemas.microsoft.com/office/drawing/2014/main" id="{80D230C1-200C-55E8-D97D-565149615FF5}"/>
                  </a:ext>
                </a:extLst>
              </p:cNvPr>
              <p:cNvSpPr/>
              <p:nvPr/>
            </p:nvSpPr>
            <p:spPr>
              <a:xfrm>
                <a:off x="5541091" y="5149144"/>
                <a:ext cx="239814" cy="404255"/>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3" name="Oval 142">
                <a:extLst>
                  <a:ext uri="{FF2B5EF4-FFF2-40B4-BE49-F238E27FC236}">
                    <a16:creationId xmlns:a16="http://schemas.microsoft.com/office/drawing/2014/main" id="{B9C17DB6-F58E-9F6A-9559-42D27ABC37A9}"/>
                  </a:ext>
                </a:extLst>
              </p:cNvPr>
              <p:cNvSpPr/>
              <p:nvPr/>
            </p:nvSpPr>
            <p:spPr>
              <a:xfrm>
                <a:off x="5647734" y="5208359"/>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4" name="Oval 143">
                <a:extLst>
                  <a:ext uri="{FF2B5EF4-FFF2-40B4-BE49-F238E27FC236}">
                    <a16:creationId xmlns:a16="http://schemas.microsoft.com/office/drawing/2014/main" id="{904996F4-C34E-B06D-22C5-C8196871DE7B}"/>
                  </a:ext>
                </a:extLst>
              </p:cNvPr>
              <p:cNvSpPr/>
              <p:nvPr/>
            </p:nvSpPr>
            <p:spPr>
              <a:xfrm>
                <a:off x="5651406" y="5464551"/>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5" name="Freeform: Shape 144">
                <a:extLst>
                  <a:ext uri="{FF2B5EF4-FFF2-40B4-BE49-F238E27FC236}">
                    <a16:creationId xmlns:a16="http://schemas.microsoft.com/office/drawing/2014/main" id="{B50E5579-4EFC-90E9-DC41-5627028AAC62}"/>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6" name="Freeform: Shape 145">
                <a:extLst>
                  <a:ext uri="{FF2B5EF4-FFF2-40B4-BE49-F238E27FC236}">
                    <a16:creationId xmlns:a16="http://schemas.microsoft.com/office/drawing/2014/main" id="{CBCF4A86-9446-5B04-75DE-67B25ABB1C9D}"/>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41" name="Oval 140">
              <a:extLst>
                <a:ext uri="{FF2B5EF4-FFF2-40B4-BE49-F238E27FC236}">
                  <a16:creationId xmlns:a16="http://schemas.microsoft.com/office/drawing/2014/main" id="{15BDA40F-2623-D80B-E0B6-427686992B61}"/>
                </a:ext>
              </a:extLst>
            </p:cNvPr>
            <p:cNvSpPr/>
            <p:nvPr/>
          </p:nvSpPr>
          <p:spPr>
            <a:xfrm>
              <a:off x="3615543" y="3949386"/>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73" name="TextBox 172">
            <a:extLst>
              <a:ext uri="{FF2B5EF4-FFF2-40B4-BE49-F238E27FC236}">
                <a16:creationId xmlns:a16="http://schemas.microsoft.com/office/drawing/2014/main" id="{9EE8F74A-7028-DF8F-0CC8-A2054FBB5E79}"/>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174" name="TextBox 173">
            <a:extLst>
              <a:ext uri="{FF2B5EF4-FFF2-40B4-BE49-F238E27FC236}">
                <a16:creationId xmlns:a16="http://schemas.microsoft.com/office/drawing/2014/main" id="{E8954C96-0B52-65ED-A36D-557352743DE7}"/>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175" name="TextBox 174">
            <a:extLst>
              <a:ext uri="{FF2B5EF4-FFF2-40B4-BE49-F238E27FC236}">
                <a16:creationId xmlns:a16="http://schemas.microsoft.com/office/drawing/2014/main" id="{742482C0-E868-EB97-4B94-09F3BDD006BA}"/>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76" name="Straight Arrow Connector 175">
            <a:extLst>
              <a:ext uri="{FF2B5EF4-FFF2-40B4-BE49-F238E27FC236}">
                <a16:creationId xmlns:a16="http://schemas.microsoft.com/office/drawing/2014/main" id="{6B9C5014-DBC3-7D6E-FFD5-52095A98EB9C}"/>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77" name="Straight Arrow Connector 176">
            <a:extLst>
              <a:ext uri="{FF2B5EF4-FFF2-40B4-BE49-F238E27FC236}">
                <a16:creationId xmlns:a16="http://schemas.microsoft.com/office/drawing/2014/main" id="{F582D42A-DC5A-D1ED-2761-B7C225D06B74}"/>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178" name="Straight Arrow Connector 177">
            <a:extLst>
              <a:ext uri="{FF2B5EF4-FFF2-40B4-BE49-F238E27FC236}">
                <a16:creationId xmlns:a16="http://schemas.microsoft.com/office/drawing/2014/main" id="{CBCCD153-9B88-51FE-D08C-1CBC801D3E64}"/>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 name="Title 1">
                <a:extLst>
                  <a:ext uri="{FF2B5EF4-FFF2-40B4-BE49-F238E27FC236}">
                    <a16:creationId xmlns:a16="http://schemas.microsoft.com/office/drawing/2014/main" id="{09C9F49D-FA7D-2687-DC85-A81416B3ACF9}"/>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 name="Title 1">
                <a:extLst>
                  <a:ext uri="{FF2B5EF4-FFF2-40B4-BE49-F238E27FC236}">
                    <a16:creationId xmlns:a16="http://schemas.microsoft.com/office/drawing/2014/main" id="{09C9F49D-FA7D-2687-DC85-A81416B3ACF9}"/>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2D203137-F364-2C55-438E-DC8FD7D046DE}"/>
              </a:ext>
            </a:extLst>
          </p:cNvPr>
          <p:cNvSpPr>
            <a:spLocks noGrp="1"/>
          </p:cNvSpPr>
          <p:nvPr>
            <p:ph type="sldNum" sz="quarter" idx="12"/>
          </p:nvPr>
        </p:nvSpPr>
        <p:spPr/>
        <p:txBody>
          <a:bodyPr/>
          <a:lstStyle/>
          <a:p>
            <a:fld id="{F554FE33-57BC-AC46-850E-1C1298FC3260}" type="slidenum">
              <a:rPr lang="en-US" smtClean="0"/>
              <a:t>45</a:t>
            </a:fld>
            <a:endParaRPr lang="en-US"/>
          </a:p>
        </p:txBody>
      </p:sp>
    </p:spTree>
    <p:extLst>
      <p:ext uri="{BB962C8B-B14F-4D97-AF65-F5344CB8AC3E}">
        <p14:creationId xmlns:p14="http://schemas.microsoft.com/office/powerpoint/2010/main" val="3697775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mph" presetSubtype="1" nodeType="clickEffect">
                                  <p:stCondLst>
                                    <p:cond delay="0"/>
                                  </p:stCondLst>
                                  <p:childTnLst>
                                    <p:set>
                                      <p:cBhvr>
                                        <p:cTn id="6" dur="indefinite"/>
                                        <p:tgtEl>
                                          <p:spTgt spid="6"/>
                                        </p:tgtEl>
                                        <p:attrNameLst>
                                          <p:attrName>stroke.color</p:attrName>
                                        </p:attrNameLst>
                                      </p:cBhvr>
                                      <p:to>
                                        <p:clrVal>
                                          <a:schemeClr val="tx1"/>
                                        </p:clrVal>
                                      </p:to>
                                    </p:set>
                                    <p:set>
                                      <p:cBhvr>
                                        <p:cTn id="7" dur="indefinite"/>
                                        <p:tgtEl>
                                          <p:spTgt spid="6"/>
                                        </p:tgtEl>
                                        <p:attrNameLst>
                                          <p:attrName>stroke.on</p:attrName>
                                        </p:attrNameLst>
                                      </p:cBhvr>
                                      <p:to>
                                        <p:strVal val="true"/>
                                      </p:to>
                                    </p:set>
                                  </p:childTnLst>
                                </p:cTn>
                              </p:par>
                              <p:par>
                                <p:cTn id="8" presetID="9" presetClass="exit" presetSubtype="0" fill="hold" grpId="0"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par>
                                <p:cTn id="11" presetID="9" presetClass="exit" presetSubtype="0" fill="hold" grpId="0" nodeType="withEffect">
                                  <p:stCondLst>
                                    <p:cond delay="0"/>
                                  </p:stCondLst>
                                  <p:childTnLst>
                                    <p:animEffect transition="out" filter="dissolve">
                                      <p:cBhvr>
                                        <p:cTn id="12" dur="500"/>
                                        <p:tgtEl>
                                          <p:spTgt spid="15"/>
                                        </p:tgtEl>
                                      </p:cBhvr>
                                    </p:animEffect>
                                    <p:set>
                                      <p:cBhvr>
                                        <p:cTn id="13" dur="1" fill="hold">
                                          <p:stCondLst>
                                            <p:cond delay="499"/>
                                          </p:stCondLst>
                                        </p:cTn>
                                        <p:tgtEl>
                                          <p:spTgt spid="15"/>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dissolve">
                                      <p:cBhvr>
                                        <p:cTn id="18" dur="500"/>
                                        <p:tgtEl>
                                          <p:spTgt spid="21"/>
                                        </p:tgtEl>
                                      </p:cBhvr>
                                    </p:animEffect>
                                  </p:childTnLst>
                                </p:cTn>
                              </p:par>
                              <p:par>
                                <p:cTn id="19" presetID="9" presetClass="entr" presetSubtype="0" fill="hold" nodeType="with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dissolve">
                                      <p:cBhvr>
                                        <p:cTn id="21"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5" grpId="0" animBg="1"/>
    </p:bldLst>
  </p:timing>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913ACFC2-AACB-7F9A-D2E9-B085BCCEEBE0}"/>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273EC492-7531-56A9-8065-7FF5BCD081D0}"/>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14" idx="4"/>
            <a:endCxn id="49"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12" idx="4"/>
            <a:endCxn id="48"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40" y="2920022"/>
            <a:ext cx="1385293" cy="22141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39780"/>
            <a:ext cx="1038116" cy="207192"/>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flipV="1">
            <a:off x="2894017" y="2020043"/>
            <a:ext cx="1387049" cy="124229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30878"/>
              <a:gd name="connsiteY0" fmla="*/ 0 h 307167"/>
              <a:gd name="connsiteX1" fmla="*/ 393345 w 1630878"/>
              <a:gd name="connsiteY1" fmla="*/ 183414 h 307167"/>
              <a:gd name="connsiteX2" fmla="*/ 881483 w 1630878"/>
              <a:gd name="connsiteY2" fmla="*/ 228103 h 307167"/>
              <a:gd name="connsiteX3" fmla="*/ 1328370 w 1630878"/>
              <a:gd name="connsiteY3" fmla="*/ 252166 h 307167"/>
              <a:gd name="connsiteX4" fmla="*/ 1630878 w 1630878"/>
              <a:gd name="connsiteY4" fmla="*/ 307167 h 307167"/>
              <a:gd name="connsiteX0" fmla="*/ 0 w 1630878"/>
              <a:gd name="connsiteY0" fmla="*/ 177 h 307344"/>
              <a:gd name="connsiteX1" fmla="*/ 393345 w 1630878"/>
              <a:gd name="connsiteY1" fmla="*/ 183591 h 307344"/>
              <a:gd name="connsiteX2" fmla="*/ 881483 w 1630878"/>
              <a:gd name="connsiteY2" fmla="*/ 228280 h 307344"/>
              <a:gd name="connsiteX3" fmla="*/ 1328370 w 1630878"/>
              <a:gd name="connsiteY3" fmla="*/ 252343 h 307344"/>
              <a:gd name="connsiteX4" fmla="*/ 1630878 w 1630878"/>
              <a:gd name="connsiteY4" fmla="*/ 307344 h 307344"/>
              <a:gd name="connsiteX0" fmla="*/ 0 w 1648536"/>
              <a:gd name="connsiteY0" fmla="*/ 186 h 299464"/>
              <a:gd name="connsiteX1" fmla="*/ 411003 w 1648536"/>
              <a:gd name="connsiteY1" fmla="*/ 175711 h 299464"/>
              <a:gd name="connsiteX2" fmla="*/ 899141 w 1648536"/>
              <a:gd name="connsiteY2" fmla="*/ 220400 h 299464"/>
              <a:gd name="connsiteX3" fmla="*/ 1346028 w 1648536"/>
              <a:gd name="connsiteY3" fmla="*/ 244463 h 299464"/>
              <a:gd name="connsiteX4" fmla="*/ 1648536 w 1648536"/>
              <a:gd name="connsiteY4" fmla="*/ 299464 h 299464"/>
              <a:gd name="connsiteX0" fmla="*/ 0 w 1648536"/>
              <a:gd name="connsiteY0" fmla="*/ 609 h 299887"/>
              <a:gd name="connsiteX1" fmla="*/ 411003 w 1648536"/>
              <a:gd name="connsiteY1" fmla="*/ 176134 h 299887"/>
              <a:gd name="connsiteX2" fmla="*/ 899141 w 1648536"/>
              <a:gd name="connsiteY2" fmla="*/ 220823 h 299887"/>
              <a:gd name="connsiteX3" fmla="*/ 1346028 w 1648536"/>
              <a:gd name="connsiteY3" fmla="*/ 244886 h 299887"/>
              <a:gd name="connsiteX4" fmla="*/ 1648536 w 1648536"/>
              <a:gd name="connsiteY4" fmla="*/ 299887 h 299887"/>
              <a:gd name="connsiteX0" fmla="*/ 0 w 1648536"/>
              <a:gd name="connsiteY0" fmla="*/ 22219 h 321497"/>
              <a:gd name="connsiteX1" fmla="*/ 207866 w 1648536"/>
              <a:gd name="connsiteY1" fmla="*/ 8638 h 321497"/>
              <a:gd name="connsiteX2" fmla="*/ 411003 w 1648536"/>
              <a:gd name="connsiteY2" fmla="*/ 197744 h 321497"/>
              <a:gd name="connsiteX3" fmla="*/ 899141 w 1648536"/>
              <a:gd name="connsiteY3" fmla="*/ 242433 h 321497"/>
              <a:gd name="connsiteX4" fmla="*/ 1346028 w 1648536"/>
              <a:gd name="connsiteY4" fmla="*/ 266496 h 321497"/>
              <a:gd name="connsiteX5" fmla="*/ 1648536 w 1648536"/>
              <a:gd name="connsiteY5" fmla="*/ 321497 h 321497"/>
              <a:gd name="connsiteX0" fmla="*/ 0 w 1695624"/>
              <a:gd name="connsiteY0" fmla="*/ 0 h 332150"/>
              <a:gd name="connsiteX1" fmla="*/ 254954 w 1695624"/>
              <a:gd name="connsiteY1" fmla="*/ 19291 h 332150"/>
              <a:gd name="connsiteX2" fmla="*/ 458091 w 1695624"/>
              <a:gd name="connsiteY2" fmla="*/ 208397 h 332150"/>
              <a:gd name="connsiteX3" fmla="*/ 946229 w 1695624"/>
              <a:gd name="connsiteY3" fmla="*/ 253086 h 332150"/>
              <a:gd name="connsiteX4" fmla="*/ 1393116 w 1695624"/>
              <a:gd name="connsiteY4" fmla="*/ 277149 h 332150"/>
              <a:gd name="connsiteX5" fmla="*/ 1695624 w 1695624"/>
              <a:gd name="connsiteY5" fmla="*/ 332150 h 332150"/>
              <a:gd name="connsiteX0" fmla="*/ 0 w 1695624"/>
              <a:gd name="connsiteY0" fmla="*/ 1290 h 333440"/>
              <a:gd name="connsiteX1" fmla="*/ 254954 w 1695624"/>
              <a:gd name="connsiteY1" fmla="*/ 20581 h 333440"/>
              <a:gd name="connsiteX2" fmla="*/ 458091 w 1695624"/>
              <a:gd name="connsiteY2" fmla="*/ 209687 h 333440"/>
              <a:gd name="connsiteX3" fmla="*/ 946229 w 1695624"/>
              <a:gd name="connsiteY3" fmla="*/ 254376 h 333440"/>
              <a:gd name="connsiteX4" fmla="*/ 1393116 w 1695624"/>
              <a:gd name="connsiteY4" fmla="*/ 278439 h 333440"/>
              <a:gd name="connsiteX5" fmla="*/ 1695624 w 1695624"/>
              <a:gd name="connsiteY5" fmla="*/ 333440 h 333440"/>
              <a:gd name="connsiteX0" fmla="*/ 0 w 1624992"/>
              <a:gd name="connsiteY0" fmla="*/ 23688 h 322966"/>
              <a:gd name="connsiteX1" fmla="*/ 184322 w 1624992"/>
              <a:gd name="connsiteY1" fmla="*/ 10107 h 322966"/>
              <a:gd name="connsiteX2" fmla="*/ 387459 w 1624992"/>
              <a:gd name="connsiteY2" fmla="*/ 199213 h 322966"/>
              <a:gd name="connsiteX3" fmla="*/ 875597 w 1624992"/>
              <a:gd name="connsiteY3" fmla="*/ 243902 h 322966"/>
              <a:gd name="connsiteX4" fmla="*/ 1322484 w 1624992"/>
              <a:gd name="connsiteY4" fmla="*/ 267965 h 322966"/>
              <a:gd name="connsiteX5" fmla="*/ 1624992 w 1624992"/>
              <a:gd name="connsiteY5" fmla="*/ 322966 h 322966"/>
              <a:gd name="connsiteX0" fmla="*/ 0 w 1624992"/>
              <a:gd name="connsiteY0" fmla="*/ 27879 h 327157"/>
              <a:gd name="connsiteX1" fmla="*/ 184322 w 1624992"/>
              <a:gd name="connsiteY1" fmla="*/ 14298 h 327157"/>
              <a:gd name="connsiteX2" fmla="*/ 387459 w 1624992"/>
              <a:gd name="connsiteY2" fmla="*/ 203404 h 327157"/>
              <a:gd name="connsiteX3" fmla="*/ 875597 w 1624992"/>
              <a:gd name="connsiteY3" fmla="*/ 248093 h 327157"/>
              <a:gd name="connsiteX4" fmla="*/ 1322484 w 1624992"/>
              <a:gd name="connsiteY4" fmla="*/ 272156 h 327157"/>
              <a:gd name="connsiteX5" fmla="*/ 1624992 w 1624992"/>
              <a:gd name="connsiteY5" fmla="*/ 327157 h 327157"/>
              <a:gd name="connsiteX0" fmla="*/ 0 w 1624992"/>
              <a:gd name="connsiteY0" fmla="*/ 27879 h 327157"/>
              <a:gd name="connsiteX1" fmla="*/ 184322 w 1624992"/>
              <a:gd name="connsiteY1" fmla="*/ 14298 h 327157"/>
              <a:gd name="connsiteX2" fmla="*/ 387459 w 1624992"/>
              <a:gd name="connsiteY2" fmla="*/ 203404 h 327157"/>
              <a:gd name="connsiteX3" fmla="*/ 1322484 w 1624992"/>
              <a:gd name="connsiteY3" fmla="*/ 272156 h 327157"/>
              <a:gd name="connsiteX4" fmla="*/ 1624992 w 1624992"/>
              <a:gd name="connsiteY4" fmla="*/ 327157 h 327157"/>
              <a:gd name="connsiteX0" fmla="*/ 0 w 1624992"/>
              <a:gd name="connsiteY0" fmla="*/ 27879 h 327157"/>
              <a:gd name="connsiteX1" fmla="*/ 184322 w 1624992"/>
              <a:gd name="connsiteY1" fmla="*/ 14298 h 327157"/>
              <a:gd name="connsiteX2" fmla="*/ 628786 w 1624992"/>
              <a:gd name="connsiteY2" fmla="*/ 208663 h 327157"/>
              <a:gd name="connsiteX3" fmla="*/ 1322484 w 1624992"/>
              <a:gd name="connsiteY3" fmla="*/ 272156 h 327157"/>
              <a:gd name="connsiteX4" fmla="*/ 1624992 w 1624992"/>
              <a:gd name="connsiteY4" fmla="*/ 327157 h 327157"/>
              <a:gd name="connsiteX0" fmla="*/ 0 w 1624992"/>
              <a:gd name="connsiteY0" fmla="*/ 27879 h 327157"/>
              <a:gd name="connsiteX1" fmla="*/ 184322 w 1624992"/>
              <a:gd name="connsiteY1" fmla="*/ 14298 h 327157"/>
              <a:gd name="connsiteX2" fmla="*/ 628786 w 1624992"/>
              <a:gd name="connsiteY2" fmla="*/ 208663 h 327157"/>
              <a:gd name="connsiteX3" fmla="*/ 1322484 w 1624992"/>
              <a:gd name="connsiteY3" fmla="*/ 272156 h 327157"/>
              <a:gd name="connsiteX4" fmla="*/ 1624992 w 1624992"/>
              <a:gd name="connsiteY4" fmla="*/ 327157 h 327157"/>
              <a:gd name="connsiteX0" fmla="*/ 0 w 1624992"/>
              <a:gd name="connsiteY0" fmla="*/ 32965 h 332243"/>
              <a:gd name="connsiteX1" fmla="*/ 184322 w 1624992"/>
              <a:gd name="connsiteY1" fmla="*/ 19384 h 332243"/>
              <a:gd name="connsiteX2" fmla="*/ 1322484 w 1624992"/>
              <a:gd name="connsiteY2" fmla="*/ 277242 h 332243"/>
              <a:gd name="connsiteX3" fmla="*/ 1624992 w 1624992"/>
              <a:gd name="connsiteY3" fmla="*/ 332243 h 332243"/>
              <a:gd name="connsiteX0" fmla="*/ 0 w 1624992"/>
              <a:gd name="connsiteY0" fmla="*/ 32965 h 332243"/>
              <a:gd name="connsiteX1" fmla="*/ 184322 w 1624992"/>
              <a:gd name="connsiteY1" fmla="*/ 19384 h 332243"/>
              <a:gd name="connsiteX2" fmla="*/ 1322484 w 1624992"/>
              <a:gd name="connsiteY2" fmla="*/ 277242 h 332243"/>
              <a:gd name="connsiteX3" fmla="*/ 1624992 w 1624992"/>
              <a:gd name="connsiteY3"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624992 w 1624992"/>
              <a:gd name="connsiteY3"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20268 w 1624992"/>
              <a:gd name="connsiteY3" fmla="*/ 294196 h 332243"/>
              <a:gd name="connsiteX4" fmla="*/ 1624992 w 1624992"/>
              <a:gd name="connsiteY4"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20268 w 1624992"/>
              <a:gd name="connsiteY3" fmla="*/ 294196 h 332243"/>
              <a:gd name="connsiteX4" fmla="*/ 1624992 w 1624992"/>
              <a:gd name="connsiteY4"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02610 w 1624992"/>
              <a:gd name="connsiteY3" fmla="*/ 288936 h 332243"/>
              <a:gd name="connsiteX4" fmla="*/ 1624992 w 1624992"/>
              <a:gd name="connsiteY4" fmla="*/ 332243 h 332243"/>
              <a:gd name="connsiteX0" fmla="*/ 0 w 1624992"/>
              <a:gd name="connsiteY0" fmla="*/ 32965 h 332243"/>
              <a:gd name="connsiteX1" fmla="*/ 184322 w 1624992"/>
              <a:gd name="connsiteY1" fmla="*/ 19384 h 332243"/>
              <a:gd name="connsiteX2" fmla="*/ 669131 w 1624992"/>
              <a:gd name="connsiteY2" fmla="*/ 154958 h 332243"/>
              <a:gd name="connsiteX3" fmla="*/ 1202610 w 1624992"/>
              <a:gd name="connsiteY3" fmla="*/ 288936 h 332243"/>
              <a:gd name="connsiteX4" fmla="*/ 1624992 w 1624992"/>
              <a:gd name="connsiteY4" fmla="*/ 332243 h 332243"/>
              <a:gd name="connsiteX0" fmla="*/ 0 w 1624992"/>
              <a:gd name="connsiteY0" fmla="*/ 38872 h 338150"/>
              <a:gd name="connsiteX1" fmla="*/ 213752 w 1624992"/>
              <a:gd name="connsiteY1" fmla="*/ 17402 h 338150"/>
              <a:gd name="connsiteX2" fmla="*/ 669131 w 1624992"/>
              <a:gd name="connsiteY2" fmla="*/ 160865 h 338150"/>
              <a:gd name="connsiteX3" fmla="*/ 1202610 w 1624992"/>
              <a:gd name="connsiteY3" fmla="*/ 294843 h 338150"/>
              <a:gd name="connsiteX4" fmla="*/ 1624992 w 1624992"/>
              <a:gd name="connsiteY4" fmla="*/ 338150 h 338150"/>
              <a:gd name="connsiteX0" fmla="*/ 0 w 1624992"/>
              <a:gd name="connsiteY0" fmla="*/ 37183 h 336461"/>
              <a:gd name="connsiteX1" fmla="*/ 213752 w 1624992"/>
              <a:gd name="connsiteY1" fmla="*/ 15713 h 336461"/>
              <a:gd name="connsiteX2" fmla="*/ 669131 w 1624992"/>
              <a:gd name="connsiteY2" fmla="*/ 159176 h 336461"/>
              <a:gd name="connsiteX3" fmla="*/ 1202610 w 1624992"/>
              <a:gd name="connsiteY3" fmla="*/ 293154 h 336461"/>
              <a:gd name="connsiteX4" fmla="*/ 1624992 w 1624992"/>
              <a:gd name="connsiteY4" fmla="*/ 336461 h 336461"/>
              <a:gd name="connsiteX0" fmla="*/ 0 w 1624992"/>
              <a:gd name="connsiteY0" fmla="*/ 37874 h 337152"/>
              <a:gd name="connsiteX1" fmla="*/ 213752 w 1624992"/>
              <a:gd name="connsiteY1" fmla="*/ 16404 h 337152"/>
              <a:gd name="connsiteX2" fmla="*/ 669131 w 1624992"/>
              <a:gd name="connsiteY2" fmla="*/ 159867 h 337152"/>
              <a:gd name="connsiteX3" fmla="*/ 1202610 w 1624992"/>
              <a:gd name="connsiteY3" fmla="*/ 293845 h 337152"/>
              <a:gd name="connsiteX4" fmla="*/ 1624992 w 1624992"/>
              <a:gd name="connsiteY4" fmla="*/ 337152 h 337152"/>
              <a:gd name="connsiteX0" fmla="*/ 0 w 1624992"/>
              <a:gd name="connsiteY0" fmla="*/ 28720 h 327998"/>
              <a:gd name="connsiteX1" fmla="*/ 213752 w 1624992"/>
              <a:gd name="connsiteY1" fmla="*/ 7250 h 327998"/>
              <a:gd name="connsiteX2" fmla="*/ 669131 w 1624992"/>
              <a:gd name="connsiteY2" fmla="*/ 150713 h 327998"/>
              <a:gd name="connsiteX3" fmla="*/ 1202610 w 1624992"/>
              <a:gd name="connsiteY3" fmla="*/ 284691 h 327998"/>
              <a:gd name="connsiteX4" fmla="*/ 1624992 w 1624992"/>
              <a:gd name="connsiteY4" fmla="*/ 327998 h 327998"/>
              <a:gd name="connsiteX0" fmla="*/ 0 w 1624992"/>
              <a:gd name="connsiteY0" fmla="*/ 28720 h 327998"/>
              <a:gd name="connsiteX1" fmla="*/ 213752 w 1624992"/>
              <a:gd name="connsiteY1" fmla="*/ 7250 h 327998"/>
              <a:gd name="connsiteX2" fmla="*/ 669131 w 1624992"/>
              <a:gd name="connsiteY2" fmla="*/ 150713 h 327998"/>
              <a:gd name="connsiteX3" fmla="*/ 1202610 w 1624992"/>
              <a:gd name="connsiteY3" fmla="*/ 284691 h 327998"/>
              <a:gd name="connsiteX4" fmla="*/ 1624992 w 1624992"/>
              <a:gd name="connsiteY4" fmla="*/ 327998 h 327998"/>
              <a:gd name="connsiteX0" fmla="*/ 0 w 1624992"/>
              <a:gd name="connsiteY0" fmla="*/ 26394 h 325672"/>
              <a:gd name="connsiteX1" fmla="*/ 213752 w 1624992"/>
              <a:gd name="connsiteY1" fmla="*/ 4924 h 325672"/>
              <a:gd name="connsiteX2" fmla="*/ 669131 w 1624992"/>
              <a:gd name="connsiteY2" fmla="*/ 148387 h 325672"/>
              <a:gd name="connsiteX3" fmla="*/ 1202610 w 1624992"/>
              <a:gd name="connsiteY3" fmla="*/ 282365 h 325672"/>
              <a:gd name="connsiteX4" fmla="*/ 1624992 w 1624992"/>
              <a:gd name="connsiteY4" fmla="*/ 325672 h 325672"/>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992" h="325124">
                <a:moveTo>
                  <a:pt x="0" y="25846"/>
                </a:moveTo>
                <a:cubicBezTo>
                  <a:pt x="16985" y="9557"/>
                  <a:pt x="127351" y="-8494"/>
                  <a:pt x="213752" y="4376"/>
                </a:cubicBezTo>
                <a:cubicBezTo>
                  <a:pt x="329353" y="21596"/>
                  <a:pt x="493477" y="101841"/>
                  <a:pt x="669131" y="147839"/>
                </a:cubicBezTo>
                <a:cubicBezTo>
                  <a:pt x="845713" y="194080"/>
                  <a:pt x="936370" y="230573"/>
                  <a:pt x="1202610" y="281817"/>
                </a:cubicBezTo>
                <a:cubicBezTo>
                  <a:pt x="1332968" y="306907"/>
                  <a:pt x="1479057" y="319222"/>
                  <a:pt x="1624992" y="325124"/>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805749" y="2947691"/>
            <a:ext cx="1458491" cy="196678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143275" y="2947691"/>
            <a:ext cx="1213146" cy="197215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0" name="Group 59">
            <a:extLst>
              <a:ext uri="{FF2B5EF4-FFF2-40B4-BE49-F238E27FC236}">
                <a16:creationId xmlns:a16="http://schemas.microsoft.com/office/drawing/2014/main" id="{87E4F130-C008-4180-3CD8-54805661B331}"/>
              </a:ext>
            </a:extLst>
          </p:cNvPr>
          <p:cNvGrpSpPr/>
          <p:nvPr/>
        </p:nvGrpSpPr>
        <p:grpSpPr>
          <a:xfrm>
            <a:off x="4042692" y="1971052"/>
            <a:ext cx="1381499" cy="1079520"/>
            <a:chOff x="2542140" y="3416344"/>
            <a:chExt cx="1381499" cy="1079520"/>
          </a:xfrm>
        </p:grpSpPr>
        <p:sp>
          <p:nvSpPr>
            <p:cNvPr id="70" name="Oval 69">
              <a:extLst>
                <a:ext uri="{FF2B5EF4-FFF2-40B4-BE49-F238E27FC236}">
                  <a16:creationId xmlns:a16="http://schemas.microsoft.com/office/drawing/2014/main" id="{E99E7247-12AE-3672-364A-D9414FE13D60}"/>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74" name="Group 73">
              <a:extLst>
                <a:ext uri="{FF2B5EF4-FFF2-40B4-BE49-F238E27FC236}">
                  <a16:creationId xmlns:a16="http://schemas.microsoft.com/office/drawing/2014/main" id="{88AC2F45-207A-B909-C342-D68FFEE65C1B}"/>
                </a:ext>
              </a:extLst>
            </p:cNvPr>
            <p:cNvGrpSpPr/>
            <p:nvPr/>
          </p:nvGrpSpPr>
          <p:grpSpPr>
            <a:xfrm>
              <a:off x="3208807" y="3507597"/>
              <a:ext cx="350874" cy="360389"/>
              <a:chOff x="3195085" y="2057961"/>
              <a:chExt cx="350874" cy="360389"/>
            </a:xfrm>
          </p:grpSpPr>
          <p:sp>
            <p:nvSpPr>
              <p:cNvPr id="102" name="Oval 101">
                <a:extLst>
                  <a:ext uri="{FF2B5EF4-FFF2-40B4-BE49-F238E27FC236}">
                    <a16:creationId xmlns:a16="http://schemas.microsoft.com/office/drawing/2014/main" id="{94976022-F10D-A64D-C293-138707696891}"/>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388E8D3E-9806-E23D-2068-AA8F8B83DBE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Oval 103">
                <a:extLst>
                  <a:ext uri="{FF2B5EF4-FFF2-40B4-BE49-F238E27FC236}">
                    <a16:creationId xmlns:a16="http://schemas.microsoft.com/office/drawing/2014/main" id="{659620BF-75BE-9F0D-CA86-EB9E4D77B1FA}"/>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0CF07797-51D5-749F-01DC-086477382982}"/>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6" name="Straight Arrow Connector 105">
                <a:extLst>
                  <a:ext uri="{FF2B5EF4-FFF2-40B4-BE49-F238E27FC236}">
                    <a16:creationId xmlns:a16="http://schemas.microsoft.com/office/drawing/2014/main" id="{F199CCAE-CFCE-B6D3-6C7E-A0D426408427}"/>
                  </a:ext>
                </a:extLst>
              </p:cNvPr>
              <p:cNvCxnSpPr>
                <a:cxnSpLocks/>
                <a:stCxn id="104" idx="5"/>
                <a:endCxn id="105"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A122792D-5534-9233-29A1-1B461EBAC16E}"/>
                  </a:ext>
                </a:extLst>
              </p:cNvPr>
              <p:cNvCxnSpPr>
                <a:cxnSpLocks/>
                <a:stCxn id="104"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78D67335-2D6B-74DE-4302-ECDEB0877C32}"/>
                </a:ext>
              </a:extLst>
            </p:cNvPr>
            <p:cNvGrpSpPr/>
            <p:nvPr/>
          </p:nvGrpSpPr>
          <p:grpSpPr>
            <a:xfrm>
              <a:off x="3677143" y="3977148"/>
              <a:ext cx="246496" cy="256646"/>
              <a:chOff x="3255327" y="2091323"/>
              <a:chExt cx="246496" cy="256646"/>
            </a:xfrm>
          </p:grpSpPr>
          <p:sp>
            <p:nvSpPr>
              <p:cNvPr id="97" name="Oval 96">
                <a:extLst>
                  <a:ext uri="{FF2B5EF4-FFF2-40B4-BE49-F238E27FC236}">
                    <a16:creationId xmlns:a16="http://schemas.microsoft.com/office/drawing/2014/main" id="{06AB7443-E59D-3B7A-B6B2-97F2E0E7174A}"/>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D0FBAB23-0E13-44C3-DBB1-D83AA6B4746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1AD3A4B2-C9E5-1D88-7EA8-5699E8FD5222}"/>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0" name="Straight Arrow Connector 99">
                <a:extLst>
                  <a:ext uri="{FF2B5EF4-FFF2-40B4-BE49-F238E27FC236}">
                    <a16:creationId xmlns:a16="http://schemas.microsoft.com/office/drawing/2014/main" id="{FC3A070D-48AF-155A-FEA6-20CF03084976}"/>
                  </a:ext>
                </a:extLst>
              </p:cNvPr>
              <p:cNvCxnSpPr>
                <a:cxnSpLocks/>
                <a:stCxn id="9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6800164-DB03-8A2B-D7F4-1DE024C047BD}"/>
                  </a:ext>
                </a:extLst>
              </p:cNvPr>
              <p:cNvCxnSpPr>
                <a:cxnSpLocks/>
                <a:stCxn id="98" idx="3"/>
                <a:endCxn id="9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92" name="Oval 91">
              <a:extLst>
                <a:ext uri="{FF2B5EF4-FFF2-40B4-BE49-F238E27FC236}">
                  <a16:creationId xmlns:a16="http://schemas.microsoft.com/office/drawing/2014/main" id="{C2F0D12F-BF00-86F6-F151-E1100B3599F1}"/>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Oval 92">
              <a:extLst>
                <a:ext uri="{FF2B5EF4-FFF2-40B4-BE49-F238E27FC236}">
                  <a16:creationId xmlns:a16="http://schemas.microsoft.com/office/drawing/2014/main" id="{2765A335-B8CD-A44C-0664-8ACB3AC99D2F}"/>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Oval 93">
              <a:extLst>
                <a:ext uri="{FF2B5EF4-FFF2-40B4-BE49-F238E27FC236}">
                  <a16:creationId xmlns:a16="http://schemas.microsoft.com/office/drawing/2014/main" id="{830EC368-5227-2185-E994-DE1A419D636C}"/>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5" name="Oval 94">
              <a:extLst>
                <a:ext uri="{FF2B5EF4-FFF2-40B4-BE49-F238E27FC236}">
                  <a16:creationId xmlns:a16="http://schemas.microsoft.com/office/drawing/2014/main" id="{A143030B-E57E-0DBD-74E6-2780D3B8949B}"/>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6" name="Oval 95">
              <a:extLst>
                <a:ext uri="{FF2B5EF4-FFF2-40B4-BE49-F238E27FC236}">
                  <a16:creationId xmlns:a16="http://schemas.microsoft.com/office/drawing/2014/main" id="{8F6D1A17-B02C-B179-A2A5-5939E40EA881}"/>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8" name="Group 107">
            <a:extLst>
              <a:ext uri="{FF2B5EF4-FFF2-40B4-BE49-F238E27FC236}">
                <a16:creationId xmlns:a16="http://schemas.microsoft.com/office/drawing/2014/main" id="{92813D58-B6ED-C2BE-A49D-75F67F3F1284}"/>
              </a:ext>
            </a:extLst>
          </p:cNvPr>
          <p:cNvGrpSpPr/>
          <p:nvPr/>
        </p:nvGrpSpPr>
        <p:grpSpPr>
          <a:xfrm>
            <a:off x="4240205" y="2335834"/>
            <a:ext cx="747402" cy="132635"/>
            <a:chOff x="2879697" y="2486108"/>
            <a:chExt cx="747402" cy="132635"/>
          </a:xfrm>
        </p:grpSpPr>
        <p:sp>
          <p:nvSpPr>
            <p:cNvPr id="109" name="Freeform: Shape 108">
              <a:extLst>
                <a:ext uri="{FF2B5EF4-FFF2-40B4-BE49-F238E27FC236}">
                  <a16:creationId xmlns:a16="http://schemas.microsoft.com/office/drawing/2014/main" id="{64750474-B3FE-7468-1F8A-4D4B472C21A1}"/>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0" name="Freeform: Shape 109">
              <a:extLst>
                <a:ext uri="{FF2B5EF4-FFF2-40B4-BE49-F238E27FC236}">
                  <a16:creationId xmlns:a16="http://schemas.microsoft.com/office/drawing/2014/main" id="{5C3178E9-2FAE-06A3-B79F-582BCF68A076}"/>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1" name="Group 110">
            <a:extLst>
              <a:ext uri="{FF2B5EF4-FFF2-40B4-BE49-F238E27FC236}">
                <a16:creationId xmlns:a16="http://schemas.microsoft.com/office/drawing/2014/main" id="{992447ED-D08A-97C7-C049-30E71588CA5D}"/>
              </a:ext>
            </a:extLst>
          </p:cNvPr>
          <p:cNvGrpSpPr/>
          <p:nvPr/>
        </p:nvGrpSpPr>
        <p:grpSpPr>
          <a:xfrm>
            <a:off x="4238976" y="2464465"/>
            <a:ext cx="1063751" cy="94682"/>
            <a:chOff x="4768029" y="2603237"/>
            <a:chExt cx="1063751" cy="94682"/>
          </a:xfrm>
        </p:grpSpPr>
        <p:sp>
          <p:nvSpPr>
            <p:cNvPr id="112" name="Freeform: Shape 111">
              <a:extLst>
                <a:ext uri="{FF2B5EF4-FFF2-40B4-BE49-F238E27FC236}">
                  <a16:creationId xmlns:a16="http://schemas.microsoft.com/office/drawing/2014/main" id="{A3F40CBF-B73B-A4F9-A07C-DC164E8F62CA}"/>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0D87D6CC-733E-590E-BACD-3FF84D9BE73E}"/>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4" name="Group 113">
            <a:extLst>
              <a:ext uri="{FF2B5EF4-FFF2-40B4-BE49-F238E27FC236}">
                <a16:creationId xmlns:a16="http://schemas.microsoft.com/office/drawing/2014/main" id="{DB96BC32-A341-C1D3-CD4A-0A542C0FB57A}"/>
              </a:ext>
            </a:extLst>
          </p:cNvPr>
          <p:cNvGrpSpPr/>
          <p:nvPr/>
        </p:nvGrpSpPr>
        <p:grpSpPr>
          <a:xfrm>
            <a:off x="4274668" y="2772512"/>
            <a:ext cx="1117197" cy="212678"/>
            <a:chOff x="2774116" y="4217804"/>
            <a:chExt cx="1117197" cy="212678"/>
          </a:xfrm>
        </p:grpSpPr>
        <p:sp>
          <p:nvSpPr>
            <p:cNvPr id="115" name="Freeform: Shape 114">
              <a:extLst>
                <a:ext uri="{FF2B5EF4-FFF2-40B4-BE49-F238E27FC236}">
                  <a16:creationId xmlns:a16="http://schemas.microsoft.com/office/drawing/2014/main" id="{2D116B3F-522F-7229-387D-73E1F9A07AEB}"/>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6" name="Freeform: Shape 115">
              <a:extLst>
                <a:ext uri="{FF2B5EF4-FFF2-40B4-BE49-F238E27FC236}">
                  <a16:creationId xmlns:a16="http://schemas.microsoft.com/office/drawing/2014/main" id="{600A22F6-CF44-B3B3-4C9A-4405FC7F4D18}"/>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9" name="Freeform: Shape 118">
              <a:extLst>
                <a:ext uri="{FF2B5EF4-FFF2-40B4-BE49-F238E27FC236}">
                  <a16:creationId xmlns:a16="http://schemas.microsoft.com/office/drawing/2014/main" id="{ED5FF667-EB76-9195-6704-A0E424697A4D}"/>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20" name="Freeform: Shape 119">
            <a:extLst>
              <a:ext uri="{FF2B5EF4-FFF2-40B4-BE49-F238E27FC236}">
                <a16:creationId xmlns:a16="http://schemas.microsoft.com/office/drawing/2014/main" id="{9754188A-A797-1928-278A-01DAAEB93E05}"/>
              </a:ext>
            </a:extLst>
          </p:cNvPr>
          <p:cNvSpPr/>
          <p:nvPr/>
        </p:nvSpPr>
        <p:spPr>
          <a:xfrm>
            <a:off x="4324447" y="2020042"/>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21" name="Group 120">
            <a:extLst>
              <a:ext uri="{FF2B5EF4-FFF2-40B4-BE49-F238E27FC236}">
                <a16:creationId xmlns:a16="http://schemas.microsoft.com/office/drawing/2014/main" id="{61D72904-D8C2-5FBC-61AF-F7D09E0C52A7}"/>
              </a:ext>
            </a:extLst>
          </p:cNvPr>
          <p:cNvGrpSpPr/>
          <p:nvPr/>
        </p:nvGrpSpPr>
        <p:grpSpPr>
          <a:xfrm>
            <a:off x="4753024" y="2494983"/>
            <a:ext cx="239814" cy="404255"/>
            <a:chOff x="5541091" y="5149144"/>
            <a:chExt cx="239814" cy="404255"/>
          </a:xfrm>
        </p:grpSpPr>
        <p:sp>
          <p:nvSpPr>
            <p:cNvPr id="122" name="Oval 121">
              <a:extLst>
                <a:ext uri="{FF2B5EF4-FFF2-40B4-BE49-F238E27FC236}">
                  <a16:creationId xmlns:a16="http://schemas.microsoft.com/office/drawing/2014/main" id="{56838B0E-6244-0463-E8A1-60EE0BB371D2}"/>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3" name="Oval 122">
              <a:extLst>
                <a:ext uri="{FF2B5EF4-FFF2-40B4-BE49-F238E27FC236}">
                  <a16:creationId xmlns:a16="http://schemas.microsoft.com/office/drawing/2014/main" id="{B0206B9A-49E0-3E7B-126C-B9045A193378}"/>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4" name="Oval 123">
              <a:extLst>
                <a:ext uri="{FF2B5EF4-FFF2-40B4-BE49-F238E27FC236}">
                  <a16:creationId xmlns:a16="http://schemas.microsoft.com/office/drawing/2014/main" id="{DCD862BB-2DC5-DC30-6BBA-C1634FE1586A}"/>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5" name="Freeform: Shape 124">
              <a:extLst>
                <a:ext uri="{FF2B5EF4-FFF2-40B4-BE49-F238E27FC236}">
                  <a16:creationId xmlns:a16="http://schemas.microsoft.com/office/drawing/2014/main" id="{B0143EF2-83D2-FB99-5C53-F3BEDAD2C201}"/>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6" name="Freeform: Shape 125">
              <a:extLst>
                <a:ext uri="{FF2B5EF4-FFF2-40B4-BE49-F238E27FC236}">
                  <a16:creationId xmlns:a16="http://schemas.microsoft.com/office/drawing/2014/main" id="{335D63B1-1D03-68D4-032E-40E21B1A7BCE}"/>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27" name="Oval 126">
            <a:extLst>
              <a:ext uri="{FF2B5EF4-FFF2-40B4-BE49-F238E27FC236}">
                <a16:creationId xmlns:a16="http://schemas.microsoft.com/office/drawing/2014/main" id="{E97DE5E2-6E63-C158-BF5D-C8A7249042EA}"/>
              </a:ext>
            </a:extLst>
          </p:cNvPr>
          <p:cNvSpPr/>
          <p:nvPr/>
        </p:nvSpPr>
        <p:spPr>
          <a:xfrm>
            <a:off x="5116094" y="2504095"/>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6B5C48CC-FB41-6AC7-84D5-B44C58FB2F4A}"/>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5B38ACEB-C63C-CE74-DB78-ED9BCF1DF1BF}"/>
              </a:ext>
            </a:extLst>
          </p:cNvPr>
          <p:cNvSpPr/>
          <p:nvPr/>
        </p:nvSpPr>
        <p:spPr>
          <a:xfrm flipH="1">
            <a:off x="3186808" y="4364389"/>
            <a:ext cx="5581938" cy="55008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33" name="Group 132">
            <a:extLst>
              <a:ext uri="{FF2B5EF4-FFF2-40B4-BE49-F238E27FC236}">
                <a16:creationId xmlns:a16="http://schemas.microsoft.com/office/drawing/2014/main" id="{69D7F3D5-0544-BCF5-2E54-7557467E33FF}"/>
              </a:ext>
            </a:extLst>
          </p:cNvPr>
          <p:cNvGrpSpPr/>
          <p:nvPr/>
        </p:nvGrpSpPr>
        <p:grpSpPr>
          <a:xfrm>
            <a:off x="8490556" y="3398556"/>
            <a:ext cx="960791" cy="1079520"/>
            <a:chOff x="6076712" y="5107374"/>
            <a:chExt cx="960791" cy="1079520"/>
          </a:xfrm>
        </p:grpSpPr>
        <p:sp>
          <p:nvSpPr>
            <p:cNvPr id="134" name="Oval 133">
              <a:extLst>
                <a:ext uri="{FF2B5EF4-FFF2-40B4-BE49-F238E27FC236}">
                  <a16:creationId xmlns:a16="http://schemas.microsoft.com/office/drawing/2014/main" id="{9408AC93-AFBA-1992-545C-0C11927FAEA8}"/>
                </a:ext>
              </a:extLst>
            </p:cNvPr>
            <p:cNvSpPr/>
            <p:nvPr/>
          </p:nvSpPr>
          <p:spPr>
            <a:xfrm>
              <a:off x="6076712" y="510737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5" name="Oval 134">
              <a:extLst>
                <a:ext uri="{FF2B5EF4-FFF2-40B4-BE49-F238E27FC236}">
                  <a16:creationId xmlns:a16="http://schemas.microsoft.com/office/drawing/2014/main" id="{E8B49E3C-E49D-71AE-7FCE-A1E29B48C6F0}"/>
                </a:ext>
              </a:extLst>
            </p:cNvPr>
            <p:cNvSpPr/>
            <p:nvPr/>
          </p:nvSpPr>
          <p:spPr>
            <a:xfrm>
              <a:off x="6344332" y="603952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6" name="Oval 135">
              <a:extLst>
                <a:ext uri="{FF2B5EF4-FFF2-40B4-BE49-F238E27FC236}">
                  <a16:creationId xmlns:a16="http://schemas.microsoft.com/office/drawing/2014/main" id="{3DE5DE3D-C2F2-1359-EF7C-F9D0CA81E1CE}"/>
                </a:ext>
              </a:extLst>
            </p:cNvPr>
            <p:cNvSpPr/>
            <p:nvPr/>
          </p:nvSpPr>
          <p:spPr>
            <a:xfrm>
              <a:off x="6342810" y="558920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7" name="Oval 136">
              <a:extLst>
                <a:ext uri="{FF2B5EF4-FFF2-40B4-BE49-F238E27FC236}">
                  <a16:creationId xmlns:a16="http://schemas.microsoft.com/office/drawing/2014/main" id="{73234BF8-EA7B-7E17-4677-32A33D7594E0}"/>
                </a:ext>
              </a:extLst>
            </p:cNvPr>
            <p:cNvSpPr/>
            <p:nvPr/>
          </p:nvSpPr>
          <p:spPr>
            <a:xfrm>
              <a:off x="6322343" y="513512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8" name="Freeform: Shape 137">
              <a:extLst>
                <a:ext uri="{FF2B5EF4-FFF2-40B4-BE49-F238E27FC236}">
                  <a16:creationId xmlns:a16="http://schemas.microsoft.com/office/drawing/2014/main" id="{6D928C6E-32E9-52DA-4183-A27A1657903F}"/>
                </a:ext>
              </a:extLst>
            </p:cNvPr>
            <p:cNvSpPr/>
            <p:nvPr/>
          </p:nvSpPr>
          <p:spPr>
            <a:xfrm>
              <a:off x="6348563" y="5503845"/>
              <a:ext cx="556343" cy="107086"/>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9" name="Freeform: Shape 138">
              <a:extLst>
                <a:ext uri="{FF2B5EF4-FFF2-40B4-BE49-F238E27FC236}">
                  <a16:creationId xmlns:a16="http://schemas.microsoft.com/office/drawing/2014/main" id="{ED937569-9365-2670-332A-77363CDA6FF6}"/>
                </a:ext>
              </a:extLst>
            </p:cNvPr>
            <p:cNvSpPr/>
            <p:nvPr/>
          </p:nvSpPr>
          <p:spPr>
            <a:xfrm>
              <a:off x="6375999" y="5248283"/>
              <a:ext cx="526921" cy="404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379 w 641450"/>
                <a:gd name="connsiteY0" fmla="*/ 0 h 75394"/>
                <a:gd name="connsiteX1" fmla="*/ 73717 w 641450"/>
                <a:gd name="connsiteY1" fmla="*/ 75362 h 75394"/>
                <a:gd name="connsiteX2" fmla="*/ 318172 w 641450"/>
                <a:gd name="connsiteY2" fmla="*/ 10261 h 75394"/>
                <a:gd name="connsiteX3" fmla="*/ 641450 w 641450"/>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0 w 638071"/>
                <a:gd name="connsiteY0" fmla="*/ 0 h 70338"/>
                <a:gd name="connsiteX1" fmla="*/ 314793 w 638071"/>
                <a:gd name="connsiteY1" fmla="*/ 10261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27998"/>
                <a:gd name="connsiteY0" fmla="*/ 0 h 57714"/>
                <a:gd name="connsiteX1" fmla="*/ 284574 w 627998"/>
                <a:gd name="connsiteY1" fmla="*/ 19728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34086"/>
                <a:gd name="connsiteY0" fmla="*/ 286989 h 314981"/>
                <a:gd name="connsiteX1" fmla="*/ 304721 w 634086"/>
                <a:gd name="connsiteY1" fmla="*/ 309872 h 314981"/>
                <a:gd name="connsiteX2" fmla="*/ 634086 w 634086"/>
                <a:gd name="connsiteY2" fmla="*/ 5187 h 314981"/>
                <a:gd name="connsiteX0" fmla="*/ 0 w 634086"/>
                <a:gd name="connsiteY0" fmla="*/ 281802 h 309794"/>
                <a:gd name="connsiteX1" fmla="*/ 304721 w 634086"/>
                <a:gd name="connsiteY1" fmla="*/ 304685 h 309794"/>
                <a:gd name="connsiteX2" fmla="*/ 634086 w 634086"/>
                <a:gd name="connsiteY2" fmla="*/ 0 h 309794"/>
                <a:gd name="connsiteX0" fmla="*/ 0 w 634086"/>
                <a:gd name="connsiteY0" fmla="*/ 281802 h 286911"/>
                <a:gd name="connsiteX1" fmla="*/ 335163 w 634086"/>
                <a:gd name="connsiteY1" fmla="*/ 79613 h 286911"/>
                <a:gd name="connsiteX2" fmla="*/ 634086 w 634086"/>
                <a:gd name="connsiteY2" fmla="*/ 0 h 286911"/>
                <a:gd name="connsiteX0" fmla="*/ 0 w 634086"/>
                <a:gd name="connsiteY0" fmla="*/ 281802 h 288654"/>
                <a:gd name="connsiteX1" fmla="*/ 335163 w 634086"/>
                <a:gd name="connsiteY1" fmla="*/ 79613 h 288654"/>
                <a:gd name="connsiteX2" fmla="*/ 634086 w 634086"/>
                <a:gd name="connsiteY2" fmla="*/ 0 h 288654"/>
                <a:gd name="connsiteX0" fmla="*/ 0 w 634086"/>
                <a:gd name="connsiteY0" fmla="*/ 281802 h 286870"/>
                <a:gd name="connsiteX1" fmla="*/ 335163 w 634086"/>
                <a:gd name="connsiteY1" fmla="*/ 79613 h 286870"/>
                <a:gd name="connsiteX2" fmla="*/ 634086 w 634086"/>
                <a:gd name="connsiteY2" fmla="*/ 0 h 286870"/>
                <a:gd name="connsiteX0" fmla="*/ 0 w 634086"/>
                <a:gd name="connsiteY0" fmla="*/ 281802 h 287550"/>
                <a:gd name="connsiteX1" fmla="*/ 335163 w 634086"/>
                <a:gd name="connsiteY1" fmla="*/ 79613 h 287550"/>
                <a:gd name="connsiteX2" fmla="*/ 634086 w 634086"/>
                <a:gd name="connsiteY2" fmla="*/ 0 h 287550"/>
                <a:gd name="connsiteX0" fmla="*/ 0 w 634086"/>
                <a:gd name="connsiteY0" fmla="*/ 281802 h 286932"/>
                <a:gd name="connsiteX1" fmla="*/ 335163 w 634086"/>
                <a:gd name="connsiteY1" fmla="*/ 79613 h 286932"/>
                <a:gd name="connsiteX2" fmla="*/ 634086 w 634086"/>
                <a:gd name="connsiteY2" fmla="*/ 0 h 286932"/>
                <a:gd name="connsiteX0" fmla="*/ 0 w 634086"/>
                <a:gd name="connsiteY0" fmla="*/ 281802 h 281802"/>
                <a:gd name="connsiteX1" fmla="*/ 169416 w 634086"/>
                <a:gd name="connsiteY1" fmla="*/ 251899 h 281802"/>
                <a:gd name="connsiteX2" fmla="*/ 335163 w 634086"/>
                <a:gd name="connsiteY2" fmla="*/ 79613 h 281802"/>
                <a:gd name="connsiteX3" fmla="*/ 634086 w 634086"/>
                <a:gd name="connsiteY3" fmla="*/ 0 h 281802"/>
                <a:gd name="connsiteX0" fmla="*/ 0 w 585133"/>
                <a:gd name="connsiteY0" fmla="*/ 318049 h 318049"/>
                <a:gd name="connsiteX1" fmla="*/ 120463 w 585133"/>
                <a:gd name="connsiteY1" fmla="*/ 251899 h 318049"/>
                <a:gd name="connsiteX2" fmla="*/ 286210 w 585133"/>
                <a:gd name="connsiteY2" fmla="*/ 79613 h 318049"/>
                <a:gd name="connsiteX3" fmla="*/ 585133 w 585133"/>
                <a:gd name="connsiteY3" fmla="*/ 0 h 318049"/>
                <a:gd name="connsiteX0" fmla="*/ 0 w 638536"/>
                <a:gd name="connsiteY0" fmla="*/ 284590 h 284590"/>
                <a:gd name="connsiteX1" fmla="*/ 173866 w 638536"/>
                <a:gd name="connsiteY1" fmla="*/ 251899 h 284590"/>
                <a:gd name="connsiteX2" fmla="*/ 339613 w 638536"/>
                <a:gd name="connsiteY2" fmla="*/ 79613 h 284590"/>
                <a:gd name="connsiteX3" fmla="*/ 638536 w 638536"/>
                <a:gd name="connsiteY3" fmla="*/ 0 h 284590"/>
                <a:gd name="connsiteX0" fmla="*/ 0 w 638536"/>
                <a:gd name="connsiteY0" fmla="*/ 284590 h 295442"/>
                <a:gd name="connsiteX1" fmla="*/ 173866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8361"/>
                <a:gd name="connsiteX1" fmla="*/ 173867 w 638536"/>
                <a:gd name="connsiteY1" fmla="*/ 251899 h 298361"/>
                <a:gd name="connsiteX2" fmla="*/ 339613 w 638536"/>
                <a:gd name="connsiteY2" fmla="*/ 79613 h 298361"/>
                <a:gd name="connsiteX3" fmla="*/ 638536 w 638536"/>
                <a:gd name="connsiteY3" fmla="*/ 0 h 298361"/>
                <a:gd name="connsiteX0" fmla="*/ 0 w 638536"/>
                <a:gd name="connsiteY0" fmla="*/ 284590 h 307023"/>
                <a:gd name="connsiteX1" fmla="*/ 173867 w 638536"/>
                <a:gd name="connsiteY1" fmla="*/ 251899 h 307023"/>
                <a:gd name="connsiteX2" fmla="*/ 339613 w 638536"/>
                <a:gd name="connsiteY2" fmla="*/ 79613 h 307023"/>
                <a:gd name="connsiteX3" fmla="*/ 638536 w 638536"/>
                <a:gd name="connsiteY3" fmla="*/ 0 h 307023"/>
              </a:gdLst>
              <a:ahLst/>
              <a:cxnLst>
                <a:cxn ang="0">
                  <a:pos x="connsiteX0" y="connsiteY0"/>
                </a:cxn>
                <a:cxn ang="0">
                  <a:pos x="connsiteX1" y="connsiteY1"/>
                </a:cxn>
                <a:cxn ang="0">
                  <a:pos x="connsiteX2" y="connsiteY2"/>
                </a:cxn>
                <a:cxn ang="0">
                  <a:pos x="connsiteX3" y="connsiteY3"/>
                </a:cxn>
              </a:cxnLst>
              <a:rect l="l" t="t" r="r" b="b"/>
              <a:pathLst>
                <a:path w="638536" h="307023">
                  <a:moveTo>
                    <a:pt x="0" y="284590"/>
                  </a:moveTo>
                  <a:cubicBezTo>
                    <a:pt x="69771" y="330260"/>
                    <a:pt x="131358" y="299538"/>
                    <a:pt x="173867" y="251899"/>
                  </a:cubicBezTo>
                  <a:cubicBezTo>
                    <a:pt x="217302" y="203222"/>
                    <a:pt x="262168" y="121596"/>
                    <a:pt x="339613" y="79613"/>
                  </a:cubicBezTo>
                  <a:cubicBezTo>
                    <a:pt x="417058" y="37630"/>
                    <a:pt x="471923" y="16497"/>
                    <a:pt x="638536" y="0"/>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0" name="Freeform: Shape 139">
              <a:extLst>
                <a:ext uri="{FF2B5EF4-FFF2-40B4-BE49-F238E27FC236}">
                  <a16:creationId xmlns:a16="http://schemas.microsoft.com/office/drawing/2014/main" id="{4ED45ACB-6830-F189-2D98-4CF309BA3494}"/>
                </a:ext>
              </a:extLst>
            </p:cNvPr>
            <p:cNvSpPr/>
            <p:nvPr/>
          </p:nvSpPr>
          <p:spPr>
            <a:xfrm flipH="1">
              <a:off x="6369889" y="5515895"/>
              <a:ext cx="552740" cy="51922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51615"/>
                <a:gd name="connsiteY0" fmla="*/ 0 h 275462"/>
                <a:gd name="connsiteX1" fmla="*/ 313480 w 551615"/>
                <a:gd name="connsiteY1" fmla="*/ 100398 h 275462"/>
                <a:gd name="connsiteX2" fmla="*/ 551615 w 551615"/>
                <a:gd name="connsiteY2" fmla="*/ 275462 h 275462"/>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Lst>
              <a:ahLst/>
              <a:cxnLst>
                <a:cxn ang="0">
                  <a:pos x="connsiteX0" y="connsiteY0"/>
                </a:cxn>
                <a:cxn ang="0">
                  <a:pos x="connsiteX1" y="connsiteY1"/>
                </a:cxn>
                <a:cxn ang="0">
                  <a:pos x="connsiteX2" y="connsiteY2"/>
                </a:cxn>
              </a:cxnLst>
              <a:rect l="l" t="t" r="r" b="b"/>
              <a:pathLst>
                <a:path w="566674" h="287669">
                  <a:moveTo>
                    <a:pt x="0" y="0"/>
                  </a:moveTo>
                  <a:cubicBezTo>
                    <a:pt x="74276" y="51769"/>
                    <a:pt x="200211" y="66694"/>
                    <a:pt x="328539" y="112605"/>
                  </a:cubicBezTo>
                  <a:cubicBezTo>
                    <a:pt x="456867" y="158516"/>
                    <a:pt x="526320" y="229919"/>
                    <a:pt x="566674" y="287669"/>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1" name="Freeform: Shape 140">
              <a:extLst>
                <a:ext uri="{FF2B5EF4-FFF2-40B4-BE49-F238E27FC236}">
                  <a16:creationId xmlns:a16="http://schemas.microsoft.com/office/drawing/2014/main" id="{9162BF1D-1375-8860-DD59-6D4FF639618B}"/>
                </a:ext>
              </a:extLst>
            </p:cNvPr>
            <p:cNvSpPr/>
            <p:nvPr/>
          </p:nvSpPr>
          <p:spPr>
            <a:xfrm>
              <a:off x="6358253" y="516729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42" name="Group 141">
              <a:extLst>
                <a:ext uri="{FF2B5EF4-FFF2-40B4-BE49-F238E27FC236}">
                  <a16:creationId xmlns:a16="http://schemas.microsoft.com/office/drawing/2014/main" id="{05771843-63CC-4505-8B73-32E9E37F3A30}"/>
                </a:ext>
              </a:extLst>
            </p:cNvPr>
            <p:cNvGrpSpPr/>
            <p:nvPr/>
          </p:nvGrpSpPr>
          <p:grpSpPr>
            <a:xfrm>
              <a:off x="6797689" y="5167295"/>
              <a:ext cx="239814" cy="404255"/>
              <a:chOff x="5541091" y="5149144"/>
              <a:chExt cx="239814" cy="404255"/>
            </a:xfrm>
          </p:grpSpPr>
          <p:sp>
            <p:nvSpPr>
              <p:cNvPr id="143" name="Oval 142">
                <a:extLst>
                  <a:ext uri="{FF2B5EF4-FFF2-40B4-BE49-F238E27FC236}">
                    <a16:creationId xmlns:a16="http://schemas.microsoft.com/office/drawing/2014/main" id="{D5EA7AC5-76ED-C80D-7E69-616870C90FD4}"/>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4" name="Oval 143">
                <a:extLst>
                  <a:ext uri="{FF2B5EF4-FFF2-40B4-BE49-F238E27FC236}">
                    <a16:creationId xmlns:a16="http://schemas.microsoft.com/office/drawing/2014/main" id="{EC2A39F6-D0DF-38C8-9832-0C064544BA34}"/>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5" name="Oval 144">
                <a:extLst>
                  <a:ext uri="{FF2B5EF4-FFF2-40B4-BE49-F238E27FC236}">
                    <a16:creationId xmlns:a16="http://schemas.microsoft.com/office/drawing/2014/main" id="{67BD050A-80EF-59E4-3655-69416D348379}"/>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6" name="Freeform: Shape 145">
                <a:extLst>
                  <a:ext uri="{FF2B5EF4-FFF2-40B4-BE49-F238E27FC236}">
                    <a16:creationId xmlns:a16="http://schemas.microsoft.com/office/drawing/2014/main" id="{A7A58D52-16A2-E3C2-88D8-D76F73CE0FF3}"/>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7" name="Freeform: Shape 146">
                <a:extLst>
                  <a:ext uri="{FF2B5EF4-FFF2-40B4-BE49-F238E27FC236}">
                    <a16:creationId xmlns:a16="http://schemas.microsoft.com/office/drawing/2014/main" id="{B89A358E-1AA1-A85A-71EE-30825C82E91F}"/>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grpSp>
        <p:nvGrpSpPr>
          <p:cNvPr id="15" name="Group 14">
            <a:extLst>
              <a:ext uri="{FF2B5EF4-FFF2-40B4-BE49-F238E27FC236}">
                <a16:creationId xmlns:a16="http://schemas.microsoft.com/office/drawing/2014/main" id="{25B98DAB-A31F-A204-E23B-8F2AF6B9CA9E}"/>
              </a:ext>
            </a:extLst>
          </p:cNvPr>
          <p:cNvGrpSpPr/>
          <p:nvPr/>
        </p:nvGrpSpPr>
        <p:grpSpPr>
          <a:xfrm>
            <a:off x="4043690" y="1971052"/>
            <a:ext cx="1424277" cy="1079520"/>
            <a:chOff x="2542140" y="3416344"/>
            <a:chExt cx="1424277" cy="1079520"/>
          </a:xfrm>
        </p:grpSpPr>
        <p:grpSp>
          <p:nvGrpSpPr>
            <p:cNvPr id="16" name="Group 15">
              <a:extLst>
                <a:ext uri="{FF2B5EF4-FFF2-40B4-BE49-F238E27FC236}">
                  <a16:creationId xmlns:a16="http://schemas.microsoft.com/office/drawing/2014/main" id="{4D53574C-172A-7F9B-248C-670C0D65CEFA}"/>
                </a:ext>
              </a:extLst>
            </p:cNvPr>
            <p:cNvGrpSpPr/>
            <p:nvPr/>
          </p:nvGrpSpPr>
          <p:grpSpPr>
            <a:xfrm>
              <a:off x="2542140" y="3416344"/>
              <a:ext cx="1381499" cy="1079520"/>
              <a:chOff x="2542140" y="3416344"/>
              <a:chExt cx="1381499" cy="1079520"/>
            </a:xfrm>
          </p:grpSpPr>
          <p:sp>
            <p:nvSpPr>
              <p:cNvPr id="41" name="Oval 40">
                <a:extLst>
                  <a:ext uri="{FF2B5EF4-FFF2-40B4-BE49-F238E27FC236}">
                    <a16:creationId xmlns:a16="http://schemas.microsoft.com/office/drawing/2014/main" id="{397D70D0-056E-CF85-7E1A-EF58D00EC883}"/>
                  </a:ext>
                </a:extLst>
              </p:cNvPr>
              <p:cNvSpPr/>
              <p:nvPr/>
            </p:nvSpPr>
            <p:spPr>
              <a:xfrm>
                <a:off x="2542140" y="3416344"/>
                <a:ext cx="547425" cy="107952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2" name="Group 41">
                <a:extLst>
                  <a:ext uri="{FF2B5EF4-FFF2-40B4-BE49-F238E27FC236}">
                    <a16:creationId xmlns:a16="http://schemas.microsoft.com/office/drawing/2014/main" id="{5A5084D4-3C40-0DA7-6DE6-973E2E9FE12E}"/>
                  </a:ext>
                </a:extLst>
              </p:cNvPr>
              <p:cNvGrpSpPr/>
              <p:nvPr/>
            </p:nvGrpSpPr>
            <p:grpSpPr>
              <a:xfrm>
                <a:off x="3208807" y="3507597"/>
                <a:ext cx="350874" cy="360389"/>
                <a:chOff x="3195085" y="2057961"/>
                <a:chExt cx="350874" cy="360389"/>
              </a:xfrm>
            </p:grpSpPr>
            <p:sp>
              <p:nvSpPr>
                <p:cNvPr id="56" name="Oval 55">
                  <a:extLst>
                    <a:ext uri="{FF2B5EF4-FFF2-40B4-BE49-F238E27FC236}">
                      <a16:creationId xmlns:a16="http://schemas.microsoft.com/office/drawing/2014/main" id="{CE0CEF21-226B-0336-23B1-0813E3DC23B5}"/>
                    </a:ext>
                  </a:extLst>
                </p:cNvPr>
                <p:cNvSpPr/>
                <p:nvPr/>
              </p:nvSpPr>
              <p:spPr>
                <a:xfrm>
                  <a:off x="3195085" y="2057961"/>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Oval 56">
                  <a:extLst>
                    <a:ext uri="{FF2B5EF4-FFF2-40B4-BE49-F238E27FC236}">
                      <a16:creationId xmlns:a16="http://schemas.microsoft.com/office/drawing/2014/main" id="{C47BCA05-CBF9-8A65-ABB6-C16C67A94A5E}"/>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B9C3775A-9872-114E-457B-9389BD21EEB0}"/>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9" name="Oval 58">
                  <a:extLst>
                    <a:ext uri="{FF2B5EF4-FFF2-40B4-BE49-F238E27FC236}">
                      <a16:creationId xmlns:a16="http://schemas.microsoft.com/office/drawing/2014/main" id="{BAA37E88-30CB-0AFF-5A17-6BC4DB2E3D16}"/>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1" name="Straight Arrow Connector 60">
                  <a:extLst>
                    <a:ext uri="{FF2B5EF4-FFF2-40B4-BE49-F238E27FC236}">
                      <a16:creationId xmlns:a16="http://schemas.microsoft.com/office/drawing/2014/main" id="{36D63607-DE9B-D8DA-02A5-B6C8EEF1176D}"/>
                    </a:ext>
                  </a:extLst>
                </p:cNvPr>
                <p:cNvCxnSpPr>
                  <a:cxnSpLocks/>
                  <a:stCxn id="58" idx="5"/>
                  <a:endCxn id="59" idx="0"/>
                </p:cNvCxnSpPr>
                <p:nvPr/>
              </p:nvCxnSpPr>
              <p:spPr>
                <a:xfrm>
                  <a:off x="3383454" y="2122543"/>
                  <a:ext cx="100081"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110F134B-05E7-3EBE-9827-D2255C52D32C}"/>
                    </a:ext>
                  </a:extLst>
                </p:cNvPr>
                <p:cNvCxnSpPr>
                  <a:cxnSpLocks/>
                  <a:stCxn id="58" idx="3"/>
                </p:cNvCxnSpPr>
                <p:nvPr/>
              </p:nvCxnSpPr>
              <p:spPr>
                <a:xfrm flipH="1">
                  <a:off x="3270441" y="2122543"/>
                  <a:ext cx="87149"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11096B1F-A913-422C-9F91-4DFDBF1A9B1B}"/>
                  </a:ext>
                </a:extLst>
              </p:cNvPr>
              <p:cNvGrpSpPr/>
              <p:nvPr/>
            </p:nvGrpSpPr>
            <p:grpSpPr>
              <a:xfrm>
                <a:off x="3677143" y="3977148"/>
                <a:ext cx="246496" cy="256646"/>
                <a:chOff x="3255327" y="2091323"/>
                <a:chExt cx="246496" cy="256646"/>
              </a:xfrm>
            </p:grpSpPr>
            <p:sp>
              <p:nvSpPr>
                <p:cNvPr id="51" name="Oval 50">
                  <a:extLst>
                    <a:ext uri="{FF2B5EF4-FFF2-40B4-BE49-F238E27FC236}">
                      <a16:creationId xmlns:a16="http://schemas.microsoft.com/office/drawing/2014/main" id="{38AC915E-E7A8-4D10-9ADD-D4C564FB26C1}"/>
                    </a:ext>
                  </a:extLst>
                </p:cNvPr>
                <p:cNvSpPr/>
                <p:nvPr/>
              </p:nvSpPr>
              <p:spPr>
                <a:xfrm>
                  <a:off x="3255327" y="231139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Oval 51">
                  <a:extLst>
                    <a:ext uri="{FF2B5EF4-FFF2-40B4-BE49-F238E27FC236}">
                      <a16:creationId xmlns:a16="http://schemas.microsoft.com/office/drawing/2014/main" id="{F6CD69C5-2B8A-2432-FEDA-4494476381BE}"/>
                    </a:ext>
                  </a:extLst>
                </p:cNvPr>
                <p:cNvSpPr/>
                <p:nvPr/>
              </p:nvSpPr>
              <p:spPr>
                <a:xfrm>
                  <a:off x="3352234" y="2091323"/>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3" name="Oval 52">
                  <a:extLst>
                    <a:ext uri="{FF2B5EF4-FFF2-40B4-BE49-F238E27FC236}">
                      <a16:creationId xmlns:a16="http://schemas.microsoft.com/office/drawing/2014/main" id="{CE7BB9AD-55E0-37A4-C530-31B943BC0D21}"/>
                    </a:ext>
                  </a:extLst>
                </p:cNvPr>
                <p:cNvSpPr/>
                <p:nvPr/>
              </p:nvSpPr>
              <p:spPr>
                <a:xfrm>
                  <a:off x="3465247" y="230267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54" name="Straight Arrow Connector 53">
                  <a:extLst>
                    <a:ext uri="{FF2B5EF4-FFF2-40B4-BE49-F238E27FC236}">
                      <a16:creationId xmlns:a16="http://schemas.microsoft.com/office/drawing/2014/main" id="{B4D49422-D4AD-38CB-194B-3BF1920AFD26}"/>
                    </a:ext>
                  </a:extLst>
                </p:cNvPr>
                <p:cNvCxnSpPr>
                  <a:cxnSpLocks/>
                  <a:stCxn id="52" idx="5"/>
                </p:cNvCxnSpPr>
                <p:nvPr/>
              </p:nvCxnSpPr>
              <p:spPr>
                <a:xfrm>
                  <a:off x="3383454" y="2122543"/>
                  <a:ext cx="96863" cy="180127"/>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5EE37200-EFCA-0DD4-936A-9DC7E8122D07}"/>
                    </a:ext>
                  </a:extLst>
                </p:cNvPr>
                <p:cNvCxnSpPr>
                  <a:cxnSpLocks/>
                  <a:stCxn id="52" idx="3"/>
                  <a:endCxn id="51" idx="0"/>
                </p:cNvCxnSpPr>
                <p:nvPr/>
              </p:nvCxnSpPr>
              <p:spPr>
                <a:xfrm flipH="1">
                  <a:off x="3273615" y="2122543"/>
                  <a:ext cx="83975" cy="188850"/>
                </a:xfrm>
                <a:prstGeom prst="straightConnector1">
                  <a:avLst/>
                </a:prstGeom>
                <a:ln w="9525">
                  <a:solidFill>
                    <a:srgbClr val="C00000"/>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44" name="Oval 43">
                <a:extLst>
                  <a:ext uri="{FF2B5EF4-FFF2-40B4-BE49-F238E27FC236}">
                    <a16:creationId xmlns:a16="http://schemas.microsoft.com/office/drawing/2014/main" id="{56BA445E-E295-822D-F63E-2BF0BCF656AC}"/>
                  </a:ext>
                </a:extLst>
              </p:cNvPr>
              <p:cNvSpPr/>
              <p:nvPr/>
            </p:nvSpPr>
            <p:spPr>
              <a:xfrm>
                <a:off x="2760332" y="434849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 name="Oval 44">
                <a:extLst>
                  <a:ext uri="{FF2B5EF4-FFF2-40B4-BE49-F238E27FC236}">
                    <a16:creationId xmlns:a16="http://schemas.microsoft.com/office/drawing/2014/main" id="{B7C28F56-E931-5198-A6D1-DB879480CE32}"/>
                  </a:ext>
                </a:extLst>
              </p:cNvPr>
              <p:cNvSpPr/>
              <p:nvPr/>
            </p:nvSpPr>
            <p:spPr>
              <a:xfrm>
                <a:off x="2846201" y="4348496"/>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 name="Oval 45">
                <a:extLst>
                  <a:ext uri="{FF2B5EF4-FFF2-40B4-BE49-F238E27FC236}">
                    <a16:creationId xmlns:a16="http://schemas.microsoft.com/office/drawing/2014/main" id="{7AE6A21E-57E5-0613-C496-385E57AF4124}"/>
                  </a:ext>
                </a:extLst>
              </p:cNvPr>
              <p:cNvSpPr/>
              <p:nvPr/>
            </p:nvSpPr>
            <p:spPr>
              <a:xfrm>
                <a:off x="2716800" y="3885698"/>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 name="Oval 46">
                <a:extLst>
                  <a:ext uri="{FF2B5EF4-FFF2-40B4-BE49-F238E27FC236}">
                    <a16:creationId xmlns:a16="http://schemas.microsoft.com/office/drawing/2014/main" id="{A4CED226-449D-3E6C-5EFA-8C85956EEB02}"/>
                  </a:ext>
                </a:extLst>
              </p:cNvPr>
              <p:cNvSpPr/>
              <p:nvPr/>
            </p:nvSpPr>
            <p:spPr>
              <a:xfrm>
                <a:off x="2854250" y="389365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204C86BA-DEB9-B53F-6FC6-03FB58283141}"/>
                  </a:ext>
                </a:extLst>
              </p:cNvPr>
              <p:cNvSpPr/>
              <p:nvPr/>
            </p:nvSpPr>
            <p:spPr>
              <a:xfrm>
                <a:off x="2787771" y="3444090"/>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8" name="Group 17">
              <a:extLst>
                <a:ext uri="{FF2B5EF4-FFF2-40B4-BE49-F238E27FC236}">
                  <a16:creationId xmlns:a16="http://schemas.microsoft.com/office/drawing/2014/main" id="{1348C744-2281-F9F5-74FB-F945C6DCC460}"/>
                </a:ext>
              </a:extLst>
            </p:cNvPr>
            <p:cNvGrpSpPr/>
            <p:nvPr/>
          </p:nvGrpSpPr>
          <p:grpSpPr>
            <a:xfrm>
              <a:off x="2739654" y="3781125"/>
              <a:ext cx="747402" cy="132635"/>
              <a:chOff x="2879697" y="2486108"/>
              <a:chExt cx="747402" cy="132635"/>
            </a:xfrm>
          </p:grpSpPr>
          <p:sp>
            <p:nvSpPr>
              <p:cNvPr id="39" name="Freeform: Shape 38">
                <a:extLst>
                  <a:ext uri="{FF2B5EF4-FFF2-40B4-BE49-F238E27FC236}">
                    <a16:creationId xmlns:a16="http://schemas.microsoft.com/office/drawing/2014/main" id="{B5C98F23-8A9E-8AEA-F279-B55DFA07C70F}"/>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Freeform: Shape 39">
                <a:extLst>
                  <a:ext uri="{FF2B5EF4-FFF2-40B4-BE49-F238E27FC236}">
                    <a16:creationId xmlns:a16="http://schemas.microsoft.com/office/drawing/2014/main" id="{C3E302E8-DC7B-5E14-7BC7-3AB00BFA1A75}"/>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1" name="Group 20">
              <a:extLst>
                <a:ext uri="{FF2B5EF4-FFF2-40B4-BE49-F238E27FC236}">
                  <a16:creationId xmlns:a16="http://schemas.microsoft.com/office/drawing/2014/main" id="{4ADC7EFD-B269-5B3E-7C20-C5694054A44B}"/>
                </a:ext>
              </a:extLst>
            </p:cNvPr>
            <p:cNvGrpSpPr/>
            <p:nvPr/>
          </p:nvGrpSpPr>
          <p:grpSpPr>
            <a:xfrm>
              <a:off x="2738424" y="3909757"/>
              <a:ext cx="1063751" cy="94682"/>
              <a:chOff x="4768029" y="2603237"/>
              <a:chExt cx="1063751" cy="94682"/>
            </a:xfrm>
          </p:grpSpPr>
          <p:sp>
            <p:nvSpPr>
              <p:cNvPr id="37" name="Freeform: Shape 36">
                <a:extLst>
                  <a:ext uri="{FF2B5EF4-FFF2-40B4-BE49-F238E27FC236}">
                    <a16:creationId xmlns:a16="http://schemas.microsoft.com/office/drawing/2014/main" id="{7A614968-1150-03AE-FA44-92F40ED0E2DC}"/>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 name="Freeform: Shape 37">
                <a:extLst>
                  <a:ext uri="{FF2B5EF4-FFF2-40B4-BE49-F238E27FC236}">
                    <a16:creationId xmlns:a16="http://schemas.microsoft.com/office/drawing/2014/main" id="{9ACF45BE-75B9-9014-5B3C-8EC174C67030}"/>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2" name="Group 21">
              <a:extLst>
                <a:ext uri="{FF2B5EF4-FFF2-40B4-BE49-F238E27FC236}">
                  <a16:creationId xmlns:a16="http://schemas.microsoft.com/office/drawing/2014/main" id="{D33B128A-43AF-4F7B-905E-B5435085BDF1}"/>
                </a:ext>
              </a:extLst>
            </p:cNvPr>
            <p:cNvGrpSpPr/>
            <p:nvPr/>
          </p:nvGrpSpPr>
          <p:grpSpPr>
            <a:xfrm>
              <a:off x="2774116" y="4217804"/>
              <a:ext cx="1117197" cy="212678"/>
              <a:chOff x="2774116" y="4217804"/>
              <a:chExt cx="1117197" cy="212678"/>
            </a:xfrm>
          </p:grpSpPr>
          <p:sp>
            <p:nvSpPr>
              <p:cNvPr id="34" name="Freeform: Shape 33">
                <a:extLst>
                  <a:ext uri="{FF2B5EF4-FFF2-40B4-BE49-F238E27FC236}">
                    <a16:creationId xmlns:a16="http://schemas.microsoft.com/office/drawing/2014/main" id="{FC7AEEA5-6DCE-8245-FB60-3FEED842073E}"/>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8E242556-B116-B072-1F26-26E341696DD8}"/>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07E75E68-A2E2-8760-089C-29DD47F6EDD4}"/>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3" name="Freeform: Shape 22">
              <a:extLst>
                <a:ext uri="{FF2B5EF4-FFF2-40B4-BE49-F238E27FC236}">
                  <a16:creationId xmlns:a16="http://schemas.microsoft.com/office/drawing/2014/main" id="{302ABE4F-9B5B-1F5F-0BAA-E0A4FCDC5B1E}"/>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4" name="Group 23">
              <a:extLst>
                <a:ext uri="{FF2B5EF4-FFF2-40B4-BE49-F238E27FC236}">
                  <a16:creationId xmlns:a16="http://schemas.microsoft.com/office/drawing/2014/main" id="{DF7AB7E4-BF92-3E41-07A0-F57D4D49045A}"/>
                </a:ext>
              </a:extLst>
            </p:cNvPr>
            <p:cNvGrpSpPr/>
            <p:nvPr/>
          </p:nvGrpSpPr>
          <p:grpSpPr>
            <a:xfrm>
              <a:off x="3252473" y="3940274"/>
              <a:ext cx="239814" cy="404255"/>
              <a:chOff x="5541091" y="5149144"/>
              <a:chExt cx="239814" cy="404255"/>
            </a:xfrm>
          </p:grpSpPr>
          <p:sp>
            <p:nvSpPr>
              <p:cNvPr id="27" name="Oval 26">
                <a:extLst>
                  <a:ext uri="{FF2B5EF4-FFF2-40B4-BE49-F238E27FC236}">
                    <a16:creationId xmlns:a16="http://schemas.microsoft.com/office/drawing/2014/main" id="{CE9F5BD8-EB55-3F4D-EFD8-6308F5892919}"/>
                  </a:ext>
                </a:extLst>
              </p:cNvPr>
              <p:cNvSpPr/>
              <p:nvPr/>
            </p:nvSpPr>
            <p:spPr>
              <a:xfrm>
                <a:off x="5541091" y="5149144"/>
                <a:ext cx="239814" cy="404255"/>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Oval 27">
                <a:extLst>
                  <a:ext uri="{FF2B5EF4-FFF2-40B4-BE49-F238E27FC236}">
                    <a16:creationId xmlns:a16="http://schemas.microsoft.com/office/drawing/2014/main" id="{0288738E-5F17-9E23-13DD-837A183B578C}"/>
                  </a:ext>
                </a:extLst>
              </p:cNvPr>
              <p:cNvSpPr/>
              <p:nvPr/>
            </p:nvSpPr>
            <p:spPr>
              <a:xfrm>
                <a:off x="5647734" y="5208359"/>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Oval 28">
                <a:extLst>
                  <a:ext uri="{FF2B5EF4-FFF2-40B4-BE49-F238E27FC236}">
                    <a16:creationId xmlns:a16="http://schemas.microsoft.com/office/drawing/2014/main" id="{000919D5-3F4E-A878-7BF3-E60BE622A3BD}"/>
                  </a:ext>
                </a:extLst>
              </p:cNvPr>
              <p:cNvSpPr/>
              <p:nvPr/>
            </p:nvSpPr>
            <p:spPr>
              <a:xfrm>
                <a:off x="5651406" y="5464551"/>
                <a:ext cx="36576" cy="36576"/>
              </a:xfrm>
              <a:prstGeom prst="ellipse">
                <a:avLst/>
              </a:prstGeom>
              <a:solidFill>
                <a:schemeClr val="tx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 name="Freeform: Shape 29">
                <a:extLst>
                  <a:ext uri="{FF2B5EF4-FFF2-40B4-BE49-F238E27FC236}">
                    <a16:creationId xmlns:a16="http://schemas.microsoft.com/office/drawing/2014/main" id="{F45779F8-23A4-00EA-FC22-8C00FBF39E3A}"/>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 name="Freeform: Shape 30">
                <a:extLst>
                  <a:ext uri="{FF2B5EF4-FFF2-40B4-BE49-F238E27FC236}">
                    <a16:creationId xmlns:a16="http://schemas.microsoft.com/office/drawing/2014/main" id="{8D5B0E29-D8CA-85AB-AC3E-EDDEFEA100E5}"/>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25" name="Oval 24">
              <a:extLst>
                <a:ext uri="{FF2B5EF4-FFF2-40B4-BE49-F238E27FC236}">
                  <a16:creationId xmlns:a16="http://schemas.microsoft.com/office/drawing/2014/main" id="{837F8237-B2A7-3507-8651-D1545430FB23}"/>
                </a:ext>
              </a:extLst>
            </p:cNvPr>
            <p:cNvSpPr/>
            <p:nvPr/>
          </p:nvSpPr>
          <p:spPr>
            <a:xfrm>
              <a:off x="3615543" y="3949386"/>
              <a:ext cx="350874" cy="360389"/>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63" name="TextBox 62">
            <a:extLst>
              <a:ext uri="{FF2B5EF4-FFF2-40B4-BE49-F238E27FC236}">
                <a16:creationId xmlns:a16="http://schemas.microsoft.com/office/drawing/2014/main" id="{88F4BAD0-891B-AE25-4435-BF8E83E7092B}"/>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64" name="TextBox 63">
            <a:extLst>
              <a:ext uri="{FF2B5EF4-FFF2-40B4-BE49-F238E27FC236}">
                <a16:creationId xmlns:a16="http://schemas.microsoft.com/office/drawing/2014/main" id="{D26A1B18-9444-6A5A-16BB-FA7472CEE9E0}"/>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65" name="TextBox 64">
            <a:extLst>
              <a:ext uri="{FF2B5EF4-FFF2-40B4-BE49-F238E27FC236}">
                <a16:creationId xmlns:a16="http://schemas.microsoft.com/office/drawing/2014/main" id="{0240140F-C6D9-6E32-D1C4-DBA0C7D2606E}"/>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66" name="Straight Arrow Connector 65">
            <a:extLst>
              <a:ext uri="{FF2B5EF4-FFF2-40B4-BE49-F238E27FC236}">
                <a16:creationId xmlns:a16="http://schemas.microsoft.com/office/drawing/2014/main" id="{03A2D2D7-F258-6574-D9CA-895F370EE32C}"/>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E4F25AFF-1A25-6B15-C13A-9F76917F4E77}"/>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8E177930-07FA-6DA5-30AD-429397EB3398}"/>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A3BD0D98-AE97-594E-AFEE-90DDA3FBEF97}"/>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8" name="Title 1">
                <a:extLst>
                  <a:ext uri="{FF2B5EF4-FFF2-40B4-BE49-F238E27FC236}">
                    <a16:creationId xmlns:a16="http://schemas.microsoft.com/office/drawing/2014/main" id="{A3BD0D98-AE97-594E-AFEE-90DDA3FBEF97}"/>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A0A67C04-4CBF-5B62-9516-0159F22D6E1B}"/>
              </a:ext>
            </a:extLst>
          </p:cNvPr>
          <p:cNvSpPr>
            <a:spLocks noGrp="1"/>
          </p:cNvSpPr>
          <p:nvPr>
            <p:ph type="sldNum" sz="quarter" idx="12"/>
          </p:nvPr>
        </p:nvSpPr>
        <p:spPr/>
        <p:txBody>
          <a:bodyPr/>
          <a:lstStyle/>
          <a:p>
            <a:fld id="{F554FE33-57BC-AC46-850E-1C1298FC3260}" type="slidenum">
              <a:rPr lang="en-US" smtClean="0"/>
              <a:t>46</a:t>
            </a:fld>
            <a:endParaRPr lang="en-US"/>
          </a:p>
        </p:txBody>
      </p:sp>
    </p:spTree>
    <p:extLst>
      <p:ext uri="{BB962C8B-B14F-4D97-AF65-F5344CB8AC3E}">
        <p14:creationId xmlns:p14="http://schemas.microsoft.com/office/powerpoint/2010/main" val="1146218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5"/>
                                        </p:tgtEl>
                                      </p:cBhvr>
                                    </p:animEffect>
                                    <p:set>
                                      <p:cBhvr>
                                        <p:cTn id="7"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913ACFC2-AACB-7F9A-D2E9-B085BCCEEBE0}"/>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273EC492-7531-56A9-8065-7FF5BCD081D0}"/>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14" idx="4"/>
            <a:endCxn id="49"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12" idx="4"/>
            <a:endCxn id="48"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40" y="2920022"/>
            <a:ext cx="1385293" cy="22141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39780"/>
            <a:ext cx="1038116" cy="207192"/>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flipV="1">
            <a:off x="2894017" y="2020043"/>
            <a:ext cx="1387049" cy="124229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30878"/>
              <a:gd name="connsiteY0" fmla="*/ 0 h 307167"/>
              <a:gd name="connsiteX1" fmla="*/ 393345 w 1630878"/>
              <a:gd name="connsiteY1" fmla="*/ 183414 h 307167"/>
              <a:gd name="connsiteX2" fmla="*/ 881483 w 1630878"/>
              <a:gd name="connsiteY2" fmla="*/ 228103 h 307167"/>
              <a:gd name="connsiteX3" fmla="*/ 1328370 w 1630878"/>
              <a:gd name="connsiteY3" fmla="*/ 252166 h 307167"/>
              <a:gd name="connsiteX4" fmla="*/ 1630878 w 1630878"/>
              <a:gd name="connsiteY4" fmla="*/ 307167 h 307167"/>
              <a:gd name="connsiteX0" fmla="*/ 0 w 1630878"/>
              <a:gd name="connsiteY0" fmla="*/ 177 h 307344"/>
              <a:gd name="connsiteX1" fmla="*/ 393345 w 1630878"/>
              <a:gd name="connsiteY1" fmla="*/ 183591 h 307344"/>
              <a:gd name="connsiteX2" fmla="*/ 881483 w 1630878"/>
              <a:gd name="connsiteY2" fmla="*/ 228280 h 307344"/>
              <a:gd name="connsiteX3" fmla="*/ 1328370 w 1630878"/>
              <a:gd name="connsiteY3" fmla="*/ 252343 h 307344"/>
              <a:gd name="connsiteX4" fmla="*/ 1630878 w 1630878"/>
              <a:gd name="connsiteY4" fmla="*/ 307344 h 307344"/>
              <a:gd name="connsiteX0" fmla="*/ 0 w 1648536"/>
              <a:gd name="connsiteY0" fmla="*/ 186 h 299464"/>
              <a:gd name="connsiteX1" fmla="*/ 411003 w 1648536"/>
              <a:gd name="connsiteY1" fmla="*/ 175711 h 299464"/>
              <a:gd name="connsiteX2" fmla="*/ 899141 w 1648536"/>
              <a:gd name="connsiteY2" fmla="*/ 220400 h 299464"/>
              <a:gd name="connsiteX3" fmla="*/ 1346028 w 1648536"/>
              <a:gd name="connsiteY3" fmla="*/ 244463 h 299464"/>
              <a:gd name="connsiteX4" fmla="*/ 1648536 w 1648536"/>
              <a:gd name="connsiteY4" fmla="*/ 299464 h 299464"/>
              <a:gd name="connsiteX0" fmla="*/ 0 w 1648536"/>
              <a:gd name="connsiteY0" fmla="*/ 609 h 299887"/>
              <a:gd name="connsiteX1" fmla="*/ 411003 w 1648536"/>
              <a:gd name="connsiteY1" fmla="*/ 176134 h 299887"/>
              <a:gd name="connsiteX2" fmla="*/ 899141 w 1648536"/>
              <a:gd name="connsiteY2" fmla="*/ 220823 h 299887"/>
              <a:gd name="connsiteX3" fmla="*/ 1346028 w 1648536"/>
              <a:gd name="connsiteY3" fmla="*/ 244886 h 299887"/>
              <a:gd name="connsiteX4" fmla="*/ 1648536 w 1648536"/>
              <a:gd name="connsiteY4" fmla="*/ 299887 h 299887"/>
              <a:gd name="connsiteX0" fmla="*/ 0 w 1648536"/>
              <a:gd name="connsiteY0" fmla="*/ 22219 h 321497"/>
              <a:gd name="connsiteX1" fmla="*/ 207866 w 1648536"/>
              <a:gd name="connsiteY1" fmla="*/ 8638 h 321497"/>
              <a:gd name="connsiteX2" fmla="*/ 411003 w 1648536"/>
              <a:gd name="connsiteY2" fmla="*/ 197744 h 321497"/>
              <a:gd name="connsiteX3" fmla="*/ 899141 w 1648536"/>
              <a:gd name="connsiteY3" fmla="*/ 242433 h 321497"/>
              <a:gd name="connsiteX4" fmla="*/ 1346028 w 1648536"/>
              <a:gd name="connsiteY4" fmla="*/ 266496 h 321497"/>
              <a:gd name="connsiteX5" fmla="*/ 1648536 w 1648536"/>
              <a:gd name="connsiteY5" fmla="*/ 321497 h 321497"/>
              <a:gd name="connsiteX0" fmla="*/ 0 w 1695624"/>
              <a:gd name="connsiteY0" fmla="*/ 0 h 332150"/>
              <a:gd name="connsiteX1" fmla="*/ 254954 w 1695624"/>
              <a:gd name="connsiteY1" fmla="*/ 19291 h 332150"/>
              <a:gd name="connsiteX2" fmla="*/ 458091 w 1695624"/>
              <a:gd name="connsiteY2" fmla="*/ 208397 h 332150"/>
              <a:gd name="connsiteX3" fmla="*/ 946229 w 1695624"/>
              <a:gd name="connsiteY3" fmla="*/ 253086 h 332150"/>
              <a:gd name="connsiteX4" fmla="*/ 1393116 w 1695624"/>
              <a:gd name="connsiteY4" fmla="*/ 277149 h 332150"/>
              <a:gd name="connsiteX5" fmla="*/ 1695624 w 1695624"/>
              <a:gd name="connsiteY5" fmla="*/ 332150 h 332150"/>
              <a:gd name="connsiteX0" fmla="*/ 0 w 1695624"/>
              <a:gd name="connsiteY0" fmla="*/ 1290 h 333440"/>
              <a:gd name="connsiteX1" fmla="*/ 254954 w 1695624"/>
              <a:gd name="connsiteY1" fmla="*/ 20581 h 333440"/>
              <a:gd name="connsiteX2" fmla="*/ 458091 w 1695624"/>
              <a:gd name="connsiteY2" fmla="*/ 209687 h 333440"/>
              <a:gd name="connsiteX3" fmla="*/ 946229 w 1695624"/>
              <a:gd name="connsiteY3" fmla="*/ 254376 h 333440"/>
              <a:gd name="connsiteX4" fmla="*/ 1393116 w 1695624"/>
              <a:gd name="connsiteY4" fmla="*/ 278439 h 333440"/>
              <a:gd name="connsiteX5" fmla="*/ 1695624 w 1695624"/>
              <a:gd name="connsiteY5" fmla="*/ 333440 h 333440"/>
              <a:gd name="connsiteX0" fmla="*/ 0 w 1624992"/>
              <a:gd name="connsiteY0" fmla="*/ 23688 h 322966"/>
              <a:gd name="connsiteX1" fmla="*/ 184322 w 1624992"/>
              <a:gd name="connsiteY1" fmla="*/ 10107 h 322966"/>
              <a:gd name="connsiteX2" fmla="*/ 387459 w 1624992"/>
              <a:gd name="connsiteY2" fmla="*/ 199213 h 322966"/>
              <a:gd name="connsiteX3" fmla="*/ 875597 w 1624992"/>
              <a:gd name="connsiteY3" fmla="*/ 243902 h 322966"/>
              <a:gd name="connsiteX4" fmla="*/ 1322484 w 1624992"/>
              <a:gd name="connsiteY4" fmla="*/ 267965 h 322966"/>
              <a:gd name="connsiteX5" fmla="*/ 1624992 w 1624992"/>
              <a:gd name="connsiteY5" fmla="*/ 322966 h 322966"/>
              <a:gd name="connsiteX0" fmla="*/ 0 w 1624992"/>
              <a:gd name="connsiteY0" fmla="*/ 27879 h 327157"/>
              <a:gd name="connsiteX1" fmla="*/ 184322 w 1624992"/>
              <a:gd name="connsiteY1" fmla="*/ 14298 h 327157"/>
              <a:gd name="connsiteX2" fmla="*/ 387459 w 1624992"/>
              <a:gd name="connsiteY2" fmla="*/ 203404 h 327157"/>
              <a:gd name="connsiteX3" fmla="*/ 875597 w 1624992"/>
              <a:gd name="connsiteY3" fmla="*/ 248093 h 327157"/>
              <a:gd name="connsiteX4" fmla="*/ 1322484 w 1624992"/>
              <a:gd name="connsiteY4" fmla="*/ 272156 h 327157"/>
              <a:gd name="connsiteX5" fmla="*/ 1624992 w 1624992"/>
              <a:gd name="connsiteY5" fmla="*/ 327157 h 327157"/>
              <a:gd name="connsiteX0" fmla="*/ 0 w 1624992"/>
              <a:gd name="connsiteY0" fmla="*/ 27879 h 327157"/>
              <a:gd name="connsiteX1" fmla="*/ 184322 w 1624992"/>
              <a:gd name="connsiteY1" fmla="*/ 14298 h 327157"/>
              <a:gd name="connsiteX2" fmla="*/ 387459 w 1624992"/>
              <a:gd name="connsiteY2" fmla="*/ 203404 h 327157"/>
              <a:gd name="connsiteX3" fmla="*/ 1322484 w 1624992"/>
              <a:gd name="connsiteY3" fmla="*/ 272156 h 327157"/>
              <a:gd name="connsiteX4" fmla="*/ 1624992 w 1624992"/>
              <a:gd name="connsiteY4" fmla="*/ 327157 h 327157"/>
              <a:gd name="connsiteX0" fmla="*/ 0 w 1624992"/>
              <a:gd name="connsiteY0" fmla="*/ 27879 h 327157"/>
              <a:gd name="connsiteX1" fmla="*/ 184322 w 1624992"/>
              <a:gd name="connsiteY1" fmla="*/ 14298 h 327157"/>
              <a:gd name="connsiteX2" fmla="*/ 628786 w 1624992"/>
              <a:gd name="connsiteY2" fmla="*/ 208663 h 327157"/>
              <a:gd name="connsiteX3" fmla="*/ 1322484 w 1624992"/>
              <a:gd name="connsiteY3" fmla="*/ 272156 h 327157"/>
              <a:gd name="connsiteX4" fmla="*/ 1624992 w 1624992"/>
              <a:gd name="connsiteY4" fmla="*/ 327157 h 327157"/>
              <a:gd name="connsiteX0" fmla="*/ 0 w 1624992"/>
              <a:gd name="connsiteY0" fmla="*/ 27879 h 327157"/>
              <a:gd name="connsiteX1" fmla="*/ 184322 w 1624992"/>
              <a:gd name="connsiteY1" fmla="*/ 14298 h 327157"/>
              <a:gd name="connsiteX2" fmla="*/ 628786 w 1624992"/>
              <a:gd name="connsiteY2" fmla="*/ 208663 h 327157"/>
              <a:gd name="connsiteX3" fmla="*/ 1322484 w 1624992"/>
              <a:gd name="connsiteY3" fmla="*/ 272156 h 327157"/>
              <a:gd name="connsiteX4" fmla="*/ 1624992 w 1624992"/>
              <a:gd name="connsiteY4" fmla="*/ 327157 h 327157"/>
              <a:gd name="connsiteX0" fmla="*/ 0 w 1624992"/>
              <a:gd name="connsiteY0" fmla="*/ 32965 h 332243"/>
              <a:gd name="connsiteX1" fmla="*/ 184322 w 1624992"/>
              <a:gd name="connsiteY1" fmla="*/ 19384 h 332243"/>
              <a:gd name="connsiteX2" fmla="*/ 1322484 w 1624992"/>
              <a:gd name="connsiteY2" fmla="*/ 277242 h 332243"/>
              <a:gd name="connsiteX3" fmla="*/ 1624992 w 1624992"/>
              <a:gd name="connsiteY3" fmla="*/ 332243 h 332243"/>
              <a:gd name="connsiteX0" fmla="*/ 0 w 1624992"/>
              <a:gd name="connsiteY0" fmla="*/ 32965 h 332243"/>
              <a:gd name="connsiteX1" fmla="*/ 184322 w 1624992"/>
              <a:gd name="connsiteY1" fmla="*/ 19384 h 332243"/>
              <a:gd name="connsiteX2" fmla="*/ 1322484 w 1624992"/>
              <a:gd name="connsiteY2" fmla="*/ 277242 h 332243"/>
              <a:gd name="connsiteX3" fmla="*/ 1624992 w 1624992"/>
              <a:gd name="connsiteY3"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624992 w 1624992"/>
              <a:gd name="connsiteY3"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20268 w 1624992"/>
              <a:gd name="connsiteY3" fmla="*/ 294196 h 332243"/>
              <a:gd name="connsiteX4" fmla="*/ 1624992 w 1624992"/>
              <a:gd name="connsiteY4"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20268 w 1624992"/>
              <a:gd name="connsiteY3" fmla="*/ 294196 h 332243"/>
              <a:gd name="connsiteX4" fmla="*/ 1624992 w 1624992"/>
              <a:gd name="connsiteY4"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02610 w 1624992"/>
              <a:gd name="connsiteY3" fmla="*/ 288936 h 332243"/>
              <a:gd name="connsiteX4" fmla="*/ 1624992 w 1624992"/>
              <a:gd name="connsiteY4" fmla="*/ 332243 h 332243"/>
              <a:gd name="connsiteX0" fmla="*/ 0 w 1624992"/>
              <a:gd name="connsiteY0" fmla="*/ 32965 h 332243"/>
              <a:gd name="connsiteX1" fmla="*/ 184322 w 1624992"/>
              <a:gd name="connsiteY1" fmla="*/ 19384 h 332243"/>
              <a:gd name="connsiteX2" fmla="*/ 669131 w 1624992"/>
              <a:gd name="connsiteY2" fmla="*/ 154958 h 332243"/>
              <a:gd name="connsiteX3" fmla="*/ 1202610 w 1624992"/>
              <a:gd name="connsiteY3" fmla="*/ 288936 h 332243"/>
              <a:gd name="connsiteX4" fmla="*/ 1624992 w 1624992"/>
              <a:gd name="connsiteY4" fmla="*/ 332243 h 332243"/>
              <a:gd name="connsiteX0" fmla="*/ 0 w 1624992"/>
              <a:gd name="connsiteY0" fmla="*/ 38872 h 338150"/>
              <a:gd name="connsiteX1" fmla="*/ 213752 w 1624992"/>
              <a:gd name="connsiteY1" fmla="*/ 17402 h 338150"/>
              <a:gd name="connsiteX2" fmla="*/ 669131 w 1624992"/>
              <a:gd name="connsiteY2" fmla="*/ 160865 h 338150"/>
              <a:gd name="connsiteX3" fmla="*/ 1202610 w 1624992"/>
              <a:gd name="connsiteY3" fmla="*/ 294843 h 338150"/>
              <a:gd name="connsiteX4" fmla="*/ 1624992 w 1624992"/>
              <a:gd name="connsiteY4" fmla="*/ 338150 h 338150"/>
              <a:gd name="connsiteX0" fmla="*/ 0 w 1624992"/>
              <a:gd name="connsiteY0" fmla="*/ 37183 h 336461"/>
              <a:gd name="connsiteX1" fmla="*/ 213752 w 1624992"/>
              <a:gd name="connsiteY1" fmla="*/ 15713 h 336461"/>
              <a:gd name="connsiteX2" fmla="*/ 669131 w 1624992"/>
              <a:gd name="connsiteY2" fmla="*/ 159176 h 336461"/>
              <a:gd name="connsiteX3" fmla="*/ 1202610 w 1624992"/>
              <a:gd name="connsiteY3" fmla="*/ 293154 h 336461"/>
              <a:gd name="connsiteX4" fmla="*/ 1624992 w 1624992"/>
              <a:gd name="connsiteY4" fmla="*/ 336461 h 336461"/>
              <a:gd name="connsiteX0" fmla="*/ 0 w 1624992"/>
              <a:gd name="connsiteY0" fmla="*/ 37874 h 337152"/>
              <a:gd name="connsiteX1" fmla="*/ 213752 w 1624992"/>
              <a:gd name="connsiteY1" fmla="*/ 16404 h 337152"/>
              <a:gd name="connsiteX2" fmla="*/ 669131 w 1624992"/>
              <a:gd name="connsiteY2" fmla="*/ 159867 h 337152"/>
              <a:gd name="connsiteX3" fmla="*/ 1202610 w 1624992"/>
              <a:gd name="connsiteY3" fmla="*/ 293845 h 337152"/>
              <a:gd name="connsiteX4" fmla="*/ 1624992 w 1624992"/>
              <a:gd name="connsiteY4" fmla="*/ 337152 h 337152"/>
              <a:gd name="connsiteX0" fmla="*/ 0 w 1624992"/>
              <a:gd name="connsiteY0" fmla="*/ 28720 h 327998"/>
              <a:gd name="connsiteX1" fmla="*/ 213752 w 1624992"/>
              <a:gd name="connsiteY1" fmla="*/ 7250 h 327998"/>
              <a:gd name="connsiteX2" fmla="*/ 669131 w 1624992"/>
              <a:gd name="connsiteY2" fmla="*/ 150713 h 327998"/>
              <a:gd name="connsiteX3" fmla="*/ 1202610 w 1624992"/>
              <a:gd name="connsiteY3" fmla="*/ 284691 h 327998"/>
              <a:gd name="connsiteX4" fmla="*/ 1624992 w 1624992"/>
              <a:gd name="connsiteY4" fmla="*/ 327998 h 327998"/>
              <a:gd name="connsiteX0" fmla="*/ 0 w 1624992"/>
              <a:gd name="connsiteY0" fmla="*/ 28720 h 327998"/>
              <a:gd name="connsiteX1" fmla="*/ 213752 w 1624992"/>
              <a:gd name="connsiteY1" fmla="*/ 7250 h 327998"/>
              <a:gd name="connsiteX2" fmla="*/ 669131 w 1624992"/>
              <a:gd name="connsiteY2" fmla="*/ 150713 h 327998"/>
              <a:gd name="connsiteX3" fmla="*/ 1202610 w 1624992"/>
              <a:gd name="connsiteY3" fmla="*/ 284691 h 327998"/>
              <a:gd name="connsiteX4" fmla="*/ 1624992 w 1624992"/>
              <a:gd name="connsiteY4" fmla="*/ 327998 h 327998"/>
              <a:gd name="connsiteX0" fmla="*/ 0 w 1624992"/>
              <a:gd name="connsiteY0" fmla="*/ 26394 h 325672"/>
              <a:gd name="connsiteX1" fmla="*/ 213752 w 1624992"/>
              <a:gd name="connsiteY1" fmla="*/ 4924 h 325672"/>
              <a:gd name="connsiteX2" fmla="*/ 669131 w 1624992"/>
              <a:gd name="connsiteY2" fmla="*/ 148387 h 325672"/>
              <a:gd name="connsiteX3" fmla="*/ 1202610 w 1624992"/>
              <a:gd name="connsiteY3" fmla="*/ 282365 h 325672"/>
              <a:gd name="connsiteX4" fmla="*/ 1624992 w 1624992"/>
              <a:gd name="connsiteY4" fmla="*/ 325672 h 325672"/>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992" h="325124">
                <a:moveTo>
                  <a:pt x="0" y="25846"/>
                </a:moveTo>
                <a:cubicBezTo>
                  <a:pt x="16985" y="9557"/>
                  <a:pt x="127351" y="-8494"/>
                  <a:pt x="213752" y="4376"/>
                </a:cubicBezTo>
                <a:cubicBezTo>
                  <a:pt x="329353" y="21596"/>
                  <a:pt x="493477" y="101841"/>
                  <a:pt x="669131" y="147839"/>
                </a:cubicBezTo>
                <a:cubicBezTo>
                  <a:pt x="845713" y="194080"/>
                  <a:pt x="936370" y="230573"/>
                  <a:pt x="1202610" y="281817"/>
                </a:cubicBezTo>
                <a:cubicBezTo>
                  <a:pt x="1332968" y="306907"/>
                  <a:pt x="1479057" y="319222"/>
                  <a:pt x="1624992" y="325124"/>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312515" y="3161723"/>
            <a:ext cx="1341450" cy="3042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406385 w 1612972"/>
              <a:gd name="connsiteY1" fmla="*/ 58453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861702 w 1612972"/>
              <a:gd name="connsiteY1" fmla="*/ 64990 h 284872"/>
              <a:gd name="connsiteX2" fmla="*/ 1307363 w 1612972"/>
              <a:gd name="connsiteY2" fmla="*/ 146232 h 284872"/>
              <a:gd name="connsiteX3" fmla="*/ 1612972 w 1612972"/>
              <a:gd name="connsiteY3" fmla="*/ 284872 h 284872"/>
              <a:gd name="connsiteX0" fmla="*/ 0 w 1583322"/>
              <a:gd name="connsiteY0" fmla="*/ 0 h 271423"/>
              <a:gd name="connsiteX1" fmla="*/ 832052 w 1583322"/>
              <a:gd name="connsiteY1" fmla="*/ 51541 h 271423"/>
              <a:gd name="connsiteX2" fmla="*/ 1277713 w 1583322"/>
              <a:gd name="connsiteY2" fmla="*/ 132783 h 271423"/>
              <a:gd name="connsiteX3" fmla="*/ 1583322 w 1583322"/>
              <a:gd name="connsiteY3" fmla="*/ 271423 h 271423"/>
              <a:gd name="connsiteX0" fmla="*/ 0 w 1583322"/>
              <a:gd name="connsiteY0" fmla="*/ 0 h 271423"/>
              <a:gd name="connsiteX1" fmla="*/ 832052 w 1583322"/>
              <a:gd name="connsiteY1" fmla="*/ 51541 h 271423"/>
              <a:gd name="connsiteX2" fmla="*/ 1277713 w 1583322"/>
              <a:gd name="connsiteY2" fmla="*/ 132783 h 271423"/>
              <a:gd name="connsiteX3" fmla="*/ 1583322 w 1583322"/>
              <a:gd name="connsiteY3" fmla="*/ 271423 h 271423"/>
            </a:gdLst>
            <a:ahLst/>
            <a:cxnLst>
              <a:cxn ang="0">
                <a:pos x="connsiteX0" y="connsiteY0"/>
              </a:cxn>
              <a:cxn ang="0">
                <a:pos x="connsiteX1" y="connsiteY1"/>
              </a:cxn>
              <a:cxn ang="0">
                <a:pos x="connsiteX2" y="connsiteY2"/>
              </a:cxn>
              <a:cxn ang="0">
                <a:pos x="connsiteX3" y="connsiteY3"/>
              </a:cxn>
            </a:cxnLst>
            <a:rect l="l" t="t" r="r" b="b"/>
            <a:pathLst>
              <a:path w="1583322" h="271423">
                <a:moveTo>
                  <a:pt x="0" y="0"/>
                </a:moveTo>
                <a:cubicBezTo>
                  <a:pt x="185451" y="76299"/>
                  <a:pt x="619100" y="29411"/>
                  <a:pt x="832052" y="51541"/>
                </a:cubicBezTo>
                <a:cubicBezTo>
                  <a:pt x="1045004" y="73671"/>
                  <a:pt x="1158323" y="93802"/>
                  <a:pt x="1277713" y="132783"/>
                </a:cubicBezTo>
                <a:cubicBezTo>
                  <a:pt x="1401385" y="173162"/>
                  <a:pt x="1507737" y="198961"/>
                  <a:pt x="1583322" y="27142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805749" y="2947691"/>
            <a:ext cx="1458491" cy="196678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143275" y="2947691"/>
            <a:ext cx="1213146" cy="197215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186808" y="4396598"/>
            <a:ext cx="1492776" cy="51787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617850 w 1617850"/>
              <a:gd name="connsiteY3"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617850 w 1617850"/>
              <a:gd name="connsiteY3" fmla="*/ 290803 h 290803"/>
            </a:gdLst>
            <a:ahLst/>
            <a:cxnLst>
              <a:cxn ang="0">
                <a:pos x="connsiteX0" y="connsiteY0"/>
              </a:cxn>
              <a:cxn ang="0">
                <a:pos x="connsiteX1" y="connsiteY1"/>
              </a:cxn>
              <a:cxn ang="0">
                <a:pos x="connsiteX2" y="connsiteY2"/>
              </a:cxn>
              <a:cxn ang="0">
                <a:pos x="connsiteX3" y="connsiteY3"/>
              </a:cxn>
            </a:cxnLst>
            <a:rect l="l" t="t" r="r" b="b"/>
            <a:pathLst>
              <a:path w="1617850" h="290803">
                <a:moveTo>
                  <a:pt x="0" y="0"/>
                </a:moveTo>
                <a:cubicBezTo>
                  <a:pt x="71997" y="84452"/>
                  <a:pt x="155042" y="127028"/>
                  <a:pt x="273728" y="169493"/>
                </a:cubicBezTo>
                <a:cubicBezTo>
                  <a:pt x="392414" y="211958"/>
                  <a:pt x="488098" y="234572"/>
                  <a:pt x="712118" y="254790"/>
                </a:cubicBezTo>
                <a:cubicBezTo>
                  <a:pt x="936138" y="275008"/>
                  <a:pt x="1227686" y="224054"/>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Oval 14">
            <a:extLst>
              <a:ext uri="{FF2B5EF4-FFF2-40B4-BE49-F238E27FC236}">
                <a16:creationId xmlns:a16="http://schemas.microsoft.com/office/drawing/2014/main" id="{B4B01D0C-ED87-7321-0076-782346478C14}"/>
              </a:ext>
            </a:extLst>
          </p:cNvPr>
          <p:cNvSpPr/>
          <p:nvPr/>
        </p:nvSpPr>
        <p:spPr>
          <a:xfrm>
            <a:off x="4408334" y="34199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 name="Oval 46">
            <a:extLst>
              <a:ext uri="{FF2B5EF4-FFF2-40B4-BE49-F238E27FC236}">
                <a16:creationId xmlns:a16="http://schemas.microsoft.com/office/drawing/2014/main" id="{99CD30B4-1E4E-D739-E0CB-2C8AC61CBC78}"/>
              </a:ext>
            </a:extLst>
          </p:cNvPr>
          <p:cNvSpPr/>
          <p:nvPr/>
        </p:nvSpPr>
        <p:spPr>
          <a:xfrm>
            <a:off x="4675953" y="435211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AEBD63B1-99D1-8B7C-8726-3CB85B3285EE}"/>
              </a:ext>
            </a:extLst>
          </p:cNvPr>
          <p:cNvSpPr/>
          <p:nvPr/>
        </p:nvSpPr>
        <p:spPr>
          <a:xfrm>
            <a:off x="4674431" y="390179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E1ADDD83-8B5F-F30E-526D-8E776CBAF155}"/>
              </a:ext>
            </a:extLst>
          </p:cNvPr>
          <p:cNvSpPr/>
          <p:nvPr/>
        </p:nvSpPr>
        <p:spPr>
          <a:xfrm>
            <a:off x="4653964" y="34477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Freeform: Shape 53">
            <a:extLst>
              <a:ext uri="{FF2B5EF4-FFF2-40B4-BE49-F238E27FC236}">
                <a16:creationId xmlns:a16="http://schemas.microsoft.com/office/drawing/2014/main" id="{62ACECDD-6361-0803-D6DF-78ABF249FF81}"/>
              </a:ext>
            </a:extLst>
          </p:cNvPr>
          <p:cNvSpPr/>
          <p:nvPr/>
        </p:nvSpPr>
        <p:spPr>
          <a:xfrm>
            <a:off x="4680185" y="3816431"/>
            <a:ext cx="556343" cy="107086"/>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68DCF4FF-8D55-177F-C0F3-A3C63FF95883}"/>
              </a:ext>
            </a:extLst>
          </p:cNvPr>
          <p:cNvSpPr/>
          <p:nvPr/>
        </p:nvSpPr>
        <p:spPr>
          <a:xfrm>
            <a:off x="4707621" y="3560869"/>
            <a:ext cx="526921" cy="404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379 w 641450"/>
              <a:gd name="connsiteY0" fmla="*/ 0 h 75394"/>
              <a:gd name="connsiteX1" fmla="*/ 73717 w 641450"/>
              <a:gd name="connsiteY1" fmla="*/ 75362 h 75394"/>
              <a:gd name="connsiteX2" fmla="*/ 318172 w 641450"/>
              <a:gd name="connsiteY2" fmla="*/ 10261 h 75394"/>
              <a:gd name="connsiteX3" fmla="*/ 641450 w 641450"/>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0 w 638071"/>
              <a:gd name="connsiteY0" fmla="*/ 0 h 70338"/>
              <a:gd name="connsiteX1" fmla="*/ 314793 w 638071"/>
              <a:gd name="connsiteY1" fmla="*/ 10261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27998"/>
              <a:gd name="connsiteY0" fmla="*/ 0 h 57714"/>
              <a:gd name="connsiteX1" fmla="*/ 284574 w 627998"/>
              <a:gd name="connsiteY1" fmla="*/ 19728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34086"/>
              <a:gd name="connsiteY0" fmla="*/ 286989 h 314981"/>
              <a:gd name="connsiteX1" fmla="*/ 304721 w 634086"/>
              <a:gd name="connsiteY1" fmla="*/ 309872 h 314981"/>
              <a:gd name="connsiteX2" fmla="*/ 634086 w 634086"/>
              <a:gd name="connsiteY2" fmla="*/ 5187 h 314981"/>
              <a:gd name="connsiteX0" fmla="*/ 0 w 634086"/>
              <a:gd name="connsiteY0" fmla="*/ 281802 h 309794"/>
              <a:gd name="connsiteX1" fmla="*/ 304721 w 634086"/>
              <a:gd name="connsiteY1" fmla="*/ 304685 h 309794"/>
              <a:gd name="connsiteX2" fmla="*/ 634086 w 634086"/>
              <a:gd name="connsiteY2" fmla="*/ 0 h 309794"/>
              <a:gd name="connsiteX0" fmla="*/ 0 w 634086"/>
              <a:gd name="connsiteY0" fmla="*/ 281802 h 286911"/>
              <a:gd name="connsiteX1" fmla="*/ 335163 w 634086"/>
              <a:gd name="connsiteY1" fmla="*/ 79613 h 286911"/>
              <a:gd name="connsiteX2" fmla="*/ 634086 w 634086"/>
              <a:gd name="connsiteY2" fmla="*/ 0 h 286911"/>
              <a:gd name="connsiteX0" fmla="*/ 0 w 634086"/>
              <a:gd name="connsiteY0" fmla="*/ 281802 h 288654"/>
              <a:gd name="connsiteX1" fmla="*/ 335163 w 634086"/>
              <a:gd name="connsiteY1" fmla="*/ 79613 h 288654"/>
              <a:gd name="connsiteX2" fmla="*/ 634086 w 634086"/>
              <a:gd name="connsiteY2" fmla="*/ 0 h 288654"/>
              <a:gd name="connsiteX0" fmla="*/ 0 w 634086"/>
              <a:gd name="connsiteY0" fmla="*/ 281802 h 286870"/>
              <a:gd name="connsiteX1" fmla="*/ 335163 w 634086"/>
              <a:gd name="connsiteY1" fmla="*/ 79613 h 286870"/>
              <a:gd name="connsiteX2" fmla="*/ 634086 w 634086"/>
              <a:gd name="connsiteY2" fmla="*/ 0 h 286870"/>
              <a:gd name="connsiteX0" fmla="*/ 0 w 634086"/>
              <a:gd name="connsiteY0" fmla="*/ 281802 h 287550"/>
              <a:gd name="connsiteX1" fmla="*/ 335163 w 634086"/>
              <a:gd name="connsiteY1" fmla="*/ 79613 h 287550"/>
              <a:gd name="connsiteX2" fmla="*/ 634086 w 634086"/>
              <a:gd name="connsiteY2" fmla="*/ 0 h 287550"/>
              <a:gd name="connsiteX0" fmla="*/ 0 w 634086"/>
              <a:gd name="connsiteY0" fmla="*/ 281802 h 286932"/>
              <a:gd name="connsiteX1" fmla="*/ 335163 w 634086"/>
              <a:gd name="connsiteY1" fmla="*/ 79613 h 286932"/>
              <a:gd name="connsiteX2" fmla="*/ 634086 w 634086"/>
              <a:gd name="connsiteY2" fmla="*/ 0 h 286932"/>
              <a:gd name="connsiteX0" fmla="*/ 0 w 634086"/>
              <a:gd name="connsiteY0" fmla="*/ 281802 h 281802"/>
              <a:gd name="connsiteX1" fmla="*/ 169416 w 634086"/>
              <a:gd name="connsiteY1" fmla="*/ 251899 h 281802"/>
              <a:gd name="connsiteX2" fmla="*/ 335163 w 634086"/>
              <a:gd name="connsiteY2" fmla="*/ 79613 h 281802"/>
              <a:gd name="connsiteX3" fmla="*/ 634086 w 634086"/>
              <a:gd name="connsiteY3" fmla="*/ 0 h 281802"/>
              <a:gd name="connsiteX0" fmla="*/ 0 w 585133"/>
              <a:gd name="connsiteY0" fmla="*/ 318049 h 318049"/>
              <a:gd name="connsiteX1" fmla="*/ 120463 w 585133"/>
              <a:gd name="connsiteY1" fmla="*/ 251899 h 318049"/>
              <a:gd name="connsiteX2" fmla="*/ 286210 w 585133"/>
              <a:gd name="connsiteY2" fmla="*/ 79613 h 318049"/>
              <a:gd name="connsiteX3" fmla="*/ 585133 w 585133"/>
              <a:gd name="connsiteY3" fmla="*/ 0 h 318049"/>
              <a:gd name="connsiteX0" fmla="*/ 0 w 638536"/>
              <a:gd name="connsiteY0" fmla="*/ 284590 h 284590"/>
              <a:gd name="connsiteX1" fmla="*/ 173866 w 638536"/>
              <a:gd name="connsiteY1" fmla="*/ 251899 h 284590"/>
              <a:gd name="connsiteX2" fmla="*/ 339613 w 638536"/>
              <a:gd name="connsiteY2" fmla="*/ 79613 h 284590"/>
              <a:gd name="connsiteX3" fmla="*/ 638536 w 638536"/>
              <a:gd name="connsiteY3" fmla="*/ 0 h 284590"/>
              <a:gd name="connsiteX0" fmla="*/ 0 w 638536"/>
              <a:gd name="connsiteY0" fmla="*/ 284590 h 295442"/>
              <a:gd name="connsiteX1" fmla="*/ 173866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8361"/>
              <a:gd name="connsiteX1" fmla="*/ 173867 w 638536"/>
              <a:gd name="connsiteY1" fmla="*/ 251899 h 298361"/>
              <a:gd name="connsiteX2" fmla="*/ 339613 w 638536"/>
              <a:gd name="connsiteY2" fmla="*/ 79613 h 298361"/>
              <a:gd name="connsiteX3" fmla="*/ 638536 w 638536"/>
              <a:gd name="connsiteY3" fmla="*/ 0 h 298361"/>
              <a:gd name="connsiteX0" fmla="*/ 0 w 638536"/>
              <a:gd name="connsiteY0" fmla="*/ 284590 h 307023"/>
              <a:gd name="connsiteX1" fmla="*/ 173867 w 638536"/>
              <a:gd name="connsiteY1" fmla="*/ 251899 h 307023"/>
              <a:gd name="connsiteX2" fmla="*/ 339613 w 638536"/>
              <a:gd name="connsiteY2" fmla="*/ 79613 h 307023"/>
              <a:gd name="connsiteX3" fmla="*/ 638536 w 638536"/>
              <a:gd name="connsiteY3" fmla="*/ 0 h 307023"/>
            </a:gdLst>
            <a:ahLst/>
            <a:cxnLst>
              <a:cxn ang="0">
                <a:pos x="connsiteX0" y="connsiteY0"/>
              </a:cxn>
              <a:cxn ang="0">
                <a:pos x="connsiteX1" y="connsiteY1"/>
              </a:cxn>
              <a:cxn ang="0">
                <a:pos x="connsiteX2" y="connsiteY2"/>
              </a:cxn>
              <a:cxn ang="0">
                <a:pos x="connsiteX3" y="connsiteY3"/>
              </a:cxn>
            </a:cxnLst>
            <a:rect l="l" t="t" r="r" b="b"/>
            <a:pathLst>
              <a:path w="638536" h="307023">
                <a:moveTo>
                  <a:pt x="0" y="284590"/>
                </a:moveTo>
                <a:cubicBezTo>
                  <a:pt x="69771" y="330260"/>
                  <a:pt x="131358" y="299538"/>
                  <a:pt x="173867" y="251899"/>
                </a:cubicBezTo>
                <a:cubicBezTo>
                  <a:pt x="217302" y="203222"/>
                  <a:pt x="262168" y="121596"/>
                  <a:pt x="339613" y="79613"/>
                </a:cubicBezTo>
                <a:cubicBezTo>
                  <a:pt x="417058" y="37630"/>
                  <a:pt x="471923" y="16497"/>
                  <a:pt x="638536" y="0"/>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A85BF306-360E-2D4F-32BF-5E86B5C7127C}"/>
              </a:ext>
            </a:extLst>
          </p:cNvPr>
          <p:cNvSpPr/>
          <p:nvPr/>
        </p:nvSpPr>
        <p:spPr>
          <a:xfrm flipH="1">
            <a:off x="4701510" y="3828481"/>
            <a:ext cx="552740" cy="51922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51615"/>
              <a:gd name="connsiteY0" fmla="*/ 0 h 275462"/>
              <a:gd name="connsiteX1" fmla="*/ 313480 w 551615"/>
              <a:gd name="connsiteY1" fmla="*/ 100398 h 275462"/>
              <a:gd name="connsiteX2" fmla="*/ 551615 w 551615"/>
              <a:gd name="connsiteY2" fmla="*/ 275462 h 275462"/>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Lst>
            <a:ahLst/>
            <a:cxnLst>
              <a:cxn ang="0">
                <a:pos x="connsiteX0" y="connsiteY0"/>
              </a:cxn>
              <a:cxn ang="0">
                <a:pos x="connsiteX1" y="connsiteY1"/>
              </a:cxn>
              <a:cxn ang="0">
                <a:pos x="connsiteX2" y="connsiteY2"/>
              </a:cxn>
            </a:cxnLst>
            <a:rect l="l" t="t" r="r" b="b"/>
            <a:pathLst>
              <a:path w="566674" h="287669">
                <a:moveTo>
                  <a:pt x="0" y="0"/>
                </a:moveTo>
                <a:cubicBezTo>
                  <a:pt x="74276" y="51769"/>
                  <a:pt x="200211" y="66694"/>
                  <a:pt x="328539" y="112605"/>
                </a:cubicBezTo>
                <a:cubicBezTo>
                  <a:pt x="456867" y="158516"/>
                  <a:pt x="526320" y="229919"/>
                  <a:pt x="566674" y="287669"/>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F4A988E7-5F39-6526-ECA6-83CD7FFF361B}"/>
              </a:ext>
            </a:extLst>
          </p:cNvPr>
          <p:cNvSpPr/>
          <p:nvPr/>
        </p:nvSpPr>
        <p:spPr>
          <a:xfrm>
            <a:off x="4689874" y="3479881"/>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0" name="Group 59">
            <a:extLst>
              <a:ext uri="{FF2B5EF4-FFF2-40B4-BE49-F238E27FC236}">
                <a16:creationId xmlns:a16="http://schemas.microsoft.com/office/drawing/2014/main" id="{87E4F130-C008-4180-3CD8-54805661B331}"/>
              </a:ext>
            </a:extLst>
          </p:cNvPr>
          <p:cNvGrpSpPr/>
          <p:nvPr/>
        </p:nvGrpSpPr>
        <p:grpSpPr>
          <a:xfrm>
            <a:off x="4042692" y="1971052"/>
            <a:ext cx="1381499" cy="1079520"/>
            <a:chOff x="2542140" y="3416344"/>
            <a:chExt cx="1381499" cy="1079520"/>
          </a:xfrm>
        </p:grpSpPr>
        <p:sp>
          <p:nvSpPr>
            <p:cNvPr id="70" name="Oval 69">
              <a:extLst>
                <a:ext uri="{FF2B5EF4-FFF2-40B4-BE49-F238E27FC236}">
                  <a16:creationId xmlns:a16="http://schemas.microsoft.com/office/drawing/2014/main" id="{E99E7247-12AE-3672-364A-D9414FE13D60}"/>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74" name="Group 73">
              <a:extLst>
                <a:ext uri="{FF2B5EF4-FFF2-40B4-BE49-F238E27FC236}">
                  <a16:creationId xmlns:a16="http://schemas.microsoft.com/office/drawing/2014/main" id="{88AC2F45-207A-B909-C342-D68FFEE65C1B}"/>
                </a:ext>
              </a:extLst>
            </p:cNvPr>
            <p:cNvGrpSpPr/>
            <p:nvPr/>
          </p:nvGrpSpPr>
          <p:grpSpPr>
            <a:xfrm>
              <a:off x="3208807" y="3507597"/>
              <a:ext cx="350874" cy="360389"/>
              <a:chOff x="3195085" y="2057961"/>
              <a:chExt cx="350874" cy="360389"/>
            </a:xfrm>
          </p:grpSpPr>
          <p:sp>
            <p:nvSpPr>
              <p:cNvPr id="102" name="Oval 101">
                <a:extLst>
                  <a:ext uri="{FF2B5EF4-FFF2-40B4-BE49-F238E27FC236}">
                    <a16:creationId xmlns:a16="http://schemas.microsoft.com/office/drawing/2014/main" id="{94976022-F10D-A64D-C293-138707696891}"/>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388E8D3E-9806-E23D-2068-AA8F8B83DBE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Oval 103">
                <a:extLst>
                  <a:ext uri="{FF2B5EF4-FFF2-40B4-BE49-F238E27FC236}">
                    <a16:creationId xmlns:a16="http://schemas.microsoft.com/office/drawing/2014/main" id="{659620BF-75BE-9F0D-CA86-EB9E4D77B1FA}"/>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0CF07797-51D5-749F-01DC-086477382982}"/>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6" name="Straight Arrow Connector 105">
                <a:extLst>
                  <a:ext uri="{FF2B5EF4-FFF2-40B4-BE49-F238E27FC236}">
                    <a16:creationId xmlns:a16="http://schemas.microsoft.com/office/drawing/2014/main" id="{F199CCAE-CFCE-B6D3-6C7E-A0D426408427}"/>
                  </a:ext>
                </a:extLst>
              </p:cNvPr>
              <p:cNvCxnSpPr>
                <a:cxnSpLocks/>
                <a:stCxn id="104" idx="5"/>
                <a:endCxn id="105"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A122792D-5534-9233-29A1-1B461EBAC16E}"/>
                  </a:ext>
                </a:extLst>
              </p:cNvPr>
              <p:cNvCxnSpPr>
                <a:cxnSpLocks/>
                <a:stCxn id="104"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78D67335-2D6B-74DE-4302-ECDEB0877C32}"/>
                </a:ext>
              </a:extLst>
            </p:cNvPr>
            <p:cNvGrpSpPr/>
            <p:nvPr/>
          </p:nvGrpSpPr>
          <p:grpSpPr>
            <a:xfrm>
              <a:off x="3677143" y="3977148"/>
              <a:ext cx="246496" cy="256646"/>
              <a:chOff x="3255327" y="2091323"/>
              <a:chExt cx="246496" cy="256646"/>
            </a:xfrm>
          </p:grpSpPr>
          <p:sp>
            <p:nvSpPr>
              <p:cNvPr id="97" name="Oval 96">
                <a:extLst>
                  <a:ext uri="{FF2B5EF4-FFF2-40B4-BE49-F238E27FC236}">
                    <a16:creationId xmlns:a16="http://schemas.microsoft.com/office/drawing/2014/main" id="{06AB7443-E59D-3B7A-B6B2-97F2E0E7174A}"/>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D0FBAB23-0E13-44C3-DBB1-D83AA6B4746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1AD3A4B2-C9E5-1D88-7EA8-5699E8FD5222}"/>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0" name="Straight Arrow Connector 99">
                <a:extLst>
                  <a:ext uri="{FF2B5EF4-FFF2-40B4-BE49-F238E27FC236}">
                    <a16:creationId xmlns:a16="http://schemas.microsoft.com/office/drawing/2014/main" id="{FC3A070D-48AF-155A-FEA6-20CF03084976}"/>
                  </a:ext>
                </a:extLst>
              </p:cNvPr>
              <p:cNvCxnSpPr>
                <a:cxnSpLocks/>
                <a:stCxn id="9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6800164-DB03-8A2B-D7F4-1DE024C047BD}"/>
                  </a:ext>
                </a:extLst>
              </p:cNvPr>
              <p:cNvCxnSpPr>
                <a:cxnSpLocks/>
                <a:stCxn id="98" idx="3"/>
                <a:endCxn id="9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92" name="Oval 91">
              <a:extLst>
                <a:ext uri="{FF2B5EF4-FFF2-40B4-BE49-F238E27FC236}">
                  <a16:creationId xmlns:a16="http://schemas.microsoft.com/office/drawing/2014/main" id="{C2F0D12F-BF00-86F6-F151-E1100B3599F1}"/>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Oval 92">
              <a:extLst>
                <a:ext uri="{FF2B5EF4-FFF2-40B4-BE49-F238E27FC236}">
                  <a16:creationId xmlns:a16="http://schemas.microsoft.com/office/drawing/2014/main" id="{2765A335-B8CD-A44C-0664-8ACB3AC99D2F}"/>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Oval 93">
              <a:extLst>
                <a:ext uri="{FF2B5EF4-FFF2-40B4-BE49-F238E27FC236}">
                  <a16:creationId xmlns:a16="http://schemas.microsoft.com/office/drawing/2014/main" id="{830EC368-5227-2185-E994-DE1A419D636C}"/>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5" name="Oval 94">
              <a:extLst>
                <a:ext uri="{FF2B5EF4-FFF2-40B4-BE49-F238E27FC236}">
                  <a16:creationId xmlns:a16="http://schemas.microsoft.com/office/drawing/2014/main" id="{A143030B-E57E-0DBD-74E6-2780D3B8949B}"/>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6" name="Oval 95">
              <a:extLst>
                <a:ext uri="{FF2B5EF4-FFF2-40B4-BE49-F238E27FC236}">
                  <a16:creationId xmlns:a16="http://schemas.microsoft.com/office/drawing/2014/main" id="{8F6D1A17-B02C-B179-A2A5-5939E40EA881}"/>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8" name="Group 107">
            <a:extLst>
              <a:ext uri="{FF2B5EF4-FFF2-40B4-BE49-F238E27FC236}">
                <a16:creationId xmlns:a16="http://schemas.microsoft.com/office/drawing/2014/main" id="{92813D58-B6ED-C2BE-A49D-75F67F3F1284}"/>
              </a:ext>
            </a:extLst>
          </p:cNvPr>
          <p:cNvGrpSpPr/>
          <p:nvPr/>
        </p:nvGrpSpPr>
        <p:grpSpPr>
          <a:xfrm>
            <a:off x="4240205" y="2335834"/>
            <a:ext cx="747402" cy="132635"/>
            <a:chOff x="2879697" y="2486108"/>
            <a:chExt cx="747402" cy="132635"/>
          </a:xfrm>
        </p:grpSpPr>
        <p:sp>
          <p:nvSpPr>
            <p:cNvPr id="109" name="Freeform: Shape 108">
              <a:extLst>
                <a:ext uri="{FF2B5EF4-FFF2-40B4-BE49-F238E27FC236}">
                  <a16:creationId xmlns:a16="http://schemas.microsoft.com/office/drawing/2014/main" id="{64750474-B3FE-7468-1F8A-4D4B472C21A1}"/>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0" name="Freeform: Shape 109">
              <a:extLst>
                <a:ext uri="{FF2B5EF4-FFF2-40B4-BE49-F238E27FC236}">
                  <a16:creationId xmlns:a16="http://schemas.microsoft.com/office/drawing/2014/main" id="{5C3178E9-2FAE-06A3-B79F-582BCF68A076}"/>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1" name="Group 110">
            <a:extLst>
              <a:ext uri="{FF2B5EF4-FFF2-40B4-BE49-F238E27FC236}">
                <a16:creationId xmlns:a16="http://schemas.microsoft.com/office/drawing/2014/main" id="{992447ED-D08A-97C7-C049-30E71588CA5D}"/>
              </a:ext>
            </a:extLst>
          </p:cNvPr>
          <p:cNvGrpSpPr/>
          <p:nvPr/>
        </p:nvGrpSpPr>
        <p:grpSpPr>
          <a:xfrm>
            <a:off x="4238976" y="2464465"/>
            <a:ext cx="1063751" cy="94682"/>
            <a:chOff x="4768029" y="2603237"/>
            <a:chExt cx="1063751" cy="94682"/>
          </a:xfrm>
        </p:grpSpPr>
        <p:sp>
          <p:nvSpPr>
            <p:cNvPr id="112" name="Freeform: Shape 111">
              <a:extLst>
                <a:ext uri="{FF2B5EF4-FFF2-40B4-BE49-F238E27FC236}">
                  <a16:creationId xmlns:a16="http://schemas.microsoft.com/office/drawing/2014/main" id="{A3F40CBF-B73B-A4F9-A07C-DC164E8F62CA}"/>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0D87D6CC-733E-590E-BACD-3FF84D9BE73E}"/>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4" name="Group 113">
            <a:extLst>
              <a:ext uri="{FF2B5EF4-FFF2-40B4-BE49-F238E27FC236}">
                <a16:creationId xmlns:a16="http://schemas.microsoft.com/office/drawing/2014/main" id="{DB96BC32-A341-C1D3-CD4A-0A542C0FB57A}"/>
              </a:ext>
            </a:extLst>
          </p:cNvPr>
          <p:cNvGrpSpPr/>
          <p:nvPr/>
        </p:nvGrpSpPr>
        <p:grpSpPr>
          <a:xfrm>
            <a:off x="4274668" y="2772512"/>
            <a:ext cx="1117197" cy="212678"/>
            <a:chOff x="2774116" y="4217804"/>
            <a:chExt cx="1117197" cy="212678"/>
          </a:xfrm>
        </p:grpSpPr>
        <p:sp>
          <p:nvSpPr>
            <p:cNvPr id="115" name="Freeform: Shape 114">
              <a:extLst>
                <a:ext uri="{FF2B5EF4-FFF2-40B4-BE49-F238E27FC236}">
                  <a16:creationId xmlns:a16="http://schemas.microsoft.com/office/drawing/2014/main" id="{2D116B3F-522F-7229-387D-73E1F9A07AEB}"/>
                </a:ext>
              </a:extLst>
            </p:cNvPr>
            <p:cNvSpPr/>
            <p:nvPr/>
          </p:nvSpPr>
          <p:spPr>
            <a:xfrm flipH="1">
              <a:off x="2774116" y="4227525"/>
              <a:ext cx="597196" cy="13778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Lst>
              <a:ahLst/>
              <a:cxnLst>
                <a:cxn ang="0">
                  <a:pos x="connsiteX0" y="connsiteY0"/>
                </a:cxn>
                <a:cxn ang="0">
                  <a:pos x="connsiteX1" y="connsiteY1"/>
                </a:cxn>
                <a:cxn ang="0">
                  <a:pos x="connsiteX2" y="connsiteY2"/>
                </a:cxn>
                <a:cxn ang="0">
                  <a:pos x="connsiteX3" y="connsiteY3"/>
                </a:cxn>
              </a:cxnLst>
              <a:rect l="l" t="t" r="r" b="b"/>
              <a:pathLst>
                <a:path w="581733" h="225115">
                  <a:moveTo>
                    <a:pt x="0" y="94107"/>
                  </a:moveTo>
                  <a:cubicBezTo>
                    <a:pt x="62983" y="135703"/>
                    <a:pt x="132539" y="121516"/>
                    <a:pt x="205910" y="73915"/>
                  </a:cubicBezTo>
                  <a:cubicBezTo>
                    <a:pt x="279281" y="26314"/>
                    <a:pt x="332845" y="-15324"/>
                    <a:pt x="410855" y="5507"/>
                  </a:cubicBezTo>
                  <a:cubicBezTo>
                    <a:pt x="488865" y="26338"/>
                    <a:pt x="534067" y="141295"/>
                    <a:pt x="581733" y="225115"/>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6" name="Freeform: Shape 115">
              <a:extLst>
                <a:ext uri="{FF2B5EF4-FFF2-40B4-BE49-F238E27FC236}">
                  <a16:creationId xmlns:a16="http://schemas.microsoft.com/office/drawing/2014/main" id="{600A22F6-CF44-B3B3-4C9A-4405FC7F4D18}"/>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9" name="Freeform: Shape 118">
              <a:extLst>
                <a:ext uri="{FF2B5EF4-FFF2-40B4-BE49-F238E27FC236}">
                  <a16:creationId xmlns:a16="http://schemas.microsoft.com/office/drawing/2014/main" id="{ED5FF667-EB76-9195-6704-A0E424697A4D}"/>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20" name="Freeform: Shape 119">
            <a:extLst>
              <a:ext uri="{FF2B5EF4-FFF2-40B4-BE49-F238E27FC236}">
                <a16:creationId xmlns:a16="http://schemas.microsoft.com/office/drawing/2014/main" id="{9754188A-A797-1928-278A-01DAAEB93E05}"/>
              </a:ext>
            </a:extLst>
          </p:cNvPr>
          <p:cNvSpPr/>
          <p:nvPr/>
        </p:nvSpPr>
        <p:spPr>
          <a:xfrm>
            <a:off x="4324447" y="2020042"/>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21" name="Group 120">
            <a:extLst>
              <a:ext uri="{FF2B5EF4-FFF2-40B4-BE49-F238E27FC236}">
                <a16:creationId xmlns:a16="http://schemas.microsoft.com/office/drawing/2014/main" id="{61D72904-D8C2-5FBC-61AF-F7D09E0C52A7}"/>
              </a:ext>
            </a:extLst>
          </p:cNvPr>
          <p:cNvGrpSpPr/>
          <p:nvPr/>
        </p:nvGrpSpPr>
        <p:grpSpPr>
          <a:xfrm>
            <a:off x="4753024" y="2494983"/>
            <a:ext cx="239814" cy="404255"/>
            <a:chOff x="5541091" y="5149144"/>
            <a:chExt cx="239814" cy="404255"/>
          </a:xfrm>
        </p:grpSpPr>
        <p:sp>
          <p:nvSpPr>
            <p:cNvPr id="122" name="Oval 121">
              <a:extLst>
                <a:ext uri="{FF2B5EF4-FFF2-40B4-BE49-F238E27FC236}">
                  <a16:creationId xmlns:a16="http://schemas.microsoft.com/office/drawing/2014/main" id="{56838B0E-6244-0463-E8A1-60EE0BB371D2}"/>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3" name="Oval 122">
              <a:extLst>
                <a:ext uri="{FF2B5EF4-FFF2-40B4-BE49-F238E27FC236}">
                  <a16:creationId xmlns:a16="http://schemas.microsoft.com/office/drawing/2014/main" id="{B0206B9A-49E0-3E7B-126C-B9045A193378}"/>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4" name="Oval 123">
              <a:extLst>
                <a:ext uri="{FF2B5EF4-FFF2-40B4-BE49-F238E27FC236}">
                  <a16:creationId xmlns:a16="http://schemas.microsoft.com/office/drawing/2014/main" id="{DCD862BB-2DC5-DC30-6BBA-C1634FE1586A}"/>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5" name="Freeform: Shape 124">
              <a:extLst>
                <a:ext uri="{FF2B5EF4-FFF2-40B4-BE49-F238E27FC236}">
                  <a16:creationId xmlns:a16="http://schemas.microsoft.com/office/drawing/2014/main" id="{B0143EF2-83D2-FB99-5C53-F3BEDAD2C201}"/>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6" name="Freeform: Shape 125">
              <a:extLst>
                <a:ext uri="{FF2B5EF4-FFF2-40B4-BE49-F238E27FC236}">
                  <a16:creationId xmlns:a16="http://schemas.microsoft.com/office/drawing/2014/main" id="{335D63B1-1D03-68D4-032E-40E21B1A7BCE}"/>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27" name="Oval 126">
            <a:extLst>
              <a:ext uri="{FF2B5EF4-FFF2-40B4-BE49-F238E27FC236}">
                <a16:creationId xmlns:a16="http://schemas.microsoft.com/office/drawing/2014/main" id="{E97DE5E2-6E63-C158-BF5D-C8A7249042EA}"/>
              </a:ext>
            </a:extLst>
          </p:cNvPr>
          <p:cNvSpPr/>
          <p:nvPr/>
        </p:nvSpPr>
        <p:spPr>
          <a:xfrm>
            <a:off x="5116094" y="2504095"/>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 name="Group 3">
            <a:extLst>
              <a:ext uri="{FF2B5EF4-FFF2-40B4-BE49-F238E27FC236}">
                <a16:creationId xmlns:a16="http://schemas.microsoft.com/office/drawing/2014/main" id="{55C8229D-E19A-20E8-29DD-B4B1E78F3391}"/>
              </a:ext>
            </a:extLst>
          </p:cNvPr>
          <p:cNvGrpSpPr/>
          <p:nvPr/>
        </p:nvGrpSpPr>
        <p:grpSpPr>
          <a:xfrm>
            <a:off x="5129310" y="3479882"/>
            <a:ext cx="239814" cy="404255"/>
            <a:chOff x="5541091" y="5149144"/>
            <a:chExt cx="239814" cy="404255"/>
          </a:xfrm>
        </p:grpSpPr>
        <p:sp>
          <p:nvSpPr>
            <p:cNvPr id="7" name="Oval 6">
              <a:extLst>
                <a:ext uri="{FF2B5EF4-FFF2-40B4-BE49-F238E27FC236}">
                  <a16:creationId xmlns:a16="http://schemas.microsoft.com/office/drawing/2014/main" id="{50D64A1B-EAED-7087-E0D7-AED166D921C0}"/>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955F0E5D-448D-A33C-F54C-773F4147278B}"/>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Oval 26">
              <a:extLst>
                <a:ext uri="{FF2B5EF4-FFF2-40B4-BE49-F238E27FC236}">
                  <a16:creationId xmlns:a16="http://schemas.microsoft.com/office/drawing/2014/main" id="{A69CF77E-8EC7-BD3E-2D43-92BD43C72468}"/>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15DB0785-986F-637C-FF62-2E846B791519}"/>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1DBB3F33-0EEF-8303-99DB-DC90C42794EB}"/>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1" name="Group 20">
            <a:extLst>
              <a:ext uri="{FF2B5EF4-FFF2-40B4-BE49-F238E27FC236}">
                <a16:creationId xmlns:a16="http://schemas.microsoft.com/office/drawing/2014/main" id="{D7636B39-85AB-9D5D-4D6C-46D5DB7EBB42}"/>
              </a:ext>
            </a:extLst>
          </p:cNvPr>
          <p:cNvGrpSpPr/>
          <p:nvPr/>
        </p:nvGrpSpPr>
        <p:grpSpPr>
          <a:xfrm>
            <a:off x="4749695" y="2496393"/>
            <a:ext cx="239814" cy="404255"/>
            <a:chOff x="8371934" y="4605402"/>
            <a:chExt cx="239814" cy="404255"/>
          </a:xfrm>
        </p:grpSpPr>
        <p:sp>
          <p:nvSpPr>
            <p:cNvPr id="22" name="Oval 21">
              <a:extLst>
                <a:ext uri="{FF2B5EF4-FFF2-40B4-BE49-F238E27FC236}">
                  <a16:creationId xmlns:a16="http://schemas.microsoft.com/office/drawing/2014/main" id="{C356A1ED-6E4C-41F1-1ED8-9111A1D852ED}"/>
                </a:ext>
              </a:extLst>
            </p:cNvPr>
            <p:cNvSpPr/>
            <p:nvPr/>
          </p:nvSpPr>
          <p:spPr>
            <a:xfrm>
              <a:off x="8371934" y="4605402"/>
              <a:ext cx="239814" cy="404255"/>
            </a:xfrm>
            <a:prstGeom prst="ellipse">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3" name="Oval 22">
              <a:extLst>
                <a:ext uri="{FF2B5EF4-FFF2-40B4-BE49-F238E27FC236}">
                  <a16:creationId xmlns:a16="http://schemas.microsoft.com/office/drawing/2014/main" id="{DC18868F-32F8-D5DE-884D-E2AE5555DFAA}"/>
                </a:ext>
              </a:extLst>
            </p:cNvPr>
            <p:cNvSpPr/>
            <p:nvPr/>
          </p:nvSpPr>
          <p:spPr>
            <a:xfrm>
              <a:off x="8478577" y="4664617"/>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Oval 24">
              <a:extLst>
                <a:ext uri="{FF2B5EF4-FFF2-40B4-BE49-F238E27FC236}">
                  <a16:creationId xmlns:a16="http://schemas.microsoft.com/office/drawing/2014/main" id="{811BD506-A726-C5B3-C1DC-FBA0E5F4DFBA}"/>
                </a:ext>
              </a:extLst>
            </p:cNvPr>
            <p:cNvSpPr/>
            <p:nvPr/>
          </p:nvSpPr>
          <p:spPr>
            <a:xfrm>
              <a:off x="8482249" y="4920809"/>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 name="Freeform: Shape 29">
              <a:extLst>
                <a:ext uri="{FF2B5EF4-FFF2-40B4-BE49-F238E27FC236}">
                  <a16:creationId xmlns:a16="http://schemas.microsoft.com/office/drawing/2014/main" id="{69835E8F-D7AD-CAD6-EB61-2FF80F904201}"/>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00B0F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 name="Freeform: Shape 30">
              <a:extLst>
                <a:ext uri="{FF2B5EF4-FFF2-40B4-BE49-F238E27FC236}">
                  <a16:creationId xmlns:a16="http://schemas.microsoft.com/office/drawing/2014/main" id="{2B756936-5787-E514-B95A-F7476AA7A61A}"/>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00B0F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4" name="Group 33">
            <a:extLst>
              <a:ext uri="{FF2B5EF4-FFF2-40B4-BE49-F238E27FC236}">
                <a16:creationId xmlns:a16="http://schemas.microsoft.com/office/drawing/2014/main" id="{7C0DCF2D-C028-885F-EEBE-F5380D5DA757}"/>
              </a:ext>
            </a:extLst>
          </p:cNvPr>
          <p:cNvGrpSpPr/>
          <p:nvPr/>
        </p:nvGrpSpPr>
        <p:grpSpPr>
          <a:xfrm>
            <a:off x="5124489" y="3482083"/>
            <a:ext cx="239814" cy="404255"/>
            <a:chOff x="8371934" y="4605402"/>
            <a:chExt cx="239814" cy="404255"/>
          </a:xfrm>
        </p:grpSpPr>
        <p:sp>
          <p:nvSpPr>
            <p:cNvPr id="35" name="Oval 34">
              <a:extLst>
                <a:ext uri="{FF2B5EF4-FFF2-40B4-BE49-F238E27FC236}">
                  <a16:creationId xmlns:a16="http://schemas.microsoft.com/office/drawing/2014/main" id="{58E032B5-9911-0984-1F97-1169D007139E}"/>
                </a:ext>
              </a:extLst>
            </p:cNvPr>
            <p:cNvSpPr/>
            <p:nvPr/>
          </p:nvSpPr>
          <p:spPr>
            <a:xfrm>
              <a:off x="8371934" y="4605402"/>
              <a:ext cx="239814" cy="404255"/>
            </a:xfrm>
            <a:prstGeom prst="ellipse">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36" name="Oval 35">
              <a:extLst>
                <a:ext uri="{FF2B5EF4-FFF2-40B4-BE49-F238E27FC236}">
                  <a16:creationId xmlns:a16="http://schemas.microsoft.com/office/drawing/2014/main" id="{F8D2CD24-402A-2987-9513-2E2E3B2211B9}"/>
                </a:ext>
              </a:extLst>
            </p:cNvPr>
            <p:cNvSpPr/>
            <p:nvPr/>
          </p:nvSpPr>
          <p:spPr>
            <a:xfrm>
              <a:off x="8478577" y="4664617"/>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 name="Oval 36">
              <a:extLst>
                <a:ext uri="{FF2B5EF4-FFF2-40B4-BE49-F238E27FC236}">
                  <a16:creationId xmlns:a16="http://schemas.microsoft.com/office/drawing/2014/main" id="{4A2428E6-6640-20B1-45AB-B4B1BE864BFA}"/>
                </a:ext>
              </a:extLst>
            </p:cNvPr>
            <p:cNvSpPr/>
            <p:nvPr/>
          </p:nvSpPr>
          <p:spPr>
            <a:xfrm>
              <a:off x="8482249" y="4920809"/>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 name="Freeform: Shape 37">
              <a:extLst>
                <a:ext uri="{FF2B5EF4-FFF2-40B4-BE49-F238E27FC236}">
                  <a16:creationId xmlns:a16="http://schemas.microsoft.com/office/drawing/2014/main" id="{0C5792BD-8729-F898-3631-BA927B04A610}"/>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00B0F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Freeform: Shape 38">
              <a:extLst>
                <a:ext uri="{FF2B5EF4-FFF2-40B4-BE49-F238E27FC236}">
                  <a16:creationId xmlns:a16="http://schemas.microsoft.com/office/drawing/2014/main" id="{88778464-81A4-9284-A9DB-8E4888A80098}"/>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00B0F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0" name="TextBox 39">
            <a:extLst>
              <a:ext uri="{FF2B5EF4-FFF2-40B4-BE49-F238E27FC236}">
                <a16:creationId xmlns:a16="http://schemas.microsoft.com/office/drawing/2014/main" id="{E9DE6C88-FD63-18BE-E0BA-8F4C04E94542}"/>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41" name="TextBox 40">
            <a:extLst>
              <a:ext uri="{FF2B5EF4-FFF2-40B4-BE49-F238E27FC236}">
                <a16:creationId xmlns:a16="http://schemas.microsoft.com/office/drawing/2014/main" id="{454CB9B0-B24A-49BA-2F41-1F69BCFEDAA0}"/>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42" name="TextBox 41">
            <a:extLst>
              <a:ext uri="{FF2B5EF4-FFF2-40B4-BE49-F238E27FC236}">
                <a16:creationId xmlns:a16="http://schemas.microsoft.com/office/drawing/2014/main" id="{532FBD77-02FE-E215-CB8E-D13EEB513407}"/>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43" name="Straight Arrow Connector 42">
            <a:extLst>
              <a:ext uri="{FF2B5EF4-FFF2-40B4-BE49-F238E27FC236}">
                <a16:creationId xmlns:a16="http://schemas.microsoft.com/office/drawing/2014/main" id="{922E3C61-A7B3-24AE-88E8-324FF3F53362}"/>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791F3C48-62FC-93FD-CAC7-42BB9E99654E}"/>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3CAF8CCD-BB83-4393-52AD-7D87F7C165B2}"/>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BD64F91A-BE1D-88B6-3B8E-98ACB2A0187D}"/>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8" name="Title 1">
                <a:extLst>
                  <a:ext uri="{FF2B5EF4-FFF2-40B4-BE49-F238E27FC236}">
                    <a16:creationId xmlns:a16="http://schemas.microsoft.com/office/drawing/2014/main" id="{BD64F91A-BE1D-88B6-3B8E-98ACB2A0187D}"/>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A7A6437F-FCBB-BA8F-9823-0346C03A3F28}"/>
              </a:ext>
            </a:extLst>
          </p:cNvPr>
          <p:cNvSpPr>
            <a:spLocks noGrp="1"/>
          </p:cNvSpPr>
          <p:nvPr>
            <p:ph type="sldNum" sz="quarter" idx="12"/>
          </p:nvPr>
        </p:nvSpPr>
        <p:spPr/>
        <p:txBody>
          <a:bodyPr/>
          <a:lstStyle/>
          <a:p>
            <a:fld id="{F554FE33-57BC-AC46-850E-1C1298FC3260}" type="slidenum">
              <a:rPr lang="en-US" smtClean="0"/>
              <a:t>47</a:t>
            </a:fld>
            <a:endParaRPr lang="en-US"/>
          </a:p>
        </p:txBody>
      </p:sp>
    </p:spTree>
    <p:extLst>
      <p:ext uri="{BB962C8B-B14F-4D97-AF65-F5344CB8AC3E}">
        <p14:creationId xmlns:p14="http://schemas.microsoft.com/office/powerpoint/2010/main" val="4074933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dissolve">
                                      <p:cBhvr>
                                        <p:cTn id="7" dur="500"/>
                                        <p:tgtEl>
                                          <p:spTgt spid="34"/>
                                        </p:tgtEl>
                                      </p:cBhvr>
                                    </p:animEffect>
                                  </p:childTnLst>
                                </p:cTn>
                              </p:par>
                              <p:par>
                                <p:cTn id="8" presetID="9" presetClass="entr" presetSubtype="0"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dissolve">
                                      <p:cBhvr>
                                        <p:cTn id="1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913ACFC2-AACB-7F9A-D2E9-B085BCCEEBE0}"/>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273EC492-7531-56A9-8065-7FF5BCD081D0}"/>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14" idx="4"/>
            <a:endCxn id="49"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12" idx="4"/>
            <a:endCxn id="48"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40" y="2920022"/>
            <a:ext cx="1385293" cy="22141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39780"/>
            <a:ext cx="1038116" cy="207192"/>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flipV="1">
            <a:off x="2894017" y="2020043"/>
            <a:ext cx="1387049" cy="124229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30878"/>
              <a:gd name="connsiteY0" fmla="*/ 0 h 307167"/>
              <a:gd name="connsiteX1" fmla="*/ 393345 w 1630878"/>
              <a:gd name="connsiteY1" fmla="*/ 183414 h 307167"/>
              <a:gd name="connsiteX2" fmla="*/ 881483 w 1630878"/>
              <a:gd name="connsiteY2" fmla="*/ 228103 h 307167"/>
              <a:gd name="connsiteX3" fmla="*/ 1328370 w 1630878"/>
              <a:gd name="connsiteY3" fmla="*/ 252166 h 307167"/>
              <a:gd name="connsiteX4" fmla="*/ 1630878 w 1630878"/>
              <a:gd name="connsiteY4" fmla="*/ 307167 h 307167"/>
              <a:gd name="connsiteX0" fmla="*/ 0 w 1630878"/>
              <a:gd name="connsiteY0" fmla="*/ 177 h 307344"/>
              <a:gd name="connsiteX1" fmla="*/ 393345 w 1630878"/>
              <a:gd name="connsiteY1" fmla="*/ 183591 h 307344"/>
              <a:gd name="connsiteX2" fmla="*/ 881483 w 1630878"/>
              <a:gd name="connsiteY2" fmla="*/ 228280 h 307344"/>
              <a:gd name="connsiteX3" fmla="*/ 1328370 w 1630878"/>
              <a:gd name="connsiteY3" fmla="*/ 252343 h 307344"/>
              <a:gd name="connsiteX4" fmla="*/ 1630878 w 1630878"/>
              <a:gd name="connsiteY4" fmla="*/ 307344 h 307344"/>
              <a:gd name="connsiteX0" fmla="*/ 0 w 1648536"/>
              <a:gd name="connsiteY0" fmla="*/ 186 h 299464"/>
              <a:gd name="connsiteX1" fmla="*/ 411003 w 1648536"/>
              <a:gd name="connsiteY1" fmla="*/ 175711 h 299464"/>
              <a:gd name="connsiteX2" fmla="*/ 899141 w 1648536"/>
              <a:gd name="connsiteY2" fmla="*/ 220400 h 299464"/>
              <a:gd name="connsiteX3" fmla="*/ 1346028 w 1648536"/>
              <a:gd name="connsiteY3" fmla="*/ 244463 h 299464"/>
              <a:gd name="connsiteX4" fmla="*/ 1648536 w 1648536"/>
              <a:gd name="connsiteY4" fmla="*/ 299464 h 299464"/>
              <a:gd name="connsiteX0" fmla="*/ 0 w 1648536"/>
              <a:gd name="connsiteY0" fmla="*/ 609 h 299887"/>
              <a:gd name="connsiteX1" fmla="*/ 411003 w 1648536"/>
              <a:gd name="connsiteY1" fmla="*/ 176134 h 299887"/>
              <a:gd name="connsiteX2" fmla="*/ 899141 w 1648536"/>
              <a:gd name="connsiteY2" fmla="*/ 220823 h 299887"/>
              <a:gd name="connsiteX3" fmla="*/ 1346028 w 1648536"/>
              <a:gd name="connsiteY3" fmla="*/ 244886 h 299887"/>
              <a:gd name="connsiteX4" fmla="*/ 1648536 w 1648536"/>
              <a:gd name="connsiteY4" fmla="*/ 299887 h 299887"/>
              <a:gd name="connsiteX0" fmla="*/ 0 w 1648536"/>
              <a:gd name="connsiteY0" fmla="*/ 22219 h 321497"/>
              <a:gd name="connsiteX1" fmla="*/ 207866 w 1648536"/>
              <a:gd name="connsiteY1" fmla="*/ 8638 h 321497"/>
              <a:gd name="connsiteX2" fmla="*/ 411003 w 1648536"/>
              <a:gd name="connsiteY2" fmla="*/ 197744 h 321497"/>
              <a:gd name="connsiteX3" fmla="*/ 899141 w 1648536"/>
              <a:gd name="connsiteY3" fmla="*/ 242433 h 321497"/>
              <a:gd name="connsiteX4" fmla="*/ 1346028 w 1648536"/>
              <a:gd name="connsiteY4" fmla="*/ 266496 h 321497"/>
              <a:gd name="connsiteX5" fmla="*/ 1648536 w 1648536"/>
              <a:gd name="connsiteY5" fmla="*/ 321497 h 321497"/>
              <a:gd name="connsiteX0" fmla="*/ 0 w 1695624"/>
              <a:gd name="connsiteY0" fmla="*/ 0 h 332150"/>
              <a:gd name="connsiteX1" fmla="*/ 254954 w 1695624"/>
              <a:gd name="connsiteY1" fmla="*/ 19291 h 332150"/>
              <a:gd name="connsiteX2" fmla="*/ 458091 w 1695624"/>
              <a:gd name="connsiteY2" fmla="*/ 208397 h 332150"/>
              <a:gd name="connsiteX3" fmla="*/ 946229 w 1695624"/>
              <a:gd name="connsiteY3" fmla="*/ 253086 h 332150"/>
              <a:gd name="connsiteX4" fmla="*/ 1393116 w 1695624"/>
              <a:gd name="connsiteY4" fmla="*/ 277149 h 332150"/>
              <a:gd name="connsiteX5" fmla="*/ 1695624 w 1695624"/>
              <a:gd name="connsiteY5" fmla="*/ 332150 h 332150"/>
              <a:gd name="connsiteX0" fmla="*/ 0 w 1695624"/>
              <a:gd name="connsiteY0" fmla="*/ 1290 h 333440"/>
              <a:gd name="connsiteX1" fmla="*/ 254954 w 1695624"/>
              <a:gd name="connsiteY1" fmla="*/ 20581 h 333440"/>
              <a:gd name="connsiteX2" fmla="*/ 458091 w 1695624"/>
              <a:gd name="connsiteY2" fmla="*/ 209687 h 333440"/>
              <a:gd name="connsiteX3" fmla="*/ 946229 w 1695624"/>
              <a:gd name="connsiteY3" fmla="*/ 254376 h 333440"/>
              <a:gd name="connsiteX4" fmla="*/ 1393116 w 1695624"/>
              <a:gd name="connsiteY4" fmla="*/ 278439 h 333440"/>
              <a:gd name="connsiteX5" fmla="*/ 1695624 w 1695624"/>
              <a:gd name="connsiteY5" fmla="*/ 333440 h 333440"/>
              <a:gd name="connsiteX0" fmla="*/ 0 w 1624992"/>
              <a:gd name="connsiteY0" fmla="*/ 23688 h 322966"/>
              <a:gd name="connsiteX1" fmla="*/ 184322 w 1624992"/>
              <a:gd name="connsiteY1" fmla="*/ 10107 h 322966"/>
              <a:gd name="connsiteX2" fmla="*/ 387459 w 1624992"/>
              <a:gd name="connsiteY2" fmla="*/ 199213 h 322966"/>
              <a:gd name="connsiteX3" fmla="*/ 875597 w 1624992"/>
              <a:gd name="connsiteY3" fmla="*/ 243902 h 322966"/>
              <a:gd name="connsiteX4" fmla="*/ 1322484 w 1624992"/>
              <a:gd name="connsiteY4" fmla="*/ 267965 h 322966"/>
              <a:gd name="connsiteX5" fmla="*/ 1624992 w 1624992"/>
              <a:gd name="connsiteY5" fmla="*/ 322966 h 322966"/>
              <a:gd name="connsiteX0" fmla="*/ 0 w 1624992"/>
              <a:gd name="connsiteY0" fmla="*/ 27879 h 327157"/>
              <a:gd name="connsiteX1" fmla="*/ 184322 w 1624992"/>
              <a:gd name="connsiteY1" fmla="*/ 14298 h 327157"/>
              <a:gd name="connsiteX2" fmla="*/ 387459 w 1624992"/>
              <a:gd name="connsiteY2" fmla="*/ 203404 h 327157"/>
              <a:gd name="connsiteX3" fmla="*/ 875597 w 1624992"/>
              <a:gd name="connsiteY3" fmla="*/ 248093 h 327157"/>
              <a:gd name="connsiteX4" fmla="*/ 1322484 w 1624992"/>
              <a:gd name="connsiteY4" fmla="*/ 272156 h 327157"/>
              <a:gd name="connsiteX5" fmla="*/ 1624992 w 1624992"/>
              <a:gd name="connsiteY5" fmla="*/ 327157 h 327157"/>
              <a:gd name="connsiteX0" fmla="*/ 0 w 1624992"/>
              <a:gd name="connsiteY0" fmla="*/ 27879 h 327157"/>
              <a:gd name="connsiteX1" fmla="*/ 184322 w 1624992"/>
              <a:gd name="connsiteY1" fmla="*/ 14298 h 327157"/>
              <a:gd name="connsiteX2" fmla="*/ 387459 w 1624992"/>
              <a:gd name="connsiteY2" fmla="*/ 203404 h 327157"/>
              <a:gd name="connsiteX3" fmla="*/ 1322484 w 1624992"/>
              <a:gd name="connsiteY3" fmla="*/ 272156 h 327157"/>
              <a:gd name="connsiteX4" fmla="*/ 1624992 w 1624992"/>
              <a:gd name="connsiteY4" fmla="*/ 327157 h 327157"/>
              <a:gd name="connsiteX0" fmla="*/ 0 w 1624992"/>
              <a:gd name="connsiteY0" fmla="*/ 27879 h 327157"/>
              <a:gd name="connsiteX1" fmla="*/ 184322 w 1624992"/>
              <a:gd name="connsiteY1" fmla="*/ 14298 h 327157"/>
              <a:gd name="connsiteX2" fmla="*/ 628786 w 1624992"/>
              <a:gd name="connsiteY2" fmla="*/ 208663 h 327157"/>
              <a:gd name="connsiteX3" fmla="*/ 1322484 w 1624992"/>
              <a:gd name="connsiteY3" fmla="*/ 272156 h 327157"/>
              <a:gd name="connsiteX4" fmla="*/ 1624992 w 1624992"/>
              <a:gd name="connsiteY4" fmla="*/ 327157 h 327157"/>
              <a:gd name="connsiteX0" fmla="*/ 0 w 1624992"/>
              <a:gd name="connsiteY0" fmla="*/ 27879 h 327157"/>
              <a:gd name="connsiteX1" fmla="*/ 184322 w 1624992"/>
              <a:gd name="connsiteY1" fmla="*/ 14298 h 327157"/>
              <a:gd name="connsiteX2" fmla="*/ 628786 w 1624992"/>
              <a:gd name="connsiteY2" fmla="*/ 208663 h 327157"/>
              <a:gd name="connsiteX3" fmla="*/ 1322484 w 1624992"/>
              <a:gd name="connsiteY3" fmla="*/ 272156 h 327157"/>
              <a:gd name="connsiteX4" fmla="*/ 1624992 w 1624992"/>
              <a:gd name="connsiteY4" fmla="*/ 327157 h 327157"/>
              <a:gd name="connsiteX0" fmla="*/ 0 w 1624992"/>
              <a:gd name="connsiteY0" fmla="*/ 32965 h 332243"/>
              <a:gd name="connsiteX1" fmla="*/ 184322 w 1624992"/>
              <a:gd name="connsiteY1" fmla="*/ 19384 h 332243"/>
              <a:gd name="connsiteX2" fmla="*/ 1322484 w 1624992"/>
              <a:gd name="connsiteY2" fmla="*/ 277242 h 332243"/>
              <a:gd name="connsiteX3" fmla="*/ 1624992 w 1624992"/>
              <a:gd name="connsiteY3" fmla="*/ 332243 h 332243"/>
              <a:gd name="connsiteX0" fmla="*/ 0 w 1624992"/>
              <a:gd name="connsiteY0" fmla="*/ 32965 h 332243"/>
              <a:gd name="connsiteX1" fmla="*/ 184322 w 1624992"/>
              <a:gd name="connsiteY1" fmla="*/ 19384 h 332243"/>
              <a:gd name="connsiteX2" fmla="*/ 1322484 w 1624992"/>
              <a:gd name="connsiteY2" fmla="*/ 277242 h 332243"/>
              <a:gd name="connsiteX3" fmla="*/ 1624992 w 1624992"/>
              <a:gd name="connsiteY3"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624992 w 1624992"/>
              <a:gd name="connsiteY3"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20268 w 1624992"/>
              <a:gd name="connsiteY3" fmla="*/ 294196 h 332243"/>
              <a:gd name="connsiteX4" fmla="*/ 1624992 w 1624992"/>
              <a:gd name="connsiteY4"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20268 w 1624992"/>
              <a:gd name="connsiteY3" fmla="*/ 294196 h 332243"/>
              <a:gd name="connsiteX4" fmla="*/ 1624992 w 1624992"/>
              <a:gd name="connsiteY4"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02610 w 1624992"/>
              <a:gd name="connsiteY3" fmla="*/ 288936 h 332243"/>
              <a:gd name="connsiteX4" fmla="*/ 1624992 w 1624992"/>
              <a:gd name="connsiteY4" fmla="*/ 332243 h 332243"/>
              <a:gd name="connsiteX0" fmla="*/ 0 w 1624992"/>
              <a:gd name="connsiteY0" fmla="*/ 32965 h 332243"/>
              <a:gd name="connsiteX1" fmla="*/ 184322 w 1624992"/>
              <a:gd name="connsiteY1" fmla="*/ 19384 h 332243"/>
              <a:gd name="connsiteX2" fmla="*/ 669131 w 1624992"/>
              <a:gd name="connsiteY2" fmla="*/ 154958 h 332243"/>
              <a:gd name="connsiteX3" fmla="*/ 1202610 w 1624992"/>
              <a:gd name="connsiteY3" fmla="*/ 288936 h 332243"/>
              <a:gd name="connsiteX4" fmla="*/ 1624992 w 1624992"/>
              <a:gd name="connsiteY4" fmla="*/ 332243 h 332243"/>
              <a:gd name="connsiteX0" fmla="*/ 0 w 1624992"/>
              <a:gd name="connsiteY0" fmla="*/ 38872 h 338150"/>
              <a:gd name="connsiteX1" fmla="*/ 213752 w 1624992"/>
              <a:gd name="connsiteY1" fmla="*/ 17402 h 338150"/>
              <a:gd name="connsiteX2" fmla="*/ 669131 w 1624992"/>
              <a:gd name="connsiteY2" fmla="*/ 160865 h 338150"/>
              <a:gd name="connsiteX3" fmla="*/ 1202610 w 1624992"/>
              <a:gd name="connsiteY3" fmla="*/ 294843 h 338150"/>
              <a:gd name="connsiteX4" fmla="*/ 1624992 w 1624992"/>
              <a:gd name="connsiteY4" fmla="*/ 338150 h 338150"/>
              <a:gd name="connsiteX0" fmla="*/ 0 w 1624992"/>
              <a:gd name="connsiteY0" fmla="*/ 37183 h 336461"/>
              <a:gd name="connsiteX1" fmla="*/ 213752 w 1624992"/>
              <a:gd name="connsiteY1" fmla="*/ 15713 h 336461"/>
              <a:gd name="connsiteX2" fmla="*/ 669131 w 1624992"/>
              <a:gd name="connsiteY2" fmla="*/ 159176 h 336461"/>
              <a:gd name="connsiteX3" fmla="*/ 1202610 w 1624992"/>
              <a:gd name="connsiteY3" fmla="*/ 293154 h 336461"/>
              <a:gd name="connsiteX4" fmla="*/ 1624992 w 1624992"/>
              <a:gd name="connsiteY4" fmla="*/ 336461 h 336461"/>
              <a:gd name="connsiteX0" fmla="*/ 0 w 1624992"/>
              <a:gd name="connsiteY0" fmla="*/ 37874 h 337152"/>
              <a:gd name="connsiteX1" fmla="*/ 213752 w 1624992"/>
              <a:gd name="connsiteY1" fmla="*/ 16404 h 337152"/>
              <a:gd name="connsiteX2" fmla="*/ 669131 w 1624992"/>
              <a:gd name="connsiteY2" fmla="*/ 159867 h 337152"/>
              <a:gd name="connsiteX3" fmla="*/ 1202610 w 1624992"/>
              <a:gd name="connsiteY3" fmla="*/ 293845 h 337152"/>
              <a:gd name="connsiteX4" fmla="*/ 1624992 w 1624992"/>
              <a:gd name="connsiteY4" fmla="*/ 337152 h 337152"/>
              <a:gd name="connsiteX0" fmla="*/ 0 w 1624992"/>
              <a:gd name="connsiteY0" fmla="*/ 28720 h 327998"/>
              <a:gd name="connsiteX1" fmla="*/ 213752 w 1624992"/>
              <a:gd name="connsiteY1" fmla="*/ 7250 h 327998"/>
              <a:gd name="connsiteX2" fmla="*/ 669131 w 1624992"/>
              <a:gd name="connsiteY2" fmla="*/ 150713 h 327998"/>
              <a:gd name="connsiteX3" fmla="*/ 1202610 w 1624992"/>
              <a:gd name="connsiteY3" fmla="*/ 284691 h 327998"/>
              <a:gd name="connsiteX4" fmla="*/ 1624992 w 1624992"/>
              <a:gd name="connsiteY4" fmla="*/ 327998 h 327998"/>
              <a:gd name="connsiteX0" fmla="*/ 0 w 1624992"/>
              <a:gd name="connsiteY0" fmla="*/ 28720 h 327998"/>
              <a:gd name="connsiteX1" fmla="*/ 213752 w 1624992"/>
              <a:gd name="connsiteY1" fmla="*/ 7250 h 327998"/>
              <a:gd name="connsiteX2" fmla="*/ 669131 w 1624992"/>
              <a:gd name="connsiteY2" fmla="*/ 150713 h 327998"/>
              <a:gd name="connsiteX3" fmla="*/ 1202610 w 1624992"/>
              <a:gd name="connsiteY3" fmla="*/ 284691 h 327998"/>
              <a:gd name="connsiteX4" fmla="*/ 1624992 w 1624992"/>
              <a:gd name="connsiteY4" fmla="*/ 327998 h 327998"/>
              <a:gd name="connsiteX0" fmla="*/ 0 w 1624992"/>
              <a:gd name="connsiteY0" fmla="*/ 26394 h 325672"/>
              <a:gd name="connsiteX1" fmla="*/ 213752 w 1624992"/>
              <a:gd name="connsiteY1" fmla="*/ 4924 h 325672"/>
              <a:gd name="connsiteX2" fmla="*/ 669131 w 1624992"/>
              <a:gd name="connsiteY2" fmla="*/ 148387 h 325672"/>
              <a:gd name="connsiteX3" fmla="*/ 1202610 w 1624992"/>
              <a:gd name="connsiteY3" fmla="*/ 282365 h 325672"/>
              <a:gd name="connsiteX4" fmla="*/ 1624992 w 1624992"/>
              <a:gd name="connsiteY4" fmla="*/ 325672 h 325672"/>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992" h="325124">
                <a:moveTo>
                  <a:pt x="0" y="25846"/>
                </a:moveTo>
                <a:cubicBezTo>
                  <a:pt x="16985" y="9557"/>
                  <a:pt x="127351" y="-8494"/>
                  <a:pt x="213752" y="4376"/>
                </a:cubicBezTo>
                <a:cubicBezTo>
                  <a:pt x="329353" y="21596"/>
                  <a:pt x="493477" y="101841"/>
                  <a:pt x="669131" y="147839"/>
                </a:cubicBezTo>
                <a:cubicBezTo>
                  <a:pt x="845713" y="194080"/>
                  <a:pt x="936370" y="230573"/>
                  <a:pt x="1202610" y="281817"/>
                </a:cubicBezTo>
                <a:cubicBezTo>
                  <a:pt x="1332968" y="306907"/>
                  <a:pt x="1479057" y="319222"/>
                  <a:pt x="1624992" y="325124"/>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312515" y="3161723"/>
            <a:ext cx="1341450" cy="3042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406385 w 1612972"/>
              <a:gd name="connsiteY1" fmla="*/ 58453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861702 w 1612972"/>
              <a:gd name="connsiteY1" fmla="*/ 64990 h 284872"/>
              <a:gd name="connsiteX2" fmla="*/ 1307363 w 1612972"/>
              <a:gd name="connsiteY2" fmla="*/ 146232 h 284872"/>
              <a:gd name="connsiteX3" fmla="*/ 1612972 w 1612972"/>
              <a:gd name="connsiteY3" fmla="*/ 284872 h 284872"/>
              <a:gd name="connsiteX0" fmla="*/ 0 w 1583322"/>
              <a:gd name="connsiteY0" fmla="*/ 0 h 271423"/>
              <a:gd name="connsiteX1" fmla="*/ 832052 w 1583322"/>
              <a:gd name="connsiteY1" fmla="*/ 51541 h 271423"/>
              <a:gd name="connsiteX2" fmla="*/ 1277713 w 1583322"/>
              <a:gd name="connsiteY2" fmla="*/ 132783 h 271423"/>
              <a:gd name="connsiteX3" fmla="*/ 1583322 w 1583322"/>
              <a:gd name="connsiteY3" fmla="*/ 271423 h 271423"/>
              <a:gd name="connsiteX0" fmla="*/ 0 w 1583322"/>
              <a:gd name="connsiteY0" fmla="*/ 0 h 271423"/>
              <a:gd name="connsiteX1" fmla="*/ 832052 w 1583322"/>
              <a:gd name="connsiteY1" fmla="*/ 51541 h 271423"/>
              <a:gd name="connsiteX2" fmla="*/ 1277713 w 1583322"/>
              <a:gd name="connsiteY2" fmla="*/ 132783 h 271423"/>
              <a:gd name="connsiteX3" fmla="*/ 1583322 w 1583322"/>
              <a:gd name="connsiteY3" fmla="*/ 271423 h 271423"/>
            </a:gdLst>
            <a:ahLst/>
            <a:cxnLst>
              <a:cxn ang="0">
                <a:pos x="connsiteX0" y="connsiteY0"/>
              </a:cxn>
              <a:cxn ang="0">
                <a:pos x="connsiteX1" y="connsiteY1"/>
              </a:cxn>
              <a:cxn ang="0">
                <a:pos x="connsiteX2" y="connsiteY2"/>
              </a:cxn>
              <a:cxn ang="0">
                <a:pos x="connsiteX3" y="connsiteY3"/>
              </a:cxn>
            </a:cxnLst>
            <a:rect l="l" t="t" r="r" b="b"/>
            <a:pathLst>
              <a:path w="1583322" h="271423">
                <a:moveTo>
                  <a:pt x="0" y="0"/>
                </a:moveTo>
                <a:cubicBezTo>
                  <a:pt x="185451" y="76299"/>
                  <a:pt x="619100" y="29411"/>
                  <a:pt x="832052" y="51541"/>
                </a:cubicBezTo>
                <a:cubicBezTo>
                  <a:pt x="1045004" y="73671"/>
                  <a:pt x="1158323" y="93802"/>
                  <a:pt x="1277713" y="132783"/>
                </a:cubicBezTo>
                <a:cubicBezTo>
                  <a:pt x="1401385" y="173162"/>
                  <a:pt x="1507737" y="198961"/>
                  <a:pt x="1583322" y="27142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805749" y="2947691"/>
            <a:ext cx="1458491" cy="196678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143275" y="2947691"/>
            <a:ext cx="1213146" cy="197215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186808" y="4396598"/>
            <a:ext cx="1492776" cy="51787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617850 w 1617850"/>
              <a:gd name="connsiteY3"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617850 w 1617850"/>
              <a:gd name="connsiteY3" fmla="*/ 290803 h 290803"/>
            </a:gdLst>
            <a:ahLst/>
            <a:cxnLst>
              <a:cxn ang="0">
                <a:pos x="connsiteX0" y="connsiteY0"/>
              </a:cxn>
              <a:cxn ang="0">
                <a:pos x="connsiteX1" y="connsiteY1"/>
              </a:cxn>
              <a:cxn ang="0">
                <a:pos x="connsiteX2" y="connsiteY2"/>
              </a:cxn>
              <a:cxn ang="0">
                <a:pos x="connsiteX3" y="connsiteY3"/>
              </a:cxn>
            </a:cxnLst>
            <a:rect l="l" t="t" r="r" b="b"/>
            <a:pathLst>
              <a:path w="1617850" h="290803">
                <a:moveTo>
                  <a:pt x="0" y="0"/>
                </a:moveTo>
                <a:cubicBezTo>
                  <a:pt x="71997" y="84452"/>
                  <a:pt x="155042" y="127028"/>
                  <a:pt x="273728" y="169493"/>
                </a:cubicBezTo>
                <a:cubicBezTo>
                  <a:pt x="392414" y="211958"/>
                  <a:pt x="488098" y="234572"/>
                  <a:pt x="712118" y="254790"/>
                </a:cubicBezTo>
                <a:cubicBezTo>
                  <a:pt x="936138" y="275008"/>
                  <a:pt x="1227686" y="224054"/>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Oval 14">
            <a:extLst>
              <a:ext uri="{FF2B5EF4-FFF2-40B4-BE49-F238E27FC236}">
                <a16:creationId xmlns:a16="http://schemas.microsoft.com/office/drawing/2014/main" id="{B4B01D0C-ED87-7321-0076-782346478C14}"/>
              </a:ext>
            </a:extLst>
          </p:cNvPr>
          <p:cNvSpPr/>
          <p:nvPr/>
        </p:nvSpPr>
        <p:spPr>
          <a:xfrm>
            <a:off x="4408334" y="34199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 name="Oval 46">
            <a:extLst>
              <a:ext uri="{FF2B5EF4-FFF2-40B4-BE49-F238E27FC236}">
                <a16:creationId xmlns:a16="http://schemas.microsoft.com/office/drawing/2014/main" id="{99CD30B4-1E4E-D739-E0CB-2C8AC61CBC78}"/>
              </a:ext>
            </a:extLst>
          </p:cNvPr>
          <p:cNvSpPr/>
          <p:nvPr/>
        </p:nvSpPr>
        <p:spPr>
          <a:xfrm>
            <a:off x="4675953" y="435211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AEBD63B1-99D1-8B7C-8726-3CB85B3285EE}"/>
              </a:ext>
            </a:extLst>
          </p:cNvPr>
          <p:cNvSpPr/>
          <p:nvPr/>
        </p:nvSpPr>
        <p:spPr>
          <a:xfrm>
            <a:off x="4674431" y="390179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E1ADDD83-8B5F-F30E-526D-8E776CBAF155}"/>
              </a:ext>
            </a:extLst>
          </p:cNvPr>
          <p:cNvSpPr/>
          <p:nvPr/>
        </p:nvSpPr>
        <p:spPr>
          <a:xfrm>
            <a:off x="4653964" y="34477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Freeform: Shape 53">
            <a:extLst>
              <a:ext uri="{FF2B5EF4-FFF2-40B4-BE49-F238E27FC236}">
                <a16:creationId xmlns:a16="http://schemas.microsoft.com/office/drawing/2014/main" id="{62ACECDD-6361-0803-D6DF-78ABF249FF81}"/>
              </a:ext>
            </a:extLst>
          </p:cNvPr>
          <p:cNvSpPr/>
          <p:nvPr/>
        </p:nvSpPr>
        <p:spPr>
          <a:xfrm>
            <a:off x="4680185" y="3816431"/>
            <a:ext cx="556343" cy="107086"/>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68DCF4FF-8D55-177F-C0F3-A3C63FF95883}"/>
              </a:ext>
            </a:extLst>
          </p:cNvPr>
          <p:cNvSpPr/>
          <p:nvPr/>
        </p:nvSpPr>
        <p:spPr>
          <a:xfrm>
            <a:off x="4707621" y="3560869"/>
            <a:ext cx="526921" cy="404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379 w 641450"/>
              <a:gd name="connsiteY0" fmla="*/ 0 h 75394"/>
              <a:gd name="connsiteX1" fmla="*/ 73717 w 641450"/>
              <a:gd name="connsiteY1" fmla="*/ 75362 h 75394"/>
              <a:gd name="connsiteX2" fmla="*/ 318172 w 641450"/>
              <a:gd name="connsiteY2" fmla="*/ 10261 h 75394"/>
              <a:gd name="connsiteX3" fmla="*/ 641450 w 641450"/>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0 w 638071"/>
              <a:gd name="connsiteY0" fmla="*/ 0 h 70338"/>
              <a:gd name="connsiteX1" fmla="*/ 314793 w 638071"/>
              <a:gd name="connsiteY1" fmla="*/ 10261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27998"/>
              <a:gd name="connsiteY0" fmla="*/ 0 h 57714"/>
              <a:gd name="connsiteX1" fmla="*/ 284574 w 627998"/>
              <a:gd name="connsiteY1" fmla="*/ 19728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34086"/>
              <a:gd name="connsiteY0" fmla="*/ 286989 h 314981"/>
              <a:gd name="connsiteX1" fmla="*/ 304721 w 634086"/>
              <a:gd name="connsiteY1" fmla="*/ 309872 h 314981"/>
              <a:gd name="connsiteX2" fmla="*/ 634086 w 634086"/>
              <a:gd name="connsiteY2" fmla="*/ 5187 h 314981"/>
              <a:gd name="connsiteX0" fmla="*/ 0 w 634086"/>
              <a:gd name="connsiteY0" fmla="*/ 281802 h 309794"/>
              <a:gd name="connsiteX1" fmla="*/ 304721 w 634086"/>
              <a:gd name="connsiteY1" fmla="*/ 304685 h 309794"/>
              <a:gd name="connsiteX2" fmla="*/ 634086 w 634086"/>
              <a:gd name="connsiteY2" fmla="*/ 0 h 309794"/>
              <a:gd name="connsiteX0" fmla="*/ 0 w 634086"/>
              <a:gd name="connsiteY0" fmla="*/ 281802 h 286911"/>
              <a:gd name="connsiteX1" fmla="*/ 335163 w 634086"/>
              <a:gd name="connsiteY1" fmla="*/ 79613 h 286911"/>
              <a:gd name="connsiteX2" fmla="*/ 634086 w 634086"/>
              <a:gd name="connsiteY2" fmla="*/ 0 h 286911"/>
              <a:gd name="connsiteX0" fmla="*/ 0 w 634086"/>
              <a:gd name="connsiteY0" fmla="*/ 281802 h 288654"/>
              <a:gd name="connsiteX1" fmla="*/ 335163 w 634086"/>
              <a:gd name="connsiteY1" fmla="*/ 79613 h 288654"/>
              <a:gd name="connsiteX2" fmla="*/ 634086 w 634086"/>
              <a:gd name="connsiteY2" fmla="*/ 0 h 288654"/>
              <a:gd name="connsiteX0" fmla="*/ 0 w 634086"/>
              <a:gd name="connsiteY0" fmla="*/ 281802 h 286870"/>
              <a:gd name="connsiteX1" fmla="*/ 335163 w 634086"/>
              <a:gd name="connsiteY1" fmla="*/ 79613 h 286870"/>
              <a:gd name="connsiteX2" fmla="*/ 634086 w 634086"/>
              <a:gd name="connsiteY2" fmla="*/ 0 h 286870"/>
              <a:gd name="connsiteX0" fmla="*/ 0 w 634086"/>
              <a:gd name="connsiteY0" fmla="*/ 281802 h 287550"/>
              <a:gd name="connsiteX1" fmla="*/ 335163 w 634086"/>
              <a:gd name="connsiteY1" fmla="*/ 79613 h 287550"/>
              <a:gd name="connsiteX2" fmla="*/ 634086 w 634086"/>
              <a:gd name="connsiteY2" fmla="*/ 0 h 287550"/>
              <a:gd name="connsiteX0" fmla="*/ 0 w 634086"/>
              <a:gd name="connsiteY0" fmla="*/ 281802 h 286932"/>
              <a:gd name="connsiteX1" fmla="*/ 335163 w 634086"/>
              <a:gd name="connsiteY1" fmla="*/ 79613 h 286932"/>
              <a:gd name="connsiteX2" fmla="*/ 634086 w 634086"/>
              <a:gd name="connsiteY2" fmla="*/ 0 h 286932"/>
              <a:gd name="connsiteX0" fmla="*/ 0 w 634086"/>
              <a:gd name="connsiteY0" fmla="*/ 281802 h 281802"/>
              <a:gd name="connsiteX1" fmla="*/ 169416 w 634086"/>
              <a:gd name="connsiteY1" fmla="*/ 251899 h 281802"/>
              <a:gd name="connsiteX2" fmla="*/ 335163 w 634086"/>
              <a:gd name="connsiteY2" fmla="*/ 79613 h 281802"/>
              <a:gd name="connsiteX3" fmla="*/ 634086 w 634086"/>
              <a:gd name="connsiteY3" fmla="*/ 0 h 281802"/>
              <a:gd name="connsiteX0" fmla="*/ 0 w 585133"/>
              <a:gd name="connsiteY0" fmla="*/ 318049 h 318049"/>
              <a:gd name="connsiteX1" fmla="*/ 120463 w 585133"/>
              <a:gd name="connsiteY1" fmla="*/ 251899 h 318049"/>
              <a:gd name="connsiteX2" fmla="*/ 286210 w 585133"/>
              <a:gd name="connsiteY2" fmla="*/ 79613 h 318049"/>
              <a:gd name="connsiteX3" fmla="*/ 585133 w 585133"/>
              <a:gd name="connsiteY3" fmla="*/ 0 h 318049"/>
              <a:gd name="connsiteX0" fmla="*/ 0 w 638536"/>
              <a:gd name="connsiteY0" fmla="*/ 284590 h 284590"/>
              <a:gd name="connsiteX1" fmla="*/ 173866 w 638536"/>
              <a:gd name="connsiteY1" fmla="*/ 251899 h 284590"/>
              <a:gd name="connsiteX2" fmla="*/ 339613 w 638536"/>
              <a:gd name="connsiteY2" fmla="*/ 79613 h 284590"/>
              <a:gd name="connsiteX3" fmla="*/ 638536 w 638536"/>
              <a:gd name="connsiteY3" fmla="*/ 0 h 284590"/>
              <a:gd name="connsiteX0" fmla="*/ 0 w 638536"/>
              <a:gd name="connsiteY0" fmla="*/ 284590 h 295442"/>
              <a:gd name="connsiteX1" fmla="*/ 173866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8361"/>
              <a:gd name="connsiteX1" fmla="*/ 173867 w 638536"/>
              <a:gd name="connsiteY1" fmla="*/ 251899 h 298361"/>
              <a:gd name="connsiteX2" fmla="*/ 339613 w 638536"/>
              <a:gd name="connsiteY2" fmla="*/ 79613 h 298361"/>
              <a:gd name="connsiteX3" fmla="*/ 638536 w 638536"/>
              <a:gd name="connsiteY3" fmla="*/ 0 h 298361"/>
              <a:gd name="connsiteX0" fmla="*/ 0 w 638536"/>
              <a:gd name="connsiteY0" fmla="*/ 284590 h 307023"/>
              <a:gd name="connsiteX1" fmla="*/ 173867 w 638536"/>
              <a:gd name="connsiteY1" fmla="*/ 251899 h 307023"/>
              <a:gd name="connsiteX2" fmla="*/ 339613 w 638536"/>
              <a:gd name="connsiteY2" fmla="*/ 79613 h 307023"/>
              <a:gd name="connsiteX3" fmla="*/ 638536 w 638536"/>
              <a:gd name="connsiteY3" fmla="*/ 0 h 307023"/>
            </a:gdLst>
            <a:ahLst/>
            <a:cxnLst>
              <a:cxn ang="0">
                <a:pos x="connsiteX0" y="connsiteY0"/>
              </a:cxn>
              <a:cxn ang="0">
                <a:pos x="connsiteX1" y="connsiteY1"/>
              </a:cxn>
              <a:cxn ang="0">
                <a:pos x="connsiteX2" y="connsiteY2"/>
              </a:cxn>
              <a:cxn ang="0">
                <a:pos x="connsiteX3" y="connsiteY3"/>
              </a:cxn>
            </a:cxnLst>
            <a:rect l="l" t="t" r="r" b="b"/>
            <a:pathLst>
              <a:path w="638536" h="307023">
                <a:moveTo>
                  <a:pt x="0" y="284590"/>
                </a:moveTo>
                <a:cubicBezTo>
                  <a:pt x="69771" y="330260"/>
                  <a:pt x="131358" y="299538"/>
                  <a:pt x="173867" y="251899"/>
                </a:cubicBezTo>
                <a:cubicBezTo>
                  <a:pt x="217302" y="203222"/>
                  <a:pt x="262168" y="121596"/>
                  <a:pt x="339613" y="79613"/>
                </a:cubicBezTo>
                <a:cubicBezTo>
                  <a:pt x="417058" y="37630"/>
                  <a:pt x="471923" y="16497"/>
                  <a:pt x="638536" y="0"/>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A85BF306-360E-2D4F-32BF-5E86B5C7127C}"/>
              </a:ext>
            </a:extLst>
          </p:cNvPr>
          <p:cNvSpPr/>
          <p:nvPr/>
        </p:nvSpPr>
        <p:spPr>
          <a:xfrm flipH="1">
            <a:off x="4701510" y="3828481"/>
            <a:ext cx="552740" cy="51922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51615"/>
              <a:gd name="connsiteY0" fmla="*/ 0 h 275462"/>
              <a:gd name="connsiteX1" fmla="*/ 313480 w 551615"/>
              <a:gd name="connsiteY1" fmla="*/ 100398 h 275462"/>
              <a:gd name="connsiteX2" fmla="*/ 551615 w 551615"/>
              <a:gd name="connsiteY2" fmla="*/ 275462 h 275462"/>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Lst>
            <a:ahLst/>
            <a:cxnLst>
              <a:cxn ang="0">
                <a:pos x="connsiteX0" y="connsiteY0"/>
              </a:cxn>
              <a:cxn ang="0">
                <a:pos x="connsiteX1" y="connsiteY1"/>
              </a:cxn>
              <a:cxn ang="0">
                <a:pos x="connsiteX2" y="connsiteY2"/>
              </a:cxn>
            </a:cxnLst>
            <a:rect l="l" t="t" r="r" b="b"/>
            <a:pathLst>
              <a:path w="566674" h="287669">
                <a:moveTo>
                  <a:pt x="0" y="0"/>
                </a:moveTo>
                <a:cubicBezTo>
                  <a:pt x="74276" y="51769"/>
                  <a:pt x="200211" y="66694"/>
                  <a:pt x="328539" y="112605"/>
                </a:cubicBezTo>
                <a:cubicBezTo>
                  <a:pt x="456867" y="158516"/>
                  <a:pt x="526320" y="229919"/>
                  <a:pt x="566674" y="287669"/>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F4A988E7-5F39-6526-ECA6-83CD7FFF361B}"/>
              </a:ext>
            </a:extLst>
          </p:cNvPr>
          <p:cNvSpPr/>
          <p:nvPr/>
        </p:nvSpPr>
        <p:spPr>
          <a:xfrm>
            <a:off x="4689874" y="3479881"/>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0" name="Group 59">
            <a:extLst>
              <a:ext uri="{FF2B5EF4-FFF2-40B4-BE49-F238E27FC236}">
                <a16:creationId xmlns:a16="http://schemas.microsoft.com/office/drawing/2014/main" id="{87E4F130-C008-4180-3CD8-54805661B331}"/>
              </a:ext>
            </a:extLst>
          </p:cNvPr>
          <p:cNvGrpSpPr/>
          <p:nvPr/>
        </p:nvGrpSpPr>
        <p:grpSpPr>
          <a:xfrm>
            <a:off x="4042692" y="1971052"/>
            <a:ext cx="1381499" cy="1079520"/>
            <a:chOff x="2542140" y="3416344"/>
            <a:chExt cx="1381499" cy="1079520"/>
          </a:xfrm>
        </p:grpSpPr>
        <p:sp>
          <p:nvSpPr>
            <p:cNvPr id="70" name="Oval 69">
              <a:extLst>
                <a:ext uri="{FF2B5EF4-FFF2-40B4-BE49-F238E27FC236}">
                  <a16:creationId xmlns:a16="http://schemas.microsoft.com/office/drawing/2014/main" id="{E99E7247-12AE-3672-364A-D9414FE13D60}"/>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74" name="Group 73">
              <a:extLst>
                <a:ext uri="{FF2B5EF4-FFF2-40B4-BE49-F238E27FC236}">
                  <a16:creationId xmlns:a16="http://schemas.microsoft.com/office/drawing/2014/main" id="{88AC2F45-207A-B909-C342-D68FFEE65C1B}"/>
                </a:ext>
              </a:extLst>
            </p:cNvPr>
            <p:cNvGrpSpPr/>
            <p:nvPr/>
          </p:nvGrpSpPr>
          <p:grpSpPr>
            <a:xfrm>
              <a:off x="3208807" y="3507597"/>
              <a:ext cx="350874" cy="360389"/>
              <a:chOff x="3195085" y="2057961"/>
              <a:chExt cx="350874" cy="360389"/>
            </a:xfrm>
          </p:grpSpPr>
          <p:sp>
            <p:nvSpPr>
              <p:cNvPr id="102" name="Oval 101">
                <a:extLst>
                  <a:ext uri="{FF2B5EF4-FFF2-40B4-BE49-F238E27FC236}">
                    <a16:creationId xmlns:a16="http://schemas.microsoft.com/office/drawing/2014/main" id="{94976022-F10D-A64D-C293-138707696891}"/>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388E8D3E-9806-E23D-2068-AA8F8B83DBE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Oval 103">
                <a:extLst>
                  <a:ext uri="{FF2B5EF4-FFF2-40B4-BE49-F238E27FC236}">
                    <a16:creationId xmlns:a16="http://schemas.microsoft.com/office/drawing/2014/main" id="{659620BF-75BE-9F0D-CA86-EB9E4D77B1FA}"/>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0CF07797-51D5-749F-01DC-086477382982}"/>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6" name="Straight Arrow Connector 105">
                <a:extLst>
                  <a:ext uri="{FF2B5EF4-FFF2-40B4-BE49-F238E27FC236}">
                    <a16:creationId xmlns:a16="http://schemas.microsoft.com/office/drawing/2014/main" id="{F199CCAE-CFCE-B6D3-6C7E-A0D426408427}"/>
                  </a:ext>
                </a:extLst>
              </p:cNvPr>
              <p:cNvCxnSpPr>
                <a:cxnSpLocks/>
                <a:stCxn id="104" idx="5"/>
                <a:endCxn id="105"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A122792D-5534-9233-29A1-1B461EBAC16E}"/>
                  </a:ext>
                </a:extLst>
              </p:cNvPr>
              <p:cNvCxnSpPr>
                <a:cxnSpLocks/>
                <a:stCxn id="104"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78D67335-2D6B-74DE-4302-ECDEB0877C32}"/>
                </a:ext>
              </a:extLst>
            </p:cNvPr>
            <p:cNvGrpSpPr/>
            <p:nvPr/>
          </p:nvGrpSpPr>
          <p:grpSpPr>
            <a:xfrm>
              <a:off x="3677143" y="3977148"/>
              <a:ext cx="246496" cy="256646"/>
              <a:chOff x="3255327" y="2091323"/>
              <a:chExt cx="246496" cy="256646"/>
            </a:xfrm>
          </p:grpSpPr>
          <p:sp>
            <p:nvSpPr>
              <p:cNvPr id="97" name="Oval 96">
                <a:extLst>
                  <a:ext uri="{FF2B5EF4-FFF2-40B4-BE49-F238E27FC236}">
                    <a16:creationId xmlns:a16="http://schemas.microsoft.com/office/drawing/2014/main" id="{06AB7443-E59D-3B7A-B6B2-97F2E0E7174A}"/>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D0FBAB23-0E13-44C3-DBB1-D83AA6B4746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1AD3A4B2-C9E5-1D88-7EA8-5699E8FD5222}"/>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0" name="Straight Arrow Connector 99">
                <a:extLst>
                  <a:ext uri="{FF2B5EF4-FFF2-40B4-BE49-F238E27FC236}">
                    <a16:creationId xmlns:a16="http://schemas.microsoft.com/office/drawing/2014/main" id="{FC3A070D-48AF-155A-FEA6-20CF03084976}"/>
                  </a:ext>
                </a:extLst>
              </p:cNvPr>
              <p:cNvCxnSpPr>
                <a:cxnSpLocks/>
                <a:stCxn id="9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6800164-DB03-8A2B-D7F4-1DE024C047BD}"/>
                  </a:ext>
                </a:extLst>
              </p:cNvPr>
              <p:cNvCxnSpPr>
                <a:cxnSpLocks/>
                <a:stCxn id="98" idx="3"/>
                <a:endCxn id="9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92" name="Oval 91">
              <a:extLst>
                <a:ext uri="{FF2B5EF4-FFF2-40B4-BE49-F238E27FC236}">
                  <a16:creationId xmlns:a16="http://schemas.microsoft.com/office/drawing/2014/main" id="{C2F0D12F-BF00-86F6-F151-E1100B3599F1}"/>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Oval 92">
              <a:extLst>
                <a:ext uri="{FF2B5EF4-FFF2-40B4-BE49-F238E27FC236}">
                  <a16:creationId xmlns:a16="http://schemas.microsoft.com/office/drawing/2014/main" id="{2765A335-B8CD-A44C-0664-8ACB3AC99D2F}"/>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Oval 93">
              <a:extLst>
                <a:ext uri="{FF2B5EF4-FFF2-40B4-BE49-F238E27FC236}">
                  <a16:creationId xmlns:a16="http://schemas.microsoft.com/office/drawing/2014/main" id="{830EC368-5227-2185-E994-DE1A419D636C}"/>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5" name="Oval 94">
              <a:extLst>
                <a:ext uri="{FF2B5EF4-FFF2-40B4-BE49-F238E27FC236}">
                  <a16:creationId xmlns:a16="http://schemas.microsoft.com/office/drawing/2014/main" id="{A143030B-E57E-0DBD-74E6-2780D3B8949B}"/>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6" name="Oval 95">
              <a:extLst>
                <a:ext uri="{FF2B5EF4-FFF2-40B4-BE49-F238E27FC236}">
                  <a16:creationId xmlns:a16="http://schemas.microsoft.com/office/drawing/2014/main" id="{8F6D1A17-B02C-B179-A2A5-5939E40EA881}"/>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8" name="Group 107">
            <a:extLst>
              <a:ext uri="{FF2B5EF4-FFF2-40B4-BE49-F238E27FC236}">
                <a16:creationId xmlns:a16="http://schemas.microsoft.com/office/drawing/2014/main" id="{92813D58-B6ED-C2BE-A49D-75F67F3F1284}"/>
              </a:ext>
            </a:extLst>
          </p:cNvPr>
          <p:cNvGrpSpPr/>
          <p:nvPr/>
        </p:nvGrpSpPr>
        <p:grpSpPr>
          <a:xfrm>
            <a:off x="4240205" y="2335834"/>
            <a:ext cx="747402" cy="132635"/>
            <a:chOff x="2879697" y="2486108"/>
            <a:chExt cx="747402" cy="132635"/>
          </a:xfrm>
        </p:grpSpPr>
        <p:sp>
          <p:nvSpPr>
            <p:cNvPr id="109" name="Freeform: Shape 108">
              <a:extLst>
                <a:ext uri="{FF2B5EF4-FFF2-40B4-BE49-F238E27FC236}">
                  <a16:creationId xmlns:a16="http://schemas.microsoft.com/office/drawing/2014/main" id="{64750474-B3FE-7468-1F8A-4D4B472C21A1}"/>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0" name="Freeform: Shape 109">
              <a:extLst>
                <a:ext uri="{FF2B5EF4-FFF2-40B4-BE49-F238E27FC236}">
                  <a16:creationId xmlns:a16="http://schemas.microsoft.com/office/drawing/2014/main" id="{5C3178E9-2FAE-06A3-B79F-582BCF68A076}"/>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1" name="Group 110">
            <a:extLst>
              <a:ext uri="{FF2B5EF4-FFF2-40B4-BE49-F238E27FC236}">
                <a16:creationId xmlns:a16="http://schemas.microsoft.com/office/drawing/2014/main" id="{992447ED-D08A-97C7-C049-30E71588CA5D}"/>
              </a:ext>
            </a:extLst>
          </p:cNvPr>
          <p:cNvGrpSpPr/>
          <p:nvPr/>
        </p:nvGrpSpPr>
        <p:grpSpPr>
          <a:xfrm>
            <a:off x="4238956" y="2464465"/>
            <a:ext cx="1063771" cy="1087342"/>
            <a:chOff x="4768009" y="2603237"/>
            <a:chExt cx="1063771" cy="1087342"/>
          </a:xfrm>
        </p:grpSpPr>
        <p:sp>
          <p:nvSpPr>
            <p:cNvPr id="112" name="Freeform: Shape 111">
              <a:extLst>
                <a:ext uri="{FF2B5EF4-FFF2-40B4-BE49-F238E27FC236}">
                  <a16:creationId xmlns:a16="http://schemas.microsoft.com/office/drawing/2014/main" id="{A3F40CBF-B73B-A4F9-A07C-DC164E8F62CA}"/>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0D87D6CC-733E-590E-BACD-3FF84D9BE73E}"/>
                </a:ext>
              </a:extLst>
            </p:cNvPr>
            <p:cNvSpPr/>
            <p:nvPr/>
          </p:nvSpPr>
          <p:spPr>
            <a:xfrm>
              <a:off x="4768009" y="2625050"/>
              <a:ext cx="1001627" cy="106552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 name="connsiteX0" fmla="*/ 3653 w 1012625"/>
                <a:gd name="connsiteY0" fmla="*/ 0 h 1050840"/>
                <a:gd name="connsiteX1" fmla="*/ 73991 w 1012625"/>
                <a:gd name="connsiteY1" fmla="*/ 75362 h 1050840"/>
                <a:gd name="connsiteX2" fmla="*/ 342031 w 1012625"/>
                <a:gd name="connsiteY2" fmla="*/ 82143 h 1050840"/>
                <a:gd name="connsiteX3" fmla="*/ 1012625 w 1012625"/>
                <a:gd name="connsiteY3" fmla="*/ 1050840 h 1050840"/>
                <a:gd name="connsiteX0" fmla="*/ 3653 w 1012625"/>
                <a:gd name="connsiteY0" fmla="*/ 0 h 1050840"/>
                <a:gd name="connsiteX1" fmla="*/ 73991 w 1012625"/>
                <a:gd name="connsiteY1" fmla="*/ 75362 h 1050840"/>
                <a:gd name="connsiteX2" fmla="*/ 342031 w 1012625"/>
                <a:gd name="connsiteY2" fmla="*/ 82143 h 1050840"/>
                <a:gd name="connsiteX3" fmla="*/ 1012625 w 1012625"/>
                <a:gd name="connsiteY3" fmla="*/ 1050840 h 1050840"/>
                <a:gd name="connsiteX0" fmla="*/ 3653 w 1001608"/>
                <a:gd name="connsiteY0" fmla="*/ 0 h 1076546"/>
                <a:gd name="connsiteX1" fmla="*/ 73991 w 1001608"/>
                <a:gd name="connsiteY1" fmla="*/ 75362 h 1076546"/>
                <a:gd name="connsiteX2" fmla="*/ 342031 w 1001608"/>
                <a:gd name="connsiteY2" fmla="*/ 82143 h 1076546"/>
                <a:gd name="connsiteX3" fmla="*/ 1001608 w 1001608"/>
                <a:gd name="connsiteY3" fmla="*/ 1076546 h 1076546"/>
                <a:gd name="connsiteX0" fmla="*/ 3653 w 1001608"/>
                <a:gd name="connsiteY0" fmla="*/ 0 h 1076546"/>
                <a:gd name="connsiteX1" fmla="*/ 73991 w 1001608"/>
                <a:gd name="connsiteY1" fmla="*/ 75362 h 1076546"/>
                <a:gd name="connsiteX2" fmla="*/ 342031 w 1001608"/>
                <a:gd name="connsiteY2" fmla="*/ 82143 h 1076546"/>
                <a:gd name="connsiteX3" fmla="*/ 1001608 w 1001608"/>
                <a:gd name="connsiteY3" fmla="*/ 1076546 h 1076546"/>
                <a:gd name="connsiteX0" fmla="*/ 6646 w 1004601"/>
                <a:gd name="connsiteY0" fmla="*/ 0 h 1076546"/>
                <a:gd name="connsiteX1" fmla="*/ 76984 w 1004601"/>
                <a:gd name="connsiteY1" fmla="*/ 75362 h 1076546"/>
                <a:gd name="connsiteX2" fmla="*/ 499260 w 1004601"/>
                <a:gd name="connsiteY2" fmla="*/ 236379 h 1076546"/>
                <a:gd name="connsiteX3" fmla="*/ 1004601 w 1004601"/>
                <a:gd name="connsiteY3" fmla="*/ 1076546 h 1076546"/>
                <a:gd name="connsiteX0" fmla="*/ 6646 w 1004601"/>
                <a:gd name="connsiteY0" fmla="*/ 0 h 1076546"/>
                <a:gd name="connsiteX1" fmla="*/ 76984 w 1004601"/>
                <a:gd name="connsiteY1" fmla="*/ 75362 h 1076546"/>
                <a:gd name="connsiteX2" fmla="*/ 499260 w 1004601"/>
                <a:gd name="connsiteY2" fmla="*/ 236379 h 1076546"/>
                <a:gd name="connsiteX3" fmla="*/ 1004601 w 1004601"/>
                <a:gd name="connsiteY3" fmla="*/ 1076546 h 1076546"/>
                <a:gd name="connsiteX0" fmla="*/ 6646 w 1004601"/>
                <a:gd name="connsiteY0" fmla="*/ 0 h 1076546"/>
                <a:gd name="connsiteX1" fmla="*/ 76984 w 1004601"/>
                <a:gd name="connsiteY1" fmla="*/ 75362 h 1076546"/>
                <a:gd name="connsiteX2" fmla="*/ 499260 w 1004601"/>
                <a:gd name="connsiteY2" fmla="*/ 236379 h 1076546"/>
                <a:gd name="connsiteX3" fmla="*/ 1004601 w 1004601"/>
                <a:gd name="connsiteY3" fmla="*/ 1076546 h 1076546"/>
                <a:gd name="connsiteX0" fmla="*/ 5211 w 1003166"/>
                <a:gd name="connsiteY0" fmla="*/ 0 h 1076546"/>
                <a:gd name="connsiteX1" fmla="*/ 75549 w 1003166"/>
                <a:gd name="connsiteY1" fmla="*/ 75362 h 1076546"/>
                <a:gd name="connsiteX2" fmla="*/ 439068 w 1003166"/>
                <a:gd name="connsiteY2" fmla="*/ 240052 h 1076546"/>
                <a:gd name="connsiteX3" fmla="*/ 1003166 w 1003166"/>
                <a:gd name="connsiteY3" fmla="*/ 1076546 h 1076546"/>
                <a:gd name="connsiteX0" fmla="*/ 8519 w 1006474"/>
                <a:gd name="connsiteY0" fmla="*/ 0 h 1076546"/>
                <a:gd name="connsiteX1" fmla="*/ 78857 w 1006474"/>
                <a:gd name="connsiteY1" fmla="*/ 75362 h 1076546"/>
                <a:gd name="connsiteX2" fmla="*/ 559890 w 1006474"/>
                <a:gd name="connsiteY2" fmla="*/ 251069 h 1076546"/>
                <a:gd name="connsiteX3" fmla="*/ 1006474 w 1006474"/>
                <a:gd name="connsiteY3" fmla="*/ 1076546 h 1076546"/>
                <a:gd name="connsiteX0" fmla="*/ 8519 w 1006474"/>
                <a:gd name="connsiteY0" fmla="*/ 0 h 1076546"/>
                <a:gd name="connsiteX1" fmla="*/ 78857 w 1006474"/>
                <a:gd name="connsiteY1" fmla="*/ 75362 h 1076546"/>
                <a:gd name="connsiteX2" fmla="*/ 559890 w 1006474"/>
                <a:gd name="connsiteY2" fmla="*/ 251069 h 1076546"/>
                <a:gd name="connsiteX3" fmla="*/ 1006474 w 1006474"/>
                <a:gd name="connsiteY3" fmla="*/ 1076546 h 1076546"/>
                <a:gd name="connsiteX0" fmla="*/ 8519 w 1006474"/>
                <a:gd name="connsiteY0" fmla="*/ 0 h 1076546"/>
                <a:gd name="connsiteX1" fmla="*/ 78857 w 1006474"/>
                <a:gd name="connsiteY1" fmla="*/ 75362 h 1076546"/>
                <a:gd name="connsiteX2" fmla="*/ 559890 w 1006474"/>
                <a:gd name="connsiteY2" fmla="*/ 207002 h 1076546"/>
                <a:gd name="connsiteX3" fmla="*/ 1006474 w 1006474"/>
                <a:gd name="connsiteY3" fmla="*/ 1076546 h 1076546"/>
                <a:gd name="connsiteX0" fmla="*/ 5253 w 1003208"/>
                <a:gd name="connsiteY0" fmla="*/ 0 h 1076546"/>
                <a:gd name="connsiteX1" fmla="*/ 75591 w 1003208"/>
                <a:gd name="connsiteY1" fmla="*/ 75362 h 1076546"/>
                <a:gd name="connsiteX2" fmla="*/ 441121 w 1003208"/>
                <a:gd name="connsiteY2" fmla="*/ 157770 h 1076546"/>
                <a:gd name="connsiteX3" fmla="*/ 556624 w 1003208"/>
                <a:gd name="connsiteY3" fmla="*/ 207002 h 1076546"/>
                <a:gd name="connsiteX4" fmla="*/ 1003208 w 1003208"/>
                <a:gd name="connsiteY4" fmla="*/ 1076546 h 1076546"/>
                <a:gd name="connsiteX0" fmla="*/ 5253 w 1003208"/>
                <a:gd name="connsiteY0" fmla="*/ 0 h 1076546"/>
                <a:gd name="connsiteX1" fmla="*/ 75591 w 1003208"/>
                <a:gd name="connsiteY1" fmla="*/ 75362 h 1076546"/>
                <a:gd name="connsiteX2" fmla="*/ 441121 w 1003208"/>
                <a:gd name="connsiteY2" fmla="*/ 157770 h 1076546"/>
                <a:gd name="connsiteX3" fmla="*/ 556624 w 1003208"/>
                <a:gd name="connsiteY3" fmla="*/ 207002 h 1076546"/>
                <a:gd name="connsiteX4" fmla="*/ 1003208 w 1003208"/>
                <a:gd name="connsiteY4" fmla="*/ 1076546 h 1076546"/>
                <a:gd name="connsiteX0" fmla="*/ 8519 w 1006474"/>
                <a:gd name="connsiteY0" fmla="*/ 0 h 1076546"/>
                <a:gd name="connsiteX1" fmla="*/ 78857 w 1006474"/>
                <a:gd name="connsiteY1" fmla="*/ 75362 h 1076546"/>
                <a:gd name="connsiteX2" fmla="*/ 559890 w 1006474"/>
                <a:gd name="connsiteY2" fmla="*/ 207002 h 1076546"/>
                <a:gd name="connsiteX3" fmla="*/ 1006474 w 1006474"/>
                <a:gd name="connsiteY3" fmla="*/ 1076546 h 1076546"/>
                <a:gd name="connsiteX0" fmla="*/ 11620 w 1009575"/>
                <a:gd name="connsiteY0" fmla="*/ 0 h 1076546"/>
                <a:gd name="connsiteX1" fmla="*/ 81958 w 1009575"/>
                <a:gd name="connsiteY1" fmla="*/ 75362 h 1076546"/>
                <a:gd name="connsiteX2" fmla="*/ 640109 w 1009575"/>
                <a:gd name="connsiteY2" fmla="*/ 375928 h 1076546"/>
                <a:gd name="connsiteX3" fmla="*/ 1009575 w 1009575"/>
                <a:gd name="connsiteY3" fmla="*/ 1076546 h 1076546"/>
                <a:gd name="connsiteX0" fmla="*/ 0 w 997955"/>
                <a:gd name="connsiteY0" fmla="*/ 0 h 1076546"/>
                <a:gd name="connsiteX1" fmla="*/ 70338 w 997955"/>
                <a:gd name="connsiteY1" fmla="*/ 75362 h 1076546"/>
                <a:gd name="connsiteX2" fmla="*/ 628489 w 997955"/>
                <a:gd name="connsiteY2" fmla="*/ 375928 h 1076546"/>
                <a:gd name="connsiteX3" fmla="*/ 997955 w 997955"/>
                <a:gd name="connsiteY3" fmla="*/ 1076546 h 1076546"/>
                <a:gd name="connsiteX0" fmla="*/ 0 w 997955"/>
                <a:gd name="connsiteY0" fmla="*/ 0 h 1076546"/>
                <a:gd name="connsiteX1" fmla="*/ 323726 w 997955"/>
                <a:gd name="connsiteY1" fmla="*/ 185531 h 1076546"/>
                <a:gd name="connsiteX2" fmla="*/ 628489 w 997955"/>
                <a:gd name="connsiteY2" fmla="*/ 375928 h 1076546"/>
                <a:gd name="connsiteX3" fmla="*/ 997955 w 997955"/>
                <a:gd name="connsiteY3" fmla="*/ 1076546 h 1076546"/>
                <a:gd name="connsiteX0" fmla="*/ 0 w 1001627"/>
                <a:gd name="connsiteY0" fmla="*/ 0 h 1065529"/>
                <a:gd name="connsiteX1" fmla="*/ 327398 w 1001627"/>
                <a:gd name="connsiteY1" fmla="*/ 174514 h 1065529"/>
                <a:gd name="connsiteX2" fmla="*/ 632161 w 1001627"/>
                <a:gd name="connsiteY2" fmla="*/ 364911 h 1065529"/>
                <a:gd name="connsiteX3" fmla="*/ 1001627 w 1001627"/>
                <a:gd name="connsiteY3" fmla="*/ 1065529 h 1065529"/>
                <a:gd name="connsiteX0" fmla="*/ 0 w 1001627"/>
                <a:gd name="connsiteY0" fmla="*/ 0 h 1065529"/>
                <a:gd name="connsiteX1" fmla="*/ 327398 w 1001627"/>
                <a:gd name="connsiteY1" fmla="*/ 174514 h 1065529"/>
                <a:gd name="connsiteX2" fmla="*/ 632161 w 1001627"/>
                <a:gd name="connsiteY2" fmla="*/ 364911 h 1065529"/>
                <a:gd name="connsiteX3" fmla="*/ 1001627 w 1001627"/>
                <a:gd name="connsiteY3" fmla="*/ 1065529 h 1065529"/>
                <a:gd name="connsiteX0" fmla="*/ 0 w 1001627"/>
                <a:gd name="connsiteY0" fmla="*/ 0 h 1065529"/>
                <a:gd name="connsiteX1" fmla="*/ 386155 w 1001627"/>
                <a:gd name="connsiteY1" fmla="*/ 196548 h 1065529"/>
                <a:gd name="connsiteX2" fmla="*/ 632161 w 1001627"/>
                <a:gd name="connsiteY2" fmla="*/ 364911 h 1065529"/>
                <a:gd name="connsiteX3" fmla="*/ 1001627 w 1001627"/>
                <a:gd name="connsiteY3" fmla="*/ 1065529 h 1065529"/>
                <a:gd name="connsiteX0" fmla="*/ 0 w 1001627"/>
                <a:gd name="connsiteY0" fmla="*/ 0 h 1065529"/>
                <a:gd name="connsiteX1" fmla="*/ 386155 w 1001627"/>
                <a:gd name="connsiteY1" fmla="*/ 196548 h 1065529"/>
                <a:gd name="connsiteX2" fmla="*/ 632161 w 1001627"/>
                <a:gd name="connsiteY2" fmla="*/ 364911 h 1065529"/>
                <a:gd name="connsiteX3" fmla="*/ 1001627 w 1001627"/>
                <a:gd name="connsiteY3" fmla="*/ 1065529 h 1065529"/>
                <a:gd name="connsiteX0" fmla="*/ 0 w 1001627"/>
                <a:gd name="connsiteY0" fmla="*/ 0 h 1065529"/>
                <a:gd name="connsiteX1" fmla="*/ 386155 w 1001627"/>
                <a:gd name="connsiteY1" fmla="*/ 196548 h 1065529"/>
                <a:gd name="connsiteX2" fmla="*/ 632161 w 1001627"/>
                <a:gd name="connsiteY2" fmla="*/ 364911 h 1065529"/>
                <a:gd name="connsiteX3" fmla="*/ 1001627 w 1001627"/>
                <a:gd name="connsiteY3" fmla="*/ 1065529 h 1065529"/>
                <a:gd name="connsiteX0" fmla="*/ 0 w 1001627"/>
                <a:gd name="connsiteY0" fmla="*/ 0 h 1065529"/>
                <a:gd name="connsiteX1" fmla="*/ 386155 w 1001627"/>
                <a:gd name="connsiteY1" fmla="*/ 196548 h 1065529"/>
                <a:gd name="connsiteX2" fmla="*/ 764363 w 1001627"/>
                <a:gd name="connsiteY2" fmla="*/ 629316 h 1065529"/>
                <a:gd name="connsiteX3" fmla="*/ 1001627 w 1001627"/>
                <a:gd name="connsiteY3" fmla="*/ 1065529 h 1065529"/>
              </a:gdLst>
              <a:ahLst/>
              <a:cxnLst>
                <a:cxn ang="0">
                  <a:pos x="connsiteX0" y="connsiteY0"/>
                </a:cxn>
                <a:cxn ang="0">
                  <a:pos x="connsiteX1" y="connsiteY1"/>
                </a:cxn>
                <a:cxn ang="0">
                  <a:pos x="connsiteX2" y="connsiteY2"/>
                </a:cxn>
                <a:cxn ang="0">
                  <a:pos x="connsiteX3" y="connsiteY3"/>
                </a:cxn>
              </a:cxnLst>
              <a:rect l="l" t="t" r="r" b="b"/>
              <a:pathLst>
                <a:path w="1001627" h="1065529">
                  <a:moveTo>
                    <a:pt x="0" y="0"/>
                  </a:moveTo>
                  <a:cubicBezTo>
                    <a:pt x="77572" y="103363"/>
                    <a:pt x="258761" y="91662"/>
                    <a:pt x="386155" y="196548"/>
                  </a:cubicBezTo>
                  <a:cubicBezTo>
                    <a:pt x="513549" y="301434"/>
                    <a:pt x="661784" y="484486"/>
                    <a:pt x="764363" y="629316"/>
                  </a:cubicBezTo>
                  <a:cubicBezTo>
                    <a:pt x="866942" y="774146"/>
                    <a:pt x="918153" y="894930"/>
                    <a:pt x="1001627" y="106552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4" name="Group 113">
            <a:extLst>
              <a:ext uri="{FF2B5EF4-FFF2-40B4-BE49-F238E27FC236}">
                <a16:creationId xmlns:a16="http://schemas.microsoft.com/office/drawing/2014/main" id="{DB96BC32-A341-C1D3-CD4A-0A542C0FB57A}"/>
              </a:ext>
            </a:extLst>
          </p:cNvPr>
          <p:cNvGrpSpPr/>
          <p:nvPr/>
        </p:nvGrpSpPr>
        <p:grpSpPr>
          <a:xfrm>
            <a:off x="4274668" y="2756903"/>
            <a:ext cx="1117197" cy="1057872"/>
            <a:chOff x="2774116" y="4202195"/>
            <a:chExt cx="1117197" cy="1057872"/>
          </a:xfrm>
        </p:grpSpPr>
        <p:sp>
          <p:nvSpPr>
            <p:cNvPr id="115" name="Freeform: Shape 114">
              <a:extLst>
                <a:ext uri="{FF2B5EF4-FFF2-40B4-BE49-F238E27FC236}">
                  <a16:creationId xmlns:a16="http://schemas.microsoft.com/office/drawing/2014/main" id="{2D116B3F-522F-7229-387D-73E1F9A07AEB}"/>
                </a:ext>
              </a:extLst>
            </p:cNvPr>
            <p:cNvSpPr/>
            <p:nvPr/>
          </p:nvSpPr>
          <p:spPr>
            <a:xfrm flipH="1">
              <a:off x="2774116" y="4202195"/>
              <a:ext cx="968097" cy="105787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 name="connsiteX0" fmla="*/ 0 w 943030"/>
                <a:gd name="connsiteY0" fmla="*/ 1761170 h 1762097"/>
                <a:gd name="connsiteX1" fmla="*/ 567207 w 943030"/>
                <a:gd name="connsiteY1" fmla="*/ 151057 h 1762097"/>
                <a:gd name="connsiteX2" fmla="*/ 772152 w 943030"/>
                <a:gd name="connsiteY2" fmla="*/ 82649 h 1762097"/>
                <a:gd name="connsiteX3" fmla="*/ 943030 w 943030"/>
                <a:gd name="connsiteY3" fmla="*/ 302257 h 1762097"/>
                <a:gd name="connsiteX0" fmla="*/ 0 w 943030"/>
                <a:gd name="connsiteY0" fmla="*/ 1775206 h 1776134"/>
                <a:gd name="connsiteX1" fmla="*/ 567207 w 943030"/>
                <a:gd name="connsiteY1" fmla="*/ 165093 h 1776134"/>
                <a:gd name="connsiteX2" fmla="*/ 743535 w 943030"/>
                <a:gd name="connsiteY2" fmla="*/ 66686 h 1776134"/>
                <a:gd name="connsiteX3" fmla="*/ 943030 w 943030"/>
                <a:gd name="connsiteY3" fmla="*/ 316293 h 1776134"/>
                <a:gd name="connsiteX0" fmla="*/ 0 w 943030"/>
                <a:gd name="connsiteY0" fmla="*/ 1709116 h 1710966"/>
                <a:gd name="connsiteX1" fmla="*/ 352575 w 943030"/>
                <a:gd name="connsiteY1" fmla="*/ 794970 h 1710966"/>
                <a:gd name="connsiteX2" fmla="*/ 743535 w 943030"/>
                <a:gd name="connsiteY2" fmla="*/ 596 h 1710966"/>
                <a:gd name="connsiteX3" fmla="*/ 943030 w 943030"/>
                <a:gd name="connsiteY3" fmla="*/ 250203 h 1710966"/>
                <a:gd name="connsiteX0" fmla="*/ 0 w 943030"/>
                <a:gd name="connsiteY0" fmla="*/ 1709101 h 1712017"/>
                <a:gd name="connsiteX1" fmla="*/ 145433 w 943030"/>
                <a:gd name="connsiteY1" fmla="*/ 1623222 h 1712017"/>
                <a:gd name="connsiteX2" fmla="*/ 352575 w 943030"/>
                <a:gd name="connsiteY2" fmla="*/ 794955 h 1712017"/>
                <a:gd name="connsiteX3" fmla="*/ 743535 w 943030"/>
                <a:gd name="connsiteY3" fmla="*/ 581 h 1712017"/>
                <a:gd name="connsiteX4" fmla="*/ 943030 w 943030"/>
                <a:gd name="connsiteY4" fmla="*/ 250188 h 1712017"/>
                <a:gd name="connsiteX0" fmla="*/ 0 w 943030"/>
                <a:gd name="connsiteY0" fmla="*/ 1709101 h 1712015"/>
                <a:gd name="connsiteX1" fmla="*/ 145433 w 943030"/>
                <a:gd name="connsiteY1" fmla="*/ 1623222 h 1712015"/>
                <a:gd name="connsiteX2" fmla="*/ 352575 w 943030"/>
                <a:gd name="connsiteY2" fmla="*/ 794955 h 1712015"/>
                <a:gd name="connsiteX3" fmla="*/ 743535 w 943030"/>
                <a:gd name="connsiteY3" fmla="*/ 581 h 1712015"/>
                <a:gd name="connsiteX4" fmla="*/ 943030 w 943030"/>
                <a:gd name="connsiteY4" fmla="*/ 250188 h 1712015"/>
                <a:gd name="connsiteX0" fmla="*/ 0 w 943030"/>
                <a:gd name="connsiteY0" fmla="*/ 1708560 h 1711476"/>
                <a:gd name="connsiteX1" fmla="*/ 145433 w 943030"/>
                <a:gd name="connsiteY1" fmla="*/ 1622681 h 1711476"/>
                <a:gd name="connsiteX2" fmla="*/ 352575 w 943030"/>
                <a:gd name="connsiteY2" fmla="*/ 794414 h 1711476"/>
                <a:gd name="connsiteX3" fmla="*/ 743535 w 943030"/>
                <a:gd name="connsiteY3" fmla="*/ 40 h 1711476"/>
                <a:gd name="connsiteX4" fmla="*/ 943030 w 943030"/>
                <a:gd name="connsiteY4" fmla="*/ 249647 h 1711476"/>
                <a:gd name="connsiteX0" fmla="*/ 0 w 943030"/>
                <a:gd name="connsiteY0" fmla="*/ 1708593 h 1711507"/>
                <a:gd name="connsiteX1" fmla="*/ 145433 w 943030"/>
                <a:gd name="connsiteY1" fmla="*/ 1622714 h 1711507"/>
                <a:gd name="connsiteX2" fmla="*/ 352575 w 943030"/>
                <a:gd name="connsiteY2" fmla="*/ 794447 h 1711507"/>
                <a:gd name="connsiteX3" fmla="*/ 743535 w 943030"/>
                <a:gd name="connsiteY3" fmla="*/ 73 h 1711507"/>
                <a:gd name="connsiteX4" fmla="*/ 943030 w 943030"/>
                <a:gd name="connsiteY4" fmla="*/ 249680 h 1711507"/>
                <a:gd name="connsiteX0" fmla="*/ 0 w 943030"/>
                <a:gd name="connsiteY0" fmla="*/ 1731590 h 1734506"/>
                <a:gd name="connsiteX1" fmla="*/ 145433 w 943030"/>
                <a:gd name="connsiteY1" fmla="*/ 1645711 h 1734506"/>
                <a:gd name="connsiteX2" fmla="*/ 356153 w 943030"/>
                <a:gd name="connsiteY2" fmla="*/ 793446 h 1734506"/>
                <a:gd name="connsiteX3" fmla="*/ 743535 w 943030"/>
                <a:gd name="connsiteY3" fmla="*/ 23070 h 1734506"/>
                <a:gd name="connsiteX4" fmla="*/ 943030 w 943030"/>
                <a:gd name="connsiteY4" fmla="*/ 272677 h 1734506"/>
                <a:gd name="connsiteX0" fmla="*/ 0 w 943030"/>
                <a:gd name="connsiteY0" fmla="*/ 1731590 h 1734504"/>
                <a:gd name="connsiteX1" fmla="*/ 145433 w 943030"/>
                <a:gd name="connsiteY1" fmla="*/ 1645711 h 1734504"/>
                <a:gd name="connsiteX2" fmla="*/ 356153 w 943030"/>
                <a:gd name="connsiteY2" fmla="*/ 793446 h 1734504"/>
                <a:gd name="connsiteX3" fmla="*/ 743535 w 943030"/>
                <a:gd name="connsiteY3" fmla="*/ 23070 h 1734504"/>
                <a:gd name="connsiteX4" fmla="*/ 943030 w 943030"/>
                <a:gd name="connsiteY4" fmla="*/ 272677 h 1734504"/>
                <a:gd name="connsiteX0" fmla="*/ 0 w 943030"/>
                <a:gd name="connsiteY0" fmla="*/ 1725413 h 1728328"/>
                <a:gd name="connsiteX1" fmla="*/ 145433 w 943030"/>
                <a:gd name="connsiteY1" fmla="*/ 1639534 h 1728328"/>
                <a:gd name="connsiteX2" fmla="*/ 356153 w 943030"/>
                <a:gd name="connsiteY2" fmla="*/ 787269 h 1728328"/>
                <a:gd name="connsiteX3" fmla="*/ 743535 w 943030"/>
                <a:gd name="connsiteY3" fmla="*/ 16893 h 1728328"/>
                <a:gd name="connsiteX4" fmla="*/ 943030 w 943030"/>
                <a:gd name="connsiteY4" fmla="*/ 266500 h 172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30" h="1728328">
                  <a:moveTo>
                    <a:pt x="0" y="1725413"/>
                  </a:moveTo>
                  <a:cubicBezTo>
                    <a:pt x="17084" y="1695101"/>
                    <a:pt x="86671" y="1791892"/>
                    <a:pt x="145433" y="1639534"/>
                  </a:cubicBezTo>
                  <a:cubicBezTo>
                    <a:pt x="204195" y="1487176"/>
                    <a:pt x="299396" y="973714"/>
                    <a:pt x="356153" y="787269"/>
                  </a:cubicBezTo>
                  <a:cubicBezTo>
                    <a:pt x="412910" y="600824"/>
                    <a:pt x="538406" y="145686"/>
                    <a:pt x="743535" y="16893"/>
                  </a:cubicBezTo>
                  <a:cubicBezTo>
                    <a:pt x="854285" y="-52643"/>
                    <a:pt x="881054" y="104683"/>
                    <a:pt x="943030" y="266500"/>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16" name="Freeform: Shape 115">
              <a:extLst>
                <a:ext uri="{FF2B5EF4-FFF2-40B4-BE49-F238E27FC236}">
                  <a16:creationId xmlns:a16="http://schemas.microsoft.com/office/drawing/2014/main" id="{600A22F6-CF44-B3B3-4C9A-4405FC7F4D18}"/>
                </a:ext>
              </a:extLst>
            </p:cNvPr>
            <p:cNvSpPr/>
            <p:nvPr/>
          </p:nvSpPr>
          <p:spPr>
            <a:xfrm flipH="1">
              <a:off x="2791326" y="4217804"/>
              <a:ext cx="902301" cy="159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Lst>
              <a:ahLst/>
              <a:cxnLst>
                <a:cxn ang="0">
                  <a:pos x="connsiteX0" y="connsiteY0"/>
                </a:cxn>
                <a:cxn ang="0">
                  <a:pos x="connsiteX1" y="connsiteY1"/>
                </a:cxn>
                <a:cxn ang="0">
                  <a:pos x="connsiteX2" y="connsiteY2"/>
                </a:cxn>
                <a:cxn ang="0">
                  <a:pos x="connsiteX3" y="connsiteY3"/>
                </a:cxn>
              </a:cxnLst>
              <a:rect l="l" t="t" r="r" b="b"/>
              <a:pathLst>
                <a:path w="635314" h="137708">
                  <a:moveTo>
                    <a:pt x="0" y="0"/>
                  </a:moveTo>
                  <a:cubicBezTo>
                    <a:pt x="27021" y="52856"/>
                    <a:pt x="102267" y="124587"/>
                    <a:pt x="173619" y="136275"/>
                  </a:cubicBezTo>
                  <a:cubicBezTo>
                    <a:pt x="244971" y="147964"/>
                    <a:pt x="347624" y="84755"/>
                    <a:pt x="428111" y="70131"/>
                  </a:cubicBezTo>
                  <a:cubicBezTo>
                    <a:pt x="503837" y="5637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9" name="Freeform: Shape 118">
              <a:extLst>
                <a:ext uri="{FF2B5EF4-FFF2-40B4-BE49-F238E27FC236}">
                  <a16:creationId xmlns:a16="http://schemas.microsoft.com/office/drawing/2014/main" id="{ED5FF667-EB76-9195-6704-A0E424697A4D}"/>
                </a:ext>
              </a:extLst>
            </p:cNvPr>
            <p:cNvSpPr/>
            <p:nvPr/>
          </p:nvSpPr>
          <p:spPr>
            <a:xfrm flipH="1">
              <a:off x="2879314" y="4219991"/>
              <a:ext cx="1011999" cy="21049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Lst>
              <a:ahLst/>
              <a:cxnLst>
                <a:cxn ang="0">
                  <a:pos x="connsiteX0" y="connsiteY0"/>
                </a:cxn>
                <a:cxn ang="0">
                  <a:pos x="connsiteX1" y="connsiteY1"/>
                </a:cxn>
                <a:cxn ang="0">
                  <a:pos x="connsiteX2" y="connsiteY2"/>
                </a:cxn>
                <a:cxn ang="0">
                  <a:pos x="connsiteX3" y="connsiteY3"/>
                </a:cxn>
              </a:cxnLst>
              <a:rect l="l" t="t" r="r" b="b"/>
              <a:pathLst>
                <a:path w="640847" h="171078">
                  <a:moveTo>
                    <a:pt x="0" y="0"/>
                  </a:moveTo>
                  <a:cubicBezTo>
                    <a:pt x="41917" y="53733"/>
                    <a:pt x="50538" y="80410"/>
                    <a:pt x="99250" y="108922"/>
                  </a:cubicBezTo>
                  <a:cubicBezTo>
                    <a:pt x="147962" y="137434"/>
                    <a:pt x="202004" y="170101"/>
                    <a:pt x="292270" y="171072"/>
                  </a:cubicBezTo>
                  <a:cubicBezTo>
                    <a:pt x="382536" y="172043"/>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20" name="Freeform: Shape 119">
            <a:extLst>
              <a:ext uri="{FF2B5EF4-FFF2-40B4-BE49-F238E27FC236}">
                <a16:creationId xmlns:a16="http://schemas.microsoft.com/office/drawing/2014/main" id="{9754188A-A797-1928-278A-01DAAEB93E05}"/>
              </a:ext>
            </a:extLst>
          </p:cNvPr>
          <p:cNvSpPr/>
          <p:nvPr/>
        </p:nvSpPr>
        <p:spPr>
          <a:xfrm>
            <a:off x="4324447" y="2020042"/>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7" name="Oval 126">
            <a:extLst>
              <a:ext uri="{FF2B5EF4-FFF2-40B4-BE49-F238E27FC236}">
                <a16:creationId xmlns:a16="http://schemas.microsoft.com/office/drawing/2014/main" id="{E97DE5E2-6E63-C158-BF5D-C8A7249042EA}"/>
              </a:ext>
            </a:extLst>
          </p:cNvPr>
          <p:cNvSpPr/>
          <p:nvPr/>
        </p:nvSpPr>
        <p:spPr>
          <a:xfrm>
            <a:off x="5116094" y="2504095"/>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 name="Group 3">
            <a:extLst>
              <a:ext uri="{FF2B5EF4-FFF2-40B4-BE49-F238E27FC236}">
                <a16:creationId xmlns:a16="http://schemas.microsoft.com/office/drawing/2014/main" id="{55C8229D-E19A-20E8-29DD-B4B1E78F3391}"/>
              </a:ext>
            </a:extLst>
          </p:cNvPr>
          <p:cNvGrpSpPr/>
          <p:nvPr/>
        </p:nvGrpSpPr>
        <p:grpSpPr>
          <a:xfrm>
            <a:off x="5129310" y="3479882"/>
            <a:ext cx="239814" cy="404255"/>
            <a:chOff x="5541091" y="5149144"/>
            <a:chExt cx="239814" cy="404255"/>
          </a:xfrm>
        </p:grpSpPr>
        <p:sp>
          <p:nvSpPr>
            <p:cNvPr id="7" name="Oval 6">
              <a:extLst>
                <a:ext uri="{FF2B5EF4-FFF2-40B4-BE49-F238E27FC236}">
                  <a16:creationId xmlns:a16="http://schemas.microsoft.com/office/drawing/2014/main" id="{50D64A1B-EAED-7087-E0D7-AED166D921C0}"/>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955F0E5D-448D-A33C-F54C-773F4147278B}"/>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Oval 26">
              <a:extLst>
                <a:ext uri="{FF2B5EF4-FFF2-40B4-BE49-F238E27FC236}">
                  <a16:creationId xmlns:a16="http://schemas.microsoft.com/office/drawing/2014/main" id="{A69CF77E-8EC7-BD3E-2D43-92BD43C72468}"/>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15DB0785-986F-637C-FF62-2E846B791519}"/>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1DBB3F33-0EEF-8303-99DB-DC90C42794EB}"/>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34" name="Group 33">
            <a:extLst>
              <a:ext uri="{FF2B5EF4-FFF2-40B4-BE49-F238E27FC236}">
                <a16:creationId xmlns:a16="http://schemas.microsoft.com/office/drawing/2014/main" id="{45E57E76-D7FC-BCC5-A8AE-0C0F67E72FBE}"/>
              </a:ext>
            </a:extLst>
          </p:cNvPr>
          <p:cNvGrpSpPr/>
          <p:nvPr/>
        </p:nvGrpSpPr>
        <p:grpSpPr>
          <a:xfrm>
            <a:off x="5130781" y="3477148"/>
            <a:ext cx="239814" cy="404255"/>
            <a:chOff x="8371934" y="4605402"/>
            <a:chExt cx="239814" cy="404255"/>
          </a:xfrm>
        </p:grpSpPr>
        <p:sp>
          <p:nvSpPr>
            <p:cNvPr id="35" name="Oval 34">
              <a:extLst>
                <a:ext uri="{FF2B5EF4-FFF2-40B4-BE49-F238E27FC236}">
                  <a16:creationId xmlns:a16="http://schemas.microsoft.com/office/drawing/2014/main" id="{98D757FE-D590-3A0E-0DC9-B9E412E9196E}"/>
                </a:ext>
              </a:extLst>
            </p:cNvPr>
            <p:cNvSpPr/>
            <p:nvPr/>
          </p:nvSpPr>
          <p:spPr>
            <a:xfrm>
              <a:off x="8371934" y="4605402"/>
              <a:ext cx="239814" cy="404255"/>
            </a:xfrm>
            <a:prstGeom prst="ellipse">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36" name="Oval 35">
              <a:extLst>
                <a:ext uri="{FF2B5EF4-FFF2-40B4-BE49-F238E27FC236}">
                  <a16:creationId xmlns:a16="http://schemas.microsoft.com/office/drawing/2014/main" id="{B4BDB5D6-FD0E-0C35-EBF5-C1D7206CBA40}"/>
                </a:ext>
              </a:extLst>
            </p:cNvPr>
            <p:cNvSpPr/>
            <p:nvPr/>
          </p:nvSpPr>
          <p:spPr>
            <a:xfrm>
              <a:off x="8478577" y="4664617"/>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 name="Oval 36">
              <a:extLst>
                <a:ext uri="{FF2B5EF4-FFF2-40B4-BE49-F238E27FC236}">
                  <a16:creationId xmlns:a16="http://schemas.microsoft.com/office/drawing/2014/main" id="{7B30A175-F78B-7385-1C10-29D5B085D7DE}"/>
                </a:ext>
              </a:extLst>
            </p:cNvPr>
            <p:cNvSpPr/>
            <p:nvPr/>
          </p:nvSpPr>
          <p:spPr>
            <a:xfrm>
              <a:off x="8482249" y="4920809"/>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 name="Freeform: Shape 37">
              <a:extLst>
                <a:ext uri="{FF2B5EF4-FFF2-40B4-BE49-F238E27FC236}">
                  <a16:creationId xmlns:a16="http://schemas.microsoft.com/office/drawing/2014/main" id="{DA95B271-A5F9-66F4-A3D5-004FE9B81BA4}"/>
                </a:ext>
              </a:extLst>
            </p:cNvPr>
            <p:cNvSpPr/>
            <p:nvPr/>
          </p:nvSpPr>
          <p:spPr>
            <a:xfrm>
              <a:off x="8430984" y="4685598"/>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00B0F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Freeform: Shape 38">
              <a:extLst>
                <a:ext uri="{FF2B5EF4-FFF2-40B4-BE49-F238E27FC236}">
                  <a16:creationId xmlns:a16="http://schemas.microsoft.com/office/drawing/2014/main" id="{D5093884-70CE-B94A-0049-ACAB5F00B772}"/>
                </a:ext>
              </a:extLst>
            </p:cNvPr>
            <p:cNvSpPr/>
            <p:nvPr/>
          </p:nvSpPr>
          <p:spPr>
            <a:xfrm flipH="1">
              <a:off x="8506759" y="4687851"/>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rgbClr val="00B0F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0" name="Group 39">
            <a:extLst>
              <a:ext uri="{FF2B5EF4-FFF2-40B4-BE49-F238E27FC236}">
                <a16:creationId xmlns:a16="http://schemas.microsoft.com/office/drawing/2014/main" id="{367BA769-BC45-7C02-E374-EA6582CDA15F}"/>
              </a:ext>
            </a:extLst>
          </p:cNvPr>
          <p:cNvGrpSpPr/>
          <p:nvPr/>
        </p:nvGrpSpPr>
        <p:grpSpPr>
          <a:xfrm>
            <a:off x="4708277" y="2063801"/>
            <a:ext cx="350874" cy="360389"/>
            <a:chOff x="8339913" y="3582851"/>
            <a:chExt cx="350874" cy="360389"/>
          </a:xfrm>
        </p:grpSpPr>
        <p:sp>
          <p:nvSpPr>
            <p:cNvPr id="41" name="Oval 40">
              <a:extLst>
                <a:ext uri="{FF2B5EF4-FFF2-40B4-BE49-F238E27FC236}">
                  <a16:creationId xmlns:a16="http://schemas.microsoft.com/office/drawing/2014/main" id="{A0A0BB71-A8E6-E843-CD01-76E448C284C8}"/>
                </a:ext>
              </a:extLst>
            </p:cNvPr>
            <p:cNvSpPr/>
            <p:nvPr/>
          </p:nvSpPr>
          <p:spPr>
            <a:xfrm>
              <a:off x="8339913" y="3582851"/>
              <a:ext cx="350874" cy="360389"/>
            </a:xfrm>
            <a:prstGeom prst="ellipse">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9FD2D7D5-DDEB-381B-CAAA-A45AE773136D}"/>
                </a:ext>
              </a:extLst>
            </p:cNvPr>
            <p:cNvSpPr/>
            <p:nvPr/>
          </p:nvSpPr>
          <p:spPr>
            <a:xfrm>
              <a:off x="8400155" y="3836283"/>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3" name="Oval 42">
              <a:extLst>
                <a:ext uri="{FF2B5EF4-FFF2-40B4-BE49-F238E27FC236}">
                  <a16:creationId xmlns:a16="http://schemas.microsoft.com/office/drawing/2014/main" id="{E5ABFE02-6274-D179-FD40-58998FA1487E}"/>
                </a:ext>
              </a:extLst>
            </p:cNvPr>
            <p:cNvSpPr/>
            <p:nvPr/>
          </p:nvSpPr>
          <p:spPr>
            <a:xfrm>
              <a:off x="8497062" y="3616213"/>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4" name="Oval 43">
              <a:extLst>
                <a:ext uri="{FF2B5EF4-FFF2-40B4-BE49-F238E27FC236}">
                  <a16:creationId xmlns:a16="http://schemas.microsoft.com/office/drawing/2014/main" id="{80214FFE-0829-DBF1-9FF4-1B6442BE7E77}"/>
                </a:ext>
              </a:extLst>
            </p:cNvPr>
            <p:cNvSpPr/>
            <p:nvPr/>
          </p:nvSpPr>
          <p:spPr>
            <a:xfrm>
              <a:off x="8610075" y="3827560"/>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5" name="Straight Arrow Connector 44">
              <a:extLst>
                <a:ext uri="{FF2B5EF4-FFF2-40B4-BE49-F238E27FC236}">
                  <a16:creationId xmlns:a16="http://schemas.microsoft.com/office/drawing/2014/main" id="{29A572B8-5E85-5AD7-055A-FE5E929E5B5D}"/>
                </a:ext>
              </a:extLst>
            </p:cNvPr>
            <p:cNvCxnSpPr>
              <a:cxnSpLocks/>
              <a:stCxn id="43" idx="5"/>
              <a:endCxn id="44" idx="0"/>
            </p:cNvCxnSpPr>
            <p:nvPr/>
          </p:nvCxnSpPr>
          <p:spPr>
            <a:xfrm>
              <a:off x="8528282" y="3647433"/>
              <a:ext cx="100081" cy="180127"/>
            </a:xfrm>
            <a:prstGeom prst="straightConnector1">
              <a:avLst/>
            </a:prstGeom>
            <a:ln w="9525">
              <a:solidFill>
                <a:srgbClr val="00B0F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376FBF75-AC37-69A8-544B-8C722E665134}"/>
                </a:ext>
              </a:extLst>
            </p:cNvPr>
            <p:cNvCxnSpPr>
              <a:cxnSpLocks/>
              <a:stCxn id="43" idx="3"/>
            </p:cNvCxnSpPr>
            <p:nvPr/>
          </p:nvCxnSpPr>
          <p:spPr>
            <a:xfrm flipH="1">
              <a:off x="8415269" y="3647433"/>
              <a:ext cx="87149" cy="188850"/>
            </a:xfrm>
            <a:prstGeom prst="straightConnector1">
              <a:avLst/>
            </a:prstGeom>
            <a:ln w="9525">
              <a:solidFill>
                <a:srgbClr val="00B0F0"/>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83815E14-8D7F-A6FF-246A-DD7FF754E390}"/>
              </a:ext>
            </a:extLst>
          </p:cNvPr>
          <p:cNvGrpSpPr/>
          <p:nvPr/>
        </p:nvGrpSpPr>
        <p:grpSpPr>
          <a:xfrm>
            <a:off x="5117594" y="2501548"/>
            <a:ext cx="350874" cy="360389"/>
            <a:chOff x="8339913" y="3582851"/>
            <a:chExt cx="350874" cy="360389"/>
          </a:xfrm>
        </p:grpSpPr>
        <p:sp>
          <p:nvSpPr>
            <p:cNvPr id="53" name="Oval 52">
              <a:extLst>
                <a:ext uri="{FF2B5EF4-FFF2-40B4-BE49-F238E27FC236}">
                  <a16:creationId xmlns:a16="http://schemas.microsoft.com/office/drawing/2014/main" id="{64E6B92D-3504-AC25-47F7-C0A4BB84A483}"/>
                </a:ext>
              </a:extLst>
            </p:cNvPr>
            <p:cNvSpPr/>
            <p:nvPr/>
          </p:nvSpPr>
          <p:spPr>
            <a:xfrm>
              <a:off x="8339913" y="3582851"/>
              <a:ext cx="350874" cy="360389"/>
            </a:xfrm>
            <a:prstGeom prst="ellipse">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71022396-1036-46E7-8CCF-BBF4BB0AC7F5}"/>
                </a:ext>
              </a:extLst>
            </p:cNvPr>
            <p:cNvSpPr/>
            <p:nvPr/>
          </p:nvSpPr>
          <p:spPr>
            <a:xfrm>
              <a:off x="8400155" y="3836283"/>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9" name="Oval 58">
              <a:extLst>
                <a:ext uri="{FF2B5EF4-FFF2-40B4-BE49-F238E27FC236}">
                  <a16:creationId xmlns:a16="http://schemas.microsoft.com/office/drawing/2014/main" id="{F5EC58E0-814C-B629-BAF7-25AD0916D7C3}"/>
                </a:ext>
              </a:extLst>
            </p:cNvPr>
            <p:cNvSpPr/>
            <p:nvPr/>
          </p:nvSpPr>
          <p:spPr>
            <a:xfrm>
              <a:off x="8497062" y="3616213"/>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1" name="Oval 60">
              <a:extLst>
                <a:ext uri="{FF2B5EF4-FFF2-40B4-BE49-F238E27FC236}">
                  <a16:creationId xmlns:a16="http://schemas.microsoft.com/office/drawing/2014/main" id="{4A249959-0009-29E3-90F6-29C0DC3025F3}"/>
                </a:ext>
              </a:extLst>
            </p:cNvPr>
            <p:cNvSpPr/>
            <p:nvPr/>
          </p:nvSpPr>
          <p:spPr>
            <a:xfrm>
              <a:off x="8610075" y="3827560"/>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2" name="Straight Arrow Connector 61">
              <a:extLst>
                <a:ext uri="{FF2B5EF4-FFF2-40B4-BE49-F238E27FC236}">
                  <a16:creationId xmlns:a16="http://schemas.microsoft.com/office/drawing/2014/main" id="{820C0E42-EBCE-0BC0-F2AC-E3A4DBA81FDF}"/>
                </a:ext>
              </a:extLst>
            </p:cNvPr>
            <p:cNvCxnSpPr>
              <a:cxnSpLocks/>
              <a:stCxn id="59" idx="5"/>
              <a:endCxn id="61" idx="0"/>
            </p:cNvCxnSpPr>
            <p:nvPr/>
          </p:nvCxnSpPr>
          <p:spPr>
            <a:xfrm>
              <a:off x="8528282" y="3647433"/>
              <a:ext cx="100081" cy="180127"/>
            </a:xfrm>
            <a:prstGeom prst="straightConnector1">
              <a:avLst/>
            </a:prstGeom>
            <a:ln w="9525">
              <a:solidFill>
                <a:srgbClr val="00B0F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F345937A-04E9-36E6-B6A5-8DD7CEDFE5AA}"/>
                </a:ext>
              </a:extLst>
            </p:cNvPr>
            <p:cNvCxnSpPr>
              <a:cxnSpLocks/>
              <a:stCxn id="59" idx="3"/>
            </p:cNvCxnSpPr>
            <p:nvPr/>
          </p:nvCxnSpPr>
          <p:spPr>
            <a:xfrm flipH="1">
              <a:off x="8415269" y="3647433"/>
              <a:ext cx="87149" cy="188850"/>
            </a:xfrm>
            <a:prstGeom prst="straightConnector1">
              <a:avLst/>
            </a:prstGeom>
            <a:ln w="9525">
              <a:solidFill>
                <a:srgbClr val="00B0F0"/>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8639E177-FA28-667D-460D-B9F7CC0E7767}"/>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22" name="TextBox 21">
            <a:extLst>
              <a:ext uri="{FF2B5EF4-FFF2-40B4-BE49-F238E27FC236}">
                <a16:creationId xmlns:a16="http://schemas.microsoft.com/office/drawing/2014/main" id="{D3B821BA-1AE3-AE3F-06A3-20A487F68515}"/>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23" name="TextBox 22">
            <a:extLst>
              <a:ext uri="{FF2B5EF4-FFF2-40B4-BE49-F238E27FC236}">
                <a16:creationId xmlns:a16="http://schemas.microsoft.com/office/drawing/2014/main" id="{8A954A1B-012C-961A-984B-A7E3CEC375F1}"/>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25" name="Straight Arrow Connector 24">
            <a:extLst>
              <a:ext uri="{FF2B5EF4-FFF2-40B4-BE49-F238E27FC236}">
                <a16:creationId xmlns:a16="http://schemas.microsoft.com/office/drawing/2014/main" id="{91B79FBD-BD65-3278-5AFA-4625BF7ED8F6}"/>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B122CDBF-E037-D63D-9856-C61E3F0065D0}"/>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050A6484-3435-FB7B-3E31-2EED4044915D}"/>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 name="Title 1">
                <a:extLst>
                  <a:ext uri="{FF2B5EF4-FFF2-40B4-BE49-F238E27FC236}">
                    <a16:creationId xmlns:a16="http://schemas.microsoft.com/office/drawing/2014/main" id="{3843D466-1F78-D6CB-CE6A-F78A87D1295F}"/>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 name="Title 1">
                <a:extLst>
                  <a:ext uri="{FF2B5EF4-FFF2-40B4-BE49-F238E27FC236}">
                    <a16:creationId xmlns:a16="http://schemas.microsoft.com/office/drawing/2014/main" id="{3843D466-1F78-D6CB-CE6A-F78A87D1295F}"/>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406921C8-28C4-80C0-19B7-67CE84BE6F15}"/>
              </a:ext>
            </a:extLst>
          </p:cNvPr>
          <p:cNvSpPr>
            <a:spLocks noGrp="1"/>
          </p:cNvSpPr>
          <p:nvPr>
            <p:ph type="sldNum" sz="quarter" idx="12"/>
          </p:nvPr>
        </p:nvSpPr>
        <p:spPr/>
        <p:txBody>
          <a:bodyPr/>
          <a:lstStyle/>
          <a:p>
            <a:fld id="{F554FE33-57BC-AC46-850E-1C1298FC3260}" type="slidenum">
              <a:rPr lang="en-US" smtClean="0"/>
              <a:t>48</a:t>
            </a:fld>
            <a:endParaRPr lang="en-US"/>
          </a:p>
        </p:txBody>
      </p:sp>
    </p:spTree>
    <p:extLst>
      <p:ext uri="{BB962C8B-B14F-4D97-AF65-F5344CB8AC3E}">
        <p14:creationId xmlns:p14="http://schemas.microsoft.com/office/powerpoint/2010/main" val="3312845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34"/>
                                        </p:tgtEl>
                                      </p:cBhvr>
                                    </p:animEffect>
                                    <p:set>
                                      <p:cBhvr>
                                        <p:cTn id="7" dur="1" fill="hold">
                                          <p:stCondLst>
                                            <p:cond delay="499"/>
                                          </p:stCondLst>
                                        </p:cTn>
                                        <p:tgtEl>
                                          <p:spTgt spid="3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dissolve">
                                      <p:cBhvr>
                                        <p:cTn id="12" dur="500"/>
                                        <p:tgtEl>
                                          <p:spTgt spid="40"/>
                                        </p:tgtEl>
                                      </p:cBhvr>
                                    </p:animEffect>
                                  </p:childTnLst>
                                </p:cTn>
                              </p:par>
                              <p:par>
                                <p:cTn id="13" presetID="9" presetClass="entr" presetSubtype="0" fill="hold"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dissolve">
                                      <p:cBhvr>
                                        <p:cTn id="1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 name="Oval 11">
            <a:extLst>
              <a:ext uri="{FF2B5EF4-FFF2-40B4-BE49-F238E27FC236}">
                <a16:creationId xmlns:a16="http://schemas.microsoft.com/office/drawing/2014/main" id="{913ACFC2-AACB-7F9A-D2E9-B085BCCEEBE0}"/>
              </a:ext>
            </a:extLst>
          </p:cNvPr>
          <p:cNvSpPr/>
          <p:nvPr/>
        </p:nvSpPr>
        <p:spPr>
          <a:xfrm>
            <a:off x="2795773"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 name="Oval 13">
            <a:extLst>
              <a:ext uri="{FF2B5EF4-FFF2-40B4-BE49-F238E27FC236}">
                <a16:creationId xmlns:a16="http://schemas.microsoft.com/office/drawing/2014/main" id="{273EC492-7531-56A9-8065-7FF5BCD081D0}"/>
              </a:ext>
            </a:extLst>
          </p:cNvPr>
          <p:cNvSpPr/>
          <p:nvPr/>
        </p:nvSpPr>
        <p:spPr>
          <a:xfrm>
            <a:off x="3150232" y="4899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14" idx="4"/>
            <a:endCxn id="49" idx="0"/>
          </p:cNvCxnSpPr>
          <p:nvPr/>
        </p:nvCxnSpPr>
        <p:spPr>
          <a:xfrm>
            <a:off x="3168520" y="4935899"/>
            <a:ext cx="1896" cy="45560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12" idx="4"/>
            <a:endCxn id="48" idx="0"/>
          </p:cNvCxnSpPr>
          <p:nvPr/>
        </p:nvCxnSpPr>
        <p:spPr>
          <a:xfrm flipH="1">
            <a:off x="2805749" y="4935899"/>
            <a:ext cx="8312" cy="448176"/>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40" y="2920022"/>
            <a:ext cx="1385293" cy="221411"/>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39780"/>
            <a:ext cx="1038116" cy="207192"/>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flipV="1">
            <a:off x="2894017" y="2020043"/>
            <a:ext cx="1387049" cy="124229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30878"/>
              <a:gd name="connsiteY0" fmla="*/ 0 h 307167"/>
              <a:gd name="connsiteX1" fmla="*/ 393345 w 1630878"/>
              <a:gd name="connsiteY1" fmla="*/ 183414 h 307167"/>
              <a:gd name="connsiteX2" fmla="*/ 881483 w 1630878"/>
              <a:gd name="connsiteY2" fmla="*/ 228103 h 307167"/>
              <a:gd name="connsiteX3" fmla="*/ 1328370 w 1630878"/>
              <a:gd name="connsiteY3" fmla="*/ 252166 h 307167"/>
              <a:gd name="connsiteX4" fmla="*/ 1630878 w 1630878"/>
              <a:gd name="connsiteY4" fmla="*/ 307167 h 307167"/>
              <a:gd name="connsiteX0" fmla="*/ 0 w 1630878"/>
              <a:gd name="connsiteY0" fmla="*/ 177 h 307344"/>
              <a:gd name="connsiteX1" fmla="*/ 393345 w 1630878"/>
              <a:gd name="connsiteY1" fmla="*/ 183591 h 307344"/>
              <a:gd name="connsiteX2" fmla="*/ 881483 w 1630878"/>
              <a:gd name="connsiteY2" fmla="*/ 228280 h 307344"/>
              <a:gd name="connsiteX3" fmla="*/ 1328370 w 1630878"/>
              <a:gd name="connsiteY3" fmla="*/ 252343 h 307344"/>
              <a:gd name="connsiteX4" fmla="*/ 1630878 w 1630878"/>
              <a:gd name="connsiteY4" fmla="*/ 307344 h 307344"/>
              <a:gd name="connsiteX0" fmla="*/ 0 w 1648536"/>
              <a:gd name="connsiteY0" fmla="*/ 186 h 299464"/>
              <a:gd name="connsiteX1" fmla="*/ 411003 w 1648536"/>
              <a:gd name="connsiteY1" fmla="*/ 175711 h 299464"/>
              <a:gd name="connsiteX2" fmla="*/ 899141 w 1648536"/>
              <a:gd name="connsiteY2" fmla="*/ 220400 h 299464"/>
              <a:gd name="connsiteX3" fmla="*/ 1346028 w 1648536"/>
              <a:gd name="connsiteY3" fmla="*/ 244463 h 299464"/>
              <a:gd name="connsiteX4" fmla="*/ 1648536 w 1648536"/>
              <a:gd name="connsiteY4" fmla="*/ 299464 h 299464"/>
              <a:gd name="connsiteX0" fmla="*/ 0 w 1648536"/>
              <a:gd name="connsiteY0" fmla="*/ 609 h 299887"/>
              <a:gd name="connsiteX1" fmla="*/ 411003 w 1648536"/>
              <a:gd name="connsiteY1" fmla="*/ 176134 h 299887"/>
              <a:gd name="connsiteX2" fmla="*/ 899141 w 1648536"/>
              <a:gd name="connsiteY2" fmla="*/ 220823 h 299887"/>
              <a:gd name="connsiteX3" fmla="*/ 1346028 w 1648536"/>
              <a:gd name="connsiteY3" fmla="*/ 244886 h 299887"/>
              <a:gd name="connsiteX4" fmla="*/ 1648536 w 1648536"/>
              <a:gd name="connsiteY4" fmla="*/ 299887 h 299887"/>
              <a:gd name="connsiteX0" fmla="*/ 0 w 1648536"/>
              <a:gd name="connsiteY0" fmla="*/ 22219 h 321497"/>
              <a:gd name="connsiteX1" fmla="*/ 207866 w 1648536"/>
              <a:gd name="connsiteY1" fmla="*/ 8638 h 321497"/>
              <a:gd name="connsiteX2" fmla="*/ 411003 w 1648536"/>
              <a:gd name="connsiteY2" fmla="*/ 197744 h 321497"/>
              <a:gd name="connsiteX3" fmla="*/ 899141 w 1648536"/>
              <a:gd name="connsiteY3" fmla="*/ 242433 h 321497"/>
              <a:gd name="connsiteX4" fmla="*/ 1346028 w 1648536"/>
              <a:gd name="connsiteY4" fmla="*/ 266496 h 321497"/>
              <a:gd name="connsiteX5" fmla="*/ 1648536 w 1648536"/>
              <a:gd name="connsiteY5" fmla="*/ 321497 h 321497"/>
              <a:gd name="connsiteX0" fmla="*/ 0 w 1695624"/>
              <a:gd name="connsiteY0" fmla="*/ 0 h 332150"/>
              <a:gd name="connsiteX1" fmla="*/ 254954 w 1695624"/>
              <a:gd name="connsiteY1" fmla="*/ 19291 h 332150"/>
              <a:gd name="connsiteX2" fmla="*/ 458091 w 1695624"/>
              <a:gd name="connsiteY2" fmla="*/ 208397 h 332150"/>
              <a:gd name="connsiteX3" fmla="*/ 946229 w 1695624"/>
              <a:gd name="connsiteY3" fmla="*/ 253086 h 332150"/>
              <a:gd name="connsiteX4" fmla="*/ 1393116 w 1695624"/>
              <a:gd name="connsiteY4" fmla="*/ 277149 h 332150"/>
              <a:gd name="connsiteX5" fmla="*/ 1695624 w 1695624"/>
              <a:gd name="connsiteY5" fmla="*/ 332150 h 332150"/>
              <a:gd name="connsiteX0" fmla="*/ 0 w 1695624"/>
              <a:gd name="connsiteY0" fmla="*/ 1290 h 333440"/>
              <a:gd name="connsiteX1" fmla="*/ 254954 w 1695624"/>
              <a:gd name="connsiteY1" fmla="*/ 20581 h 333440"/>
              <a:gd name="connsiteX2" fmla="*/ 458091 w 1695624"/>
              <a:gd name="connsiteY2" fmla="*/ 209687 h 333440"/>
              <a:gd name="connsiteX3" fmla="*/ 946229 w 1695624"/>
              <a:gd name="connsiteY3" fmla="*/ 254376 h 333440"/>
              <a:gd name="connsiteX4" fmla="*/ 1393116 w 1695624"/>
              <a:gd name="connsiteY4" fmla="*/ 278439 h 333440"/>
              <a:gd name="connsiteX5" fmla="*/ 1695624 w 1695624"/>
              <a:gd name="connsiteY5" fmla="*/ 333440 h 333440"/>
              <a:gd name="connsiteX0" fmla="*/ 0 w 1624992"/>
              <a:gd name="connsiteY0" fmla="*/ 23688 h 322966"/>
              <a:gd name="connsiteX1" fmla="*/ 184322 w 1624992"/>
              <a:gd name="connsiteY1" fmla="*/ 10107 h 322966"/>
              <a:gd name="connsiteX2" fmla="*/ 387459 w 1624992"/>
              <a:gd name="connsiteY2" fmla="*/ 199213 h 322966"/>
              <a:gd name="connsiteX3" fmla="*/ 875597 w 1624992"/>
              <a:gd name="connsiteY3" fmla="*/ 243902 h 322966"/>
              <a:gd name="connsiteX4" fmla="*/ 1322484 w 1624992"/>
              <a:gd name="connsiteY4" fmla="*/ 267965 h 322966"/>
              <a:gd name="connsiteX5" fmla="*/ 1624992 w 1624992"/>
              <a:gd name="connsiteY5" fmla="*/ 322966 h 322966"/>
              <a:gd name="connsiteX0" fmla="*/ 0 w 1624992"/>
              <a:gd name="connsiteY0" fmla="*/ 27879 h 327157"/>
              <a:gd name="connsiteX1" fmla="*/ 184322 w 1624992"/>
              <a:gd name="connsiteY1" fmla="*/ 14298 h 327157"/>
              <a:gd name="connsiteX2" fmla="*/ 387459 w 1624992"/>
              <a:gd name="connsiteY2" fmla="*/ 203404 h 327157"/>
              <a:gd name="connsiteX3" fmla="*/ 875597 w 1624992"/>
              <a:gd name="connsiteY3" fmla="*/ 248093 h 327157"/>
              <a:gd name="connsiteX4" fmla="*/ 1322484 w 1624992"/>
              <a:gd name="connsiteY4" fmla="*/ 272156 h 327157"/>
              <a:gd name="connsiteX5" fmla="*/ 1624992 w 1624992"/>
              <a:gd name="connsiteY5" fmla="*/ 327157 h 327157"/>
              <a:gd name="connsiteX0" fmla="*/ 0 w 1624992"/>
              <a:gd name="connsiteY0" fmla="*/ 27879 h 327157"/>
              <a:gd name="connsiteX1" fmla="*/ 184322 w 1624992"/>
              <a:gd name="connsiteY1" fmla="*/ 14298 h 327157"/>
              <a:gd name="connsiteX2" fmla="*/ 387459 w 1624992"/>
              <a:gd name="connsiteY2" fmla="*/ 203404 h 327157"/>
              <a:gd name="connsiteX3" fmla="*/ 1322484 w 1624992"/>
              <a:gd name="connsiteY3" fmla="*/ 272156 h 327157"/>
              <a:gd name="connsiteX4" fmla="*/ 1624992 w 1624992"/>
              <a:gd name="connsiteY4" fmla="*/ 327157 h 327157"/>
              <a:gd name="connsiteX0" fmla="*/ 0 w 1624992"/>
              <a:gd name="connsiteY0" fmla="*/ 27879 h 327157"/>
              <a:gd name="connsiteX1" fmla="*/ 184322 w 1624992"/>
              <a:gd name="connsiteY1" fmla="*/ 14298 h 327157"/>
              <a:gd name="connsiteX2" fmla="*/ 628786 w 1624992"/>
              <a:gd name="connsiteY2" fmla="*/ 208663 h 327157"/>
              <a:gd name="connsiteX3" fmla="*/ 1322484 w 1624992"/>
              <a:gd name="connsiteY3" fmla="*/ 272156 h 327157"/>
              <a:gd name="connsiteX4" fmla="*/ 1624992 w 1624992"/>
              <a:gd name="connsiteY4" fmla="*/ 327157 h 327157"/>
              <a:gd name="connsiteX0" fmla="*/ 0 w 1624992"/>
              <a:gd name="connsiteY0" fmla="*/ 27879 h 327157"/>
              <a:gd name="connsiteX1" fmla="*/ 184322 w 1624992"/>
              <a:gd name="connsiteY1" fmla="*/ 14298 h 327157"/>
              <a:gd name="connsiteX2" fmla="*/ 628786 w 1624992"/>
              <a:gd name="connsiteY2" fmla="*/ 208663 h 327157"/>
              <a:gd name="connsiteX3" fmla="*/ 1322484 w 1624992"/>
              <a:gd name="connsiteY3" fmla="*/ 272156 h 327157"/>
              <a:gd name="connsiteX4" fmla="*/ 1624992 w 1624992"/>
              <a:gd name="connsiteY4" fmla="*/ 327157 h 327157"/>
              <a:gd name="connsiteX0" fmla="*/ 0 w 1624992"/>
              <a:gd name="connsiteY0" fmla="*/ 32965 h 332243"/>
              <a:gd name="connsiteX1" fmla="*/ 184322 w 1624992"/>
              <a:gd name="connsiteY1" fmla="*/ 19384 h 332243"/>
              <a:gd name="connsiteX2" fmla="*/ 1322484 w 1624992"/>
              <a:gd name="connsiteY2" fmla="*/ 277242 h 332243"/>
              <a:gd name="connsiteX3" fmla="*/ 1624992 w 1624992"/>
              <a:gd name="connsiteY3" fmla="*/ 332243 h 332243"/>
              <a:gd name="connsiteX0" fmla="*/ 0 w 1624992"/>
              <a:gd name="connsiteY0" fmla="*/ 32965 h 332243"/>
              <a:gd name="connsiteX1" fmla="*/ 184322 w 1624992"/>
              <a:gd name="connsiteY1" fmla="*/ 19384 h 332243"/>
              <a:gd name="connsiteX2" fmla="*/ 1322484 w 1624992"/>
              <a:gd name="connsiteY2" fmla="*/ 277242 h 332243"/>
              <a:gd name="connsiteX3" fmla="*/ 1624992 w 1624992"/>
              <a:gd name="connsiteY3"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624992 w 1624992"/>
              <a:gd name="connsiteY3"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20268 w 1624992"/>
              <a:gd name="connsiteY3" fmla="*/ 294196 h 332243"/>
              <a:gd name="connsiteX4" fmla="*/ 1624992 w 1624992"/>
              <a:gd name="connsiteY4"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20268 w 1624992"/>
              <a:gd name="connsiteY3" fmla="*/ 294196 h 332243"/>
              <a:gd name="connsiteX4" fmla="*/ 1624992 w 1624992"/>
              <a:gd name="connsiteY4" fmla="*/ 332243 h 332243"/>
              <a:gd name="connsiteX0" fmla="*/ 0 w 1624992"/>
              <a:gd name="connsiteY0" fmla="*/ 32965 h 332243"/>
              <a:gd name="connsiteX1" fmla="*/ 184322 w 1624992"/>
              <a:gd name="connsiteY1" fmla="*/ 19384 h 332243"/>
              <a:gd name="connsiteX2" fmla="*/ 839826 w 1624992"/>
              <a:gd name="connsiteY2" fmla="*/ 198349 h 332243"/>
              <a:gd name="connsiteX3" fmla="*/ 1202610 w 1624992"/>
              <a:gd name="connsiteY3" fmla="*/ 288936 h 332243"/>
              <a:gd name="connsiteX4" fmla="*/ 1624992 w 1624992"/>
              <a:gd name="connsiteY4" fmla="*/ 332243 h 332243"/>
              <a:gd name="connsiteX0" fmla="*/ 0 w 1624992"/>
              <a:gd name="connsiteY0" fmla="*/ 32965 h 332243"/>
              <a:gd name="connsiteX1" fmla="*/ 184322 w 1624992"/>
              <a:gd name="connsiteY1" fmla="*/ 19384 h 332243"/>
              <a:gd name="connsiteX2" fmla="*/ 669131 w 1624992"/>
              <a:gd name="connsiteY2" fmla="*/ 154958 h 332243"/>
              <a:gd name="connsiteX3" fmla="*/ 1202610 w 1624992"/>
              <a:gd name="connsiteY3" fmla="*/ 288936 h 332243"/>
              <a:gd name="connsiteX4" fmla="*/ 1624992 w 1624992"/>
              <a:gd name="connsiteY4" fmla="*/ 332243 h 332243"/>
              <a:gd name="connsiteX0" fmla="*/ 0 w 1624992"/>
              <a:gd name="connsiteY0" fmla="*/ 38872 h 338150"/>
              <a:gd name="connsiteX1" fmla="*/ 213752 w 1624992"/>
              <a:gd name="connsiteY1" fmla="*/ 17402 h 338150"/>
              <a:gd name="connsiteX2" fmla="*/ 669131 w 1624992"/>
              <a:gd name="connsiteY2" fmla="*/ 160865 h 338150"/>
              <a:gd name="connsiteX3" fmla="*/ 1202610 w 1624992"/>
              <a:gd name="connsiteY3" fmla="*/ 294843 h 338150"/>
              <a:gd name="connsiteX4" fmla="*/ 1624992 w 1624992"/>
              <a:gd name="connsiteY4" fmla="*/ 338150 h 338150"/>
              <a:gd name="connsiteX0" fmla="*/ 0 w 1624992"/>
              <a:gd name="connsiteY0" fmla="*/ 37183 h 336461"/>
              <a:gd name="connsiteX1" fmla="*/ 213752 w 1624992"/>
              <a:gd name="connsiteY1" fmla="*/ 15713 h 336461"/>
              <a:gd name="connsiteX2" fmla="*/ 669131 w 1624992"/>
              <a:gd name="connsiteY2" fmla="*/ 159176 h 336461"/>
              <a:gd name="connsiteX3" fmla="*/ 1202610 w 1624992"/>
              <a:gd name="connsiteY3" fmla="*/ 293154 h 336461"/>
              <a:gd name="connsiteX4" fmla="*/ 1624992 w 1624992"/>
              <a:gd name="connsiteY4" fmla="*/ 336461 h 336461"/>
              <a:gd name="connsiteX0" fmla="*/ 0 w 1624992"/>
              <a:gd name="connsiteY0" fmla="*/ 37874 h 337152"/>
              <a:gd name="connsiteX1" fmla="*/ 213752 w 1624992"/>
              <a:gd name="connsiteY1" fmla="*/ 16404 h 337152"/>
              <a:gd name="connsiteX2" fmla="*/ 669131 w 1624992"/>
              <a:gd name="connsiteY2" fmla="*/ 159867 h 337152"/>
              <a:gd name="connsiteX3" fmla="*/ 1202610 w 1624992"/>
              <a:gd name="connsiteY3" fmla="*/ 293845 h 337152"/>
              <a:gd name="connsiteX4" fmla="*/ 1624992 w 1624992"/>
              <a:gd name="connsiteY4" fmla="*/ 337152 h 337152"/>
              <a:gd name="connsiteX0" fmla="*/ 0 w 1624992"/>
              <a:gd name="connsiteY0" fmla="*/ 28720 h 327998"/>
              <a:gd name="connsiteX1" fmla="*/ 213752 w 1624992"/>
              <a:gd name="connsiteY1" fmla="*/ 7250 h 327998"/>
              <a:gd name="connsiteX2" fmla="*/ 669131 w 1624992"/>
              <a:gd name="connsiteY2" fmla="*/ 150713 h 327998"/>
              <a:gd name="connsiteX3" fmla="*/ 1202610 w 1624992"/>
              <a:gd name="connsiteY3" fmla="*/ 284691 h 327998"/>
              <a:gd name="connsiteX4" fmla="*/ 1624992 w 1624992"/>
              <a:gd name="connsiteY4" fmla="*/ 327998 h 327998"/>
              <a:gd name="connsiteX0" fmla="*/ 0 w 1624992"/>
              <a:gd name="connsiteY0" fmla="*/ 28720 h 327998"/>
              <a:gd name="connsiteX1" fmla="*/ 213752 w 1624992"/>
              <a:gd name="connsiteY1" fmla="*/ 7250 h 327998"/>
              <a:gd name="connsiteX2" fmla="*/ 669131 w 1624992"/>
              <a:gd name="connsiteY2" fmla="*/ 150713 h 327998"/>
              <a:gd name="connsiteX3" fmla="*/ 1202610 w 1624992"/>
              <a:gd name="connsiteY3" fmla="*/ 284691 h 327998"/>
              <a:gd name="connsiteX4" fmla="*/ 1624992 w 1624992"/>
              <a:gd name="connsiteY4" fmla="*/ 327998 h 327998"/>
              <a:gd name="connsiteX0" fmla="*/ 0 w 1624992"/>
              <a:gd name="connsiteY0" fmla="*/ 26394 h 325672"/>
              <a:gd name="connsiteX1" fmla="*/ 213752 w 1624992"/>
              <a:gd name="connsiteY1" fmla="*/ 4924 h 325672"/>
              <a:gd name="connsiteX2" fmla="*/ 669131 w 1624992"/>
              <a:gd name="connsiteY2" fmla="*/ 148387 h 325672"/>
              <a:gd name="connsiteX3" fmla="*/ 1202610 w 1624992"/>
              <a:gd name="connsiteY3" fmla="*/ 282365 h 325672"/>
              <a:gd name="connsiteX4" fmla="*/ 1624992 w 1624992"/>
              <a:gd name="connsiteY4" fmla="*/ 325672 h 325672"/>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 name="connsiteX0" fmla="*/ 0 w 1624992"/>
              <a:gd name="connsiteY0" fmla="*/ 25846 h 325124"/>
              <a:gd name="connsiteX1" fmla="*/ 213752 w 1624992"/>
              <a:gd name="connsiteY1" fmla="*/ 4376 h 325124"/>
              <a:gd name="connsiteX2" fmla="*/ 669131 w 1624992"/>
              <a:gd name="connsiteY2" fmla="*/ 147839 h 325124"/>
              <a:gd name="connsiteX3" fmla="*/ 1202610 w 1624992"/>
              <a:gd name="connsiteY3" fmla="*/ 281817 h 325124"/>
              <a:gd name="connsiteX4" fmla="*/ 1624992 w 1624992"/>
              <a:gd name="connsiteY4" fmla="*/ 325124 h 32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4992" h="325124">
                <a:moveTo>
                  <a:pt x="0" y="25846"/>
                </a:moveTo>
                <a:cubicBezTo>
                  <a:pt x="16985" y="9557"/>
                  <a:pt x="127351" y="-8494"/>
                  <a:pt x="213752" y="4376"/>
                </a:cubicBezTo>
                <a:cubicBezTo>
                  <a:pt x="329353" y="21596"/>
                  <a:pt x="493477" y="101841"/>
                  <a:pt x="669131" y="147839"/>
                </a:cubicBezTo>
                <a:cubicBezTo>
                  <a:pt x="845713" y="194080"/>
                  <a:pt x="936370" y="230573"/>
                  <a:pt x="1202610" y="281817"/>
                </a:cubicBezTo>
                <a:cubicBezTo>
                  <a:pt x="1332968" y="306907"/>
                  <a:pt x="1479057" y="319222"/>
                  <a:pt x="1624992" y="325124"/>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312515" y="3161723"/>
            <a:ext cx="1341450" cy="3042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406385 w 1612972"/>
              <a:gd name="connsiteY1" fmla="*/ 58453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861702 w 1612972"/>
              <a:gd name="connsiteY1" fmla="*/ 64990 h 284872"/>
              <a:gd name="connsiteX2" fmla="*/ 1307363 w 1612972"/>
              <a:gd name="connsiteY2" fmla="*/ 146232 h 284872"/>
              <a:gd name="connsiteX3" fmla="*/ 1612972 w 1612972"/>
              <a:gd name="connsiteY3" fmla="*/ 284872 h 284872"/>
              <a:gd name="connsiteX0" fmla="*/ 0 w 1583322"/>
              <a:gd name="connsiteY0" fmla="*/ 0 h 271423"/>
              <a:gd name="connsiteX1" fmla="*/ 832052 w 1583322"/>
              <a:gd name="connsiteY1" fmla="*/ 51541 h 271423"/>
              <a:gd name="connsiteX2" fmla="*/ 1277713 w 1583322"/>
              <a:gd name="connsiteY2" fmla="*/ 132783 h 271423"/>
              <a:gd name="connsiteX3" fmla="*/ 1583322 w 1583322"/>
              <a:gd name="connsiteY3" fmla="*/ 271423 h 271423"/>
              <a:gd name="connsiteX0" fmla="*/ 0 w 1583322"/>
              <a:gd name="connsiteY0" fmla="*/ 0 h 271423"/>
              <a:gd name="connsiteX1" fmla="*/ 832052 w 1583322"/>
              <a:gd name="connsiteY1" fmla="*/ 51541 h 271423"/>
              <a:gd name="connsiteX2" fmla="*/ 1277713 w 1583322"/>
              <a:gd name="connsiteY2" fmla="*/ 132783 h 271423"/>
              <a:gd name="connsiteX3" fmla="*/ 1583322 w 1583322"/>
              <a:gd name="connsiteY3" fmla="*/ 271423 h 271423"/>
            </a:gdLst>
            <a:ahLst/>
            <a:cxnLst>
              <a:cxn ang="0">
                <a:pos x="connsiteX0" y="connsiteY0"/>
              </a:cxn>
              <a:cxn ang="0">
                <a:pos x="connsiteX1" y="connsiteY1"/>
              </a:cxn>
              <a:cxn ang="0">
                <a:pos x="connsiteX2" y="connsiteY2"/>
              </a:cxn>
              <a:cxn ang="0">
                <a:pos x="connsiteX3" y="connsiteY3"/>
              </a:cxn>
            </a:cxnLst>
            <a:rect l="l" t="t" r="r" b="b"/>
            <a:pathLst>
              <a:path w="1583322" h="271423">
                <a:moveTo>
                  <a:pt x="0" y="0"/>
                </a:moveTo>
                <a:cubicBezTo>
                  <a:pt x="185451" y="76299"/>
                  <a:pt x="619100" y="29411"/>
                  <a:pt x="832052" y="51541"/>
                </a:cubicBezTo>
                <a:cubicBezTo>
                  <a:pt x="1045004" y="73671"/>
                  <a:pt x="1158323" y="93802"/>
                  <a:pt x="1277713" y="132783"/>
                </a:cubicBezTo>
                <a:cubicBezTo>
                  <a:pt x="1401385" y="173162"/>
                  <a:pt x="1507737" y="198961"/>
                  <a:pt x="1583322" y="27142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805749" y="2947691"/>
            <a:ext cx="1458491" cy="196678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3143275" y="2947691"/>
            <a:ext cx="1213146" cy="197215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186808" y="4396598"/>
            <a:ext cx="1492776" cy="51787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617850 w 1617850"/>
              <a:gd name="connsiteY3"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617850 w 1617850"/>
              <a:gd name="connsiteY3" fmla="*/ 290803 h 290803"/>
            </a:gdLst>
            <a:ahLst/>
            <a:cxnLst>
              <a:cxn ang="0">
                <a:pos x="connsiteX0" y="connsiteY0"/>
              </a:cxn>
              <a:cxn ang="0">
                <a:pos x="connsiteX1" y="connsiteY1"/>
              </a:cxn>
              <a:cxn ang="0">
                <a:pos x="connsiteX2" y="connsiteY2"/>
              </a:cxn>
              <a:cxn ang="0">
                <a:pos x="connsiteX3" y="connsiteY3"/>
              </a:cxn>
            </a:cxnLst>
            <a:rect l="l" t="t" r="r" b="b"/>
            <a:pathLst>
              <a:path w="1617850" h="290803">
                <a:moveTo>
                  <a:pt x="0" y="0"/>
                </a:moveTo>
                <a:cubicBezTo>
                  <a:pt x="71997" y="84452"/>
                  <a:pt x="155042" y="127028"/>
                  <a:pt x="273728" y="169493"/>
                </a:cubicBezTo>
                <a:cubicBezTo>
                  <a:pt x="392414" y="211958"/>
                  <a:pt x="488098" y="234572"/>
                  <a:pt x="712118" y="254790"/>
                </a:cubicBezTo>
                <a:cubicBezTo>
                  <a:pt x="936138" y="275008"/>
                  <a:pt x="1227686" y="224054"/>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Oval 14">
            <a:extLst>
              <a:ext uri="{FF2B5EF4-FFF2-40B4-BE49-F238E27FC236}">
                <a16:creationId xmlns:a16="http://schemas.microsoft.com/office/drawing/2014/main" id="{B4B01D0C-ED87-7321-0076-782346478C14}"/>
              </a:ext>
            </a:extLst>
          </p:cNvPr>
          <p:cNvSpPr/>
          <p:nvPr/>
        </p:nvSpPr>
        <p:spPr>
          <a:xfrm>
            <a:off x="4408334" y="34199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7" name="Oval 46">
            <a:extLst>
              <a:ext uri="{FF2B5EF4-FFF2-40B4-BE49-F238E27FC236}">
                <a16:creationId xmlns:a16="http://schemas.microsoft.com/office/drawing/2014/main" id="{99CD30B4-1E4E-D739-E0CB-2C8AC61CBC78}"/>
              </a:ext>
            </a:extLst>
          </p:cNvPr>
          <p:cNvSpPr/>
          <p:nvPr/>
        </p:nvSpPr>
        <p:spPr>
          <a:xfrm>
            <a:off x="4675953" y="435211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Oval 49">
            <a:extLst>
              <a:ext uri="{FF2B5EF4-FFF2-40B4-BE49-F238E27FC236}">
                <a16:creationId xmlns:a16="http://schemas.microsoft.com/office/drawing/2014/main" id="{AEBD63B1-99D1-8B7C-8726-3CB85B3285EE}"/>
              </a:ext>
            </a:extLst>
          </p:cNvPr>
          <p:cNvSpPr/>
          <p:nvPr/>
        </p:nvSpPr>
        <p:spPr>
          <a:xfrm>
            <a:off x="4674431" y="390179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Oval 50">
            <a:extLst>
              <a:ext uri="{FF2B5EF4-FFF2-40B4-BE49-F238E27FC236}">
                <a16:creationId xmlns:a16="http://schemas.microsoft.com/office/drawing/2014/main" id="{E1ADDD83-8B5F-F30E-526D-8E776CBAF155}"/>
              </a:ext>
            </a:extLst>
          </p:cNvPr>
          <p:cNvSpPr/>
          <p:nvPr/>
        </p:nvSpPr>
        <p:spPr>
          <a:xfrm>
            <a:off x="4653964" y="34477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4" name="Freeform: Shape 53">
            <a:extLst>
              <a:ext uri="{FF2B5EF4-FFF2-40B4-BE49-F238E27FC236}">
                <a16:creationId xmlns:a16="http://schemas.microsoft.com/office/drawing/2014/main" id="{62ACECDD-6361-0803-D6DF-78ABF249FF81}"/>
              </a:ext>
            </a:extLst>
          </p:cNvPr>
          <p:cNvSpPr/>
          <p:nvPr/>
        </p:nvSpPr>
        <p:spPr>
          <a:xfrm>
            <a:off x="4680185" y="3816431"/>
            <a:ext cx="556343" cy="107086"/>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68DCF4FF-8D55-177F-C0F3-A3C63FF95883}"/>
              </a:ext>
            </a:extLst>
          </p:cNvPr>
          <p:cNvSpPr/>
          <p:nvPr/>
        </p:nvSpPr>
        <p:spPr>
          <a:xfrm>
            <a:off x="4707621" y="3560869"/>
            <a:ext cx="526921" cy="40435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 name="connsiteX0" fmla="*/ 3379 w 641450"/>
              <a:gd name="connsiteY0" fmla="*/ 0 h 75394"/>
              <a:gd name="connsiteX1" fmla="*/ 73717 w 641450"/>
              <a:gd name="connsiteY1" fmla="*/ 75362 h 75394"/>
              <a:gd name="connsiteX2" fmla="*/ 318172 w 641450"/>
              <a:gd name="connsiteY2" fmla="*/ 10261 h 75394"/>
              <a:gd name="connsiteX3" fmla="*/ 641450 w 641450"/>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3380 w 641451"/>
              <a:gd name="connsiteY0" fmla="*/ 0 h 75394"/>
              <a:gd name="connsiteX1" fmla="*/ 73718 w 641451"/>
              <a:gd name="connsiteY1" fmla="*/ 75362 h 75394"/>
              <a:gd name="connsiteX2" fmla="*/ 318173 w 641451"/>
              <a:gd name="connsiteY2" fmla="*/ 10261 h 75394"/>
              <a:gd name="connsiteX3" fmla="*/ 641451 w 641451"/>
              <a:gd name="connsiteY3" fmla="*/ 70338 h 75394"/>
              <a:gd name="connsiteX0" fmla="*/ 0 w 638071"/>
              <a:gd name="connsiteY0" fmla="*/ 0 h 70338"/>
              <a:gd name="connsiteX1" fmla="*/ 314793 w 638071"/>
              <a:gd name="connsiteY1" fmla="*/ 10261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38071"/>
              <a:gd name="connsiteY0" fmla="*/ 0 h 70338"/>
              <a:gd name="connsiteX1" fmla="*/ 294647 w 638071"/>
              <a:gd name="connsiteY1" fmla="*/ 32352 h 70338"/>
              <a:gd name="connsiteX2" fmla="*/ 638071 w 638071"/>
              <a:gd name="connsiteY2" fmla="*/ 70338 h 70338"/>
              <a:gd name="connsiteX0" fmla="*/ 0 w 627998"/>
              <a:gd name="connsiteY0" fmla="*/ 0 h 57714"/>
              <a:gd name="connsiteX1" fmla="*/ 284574 w 627998"/>
              <a:gd name="connsiteY1" fmla="*/ 19728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27998"/>
              <a:gd name="connsiteY0" fmla="*/ 0 h 57714"/>
              <a:gd name="connsiteX1" fmla="*/ 304721 w 627998"/>
              <a:gd name="connsiteY1" fmla="*/ 22883 h 57714"/>
              <a:gd name="connsiteX2" fmla="*/ 627998 w 627998"/>
              <a:gd name="connsiteY2" fmla="*/ 57714 h 57714"/>
              <a:gd name="connsiteX0" fmla="*/ 0 w 634086"/>
              <a:gd name="connsiteY0" fmla="*/ 286989 h 314981"/>
              <a:gd name="connsiteX1" fmla="*/ 304721 w 634086"/>
              <a:gd name="connsiteY1" fmla="*/ 309872 h 314981"/>
              <a:gd name="connsiteX2" fmla="*/ 634086 w 634086"/>
              <a:gd name="connsiteY2" fmla="*/ 5187 h 314981"/>
              <a:gd name="connsiteX0" fmla="*/ 0 w 634086"/>
              <a:gd name="connsiteY0" fmla="*/ 281802 h 309794"/>
              <a:gd name="connsiteX1" fmla="*/ 304721 w 634086"/>
              <a:gd name="connsiteY1" fmla="*/ 304685 h 309794"/>
              <a:gd name="connsiteX2" fmla="*/ 634086 w 634086"/>
              <a:gd name="connsiteY2" fmla="*/ 0 h 309794"/>
              <a:gd name="connsiteX0" fmla="*/ 0 w 634086"/>
              <a:gd name="connsiteY0" fmla="*/ 281802 h 286911"/>
              <a:gd name="connsiteX1" fmla="*/ 335163 w 634086"/>
              <a:gd name="connsiteY1" fmla="*/ 79613 h 286911"/>
              <a:gd name="connsiteX2" fmla="*/ 634086 w 634086"/>
              <a:gd name="connsiteY2" fmla="*/ 0 h 286911"/>
              <a:gd name="connsiteX0" fmla="*/ 0 w 634086"/>
              <a:gd name="connsiteY0" fmla="*/ 281802 h 288654"/>
              <a:gd name="connsiteX1" fmla="*/ 335163 w 634086"/>
              <a:gd name="connsiteY1" fmla="*/ 79613 h 288654"/>
              <a:gd name="connsiteX2" fmla="*/ 634086 w 634086"/>
              <a:gd name="connsiteY2" fmla="*/ 0 h 288654"/>
              <a:gd name="connsiteX0" fmla="*/ 0 w 634086"/>
              <a:gd name="connsiteY0" fmla="*/ 281802 h 286870"/>
              <a:gd name="connsiteX1" fmla="*/ 335163 w 634086"/>
              <a:gd name="connsiteY1" fmla="*/ 79613 h 286870"/>
              <a:gd name="connsiteX2" fmla="*/ 634086 w 634086"/>
              <a:gd name="connsiteY2" fmla="*/ 0 h 286870"/>
              <a:gd name="connsiteX0" fmla="*/ 0 w 634086"/>
              <a:gd name="connsiteY0" fmla="*/ 281802 h 287550"/>
              <a:gd name="connsiteX1" fmla="*/ 335163 w 634086"/>
              <a:gd name="connsiteY1" fmla="*/ 79613 h 287550"/>
              <a:gd name="connsiteX2" fmla="*/ 634086 w 634086"/>
              <a:gd name="connsiteY2" fmla="*/ 0 h 287550"/>
              <a:gd name="connsiteX0" fmla="*/ 0 w 634086"/>
              <a:gd name="connsiteY0" fmla="*/ 281802 h 286932"/>
              <a:gd name="connsiteX1" fmla="*/ 335163 w 634086"/>
              <a:gd name="connsiteY1" fmla="*/ 79613 h 286932"/>
              <a:gd name="connsiteX2" fmla="*/ 634086 w 634086"/>
              <a:gd name="connsiteY2" fmla="*/ 0 h 286932"/>
              <a:gd name="connsiteX0" fmla="*/ 0 w 634086"/>
              <a:gd name="connsiteY0" fmla="*/ 281802 h 281802"/>
              <a:gd name="connsiteX1" fmla="*/ 169416 w 634086"/>
              <a:gd name="connsiteY1" fmla="*/ 251899 h 281802"/>
              <a:gd name="connsiteX2" fmla="*/ 335163 w 634086"/>
              <a:gd name="connsiteY2" fmla="*/ 79613 h 281802"/>
              <a:gd name="connsiteX3" fmla="*/ 634086 w 634086"/>
              <a:gd name="connsiteY3" fmla="*/ 0 h 281802"/>
              <a:gd name="connsiteX0" fmla="*/ 0 w 585133"/>
              <a:gd name="connsiteY0" fmla="*/ 318049 h 318049"/>
              <a:gd name="connsiteX1" fmla="*/ 120463 w 585133"/>
              <a:gd name="connsiteY1" fmla="*/ 251899 h 318049"/>
              <a:gd name="connsiteX2" fmla="*/ 286210 w 585133"/>
              <a:gd name="connsiteY2" fmla="*/ 79613 h 318049"/>
              <a:gd name="connsiteX3" fmla="*/ 585133 w 585133"/>
              <a:gd name="connsiteY3" fmla="*/ 0 h 318049"/>
              <a:gd name="connsiteX0" fmla="*/ 0 w 638536"/>
              <a:gd name="connsiteY0" fmla="*/ 284590 h 284590"/>
              <a:gd name="connsiteX1" fmla="*/ 173866 w 638536"/>
              <a:gd name="connsiteY1" fmla="*/ 251899 h 284590"/>
              <a:gd name="connsiteX2" fmla="*/ 339613 w 638536"/>
              <a:gd name="connsiteY2" fmla="*/ 79613 h 284590"/>
              <a:gd name="connsiteX3" fmla="*/ 638536 w 638536"/>
              <a:gd name="connsiteY3" fmla="*/ 0 h 284590"/>
              <a:gd name="connsiteX0" fmla="*/ 0 w 638536"/>
              <a:gd name="connsiteY0" fmla="*/ 284590 h 295442"/>
              <a:gd name="connsiteX1" fmla="*/ 173866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5442"/>
              <a:gd name="connsiteX1" fmla="*/ 173867 w 638536"/>
              <a:gd name="connsiteY1" fmla="*/ 251899 h 295442"/>
              <a:gd name="connsiteX2" fmla="*/ 339613 w 638536"/>
              <a:gd name="connsiteY2" fmla="*/ 79613 h 295442"/>
              <a:gd name="connsiteX3" fmla="*/ 638536 w 638536"/>
              <a:gd name="connsiteY3" fmla="*/ 0 h 295442"/>
              <a:gd name="connsiteX0" fmla="*/ 0 w 638536"/>
              <a:gd name="connsiteY0" fmla="*/ 284590 h 298361"/>
              <a:gd name="connsiteX1" fmla="*/ 173867 w 638536"/>
              <a:gd name="connsiteY1" fmla="*/ 251899 h 298361"/>
              <a:gd name="connsiteX2" fmla="*/ 339613 w 638536"/>
              <a:gd name="connsiteY2" fmla="*/ 79613 h 298361"/>
              <a:gd name="connsiteX3" fmla="*/ 638536 w 638536"/>
              <a:gd name="connsiteY3" fmla="*/ 0 h 298361"/>
              <a:gd name="connsiteX0" fmla="*/ 0 w 638536"/>
              <a:gd name="connsiteY0" fmla="*/ 284590 h 307023"/>
              <a:gd name="connsiteX1" fmla="*/ 173867 w 638536"/>
              <a:gd name="connsiteY1" fmla="*/ 251899 h 307023"/>
              <a:gd name="connsiteX2" fmla="*/ 339613 w 638536"/>
              <a:gd name="connsiteY2" fmla="*/ 79613 h 307023"/>
              <a:gd name="connsiteX3" fmla="*/ 638536 w 638536"/>
              <a:gd name="connsiteY3" fmla="*/ 0 h 307023"/>
            </a:gdLst>
            <a:ahLst/>
            <a:cxnLst>
              <a:cxn ang="0">
                <a:pos x="connsiteX0" y="connsiteY0"/>
              </a:cxn>
              <a:cxn ang="0">
                <a:pos x="connsiteX1" y="connsiteY1"/>
              </a:cxn>
              <a:cxn ang="0">
                <a:pos x="connsiteX2" y="connsiteY2"/>
              </a:cxn>
              <a:cxn ang="0">
                <a:pos x="connsiteX3" y="connsiteY3"/>
              </a:cxn>
            </a:cxnLst>
            <a:rect l="l" t="t" r="r" b="b"/>
            <a:pathLst>
              <a:path w="638536" h="307023">
                <a:moveTo>
                  <a:pt x="0" y="284590"/>
                </a:moveTo>
                <a:cubicBezTo>
                  <a:pt x="69771" y="330260"/>
                  <a:pt x="131358" y="299538"/>
                  <a:pt x="173867" y="251899"/>
                </a:cubicBezTo>
                <a:cubicBezTo>
                  <a:pt x="217302" y="203222"/>
                  <a:pt x="262168" y="121596"/>
                  <a:pt x="339613" y="79613"/>
                </a:cubicBezTo>
                <a:cubicBezTo>
                  <a:pt x="417058" y="37630"/>
                  <a:pt x="471923" y="16497"/>
                  <a:pt x="638536" y="0"/>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A85BF306-360E-2D4F-32BF-5E86B5C7127C}"/>
              </a:ext>
            </a:extLst>
          </p:cNvPr>
          <p:cNvSpPr/>
          <p:nvPr/>
        </p:nvSpPr>
        <p:spPr>
          <a:xfrm flipH="1">
            <a:off x="4701510" y="3828481"/>
            <a:ext cx="552740" cy="51922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67985 h 198993"/>
              <a:gd name="connsiteX1" fmla="*/ 193653 w 581733"/>
              <a:gd name="connsiteY1" fmla="*/ 108677 h 198993"/>
              <a:gd name="connsiteX2" fmla="*/ 415177 w 581733"/>
              <a:gd name="connsiteY2" fmla="*/ 2494 h 198993"/>
              <a:gd name="connsiteX3" fmla="*/ 581733 w 581733"/>
              <a:gd name="connsiteY3" fmla="*/ 198993 h 198993"/>
              <a:gd name="connsiteX0" fmla="*/ 0 w 581733"/>
              <a:gd name="connsiteY0" fmla="*/ 69533 h 200541"/>
              <a:gd name="connsiteX1" fmla="*/ 189239 w 581733"/>
              <a:gd name="connsiteY1" fmla="*/ 60064 h 200541"/>
              <a:gd name="connsiteX2" fmla="*/ 415177 w 581733"/>
              <a:gd name="connsiteY2" fmla="*/ 4042 h 200541"/>
              <a:gd name="connsiteX3" fmla="*/ 581733 w 581733"/>
              <a:gd name="connsiteY3" fmla="*/ 200541 h 200541"/>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373764 w 540320"/>
              <a:gd name="connsiteY2" fmla="*/ 80998 h 277497"/>
              <a:gd name="connsiteX3" fmla="*/ 540320 w 540320"/>
              <a:gd name="connsiteY3" fmla="*/ 277497 h 277497"/>
              <a:gd name="connsiteX0" fmla="*/ 0 w 540320"/>
              <a:gd name="connsiteY0" fmla="*/ 0 h 277497"/>
              <a:gd name="connsiteX1" fmla="*/ 147826 w 540320"/>
              <a:gd name="connsiteY1" fmla="*/ 137020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234418 w 540320"/>
              <a:gd name="connsiteY1" fmla="*/ 94294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40320"/>
              <a:gd name="connsiteY0" fmla="*/ 0 h 277497"/>
              <a:gd name="connsiteX1" fmla="*/ 313480 w 540320"/>
              <a:gd name="connsiteY1" fmla="*/ 100398 h 277497"/>
              <a:gd name="connsiteX2" fmla="*/ 540320 w 540320"/>
              <a:gd name="connsiteY2" fmla="*/ 277497 h 277497"/>
              <a:gd name="connsiteX0" fmla="*/ 0 w 551615"/>
              <a:gd name="connsiteY0" fmla="*/ 0 h 275462"/>
              <a:gd name="connsiteX1" fmla="*/ 313480 w 551615"/>
              <a:gd name="connsiteY1" fmla="*/ 100398 h 275462"/>
              <a:gd name="connsiteX2" fmla="*/ 551615 w 551615"/>
              <a:gd name="connsiteY2" fmla="*/ 275462 h 275462"/>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 name="connsiteX0" fmla="*/ 0 w 566674"/>
              <a:gd name="connsiteY0" fmla="*/ 0 h 287669"/>
              <a:gd name="connsiteX1" fmla="*/ 328539 w 566674"/>
              <a:gd name="connsiteY1" fmla="*/ 112605 h 287669"/>
              <a:gd name="connsiteX2" fmla="*/ 566674 w 566674"/>
              <a:gd name="connsiteY2" fmla="*/ 287669 h 287669"/>
            </a:gdLst>
            <a:ahLst/>
            <a:cxnLst>
              <a:cxn ang="0">
                <a:pos x="connsiteX0" y="connsiteY0"/>
              </a:cxn>
              <a:cxn ang="0">
                <a:pos x="connsiteX1" y="connsiteY1"/>
              </a:cxn>
              <a:cxn ang="0">
                <a:pos x="connsiteX2" y="connsiteY2"/>
              </a:cxn>
            </a:cxnLst>
            <a:rect l="l" t="t" r="r" b="b"/>
            <a:pathLst>
              <a:path w="566674" h="287669">
                <a:moveTo>
                  <a:pt x="0" y="0"/>
                </a:moveTo>
                <a:cubicBezTo>
                  <a:pt x="74276" y="51769"/>
                  <a:pt x="200211" y="66694"/>
                  <a:pt x="328539" y="112605"/>
                </a:cubicBezTo>
                <a:cubicBezTo>
                  <a:pt x="456867" y="158516"/>
                  <a:pt x="526320" y="229919"/>
                  <a:pt x="566674" y="287669"/>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F4A988E7-5F39-6526-ECA6-83CD7FFF361B}"/>
              </a:ext>
            </a:extLst>
          </p:cNvPr>
          <p:cNvSpPr/>
          <p:nvPr/>
        </p:nvSpPr>
        <p:spPr>
          <a:xfrm>
            <a:off x="4689874" y="3479881"/>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0" name="Group 59">
            <a:extLst>
              <a:ext uri="{FF2B5EF4-FFF2-40B4-BE49-F238E27FC236}">
                <a16:creationId xmlns:a16="http://schemas.microsoft.com/office/drawing/2014/main" id="{87E4F130-C008-4180-3CD8-54805661B331}"/>
              </a:ext>
            </a:extLst>
          </p:cNvPr>
          <p:cNvGrpSpPr/>
          <p:nvPr/>
        </p:nvGrpSpPr>
        <p:grpSpPr>
          <a:xfrm>
            <a:off x="4042692" y="1971052"/>
            <a:ext cx="1017541" cy="1079520"/>
            <a:chOff x="2542140" y="3416344"/>
            <a:chExt cx="1017541" cy="1079520"/>
          </a:xfrm>
        </p:grpSpPr>
        <p:sp>
          <p:nvSpPr>
            <p:cNvPr id="70" name="Oval 69">
              <a:extLst>
                <a:ext uri="{FF2B5EF4-FFF2-40B4-BE49-F238E27FC236}">
                  <a16:creationId xmlns:a16="http://schemas.microsoft.com/office/drawing/2014/main" id="{E99E7247-12AE-3672-364A-D9414FE13D60}"/>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74" name="Group 73">
              <a:extLst>
                <a:ext uri="{FF2B5EF4-FFF2-40B4-BE49-F238E27FC236}">
                  <a16:creationId xmlns:a16="http://schemas.microsoft.com/office/drawing/2014/main" id="{88AC2F45-207A-B909-C342-D68FFEE65C1B}"/>
                </a:ext>
              </a:extLst>
            </p:cNvPr>
            <p:cNvGrpSpPr/>
            <p:nvPr/>
          </p:nvGrpSpPr>
          <p:grpSpPr>
            <a:xfrm>
              <a:off x="3208807" y="3507597"/>
              <a:ext cx="350874" cy="360389"/>
              <a:chOff x="3195085" y="2057961"/>
              <a:chExt cx="350874" cy="360389"/>
            </a:xfrm>
          </p:grpSpPr>
          <p:sp>
            <p:nvSpPr>
              <p:cNvPr id="102" name="Oval 101">
                <a:extLst>
                  <a:ext uri="{FF2B5EF4-FFF2-40B4-BE49-F238E27FC236}">
                    <a16:creationId xmlns:a16="http://schemas.microsoft.com/office/drawing/2014/main" id="{94976022-F10D-A64D-C293-138707696891}"/>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388E8D3E-9806-E23D-2068-AA8F8B83DBE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Oval 103">
                <a:extLst>
                  <a:ext uri="{FF2B5EF4-FFF2-40B4-BE49-F238E27FC236}">
                    <a16:creationId xmlns:a16="http://schemas.microsoft.com/office/drawing/2014/main" id="{659620BF-75BE-9F0D-CA86-EB9E4D77B1FA}"/>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0CF07797-51D5-749F-01DC-086477382982}"/>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06" name="Straight Arrow Connector 105">
                <a:extLst>
                  <a:ext uri="{FF2B5EF4-FFF2-40B4-BE49-F238E27FC236}">
                    <a16:creationId xmlns:a16="http://schemas.microsoft.com/office/drawing/2014/main" id="{F199CCAE-CFCE-B6D3-6C7E-A0D426408427}"/>
                  </a:ext>
                </a:extLst>
              </p:cNvPr>
              <p:cNvCxnSpPr>
                <a:cxnSpLocks/>
                <a:stCxn id="104" idx="5"/>
                <a:endCxn id="105"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A122792D-5534-9233-29A1-1B461EBAC16E}"/>
                  </a:ext>
                </a:extLst>
              </p:cNvPr>
              <p:cNvCxnSpPr>
                <a:cxnSpLocks/>
                <a:stCxn id="104"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92" name="Oval 91">
              <a:extLst>
                <a:ext uri="{FF2B5EF4-FFF2-40B4-BE49-F238E27FC236}">
                  <a16:creationId xmlns:a16="http://schemas.microsoft.com/office/drawing/2014/main" id="{C2F0D12F-BF00-86F6-F151-E1100B3599F1}"/>
                </a:ext>
              </a:extLst>
            </p:cNvPr>
            <p:cNvSpPr/>
            <p:nvPr/>
          </p:nvSpPr>
          <p:spPr>
            <a:xfrm>
              <a:off x="2760332"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Oval 92">
              <a:extLst>
                <a:ext uri="{FF2B5EF4-FFF2-40B4-BE49-F238E27FC236}">
                  <a16:creationId xmlns:a16="http://schemas.microsoft.com/office/drawing/2014/main" id="{2765A335-B8CD-A44C-0664-8ACB3AC99D2F}"/>
                </a:ext>
              </a:extLst>
            </p:cNvPr>
            <p:cNvSpPr/>
            <p:nvPr/>
          </p:nvSpPr>
          <p:spPr>
            <a:xfrm>
              <a:off x="2846201" y="434849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Oval 93">
              <a:extLst>
                <a:ext uri="{FF2B5EF4-FFF2-40B4-BE49-F238E27FC236}">
                  <a16:creationId xmlns:a16="http://schemas.microsoft.com/office/drawing/2014/main" id="{830EC368-5227-2185-E994-DE1A419D636C}"/>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5" name="Oval 94">
              <a:extLst>
                <a:ext uri="{FF2B5EF4-FFF2-40B4-BE49-F238E27FC236}">
                  <a16:creationId xmlns:a16="http://schemas.microsoft.com/office/drawing/2014/main" id="{A143030B-E57E-0DBD-74E6-2780D3B8949B}"/>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6" name="Oval 95">
              <a:extLst>
                <a:ext uri="{FF2B5EF4-FFF2-40B4-BE49-F238E27FC236}">
                  <a16:creationId xmlns:a16="http://schemas.microsoft.com/office/drawing/2014/main" id="{8F6D1A17-B02C-B179-A2A5-5939E40EA881}"/>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8" name="Group 107">
            <a:extLst>
              <a:ext uri="{FF2B5EF4-FFF2-40B4-BE49-F238E27FC236}">
                <a16:creationId xmlns:a16="http://schemas.microsoft.com/office/drawing/2014/main" id="{92813D58-B6ED-C2BE-A49D-75F67F3F1284}"/>
              </a:ext>
            </a:extLst>
          </p:cNvPr>
          <p:cNvGrpSpPr/>
          <p:nvPr/>
        </p:nvGrpSpPr>
        <p:grpSpPr>
          <a:xfrm>
            <a:off x="4240205" y="2335834"/>
            <a:ext cx="747402" cy="132635"/>
            <a:chOff x="2879697" y="2486108"/>
            <a:chExt cx="747402" cy="132635"/>
          </a:xfrm>
        </p:grpSpPr>
        <p:sp>
          <p:nvSpPr>
            <p:cNvPr id="109" name="Freeform: Shape 108">
              <a:extLst>
                <a:ext uri="{FF2B5EF4-FFF2-40B4-BE49-F238E27FC236}">
                  <a16:creationId xmlns:a16="http://schemas.microsoft.com/office/drawing/2014/main" id="{64750474-B3FE-7468-1F8A-4D4B472C21A1}"/>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0" name="Freeform: Shape 109">
              <a:extLst>
                <a:ext uri="{FF2B5EF4-FFF2-40B4-BE49-F238E27FC236}">
                  <a16:creationId xmlns:a16="http://schemas.microsoft.com/office/drawing/2014/main" id="{5C3178E9-2FAE-06A3-B79F-582BCF68A076}"/>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1" name="Group 110">
            <a:extLst>
              <a:ext uri="{FF2B5EF4-FFF2-40B4-BE49-F238E27FC236}">
                <a16:creationId xmlns:a16="http://schemas.microsoft.com/office/drawing/2014/main" id="{992447ED-D08A-97C7-C049-30E71588CA5D}"/>
              </a:ext>
            </a:extLst>
          </p:cNvPr>
          <p:cNvGrpSpPr/>
          <p:nvPr/>
        </p:nvGrpSpPr>
        <p:grpSpPr>
          <a:xfrm>
            <a:off x="4238956" y="2122317"/>
            <a:ext cx="1001627" cy="1429490"/>
            <a:chOff x="4768009" y="2261089"/>
            <a:chExt cx="1001627" cy="1429490"/>
          </a:xfrm>
        </p:grpSpPr>
        <p:sp>
          <p:nvSpPr>
            <p:cNvPr id="112" name="Freeform: Shape 111">
              <a:extLst>
                <a:ext uri="{FF2B5EF4-FFF2-40B4-BE49-F238E27FC236}">
                  <a16:creationId xmlns:a16="http://schemas.microsoft.com/office/drawing/2014/main" id="{A3F40CBF-B73B-A4F9-A07C-DC164E8F62CA}"/>
                </a:ext>
              </a:extLst>
            </p:cNvPr>
            <p:cNvSpPr/>
            <p:nvPr/>
          </p:nvSpPr>
          <p:spPr>
            <a:xfrm>
              <a:off x="4917380" y="2261089"/>
              <a:ext cx="488413" cy="40941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 name="connsiteX0" fmla="*/ 0 w 514350"/>
                <a:gd name="connsiteY0" fmla="*/ 358649 h 398867"/>
                <a:gd name="connsiteX1" fmla="*/ 185895 w 514350"/>
                <a:gd name="connsiteY1" fmla="*/ 398841 h 398867"/>
                <a:gd name="connsiteX2" fmla="*/ 482321 w 514350"/>
                <a:gd name="connsiteY2" fmla="*/ 353624 h 398867"/>
                <a:gd name="connsiteX3" fmla="*/ 488413 w 514350"/>
                <a:gd name="connsiteY3" fmla="*/ 10728 h 398867"/>
                <a:gd name="connsiteX0" fmla="*/ 0 w 514350"/>
                <a:gd name="connsiteY0" fmla="*/ 358649 h 398867"/>
                <a:gd name="connsiteX1" fmla="*/ 185895 w 514350"/>
                <a:gd name="connsiteY1" fmla="*/ 398841 h 398867"/>
                <a:gd name="connsiteX2" fmla="*/ 482321 w 514350"/>
                <a:gd name="connsiteY2" fmla="*/ 353624 h 398867"/>
                <a:gd name="connsiteX3" fmla="*/ 488413 w 514350"/>
                <a:gd name="connsiteY3" fmla="*/ 10728 h 398867"/>
                <a:gd name="connsiteX0" fmla="*/ 0 w 488413"/>
                <a:gd name="connsiteY0" fmla="*/ 347921 h 409416"/>
                <a:gd name="connsiteX1" fmla="*/ 185895 w 488413"/>
                <a:gd name="connsiteY1" fmla="*/ 388113 h 409416"/>
                <a:gd name="connsiteX2" fmla="*/ 488413 w 488413"/>
                <a:gd name="connsiteY2" fmla="*/ 0 h 409416"/>
                <a:gd name="connsiteX0" fmla="*/ 0 w 488413"/>
                <a:gd name="connsiteY0" fmla="*/ 347921 h 409416"/>
                <a:gd name="connsiteX1" fmla="*/ 185895 w 488413"/>
                <a:gd name="connsiteY1" fmla="*/ 388113 h 409416"/>
                <a:gd name="connsiteX2" fmla="*/ 488413 w 488413"/>
                <a:gd name="connsiteY2" fmla="*/ 0 h 409416"/>
              </a:gdLst>
              <a:ahLst/>
              <a:cxnLst>
                <a:cxn ang="0">
                  <a:pos x="connsiteX0" y="connsiteY0"/>
                </a:cxn>
                <a:cxn ang="0">
                  <a:pos x="connsiteX1" y="connsiteY1"/>
                </a:cxn>
                <a:cxn ang="0">
                  <a:pos x="connsiteX2" y="connsiteY2"/>
                </a:cxn>
              </a:cxnLst>
              <a:rect l="l" t="t" r="r" b="b"/>
              <a:pathLst>
                <a:path w="488413" h="409416">
                  <a:moveTo>
                    <a:pt x="0" y="347921"/>
                  </a:moveTo>
                  <a:cubicBezTo>
                    <a:pt x="19678" y="369692"/>
                    <a:pt x="104493" y="446100"/>
                    <a:pt x="185895" y="388113"/>
                  </a:cubicBezTo>
                  <a:cubicBezTo>
                    <a:pt x="267297" y="330126"/>
                    <a:pt x="219740" y="36790"/>
                    <a:pt x="488413" y="0"/>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0D87D6CC-733E-590E-BACD-3FF84D9BE73E}"/>
                </a:ext>
              </a:extLst>
            </p:cNvPr>
            <p:cNvSpPr/>
            <p:nvPr/>
          </p:nvSpPr>
          <p:spPr>
            <a:xfrm>
              <a:off x="4768009" y="2625050"/>
              <a:ext cx="1001627" cy="106552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 name="connsiteX0" fmla="*/ 3653 w 1012625"/>
                <a:gd name="connsiteY0" fmla="*/ 0 h 1050840"/>
                <a:gd name="connsiteX1" fmla="*/ 73991 w 1012625"/>
                <a:gd name="connsiteY1" fmla="*/ 75362 h 1050840"/>
                <a:gd name="connsiteX2" fmla="*/ 342031 w 1012625"/>
                <a:gd name="connsiteY2" fmla="*/ 82143 h 1050840"/>
                <a:gd name="connsiteX3" fmla="*/ 1012625 w 1012625"/>
                <a:gd name="connsiteY3" fmla="*/ 1050840 h 1050840"/>
                <a:gd name="connsiteX0" fmla="*/ 3653 w 1012625"/>
                <a:gd name="connsiteY0" fmla="*/ 0 h 1050840"/>
                <a:gd name="connsiteX1" fmla="*/ 73991 w 1012625"/>
                <a:gd name="connsiteY1" fmla="*/ 75362 h 1050840"/>
                <a:gd name="connsiteX2" fmla="*/ 342031 w 1012625"/>
                <a:gd name="connsiteY2" fmla="*/ 82143 h 1050840"/>
                <a:gd name="connsiteX3" fmla="*/ 1012625 w 1012625"/>
                <a:gd name="connsiteY3" fmla="*/ 1050840 h 1050840"/>
                <a:gd name="connsiteX0" fmla="*/ 3653 w 1001608"/>
                <a:gd name="connsiteY0" fmla="*/ 0 h 1076546"/>
                <a:gd name="connsiteX1" fmla="*/ 73991 w 1001608"/>
                <a:gd name="connsiteY1" fmla="*/ 75362 h 1076546"/>
                <a:gd name="connsiteX2" fmla="*/ 342031 w 1001608"/>
                <a:gd name="connsiteY2" fmla="*/ 82143 h 1076546"/>
                <a:gd name="connsiteX3" fmla="*/ 1001608 w 1001608"/>
                <a:gd name="connsiteY3" fmla="*/ 1076546 h 1076546"/>
                <a:gd name="connsiteX0" fmla="*/ 3653 w 1001608"/>
                <a:gd name="connsiteY0" fmla="*/ 0 h 1076546"/>
                <a:gd name="connsiteX1" fmla="*/ 73991 w 1001608"/>
                <a:gd name="connsiteY1" fmla="*/ 75362 h 1076546"/>
                <a:gd name="connsiteX2" fmla="*/ 342031 w 1001608"/>
                <a:gd name="connsiteY2" fmla="*/ 82143 h 1076546"/>
                <a:gd name="connsiteX3" fmla="*/ 1001608 w 1001608"/>
                <a:gd name="connsiteY3" fmla="*/ 1076546 h 1076546"/>
                <a:gd name="connsiteX0" fmla="*/ 6646 w 1004601"/>
                <a:gd name="connsiteY0" fmla="*/ 0 h 1076546"/>
                <a:gd name="connsiteX1" fmla="*/ 76984 w 1004601"/>
                <a:gd name="connsiteY1" fmla="*/ 75362 h 1076546"/>
                <a:gd name="connsiteX2" fmla="*/ 499260 w 1004601"/>
                <a:gd name="connsiteY2" fmla="*/ 236379 h 1076546"/>
                <a:gd name="connsiteX3" fmla="*/ 1004601 w 1004601"/>
                <a:gd name="connsiteY3" fmla="*/ 1076546 h 1076546"/>
                <a:gd name="connsiteX0" fmla="*/ 6646 w 1004601"/>
                <a:gd name="connsiteY0" fmla="*/ 0 h 1076546"/>
                <a:gd name="connsiteX1" fmla="*/ 76984 w 1004601"/>
                <a:gd name="connsiteY1" fmla="*/ 75362 h 1076546"/>
                <a:gd name="connsiteX2" fmla="*/ 499260 w 1004601"/>
                <a:gd name="connsiteY2" fmla="*/ 236379 h 1076546"/>
                <a:gd name="connsiteX3" fmla="*/ 1004601 w 1004601"/>
                <a:gd name="connsiteY3" fmla="*/ 1076546 h 1076546"/>
                <a:gd name="connsiteX0" fmla="*/ 6646 w 1004601"/>
                <a:gd name="connsiteY0" fmla="*/ 0 h 1076546"/>
                <a:gd name="connsiteX1" fmla="*/ 76984 w 1004601"/>
                <a:gd name="connsiteY1" fmla="*/ 75362 h 1076546"/>
                <a:gd name="connsiteX2" fmla="*/ 499260 w 1004601"/>
                <a:gd name="connsiteY2" fmla="*/ 236379 h 1076546"/>
                <a:gd name="connsiteX3" fmla="*/ 1004601 w 1004601"/>
                <a:gd name="connsiteY3" fmla="*/ 1076546 h 1076546"/>
                <a:gd name="connsiteX0" fmla="*/ 5211 w 1003166"/>
                <a:gd name="connsiteY0" fmla="*/ 0 h 1076546"/>
                <a:gd name="connsiteX1" fmla="*/ 75549 w 1003166"/>
                <a:gd name="connsiteY1" fmla="*/ 75362 h 1076546"/>
                <a:gd name="connsiteX2" fmla="*/ 439068 w 1003166"/>
                <a:gd name="connsiteY2" fmla="*/ 240052 h 1076546"/>
                <a:gd name="connsiteX3" fmla="*/ 1003166 w 1003166"/>
                <a:gd name="connsiteY3" fmla="*/ 1076546 h 1076546"/>
                <a:gd name="connsiteX0" fmla="*/ 8519 w 1006474"/>
                <a:gd name="connsiteY0" fmla="*/ 0 h 1076546"/>
                <a:gd name="connsiteX1" fmla="*/ 78857 w 1006474"/>
                <a:gd name="connsiteY1" fmla="*/ 75362 h 1076546"/>
                <a:gd name="connsiteX2" fmla="*/ 559890 w 1006474"/>
                <a:gd name="connsiteY2" fmla="*/ 251069 h 1076546"/>
                <a:gd name="connsiteX3" fmla="*/ 1006474 w 1006474"/>
                <a:gd name="connsiteY3" fmla="*/ 1076546 h 1076546"/>
                <a:gd name="connsiteX0" fmla="*/ 8519 w 1006474"/>
                <a:gd name="connsiteY0" fmla="*/ 0 h 1076546"/>
                <a:gd name="connsiteX1" fmla="*/ 78857 w 1006474"/>
                <a:gd name="connsiteY1" fmla="*/ 75362 h 1076546"/>
                <a:gd name="connsiteX2" fmla="*/ 559890 w 1006474"/>
                <a:gd name="connsiteY2" fmla="*/ 251069 h 1076546"/>
                <a:gd name="connsiteX3" fmla="*/ 1006474 w 1006474"/>
                <a:gd name="connsiteY3" fmla="*/ 1076546 h 1076546"/>
                <a:gd name="connsiteX0" fmla="*/ 8519 w 1006474"/>
                <a:gd name="connsiteY0" fmla="*/ 0 h 1076546"/>
                <a:gd name="connsiteX1" fmla="*/ 78857 w 1006474"/>
                <a:gd name="connsiteY1" fmla="*/ 75362 h 1076546"/>
                <a:gd name="connsiteX2" fmla="*/ 559890 w 1006474"/>
                <a:gd name="connsiteY2" fmla="*/ 207002 h 1076546"/>
                <a:gd name="connsiteX3" fmla="*/ 1006474 w 1006474"/>
                <a:gd name="connsiteY3" fmla="*/ 1076546 h 1076546"/>
                <a:gd name="connsiteX0" fmla="*/ 5253 w 1003208"/>
                <a:gd name="connsiteY0" fmla="*/ 0 h 1076546"/>
                <a:gd name="connsiteX1" fmla="*/ 75591 w 1003208"/>
                <a:gd name="connsiteY1" fmla="*/ 75362 h 1076546"/>
                <a:gd name="connsiteX2" fmla="*/ 441121 w 1003208"/>
                <a:gd name="connsiteY2" fmla="*/ 157770 h 1076546"/>
                <a:gd name="connsiteX3" fmla="*/ 556624 w 1003208"/>
                <a:gd name="connsiteY3" fmla="*/ 207002 h 1076546"/>
                <a:gd name="connsiteX4" fmla="*/ 1003208 w 1003208"/>
                <a:gd name="connsiteY4" fmla="*/ 1076546 h 1076546"/>
                <a:gd name="connsiteX0" fmla="*/ 5253 w 1003208"/>
                <a:gd name="connsiteY0" fmla="*/ 0 h 1076546"/>
                <a:gd name="connsiteX1" fmla="*/ 75591 w 1003208"/>
                <a:gd name="connsiteY1" fmla="*/ 75362 h 1076546"/>
                <a:gd name="connsiteX2" fmla="*/ 441121 w 1003208"/>
                <a:gd name="connsiteY2" fmla="*/ 157770 h 1076546"/>
                <a:gd name="connsiteX3" fmla="*/ 556624 w 1003208"/>
                <a:gd name="connsiteY3" fmla="*/ 207002 h 1076546"/>
                <a:gd name="connsiteX4" fmla="*/ 1003208 w 1003208"/>
                <a:gd name="connsiteY4" fmla="*/ 1076546 h 1076546"/>
                <a:gd name="connsiteX0" fmla="*/ 8519 w 1006474"/>
                <a:gd name="connsiteY0" fmla="*/ 0 h 1076546"/>
                <a:gd name="connsiteX1" fmla="*/ 78857 w 1006474"/>
                <a:gd name="connsiteY1" fmla="*/ 75362 h 1076546"/>
                <a:gd name="connsiteX2" fmla="*/ 559890 w 1006474"/>
                <a:gd name="connsiteY2" fmla="*/ 207002 h 1076546"/>
                <a:gd name="connsiteX3" fmla="*/ 1006474 w 1006474"/>
                <a:gd name="connsiteY3" fmla="*/ 1076546 h 1076546"/>
                <a:gd name="connsiteX0" fmla="*/ 11620 w 1009575"/>
                <a:gd name="connsiteY0" fmla="*/ 0 h 1076546"/>
                <a:gd name="connsiteX1" fmla="*/ 81958 w 1009575"/>
                <a:gd name="connsiteY1" fmla="*/ 75362 h 1076546"/>
                <a:gd name="connsiteX2" fmla="*/ 640109 w 1009575"/>
                <a:gd name="connsiteY2" fmla="*/ 375928 h 1076546"/>
                <a:gd name="connsiteX3" fmla="*/ 1009575 w 1009575"/>
                <a:gd name="connsiteY3" fmla="*/ 1076546 h 1076546"/>
                <a:gd name="connsiteX0" fmla="*/ 0 w 997955"/>
                <a:gd name="connsiteY0" fmla="*/ 0 h 1076546"/>
                <a:gd name="connsiteX1" fmla="*/ 70338 w 997955"/>
                <a:gd name="connsiteY1" fmla="*/ 75362 h 1076546"/>
                <a:gd name="connsiteX2" fmla="*/ 628489 w 997955"/>
                <a:gd name="connsiteY2" fmla="*/ 375928 h 1076546"/>
                <a:gd name="connsiteX3" fmla="*/ 997955 w 997955"/>
                <a:gd name="connsiteY3" fmla="*/ 1076546 h 1076546"/>
                <a:gd name="connsiteX0" fmla="*/ 0 w 997955"/>
                <a:gd name="connsiteY0" fmla="*/ 0 h 1076546"/>
                <a:gd name="connsiteX1" fmla="*/ 323726 w 997955"/>
                <a:gd name="connsiteY1" fmla="*/ 185531 h 1076546"/>
                <a:gd name="connsiteX2" fmla="*/ 628489 w 997955"/>
                <a:gd name="connsiteY2" fmla="*/ 375928 h 1076546"/>
                <a:gd name="connsiteX3" fmla="*/ 997955 w 997955"/>
                <a:gd name="connsiteY3" fmla="*/ 1076546 h 1076546"/>
                <a:gd name="connsiteX0" fmla="*/ 0 w 1001627"/>
                <a:gd name="connsiteY0" fmla="*/ 0 h 1065529"/>
                <a:gd name="connsiteX1" fmla="*/ 327398 w 1001627"/>
                <a:gd name="connsiteY1" fmla="*/ 174514 h 1065529"/>
                <a:gd name="connsiteX2" fmla="*/ 632161 w 1001627"/>
                <a:gd name="connsiteY2" fmla="*/ 364911 h 1065529"/>
                <a:gd name="connsiteX3" fmla="*/ 1001627 w 1001627"/>
                <a:gd name="connsiteY3" fmla="*/ 1065529 h 1065529"/>
                <a:gd name="connsiteX0" fmla="*/ 0 w 1001627"/>
                <a:gd name="connsiteY0" fmla="*/ 0 h 1065529"/>
                <a:gd name="connsiteX1" fmla="*/ 327398 w 1001627"/>
                <a:gd name="connsiteY1" fmla="*/ 174514 h 1065529"/>
                <a:gd name="connsiteX2" fmla="*/ 632161 w 1001627"/>
                <a:gd name="connsiteY2" fmla="*/ 364911 h 1065529"/>
                <a:gd name="connsiteX3" fmla="*/ 1001627 w 1001627"/>
                <a:gd name="connsiteY3" fmla="*/ 1065529 h 1065529"/>
                <a:gd name="connsiteX0" fmla="*/ 0 w 1001627"/>
                <a:gd name="connsiteY0" fmla="*/ 0 h 1065529"/>
                <a:gd name="connsiteX1" fmla="*/ 386155 w 1001627"/>
                <a:gd name="connsiteY1" fmla="*/ 196548 h 1065529"/>
                <a:gd name="connsiteX2" fmla="*/ 632161 w 1001627"/>
                <a:gd name="connsiteY2" fmla="*/ 364911 h 1065529"/>
                <a:gd name="connsiteX3" fmla="*/ 1001627 w 1001627"/>
                <a:gd name="connsiteY3" fmla="*/ 1065529 h 1065529"/>
                <a:gd name="connsiteX0" fmla="*/ 0 w 1001627"/>
                <a:gd name="connsiteY0" fmla="*/ 0 h 1065529"/>
                <a:gd name="connsiteX1" fmla="*/ 386155 w 1001627"/>
                <a:gd name="connsiteY1" fmla="*/ 196548 h 1065529"/>
                <a:gd name="connsiteX2" fmla="*/ 632161 w 1001627"/>
                <a:gd name="connsiteY2" fmla="*/ 364911 h 1065529"/>
                <a:gd name="connsiteX3" fmla="*/ 1001627 w 1001627"/>
                <a:gd name="connsiteY3" fmla="*/ 1065529 h 1065529"/>
                <a:gd name="connsiteX0" fmla="*/ 0 w 1001627"/>
                <a:gd name="connsiteY0" fmla="*/ 0 h 1065529"/>
                <a:gd name="connsiteX1" fmla="*/ 386155 w 1001627"/>
                <a:gd name="connsiteY1" fmla="*/ 196548 h 1065529"/>
                <a:gd name="connsiteX2" fmla="*/ 632161 w 1001627"/>
                <a:gd name="connsiteY2" fmla="*/ 364911 h 1065529"/>
                <a:gd name="connsiteX3" fmla="*/ 1001627 w 1001627"/>
                <a:gd name="connsiteY3" fmla="*/ 1065529 h 1065529"/>
                <a:gd name="connsiteX0" fmla="*/ 0 w 1001627"/>
                <a:gd name="connsiteY0" fmla="*/ 0 h 1065529"/>
                <a:gd name="connsiteX1" fmla="*/ 386155 w 1001627"/>
                <a:gd name="connsiteY1" fmla="*/ 196548 h 1065529"/>
                <a:gd name="connsiteX2" fmla="*/ 764363 w 1001627"/>
                <a:gd name="connsiteY2" fmla="*/ 629316 h 1065529"/>
                <a:gd name="connsiteX3" fmla="*/ 1001627 w 1001627"/>
                <a:gd name="connsiteY3" fmla="*/ 1065529 h 1065529"/>
              </a:gdLst>
              <a:ahLst/>
              <a:cxnLst>
                <a:cxn ang="0">
                  <a:pos x="connsiteX0" y="connsiteY0"/>
                </a:cxn>
                <a:cxn ang="0">
                  <a:pos x="connsiteX1" y="connsiteY1"/>
                </a:cxn>
                <a:cxn ang="0">
                  <a:pos x="connsiteX2" y="connsiteY2"/>
                </a:cxn>
                <a:cxn ang="0">
                  <a:pos x="connsiteX3" y="connsiteY3"/>
                </a:cxn>
              </a:cxnLst>
              <a:rect l="l" t="t" r="r" b="b"/>
              <a:pathLst>
                <a:path w="1001627" h="1065529">
                  <a:moveTo>
                    <a:pt x="0" y="0"/>
                  </a:moveTo>
                  <a:cubicBezTo>
                    <a:pt x="77572" y="103363"/>
                    <a:pt x="258761" y="91662"/>
                    <a:pt x="386155" y="196548"/>
                  </a:cubicBezTo>
                  <a:cubicBezTo>
                    <a:pt x="513549" y="301434"/>
                    <a:pt x="661784" y="484486"/>
                    <a:pt x="764363" y="629316"/>
                  </a:cubicBezTo>
                  <a:cubicBezTo>
                    <a:pt x="866942" y="774146"/>
                    <a:pt x="918153" y="894930"/>
                    <a:pt x="1001627" y="106552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4" name="Group 113">
            <a:extLst>
              <a:ext uri="{FF2B5EF4-FFF2-40B4-BE49-F238E27FC236}">
                <a16:creationId xmlns:a16="http://schemas.microsoft.com/office/drawing/2014/main" id="{DB96BC32-A341-C1D3-CD4A-0A542C0FB57A}"/>
              </a:ext>
            </a:extLst>
          </p:cNvPr>
          <p:cNvGrpSpPr/>
          <p:nvPr/>
        </p:nvGrpSpPr>
        <p:grpSpPr>
          <a:xfrm>
            <a:off x="4274668" y="2342693"/>
            <a:ext cx="968097" cy="1472083"/>
            <a:chOff x="2774116" y="3787984"/>
            <a:chExt cx="968097" cy="1472083"/>
          </a:xfrm>
        </p:grpSpPr>
        <p:sp>
          <p:nvSpPr>
            <p:cNvPr id="115" name="Freeform: Shape 114">
              <a:extLst>
                <a:ext uri="{FF2B5EF4-FFF2-40B4-BE49-F238E27FC236}">
                  <a16:creationId xmlns:a16="http://schemas.microsoft.com/office/drawing/2014/main" id="{2D116B3F-522F-7229-387D-73E1F9A07AEB}"/>
                </a:ext>
              </a:extLst>
            </p:cNvPr>
            <p:cNvSpPr/>
            <p:nvPr/>
          </p:nvSpPr>
          <p:spPr>
            <a:xfrm flipH="1">
              <a:off x="2774116" y="4202195"/>
              <a:ext cx="968097" cy="105787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50378 h 181386"/>
                <a:gd name="connsiteX1" fmla="*/ 193653 w 581733"/>
                <a:gd name="connsiteY1" fmla="*/ 91070 h 181386"/>
                <a:gd name="connsiteX2" fmla="*/ 410855 w 581733"/>
                <a:gd name="connsiteY2" fmla="*/ 2820 h 181386"/>
                <a:gd name="connsiteX3" fmla="*/ 581733 w 581733"/>
                <a:gd name="connsiteY3" fmla="*/ 181386 h 181386"/>
                <a:gd name="connsiteX0" fmla="*/ 0 w 581733"/>
                <a:gd name="connsiteY0" fmla="*/ 53131 h 184139"/>
                <a:gd name="connsiteX1" fmla="*/ 203440 w 581733"/>
                <a:gd name="connsiteY1" fmla="*/ 36365 h 184139"/>
                <a:gd name="connsiteX2" fmla="*/ 410855 w 581733"/>
                <a:gd name="connsiteY2" fmla="*/ 5573 h 184139"/>
                <a:gd name="connsiteX3" fmla="*/ 581733 w 581733"/>
                <a:gd name="connsiteY3" fmla="*/ 184139 h 184139"/>
                <a:gd name="connsiteX0" fmla="*/ 0 w 581733"/>
                <a:gd name="connsiteY0" fmla="*/ 92116 h 223124"/>
                <a:gd name="connsiteX1" fmla="*/ 203440 w 581733"/>
                <a:gd name="connsiteY1" fmla="*/ 75350 h 223124"/>
                <a:gd name="connsiteX2" fmla="*/ 410855 w 581733"/>
                <a:gd name="connsiteY2" fmla="*/ 3516 h 223124"/>
                <a:gd name="connsiteX3" fmla="*/ 581733 w 581733"/>
                <a:gd name="connsiteY3" fmla="*/ 223124 h 223124"/>
                <a:gd name="connsiteX0" fmla="*/ 0 w 581733"/>
                <a:gd name="connsiteY0" fmla="*/ 92864 h 223872"/>
                <a:gd name="connsiteX1" fmla="*/ 252381 w 581733"/>
                <a:gd name="connsiteY1" fmla="*/ 59680 h 223872"/>
                <a:gd name="connsiteX2" fmla="*/ 410855 w 581733"/>
                <a:gd name="connsiteY2" fmla="*/ 4264 h 223872"/>
                <a:gd name="connsiteX3" fmla="*/ 581733 w 581733"/>
                <a:gd name="connsiteY3" fmla="*/ 223872 h 223872"/>
                <a:gd name="connsiteX0" fmla="*/ 0 w 581733"/>
                <a:gd name="connsiteY0" fmla="*/ 95494 h 226502"/>
                <a:gd name="connsiteX1" fmla="*/ 252381 w 581733"/>
                <a:gd name="connsiteY1" fmla="*/ 62310 h 226502"/>
                <a:gd name="connsiteX2" fmla="*/ 410855 w 581733"/>
                <a:gd name="connsiteY2" fmla="*/ 6894 h 226502"/>
                <a:gd name="connsiteX3" fmla="*/ 581733 w 581733"/>
                <a:gd name="connsiteY3" fmla="*/ 226502 h 226502"/>
                <a:gd name="connsiteX0" fmla="*/ 0 w 581733"/>
                <a:gd name="connsiteY0" fmla="*/ 94107 h 225115"/>
                <a:gd name="connsiteX1" fmla="*/ 205910 w 581733"/>
                <a:gd name="connsiteY1" fmla="*/ 73915 h 225115"/>
                <a:gd name="connsiteX2" fmla="*/ 410855 w 581733"/>
                <a:gd name="connsiteY2" fmla="*/ 5507 h 225115"/>
                <a:gd name="connsiteX3" fmla="*/ 581733 w 581733"/>
                <a:gd name="connsiteY3" fmla="*/ 225115 h 225115"/>
                <a:gd name="connsiteX0" fmla="*/ 0 w 943030"/>
                <a:gd name="connsiteY0" fmla="*/ 1761170 h 1762097"/>
                <a:gd name="connsiteX1" fmla="*/ 567207 w 943030"/>
                <a:gd name="connsiteY1" fmla="*/ 151057 h 1762097"/>
                <a:gd name="connsiteX2" fmla="*/ 772152 w 943030"/>
                <a:gd name="connsiteY2" fmla="*/ 82649 h 1762097"/>
                <a:gd name="connsiteX3" fmla="*/ 943030 w 943030"/>
                <a:gd name="connsiteY3" fmla="*/ 302257 h 1762097"/>
                <a:gd name="connsiteX0" fmla="*/ 0 w 943030"/>
                <a:gd name="connsiteY0" fmla="*/ 1775206 h 1776134"/>
                <a:gd name="connsiteX1" fmla="*/ 567207 w 943030"/>
                <a:gd name="connsiteY1" fmla="*/ 165093 h 1776134"/>
                <a:gd name="connsiteX2" fmla="*/ 743535 w 943030"/>
                <a:gd name="connsiteY2" fmla="*/ 66686 h 1776134"/>
                <a:gd name="connsiteX3" fmla="*/ 943030 w 943030"/>
                <a:gd name="connsiteY3" fmla="*/ 316293 h 1776134"/>
                <a:gd name="connsiteX0" fmla="*/ 0 w 943030"/>
                <a:gd name="connsiteY0" fmla="*/ 1709116 h 1710966"/>
                <a:gd name="connsiteX1" fmla="*/ 352575 w 943030"/>
                <a:gd name="connsiteY1" fmla="*/ 794970 h 1710966"/>
                <a:gd name="connsiteX2" fmla="*/ 743535 w 943030"/>
                <a:gd name="connsiteY2" fmla="*/ 596 h 1710966"/>
                <a:gd name="connsiteX3" fmla="*/ 943030 w 943030"/>
                <a:gd name="connsiteY3" fmla="*/ 250203 h 1710966"/>
                <a:gd name="connsiteX0" fmla="*/ 0 w 943030"/>
                <a:gd name="connsiteY0" fmla="*/ 1709101 h 1712017"/>
                <a:gd name="connsiteX1" fmla="*/ 145433 w 943030"/>
                <a:gd name="connsiteY1" fmla="*/ 1623222 h 1712017"/>
                <a:gd name="connsiteX2" fmla="*/ 352575 w 943030"/>
                <a:gd name="connsiteY2" fmla="*/ 794955 h 1712017"/>
                <a:gd name="connsiteX3" fmla="*/ 743535 w 943030"/>
                <a:gd name="connsiteY3" fmla="*/ 581 h 1712017"/>
                <a:gd name="connsiteX4" fmla="*/ 943030 w 943030"/>
                <a:gd name="connsiteY4" fmla="*/ 250188 h 1712017"/>
                <a:gd name="connsiteX0" fmla="*/ 0 w 943030"/>
                <a:gd name="connsiteY0" fmla="*/ 1709101 h 1712015"/>
                <a:gd name="connsiteX1" fmla="*/ 145433 w 943030"/>
                <a:gd name="connsiteY1" fmla="*/ 1623222 h 1712015"/>
                <a:gd name="connsiteX2" fmla="*/ 352575 w 943030"/>
                <a:gd name="connsiteY2" fmla="*/ 794955 h 1712015"/>
                <a:gd name="connsiteX3" fmla="*/ 743535 w 943030"/>
                <a:gd name="connsiteY3" fmla="*/ 581 h 1712015"/>
                <a:gd name="connsiteX4" fmla="*/ 943030 w 943030"/>
                <a:gd name="connsiteY4" fmla="*/ 250188 h 1712015"/>
                <a:gd name="connsiteX0" fmla="*/ 0 w 943030"/>
                <a:gd name="connsiteY0" fmla="*/ 1708560 h 1711476"/>
                <a:gd name="connsiteX1" fmla="*/ 145433 w 943030"/>
                <a:gd name="connsiteY1" fmla="*/ 1622681 h 1711476"/>
                <a:gd name="connsiteX2" fmla="*/ 352575 w 943030"/>
                <a:gd name="connsiteY2" fmla="*/ 794414 h 1711476"/>
                <a:gd name="connsiteX3" fmla="*/ 743535 w 943030"/>
                <a:gd name="connsiteY3" fmla="*/ 40 h 1711476"/>
                <a:gd name="connsiteX4" fmla="*/ 943030 w 943030"/>
                <a:gd name="connsiteY4" fmla="*/ 249647 h 1711476"/>
                <a:gd name="connsiteX0" fmla="*/ 0 w 943030"/>
                <a:gd name="connsiteY0" fmla="*/ 1708593 h 1711507"/>
                <a:gd name="connsiteX1" fmla="*/ 145433 w 943030"/>
                <a:gd name="connsiteY1" fmla="*/ 1622714 h 1711507"/>
                <a:gd name="connsiteX2" fmla="*/ 352575 w 943030"/>
                <a:gd name="connsiteY2" fmla="*/ 794447 h 1711507"/>
                <a:gd name="connsiteX3" fmla="*/ 743535 w 943030"/>
                <a:gd name="connsiteY3" fmla="*/ 73 h 1711507"/>
                <a:gd name="connsiteX4" fmla="*/ 943030 w 943030"/>
                <a:gd name="connsiteY4" fmla="*/ 249680 h 1711507"/>
                <a:gd name="connsiteX0" fmla="*/ 0 w 943030"/>
                <a:gd name="connsiteY0" fmla="*/ 1731590 h 1734506"/>
                <a:gd name="connsiteX1" fmla="*/ 145433 w 943030"/>
                <a:gd name="connsiteY1" fmla="*/ 1645711 h 1734506"/>
                <a:gd name="connsiteX2" fmla="*/ 356153 w 943030"/>
                <a:gd name="connsiteY2" fmla="*/ 793446 h 1734506"/>
                <a:gd name="connsiteX3" fmla="*/ 743535 w 943030"/>
                <a:gd name="connsiteY3" fmla="*/ 23070 h 1734506"/>
                <a:gd name="connsiteX4" fmla="*/ 943030 w 943030"/>
                <a:gd name="connsiteY4" fmla="*/ 272677 h 1734506"/>
                <a:gd name="connsiteX0" fmla="*/ 0 w 943030"/>
                <a:gd name="connsiteY0" fmla="*/ 1731590 h 1734504"/>
                <a:gd name="connsiteX1" fmla="*/ 145433 w 943030"/>
                <a:gd name="connsiteY1" fmla="*/ 1645711 h 1734504"/>
                <a:gd name="connsiteX2" fmla="*/ 356153 w 943030"/>
                <a:gd name="connsiteY2" fmla="*/ 793446 h 1734504"/>
                <a:gd name="connsiteX3" fmla="*/ 743535 w 943030"/>
                <a:gd name="connsiteY3" fmla="*/ 23070 h 1734504"/>
                <a:gd name="connsiteX4" fmla="*/ 943030 w 943030"/>
                <a:gd name="connsiteY4" fmla="*/ 272677 h 1734504"/>
                <a:gd name="connsiteX0" fmla="*/ 0 w 943030"/>
                <a:gd name="connsiteY0" fmla="*/ 1725413 h 1728328"/>
                <a:gd name="connsiteX1" fmla="*/ 145433 w 943030"/>
                <a:gd name="connsiteY1" fmla="*/ 1639534 h 1728328"/>
                <a:gd name="connsiteX2" fmla="*/ 356153 w 943030"/>
                <a:gd name="connsiteY2" fmla="*/ 787269 h 1728328"/>
                <a:gd name="connsiteX3" fmla="*/ 743535 w 943030"/>
                <a:gd name="connsiteY3" fmla="*/ 16893 h 1728328"/>
                <a:gd name="connsiteX4" fmla="*/ 943030 w 943030"/>
                <a:gd name="connsiteY4" fmla="*/ 266500 h 1728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30" h="1728328">
                  <a:moveTo>
                    <a:pt x="0" y="1725413"/>
                  </a:moveTo>
                  <a:cubicBezTo>
                    <a:pt x="17084" y="1695101"/>
                    <a:pt x="86671" y="1791892"/>
                    <a:pt x="145433" y="1639534"/>
                  </a:cubicBezTo>
                  <a:cubicBezTo>
                    <a:pt x="204195" y="1487176"/>
                    <a:pt x="299396" y="973714"/>
                    <a:pt x="356153" y="787269"/>
                  </a:cubicBezTo>
                  <a:cubicBezTo>
                    <a:pt x="412910" y="600824"/>
                    <a:pt x="538406" y="145686"/>
                    <a:pt x="743535" y="16893"/>
                  </a:cubicBezTo>
                  <a:cubicBezTo>
                    <a:pt x="854285" y="-52643"/>
                    <a:pt x="881054" y="104683"/>
                    <a:pt x="943030" y="266500"/>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16" name="Freeform: Shape 115">
              <a:extLst>
                <a:ext uri="{FF2B5EF4-FFF2-40B4-BE49-F238E27FC236}">
                  <a16:creationId xmlns:a16="http://schemas.microsoft.com/office/drawing/2014/main" id="{600A22F6-CF44-B3B3-4C9A-4405FC7F4D18}"/>
                </a:ext>
              </a:extLst>
            </p:cNvPr>
            <p:cNvSpPr/>
            <p:nvPr/>
          </p:nvSpPr>
          <p:spPr>
            <a:xfrm flipH="1">
              <a:off x="2791325" y="3787984"/>
              <a:ext cx="492836" cy="54431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49712"/>
                <a:gd name="connsiteX1" fmla="*/ 177156 w 635314"/>
                <a:gd name="connsiteY1" fmla="*/ 149300 h 149712"/>
                <a:gd name="connsiteX2" fmla="*/ 428111 w 635314"/>
                <a:gd name="connsiteY2" fmla="*/ 61448 h 149712"/>
                <a:gd name="connsiteX3" fmla="*/ 635314 w 635314"/>
                <a:gd name="connsiteY3" fmla="*/ 126673 h 149712"/>
                <a:gd name="connsiteX0" fmla="*/ 0 w 635314"/>
                <a:gd name="connsiteY0" fmla="*/ 0 h 136739"/>
                <a:gd name="connsiteX1" fmla="*/ 173619 w 635314"/>
                <a:gd name="connsiteY1" fmla="*/ 136275 h 136739"/>
                <a:gd name="connsiteX2" fmla="*/ 428111 w 635314"/>
                <a:gd name="connsiteY2" fmla="*/ 61448 h 136739"/>
                <a:gd name="connsiteX3" fmla="*/ 635314 w 635314"/>
                <a:gd name="connsiteY3" fmla="*/ 126673 h 136739"/>
                <a:gd name="connsiteX0" fmla="*/ 0 w 635314"/>
                <a:gd name="connsiteY0" fmla="*/ 0 h 137493"/>
                <a:gd name="connsiteX1" fmla="*/ 173619 w 635314"/>
                <a:gd name="connsiteY1" fmla="*/ 136275 h 137493"/>
                <a:gd name="connsiteX2" fmla="*/ 428111 w 635314"/>
                <a:gd name="connsiteY2" fmla="*/ 70131 h 137493"/>
                <a:gd name="connsiteX3" fmla="*/ 635314 w 635314"/>
                <a:gd name="connsiteY3" fmla="*/ 126673 h 137493"/>
                <a:gd name="connsiteX0" fmla="*/ 0 w 635314"/>
                <a:gd name="connsiteY0" fmla="*/ 0 h 137708"/>
                <a:gd name="connsiteX1" fmla="*/ 173619 w 635314"/>
                <a:gd name="connsiteY1" fmla="*/ 136275 h 137708"/>
                <a:gd name="connsiteX2" fmla="*/ 428111 w 635314"/>
                <a:gd name="connsiteY2" fmla="*/ 70131 h 137708"/>
                <a:gd name="connsiteX3" fmla="*/ 635314 w 635314"/>
                <a:gd name="connsiteY3" fmla="*/ 126673 h 137708"/>
                <a:gd name="connsiteX0" fmla="*/ 5912 w 641226"/>
                <a:gd name="connsiteY0" fmla="*/ 0 h 126673"/>
                <a:gd name="connsiteX1" fmla="*/ 32779 w 641226"/>
                <a:gd name="connsiteY1" fmla="*/ 57682 h 126673"/>
                <a:gd name="connsiteX2" fmla="*/ 434023 w 641226"/>
                <a:gd name="connsiteY2" fmla="*/ 70131 h 126673"/>
                <a:gd name="connsiteX3" fmla="*/ 641226 w 641226"/>
                <a:gd name="connsiteY3" fmla="*/ 126673 h 126673"/>
                <a:gd name="connsiteX0" fmla="*/ 21223 w 656537"/>
                <a:gd name="connsiteY0" fmla="*/ 0 h 126673"/>
                <a:gd name="connsiteX1" fmla="*/ 48090 w 656537"/>
                <a:gd name="connsiteY1" fmla="*/ 57682 h 126673"/>
                <a:gd name="connsiteX2" fmla="*/ 656537 w 656537"/>
                <a:gd name="connsiteY2" fmla="*/ 126673 h 126673"/>
                <a:gd name="connsiteX0" fmla="*/ 1 w 635315"/>
                <a:gd name="connsiteY0" fmla="*/ 0 h 126673"/>
                <a:gd name="connsiteX1" fmla="*/ 164153 w 635315"/>
                <a:gd name="connsiteY1" fmla="*/ 53165 h 126673"/>
                <a:gd name="connsiteX2" fmla="*/ 635315 w 635315"/>
                <a:gd name="connsiteY2" fmla="*/ 126673 h 126673"/>
                <a:gd name="connsiteX0" fmla="*/ 0 w 635314"/>
                <a:gd name="connsiteY0" fmla="*/ 0 h 126673"/>
                <a:gd name="connsiteX1" fmla="*/ 164152 w 635314"/>
                <a:gd name="connsiteY1" fmla="*/ 53165 h 126673"/>
                <a:gd name="connsiteX2" fmla="*/ 635314 w 635314"/>
                <a:gd name="connsiteY2" fmla="*/ 126673 h 126673"/>
                <a:gd name="connsiteX0" fmla="*/ 0 w 635314"/>
                <a:gd name="connsiteY0" fmla="*/ 0 h 133900"/>
                <a:gd name="connsiteX1" fmla="*/ 164152 w 635314"/>
                <a:gd name="connsiteY1" fmla="*/ 60392 h 133900"/>
                <a:gd name="connsiteX2" fmla="*/ 635314 w 635314"/>
                <a:gd name="connsiteY2" fmla="*/ 133900 h 133900"/>
                <a:gd name="connsiteX0" fmla="*/ 0 w 635314"/>
                <a:gd name="connsiteY0" fmla="*/ 0 h 133900"/>
                <a:gd name="connsiteX1" fmla="*/ 164152 w 635314"/>
                <a:gd name="connsiteY1" fmla="*/ 60392 h 133900"/>
                <a:gd name="connsiteX2" fmla="*/ 635314 w 635314"/>
                <a:gd name="connsiteY2" fmla="*/ 133900 h 133900"/>
                <a:gd name="connsiteX0" fmla="*/ 0 w 635314"/>
                <a:gd name="connsiteY0" fmla="*/ 0 h 133900"/>
                <a:gd name="connsiteX1" fmla="*/ 164152 w 635314"/>
                <a:gd name="connsiteY1" fmla="*/ 60392 h 133900"/>
                <a:gd name="connsiteX2" fmla="*/ 635314 w 635314"/>
                <a:gd name="connsiteY2" fmla="*/ 133900 h 133900"/>
              </a:gdLst>
              <a:ahLst/>
              <a:cxnLst>
                <a:cxn ang="0">
                  <a:pos x="connsiteX0" y="connsiteY0"/>
                </a:cxn>
                <a:cxn ang="0">
                  <a:pos x="connsiteX1" y="connsiteY1"/>
                </a:cxn>
                <a:cxn ang="0">
                  <a:pos x="connsiteX2" y="connsiteY2"/>
                </a:cxn>
              </a:cxnLst>
              <a:rect l="l" t="t" r="r" b="b"/>
              <a:pathLst>
                <a:path w="635314" h="133900">
                  <a:moveTo>
                    <a:pt x="0" y="0"/>
                  </a:moveTo>
                  <a:cubicBezTo>
                    <a:pt x="31755" y="20335"/>
                    <a:pt x="58266" y="38075"/>
                    <a:pt x="164152" y="60392"/>
                  </a:cubicBezTo>
                  <a:cubicBezTo>
                    <a:pt x="270038" y="82709"/>
                    <a:pt x="603234" y="87006"/>
                    <a:pt x="635314" y="133900"/>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9" name="Freeform: Shape 118">
              <a:extLst>
                <a:ext uri="{FF2B5EF4-FFF2-40B4-BE49-F238E27FC236}">
                  <a16:creationId xmlns:a16="http://schemas.microsoft.com/office/drawing/2014/main" id="{ED5FF667-EB76-9195-6704-A0E424697A4D}"/>
                </a:ext>
              </a:extLst>
            </p:cNvPr>
            <p:cNvSpPr/>
            <p:nvPr/>
          </p:nvSpPr>
          <p:spPr>
            <a:xfrm flipH="1">
              <a:off x="2868782" y="3794071"/>
              <a:ext cx="628474" cy="55604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71128"/>
                <a:gd name="connsiteX1" fmla="*/ 134247 w 640847"/>
                <a:gd name="connsiteY1" fmla="*/ 96672 h 171128"/>
                <a:gd name="connsiteX2" fmla="*/ 292270 w 640847"/>
                <a:gd name="connsiteY2" fmla="*/ 171072 h 171128"/>
                <a:gd name="connsiteX3" fmla="*/ 640847 w 640847"/>
                <a:gd name="connsiteY3" fmla="*/ 114746 h 171128"/>
                <a:gd name="connsiteX0" fmla="*/ 0 w 640847"/>
                <a:gd name="connsiteY0" fmla="*/ 0 h 171078"/>
                <a:gd name="connsiteX1" fmla="*/ 99250 w 640847"/>
                <a:gd name="connsiteY1" fmla="*/ 108922 h 171078"/>
                <a:gd name="connsiteX2" fmla="*/ 292270 w 640847"/>
                <a:gd name="connsiteY2" fmla="*/ 171072 h 171078"/>
                <a:gd name="connsiteX3" fmla="*/ 640847 w 640847"/>
                <a:gd name="connsiteY3" fmla="*/ 114746 h 171078"/>
                <a:gd name="connsiteX0" fmla="*/ 0 w 640847"/>
                <a:gd name="connsiteY0" fmla="*/ 0 h 118884"/>
                <a:gd name="connsiteX1" fmla="*/ 99250 w 640847"/>
                <a:gd name="connsiteY1" fmla="*/ 108922 h 118884"/>
                <a:gd name="connsiteX2" fmla="*/ 640847 w 640847"/>
                <a:gd name="connsiteY2" fmla="*/ 114746 h 118884"/>
                <a:gd name="connsiteX0" fmla="*/ 0 w 640847"/>
                <a:gd name="connsiteY0" fmla="*/ 0 h 118884"/>
                <a:gd name="connsiteX1" fmla="*/ 99250 w 640847"/>
                <a:gd name="connsiteY1" fmla="*/ 108922 h 118884"/>
                <a:gd name="connsiteX2" fmla="*/ 640847 w 640847"/>
                <a:gd name="connsiteY2" fmla="*/ 114746 h 118884"/>
                <a:gd name="connsiteX0" fmla="*/ 1896 w 642743"/>
                <a:gd name="connsiteY0" fmla="*/ 0 h 114746"/>
                <a:gd name="connsiteX1" fmla="*/ 51637 w 642743"/>
                <a:gd name="connsiteY1" fmla="*/ 50679 h 114746"/>
                <a:gd name="connsiteX2" fmla="*/ 642743 w 642743"/>
                <a:gd name="connsiteY2" fmla="*/ 114746 h 114746"/>
                <a:gd name="connsiteX0" fmla="*/ 1896 w 642743"/>
                <a:gd name="connsiteY0" fmla="*/ 0 h 114746"/>
                <a:gd name="connsiteX1" fmla="*/ 51637 w 642743"/>
                <a:gd name="connsiteY1" fmla="*/ 50679 h 114746"/>
                <a:gd name="connsiteX2" fmla="*/ 642743 w 642743"/>
                <a:gd name="connsiteY2" fmla="*/ 114746 h 114746"/>
                <a:gd name="connsiteX0" fmla="*/ 1896 w 642743"/>
                <a:gd name="connsiteY0" fmla="*/ 0 h 114746"/>
                <a:gd name="connsiteX1" fmla="*/ 51637 w 642743"/>
                <a:gd name="connsiteY1" fmla="*/ 85230 h 114746"/>
                <a:gd name="connsiteX2" fmla="*/ 642743 w 642743"/>
                <a:gd name="connsiteY2" fmla="*/ 114746 h 114746"/>
                <a:gd name="connsiteX0" fmla="*/ 8687 w 649534"/>
                <a:gd name="connsiteY0" fmla="*/ 0 h 114746"/>
                <a:gd name="connsiteX1" fmla="*/ 58428 w 649534"/>
                <a:gd name="connsiteY1" fmla="*/ 85230 h 114746"/>
                <a:gd name="connsiteX2" fmla="*/ 649534 w 649534"/>
                <a:gd name="connsiteY2" fmla="*/ 114746 h 114746"/>
                <a:gd name="connsiteX0" fmla="*/ -1 w 640846"/>
                <a:gd name="connsiteY0" fmla="*/ 0 h 114746"/>
                <a:gd name="connsiteX1" fmla="*/ 129717 w 640846"/>
                <a:gd name="connsiteY1" fmla="*/ 52653 h 114746"/>
                <a:gd name="connsiteX2" fmla="*/ 640846 w 640846"/>
                <a:gd name="connsiteY2" fmla="*/ 114746 h 114746"/>
                <a:gd name="connsiteX0" fmla="*/ 0 w 640847"/>
                <a:gd name="connsiteY0" fmla="*/ 0 h 114746"/>
                <a:gd name="connsiteX1" fmla="*/ 129718 w 640847"/>
                <a:gd name="connsiteY1" fmla="*/ 52653 h 114746"/>
                <a:gd name="connsiteX2" fmla="*/ 640847 w 640847"/>
                <a:gd name="connsiteY2" fmla="*/ 114746 h 114746"/>
                <a:gd name="connsiteX0" fmla="*/ 0 w 640847"/>
                <a:gd name="connsiteY0" fmla="*/ 0 h 114746"/>
                <a:gd name="connsiteX1" fmla="*/ 129718 w 640847"/>
                <a:gd name="connsiteY1" fmla="*/ 52653 h 114746"/>
                <a:gd name="connsiteX2" fmla="*/ 640847 w 640847"/>
                <a:gd name="connsiteY2" fmla="*/ 114746 h 114746"/>
              </a:gdLst>
              <a:ahLst/>
              <a:cxnLst>
                <a:cxn ang="0">
                  <a:pos x="connsiteX0" y="connsiteY0"/>
                </a:cxn>
                <a:cxn ang="0">
                  <a:pos x="connsiteX1" y="connsiteY1"/>
                </a:cxn>
                <a:cxn ang="0">
                  <a:pos x="connsiteX2" y="connsiteY2"/>
                </a:cxn>
              </a:cxnLst>
              <a:rect l="l" t="t" r="r" b="b"/>
              <a:pathLst>
                <a:path w="640847" h="114746">
                  <a:moveTo>
                    <a:pt x="0" y="0"/>
                  </a:moveTo>
                  <a:cubicBezTo>
                    <a:pt x="19066" y="22144"/>
                    <a:pt x="22910" y="33529"/>
                    <a:pt x="129718" y="52653"/>
                  </a:cubicBezTo>
                  <a:cubicBezTo>
                    <a:pt x="236526" y="71777"/>
                    <a:pt x="482254" y="81572"/>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20" name="Freeform: Shape 119">
            <a:extLst>
              <a:ext uri="{FF2B5EF4-FFF2-40B4-BE49-F238E27FC236}">
                <a16:creationId xmlns:a16="http://schemas.microsoft.com/office/drawing/2014/main" id="{9754188A-A797-1928-278A-01DAAEB93E05}"/>
              </a:ext>
            </a:extLst>
          </p:cNvPr>
          <p:cNvSpPr/>
          <p:nvPr/>
        </p:nvSpPr>
        <p:spPr>
          <a:xfrm>
            <a:off x="4324447" y="2020042"/>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 name="Group 3">
            <a:extLst>
              <a:ext uri="{FF2B5EF4-FFF2-40B4-BE49-F238E27FC236}">
                <a16:creationId xmlns:a16="http://schemas.microsoft.com/office/drawing/2014/main" id="{55C8229D-E19A-20E8-29DD-B4B1E78F3391}"/>
              </a:ext>
            </a:extLst>
          </p:cNvPr>
          <p:cNvGrpSpPr/>
          <p:nvPr/>
        </p:nvGrpSpPr>
        <p:grpSpPr>
          <a:xfrm>
            <a:off x="5129310" y="3479882"/>
            <a:ext cx="239814" cy="404255"/>
            <a:chOff x="5541091" y="5149144"/>
            <a:chExt cx="239814" cy="404255"/>
          </a:xfrm>
        </p:grpSpPr>
        <p:sp>
          <p:nvSpPr>
            <p:cNvPr id="7" name="Oval 6">
              <a:extLst>
                <a:ext uri="{FF2B5EF4-FFF2-40B4-BE49-F238E27FC236}">
                  <a16:creationId xmlns:a16="http://schemas.microsoft.com/office/drawing/2014/main" id="{50D64A1B-EAED-7087-E0D7-AED166D921C0}"/>
                </a:ext>
              </a:extLst>
            </p:cNvPr>
            <p:cNvSpPr/>
            <p:nvPr/>
          </p:nvSpPr>
          <p:spPr>
            <a:xfrm>
              <a:off x="5541091" y="5149144"/>
              <a:ext cx="239814" cy="40425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25">
              <a:extLst>
                <a:ext uri="{FF2B5EF4-FFF2-40B4-BE49-F238E27FC236}">
                  <a16:creationId xmlns:a16="http://schemas.microsoft.com/office/drawing/2014/main" id="{955F0E5D-448D-A33C-F54C-773F4147278B}"/>
                </a:ext>
              </a:extLst>
            </p:cNvPr>
            <p:cNvSpPr/>
            <p:nvPr/>
          </p:nvSpPr>
          <p:spPr>
            <a:xfrm>
              <a:off x="5647734" y="520835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Oval 26">
              <a:extLst>
                <a:ext uri="{FF2B5EF4-FFF2-40B4-BE49-F238E27FC236}">
                  <a16:creationId xmlns:a16="http://schemas.microsoft.com/office/drawing/2014/main" id="{A69CF77E-8EC7-BD3E-2D43-92BD43C72468}"/>
                </a:ext>
              </a:extLst>
            </p:cNvPr>
            <p:cNvSpPr/>
            <p:nvPr/>
          </p:nvSpPr>
          <p:spPr>
            <a:xfrm>
              <a:off x="5651406" y="546455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15DB0785-986F-637C-FF62-2E846B791519}"/>
                </a:ext>
              </a:extLst>
            </p:cNvPr>
            <p:cNvSpPr/>
            <p:nvPr/>
          </p:nvSpPr>
          <p:spPr>
            <a:xfrm>
              <a:off x="5600141" y="5229340"/>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1DBB3F33-0EEF-8303-99DB-DC90C42794EB}"/>
                </a:ext>
              </a:extLst>
            </p:cNvPr>
            <p:cNvSpPr/>
            <p:nvPr/>
          </p:nvSpPr>
          <p:spPr>
            <a:xfrm flipH="1">
              <a:off x="5675916" y="5231593"/>
              <a:ext cx="51511" cy="238699"/>
            </a:xfrm>
            <a:custGeom>
              <a:avLst/>
              <a:gdLst>
                <a:gd name="connsiteX0" fmla="*/ 47791 w 47791"/>
                <a:gd name="connsiteY0" fmla="*/ 0 h 238699"/>
                <a:gd name="connsiteX1" fmla="*/ 51 w 47791"/>
                <a:gd name="connsiteY1" fmla="*/ 128530 h 238699"/>
                <a:gd name="connsiteX2" fmla="*/ 40446 w 47791"/>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456 w 51456"/>
                <a:gd name="connsiteY0" fmla="*/ 0 h 238699"/>
                <a:gd name="connsiteX1" fmla="*/ 44 w 51456"/>
                <a:gd name="connsiteY1" fmla="*/ 113840 h 238699"/>
                <a:gd name="connsiteX2" fmla="*/ 44111 w 51456"/>
                <a:gd name="connsiteY2" fmla="*/ 238699 h 238699"/>
                <a:gd name="connsiteX0" fmla="*/ 51511 w 51511"/>
                <a:gd name="connsiteY0" fmla="*/ 0 h 238699"/>
                <a:gd name="connsiteX1" fmla="*/ 99 w 51511"/>
                <a:gd name="connsiteY1" fmla="*/ 113840 h 238699"/>
                <a:gd name="connsiteX2" fmla="*/ 44166 w 51511"/>
                <a:gd name="connsiteY2" fmla="*/ 238699 h 238699"/>
                <a:gd name="connsiteX0" fmla="*/ 51511 w 51511"/>
                <a:gd name="connsiteY0" fmla="*/ 0 h 238699"/>
                <a:gd name="connsiteX1" fmla="*/ 99 w 51511"/>
                <a:gd name="connsiteY1" fmla="*/ 113840 h 238699"/>
                <a:gd name="connsiteX2" fmla="*/ 44166 w 51511"/>
                <a:gd name="connsiteY2" fmla="*/ 238699 h 238699"/>
              </a:gdLst>
              <a:ahLst/>
              <a:cxnLst>
                <a:cxn ang="0">
                  <a:pos x="connsiteX0" y="connsiteY0"/>
                </a:cxn>
                <a:cxn ang="0">
                  <a:pos x="connsiteX1" y="connsiteY1"/>
                </a:cxn>
                <a:cxn ang="0">
                  <a:pos x="connsiteX2" y="connsiteY2"/>
                </a:cxn>
              </a:cxnLst>
              <a:rect l="l" t="t" r="r" b="b"/>
              <a:pathLst>
                <a:path w="51511" h="238699">
                  <a:moveTo>
                    <a:pt x="51511" y="0"/>
                  </a:moveTo>
                  <a:cubicBezTo>
                    <a:pt x="20909" y="40701"/>
                    <a:pt x="1323" y="74057"/>
                    <a:pt x="99" y="113840"/>
                  </a:cubicBezTo>
                  <a:cubicBezTo>
                    <a:pt x="-1125" y="153623"/>
                    <a:pt x="8667" y="181472"/>
                    <a:pt x="44166" y="238699"/>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21" name="Group 20">
            <a:extLst>
              <a:ext uri="{FF2B5EF4-FFF2-40B4-BE49-F238E27FC236}">
                <a16:creationId xmlns:a16="http://schemas.microsoft.com/office/drawing/2014/main" id="{9CCD5781-0544-3475-68E0-F39A8FF9C5F5}"/>
              </a:ext>
            </a:extLst>
          </p:cNvPr>
          <p:cNvGrpSpPr/>
          <p:nvPr/>
        </p:nvGrpSpPr>
        <p:grpSpPr>
          <a:xfrm>
            <a:off x="4707166" y="2062306"/>
            <a:ext cx="350874" cy="360389"/>
            <a:chOff x="8339913" y="3582851"/>
            <a:chExt cx="350874" cy="360389"/>
          </a:xfrm>
        </p:grpSpPr>
        <p:sp>
          <p:nvSpPr>
            <p:cNvPr id="22" name="Oval 21">
              <a:extLst>
                <a:ext uri="{FF2B5EF4-FFF2-40B4-BE49-F238E27FC236}">
                  <a16:creationId xmlns:a16="http://schemas.microsoft.com/office/drawing/2014/main" id="{EA57F093-2EA0-0CF3-4DB8-20FC2B61FDF4}"/>
                </a:ext>
              </a:extLst>
            </p:cNvPr>
            <p:cNvSpPr/>
            <p:nvPr/>
          </p:nvSpPr>
          <p:spPr>
            <a:xfrm>
              <a:off x="8339913" y="3582851"/>
              <a:ext cx="350874" cy="360389"/>
            </a:xfrm>
            <a:prstGeom prst="ellipse">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3" name="Oval 22">
              <a:extLst>
                <a:ext uri="{FF2B5EF4-FFF2-40B4-BE49-F238E27FC236}">
                  <a16:creationId xmlns:a16="http://schemas.microsoft.com/office/drawing/2014/main" id="{DF0C63C7-5EC9-C218-93A3-F059DDC8EF8F}"/>
                </a:ext>
              </a:extLst>
            </p:cNvPr>
            <p:cNvSpPr/>
            <p:nvPr/>
          </p:nvSpPr>
          <p:spPr>
            <a:xfrm>
              <a:off x="8400155" y="3836283"/>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Oval 24">
              <a:extLst>
                <a:ext uri="{FF2B5EF4-FFF2-40B4-BE49-F238E27FC236}">
                  <a16:creationId xmlns:a16="http://schemas.microsoft.com/office/drawing/2014/main" id="{6B748237-2F51-DE90-AD17-D33D83CFB3FC}"/>
                </a:ext>
              </a:extLst>
            </p:cNvPr>
            <p:cNvSpPr/>
            <p:nvPr/>
          </p:nvSpPr>
          <p:spPr>
            <a:xfrm>
              <a:off x="8497062" y="3616213"/>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 name="Oval 29">
              <a:extLst>
                <a:ext uri="{FF2B5EF4-FFF2-40B4-BE49-F238E27FC236}">
                  <a16:creationId xmlns:a16="http://schemas.microsoft.com/office/drawing/2014/main" id="{7679F609-0789-40BF-D2D9-323674E34901}"/>
                </a:ext>
              </a:extLst>
            </p:cNvPr>
            <p:cNvSpPr/>
            <p:nvPr/>
          </p:nvSpPr>
          <p:spPr>
            <a:xfrm>
              <a:off x="8610075" y="3827560"/>
              <a:ext cx="36576" cy="3657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 name="Straight Arrow Connector 30">
              <a:extLst>
                <a:ext uri="{FF2B5EF4-FFF2-40B4-BE49-F238E27FC236}">
                  <a16:creationId xmlns:a16="http://schemas.microsoft.com/office/drawing/2014/main" id="{A3AE9F1B-16A3-04F2-2773-6B24040CA612}"/>
                </a:ext>
              </a:extLst>
            </p:cNvPr>
            <p:cNvCxnSpPr>
              <a:cxnSpLocks/>
              <a:stCxn id="25" idx="5"/>
              <a:endCxn id="30" idx="0"/>
            </p:cNvCxnSpPr>
            <p:nvPr/>
          </p:nvCxnSpPr>
          <p:spPr>
            <a:xfrm>
              <a:off x="8528282" y="3647433"/>
              <a:ext cx="100081" cy="180127"/>
            </a:xfrm>
            <a:prstGeom prst="straightConnector1">
              <a:avLst/>
            </a:prstGeom>
            <a:ln w="9525">
              <a:solidFill>
                <a:srgbClr val="00B0F0"/>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 name="Straight Arrow Connector 33">
              <a:extLst>
                <a:ext uri="{FF2B5EF4-FFF2-40B4-BE49-F238E27FC236}">
                  <a16:creationId xmlns:a16="http://schemas.microsoft.com/office/drawing/2014/main" id="{2256B159-CBEA-7455-ABC8-967B7C2B2EF3}"/>
                </a:ext>
              </a:extLst>
            </p:cNvPr>
            <p:cNvCxnSpPr>
              <a:cxnSpLocks/>
              <a:stCxn id="25" idx="3"/>
            </p:cNvCxnSpPr>
            <p:nvPr/>
          </p:nvCxnSpPr>
          <p:spPr>
            <a:xfrm flipH="1">
              <a:off x="8415269" y="3647433"/>
              <a:ext cx="87149" cy="188850"/>
            </a:xfrm>
            <a:prstGeom prst="straightConnector1">
              <a:avLst/>
            </a:prstGeom>
            <a:ln w="9525">
              <a:solidFill>
                <a:srgbClr val="00B0F0"/>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5" name="TextBox 34">
            <a:extLst>
              <a:ext uri="{FF2B5EF4-FFF2-40B4-BE49-F238E27FC236}">
                <a16:creationId xmlns:a16="http://schemas.microsoft.com/office/drawing/2014/main" id="{DE7927E1-BD85-ED6B-4A44-E63F2BB22709}"/>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36" name="TextBox 35">
            <a:extLst>
              <a:ext uri="{FF2B5EF4-FFF2-40B4-BE49-F238E27FC236}">
                <a16:creationId xmlns:a16="http://schemas.microsoft.com/office/drawing/2014/main" id="{32620F5A-2606-5907-0161-38DA7923552E}"/>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37" name="TextBox 36">
            <a:extLst>
              <a:ext uri="{FF2B5EF4-FFF2-40B4-BE49-F238E27FC236}">
                <a16:creationId xmlns:a16="http://schemas.microsoft.com/office/drawing/2014/main" id="{325B58F2-C2C0-9A4B-66DA-C1C89053B8EB}"/>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38" name="Straight Arrow Connector 37">
            <a:extLst>
              <a:ext uri="{FF2B5EF4-FFF2-40B4-BE49-F238E27FC236}">
                <a16:creationId xmlns:a16="http://schemas.microsoft.com/office/drawing/2014/main" id="{EBEDA0C7-20DC-E39B-5C09-9BD316826DE1}"/>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F4DFF17D-3FEF-11D2-5CA1-CCFA6EBA9385}"/>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0" name="Straight Arrow Connector 39">
            <a:extLst>
              <a:ext uri="{FF2B5EF4-FFF2-40B4-BE49-F238E27FC236}">
                <a16:creationId xmlns:a16="http://schemas.microsoft.com/office/drawing/2014/main" id="{A2DD28F4-76C2-0591-E569-C291752AB267}"/>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9" name="Title 1">
                <a:extLst>
                  <a:ext uri="{FF2B5EF4-FFF2-40B4-BE49-F238E27FC236}">
                    <a16:creationId xmlns:a16="http://schemas.microsoft.com/office/drawing/2014/main" id="{8E7A4C3B-1F60-5219-94B3-7B2C56DE951B}"/>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9" name="Title 1">
                <a:extLst>
                  <a:ext uri="{FF2B5EF4-FFF2-40B4-BE49-F238E27FC236}">
                    <a16:creationId xmlns:a16="http://schemas.microsoft.com/office/drawing/2014/main" id="{8E7A4C3B-1F60-5219-94B3-7B2C56DE951B}"/>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B7B55985-0053-67B7-BD8B-3134125756FC}"/>
              </a:ext>
            </a:extLst>
          </p:cNvPr>
          <p:cNvSpPr>
            <a:spLocks noGrp="1"/>
          </p:cNvSpPr>
          <p:nvPr>
            <p:ph type="sldNum" sz="quarter" idx="12"/>
          </p:nvPr>
        </p:nvSpPr>
        <p:spPr/>
        <p:txBody>
          <a:bodyPr/>
          <a:lstStyle/>
          <a:p>
            <a:fld id="{F554FE33-57BC-AC46-850E-1C1298FC3260}" type="slidenum">
              <a:rPr lang="en-US" smtClean="0"/>
              <a:t>49</a:t>
            </a:fld>
            <a:endParaRPr lang="en-US"/>
          </a:p>
        </p:txBody>
      </p:sp>
    </p:spTree>
    <p:extLst>
      <p:ext uri="{BB962C8B-B14F-4D97-AF65-F5344CB8AC3E}">
        <p14:creationId xmlns:p14="http://schemas.microsoft.com/office/powerpoint/2010/main" val="3426127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1"/>
                                        </p:tgtEl>
                                      </p:cBhvr>
                                    </p:animEffect>
                                    <p:set>
                                      <p:cBhvr>
                                        <p:cTn id="7"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9CAEEB-90FF-74DB-9693-97DD4F8CBE2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4B87B61-5208-495F-151B-5FDF19546EDC}"/>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Motivation</a:t>
            </a:r>
          </a:p>
        </p:txBody>
      </p:sp>
      <p:sp>
        <p:nvSpPr>
          <p:cNvPr id="6" name="TextBox 5">
            <a:extLst>
              <a:ext uri="{FF2B5EF4-FFF2-40B4-BE49-F238E27FC236}">
                <a16:creationId xmlns:a16="http://schemas.microsoft.com/office/drawing/2014/main" id="{588CB0E2-9D90-448F-9B61-B520B2556EC9}"/>
              </a:ext>
            </a:extLst>
          </p:cNvPr>
          <p:cNvSpPr txBox="1"/>
          <p:nvPr/>
        </p:nvSpPr>
        <p:spPr>
          <a:xfrm>
            <a:off x="838200" y="1534886"/>
            <a:ext cx="3999813" cy="461665"/>
          </a:xfrm>
          <a:prstGeom prst="rect">
            <a:avLst/>
          </a:prstGeom>
          <a:noFill/>
        </p:spPr>
        <p:txBody>
          <a:bodyPr wrap="none" rtlCol="0">
            <a:spAutoFit/>
          </a:bodyPr>
          <a:lstStyle/>
          <a:p>
            <a:r>
              <a:rPr lang="en-US" sz="2400" b="1" dirty="0">
                <a:solidFill>
                  <a:srgbClr val="C55A11"/>
                </a:solidFill>
                <a:latin typeface="Arial" panose="020B0604020202020204" pitchFamily="34" charset="0"/>
                <a:cs typeface="Arial" panose="020B0604020202020204" pitchFamily="34" charset="0"/>
              </a:rPr>
              <a:t>Binary Decision Diagrams</a:t>
            </a:r>
          </a:p>
        </p:txBody>
      </p:sp>
      <p:sp>
        <p:nvSpPr>
          <p:cNvPr id="3" name="Slide Number Placeholder 2">
            <a:extLst>
              <a:ext uri="{FF2B5EF4-FFF2-40B4-BE49-F238E27FC236}">
                <a16:creationId xmlns:a16="http://schemas.microsoft.com/office/drawing/2014/main" id="{D2E3D301-7367-6AC2-1BFC-32D69D0054D6}"/>
              </a:ext>
            </a:extLst>
          </p:cNvPr>
          <p:cNvSpPr>
            <a:spLocks noGrp="1"/>
          </p:cNvSpPr>
          <p:nvPr>
            <p:ph type="sldNum" sz="quarter" idx="12"/>
          </p:nvPr>
        </p:nvSpPr>
        <p:spPr/>
        <p:txBody>
          <a:bodyPr/>
          <a:lstStyle/>
          <a:p>
            <a:fld id="{F554FE33-57BC-AC46-850E-1C1298FC3260}" type="slidenum">
              <a:rPr lang="en-US" smtClean="0"/>
              <a:t>5</a:t>
            </a:fld>
            <a:endParaRPr lang="en-US"/>
          </a:p>
        </p:txBody>
      </p:sp>
      <mc:AlternateContent xmlns:mc="http://schemas.openxmlformats.org/markup-compatibility/2006" xmlns:a14="http://schemas.microsoft.com/office/drawing/2010/main">
        <mc:Choice Requires="a14">
          <p:sp>
            <p:nvSpPr>
              <p:cNvPr id="4" name="Speech Bubble: Rectangle with Corners Rounded 4">
                <a:extLst>
                  <a:ext uri="{FF2B5EF4-FFF2-40B4-BE49-F238E27FC236}">
                    <a16:creationId xmlns:a16="http://schemas.microsoft.com/office/drawing/2014/main" id="{5FDBCCC1-DC08-8DE1-8F3A-73B89A6495F1}"/>
                  </a:ext>
                </a:extLst>
              </p:cNvPr>
              <p:cNvSpPr/>
              <p:nvPr/>
            </p:nvSpPr>
            <p:spPr bwMode="auto">
              <a:xfrm>
                <a:off x="6511614" y="673443"/>
                <a:ext cx="4743275" cy="1884297"/>
              </a:xfrm>
              <a:prstGeom prst="wedgeRoundRectCallout">
                <a:avLst>
                  <a:gd name="adj1" fmla="val -83482"/>
                  <a:gd name="adj2" fmla="val 6287"/>
                  <a:gd name="adj3" fmla="val 16667"/>
                </a:avLst>
              </a:prstGeom>
              <a:solidFill>
                <a:schemeClr val="bg1"/>
              </a:solidFill>
              <a:ln w="3175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r>
                  <a:rPr lang="en-US" dirty="0">
                    <a:latin typeface="Arial" panose="020B0604020202020204" pitchFamily="34" charset="0"/>
                    <a:cs typeface="Arial" panose="020B0604020202020204" pitchFamily="34" charset="0"/>
                  </a:rPr>
                  <a:t>In the best case, a data structure of size </a:t>
                </a:r>
                <a14:m>
                  <m:oMath xmlns:m="http://schemas.openxmlformats.org/officeDocument/2006/math">
                    <m:r>
                      <a:rPr lang="en-US" i="1">
                        <a:solidFill>
                          <a:srgbClr val="C55A11"/>
                        </a:solidFill>
                        <a:latin typeface="Cambria Math" panose="02040503050406030204" pitchFamily="18" charset="0"/>
                      </a:rPr>
                      <m:t>𝑂</m:t>
                    </m:r>
                    <m:d>
                      <m:dPr>
                        <m:ctrlPr>
                          <a:rPr lang="en-US" i="1">
                            <a:solidFill>
                              <a:srgbClr val="C55A11"/>
                            </a:solidFill>
                            <a:latin typeface="Cambria Math" panose="02040503050406030204" pitchFamily="18" charset="0"/>
                          </a:rPr>
                        </m:ctrlPr>
                      </m:dPr>
                      <m:e>
                        <m:r>
                          <a:rPr lang="en-US" i="1">
                            <a:solidFill>
                              <a:srgbClr val="C55A11"/>
                            </a:solidFill>
                            <a:latin typeface="Cambria Math" panose="02040503050406030204" pitchFamily="18" charset="0"/>
                          </a:rPr>
                          <m:t>𝑛</m:t>
                        </m:r>
                      </m:e>
                    </m:d>
                  </m:oMath>
                </a14:m>
                <a:r>
                  <a:rPr lang="en-US" dirty="0">
                    <a:latin typeface="Arial" panose="020B0604020202020204" pitchFamily="34" charset="0"/>
                    <a:cs typeface="Arial" panose="020B0604020202020204" pitchFamily="34" charset="0"/>
                  </a:rPr>
                  <a:t> represents</a:t>
                </a:r>
              </a:p>
              <a:p>
                <a:pPr marL="285750" indent="-285750" eaLnBrk="0" fontAlgn="base" hangingPunct="0">
                  <a:spcBef>
                    <a:spcPct val="0"/>
                  </a:spcBef>
                  <a:spcAft>
                    <a:spcPct val="0"/>
                  </a:spcAft>
                  <a:buFont typeface="Arial" panose="020B0604020202020204" pitchFamily="34" charset="0"/>
                  <a:buChar char="•"/>
                </a:pPr>
                <a:r>
                  <a:rPr lang="en-US" dirty="0">
                    <a:latin typeface="Arial" panose="020B0604020202020204" pitchFamily="34" charset="0"/>
                    <a:cs typeface="Arial" panose="020B0604020202020204" pitchFamily="34" charset="0"/>
                  </a:rPr>
                  <a:t>a subset of a set with </a:t>
                </a:r>
                <a14:m>
                  <m:oMath xmlns:m="http://schemas.openxmlformats.org/officeDocument/2006/math">
                    <m:sSup>
                      <m:sSupPr>
                        <m:ctrlPr>
                          <a:rPr lang="en-US" i="1">
                            <a:solidFill>
                              <a:srgbClr val="C55A11"/>
                            </a:solidFill>
                            <a:latin typeface="Cambria Math" panose="02040503050406030204" pitchFamily="18" charset="0"/>
                          </a:rPr>
                        </m:ctrlPr>
                      </m:sSupPr>
                      <m:e>
                        <m:r>
                          <a:rPr lang="en-US" i="1">
                            <a:solidFill>
                              <a:srgbClr val="C55A11"/>
                            </a:solidFill>
                            <a:latin typeface="Cambria Math" panose="02040503050406030204" pitchFamily="18" charset="0"/>
                          </a:rPr>
                          <m:t>2</m:t>
                        </m:r>
                      </m:e>
                      <m:sup>
                        <m:r>
                          <a:rPr lang="en-US" b="0" i="1" smtClean="0">
                            <a:solidFill>
                              <a:srgbClr val="C55A11"/>
                            </a:solidFill>
                            <a:latin typeface="Cambria Math" panose="02040503050406030204" pitchFamily="18" charset="0"/>
                          </a:rPr>
                          <m:t>𝑛</m:t>
                        </m:r>
                      </m:sup>
                    </m:sSup>
                  </m:oMath>
                </a14:m>
                <a:r>
                  <a:rPr lang="en-US" dirty="0">
                    <a:latin typeface="Arial" panose="020B0604020202020204" pitchFamily="34" charset="0"/>
                    <a:cs typeface="Arial" panose="020B0604020202020204" pitchFamily="34" charset="0"/>
                  </a:rPr>
                  <a:t> elements</a:t>
                </a:r>
              </a:p>
              <a:p>
                <a:pPr marL="285750" indent="-285750" eaLnBrk="0" fontAlgn="base" hangingPunct="0">
                  <a:spcBef>
                    <a:spcPct val="0"/>
                  </a:spcBef>
                  <a:spcAft>
                    <a:spcPct val="0"/>
                  </a:spcAft>
                  <a:buFont typeface="Arial" panose="020B0604020202020204" pitchFamily="34" charset="0"/>
                  <a:buChar char="•"/>
                </a:pPr>
                <a:r>
                  <a:rPr lang="en-US" dirty="0">
                    <a:latin typeface="Arial" panose="020B0604020202020204" pitchFamily="34" charset="0"/>
                    <a:cs typeface="Arial" panose="020B0604020202020204" pitchFamily="34" charset="0"/>
                  </a:rPr>
                  <a:t>a vector of size </a:t>
                </a:r>
                <a14:m>
                  <m:oMath xmlns:m="http://schemas.openxmlformats.org/officeDocument/2006/math">
                    <m:sSup>
                      <m:sSupPr>
                        <m:ctrlPr>
                          <a:rPr lang="en-US" i="1">
                            <a:latin typeface="Cambria Math" panose="02040503050406030204" pitchFamily="18" charset="0"/>
                          </a:rPr>
                        </m:ctrlPr>
                      </m:sSupPr>
                      <m:e>
                        <m:r>
                          <a:rPr lang="en-US" i="1">
                            <a:latin typeface="Cambria Math" panose="02040503050406030204" pitchFamily="18" charset="0"/>
                          </a:rPr>
                          <m:t>2</m:t>
                        </m:r>
                      </m:e>
                      <m:sup>
                        <m:r>
                          <a:rPr lang="en-US" b="0" i="1" smtClean="0">
                            <a:latin typeface="Cambria Math" panose="02040503050406030204" pitchFamily="18" charset="0"/>
                          </a:rPr>
                          <m:t>𝑛</m:t>
                        </m:r>
                      </m:sup>
                    </m:sSup>
                  </m:oMath>
                </a14:m>
                <a:endParaRPr lang="en-US" dirty="0">
                  <a:latin typeface="Arial" panose="020B0604020202020204" pitchFamily="34" charset="0"/>
                  <a:cs typeface="Arial" panose="020B0604020202020204" pitchFamily="34" charset="0"/>
                </a:endParaRPr>
              </a:p>
              <a:p>
                <a:pPr marL="285750" indent="-285750" eaLnBrk="0" fontAlgn="base" hangingPunct="0">
                  <a:spcBef>
                    <a:spcPct val="0"/>
                  </a:spcBef>
                  <a:spcAft>
                    <a:spcPct val="0"/>
                  </a:spcAft>
                  <a:buFont typeface="Arial" panose="020B0604020202020204" pitchFamily="34" charset="0"/>
                  <a:buChar char="•"/>
                </a:pPr>
                <a:r>
                  <a:rPr lang="en-US" dirty="0">
                    <a:latin typeface="Arial" panose="020B0604020202020204" pitchFamily="34" charset="0"/>
                    <a:cs typeface="Arial" panose="020B0604020202020204" pitchFamily="34" charset="0"/>
                  </a:rPr>
                  <a:t>a matrix of size </a:t>
                </a:r>
                <a14:m>
                  <m:oMath xmlns:m="http://schemas.openxmlformats.org/officeDocument/2006/math">
                    <m:sSup>
                      <m:sSupPr>
                        <m:ctrlPr>
                          <a:rPr lang="en-US" i="1">
                            <a:latin typeface="Cambria Math" panose="02040503050406030204" pitchFamily="18" charset="0"/>
                          </a:rPr>
                        </m:ctrlPr>
                      </m:sSupPr>
                      <m:e>
                        <m:r>
                          <a:rPr lang="en-US" i="1">
                            <a:latin typeface="Cambria Math" panose="02040503050406030204" pitchFamily="18" charset="0"/>
                          </a:rPr>
                          <m:t>2</m:t>
                        </m:r>
                      </m:e>
                      <m:sup>
                        <m:r>
                          <a:rPr lang="en-US" b="0" i="1" smtClean="0">
                            <a:latin typeface="Cambria Math" panose="02040503050406030204" pitchFamily="18" charset="0"/>
                          </a:rPr>
                          <m:t>𝑛</m:t>
                        </m:r>
                        <m:r>
                          <a:rPr lang="en-US" b="0" i="1" smtClean="0">
                            <a:latin typeface="Cambria Math" panose="02040503050406030204" pitchFamily="18" charset="0"/>
                          </a:rPr>
                          <m:t>−1</m:t>
                        </m:r>
                      </m:sup>
                    </m:sSup>
                    <m:r>
                      <a:rPr lang="en-US" i="1">
                        <a:latin typeface="Cambria Math" panose="02040503050406030204" pitchFamily="18" charset="0"/>
                      </a:rPr>
                      <m:t>×</m:t>
                    </m:r>
                    <m:sSup>
                      <m:sSupPr>
                        <m:ctrlPr>
                          <a:rPr lang="en-US" i="1">
                            <a:latin typeface="Cambria Math" panose="02040503050406030204" pitchFamily="18" charset="0"/>
                          </a:rPr>
                        </m:ctrlPr>
                      </m:sSupPr>
                      <m:e>
                        <m:r>
                          <a:rPr lang="en-US" i="1">
                            <a:latin typeface="Cambria Math" panose="02040503050406030204" pitchFamily="18" charset="0"/>
                          </a:rPr>
                          <m:t>2</m:t>
                        </m:r>
                      </m:e>
                      <m:sup>
                        <m:r>
                          <a:rPr lang="en-US" b="0" i="1" smtClean="0">
                            <a:latin typeface="Cambria Math" panose="02040503050406030204" pitchFamily="18" charset="0"/>
                          </a:rPr>
                          <m:t>𝑛</m:t>
                        </m:r>
                        <m:r>
                          <a:rPr lang="en-US" b="0" i="1" smtClean="0">
                            <a:latin typeface="Cambria Math" panose="02040503050406030204" pitchFamily="18" charset="0"/>
                          </a:rPr>
                          <m:t>−1</m:t>
                        </m:r>
                      </m:sup>
                    </m:sSup>
                  </m:oMath>
                </a14:m>
                <a:endParaRPr lang="en-US" dirty="0">
                  <a:latin typeface="Arial" panose="020B0604020202020204" pitchFamily="34" charset="0"/>
                  <a:cs typeface="Arial" panose="020B0604020202020204" pitchFamily="34" charset="0"/>
                </a:endParaRPr>
              </a:p>
              <a:p>
                <a:pPr eaLnBrk="0" fontAlgn="base" hangingPunct="0">
                  <a:spcBef>
                    <a:spcPct val="0"/>
                  </a:spcBef>
                  <a:spcAft>
                    <a:spcPct val="0"/>
                  </a:spcAft>
                </a:pPr>
                <a:r>
                  <a:rPr lang="en-US" dirty="0">
                    <a:solidFill>
                      <a:srgbClr val="C55A11"/>
                    </a:solidFill>
                    <a:latin typeface="Arial" panose="020B0604020202020204" pitchFamily="34" charset="0"/>
                    <a:cs typeface="Arial" panose="020B0604020202020204" pitchFamily="34" charset="0"/>
                  </a:rPr>
                  <a:t>Exponential compression</a:t>
                </a:r>
                <a:endParaRPr lang="en-US" dirty="0">
                  <a:latin typeface="Arial" panose="020B0604020202020204" pitchFamily="34" charset="0"/>
                  <a:cs typeface="Arial" panose="020B0604020202020204" pitchFamily="34" charset="0"/>
                </a:endParaRPr>
              </a:p>
            </p:txBody>
          </p:sp>
        </mc:Choice>
        <mc:Fallback xmlns="">
          <p:sp>
            <p:nvSpPr>
              <p:cNvPr id="4" name="Speech Bubble: Rectangle with Corners Rounded 4">
                <a:extLst>
                  <a:ext uri="{FF2B5EF4-FFF2-40B4-BE49-F238E27FC236}">
                    <a16:creationId xmlns:a16="http://schemas.microsoft.com/office/drawing/2014/main" id="{5FDBCCC1-DC08-8DE1-8F3A-73B89A6495F1}"/>
                  </a:ext>
                </a:extLst>
              </p:cNvPr>
              <p:cNvSpPr>
                <a:spLocks noRot="1" noChangeAspect="1" noMove="1" noResize="1" noEditPoints="1" noAdjustHandles="1" noChangeArrowheads="1" noChangeShapeType="1" noTextEdit="1"/>
              </p:cNvSpPr>
              <p:nvPr/>
            </p:nvSpPr>
            <p:spPr bwMode="auto">
              <a:xfrm>
                <a:off x="6511614" y="673443"/>
                <a:ext cx="4743275" cy="1884297"/>
              </a:xfrm>
              <a:prstGeom prst="wedgeRoundRectCallout">
                <a:avLst>
                  <a:gd name="adj1" fmla="val -83482"/>
                  <a:gd name="adj2" fmla="val 6287"/>
                  <a:gd name="adj3" fmla="val 16667"/>
                </a:avLst>
              </a:prstGeom>
              <a:blipFill>
                <a:blip r:embed="rId3"/>
                <a:stretch>
                  <a:fillRect/>
                </a:stretch>
              </a:blipFill>
              <a:ln w="31750" cap="flat" cmpd="sng" algn="ctr">
                <a:solidFill>
                  <a:srgbClr val="C55A11"/>
                </a:solidFill>
                <a:prstDash val="solid"/>
                <a:round/>
                <a:headEnd type="none" w="med" len="med"/>
                <a:tailEnd type="none" w="med" len="med"/>
              </a:ln>
              <a:effectLst/>
            </p:spPr>
            <p:txBody>
              <a:bodyPr/>
              <a:lstStyle/>
              <a:p>
                <a:r>
                  <a:rPr lang="en-US">
                    <a:noFill/>
                  </a:rPr>
                  <a:t> </a:t>
                </a:r>
              </a:p>
            </p:txBody>
          </p:sp>
        </mc:Fallback>
      </mc:AlternateContent>
      <p:sp>
        <p:nvSpPr>
          <p:cNvPr id="5" name="TextBox 4">
            <a:extLst>
              <a:ext uri="{FF2B5EF4-FFF2-40B4-BE49-F238E27FC236}">
                <a16:creationId xmlns:a16="http://schemas.microsoft.com/office/drawing/2014/main" id="{06F1165D-A60D-3B83-B2A8-5E09BE0D9AFE}"/>
              </a:ext>
            </a:extLst>
          </p:cNvPr>
          <p:cNvSpPr txBox="1"/>
          <p:nvPr/>
        </p:nvSpPr>
        <p:spPr>
          <a:xfrm>
            <a:off x="4445548" y="3608074"/>
            <a:ext cx="3300905" cy="523220"/>
          </a:xfrm>
          <a:prstGeom prst="rect">
            <a:avLst/>
          </a:prstGeom>
          <a:noFill/>
        </p:spPr>
        <p:txBody>
          <a:bodyPr wrap="none" rtlCol="0">
            <a:spAutoFit/>
          </a:bodyPr>
          <a:lstStyle/>
          <a:p>
            <a:pPr algn="ctr"/>
            <a:r>
              <a:rPr lang="en-US" sz="2800" b="1" dirty="0">
                <a:latin typeface="Arial" panose="020B0604020202020204" pitchFamily="34" charset="0"/>
                <a:cs typeface="Arial" panose="020B0604020202020204" pitchFamily="34" charset="0"/>
              </a:rPr>
              <a:t>Can we do better?</a:t>
            </a:r>
          </a:p>
        </p:txBody>
      </p:sp>
    </p:spTree>
    <p:extLst>
      <p:ext uri="{BB962C8B-B14F-4D97-AF65-F5344CB8AC3E}">
        <p14:creationId xmlns:p14="http://schemas.microsoft.com/office/powerpoint/2010/main" val="1053336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6C85E5C-81AD-4423-B691-E3DDC4FE1292}"/>
              </a:ext>
            </a:extLst>
          </p:cNvPr>
          <p:cNvSpPr txBox="1"/>
          <p:nvPr/>
        </p:nvSpPr>
        <p:spPr>
          <a:xfrm>
            <a:off x="4589719" y="137557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sp>
        <p:nvSpPr>
          <p:cNvPr id="8" name="TextBox 7">
            <a:extLst>
              <a:ext uri="{FF2B5EF4-FFF2-40B4-BE49-F238E27FC236}">
                <a16:creationId xmlns:a16="http://schemas.microsoft.com/office/drawing/2014/main" id="{C843D7FA-A31F-4D29-8A28-0127A7A8BD0D}"/>
              </a:ext>
            </a:extLst>
          </p:cNvPr>
          <p:cNvSpPr txBox="1"/>
          <p:nvPr/>
        </p:nvSpPr>
        <p:spPr>
          <a:xfrm>
            <a:off x="4006900" y="1380152"/>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sp>
        <p:nvSpPr>
          <p:cNvPr id="10" name="TextBox 9">
            <a:extLst>
              <a:ext uri="{FF2B5EF4-FFF2-40B4-BE49-F238E27FC236}">
                <a16:creationId xmlns:a16="http://schemas.microsoft.com/office/drawing/2014/main" id="{906C1835-D6C3-4997-B1C0-AB1F9C58D612}"/>
              </a:ext>
            </a:extLst>
          </p:cNvPr>
          <p:cNvSpPr txBox="1"/>
          <p:nvPr/>
        </p:nvSpPr>
        <p:spPr>
          <a:xfrm>
            <a:off x="2189938" y="1062955"/>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1" name="Straight Arrow Connector 10">
            <a:extLst>
              <a:ext uri="{FF2B5EF4-FFF2-40B4-BE49-F238E27FC236}">
                <a16:creationId xmlns:a16="http://schemas.microsoft.com/office/drawing/2014/main" id="{03C8C741-B5A6-4A0A-921B-DC408296FAD0}"/>
              </a:ext>
            </a:extLst>
          </p:cNvPr>
          <p:cNvCxnSpPr>
            <a:cxnSpLocks/>
          </p:cNvCxnSpPr>
          <p:nvPr/>
        </p:nvCxnSpPr>
        <p:spPr>
          <a:xfrm>
            <a:off x="2503775" y="1339954"/>
            <a:ext cx="248525" cy="44875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90" name="Freeform: Shape 89">
            <a:extLst>
              <a:ext uri="{FF2B5EF4-FFF2-40B4-BE49-F238E27FC236}">
                <a16:creationId xmlns:a16="http://schemas.microsoft.com/office/drawing/2014/main" id="{BF26B395-8031-F194-21E5-4DAA12244DC0}"/>
              </a:ext>
            </a:extLst>
          </p:cNvPr>
          <p:cNvSpPr/>
          <p:nvPr/>
        </p:nvSpPr>
        <p:spPr>
          <a:xfrm>
            <a:off x="2146684" y="1746395"/>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 name="Straight Arrow Connector 31">
            <a:extLst>
              <a:ext uri="{FF2B5EF4-FFF2-40B4-BE49-F238E27FC236}">
                <a16:creationId xmlns:a16="http://schemas.microsoft.com/office/drawing/2014/main" id="{32814893-C7A2-8EB4-1C80-8FFB04E32AC6}"/>
              </a:ext>
            </a:extLst>
          </p:cNvPr>
          <p:cNvCxnSpPr>
            <a:cxnSpLocks/>
            <a:stCxn id="80" idx="3"/>
            <a:endCxn id="49" idx="0"/>
          </p:cNvCxnSpPr>
          <p:nvPr/>
        </p:nvCxnSpPr>
        <p:spPr>
          <a:xfrm flipH="1">
            <a:off x="3170417" y="4919787"/>
            <a:ext cx="139775"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6A0F27F3-5E04-E075-ED75-9C7D8E50BBF8}"/>
              </a:ext>
            </a:extLst>
          </p:cNvPr>
          <p:cNvCxnSpPr>
            <a:cxnSpLocks/>
            <a:stCxn id="97" idx="4"/>
            <a:endCxn id="48" idx="0"/>
          </p:cNvCxnSpPr>
          <p:nvPr/>
        </p:nvCxnSpPr>
        <p:spPr>
          <a:xfrm>
            <a:off x="2317041" y="4925143"/>
            <a:ext cx="488708" cy="458933"/>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52811412-13C8-DEDB-E61D-7305693BD27C}"/>
              </a:ext>
            </a:extLst>
          </p:cNvPr>
          <p:cNvSpPr txBox="1"/>
          <p:nvPr/>
        </p:nvSpPr>
        <p:spPr>
          <a:xfrm>
            <a:off x="2678150" y="538407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F</a:t>
            </a:r>
          </a:p>
        </p:txBody>
      </p:sp>
      <p:sp>
        <p:nvSpPr>
          <p:cNvPr id="49" name="TextBox 48">
            <a:extLst>
              <a:ext uri="{FF2B5EF4-FFF2-40B4-BE49-F238E27FC236}">
                <a16:creationId xmlns:a16="http://schemas.microsoft.com/office/drawing/2014/main" id="{F4C990F9-20C7-E8F4-919B-FF2D79260B83}"/>
              </a:ext>
            </a:extLst>
          </p:cNvPr>
          <p:cNvSpPr txBox="1"/>
          <p:nvPr/>
        </p:nvSpPr>
        <p:spPr>
          <a:xfrm>
            <a:off x="3042817" y="5391505"/>
            <a:ext cx="255198" cy="230832"/>
          </a:xfrm>
          <a:prstGeom prst="rect">
            <a:avLst/>
          </a:prstGeom>
          <a:noFill/>
        </p:spPr>
        <p:txBody>
          <a:bodyPr wrap="none" rtlCol="0">
            <a:spAutoFit/>
          </a:bodyPr>
          <a:lstStyle/>
          <a:p>
            <a:r>
              <a:rPr lang="en-US" sz="900" i="1" dirty="0">
                <a:latin typeface="Arial" panose="020B0604020202020204" pitchFamily="34" charset="0"/>
                <a:cs typeface="Arial" panose="020B0604020202020204" pitchFamily="34" charset="0"/>
              </a:rPr>
              <a:t>T</a:t>
            </a:r>
          </a:p>
        </p:txBody>
      </p:sp>
      <p:sp>
        <p:nvSpPr>
          <p:cNvPr id="182" name="Oval 181">
            <a:extLst>
              <a:ext uri="{FF2B5EF4-FFF2-40B4-BE49-F238E27FC236}">
                <a16:creationId xmlns:a16="http://schemas.microsoft.com/office/drawing/2014/main" id="{26B91B41-EA22-1991-C139-698B1416A247}"/>
              </a:ext>
            </a:extLst>
          </p:cNvPr>
          <p:cNvSpPr/>
          <p:nvPr/>
        </p:nvSpPr>
        <p:spPr>
          <a:xfrm>
            <a:off x="2672243"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0D49448E-3396-5639-B949-A51D89F7FB0A}"/>
              </a:ext>
            </a:extLst>
          </p:cNvPr>
          <p:cNvSpPr/>
          <p:nvPr/>
        </p:nvSpPr>
        <p:spPr>
          <a:xfrm>
            <a:off x="3077805"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420ED217-F2FB-8279-AD28-9C30E1B626A0}"/>
              </a:ext>
            </a:extLst>
          </p:cNvPr>
          <p:cNvSpPr/>
          <p:nvPr/>
        </p:nvSpPr>
        <p:spPr>
          <a:xfrm>
            <a:off x="2875024"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C2E1CB32-702F-6CAE-B9C6-11B1810104C9}"/>
              </a:ext>
            </a:extLst>
          </p:cNvPr>
          <p:cNvSpPr/>
          <p:nvPr/>
        </p:nvSpPr>
        <p:spPr>
          <a:xfrm>
            <a:off x="3280587" y="313366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5" name="Straight Arrow Connector 4">
            <a:extLst>
              <a:ext uri="{FF2B5EF4-FFF2-40B4-BE49-F238E27FC236}">
                <a16:creationId xmlns:a16="http://schemas.microsoft.com/office/drawing/2014/main" id="{45B5BEF9-7BE4-42DE-84B8-0CD8CBE9821A}"/>
              </a:ext>
            </a:extLst>
          </p:cNvPr>
          <p:cNvCxnSpPr>
            <a:cxnSpLocks/>
          </p:cNvCxnSpPr>
          <p:nvPr/>
        </p:nvCxnSpPr>
        <p:spPr>
          <a:xfrm>
            <a:off x="4903555" y="165257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74AC1153-85BA-4F63-89BB-B98D5A3462BD}"/>
              </a:ext>
            </a:extLst>
          </p:cNvPr>
          <p:cNvCxnSpPr>
            <a:cxnSpLocks/>
          </p:cNvCxnSpPr>
          <p:nvPr/>
        </p:nvCxnSpPr>
        <p:spPr>
          <a:xfrm>
            <a:off x="4320735" y="1657152"/>
            <a:ext cx="0" cy="30955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grpSp>
        <p:nvGrpSpPr>
          <p:cNvPr id="261" name="Group 260">
            <a:extLst>
              <a:ext uri="{FF2B5EF4-FFF2-40B4-BE49-F238E27FC236}">
                <a16:creationId xmlns:a16="http://schemas.microsoft.com/office/drawing/2014/main" id="{45268ACB-4DD2-6F5B-EAB1-3318D16B1A73}"/>
              </a:ext>
            </a:extLst>
          </p:cNvPr>
          <p:cNvGrpSpPr/>
          <p:nvPr/>
        </p:nvGrpSpPr>
        <p:grpSpPr>
          <a:xfrm>
            <a:off x="4052419" y="1966708"/>
            <a:ext cx="1425635" cy="1079520"/>
            <a:chOff x="2528418" y="1966708"/>
            <a:chExt cx="1425635" cy="1079520"/>
          </a:xfrm>
        </p:grpSpPr>
        <p:sp>
          <p:nvSpPr>
            <p:cNvPr id="30" name="Oval 29">
              <a:extLst>
                <a:ext uri="{FF2B5EF4-FFF2-40B4-BE49-F238E27FC236}">
                  <a16:creationId xmlns:a16="http://schemas.microsoft.com/office/drawing/2014/main" id="{C80F3129-8D07-420C-2A71-EA72E057636C}"/>
                </a:ext>
              </a:extLst>
            </p:cNvPr>
            <p:cNvSpPr/>
            <p:nvPr/>
          </p:nvSpPr>
          <p:spPr>
            <a:xfrm>
              <a:off x="2528418" y="1966708"/>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1D07BC0A-508F-2F8F-D4D9-89206FD2CDE5}"/>
                </a:ext>
              </a:extLst>
            </p:cNvPr>
            <p:cNvSpPr/>
            <p:nvPr/>
          </p:nvSpPr>
          <p:spPr>
            <a:xfrm>
              <a:off x="3603179" y="249527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1" name="Group 60">
              <a:extLst>
                <a:ext uri="{FF2B5EF4-FFF2-40B4-BE49-F238E27FC236}">
                  <a16:creationId xmlns:a16="http://schemas.microsoft.com/office/drawing/2014/main" id="{F90CCA4D-B9C1-FFCA-9E93-977923BF84C2}"/>
                </a:ext>
              </a:extLst>
            </p:cNvPr>
            <p:cNvGrpSpPr/>
            <p:nvPr/>
          </p:nvGrpSpPr>
          <p:grpSpPr>
            <a:xfrm>
              <a:off x="3195085" y="2057961"/>
              <a:ext cx="350874" cy="360389"/>
              <a:chOff x="3195085" y="2057961"/>
              <a:chExt cx="350874" cy="360389"/>
            </a:xfrm>
          </p:grpSpPr>
          <p:sp>
            <p:nvSpPr>
              <p:cNvPr id="37" name="Oval 36">
                <a:extLst>
                  <a:ext uri="{FF2B5EF4-FFF2-40B4-BE49-F238E27FC236}">
                    <a16:creationId xmlns:a16="http://schemas.microsoft.com/office/drawing/2014/main" id="{CD3DA072-D889-EAEE-8169-0EAAC38130D6}"/>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620EE1A0-5E10-2B24-28F7-8123D997C6B5}"/>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Oval 40">
                <a:extLst>
                  <a:ext uri="{FF2B5EF4-FFF2-40B4-BE49-F238E27FC236}">
                    <a16:creationId xmlns:a16="http://schemas.microsoft.com/office/drawing/2014/main" id="{727C31C5-4DCD-D472-A514-AC991F2BE617}"/>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EAF566A6-9D07-6937-5101-CD2214181AF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7E812A39-18DF-FDC8-BF60-9FF969DA7914}"/>
                  </a:ext>
                </a:extLst>
              </p:cNvPr>
              <p:cNvCxnSpPr>
                <a:cxnSpLocks/>
                <a:stCxn id="41" idx="5"/>
                <a:endCxn id="42"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00E980DC-C386-C923-C001-DDE7B130C420}"/>
                  </a:ext>
                </a:extLst>
              </p:cNvPr>
              <p:cNvCxnSpPr>
                <a:cxnSpLocks/>
                <a:stCxn id="41"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C822E84A-FEE6-7C23-469A-C269A74B8AC7}"/>
                </a:ext>
              </a:extLst>
            </p:cNvPr>
            <p:cNvGrpSpPr/>
            <p:nvPr/>
          </p:nvGrpSpPr>
          <p:grpSpPr>
            <a:xfrm>
              <a:off x="3663421" y="2527512"/>
              <a:ext cx="246496" cy="256646"/>
              <a:chOff x="3255327" y="2091323"/>
              <a:chExt cx="246496" cy="256646"/>
            </a:xfrm>
          </p:grpSpPr>
          <p:sp>
            <p:nvSpPr>
              <p:cNvPr id="64" name="Oval 63">
                <a:extLst>
                  <a:ext uri="{FF2B5EF4-FFF2-40B4-BE49-F238E27FC236}">
                    <a16:creationId xmlns:a16="http://schemas.microsoft.com/office/drawing/2014/main" id="{4C0C0525-9D06-C347-2C54-327FDE0B2C9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Oval 64">
                <a:extLst>
                  <a:ext uri="{FF2B5EF4-FFF2-40B4-BE49-F238E27FC236}">
                    <a16:creationId xmlns:a16="http://schemas.microsoft.com/office/drawing/2014/main" id="{28F29CC7-EB7D-13F6-E832-BD1CD1569A9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Oval 65">
                <a:extLst>
                  <a:ext uri="{FF2B5EF4-FFF2-40B4-BE49-F238E27FC236}">
                    <a16:creationId xmlns:a16="http://schemas.microsoft.com/office/drawing/2014/main" id="{CA3DE763-A8B3-5723-FA54-BB8AB374441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67" name="Straight Arrow Connector 66">
                <a:extLst>
                  <a:ext uri="{FF2B5EF4-FFF2-40B4-BE49-F238E27FC236}">
                    <a16:creationId xmlns:a16="http://schemas.microsoft.com/office/drawing/2014/main" id="{3CD8961B-682D-3F33-A725-661384ECEC37}"/>
                  </a:ext>
                </a:extLst>
              </p:cNvPr>
              <p:cNvCxnSpPr>
                <a:cxnSpLocks/>
                <a:stCxn id="65"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3EBCBF7-10A8-4D0A-E36F-92147CB72771}"/>
                  </a:ext>
                </a:extLst>
              </p:cNvPr>
              <p:cNvCxnSpPr>
                <a:cxnSpLocks/>
                <a:stCxn id="65" idx="3"/>
                <a:endCxn id="64"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EF3223C9-49EE-68CF-4AA1-AB36F8CFFB23}"/>
                </a:ext>
              </a:extLst>
            </p:cNvPr>
            <p:cNvGrpSpPr/>
            <p:nvPr/>
          </p:nvGrpSpPr>
          <p:grpSpPr>
            <a:xfrm>
              <a:off x="3186618" y="2494902"/>
              <a:ext cx="350874" cy="360389"/>
              <a:chOff x="3195085" y="2057961"/>
              <a:chExt cx="350874" cy="360389"/>
            </a:xfrm>
          </p:grpSpPr>
          <p:sp>
            <p:nvSpPr>
              <p:cNvPr id="84" name="Oval 83">
                <a:extLst>
                  <a:ext uri="{FF2B5EF4-FFF2-40B4-BE49-F238E27FC236}">
                    <a16:creationId xmlns:a16="http://schemas.microsoft.com/office/drawing/2014/main" id="{778F6A41-AA4A-B158-EB21-B993BB92E9F2}"/>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5" name="Oval 84">
                <a:extLst>
                  <a:ext uri="{FF2B5EF4-FFF2-40B4-BE49-F238E27FC236}">
                    <a16:creationId xmlns:a16="http://schemas.microsoft.com/office/drawing/2014/main" id="{FB3AE4A7-F52D-94F3-DB39-18D89BCFCC2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6" name="Oval 85">
                <a:extLst>
                  <a:ext uri="{FF2B5EF4-FFF2-40B4-BE49-F238E27FC236}">
                    <a16:creationId xmlns:a16="http://schemas.microsoft.com/office/drawing/2014/main" id="{1DE7CE60-CD46-218B-555E-7B26877272FD}"/>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7" name="Oval 86">
                <a:extLst>
                  <a:ext uri="{FF2B5EF4-FFF2-40B4-BE49-F238E27FC236}">
                    <a16:creationId xmlns:a16="http://schemas.microsoft.com/office/drawing/2014/main" id="{0B66A2F2-AD84-F313-0B57-687A6363EE1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88" name="Straight Arrow Connector 87">
                <a:extLst>
                  <a:ext uri="{FF2B5EF4-FFF2-40B4-BE49-F238E27FC236}">
                    <a16:creationId xmlns:a16="http://schemas.microsoft.com/office/drawing/2014/main" id="{8B49D859-A89B-173E-A739-27970CFD85E5}"/>
                  </a:ext>
                </a:extLst>
              </p:cNvPr>
              <p:cNvCxnSpPr>
                <a:cxnSpLocks/>
                <a:stCxn id="86"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6094B4AF-4644-4A55-8433-296C888CAA6E}"/>
                  </a:ext>
                </a:extLst>
              </p:cNvPr>
              <p:cNvCxnSpPr>
                <a:cxnSpLocks/>
                <a:stCxn id="86" idx="3"/>
                <a:endCxn id="85"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178" name="Oval 177">
              <a:extLst>
                <a:ext uri="{FF2B5EF4-FFF2-40B4-BE49-F238E27FC236}">
                  <a16:creationId xmlns:a16="http://schemas.microsoft.com/office/drawing/2014/main" id="{DE1497D8-F988-1244-6ED0-2C0F9820D8FE}"/>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466A1159-862C-8801-8F9B-896C33BAEAD5}"/>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472C554-8516-BBDC-09C7-9697CD9AD587}"/>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327794C4-55AF-DB47-BE1A-0DBC34BC517D}"/>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7" name="Oval 186">
              <a:extLst>
                <a:ext uri="{FF2B5EF4-FFF2-40B4-BE49-F238E27FC236}">
                  <a16:creationId xmlns:a16="http://schemas.microsoft.com/office/drawing/2014/main" id="{D0E8EE0A-8ED0-E61E-3E5D-64E1C5892D8B}"/>
                </a:ext>
              </a:extLst>
            </p:cNvPr>
            <p:cNvSpPr/>
            <p:nvPr/>
          </p:nvSpPr>
          <p:spPr>
            <a:xfrm>
              <a:off x="2703078" y="24360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9" name="Oval 188">
              <a:extLst>
                <a:ext uri="{FF2B5EF4-FFF2-40B4-BE49-F238E27FC236}">
                  <a16:creationId xmlns:a16="http://schemas.microsoft.com/office/drawing/2014/main" id="{B432F367-474E-2034-8D3E-373176CFB582}"/>
                </a:ext>
              </a:extLst>
            </p:cNvPr>
            <p:cNvSpPr/>
            <p:nvPr/>
          </p:nvSpPr>
          <p:spPr>
            <a:xfrm>
              <a:off x="2840528" y="2444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F047D05C-A83E-B616-9753-6518886194E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92" name="Freeform: Shape 391">
            <a:extLst>
              <a:ext uri="{FF2B5EF4-FFF2-40B4-BE49-F238E27FC236}">
                <a16:creationId xmlns:a16="http://schemas.microsoft.com/office/drawing/2014/main" id="{7F4A7997-ADAB-4FA1-2B34-425F3BF86AAC}"/>
              </a:ext>
            </a:extLst>
          </p:cNvPr>
          <p:cNvSpPr/>
          <p:nvPr/>
        </p:nvSpPr>
        <p:spPr>
          <a:xfrm>
            <a:off x="4251297" y="23337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3" name="Freeform: Shape 392">
            <a:extLst>
              <a:ext uri="{FF2B5EF4-FFF2-40B4-BE49-F238E27FC236}">
                <a16:creationId xmlns:a16="http://schemas.microsoft.com/office/drawing/2014/main" id="{07BB4B49-FA6E-FE04-EAB8-334FCBCD75E1}"/>
              </a:ext>
            </a:extLst>
          </p:cNvPr>
          <p:cNvSpPr/>
          <p:nvPr/>
        </p:nvSpPr>
        <p:spPr>
          <a:xfrm>
            <a:off x="4371239" y="2333709"/>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6" name="Freeform: Shape 405">
            <a:extLst>
              <a:ext uri="{FF2B5EF4-FFF2-40B4-BE49-F238E27FC236}">
                <a16:creationId xmlns:a16="http://schemas.microsoft.com/office/drawing/2014/main" id="{0B184227-DDC3-63B3-64BC-AEA24943F9BA}"/>
              </a:ext>
            </a:extLst>
          </p:cNvPr>
          <p:cNvSpPr/>
          <p:nvPr/>
        </p:nvSpPr>
        <p:spPr>
          <a:xfrm>
            <a:off x="4387780" y="2461077"/>
            <a:ext cx="924447" cy="91204"/>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15843 h 91204"/>
              <a:gd name="connsiteX1" fmla="*/ 195943 w 924447"/>
              <a:gd name="connsiteY1" fmla="*/ 45987 h 91204"/>
              <a:gd name="connsiteX2" fmla="*/ 492369 w 924447"/>
              <a:gd name="connsiteY2" fmla="*/ 770 h 91204"/>
              <a:gd name="connsiteX3" fmla="*/ 924447 w 924447"/>
              <a:gd name="connsiteY3" fmla="*/ 91204 h 91204"/>
            </a:gdLst>
            <a:ahLst/>
            <a:cxnLst>
              <a:cxn ang="0">
                <a:pos x="connsiteX0" y="connsiteY0"/>
              </a:cxn>
              <a:cxn ang="0">
                <a:pos x="connsiteX1" y="connsiteY1"/>
              </a:cxn>
              <a:cxn ang="0">
                <a:pos x="connsiteX2" y="connsiteY2"/>
              </a:cxn>
              <a:cxn ang="0">
                <a:pos x="connsiteX3" y="connsiteY3"/>
              </a:cxn>
            </a:cxnLst>
            <a:rect l="l" t="t" r="r" b="b"/>
            <a:pathLst>
              <a:path w="924447" h="91204">
                <a:moveTo>
                  <a:pt x="0" y="15843"/>
                </a:moveTo>
                <a:cubicBezTo>
                  <a:pt x="19678" y="37614"/>
                  <a:pt x="113882" y="48499"/>
                  <a:pt x="195943" y="45987"/>
                </a:cubicBezTo>
                <a:cubicBezTo>
                  <a:pt x="278004" y="43475"/>
                  <a:pt x="370952" y="-6766"/>
                  <a:pt x="492369" y="770"/>
                </a:cubicBezTo>
                <a:cubicBezTo>
                  <a:pt x="613786" y="8306"/>
                  <a:pt x="765348" y="7469"/>
                  <a:pt x="924447" y="91204"/>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7" name="Freeform: Shape 406">
            <a:extLst>
              <a:ext uri="{FF2B5EF4-FFF2-40B4-BE49-F238E27FC236}">
                <a16:creationId xmlns:a16="http://schemas.microsoft.com/office/drawing/2014/main" id="{A8E3D021-20F2-3578-9B9C-3D46EF662872}"/>
              </a:ext>
            </a:extLst>
          </p:cNvPr>
          <p:cNvSpPr/>
          <p:nvPr/>
        </p:nvSpPr>
        <p:spPr>
          <a:xfrm>
            <a:off x="4248673" y="2471895"/>
            <a:ext cx="641526" cy="7849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Lst>
            <a:ahLst/>
            <a:cxnLst>
              <a:cxn ang="0">
                <a:pos x="connsiteX0" y="connsiteY0"/>
              </a:cxn>
              <a:cxn ang="0">
                <a:pos x="connsiteX1" y="connsiteY1"/>
              </a:cxn>
              <a:cxn ang="0">
                <a:pos x="connsiteX2" y="connsiteY2"/>
              </a:cxn>
              <a:cxn ang="0">
                <a:pos x="connsiteX3" y="connsiteY3"/>
              </a:cxn>
            </a:cxnLst>
            <a:rect l="l" t="t" r="r" b="b"/>
            <a:pathLst>
              <a:path w="641526" h="78499">
                <a:moveTo>
                  <a:pt x="3455" y="0"/>
                </a:moveTo>
                <a:cubicBezTo>
                  <a:pt x="-10780" y="37262"/>
                  <a:pt x="20202" y="64476"/>
                  <a:pt x="73793" y="75362"/>
                </a:cubicBezTo>
                <a:cubicBezTo>
                  <a:pt x="127384" y="86248"/>
                  <a:pt x="325003" y="65314"/>
                  <a:pt x="325003" y="65314"/>
                </a:cubicBezTo>
                <a:lnTo>
                  <a:pt x="641526" y="70338"/>
                </a:ln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ED098415-3A9D-70CE-2FD9-83870B37BEDF}"/>
              </a:ext>
            </a:extLst>
          </p:cNvPr>
          <p:cNvSpPr/>
          <p:nvPr/>
        </p:nvSpPr>
        <p:spPr>
          <a:xfrm>
            <a:off x="2698187" y="2914023"/>
            <a:ext cx="1504079" cy="231905"/>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2A7CC6D-89CA-FA0A-ED18-6AF7434D15AA}"/>
              </a:ext>
            </a:extLst>
          </p:cNvPr>
          <p:cNvSpPr/>
          <p:nvPr/>
        </p:nvSpPr>
        <p:spPr>
          <a:xfrm>
            <a:off x="2899039" y="2930324"/>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DD70F748-D5E2-1733-59B6-6A4E9DB2048A}"/>
              </a:ext>
            </a:extLst>
          </p:cNvPr>
          <p:cNvSpPr/>
          <p:nvPr/>
        </p:nvSpPr>
        <p:spPr>
          <a:xfrm>
            <a:off x="3101856" y="2916930"/>
            <a:ext cx="1267797"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012041D6-3305-FF7A-A6CC-1A78BA9C1B2B}"/>
              </a:ext>
            </a:extLst>
          </p:cNvPr>
          <p:cNvSpPr/>
          <p:nvPr/>
        </p:nvSpPr>
        <p:spPr>
          <a:xfrm>
            <a:off x="3308637" y="2922114"/>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2FD15E0B-87A3-7B70-099A-8E8E9C308EF5}"/>
              </a:ext>
            </a:extLst>
          </p:cNvPr>
          <p:cNvSpPr/>
          <p:nvPr/>
        </p:nvSpPr>
        <p:spPr>
          <a:xfrm>
            <a:off x="2894458" y="3165537"/>
            <a:ext cx="2902471" cy="32899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37851" y="142096"/>
                  <a:pt x="389243" y="146903"/>
                </a:cubicBezTo>
                <a:cubicBezTo>
                  <a:pt x="549982" y="152007"/>
                  <a:pt x="710833" y="152558"/>
                  <a:pt x="871628" y="155386"/>
                </a:cubicBezTo>
                <a:cubicBezTo>
                  <a:pt x="1026507" y="159805"/>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4ADA7ACC-E809-6F8D-9B14-6500BDAF1764}"/>
              </a:ext>
            </a:extLst>
          </p:cNvPr>
          <p:cNvSpPr/>
          <p:nvPr/>
        </p:nvSpPr>
        <p:spPr>
          <a:xfrm>
            <a:off x="3101140" y="3167283"/>
            <a:ext cx="4160204" cy="29485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51141" y="158285"/>
                  <a:pt x="237665" y="111467"/>
                  <a:pt x="383892" y="109872"/>
                </a:cubicBezTo>
                <a:lnTo>
                  <a:pt x="870290" y="111621"/>
                </a:lnTo>
                <a:cubicBezTo>
                  <a:pt x="1025837" y="113795"/>
                  <a:pt x="1192278" y="109740"/>
                  <a:pt x="1317177" y="122917"/>
                </a:cubicBezTo>
                <a:cubicBezTo>
                  <a:pt x="1442076" y="136094"/>
                  <a:pt x="1552109" y="185208"/>
                  <a:pt x="1619106" y="288758"/>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16799FB5-840F-E607-9D50-9AC4421F3AFA}"/>
              </a:ext>
            </a:extLst>
          </p:cNvPr>
          <p:cNvSpPr/>
          <p:nvPr/>
        </p:nvSpPr>
        <p:spPr>
          <a:xfrm>
            <a:off x="2696220" y="3162586"/>
            <a:ext cx="1619106" cy="28875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F0152146-3A7C-C435-CFBD-D976A22D4709}"/>
              </a:ext>
            </a:extLst>
          </p:cNvPr>
          <p:cNvSpPr/>
          <p:nvPr/>
        </p:nvSpPr>
        <p:spPr>
          <a:xfrm>
            <a:off x="3287394" y="3146650"/>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9BF89F0-A0DF-F4BF-5AFB-97D3A5E5EE32}"/>
              </a:ext>
            </a:extLst>
          </p:cNvPr>
          <p:cNvSpPr/>
          <p:nvPr/>
        </p:nvSpPr>
        <p:spPr>
          <a:xfrm flipH="1">
            <a:off x="2298753" y="4390441"/>
            <a:ext cx="1891371" cy="5240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65866 w 1466796"/>
              <a:gd name="connsiteY1" fmla="*/ 192524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91255" y="145379"/>
                  <a:pt x="765866" y="192524"/>
                </a:cubicBezTo>
                <a:cubicBezTo>
                  <a:pt x="1040477" y="239669"/>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AABE7574-5BFD-3F31-A5F2-84F3B3A4030D}"/>
              </a:ext>
            </a:extLst>
          </p:cNvPr>
          <p:cNvSpPr/>
          <p:nvPr/>
        </p:nvSpPr>
        <p:spPr>
          <a:xfrm flipH="1">
            <a:off x="2596989" y="4379059"/>
            <a:ext cx="1871697" cy="515520"/>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85317" y="170945"/>
                  <a:pt x="321922" y="243497"/>
                  <a:pt x="582980" y="305591"/>
                </a:cubicBezTo>
                <a:cubicBezTo>
                  <a:pt x="844038" y="367685"/>
                  <a:pt x="1405666" y="344261"/>
                  <a:pt x="1529014" y="519147"/>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1" name="Freeform: Shape 20">
            <a:extLst>
              <a:ext uri="{FF2B5EF4-FFF2-40B4-BE49-F238E27FC236}">
                <a16:creationId xmlns:a16="http://schemas.microsoft.com/office/drawing/2014/main" id="{60C1E46F-FC10-1696-F611-849D57CA6DEE}"/>
              </a:ext>
            </a:extLst>
          </p:cNvPr>
          <p:cNvSpPr/>
          <p:nvPr/>
        </p:nvSpPr>
        <p:spPr>
          <a:xfrm flipH="1">
            <a:off x="2317041" y="4405011"/>
            <a:ext cx="3369494" cy="46913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7002" y="60304"/>
                  <a:pt x="223451" y="65666"/>
                  <a:pt x="367515" y="85999"/>
                </a:cubicBezTo>
                <a:cubicBezTo>
                  <a:pt x="511579" y="106332"/>
                  <a:pt x="705885" y="107430"/>
                  <a:pt x="864385" y="121999"/>
                </a:cubicBezTo>
                <a:cubicBezTo>
                  <a:pt x="1022885" y="136568"/>
                  <a:pt x="1193616" y="160237"/>
                  <a:pt x="1318515" y="173414"/>
                </a:cubicBezTo>
                <a:cubicBezTo>
                  <a:pt x="1443414" y="186591"/>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F5EE8CCF-F67C-7F72-43C7-4A2FD5A74E60}"/>
              </a:ext>
            </a:extLst>
          </p:cNvPr>
          <p:cNvSpPr/>
          <p:nvPr/>
        </p:nvSpPr>
        <p:spPr>
          <a:xfrm flipH="1">
            <a:off x="2974558" y="4396851"/>
            <a:ext cx="2969468" cy="484226"/>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 name="connsiteX0" fmla="*/ 0 w 1619106"/>
              <a:gd name="connsiteY0" fmla="*/ 0 h 288758"/>
              <a:gd name="connsiteX1" fmla="*/ 324836 w 1619106"/>
              <a:gd name="connsiteY1" fmla="*/ 148676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84588" y="94321"/>
                  <a:pt x="110850" y="111230"/>
                  <a:pt x="324836" y="148676"/>
                </a:cubicBezTo>
                <a:cubicBezTo>
                  <a:pt x="538822" y="186122"/>
                  <a:pt x="1083278" y="191844"/>
                  <a:pt x="1300359" y="206702"/>
                </a:cubicBezTo>
                <a:cubicBezTo>
                  <a:pt x="1425258" y="219879"/>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C0E6471E-EBC5-4BCB-0B22-E911760AC489}"/>
              </a:ext>
            </a:extLst>
          </p:cNvPr>
          <p:cNvSpPr/>
          <p:nvPr/>
        </p:nvSpPr>
        <p:spPr>
          <a:xfrm flipH="1">
            <a:off x="2311217" y="4387095"/>
            <a:ext cx="4837478" cy="52632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89508 w 1622795"/>
              <a:gd name="connsiteY2" fmla="*/ 182386 h 291590"/>
              <a:gd name="connsiteX3" fmla="*/ 1622795 w 1622795"/>
              <a:gd name="connsiteY3" fmla="*/ 291590 h 291590"/>
              <a:gd name="connsiteX0" fmla="*/ 0 w 1622795"/>
              <a:gd name="connsiteY0" fmla="*/ 0 h 291590"/>
              <a:gd name="connsiteX1" fmla="*/ 270734 w 1622795"/>
              <a:gd name="connsiteY1" fmla="*/ 93461 h 291590"/>
              <a:gd name="connsiteX2" fmla="*/ 1211979 w 1622795"/>
              <a:gd name="connsiteY2" fmla="*/ 162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56067" y="56435"/>
                  <a:pt x="68737" y="66311"/>
                  <a:pt x="270734" y="93461"/>
                </a:cubicBezTo>
                <a:cubicBezTo>
                  <a:pt x="472731" y="120611"/>
                  <a:pt x="911337" y="139675"/>
                  <a:pt x="1211979" y="162902"/>
                </a:cubicBezTo>
                <a:cubicBezTo>
                  <a:pt x="1336878" y="176079"/>
                  <a:pt x="1555798" y="188040"/>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8C8B3F41-3B14-805B-84C3-AF09024C8800}"/>
              </a:ext>
            </a:extLst>
          </p:cNvPr>
          <p:cNvSpPr/>
          <p:nvPr/>
        </p:nvSpPr>
        <p:spPr>
          <a:xfrm flipH="1">
            <a:off x="3707262" y="4369414"/>
            <a:ext cx="5182064" cy="53238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51501C56-DA22-A1B4-D399-FFC0199E53BC}"/>
              </a:ext>
            </a:extLst>
          </p:cNvPr>
          <p:cNvSpPr/>
          <p:nvPr/>
        </p:nvSpPr>
        <p:spPr>
          <a:xfrm flipH="1">
            <a:off x="3332324" y="4390681"/>
            <a:ext cx="4047793" cy="49788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31794 w 1622795"/>
              <a:gd name="connsiteY2" fmla="*/ 253096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23737 w 1622795"/>
              <a:gd name="connsiteY2" fmla="*/ 232499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33808 w 1622795"/>
              <a:gd name="connsiteY2" fmla="*/ 217787 h 291590"/>
              <a:gd name="connsiteX3" fmla="*/ 1622795 w 1622795"/>
              <a:gd name="connsiteY3" fmla="*/ 291590 h 291590"/>
              <a:gd name="connsiteX0" fmla="*/ 0 w 1622795"/>
              <a:gd name="connsiteY0" fmla="*/ 0 h 291590"/>
              <a:gd name="connsiteX1" fmla="*/ 235244 w 1622795"/>
              <a:gd name="connsiteY1" fmla="*/ 161327 h 291590"/>
              <a:gd name="connsiteX2" fmla="*/ 1043879 w 1622795"/>
              <a:gd name="connsiteY2" fmla="*/ 211902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42788" y="79656"/>
                  <a:pt x="61264" y="126010"/>
                  <a:pt x="235244" y="161327"/>
                </a:cubicBezTo>
                <a:cubicBezTo>
                  <a:pt x="409224" y="196644"/>
                  <a:pt x="858634" y="210071"/>
                  <a:pt x="1043879" y="211902"/>
                </a:cubicBezTo>
                <a:cubicBezTo>
                  <a:pt x="1169465" y="213143"/>
                  <a:pt x="1542214" y="185143"/>
                  <a:pt x="1622795" y="291590"/>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B95B98A-1812-7F88-856C-947954F7FB9E}"/>
              </a:ext>
            </a:extLst>
          </p:cNvPr>
          <p:cNvSpPr/>
          <p:nvPr/>
        </p:nvSpPr>
        <p:spPr>
          <a:xfrm flipH="1">
            <a:off x="4202219" y="2736527"/>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266A3E-FD60-15D1-6542-DB2EE16D36B6}"/>
              </a:ext>
            </a:extLst>
          </p:cNvPr>
          <p:cNvSpPr/>
          <p:nvPr/>
        </p:nvSpPr>
        <p:spPr>
          <a:xfrm flipH="1">
            <a:off x="4273321"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993E02C7-74A1-7143-D27D-3C7DB7D7A130}"/>
              </a:ext>
            </a:extLst>
          </p:cNvPr>
          <p:cNvSpPr/>
          <p:nvPr/>
        </p:nvSpPr>
        <p:spPr>
          <a:xfrm flipH="1">
            <a:off x="4377497" y="2781427"/>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C13B2ED7-76C7-CC88-D949-D2E20B1349B7}"/>
              </a:ext>
            </a:extLst>
          </p:cNvPr>
          <p:cNvSpPr/>
          <p:nvPr/>
        </p:nvSpPr>
        <p:spPr>
          <a:xfrm flipH="1">
            <a:off x="4459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34D1DC80-D8D8-B1FD-29AC-2BA6DCB6DE1D}"/>
              </a:ext>
            </a:extLst>
          </p:cNvPr>
          <p:cNvSpPr/>
          <p:nvPr/>
        </p:nvSpPr>
        <p:spPr>
          <a:xfrm>
            <a:off x="4329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8501A696-415B-4E67-86EB-02B6B1EF50AC}"/>
              </a:ext>
            </a:extLst>
          </p:cNvPr>
          <p:cNvSpPr/>
          <p:nvPr/>
        </p:nvSpPr>
        <p:spPr>
          <a:xfrm>
            <a:off x="2996522" y="1882665"/>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94282E39-650A-B4E1-546A-DDD5B168187E}"/>
              </a:ext>
            </a:extLst>
          </p:cNvPr>
          <p:cNvSpPr/>
          <p:nvPr/>
        </p:nvSpPr>
        <p:spPr>
          <a:xfrm>
            <a:off x="2959945" y="18598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A9D67436-9460-8AFC-2C89-48F0C3A87079}"/>
              </a:ext>
            </a:extLst>
          </p:cNvPr>
          <p:cNvSpPr/>
          <p:nvPr/>
        </p:nvSpPr>
        <p:spPr>
          <a:xfrm>
            <a:off x="2938987"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0" name="Oval 79">
            <a:extLst>
              <a:ext uri="{FF2B5EF4-FFF2-40B4-BE49-F238E27FC236}">
                <a16:creationId xmlns:a16="http://schemas.microsoft.com/office/drawing/2014/main" id="{E59A7F9B-068D-46F2-4DB6-4AD2CAA26B48}"/>
              </a:ext>
            </a:extLst>
          </p:cNvPr>
          <p:cNvSpPr/>
          <p:nvPr/>
        </p:nvSpPr>
        <p:spPr>
          <a:xfrm>
            <a:off x="3304835"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82" name="Oval 81">
            <a:extLst>
              <a:ext uri="{FF2B5EF4-FFF2-40B4-BE49-F238E27FC236}">
                <a16:creationId xmlns:a16="http://schemas.microsoft.com/office/drawing/2014/main" id="{0AE1D380-1492-B152-29A1-BDCB5D8FC6AB}"/>
              </a:ext>
            </a:extLst>
          </p:cNvPr>
          <p:cNvSpPr/>
          <p:nvPr/>
        </p:nvSpPr>
        <p:spPr>
          <a:xfrm>
            <a:off x="3396297"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1" name="Oval 90">
            <a:extLst>
              <a:ext uri="{FF2B5EF4-FFF2-40B4-BE49-F238E27FC236}">
                <a16:creationId xmlns:a16="http://schemas.microsoft.com/office/drawing/2014/main" id="{8013B612-390B-4839-C229-A678BC4B2B74}"/>
              </a:ext>
            </a:extLst>
          </p:cNvPr>
          <p:cNvSpPr/>
          <p:nvPr/>
        </p:nvSpPr>
        <p:spPr>
          <a:xfrm>
            <a:off x="3487759"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2" name="Oval 91">
            <a:extLst>
              <a:ext uri="{FF2B5EF4-FFF2-40B4-BE49-F238E27FC236}">
                <a16:creationId xmlns:a16="http://schemas.microsoft.com/office/drawing/2014/main" id="{85ED6F2D-A2CC-7A29-201C-E6DDBDAEF2B1}"/>
              </a:ext>
            </a:extLst>
          </p:cNvPr>
          <p:cNvSpPr/>
          <p:nvPr/>
        </p:nvSpPr>
        <p:spPr>
          <a:xfrm>
            <a:off x="3579221"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Oval 92">
            <a:extLst>
              <a:ext uri="{FF2B5EF4-FFF2-40B4-BE49-F238E27FC236}">
                <a16:creationId xmlns:a16="http://schemas.microsoft.com/office/drawing/2014/main" id="{AF64B2DC-9DA0-1D8D-8726-ED1F0329E6F8}"/>
              </a:ext>
            </a:extLst>
          </p:cNvPr>
          <p:cNvSpPr/>
          <p:nvPr/>
        </p:nvSpPr>
        <p:spPr>
          <a:xfrm>
            <a:off x="3670686"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5" name="Oval 94">
            <a:extLst>
              <a:ext uri="{FF2B5EF4-FFF2-40B4-BE49-F238E27FC236}">
                <a16:creationId xmlns:a16="http://schemas.microsoft.com/office/drawing/2014/main" id="{A8AD817A-1419-31DB-E787-FCDF33A4E657}"/>
              </a:ext>
            </a:extLst>
          </p:cNvPr>
          <p:cNvSpPr/>
          <p:nvPr/>
        </p:nvSpPr>
        <p:spPr>
          <a:xfrm>
            <a:off x="2573139"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7" name="Oval 96">
            <a:extLst>
              <a:ext uri="{FF2B5EF4-FFF2-40B4-BE49-F238E27FC236}">
                <a16:creationId xmlns:a16="http://schemas.microsoft.com/office/drawing/2014/main" id="{F980E202-A7AD-2474-4DB6-044378B2A261}"/>
              </a:ext>
            </a:extLst>
          </p:cNvPr>
          <p:cNvSpPr/>
          <p:nvPr/>
        </p:nvSpPr>
        <p:spPr>
          <a:xfrm>
            <a:off x="2298753" y="48885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101" name="Group 100">
            <a:extLst>
              <a:ext uri="{FF2B5EF4-FFF2-40B4-BE49-F238E27FC236}">
                <a16:creationId xmlns:a16="http://schemas.microsoft.com/office/drawing/2014/main" id="{A6F99667-2229-9C9A-049F-05C012F8ABC8}"/>
              </a:ext>
            </a:extLst>
          </p:cNvPr>
          <p:cNvGrpSpPr/>
          <p:nvPr/>
        </p:nvGrpSpPr>
        <p:grpSpPr>
          <a:xfrm>
            <a:off x="8487978" y="3399864"/>
            <a:ext cx="1425635" cy="1079520"/>
            <a:chOff x="6963977" y="3399864"/>
            <a:chExt cx="1425635" cy="1079520"/>
          </a:xfrm>
        </p:grpSpPr>
        <p:sp>
          <p:nvSpPr>
            <p:cNvPr id="295" name="Oval 294">
              <a:extLst>
                <a:ext uri="{FF2B5EF4-FFF2-40B4-BE49-F238E27FC236}">
                  <a16:creationId xmlns:a16="http://schemas.microsoft.com/office/drawing/2014/main" id="{04CA305A-15A9-3CAA-EA17-0D8BC6B63909}"/>
                </a:ext>
              </a:extLst>
            </p:cNvPr>
            <p:cNvSpPr/>
            <p:nvPr/>
          </p:nvSpPr>
          <p:spPr>
            <a:xfrm>
              <a:off x="6963977" y="339986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6" name="Oval 295">
              <a:extLst>
                <a:ext uri="{FF2B5EF4-FFF2-40B4-BE49-F238E27FC236}">
                  <a16:creationId xmlns:a16="http://schemas.microsoft.com/office/drawing/2014/main" id="{0535F11D-A02D-25EA-E83E-FDFD845B2D44}"/>
                </a:ext>
              </a:extLst>
            </p:cNvPr>
            <p:cNvSpPr/>
            <p:nvPr/>
          </p:nvSpPr>
          <p:spPr>
            <a:xfrm>
              <a:off x="7630644" y="393430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7" name="Oval 296">
              <a:extLst>
                <a:ext uri="{FF2B5EF4-FFF2-40B4-BE49-F238E27FC236}">
                  <a16:creationId xmlns:a16="http://schemas.microsoft.com/office/drawing/2014/main" id="{C99FD059-CE9F-7232-0960-CB259544C17B}"/>
                </a:ext>
              </a:extLst>
            </p:cNvPr>
            <p:cNvSpPr/>
            <p:nvPr/>
          </p:nvSpPr>
          <p:spPr>
            <a:xfrm>
              <a:off x="8038738" y="392843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98" name="Group 297">
              <a:extLst>
                <a:ext uri="{FF2B5EF4-FFF2-40B4-BE49-F238E27FC236}">
                  <a16:creationId xmlns:a16="http://schemas.microsoft.com/office/drawing/2014/main" id="{02CC5B6A-5C2E-F9E6-E68E-BFCB66215C60}"/>
                </a:ext>
              </a:extLst>
            </p:cNvPr>
            <p:cNvGrpSpPr/>
            <p:nvPr/>
          </p:nvGrpSpPr>
          <p:grpSpPr>
            <a:xfrm>
              <a:off x="7630644" y="3491117"/>
              <a:ext cx="350874" cy="360389"/>
              <a:chOff x="3195085" y="2057961"/>
              <a:chExt cx="350874" cy="360389"/>
            </a:xfrm>
          </p:grpSpPr>
          <p:sp>
            <p:nvSpPr>
              <p:cNvPr id="318" name="Oval 317">
                <a:extLst>
                  <a:ext uri="{FF2B5EF4-FFF2-40B4-BE49-F238E27FC236}">
                    <a16:creationId xmlns:a16="http://schemas.microsoft.com/office/drawing/2014/main" id="{94664BF8-BE40-0A29-2304-96F94F8297C9}"/>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9" name="Oval 318">
                <a:extLst>
                  <a:ext uri="{FF2B5EF4-FFF2-40B4-BE49-F238E27FC236}">
                    <a16:creationId xmlns:a16="http://schemas.microsoft.com/office/drawing/2014/main" id="{13E7B228-8084-2337-2236-3FEBF4169161}"/>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0" name="Oval 319">
                <a:extLst>
                  <a:ext uri="{FF2B5EF4-FFF2-40B4-BE49-F238E27FC236}">
                    <a16:creationId xmlns:a16="http://schemas.microsoft.com/office/drawing/2014/main" id="{78A85F82-9BC5-3E6A-5793-A57F4F8C8BD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1" name="Oval 320">
                <a:extLst>
                  <a:ext uri="{FF2B5EF4-FFF2-40B4-BE49-F238E27FC236}">
                    <a16:creationId xmlns:a16="http://schemas.microsoft.com/office/drawing/2014/main" id="{CEDD6B83-EE2E-462C-A026-AEEAF06B666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22" name="Straight Arrow Connector 321">
                <a:extLst>
                  <a:ext uri="{FF2B5EF4-FFF2-40B4-BE49-F238E27FC236}">
                    <a16:creationId xmlns:a16="http://schemas.microsoft.com/office/drawing/2014/main" id="{DF9B1FDF-48F3-ABE4-66FA-709DEA203D4A}"/>
                  </a:ext>
                </a:extLst>
              </p:cNvPr>
              <p:cNvCxnSpPr>
                <a:cxnSpLocks/>
                <a:stCxn id="320" idx="5"/>
                <a:endCxn id="32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23" name="Straight Arrow Connector 322">
                <a:extLst>
                  <a:ext uri="{FF2B5EF4-FFF2-40B4-BE49-F238E27FC236}">
                    <a16:creationId xmlns:a16="http://schemas.microsoft.com/office/drawing/2014/main" id="{E0D0066A-E71F-3686-DA80-232D6F6AFE72}"/>
                  </a:ext>
                </a:extLst>
              </p:cNvPr>
              <p:cNvCxnSpPr>
                <a:cxnSpLocks/>
                <a:stCxn id="32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99" name="Group 298">
              <a:extLst>
                <a:ext uri="{FF2B5EF4-FFF2-40B4-BE49-F238E27FC236}">
                  <a16:creationId xmlns:a16="http://schemas.microsoft.com/office/drawing/2014/main" id="{58A3FC11-EE58-481C-9686-6C1AD7B76825}"/>
                </a:ext>
              </a:extLst>
            </p:cNvPr>
            <p:cNvGrpSpPr/>
            <p:nvPr/>
          </p:nvGrpSpPr>
          <p:grpSpPr>
            <a:xfrm>
              <a:off x="8098980" y="3960668"/>
              <a:ext cx="246496" cy="256646"/>
              <a:chOff x="3255327" y="2091323"/>
              <a:chExt cx="246496" cy="256646"/>
            </a:xfrm>
          </p:grpSpPr>
          <p:sp>
            <p:nvSpPr>
              <p:cNvPr id="313" name="Oval 312">
                <a:extLst>
                  <a:ext uri="{FF2B5EF4-FFF2-40B4-BE49-F238E27FC236}">
                    <a16:creationId xmlns:a16="http://schemas.microsoft.com/office/drawing/2014/main" id="{7B641DA0-A031-3885-E767-A2C72525BE6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4" name="Oval 313">
                <a:extLst>
                  <a:ext uri="{FF2B5EF4-FFF2-40B4-BE49-F238E27FC236}">
                    <a16:creationId xmlns:a16="http://schemas.microsoft.com/office/drawing/2014/main" id="{42570A58-981E-2B48-B70F-CF561751E0AC}"/>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15" name="Oval 314">
                <a:extLst>
                  <a:ext uri="{FF2B5EF4-FFF2-40B4-BE49-F238E27FC236}">
                    <a16:creationId xmlns:a16="http://schemas.microsoft.com/office/drawing/2014/main" id="{7E834E2B-982D-85A0-FBDB-71D36DBBF544}"/>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6" name="Straight Arrow Connector 315">
                <a:extLst>
                  <a:ext uri="{FF2B5EF4-FFF2-40B4-BE49-F238E27FC236}">
                    <a16:creationId xmlns:a16="http://schemas.microsoft.com/office/drawing/2014/main" id="{2FCB5BF0-E94B-69F9-95A4-4C5541B52E2A}"/>
                  </a:ext>
                </a:extLst>
              </p:cNvPr>
              <p:cNvCxnSpPr>
                <a:cxnSpLocks/>
                <a:stCxn id="31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7" name="Straight Arrow Connector 316">
                <a:extLst>
                  <a:ext uri="{FF2B5EF4-FFF2-40B4-BE49-F238E27FC236}">
                    <a16:creationId xmlns:a16="http://schemas.microsoft.com/office/drawing/2014/main" id="{8439B42B-707C-DED3-9D62-1AE1639914FD}"/>
                  </a:ext>
                </a:extLst>
              </p:cNvPr>
              <p:cNvCxnSpPr>
                <a:cxnSpLocks/>
                <a:stCxn id="314" idx="3"/>
                <a:endCxn id="31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FCDB12F1-18C4-1BB0-3E56-BD82F9544B3D}"/>
                </a:ext>
              </a:extLst>
            </p:cNvPr>
            <p:cNvGrpSpPr/>
            <p:nvPr/>
          </p:nvGrpSpPr>
          <p:grpSpPr>
            <a:xfrm>
              <a:off x="7682419" y="3961420"/>
              <a:ext cx="246496" cy="256646"/>
              <a:chOff x="3255327" y="2091323"/>
              <a:chExt cx="246496" cy="256646"/>
            </a:xfrm>
          </p:grpSpPr>
          <p:sp>
            <p:nvSpPr>
              <p:cNvPr id="307" name="Oval 306">
                <a:extLst>
                  <a:ext uri="{FF2B5EF4-FFF2-40B4-BE49-F238E27FC236}">
                    <a16:creationId xmlns:a16="http://schemas.microsoft.com/office/drawing/2014/main" id="{630ACE62-B0F4-1815-A9E6-DE64D378760F}"/>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8" name="Oval 307">
                <a:extLst>
                  <a:ext uri="{FF2B5EF4-FFF2-40B4-BE49-F238E27FC236}">
                    <a16:creationId xmlns:a16="http://schemas.microsoft.com/office/drawing/2014/main" id="{37F7CE3F-D527-B2A4-FB2F-685FC5CDC91F}"/>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9" name="Oval 308">
                <a:extLst>
                  <a:ext uri="{FF2B5EF4-FFF2-40B4-BE49-F238E27FC236}">
                    <a16:creationId xmlns:a16="http://schemas.microsoft.com/office/drawing/2014/main" id="{D6B87955-65F2-52C7-CC37-6BBFF373498E}"/>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10" name="Straight Arrow Connector 309">
                <a:extLst>
                  <a:ext uri="{FF2B5EF4-FFF2-40B4-BE49-F238E27FC236}">
                    <a16:creationId xmlns:a16="http://schemas.microsoft.com/office/drawing/2014/main" id="{A0D7B952-BE46-717F-CAC2-89E368AB1577}"/>
                  </a:ext>
                </a:extLst>
              </p:cNvPr>
              <p:cNvCxnSpPr>
                <a:cxnSpLocks/>
                <a:stCxn id="30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11" name="Straight Arrow Connector 310">
                <a:extLst>
                  <a:ext uri="{FF2B5EF4-FFF2-40B4-BE49-F238E27FC236}">
                    <a16:creationId xmlns:a16="http://schemas.microsoft.com/office/drawing/2014/main" id="{B9EEB3D0-19F7-78F0-57E5-28536844F785}"/>
                  </a:ext>
                </a:extLst>
              </p:cNvPr>
              <p:cNvCxnSpPr>
                <a:cxnSpLocks/>
                <a:stCxn id="308" idx="3"/>
                <a:endCxn id="30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01" name="Oval 300">
              <a:extLst>
                <a:ext uri="{FF2B5EF4-FFF2-40B4-BE49-F238E27FC236}">
                  <a16:creationId xmlns:a16="http://schemas.microsoft.com/office/drawing/2014/main" id="{1AA2A2D5-1AC2-4F55-AC50-E6DF64E8AED4}"/>
                </a:ext>
              </a:extLst>
            </p:cNvPr>
            <p:cNvSpPr/>
            <p:nvPr/>
          </p:nvSpPr>
          <p:spPr>
            <a:xfrm>
              <a:off x="7185440"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3" name="Oval 302">
              <a:extLst>
                <a:ext uri="{FF2B5EF4-FFF2-40B4-BE49-F238E27FC236}">
                  <a16:creationId xmlns:a16="http://schemas.microsoft.com/office/drawing/2014/main" id="{F649D822-91CF-952D-C6E3-9667B439A326}"/>
                </a:ext>
              </a:extLst>
            </p:cNvPr>
            <p:cNvSpPr/>
            <p:nvPr/>
          </p:nvSpPr>
          <p:spPr>
            <a:xfrm>
              <a:off x="7138637" y="386921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4" name="Oval 303">
              <a:extLst>
                <a:ext uri="{FF2B5EF4-FFF2-40B4-BE49-F238E27FC236}">
                  <a16:creationId xmlns:a16="http://schemas.microsoft.com/office/drawing/2014/main" id="{34245609-5A87-9527-45AC-3633ED148A09}"/>
                </a:ext>
              </a:extLst>
            </p:cNvPr>
            <p:cNvSpPr/>
            <p:nvPr/>
          </p:nvSpPr>
          <p:spPr>
            <a:xfrm>
              <a:off x="7276087" y="38771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5" name="Oval 304">
              <a:extLst>
                <a:ext uri="{FF2B5EF4-FFF2-40B4-BE49-F238E27FC236}">
                  <a16:creationId xmlns:a16="http://schemas.microsoft.com/office/drawing/2014/main" id="{AD9BE931-333B-082A-34F6-3330B935B481}"/>
                </a:ext>
              </a:extLst>
            </p:cNvPr>
            <p:cNvSpPr/>
            <p:nvPr/>
          </p:nvSpPr>
          <p:spPr>
            <a:xfrm>
              <a:off x="7209608" y="34276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3" name="Group 402">
              <a:extLst>
                <a:ext uri="{FF2B5EF4-FFF2-40B4-BE49-F238E27FC236}">
                  <a16:creationId xmlns:a16="http://schemas.microsoft.com/office/drawing/2014/main" id="{F15AE80C-49A0-F1AE-3C9F-C6CEC8B4046D}"/>
                </a:ext>
              </a:extLst>
            </p:cNvPr>
            <p:cNvGrpSpPr/>
            <p:nvPr/>
          </p:nvGrpSpPr>
          <p:grpSpPr>
            <a:xfrm>
              <a:off x="7156925" y="3761029"/>
              <a:ext cx="747402" cy="132635"/>
              <a:chOff x="2879697" y="2486108"/>
              <a:chExt cx="747402" cy="132635"/>
            </a:xfrm>
          </p:grpSpPr>
          <p:sp>
            <p:nvSpPr>
              <p:cNvPr id="404" name="Freeform: Shape 403">
                <a:extLst>
                  <a:ext uri="{FF2B5EF4-FFF2-40B4-BE49-F238E27FC236}">
                    <a16:creationId xmlns:a16="http://schemas.microsoft.com/office/drawing/2014/main" id="{60C8D20E-DEF5-5499-7D1B-70B6AEA3C72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5" name="Freeform: Shape 404">
                <a:extLst>
                  <a:ext uri="{FF2B5EF4-FFF2-40B4-BE49-F238E27FC236}">
                    <a16:creationId xmlns:a16="http://schemas.microsoft.com/office/drawing/2014/main" id="{A6F49715-4FEB-BD6D-C406-61C7748306A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0" name="Group 409">
              <a:extLst>
                <a:ext uri="{FF2B5EF4-FFF2-40B4-BE49-F238E27FC236}">
                  <a16:creationId xmlns:a16="http://schemas.microsoft.com/office/drawing/2014/main" id="{41AFF4DC-A87D-6626-B012-E9794DB259F0}"/>
                </a:ext>
              </a:extLst>
            </p:cNvPr>
            <p:cNvGrpSpPr/>
            <p:nvPr/>
          </p:nvGrpSpPr>
          <p:grpSpPr>
            <a:xfrm>
              <a:off x="7155827" y="3884425"/>
              <a:ext cx="1063372" cy="92216"/>
              <a:chOff x="4768408" y="2603167"/>
              <a:chExt cx="1063372" cy="92216"/>
            </a:xfrm>
          </p:grpSpPr>
          <p:sp>
            <p:nvSpPr>
              <p:cNvPr id="408" name="Freeform: Shape 407">
                <a:extLst>
                  <a:ext uri="{FF2B5EF4-FFF2-40B4-BE49-F238E27FC236}">
                    <a16:creationId xmlns:a16="http://schemas.microsoft.com/office/drawing/2014/main" id="{08E50E20-89CF-41FE-345C-2F9B2D8069F8}"/>
                  </a:ext>
                </a:extLst>
              </p:cNvPr>
              <p:cNvSpPr/>
              <p:nvPr/>
            </p:nvSpPr>
            <p:spPr>
              <a:xfrm>
                <a:off x="4917381" y="2603167"/>
                <a:ext cx="914399" cy="91251"/>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35986 h 91251"/>
                  <a:gd name="connsiteX1" fmla="*/ 185895 w 914399"/>
                  <a:gd name="connsiteY1" fmla="*/ 46034 h 91251"/>
                  <a:gd name="connsiteX2" fmla="*/ 482321 w 914399"/>
                  <a:gd name="connsiteY2" fmla="*/ 817 h 91251"/>
                  <a:gd name="connsiteX3" fmla="*/ 914399 w 914399"/>
                  <a:gd name="connsiteY3" fmla="*/ 91251 h 91251"/>
                </a:gdLst>
                <a:ahLst/>
                <a:cxnLst>
                  <a:cxn ang="0">
                    <a:pos x="connsiteX0" y="connsiteY0"/>
                  </a:cxn>
                  <a:cxn ang="0">
                    <a:pos x="connsiteX1" y="connsiteY1"/>
                  </a:cxn>
                  <a:cxn ang="0">
                    <a:pos x="connsiteX2" y="connsiteY2"/>
                  </a:cxn>
                  <a:cxn ang="0">
                    <a:pos x="connsiteX3" y="connsiteY3"/>
                  </a:cxn>
                </a:cxnLst>
                <a:rect l="l" t="t" r="r" b="b"/>
                <a:pathLst>
                  <a:path w="914399" h="91251">
                    <a:moveTo>
                      <a:pt x="0" y="35986"/>
                    </a:moveTo>
                    <a:cubicBezTo>
                      <a:pt x="19678" y="57757"/>
                      <a:pt x="105508" y="51896"/>
                      <a:pt x="185895" y="46034"/>
                    </a:cubicBezTo>
                    <a:cubicBezTo>
                      <a:pt x="266282" y="40173"/>
                      <a:pt x="360904" y="-6719"/>
                      <a:pt x="482321" y="817"/>
                    </a:cubicBezTo>
                    <a:cubicBezTo>
                      <a:pt x="603738" y="8353"/>
                      <a:pt x="755300" y="7516"/>
                      <a:pt x="914399" y="91251"/>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9" name="Freeform: Shape 408">
                <a:extLst>
                  <a:ext uri="{FF2B5EF4-FFF2-40B4-BE49-F238E27FC236}">
                    <a16:creationId xmlns:a16="http://schemas.microsoft.com/office/drawing/2014/main" id="{05ED3D49-3892-AEAC-CCBD-A5026EB3194C}"/>
                  </a:ext>
                </a:extLst>
              </p:cNvPr>
              <p:cNvSpPr/>
              <p:nvPr/>
            </p:nvSpPr>
            <p:spPr>
              <a:xfrm>
                <a:off x="4768408" y="2614032"/>
                <a:ext cx="641345" cy="8135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274 w 641345"/>
                  <a:gd name="connsiteY0" fmla="*/ 0 h 81351"/>
                  <a:gd name="connsiteX1" fmla="*/ 73612 w 641345"/>
                  <a:gd name="connsiteY1" fmla="*/ 75362 h 81351"/>
                  <a:gd name="connsiteX2" fmla="*/ 307993 w 641345"/>
                  <a:gd name="connsiteY2" fmla="*/ 76534 h 81351"/>
                  <a:gd name="connsiteX3" fmla="*/ 641345 w 641345"/>
                  <a:gd name="connsiteY3" fmla="*/ 70338 h 81351"/>
                </a:gdLst>
                <a:ahLst/>
                <a:cxnLst>
                  <a:cxn ang="0">
                    <a:pos x="connsiteX0" y="connsiteY0"/>
                  </a:cxn>
                  <a:cxn ang="0">
                    <a:pos x="connsiteX1" y="connsiteY1"/>
                  </a:cxn>
                  <a:cxn ang="0">
                    <a:pos x="connsiteX2" y="connsiteY2"/>
                  </a:cxn>
                  <a:cxn ang="0">
                    <a:pos x="connsiteX3" y="connsiteY3"/>
                  </a:cxn>
                </a:cxnLst>
                <a:rect l="l" t="t" r="r" b="b"/>
                <a:pathLst>
                  <a:path w="641345" h="81351">
                    <a:moveTo>
                      <a:pt x="3274" y="0"/>
                    </a:moveTo>
                    <a:cubicBezTo>
                      <a:pt x="-10961" y="37262"/>
                      <a:pt x="22826" y="62606"/>
                      <a:pt x="73612" y="75362"/>
                    </a:cubicBezTo>
                    <a:cubicBezTo>
                      <a:pt x="124398" y="88118"/>
                      <a:pt x="307993" y="76534"/>
                      <a:pt x="307993" y="76534"/>
                    </a:cubicBezTo>
                    <a:cubicBezTo>
                      <a:pt x="413501" y="78209"/>
                      <a:pt x="535837" y="68663"/>
                      <a:pt x="641345"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9" name="Freeform: Shape 58">
              <a:extLst>
                <a:ext uri="{FF2B5EF4-FFF2-40B4-BE49-F238E27FC236}">
                  <a16:creationId xmlns:a16="http://schemas.microsoft.com/office/drawing/2014/main" id="{FF428CFF-B056-C6D2-5DBC-429CA134A8D0}"/>
                </a:ext>
              </a:extLst>
            </p:cNvPr>
            <p:cNvSpPr/>
            <p:nvPr/>
          </p:nvSpPr>
          <p:spPr>
            <a:xfrm flipH="1">
              <a:off x="7118015" y="4149217"/>
              <a:ext cx="589225" cy="2151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1936A5A9-B120-CE36-FC8A-02E6401DB930}"/>
                </a:ext>
              </a:extLst>
            </p:cNvPr>
            <p:cNvSpPr/>
            <p:nvPr/>
          </p:nvSpPr>
          <p:spPr>
            <a:xfrm flipH="1">
              <a:off x="7209608" y="4198086"/>
              <a:ext cx="697706" cy="16630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AAB415A-DFFE-9BF0-7677-40AD3868A867}"/>
                </a:ext>
              </a:extLst>
            </p:cNvPr>
            <p:cNvSpPr/>
            <p:nvPr/>
          </p:nvSpPr>
          <p:spPr>
            <a:xfrm flipH="1">
              <a:off x="7292179" y="4194118"/>
              <a:ext cx="830764" cy="15969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 name="connsiteX0" fmla="*/ 0 w 635314"/>
                <a:gd name="connsiteY0" fmla="*/ 0 h 126673"/>
                <a:gd name="connsiteX1" fmla="*/ 203008 w 635314"/>
                <a:gd name="connsiteY1" fmla="*/ 109957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78605" y="102683"/>
                    <a:pt x="203008" y="109957"/>
                  </a:cubicBezTo>
                  <a:cubicBezTo>
                    <a:pt x="327411" y="117231"/>
                    <a:pt x="346059" y="75493"/>
                    <a:pt x="428111" y="61448"/>
                  </a:cubicBezTo>
                  <a:cubicBezTo>
                    <a:pt x="499182" y="49283"/>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D39371CA-797E-26E0-4EE9-7C6AF2078B50}"/>
                </a:ext>
              </a:extLst>
            </p:cNvPr>
            <p:cNvSpPr/>
            <p:nvPr/>
          </p:nvSpPr>
          <p:spPr>
            <a:xfrm flipH="1">
              <a:off x="7367296" y="4196307"/>
              <a:ext cx="953333" cy="18525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D47E7810-FC33-7ACD-DB14-B06416D1BFA7}"/>
                </a:ext>
              </a:extLst>
            </p:cNvPr>
            <p:cNvSpPr/>
            <p:nvPr/>
          </p:nvSpPr>
          <p:spPr>
            <a:xfrm>
              <a:off x="7245518" y="345978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Oval 97">
              <a:extLst>
                <a:ext uri="{FF2B5EF4-FFF2-40B4-BE49-F238E27FC236}">
                  <a16:creationId xmlns:a16="http://schemas.microsoft.com/office/drawing/2014/main" id="{5081C5B0-1361-5E2E-A258-BD4A8109CECD}"/>
                </a:ext>
              </a:extLst>
            </p:cNvPr>
            <p:cNvSpPr/>
            <p:nvPr/>
          </p:nvSpPr>
          <p:spPr>
            <a:xfrm>
              <a:off x="7105307"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Oval 98">
              <a:extLst>
                <a:ext uri="{FF2B5EF4-FFF2-40B4-BE49-F238E27FC236}">
                  <a16:creationId xmlns:a16="http://schemas.microsoft.com/office/drawing/2014/main" id="{43B3C9AD-9ACF-4E2F-B51B-FBCDE6A6C239}"/>
                </a:ext>
              </a:extLst>
            </p:cNvPr>
            <p:cNvSpPr/>
            <p:nvPr/>
          </p:nvSpPr>
          <p:spPr>
            <a:xfrm>
              <a:off x="7265573"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0" name="Oval 99">
              <a:extLst>
                <a:ext uri="{FF2B5EF4-FFF2-40B4-BE49-F238E27FC236}">
                  <a16:creationId xmlns:a16="http://schemas.microsoft.com/office/drawing/2014/main" id="{B51BE7C7-7BEE-A8F3-CE9E-3332DA8970F3}"/>
                </a:ext>
              </a:extLst>
            </p:cNvPr>
            <p:cNvSpPr/>
            <p:nvPr/>
          </p:nvSpPr>
          <p:spPr>
            <a:xfrm>
              <a:off x="7345705" y="434498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6" name="Group 105">
            <a:extLst>
              <a:ext uri="{FF2B5EF4-FFF2-40B4-BE49-F238E27FC236}">
                <a16:creationId xmlns:a16="http://schemas.microsoft.com/office/drawing/2014/main" id="{FCCCE052-5A0F-2F21-D607-C10F02EE1BD7}"/>
              </a:ext>
            </a:extLst>
          </p:cNvPr>
          <p:cNvGrpSpPr/>
          <p:nvPr/>
        </p:nvGrpSpPr>
        <p:grpSpPr>
          <a:xfrm>
            <a:off x="7005869" y="3421660"/>
            <a:ext cx="1425635" cy="1079520"/>
            <a:chOff x="5481868" y="3421660"/>
            <a:chExt cx="1425635" cy="1079520"/>
          </a:xfrm>
        </p:grpSpPr>
        <p:sp>
          <p:nvSpPr>
            <p:cNvPr id="355" name="Oval 354">
              <a:extLst>
                <a:ext uri="{FF2B5EF4-FFF2-40B4-BE49-F238E27FC236}">
                  <a16:creationId xmlns:a16="http://schemas.microsoft.com/office/drawing/2014/main" id="{B886FFC0-512A-6858-356E-DC1FD40C7206}"/>
                </a:ext>
              </a:extLst>
            </p:cNvPr>
            <p:cNvSpPr/>
            <p:nvPr/>
          </p:nvSpPr>
          <p:spPr>
            <a:xfrm>
              <a:off x="5481868" y="3421660"/>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6" name="Oval 355">
              <a:extLst>
                <a:ext uri="{FF2B5EF4-FFF2-40B4-BE49-F238E27FC236}">
                  <a16:creationId xmlns:a16="http://schemas.microsoft.com/office/drawing/2014/main" id="{570EAED8-5535-A267-D110-FA5C9779EDB8}"/>
                </a:ext>
              </a:extLst>
            </p:cNvPr>
            <p:cNvSpPr/>
            <p:nvPr/>
          </p:nvSpPr>
          <p:spPr>
            <a:xfrm>
              <a:off x="6148535" y="395610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7" name="Oval 356">
              <a:extLst>
                <a:ext uri="{FF2B5EF4-FFF2-40B4-BE49-F238E27FC236}">
                  <a16:creationId xmlns:a16="http://schemas.microsoft.com/office/drawing/2014/main" id="{5ADD1B89-B05D-754E-3551-0EA4C9D0E9FE}"/>
                </a:ext>
              </a:extLst>
            </p:cNvPr>
            <p:cNvSpPr/>
            <p:nvPr/>
          </p:nvSpPr>
          <p:spPr>
            <a:xfrm>
              <a:off x="6556629" y="3950230"/>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58" name="Group 357">
              <a:extLst>
                <a:ext uri="{FF2B5EF4-FFF2-40B4-BE49-F238E27FC236}">
                  <a16:creationId xmlns:a16="http://schemas.microsoft.com/office/drawing/2014/main" id="{1B6808E7-1E64-89E0-7091-8F23C522576D}"/>
                </a:ext>
              </a:extLst>
            </p:cNvPr>
            <p:cNvGrpSpPr/>
            <p:nvPr/>
          </p:nvGrpSpPr>
          <p:grpSpPr>
            <a:xfrm>
              <a:off x="6148535" y="3512913"/>
              <a:ext cx="350874" cy="360389"/>
              <a:chOff x="3195085" y="2057961"/>
              <a:chExt cx="350874" cy="360389"/>
            </a:xfrm>
          </p:grpSpPr>
          <p:sp>
            <p:nvSpPr>
              <p:cNvPr id="378" name="Oval 377">
                <a:extLst>
                  <a:ext uri="{FF2B5EF4-FFF2-40B4-BE49-F238E27FC236}">
                    <a16:creationId xmlns:a16="http://schemas.microsoft.com/office/drawing/2014/main" id="{F3308A75-FF95-6D9A-E8B7-9831F4946898}"/>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9" name="Oval 378">
                <a:extLst>
                  <a:ext uri="{FF2B5EF4-FFF2-40B4-BE49-F238E27FC236}">
                    <a16:creationId xmlns:a16="http://schemas.microsoft.com/office/drawing/2014/main" id="{F55E31CA-D760-261E-15C9-C25AA3B0803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0" name="Oval 379">
                <a:extLst>
                  <a:ext uri="{FF2B5EF4-FFF2-40B4-BE49-F238E27FC236}">
                    <a16:creationId xmlns:a16="http://schemas.microsoft.com/office/drawing/2014/main" id="{16CB48A3-E639-3C15-82A8-AB8F2DFCA0EB}"/>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1" name="Oval 380">
                <a:extLst>
                  <a:ext uri="{FF2B5EF4-FFF2-40B4-BE49-F238E27FC236}">
                    <a16:creationId xmlns:a16="http://schemas.microsoft.com/office/drawing/2014/main" id="{D134EC56-C09D-D4E4-09AD-15A566876523}"/>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82" name="Straight Arrow Connector 381">
                <a:extLst>
                  <a:ext uri="{FF2B5EF4-FFF2-40B4-BE49-F238E27FC236}">
                    <a16:creationId xmlns:a16="http://schemas.microsoft.com/office/drawing/2014/main" id="{89D4E68D-285F-4015-30B0-3972A6264D01}"/>
                  </a:ext>
                </a:extLst>
              </p:cNvPr>
              <p:cNvCxnSpPr>
                <a:cxnSpLocks/>
                <a:stCxn id="380" idx="5"/>
                <a:endCxn id="38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A20AB5AF-AD2D-EE27-0578-EBB8BF36CE2F}"/>
                  </a:ext>
                </a:extLst>
              </p:cNvPr>
              <p:cNvCxnSpPr>
                <a:cxnSpLocks/>
                <a:stCxn id="38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D2B74AFE-88ED-96E6-12EC-9D226B2768EF}"/>
                </a:ext>
              </a:extLst>
            </p:cNvPr>
            <p:cNvGrpSpPr/>
            <p:nvPr/>
          </p:nvGrpSpPr>
          <p:grpSpPr>
            <a:xfrm>
              <a:off x="6616871" y="3982464"/>
              <a:ext cx="246496" cy="256646"/>
              <a:chOff x="3255327" y="2091323"/>
              <a:chExt cx="246496" cy="256646"/>
            </a:xfrm>
          </p:grpSpPr>
          <p:sp>
            <p:nvSpPr>
              <p:cNvPr id="373" name="Oval 372">
                <a:extLst>
                  <a:ext uri="{FF2B5EF4-FFF2-40B4-BE49-F238E27FC236}">
                    <a16:creationId xmlns:a16="http://schemas.microsoft.com/office/drawing/2014/main" id="{95BE1EF6-E36A-9A3A-B5AA-F3F8E8FAFF78}"/>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4" name="Oval 373">
                <a:extLst>
                  <a:ext uri="{FF2B5EF4-FFF2-40B4-BE49-F238E27FC236}">
                    <a16:creationId xmlns:a16="http://schemas.microsoft.com/office/drawing/2014/main" id="{12E34BA9-A1DB-4976-23F0-A097E6AF5372}"/>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5" name="Oval 374">
                <a:extLst>
                  <a:ext uri="{FF2B5EF4-FFF2-40B4-BE49-F238E27FC236}">
                    <a16:creationId xmlns:a16="http://schemas.microsoft.com/office/drawing/2014/main" id="{D521FF9D-4DBC-1C42-FC72-D075BA081C10}"/>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6" name="Straight Arrow Connector 375">
                <a:extLst>
                  <a:ext uri="{FF2B5EF4-FFF2-40B4-BE49-F238E27FC236}">
                    <a16:creationId xmlns:a16="http://schemas.microsoft.com/office/drawing/2014/main" id="{6E4B700A-1DCE-65E2-C93A-F8E2E36AEDFB}"/>
                  </a:ext>
                </a:extLst>
              </p:cNvPr>
              <p:cNvCxnSpPr>
                <a:cxnSpLocks/>
                <a:stCxn id="37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7" name="Straight Arrow Connector 376">
                <a:extLst>
                  <a:ext uri="{FF2B5EF4-FFF2-40B4-BE49-F238E27FC236}">
                    <a16:creationId xmlns:a16="http://schemas.microsoft.com/office/drawing/2014/main" id="{000BB5AD-E6F3-709D-E085-CA70C19B8A32}"/>
                  </a:ext>
                </a:extLst>
              </p:cNvPr>
              <p:cNvCxnSpPr>
                <a:cxnSpLocks/>
                <a:stCxn id="374" idx="3"/>
                <a:endCxn id="37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60" name="Group 359">
              <a:extLst>
                <a:ext uri="{FF2B5EF4-FFF2-40B4-BE49-F238E27FC236}">
                  <a16:creationId xmlns:a16="http://schemas.microsoft.com/office/drawing/2014/main" id="{8368F10D-CDC2-5523-6710-A8391C3DB2DE}"/>
                </a:ext>
              </a:extLst>
            </p:cNvPr>
            <p:cNvGrpSpPr/>
            <p:nvPr/>
          </p:nvGrpSpPr>
          <p:grpSpPr>
            <a:xfrm>
              <a:off x="6200310" y="3983216"/>
              <a:ext cx="246496" cy="256646"/>
              <a:chOff x="3255327" y="2091323"/>
              <a:chExt cx="246496" cy="256646"/>
            </a:xfrm>
          </p:grpSpPr>
          <p:sp>
            <p:nvSpPr>
              <p:cNvPr id="367" name="Oval 366">
                <a:extLst>
                  <a:ext uri="{FF2B5EF4-FFF2-40B4-BE49-F238E27FC236}">
                    <a16:creationId xmlns:a16="http://schemas.microsoft.com/office/drawing/2014/main" id="{693A6B42-B3E5-1196-DC5D-57DE4561A9B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8" name="Oval 367">
                <a:extLst>
                  <a:ext uri="{FF2B5EF4-FFF2-40B4-BE49-F238E27FC236}">
                    <a16:creationId xmlns:a16="http://schemas.microsoft.com/office/drawing/2014/main" id="{A563A7E3-3874-DE44-ECED-96EFAD34FA34}"/>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9" name="Oval 368">
                <a:extLst>
                  <a:ext uri="{FF2B5EF4-FFF2-40B4-BE49-F238E27FC236}">
                    <a16:creationId xmlns:a16="http://schemas.microsoft.com/office/drawing/2014/main" id="{5C3A0A68-9FC8-F662-52ED-A89131AE5487}"/>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70" name="Straight Arrow Connector 369">
                <a:extLst>
                  <a:ext uri="{FF2B5EF4-FFF2-40B4-BE49-F238E27FC236}">
                    <a16:creationId xmlns:a16="http://schemas.microsoft.com/office/drawing/2014/main" id="{185EEF54-E28C-32EA-5A11-C5A289E0013C}"/>
                  </a:ext>
                </a:extLst>
              </p:cNvPr>
              <p:cNvCxnSpPr>
                <a:cxnSpLocks/>
                <a:stCxn id="36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71" name="Straight Arrow Connector 370">
                <a:extLst>
                  <a:ext uri="{FF2B5EF4-FFF2-40B4-BE49-F238E27FC236}">
                    <a16:creationId xmlns:a16="http://schemas.microsoft.com/office/drawing/2014/main" id="{9DF161AE-078E-67F4-DC60-BFC4CD63AA07}"/>
                  </a:ext>
                </a:extLst>
              </p:cNvPr>
              <p:cNvCxnSpPr>
                <a:cxnSpLocks/>
                <a:stCxn id="368" idx="3"/>
                <a:endCxn id="36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61" name="Oval 360">
              <a:extLst>
                <a:ext uri="{FF2B5EF4-FFF2-40B4-BE49-F238E27FC236}">
                  <a16:creationId xmlns:a16="http://schemas.microsoft.com/office/drawing/2014/main" id="{80084B09-3B64-BB24-1BC5-C4E4A93B4E59}"/>
                </a:ext>
              </a:extLst>
            </p:cNvPr>
            <p:cNvSpPr/>
            <p:nvPr/>
          </p:nvSpPr>
          <p:spPr>
            <a:xfrm>
              <a:off x="5782216"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2" name="Oval 361">
              <a:extLst>
                <a:ext uri="{FF2B5EF4-FFF2-40B4-BE49-F238E27FC236}">
                  <a16:creationId xmlns:a16="http://schemas.microsoft.com/office/drawing/2014/main" id="{B4AF4AED-1ADD-7410-AEC8-3EF8429B738D}"/>
                </a:ext>
              </a:extLst>
            </p:cNvPr>
            <p:cNvSpPr/>
            <p:nvPr/>
          </p:nvSpPr>
          <p:spPr>
            <a:xfrm>
              <a:off x="5863933"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3" name="Oval 362">
              <a:extLst>
                <a:ext uri="{FF2B5EF4-FFF2-40B4-BE49-F238E27FC236}">
                  <a16:creationId xmlns:a16="http://schemas.microsoft.com/office/drawing/2014/main" id="{A02200EC-B9D4-E75C-3004-671D567A69B4}"/>
                </a:ext>
              </a:extLst>
            </p:cNvPr>
            <p:cNvSpPr/>
            <p:nvPr/>
          </p:nvSpPr>
          <p:spPr>
            <a:xfrm>
              <a:off x="5656528" y="389101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4" name="Oval 363">
              <a:extLst>
                <a:ext uri="{FF2B5EF4-FFF2-40B4-BE49-F238E27FC236}">
                  <a16:creationId xmlns:a16="http://schemas.microsoft.com/office/drawing/2014/main" id="{3BA50DDC-0446-C818-45FA-CF1842695923}"/>
                </a:ext>
              </a:extLst>
            </p:cNvPr>
            <p:cNvSpPr/>
            <p:nvPr/>
          </p:nvSpPr>
          <p:spPr>
            <a:xfrm>
              <a:off x="5793978" y="389896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5" name="Oval 364">
              <a:extLst>
                <a:ext uri="{FF2B5EF4-FFF2-40B4-BE49-F238E27FC236}">
                  <a16:creationId xmlns:a16="http://schemas.microsoft.com/office/drawing/2014/main" id="{10634708-F930-D902-BC8E-A993AC140CDF}"/>
                </a:ext>
              </a:extLst>
            </p:cNvPr>
            <p:cNvSpPr/>
            <p:nvPr/>
          </p:nvSpPr>
          <p:spPr>
            <a:xfrm>
              <a:off x="5727499" y="344940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00" name="Group 399">
              <a:extLst>
                <a:ext uri="{FF2B5EF4-FFF2-40B4-BE49-F238E27FC236}">
                  <a16:creationId xmlns:a16="http://schemas.microsoft.com/office/drawing/2014/main" id="{9D0631D9-CE87-E131-B44E-A783FE4CAFBF}"/>
                </a:ext>
              </a:extLst>
            </p:cNvPr>
            <p:cNvGrpSpPr/>
            <p:nvPr/>
          </p:nvGrpSpPr>
          <p:grpSpPr>
            <a:xfrm>
              <a:off x="5676890" y="3788127"/>
              <a:ext cx="747402" cy="132635"/>
              <a:chOff x="2879697" y="2486108"/>
              <a:chExt cx="747402" cy="132635"/>
            </a:xfrm>
          </p:grpSpPr>
          <p:sp>
            <p:nvSpPr>
              <p:cNvPr id="401" name="Freeform: Shape 400">
                <a:extLst>
                  <a:ext uri="{FF2B5EF4-FFF2-40B4-BE49-F238E27FC236}">
                    <a16:creationId xmlns:a16="http://schemas.microsoft.com/office/drawing/2014/main" id="{6907A6E2-FE63-07A0-66CF-A736FDB04A15}"/>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2" name="Freeform: Shape 401">
                <a:extLst>
                  <a:ext uri="{FF2B5EF4-FFF2-40B4-BE49-F238E27FC236}">
                    <a16:creationId xmlns:a16="http://schemas.microsoft.com/office/drawing/2014/main" id="{852A9317-C815-D1BA-13AB-7B02B2CAC123}"/>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1" name="Group 410">
              <a:extLst>
                <a:ext uri="{FF2B5EF4-FFF2-40B4-BE49-F238E27FC236}">
                  <a16:creationId xmlns:a16="http://schemas.microsoft.com/office/drawing/2014/main" id="{D6E1B088-4F69-7099-E595-C25B71772528}"/>
                </a:ext>
              </a:extLst>
            </p:cNvPr>
            <p:cNvGrpSpPr/>
            <p:nvPr/>
          </p:nvGrpSpPr>
          <p:grpSpPr>
            <a:xfrm>
              <a:off x="5674746" y="3901082"/>
              <a:ext cx="1063431" cy="98682"/>
              <a:chOff x="4768349" y="2603225"/>
              <a:chExt cx="1063431" cy="98682"/>
            </a:xfrm>
          </p:grpSpPr>
          <p:sp>
            <p:nvSpPr>
              <p:cNvPr id="412" name="Freeform: Shape 411">
                <a:extLst>
                  <a:ext uri="{FF2B5EF4-FFF2-40B4-BE49-F238E27FC236}">
                    <a16:creationId xmlns:a16="http://schemas.microsoft.com/office/drawing/2014/main" id="{279D8BF3-6CAF-65F1-F7AB-0F079D48A23C}"/>
                  </a:ext>
                </a:extLst>
              </p:cNvPr>
              <p:cNvSpPr/>
              <p:nvPr/>
            </p:nvSpPr>
            <p:spPr>
              <a:xfrm>
                <a:off x="4912357" y="2603225"/>
                <a:ext cx="919423" cy="91193"/>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24447"/>
                  <a:gd name="connsiteY0" fmla="*/ 35986 h 91251"/>
                  <a:gd name="connsiteX1" fmla="*/ 195943 w 924447"/>
                  <a:gd name="connsiteY1" fmla="*/ 46034 h 91251"/>
                  <a:gd name="connsiteX2" fmla="*/ 492369 w 924447"/>
                  <a:gd name="connsiteY2" fmla="*/ 817 h 91251"/>
                  <a:gd name="connsiteX3" fmla="*/ 924447 w 924447"/>
                  <a:gd name="connsiteY3" fmla="*/ 91251 h 91251"/>
                  <a:gd name="connsiteX0" fmla="*/ 0 w 919423"/>
                  <a:gd name="connsiteY0" fmla="*/ 10807 h 91193"/>
                  <a:gd name="connsiteX1" fmla="*/ 190919 w 919423"/>
                  <a:gd name="connsiteY1" fmla="*/ 45976 h 91193"/>
                  <a:gd name="connsiteX2" fmla="*/ 487345 w 919423"/>
                  <a:gd name="connsiteY2" fmla="*/ 759 h 91193"/>
                  <a:gd name="connsiteX3" fmla="*/ 919423 w 919423"/>
                  <a:gd name="connsiteY3" fmla="*/ 91193 h 91193"/>
                </a:gdLst>
                <a:ahLst/>
                <a:cxnLst>
                  <a:cxn ang="0">
                    <a:pos x="connsiteX0" y="connsiteY0"/>
                  </a:cxn>
                  <a:cxn ang="0">
                    <a:pos x="connsiteX1" y="connsiteY1"/>
                  </a:cxn>
                  <a:cxn ang="0">
                    <a:pos x="connsiteX2" y="connsiteY2"/>
                  </a:cxn>
                  <a:cxn ang="0">
                    <a:pos x="connsiteX3" y="connsiteY3"/>
                  </a:cxn>
                </a:cxnLst>
                <a:rect l="l" t="t" r="r" b="b"/>
                <a:pathLst>
                  <a:path w="919423" h="91193">
                    <a:moveTo>
                      <a:pt x="0" y="10807"/>
                    </a:moveTo>
                    <a:cubicBezTo>
                      <a:pt x="19678" y="32578"/>
                      <a:pt x="109695" y="47651"/>
                      <a:pt x="190919" y="45976"/>
                    </a:cubicBezTo>
                    <a:cubicBezTo>
                      <a:pt x="272143" y="44301"/>
                      <a:pt x="365928" y="-6777"/>
                      <a:pt x="487345" y="759"/>
                    </a:cubicBezTo>
                    <a:cubicBezTo>
                      <a:pt x="608762" y="8295"/>
                      <a:pt x="760324" y="7458"/>
                      <a:pt x="919423" y="9119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3" name="Freeform: Shape 412">
                <a:extLst>
                  <a:ext uri="{FF2B5EF4-FFF2-40B4-BE49-F238E27FC236}">
                    <a16:creationId xmlns:a16="http://schemas.microsoft.com/office/drawing/2014/main" id="{0F0BB8D9-66D8-420F-1569-511421CE1345}"/>
                  </a:ext>
                </a:extLst>
              </p:cNvPr>
              <p:cNvSpPr/>
              <p:nvPr/>
            </p:nvSpPr>
            <p:spPr>
              <a:xfrm>
                <a:off x="4768349" y="2614032"/>
                <a:ext cx="641404" cy="87875"/>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7875"/>
                  <a:gd name="connsiteX1" fmla="*/ 73671 w 641404"/>
                  <a:gd name="connsiteY1" fmla="*/ 75362 h 87875"/>
                  <a:gd name="connsiteX2" fmla="*/ 313661 w 641404"/>
                  <a:gd name="connsiteY2" fmla="*/ 87753 h 87875"/>
                  <a:gd name="connsiteX3" fmla="*/ 641404 w 641404"/>
                  <a:gd name="connsiteY3" fmla="*/ 70338 h 87875"/>
                </a:gdLst>
                <a:ahLst/>
                <a:cxnLst>
                  <a:cxn ang="0">
                    <a:pos x="connsiteX0" y="connsiteY0"/>
                  </a:cxn>
                  <a:cxn ang="0">
                    <a:pos x="connsiteX1" y="connsiteY1"/>
                  </a:cxn>
                  <a:cxn ang="0">
                    <a:pos x="connsiteX2" y="connsiteY2"/>
                  </a:cxn>
                  <a:cxn ang="0">
                    <a:pos x="connsiteX3" y="connsiteY3"/>
                  </a:cxn>
                </a:cxnLst>
                <a:rect l="l" t="t" r="r" b="b"/>
                <a:pathLst>
                  <a:path w="641404" h="87875">
                    <a:moveTo>
                      <a:pt x="3333" y="0"/>
                    </a:moveTo>
                    <a:cubicBezTo>
                      <a:pt x="-10902" y="37262"/>
                      <a:pt x="21950" y="60737"/>
                      <a:pt x="73671" y="75362"/>
                    </a:cubicBezTo>
                    <a:cubicBezTo>
                      <a:pt x="125392" y="89987"/>
                      <a:pt x="313661" y="87753"/>
                      <a:pt x="313661" y="87753"/>
                    </a:cubicBezTo>
                    <a:cubicBezTo>
                      <a:pt x="419169" y="8942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54" name="Freeform: Shape 53">
              <a:extLst>
                <a:ext uri="{FF2B5EF4-FFF2-40B4-BE49-F238E27FC236}">
                  <a16:creationId xmlns:a16="http://schemas.microsoft.com/office/drawing/2014/main" id="{50FF9D1A-A180-C7C0-E0DD-7ACF260A214C}"/>
                </a:ext>
              </a:extLst>
            </p:cNvPr>
            <p:cNvSpPr/>
            <p:nvPr/>
          </p:nvSpPr>
          <p:spPr>
            <a:xfrm flipH="1">
              <a:off x="5641431" y="4184647"/>
              <a:ext cx="572789" cy="16977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25B485E8-0D3C-5F08-8967-314039B80385}"/>
                </a:ext>
              </a:extLst>
            </p:cNvPr>
            <p:cNvSpPr/>
            <p:nvPr/>
          </p:nvSpPr>
          <p:spPr>
            <a:xfrm flipH="1">
              <a:off x="5720506" y="4233515"/>
              <a:ext cx="693788" cy="12550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DD9CBABB-A528-54B1-B890-4AE8B0A163D2}"/>
                </a:ext>
              </a:extLst>
            </p:cNvPr>
            <p:cNvSpPr/>
            <p:nvPr/>
          </p:nvSpPr>
          <p:spPr>
            <a:xfrm flipH="1">
              <a:off x="5805876" y="4229547"/>
              <a:ext cx="824048" cy="147512"/>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19D4EC85-11FF-E19B-A3DA-64454FB64F74}"/>
                </a:ext>
              </a:extLst>
            </p:cNvPr>
            <p:cNvSpPr/>
            <p:nvPr/>
          </p:nvSpPr>
          <p:spPr>
            <a:xfrm flipH="1">
              <a:off x="5877818" y="4231736"/>
              <a:ext cx="949791" cy="15870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62CCF220-644E-726F-5134-FFCA8F85BA78}"/>
                </a:ext>
              </a:extLst>
            </p:cNvPr>
            <p:cNvSpPr/>
            <p:nvPr/>
          </p:nvSpPr>
          <p:spPr>
            <a:xfrm>
              <a:off x="5758641" y="3474625"/>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2" name="Oval 101">
              <a:extLst>
                <a:ext uri="{FF2B5EF4-FFF2-40B4-BE49-F238E27FC236}">
                  <a16:creationId xmlns:a16="http://schemas.microsoft.com/office/drawing/2014/main" id="{0E665723-AE60-1264-2F8F-253CCF5FA07A}"/>
                </a:ext>
              </a:extLst>
            </p:cNvPr>
            <p:cNvSpPr/>
            <p:nvPr/>
          </p:nvSpPr>
          <p:spPr>
            <a:xfrm>
              <a:off x="5618784"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Oval 102">
              <a:extLst>
                <a:ext uri="{FF2B5EF4-FFF2-40B4-BE49-F238E27FC236}">
                  <a16:creationId xmlns:a16="http://schemas.microsoft.com/office/drawing/2014/main" id="{91F626A0-719B-A6AC-7776-59848CB83B93}"/>
                </a:ext>
              </a:extLst>
            </p:cNvPr>
            <p:cNvSpPr/>
            <p:nvPr/>
          </p:nvSpPr>
          <p:spPr>
            <a:xfrm>
              <a:off x="5700500" y="43562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07" name="Group 106">
            <a:extLst>
              <a:ext uri="{FF2B5EF4-FFF2-40B4-BE49-F238E27FC236}">
                <a16:creationId xmlns:a16="http://schemas.microsoft.com/office/drawing/2014/main" id="{A7C213B7-47CE-04D6-534F-65DAC5E8369A}"/>
              </a:ext>
            </a:extLst>
          </p:cNvPr>
          <p:cNvGrpSpPr/>
          <p:nvPr/>
        </p:nvGrpSpPr>
        <p:grpSpPr>
          <a:xfrm>
            <a:off x="5545637" y="3443456"/>
            <a:ext cx="1425635" cy="1079520"/>
            <a:chOff x="4021636" y="3443456"/>
            <a:chExt cx="1425635" cy="1079520"/>
          </a:xfrm>
        </p:grpSpPr>
        <p:sp>
          <p:nvSpPr>
            <p:cNvPr id="325" name="Oval 324">
              <a:extLst>
                <a:ext uri="{FF2B5EF4-FFF2-40B4-BE49-F238E27FC236}">
                  <a16:creationId xmlns:a16="http://schemas.microsoft.com/office/drawing/2014/main" id="{5A89A09F-CEE2-D888-6855-ABCF94000F18}"/>
                </a:ext>
              </a:extLst>
            </p:cNvPr>
            <p:cNvSpPr/>
            <p:nvPr/>
          </p:nvSpPr>
          <p:spPr>
            <a:xfrm>
              <a:off x="4021636" y="3443456"/>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27" name="Oval 326">
              <a:extLst>
                <a:ext uri="{FF2B5EF4-FFF2-40B4-BE49-F238E27FC236}">
                  <a16:creationId xmlns:a16="http://schemas.microsoft.com/office/drawing/2014/main" id="{95DA51DA-F6CE-B9AE-E70C-CDE29622B131}"/>
                </a:ext>
              </a:extLst>
            </p:cNvPr>
            <p:cNvSpPr/>
            <p:nvPr/>
          </p:nvSpPr>
          <p:spPr>
            <a:xfrm>
              <a:off x="5096397" y="3972026"/>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28" name="Group 327">
              <a:extLst>
                <a:ext uri="{FF2B5EF4-FFF2-40B4-BE49-F238E27FC236}">
                  <a16:creationId xmlns:a16="http://schemas.microsoft.com/office/drawing/2014/main" id="{6000A6D1-216D-824F-ACDE-F2ACAE618771}"/>
                </a:ext>
              </a:extLst>
            </p:cNvPr>
            <p:cNvGrpSpPr/>
            <p:nvPr/>
          </p:nvGrpSpPr>
          <p:grpSpPr>
            <a:xfrm>
              <a:off x="4688303" y="3534709"/>
              <a:ext cx="350874" cy="360389"/>
              <a:chOff x="3195085" y="2057961"/>
              <a:chExt cx="350874" cy="360389"/>
            </a:xfrm>
          </p:grpSpPr>
          <p:sp>
            <p:nvSpPr>
              <p:cNvPr id="348" name="Oval 347">
                <a:extLst>
                  <a:ext uri="{FF2B5EF4-FFF2-40B4-BE49-F238E27FC236}">
                    <a16:creationId xmlns:a16="http://schemas.microsoft.com/office/drawing/2014/main" id="{78E425BA-BB43-B4D2-22C6-1D3C70E16B2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9" name="Oval 348">
                <a:extLst>
                  <a:ext uri="{FF2B5EF4-FFF2-40B4-BE49-F238E27FC236}">
                    <a16:creationId xmlns:a16="http://schemas.microsoft.com/office/drawing/2014/main" id="{0D865E9F-AE58-5BB3-6444-8DC079791062}"/>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0" name="Oval 349">
                <a:extLst>
                  <a:ext uri="{FF2B5EF4-FFF2-40B4-BE49-F238E27FC236}">
                    <a16:creationId xmlns:a16="http://schemas.microsoft.com/office/drawing/2014/main" id="{BD615339-3E46-3A81-8A14-FFE9361755D9}"/>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1" name="Oval 350">
                <a:extLst>
                  <a:ext uri="{FF2B5EF4-FFF2-40B4-BE49-F238E27FC236}">
                    <a16:creationId xmlns:a16="http://schemas.microsoft.com/office/drawing/2014/main" id="{D6DB65D3-78C8-2515-2A5F-39F42CE03FED}"/>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52" name="Straight Arrow Connector 351">
                <a:extLst>
                  <a:ext uri="{FF2B5EF4-FFF2-40B4-BE49-F238E27FC236}">
                    <a16:creationId xmlns:a16="http://schemas.microsoft.com/office/drawing/2014/main" id="{C7E956BA-06C4-FDC9-1D2B-4C1483776861}"/>
                  </a:ext>
                </a:extLst>
              </p:cNvPr>
              <p:cNvCxnSpPr>
                <a:cxnSpLocks/>
                <a:stCxn id="350" idx="5"/>
                <a:endCxn id="35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53" name="Straight Arrow Connector 352">
                <a:extLst>
                  <a:ext uri="{FF2B5EF4-FFF2-40B4-BE49-F238E27FC236}">
                    <a16:creationId xmlns:a16="http://schemas.microsoft.com/office/drawing/2014/main" id="{B842C119-0D13-F4A9-9AF4-BC861675D7A9}"/>
                  </a:ext>
                </a:extLst>
              </p:cNvPr>
              <p:cNvCxnSpPr>
                <a:cxnSpLocks/>
                <a:stCxn id="35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29" name="Group 328">
              <a:extLst>
                <a:ext uri="{FF2B5EF4-FFF2-40B4-BE49-F238E27FC236}">
                  <a16:creationId xmlns:a16="http://schemas.microsoft.com/office/drawing/2014/main" id="{78A26B8B-7A90-046A-B7A9-055B3735B848}"/>
                </a:ext>
              </a:extLst>
            </p:cNvPr>
            <p:cNvGrpSpPr/>
            <p:nvPr/>
          </p:nvGrpSpPr>
          <p:grpSpPr>
            <a:xfrm>
              <a:off x="5156639" y="4004260"/>
              <a:ext cx="246496" cy="256646"/>
              <a:chOff x="3255327" y="2091323"/>
              <a:chExt cx="246496" cy="256646"/>
            </a:xfrm>
          </p:grpSpPr>
          <p:sp>
            <p:nvSpPr>
              <p:cNvPr id="343" name="Oval 342">
                <a:extLst>
                  <a:ext uri="{FF2B5EF4-FFF2-40B4-BE49-F238E27FC236}">
                    <a16:creationId xmlns:a16="http://schemas.microsoft.com/office/drawing/2014/main" id="{F2D0D3B2-1054-9DCA-D893-DA5976600EF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4" name="Oval 343">
                <a:extLst>
                  <a:ext uri="{FF2B5EF4-FFF2-40B4-BE49-F238E27FC236}">
                    <a16:creationId xmlns:a16="http://schemas.microsoft.com/office/drawing/2014/main" id="{D05CC2A2-180C-C2AF-4148-8F73F673C648}"/>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5" name="Oval 344">
                <a:extLst>
                  <a:ext uri="{FF2B5EF4-FFF2-40B4-BE49-F238E27FC236}">
                    <a16:creationId xmlns:a16="http://schemas.microsoft.com/office/drawing/2014/main" id="{A838E51C-44B5-1C25-1D53-2BB3CC4FE079}"/>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6" name="Straight Arrow Connector 345">
                <a:extLst>
                  <a:ext uri="{FF2B5EF4-FFF2-40B4-BE49-F238E27FC236}">
                    <a16:creationId xmlns:a16="http://schemas.microsoft.com/office/drawing/2014/main" id="{45B29AF6-DADE-820E-C0CB-E208BBA934E1}"/>
                  </a:ext>
                </a:extLst>
              </p:cNvPr>
              <p:cNvCxnSpPr>
                <a:cxnSpLocks/>
                <a:stCxn id="34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7" name="Straight Arrow Connector 346">
                <a:extLst>
                  <a:ext uri="{FF2B5EF4-FFF2-40B4-BE49-F238E27FC236}">
                    <a16:creationId xmlns:a16="http://schemas.microsoft.com/office/drawing/2014/main" id="{9988C538-1F80-5042-3B85-950327B958C0}"/>
                  </a:ext>
                </a:extLst>
              </p:cNvPr>
              <p:cNvCxnSpPr>
                <a:cxnSpLocks/>
                <a:stCxn id="344" idx="3"/>
                <a:endCxn id="34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330" name="Group 329">
              <a:extLst>
                <a:ext uri="{FF2B5EF4-FFF2-40B4-BE49-F238E27FC236}">
                  <a16:creationId xmlns:a16="http://schemas.microsoft.com/office/drawing/2014/main" id="{FC21B425-ECB5-4CA6-C02F-9F8343D5039E}"/>
                </a:ext>
              </a:extLst>
            </p:cNvPr>
            <p:cNvGrpSpPr/>
            <p:nvPr/>
          </p:nvGrpSpPr>
          <p:grpSpPr>
            <a:xfrm>
              <a:off x="4679836" y="3971650"/>
              <a:ext cx="350874" cy="360389"/>
              <a:chOff x="3195085" y="2057961"/>
              <a:chExt cx="350874" cy="360389"/>
            </a:xfrm>
          </p:grpSpPr>
          <p:sp>
            <p:nvSpPr>
              <p:cNvPr id="336" name="Oval 335">
                <a:extLst>
                  <a:ext uri="{FF2B5EF4-FFF2-40B4-BE49-F238E27FC236}">
                    <a16:creationId xmlns:a16="http://schemas.microsoft.com/office/drawing/2014/main" id="{E599C19A-CE98-19C1-046D-585F5022AF5B}"/>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7" name="Oval 336">
                <a:extLst>
                  <a:ext uri="{FF2B5EF4-FFF2-40B4-BE49-F238E27FC236}">
                    <a16:creationId xmlns:a16="http://schemas.microsoft.com/office/drawing/2014/main" id="{9FE2816E-FA61-C4ED-82A5-2984FA3AFBB3}"/>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8" name="Oval 337">
                <a:extLst>
                  <a:ext uri="{FF2B5EF4-FFF2-40B4-BE49-F238E27FC236}">
                    <a16:creationId xmlns:a16="http://schemas.microsoft.com/office/drawing/2014/main" id="{2D439F50-1BE1-6B8E-5DCB-C966EC08105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9" name="Oval 338">
                <a:extLst>
                  <a:ext uri="{FF2B5EF4-FFF2-40B4-BE49-F238E27FC236}">
                    <a16:creationId xmlns:a16="http://schemas.microsoft.com/office/drawing/2014/main" id="{4586F694-870F-8B89-3D32-341140F9589A}"/>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40" name="Straight Arrow Connector 339">
                <a:extLst>
                  <a:ext uri="{FF2B5EF4-FFF2-40B4-BE49-F238E27FC236}">
                    <a16:creationId xmlns:a16="http://schemas.microsoft.com/office/drawing/2014/main" id="{461E40E0-EDB4-8E5C-E98D-244A50442DD3}"/>
                  </a:ext>
                </a:extLst>
              </p:cNvPr>
              <p:cNvCxnSpPr>
                <a:cxnSpLocks/>
                <a:stCxn id="33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341" name="Straight Arrow Connector 340">
                <a:extLst>
                  <a:ext uri="{FF2B5EF4-FFF2-40B4-BE49-F238E27FC236}">
                    <a16:creationId xmlns:a16="http://schemas.microsoft.com/office/drawing/2014/main" id="{6DF86D00-7A80-9317-F85B-4B9AF7C08C4A}"/>
                  </a:ext>
                </a:extLst>
              </p:cNvPr>
              <p:cNvCxnSpPr>
                <a:cxnSpLocks/>
                <a:stCxn id="338" idx="3"/>
                <a:endCxn id="33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331" name="Oval 330">
              <a:extLst>
                <a:ext uri="{FF2B5EF4-FFF2-40B4-BE49-F238E27FC236}">
                  <a16:creationId xmlns:a16="http://schemas.microsoft.com/office/drawing/2014/main" id="{28036BED-8F05-83E2-A1ED-02CCD2DE5806}"/>
                </a:ext>
              </a:extLst>
            </p:cNvPr>
            <p:cNvSpPr/>
            <p:nvPr/>
          </p:nvSpPr>
          <p:spPr>
            <a:xfrm>
              <a:off x="4321862"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2" name="Oval 331">
              <a:extLst>
                <a:ext uri="{FF2B5EF4-FFF2-40B4-BE49-F238E27FC236}">
                  <a16:creationId xmlns:a16="http://schemas.microsoft.com/office/drawing/2014/main" id="{ABCBDF02-66D2-FA3F-4E68-3A64427FE4A1}"/>
                </a:ext>
              </a:extLst>
            </p:cNvPr>
            <p:cNvSpPr/>
            <p:nvPr/>
          </p:nvSpPr>
          <p:spPr>
            <a:xfrm>
              <a:off x="4403703"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3" name="Oval 332">
              <a:extLst>
                <a:ext uri="{FF2B5EF4-FFF2-40B4-BE49-F238E27FC236}">
                  <a16:creationId xmlns:a16="http://schemas.microsoft.com/office/drawing/2014/main" id="{DF3F7856-2E81-DCAE-4F71-7B27E170D63D}"/>
                </a:ext>
              </a:extLst>
            </p:cNvPr>
            <p:cNvSpPr/>
            <p:nvPr/>
          </p:nvSpPr>
          <p:spPr>
            <a:xfrm>
              <a:off x="4196296" y="39128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4" name="Oval 333">
              <a:extLst>
                <a:ext uri="{FF2B5EF4-FFF2-40B4-BE49-F238E27FC236}">
                  <a16:creationId xmlns:a16="http://schemas.microsoft.com/office/drawing/2014/main" id="{D2259D8B-19D1-1516-6A4A-61E4EE8C0FDE}"/>
                </a:ext>
              </a:extLst>
            </p:cNvPr>
            <p:cNvSpPr/>
            <p:nvPr/>
          </p:nvSpPr>
          <p:spPr>
            <a:xfrm>
              <a:off x="4333746" y="392076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35" name="Oval 334">
              <a:extLst>
                <a:ext uri="{FF2B5EF4-FFF2-40B4-BE49-F238E27FC236}">
                  <a16:creationId xmlns:a16="http://schemas.microsoft.com/office/drawing/2014/main" id="{7D00C9EA-11D6-521A-D9E5-323FEF02FB4F}"/>
                </a:ext>
              </a:extLst>
            </p:cNvPr>
            <p:cNvSpPr/>
            <p:nvPr/>
          </p:nvSpPr>
          <p:spPr>
            <a:xfrm>
              <a:off x="4267267" y="347120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7" name="Group 396">
              <a:extLst>
                <a:ext uri="{FF2B5EF4-FFF2-40B4-BE49-F238E27FC236}">
                  <a16:creationId xmlns:a16="http://schemas.microsoft.com/office/drawing/2014/main" id="{357B2D23-F464-00D5-566D-112A92847901}"/>
                </a:ext>
              </a:extLst>
            </p:cNvPr>
            <p:cNvGrpSpPr/>
            <p:nvPr/>
          </p:nvGrpSpPr>
          <p:grpSpPr>
            <a:xfrm>
              <a:off x="4223597" y="3814202"/>
              <a:ext cx="747402" cy="132635"/>
              <a:chOff x="2879697" y="2486108"/>
              <a:chExt cx="747402" cy="132635"/>
            </a:xfrm>
          </p:grpSpPr>
          <p:sp>
            <p:nvSpPr>
              <p:cNvPr id="398" name="Freeform: Shape 397">
                <a:extLst>
                  <a:ext uri="{FF2B5EF4-FFF2-40B4-BE49-F238E27FC236}">
                    <a16:creationId xmlns:a16="http://schemas.microsoft.com/office/drawing/2014/main" id="{BA5B1B68-F88B-CB85-5663-15CDF9E93253}"/>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9" name="Freeform: Shape 398">
                <a:extLst>
                  <a:ext uri="{FF2B5EF4-FFF2-40B4-BE49-F238E27FC236}">
                    <a16:creationId xmlns:a16="http://schemas.microsoft.com/office/drawing/2014/main" id="{6100CFE8-B8E6-9DF5-640F-056C57060432}"/>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4" name="Group 413">
              <a:extLst>
                <a:ext uri="{FF2B5EF4-FFF2-40B4-BE49-F238E27FC236}">
                  <a16:creationId xmlns:a16="http://schemas.microsoft.com/office/drawing/2014/main" id="{14547DC9-8756-545D-8367-4E2CCAD18E0F}"/>
                </a:ext>
              </a:extLst>
            </p:cNvPr>
            <p:cNvGrpSpPr/>
            <p:nvPr/>
          </p:nvGrpSpPr>
          <p:grpSpPr>
            <a:xfrm>
              <a:off x="4214365" y="3927942"/>
              <a:ext cx="1063431" cy="94726"/>
              <a:chOff x="4768349" y="2603193"/>
              <a:chExt cx="1063431" cy="94726"/>
            </a:xfrm>
          </p:grpSpPr>
          <p:sp>
            <p:nvSpPr>
              <p:cNvPr id="415" name="Freeform: Shape 414">
                <a:extLst>
                  <a:ext uri="{FF2B5EF4-FFF2-40B4-BE49-F238E27FC236}">
                    <a16:creationId xmlns:a16="http://schemas.microsoft.com/office/drawing/2014/main" id="{91D4EE32-3424-58E7-01F3-6FE51BFC4D5B}"/>
                  </a:ext>
                </a:extLst>
              </p:cNvPr>
              <p:cNvSpPr/>
              <p:nvPr/>
            </p:nvSpPr>
            <p:spPr>
              <a:xfrm>
                <a:off x="4917382" y="2603193"/>
                <a:ext cx="914398" cy="91226"/>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8"/>
                  <a:gd name="connsiteY0" fmla="*/ 25913 h 91226"/>
                  <a:gd name="connsiteX1" fmla="*/ 185894 w 914398"/>
                  <a:gd name="connsiteY1" fmla="*/ 46009 h 91226"/>
                  <a:gd name="connsiteX2" fmla="*/ 482320 w 914398"/>
                  <a:gd name="connsiteY2" fmla="*/ 792 h 91226"/>
                  <a:gd name="connsiteX3" fmla="*/ 914398 w 914398"/>
                  <a:gd name="connsiteY3" fmla="*/ 91226 h 91226"/>
                </a:gdLst>
                <a:ahLst/>
                <a:cxnLst>
                  <a:cxn ang="0">
                    <a:pos x="connsiteX0" y="connsiteY0"/>
                  </a:cxn>
                  <a:cxn ang="0">
                    <a:pos x="connsiteX1" y="connsiteY1"/>
                  </a:cxn>
                  <a:cxn ang="0">
                    <a:pos x="connsiteX2" y="connsiteY2"/>
                  </a:cxn>
                  <a:cxn ang="0">
                    <a:pos x="connsiteX3" y="connsiteY3"/>
                  </a:cxn>
                </a:cxnLst>
                <a:rect l="l" t="t" r="r" b="b"/>
                <a:pathLst>
                  <a:path w="914398" h="91226">
                    <a:moveTo>
                      <a:pt x="0" y="25913"/>
                    </a:moveTo>
                    <a:cubicBezTo>
                      <a:pt x="19678" y="47684"/>
                      <a:pt x="105507" y="50196"/>
                      <a:pt x="185894" y="46009"/>
                    </a:cubicBezTo>
                    <a:cubicBezTo>
                      <a:pt x="266281" y="41822"/>
                      <a:pt x="360903" y="-6744"/>
                      <a:pt x="482320" y="792"/>
                    </a:cubicBezTo>
                    <a:cubicBezTo>
                      <a:pt x="603737" y="8328"/>
                      <a:pt x="755299" y="7491"/>
                      <a:pt x="914398" y="9122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6" name="Freeform: Shape 415">
                <a:extLst>
                  <a:ext uri="{FF2B5EF4-FFF2-40B4-BE49-F238E27FC236}">
                    <a16:creationId xmlns:a16="http://schemas.microsoft.com/office/drawing/2014/main" id="{AB18E5CD-FF51-F101-6CF6-934264CB0D4F}"/>
                  </a:ext>
                </a:extLst>
              </p:cNvPr>
              <p:cNvSpPr/>
              <p:nvPr/>
            </p:nvSpPr>
            <p:spPr>
              <a:xfrm>
                <a:off x="4768349" y="2614033"/>
                <a:ext cx="64140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333 w 641404"/>
                  <a:gd name="connsiteY0" fmla="*/ 0 h 83886"/>
                  <a:gd name="connsiteX1" fmla="*/ 73671 w 641404"/>
                  <a:gd name="connsiteY1" fmla="*/ 75362 h 83886"/>
                  <a:gd name="connsiteX2" fmla="*/ 313662 w 641404"/>
                  <a:gd name="connsiteY2" fmla="*/ 82143 h 83886"/>
                  <a:gd name="connsiteX3" fmla="*/ 641404 w 64140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404" h="83886">
                    <a:moveTo>
                      <a:pt x="3333" y="0"/>
                    </a:moveTo>
                    <a:cubicBezTo>
                      <a:pt x="-10902" y="37262"/>
                      <a:pt x="21950" y="61672"/>
                      <a:pt x="73671" y="75362"/>
                    </a:cubicBezTo>
                    <a:cubicBezTo>
                      <a:pt x="125392" y="89052"/>
                      <a:pt x="313662" y="82143"/>
                      <a:pt x="313662" y="82143"/>
                    </a:cubicBezTo>
                    <a:cubicBezTo>
                      <a:pt x="419170" y="83818"/>
                      <a:pt x="535896" y="68663"/>
                      <a:pt x="64140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47" name="Freeform: Shape 46">
              <a:extLst>
                <a:ext uri="{FF2B5EF4-FFF2-40B4-BE49-F238E27FC236}">
                  <a16:creationId xmlns:a16="http://schemas.microsoft.com/office/drawing/2014/main" id="{EF80FC4D-2CDB-4107-40F3-D1771B9B4719}"/>
                </a:ext>
              </a:extLst>
            </p:cNvPr>
            <p:cNvSpPr/>
            <p:nvPr/>
          </p:nvSpPr>
          <p:spPr>
            <a:xfrm flipH="1">
              <a:off x="4178287" y="4202518"/>
              <a:ext cx="575670" cy="17904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C9519C41-5161-10AA-932D-A4DC05DAB60C}"/>
                </a:ext>
              </a:extLst>
            </p:cNvPr>
            <p:cNvSpPr/>
            <p:nvPr/>
          </p:nvSpPr>
          <p:spPr>
            <a:xfrm flipH="1">
              <a:off x="4250151" y="4251387"/>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DC9408E9-0F3C-94E1-E304-048BC24E6F65}"/>
                </a:ext>
              </a:extLst>
            </p:cNvPr>
            <p:cNvSpPr/>
            <p:nvPr/>
          </p:nvSpPr>
          <p:spPr>
            <a:xfrm flipH="1">
              <a:off x="4348502" y="4247419"/>
              <a:ext cx="821159" cy="15195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DFA8647F-F59B-A3FF-F254-C0B5AF8CB5D8}"/>
                </a:ext>
              </a:extLst>
            </p:cNvPr>
            <p:cNvSpPr/>
            <p:nvPr/>
          </p:nvSpPr>
          <p:spPr>
            <a:xfrm flipH="1">
              <a:off x="4427237" y="4249609"/>
              <a:ext cx="940110" cy="14976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2EDCE362-89D5-E0BE-95CF-484B3420AC6F}"/>
                </a:ext>
              </a:extLst>
            </p:cNvPr>
            <p:cNvSpPr/>
            <p:nvPr/>
          </p:nvSpPr>
          <p:spPr>
            <a:xfrm>
              <a:off x="4295633" y="3497239"/>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Oval 103">
              <a:extLst>
                <a:ext uri="{FF2B5EF4-FFF2-40B4-BE49-F238E27FC236}">
                  <a16:creationId xmlns:a16="http://schemas.microsoft.com/office/drawing/2014/main" id="{7A9FB9F4-2E2E-F77B-DB87-ACC052D1FDBD}"/>
                </a:ext>
              </a:extLst>
            </p:cNvPr>
            <p:cNvSpPr/>
            <p:nvPr/>
          </p:nvSpPr>
          <p:spPr>
            <a:xfrm>
              <a:off x="4158178"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5" name="Oval 104">
              <a:extLst>
                <a:ext uri="{FF2B5EF4-FFF2-40B4-BE49-F238E27FC236}">
                  <a16:creationId xmlns:a16="http://schemas.microsoft.com/office/drawing/2014/main" id="{C0EFDAF9-6C99-E202-6CC3-30A5478CEBF6}"/>
                </a:ext>
              </a:extLst>
            </p:cNvPr>
            <p:cNvSpPr/>
            <p:nvPr/>
          </p:nvSpPr>
          <p:spPr>
            <a:xfrm>
              <a:off x="4240020" y="4379431"/>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110" name="Group 109">
            <a:extLst>
              <a:ext uri="{FF2B5EF4-FFF2-40B4-BE49-F238E27FC236}">
                <a16:creationId xmlns:a16="http://schemas.microsoft.com/office/drawing/2014/main" id="{5BCBB13D-54D3-5F1E-5071-77D17AF154E3}"/>
              </a:ext>
            </a:extLst>
          </p:cNvPr>
          <p:cNvGrpSpPr/>
          <p:nvPr/>
        </p:nvGrpSpPr>
        <p:grpSpPr>
          <a:xfrm>
            <a:off x="4066141" y="3416344"/>
            <a:ext cx="1425635" cy="1079520"/>
            <a:chOff x="2542140" y="3416344"/>
            <a:chExt cx="1425635" cy="1079520"/>
          </a:xfrm>
        </p:grpSpPr>
        <p:sp>
          <p:nvSpPr>
            <p:cNvPr id="263" name="Oval 262">
              <a:extLst>
                <a:ext uri="{FF2B5EF4-FFF2-40B4-BE49-F238E27FC236}">
                  <a16:creationId xmlns:a16="http://schemas.microsoft.com/office/drawing/2014/main" id="{E3859C5A-8AEE-9829-535C-248C097D3AE9}"/>
                </a:ext>
              </a:extLst>
            </p:cNvPr>
            <p:cNvSpPr/>
            <p:nvPr/>
          </p:nvSpPr>
          <p:spPr>
            <a:xfrm>
              <a:off x="2542140" y="3416344"/>
              <a:ext cx="547425" cy="10795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4" name="Oval 263">
              <a:extLst>
                <a:ext uri="{FF2B5EF4-FFF2-40B4-BE49-F238E27FC236}">
                  <a16:creationId xmlns:a16="http://schemas.microsoft.com/office/drawing/2014/main" id="{99416A71-4ED9-76F7-BB18-5F099E5E2FEB}"/>
                </a:ext>
              </a:extLst>
            </p:cNvPr>
            <p:cNvSpPr/>
            <p:nvPr/>
          </p:nvSpPr>
          <p:spPr>
            <a:xfrm>
              <a:off x="3208807" y="3950788"/>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5" name="Oval 264">
              <a:extLst>
                <a:ext uri="{FF2B5EF4-FFF2-40B4-BE49-F238E27FC236}">
                  <a16:creationId xmlns:a16="http://schemas.microsoft.com/office/drawing/2014/main" id="{FCB875BB-ED76-0519-EF19-8EE1297B9B90}"/>
                </a:ext>
              </a:extLst>
            </p:cNvPr>
            <p:cNvSpPr/>
            <p:nvPr/>
          </p:nvSpPr>
          <p:spPr>
            <a:xfrm>
              <a:off x="3616901" y="3944914"/>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266" name="Group 265">
              <a:extLst>
                <a:ext uri="{FF2B5EF4-FFF2-40B4-BE49-F238E27FC236}">
                  <a16:creationId xmlns:a16="http://schemas.microsoft.com/office/drawing/2014/main" id="{36CAB3A0-E170-DB07-7A97-7702608A19ED}"/>
                </a:ext>
              </a:extLst>
            </p:cNvPr>
            <p:cNvGrpSpPr/>
            <p:nvPr/>
          </p:nvGrpSpPr>
          <p:grpSpPr>
            <a:xfrm>
              <a:off x="3208807" y="3507597"/>
              <a:ext cx="350874" cy="360389"/>
              <a:chOff x="3195085" y="2057961"/>
              <a:chExt cx="350874" cy="360389"/>
            </a:xfrm>
          </p:grpSpPr>
          <p:sp>
            <p:nvSpPr>
              <p:cNvPr id="288" name="Oval 287">
                <a:extLst>
                  <a:ext uri="{FF2B5EF4-FFF2-40B4-BE49-F238E27FC236}">
                    <a16:creationId xmlns:a16="http://schemas.microsoft.com/office/drawing/2014/main" id="{0AC99F2F-5DEE-D6BF-C755-D9C3A5771BA4}"/>
                  </a:ext>
                </a:extLst>
              </p:cNvPr>
              <p:cNvSpPr/>
              <p:nvPr/>
            </p:nvSpPr>
            <p:spPr>
              <a:xfrm>
                <a:off x="3195085" y="2057961"/>
                <a:ext cx="350874" cy="36038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9" name="Oval 288">
                <a:extLst>
                  <a:ext uri="{FF2B5EF4-FFF2-40B4-BE49-F238E27FC236}">
                    <a16:creationId xmlns:a16="http://schemas.microsoft.com/office/drawing/2014/main" id="{8DE7A9AA-2CC9-0F10-B264-93D134E1B2C0}"/>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0" name="Oval 289">
                <a:extLst>
                  <a:ext uri="{FF2B5EF4-FFF2-40B4-BE49-F238E27FC236}">
                    <a16:creationId xmlns:a16="http://schemas.microsoft.com/office/drawing/2014/main" id="{732D7D1C-4601-074B-E2C0-D69F72EC2F65}"/>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91" name="Oval 290">
                <a:extLst>
                  <a:ext uri="{FF2B5EF4-FFF2-40B4-BE49-F238E27FC236}">
                    <a16:creationId xmlns:a16="http://schemas.microsoft.com/office/drawing/2014/main" id="{136D3E71-60E8-12CD-FB9A-6411F1DF0A21}"/>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92" name="Straight Arrow Connector 291">
                <a:extLst>
                  <a:ext uri="{FF2B5EF4-FFF2-40B4-BE49-F238E27FC236}">
                    <a16:creationId xmlns:a16="http://schemas.microsoft.com/office/drawing/2014/main" id="{135031AE-3594-C3A9-548C-721AE098920F}"/>
                  </a:ext>
                </a:extLst>
              </p:cNvPr>
              <p:cNvCxnSpPr>
                <a:cxnSpLocks/>
                <a:stCxn id="290" idx="5"/>
                <a:endCxn id="291" idx="0"/>
              </p:cNvCxnSpPr>
              <p:nvPr/>
            </p:nvCxnSpPr>
            <p:spPr>
              <a:xfrm>
                <a:off x="3383454" y="2122543"/>
                <a:ext cx="100081"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93" name="Straight Arrow Connector 292">
                <a:extLst>
                  <a:ext uri="{FF2B5EF4-FFF2-40B4-BE49-F238E27FC236}">
                    <a16:creationId xmlns:a16="http://schemas.microsoft.com/office/drawing/2014/main" id="{DC579A22-D361-3B0D-CBD5-9D444BEC6ED8}"/>
                  </a:ext>
                </a:extLst>
              </p:cNvPr>
              <p:cNvCxnSpPr>
                <a:cxnSpLocks/>
                <a:stCxn id="290" idx="3"/>
              </p:cNvCxnSpPr>
              <p:nvPr/>
            </p:nvCxnSpPr>
            <p:spPr>
              <a:xfrm flipH="1">
                <a:off x="3270441" y="2122543"/>
                <a:ext cx="87149"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FB623544-86D7-F0B8-F8FA-80C067A167F5}"/>
                </a:ext>
              </a:extLst>
            </p:cNvPr>
            <p:cNvGrpSpPr/>
            <p:nvPr/>
          </p:nvGrpSpPr>
          <p:grpSpPr>
            <a:xfrm>
              <a:off x="3677143" y="3977148"/>
              <a:ext cx="246496" cy="256646"/>
              <a:chOff x="3255327" y="2091323"/>
              <a:chExt cx="246496" cy="256646"/>
            </a:xfrm>
          </p:grpSpPr>
          <p:sp>
            <p:nvSpPr>
              <p:cNvPr id="283" name="Oval 282">
                <a:extLst>
                  <a:ext uri="{FF2B5EF4-FFF2-40B4-BE49-F238E27FC236}">
                    <a16:creationId xmlns:a16="http://schemas.microsoft.com/office/drawing/2014/main" id="{C9361461-1AE1-3529-211F-7F35AB0410DE}"/>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4" name="Oval 283">
                <a:extLst>
                  <a:ext uri="{FF2B5EF4-FFF2-40B4-BE49-F238E27FC236}">
                    <a16:creationId xmlns:a16="http://schemas.microsoft.com/office/drawing/2014/main" id="{3055B22A-C08A-29F2-D51C-B2B593521D7E}"/>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85" name="Oval 284">
                <a:extLst>
                  <a:ext uri="{FF2B5EF4-FFF2-40B4-BE49-F238E27FC236}">
                    <a16:creationId xmlns:a16="http://schemas.microsoft.com/office/drawing/2014/main" id="{5978E255-7557-5A63-2E7D-7C7FE3730606}"/>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6" name="Straight Arrow Connector 285">
                <a:extLst>
                  <a:ext uri="{FF2B5EF4-FFF2-40B4-BE49-F238E27FC236}">
                    <a16:creationId xmlns:a16="http://schemas.microsoft.com/office/drawing/2014/main" id="{9848C4D1-CA3A-C3D4-ED1B-675F9E4C5569}"/>
                  </a:ext>
                </a:extLst>
              </p:cNvPr>
              <p:cNvCxnSpPr>
                <a:cxnSpLocks/>
                <a:stCxn id="284"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7" name="Straight Arrow Connector 286">
                <a:extLst>
                  <a:ext uri="{FF2B5EF4-FFF2-40B4-BE49-F238E27FC236}">
                    <a16:creationId xmlns:a16="http://schemas.microsoft.com/office/drawing/2014/main" id="{F957F638-E211-8EC7-4EDA-32DB79C49975}"/>
                  </a:ext>
                </a:extLst>
              </p:cNvPr>
              <p:cNvCxnSpPr>
                <a:cxnSpLocks/>
                <a:stCxn id="284" idx="3"/>
                <a:endCxn id="283"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57FA35BB-8AE6-EBE1-0B69-0240304E60A9}"/>
                </a:ext>
              </a:extLst>
            </p:cNvPr>
            <p:cNvGrpSpPr/>
            <p:nvPr/>
          </p:nvGrpSpPr>
          <p:grpSpPr>
            <a:xfrm>
              <a:off x="3260582" y="3977900"/>
              <a:ext cx="246496" cy="256646"/>
              <a:chOff x="3255327" y="2091323"/>
              <a:chExt cx="246496" cy="256646"/>
            </a:xfrm>
          </p:grpSpPr>
          <p:sp>
            <p:nvSpPr>
              <p:cNvPr id="277" name="Oval 276">
                <a:extLst>
                  <a:ext uri="{FF2B5EF4-FFF2-40B4-BE49-F238E27FC236}">
                    <a16:creationId xmlns:a16="http://schemas.microsoft.com/office/drawing/2014/main" id="{8009FF7A-622E-A9FF-2079-36D1F1A19E0C}"/>
                  </a:ext>
                </a:extLst>
              </p:cNvPr>
              <p:cNvSpPr/>
              <p:nvPr/>
            </p:nvSpPr>
            <p:spPr>
              <a:xfrm>
                <a:off x="3255327" y="231139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8" name="Oval 277">
                <a:extLst>
                  <a:ext uri="{FF2B5EF4-FFF2-40B4-BE49-F238E27FC236}">
                    <a16:creationId xmlns:a16="http://schemas.microsoft.com/office/drawing/2014/main" id="{46B901C8-990D-7408-813E-A97939F9EB26}"/>
                  </a:ext>
                </a:extLst>
              </p:cNvPr>
              <p:cNvSpPr/>
              <p:nvPr/>
            </p:nvSpPr>
            <p:spPr>
              <a:xfrm>
                <a:off x="3352234" y="209132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9" name="Oval 278">
                <a:extLst>
                  <a:ext uri="{FF2B5EF4-FFF2-40B4-BE49-F238E27FC236}">
                    <a16:creationId xmlns:a16="http://schemas.microsoft.com/office/drawing/2014/main" id="{A8AABEC4-4B97-CE92-639A-C03878B5AB4B}"/>
                  </a:ext>
                </a:extLst>
              </p:cNvPr>
              <p:cNvSpPr/>
              <p:nvPr/>
            </p:nvSpPr>
            <p:spPr>
              <a:xfrm>
                <a:off x="3465247" y="23026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80" name="Straight Arrow Connector 279">
                <a:extLst>
                  <a:ext uri="{FF2B5EF4-FFF2-40B4-BE49-F238E27FC236}">
                    <a16:creationId xmlns:a16="http://schemas.microsoft.com/office/drawing/2014/main" id="{D7CDB1DA-E319-F367-1071-57B161AC14B0}"/>
                  </a:ext>
                </a:extLst>
              </p:cNvPr>
              <p:cNvCxnSpPr>
                <a:cxnSpLocks/>
                <a:stCxn id="278" idx="5"/>
              </p:cNvCxnSpPr>
              <p:nvPr/>
            </p:nvCxnSpPr>
            <p:spPr>
              <a:xfrm>
                <a:off x="3383454" y="2122543"/>
                <a:ext cx="96863" cy="180127"/>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81" name="Straight Arrow Connector 280">
                <a:extLst>
                  <a:ext uri="{FF2B5EF4-FFF2-40B4-BE49-F238E27FC236}">
                    <a16:creationId xmlns:a16="http://schemas.microsoft.com/office/drawing/2014/main" id="{D1DE8FA0-630C-E32D-F8DD-81CA16EBC05F}"/>
                  </a:ext>
                </a:extLst>
              </p:cNvPr>
              <p:cNvCxnSpPr>
                <a:cxnSpLocks/>
                <a:stCxn id="278" idx="3"/>
                <a:endCxn id="277" idx="0"/>
              </p:cNvCxnSpPr>
              <p:nvPr/>
            </p:nvCxnSpPr>
            <p:spPr>
              <a:xfrm flipH="1">
                <a:off x="3273615" y="2122543"/>
                <a:ext cx="83975" cy="188850"/>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grpSp>
        <p:sp>
          <p:nvSpPr>
            <p:cNvPr id="270" name="Oval 269">
              <a:extLst>
                <a:ext uri="{FF2B5EF4-FFF2-40B4-BE49-F238E27FC236}">
                  <a16:creationId xmlns:a16="http://schemas.microsoft.com/office/drawing/2014/main" id="{C4FD14BC-FE3D-1870-2213-AE1014A08EC2}"/>
                </a:ext>
              </a:extLst>
            </p:cNvPr>
            <p:cNvSpPr/>
            <p:nvPr/>
          </p:nvSpPr>
          <p:spPr>
            <a:xfrm>
              <a:off x="2849741"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1" name="Oval 270">
              <a:extLst>
                <a:ext uri="{FF2B5EF4-FFF2-40B4-BE49-F238E27FC236}">
                  <a16:creationId xmlns:a16="http://schemas.microsoft.com/office/drawing/2014/main" id="{1A8DE9D8-5644-06F4-FC76-6E351D45B928}"/>
                </a:ext>
              </a:extLst>
            </p:cNvPr>
            <p:cNvSpPr/>
            <p:nvPr/>
          </p:nvSpPr>
          <p:spPr>
            <a:xfrm>
              <a:off x="2937209"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3" name="Oval 272">
              <a:extLst>
                <a:ext uri="{FF2B5EF4-FFF2-40B4-BE49-F238E27FC236}">
                  <a16:creationId xmlns:a16="http://schemas.microsoft.com/office/drawing/2014/main" id="{6D78983F-4B9F-A9D9-2C98-DA23C899731B}"/>
                </a:ext>
              </a:extLst>
            </p:cNvPr>
            <p:cNvSpPr/>
            <p:nvPr/>
          </p:nvSpPr>
          <p:spPr>
            <a:xfrm>
              <a:off x="2716800" y="38856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4" name="Oval 273">
              <a:extLst>
                <a:ext uri="{FF2B5EF4-FFF2-40B4-BE49-F238E27FC236}">
                  <a16:creationId xmlns:a16="http://schemas.microsoft.com/office/drawing/2014/main" id="{286D4EA7-3928-00DC-9A7D-4C5007A911CC}"/>
                </a:ext>
              </a:extLst>
            </p:cNvPr>
            <p:cNvSpPr/>
            <p:nvPr/>
          </p:nvSpPr>
          <p:spPr>
            <a:xfrm>
              <a:off x="2854250" y="389365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75" name="Oval 274">
              <a:extLst>
                <a:ext uri="{FF2B5EF4-FFF2-40B4-BE49-F238E27FC236}">
                  <a16:creationId xmlns:a16="http://schemas.microsoft.com/office/drawing/2014/main" id="{EBFDCA11-761F-DE28-7DD1-5570BDF27E09}"/>
                </a:ext>
              </a:extLst>
            </p:cNvPr>
            <p:cNvSpPr/>
            <p:nvPr/>
          </p:nvSpPr>
          <p:spPr>
            <a:xfrm>
              <a:off x="2787771" y="344409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96" name="Group 395">
              <a:extLst>
                <a:ext uri="{FF2B5EF4-FFF2-40B4-BE49-F238E27FC236}">
                  <a16:creationId xmlns:a16="http://schemas.microsoft.com/office/drawing/2014/main" id="{E971769F-BCF7-E16A-8901-3F91D3934D88}"/>
                </a:ext>
              </a:extLst>
            </p:cNvPr>
            <p:cNvGrpSpPr/>
            <p:nvPr/>
          </p:nvGrpSpPr>
          <p:grpSpPr>
            <a:xfrm>
              <a:off x="2739654" y="3781125"/>
              <a:ext cx="747402" cy="132635"/>
              <a:chOff x="2879697" y="2486108"/>
              <a:chExt cx="747402" cy="132635"/>
            </a:xfrm>
          </p:grpSpPr>
          <p:sp>
            <p:nvSpPr>
              <p:cNvPr id="394" name="Freeform: Shape 393">
                <a:extLst>
                  <a:ext uri="{FF2B5EF4-FFF2-40B4-BE49-F238E27FC236}">
                    <a16:creationId xmlns:a16="http://schemas.microsoft.com/office/drawing/2014/main" id="{824691F0-4040-F259-971B-7B92B77B23C2}"/>
                  </a:ext>
                </a:extLst>
              </p:cNvPr>
              <p:cNvSpPr/>
              <p:nvPr/>
            </p:nvSpPr>
            <p:spPr>
              <a:xfrm>
                <a:off x="2879697" y="2486108"/>
                <a:ext cx="528030" cy="115294"/>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03860" y="331"/>
                      <a:pt x="294861" y="662"/>
                      <a:pt x="218661" y="7951"/>
                    </a:cubicBezTo>
                    <a:cubicBezTo>
                      <a:pt x="142461" y="15240"/>
                      <a:pt x="92103" y="25842"/>
                      <a:pt x="55660" y="43732"/>
                    </a:cubicBezTo>
                    <a:cubicBezTo>
                      <a:pt x="19217" y="61622"/>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5" name="Freeform: Shape 394">
                <a:extLst>
                  <a:ext uri="{FF2B5EF4-FFF2-40B4-BE49-F238E27FC236}">
                    <a16:creationId xmlns:a16="http://schemas.microsoft.com/office/drawing/2014/main" id="{85101558-F498-0DF8-C2D5-156F364E401E}"/>
                  </a:ext>
                </a:extLst>
              </p:cNvPr>
              <p:cNvSpPr/>
              <p:nvPr/>
            </p:nvSpPr>
            <p:spPr>
              <a:xfrm>
                <a:off x="2999638" y="2486108"/>
                <a:ext cx="627461" cy="132635"/>
              </a:xfrm>
              <a:custGeom>
                <a:avLst/>
                <a:gdLst>
                  <a:gd name="connsiteX0" fmla="*/ 512860 w 512860"/>
                  <a:gd name="connsiteY0" fmla="*/ 0 h 115294"/>
                  <a:gd name="connsiteX1" fmla="*/ 218661 w 512860"/>
                  <a:gd name="connsiteY1" fmla="*/ 7951 h 115294"/>
                  <a:gd name="connsiteX2" fmla="*/ 55660 w 512860"/>
                  <a:gd name="connsiteY2" fmla="*/ 43732 h 115294"/>
                  <a:gd name="connsiteX3" fmla="*/ 0 w 512860"/>
                  <a:gd name="connsiteY3" fmla="*/ 115294 h 115294"/>
                  <a:gd name="connsiteX0" fmla="*/ 512860 w 512860"/>
                  <a:gd name="connsiteY0" fmla="*/ 0 h 115294"/>
                  <a:gd name="connsiteX1" fmla="*/ 218661 w 512860"/>
                  <a:gd name="connsiteY1" fmla="*/ 7951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 name="connsiteX0" fmla="*/ 512860 w 512860"/>
                  <a:gd name="connsiteY0" fmla="*/ 0 h 115294"/>
                  <a:gd name="connsiteX1" fmla="*/ 381138 w 512860"/>
                  <a:gd name="connsiteY1" fmla="*/ 42509 h 115294"/>
                  <a:gd name="connsiteX2" fmla="*/ 91404 w 512860"/>
                  <a:gd name="connsiteY2" fmla="*/ 57556 h 115294"/>
                  <a:gd name="connsiteX3" fmla="*/ 0 w 512860"/>
                  <a:gd name="connsiteY3" fmla="*/ 115294 h 115294"/>
                </a:gdLst>
                <a:ahLst/>
                <a:cxnLst>
                  <a:cxn ang="0">
                    <a:pos x="connsiteX0" y="connsiteY0"/>
                  </a:cxn>
                  <a:cxn ang="0">
                    <a:pos x="connsiteX1" y="connsiteY1"/>
                  </a:cxn>
                  <a:cxn ang="0">
                    <a:pos x="connsiteX2" y="connsiteY2"/>
                  </a:cxn>
                  <a:cxn ang="0">
                    <a:pos x="connsiteX3" y="connsiteY3"/>
                  </a:cxn>
                </a:cxnLst>
                <a:rect l="l" t="t" r="r" b="b"/>
                <a:pathLst>
                  <a:path w="512860" h="115294">
                    <a:moveTo>
                      <a:pt x="512860" y="0"/>
                    </a:moveTo>
                    <a:cubicBezTo>
                      <a:pt x="478599" y="31434"/>
                      <a:pt x="451381" y="32916"/>
                      <a:pt x="381138" y="42509"/>
                    </a:cubicBezTo>
                    <a:cubicBezTo>
                      <a:pt x="310895" y="52102"/>
                      <a:pt x="127847" y="39666"/>
                      <a:pt x="91404" y="57556"/>
                    </a:cubicBezTo>
                    <a:cubicBezTo>
                      <a:pt x="54961" y="75446"/>
                      <a:pt x="9608" y="88458"/>
                      <a:pt x="0" y="115294"/>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grpSp>
          <p:nvGrpSpPr>
            <p:cNvPr id="417" name="Group 416">
              <a:extLst>
                <a:ext uri="{FF2B5EF4-FFF2-40B4-BE49-F238E27FC236}">
                  <a16:creationId xmlns:a16="http://schemas.microsoft.com/office/drawing/2014/main" id="{8112FFF2-B536-52D8-4D78-CBFA97794973}"/>
                </a:ext>
              </a:extLst>
            </p:cNvPr>
            <p:cNvGrpSpPr/>
            <p:nvPr/>
          </p:nvGrpSpPr>
          <p:grpSpPr>
            <a:xfrm>
              <a:off x="2738424" y="3909757"/>
              <a:ext cx="1063751" cy="94682"/>
              <a:chOff x="4768029" y="2603237"/>
              <a:chExt cx="1063751" cy="94682"/>
            </a:xfrm>
          </p:grpSpPr>
          <p:sp>
            <p:nvSpPr>
              <p:cNvPr id="418" name="Freeform: Shape 417">
                <a:extLst>
                  <a:ext uri="{FF2B5EF4-FFF2-40B4-BE49-F238E27FC236}">
                    <a16:creationId xmlns:a16="http://schemas.microsoft.com/office/drawing/2014/main" id="{7AC4AA20-E972-EAA8-EB18-16D9D81A07FF}"/>
                  </a:ext>
                </a:extLst>
              </p:cNvPr>
              <p:cNvSpPr/>
              <p:nvPr/>
            </p:nvSpPr>
            <p:spPr>
              <a:xfrm>
                <a:off x="4917381" y="2603237"/>
                <a:ext cx="914399" cy="91182"/>
              </a:xfrm>
              <a:custGeom>
                <a:avLst/>
                <a:gdLst>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1924260"/>
                  <a:gd name="connsiteY0" fmla="*/ 30145 h 105507"/>
                  <a:gd name="connsiteX1" fmla="*/ 125605 w 1924260"/>
                  <a:gd name="connsiteY1" fmla="*/ 70338 h 105507"/>
                  <a:gd name="connsiteX2" fmla="*/ 517490 w 1924260"/>
                  <a:gd name="connsiteY2" fmla="*/ 10048 h 105507"/>
                  <a:gd name="connsiteX3" fmla="*/ 924449 w 1924260"/>
                  <a:gd name="connsiteY3" fmla="*/ 105507 h 105507"/>
                  <a:gd name="connsiteX4" fmla="*/ 924449 w 1924260"/>
                  <a:gd name="connsiteY4" fmla="*/ 105507 h 105507"/>
                  <a:gd name="connsiteX5" fmla="*/ 1924260 w 1924260"/>
                  <a:gd name="connsiteY5" fmla="*/ 0 h 105507"/>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4" fmla="*/ 924449 w 924449"/>
                  <a:gd name="connsiteY4" fmla="*/ 95845 h 95845"/>
                  <a:gd name="connsiteX0" fmla="*/ 0 w 1271117"/>
                  <a:gd name="connsiteY0" fmla="*/ 160774 h 236136"/>
                  <a:gd name="connsiteX1" fmla="*/ 125605 w 1271117"/>
                  <a:gd name="connsiteY1" fmla="*/ 200967 h 236136"/>
                  <a:gd name="connsiteX2" fmla="*/ 517490 w 1271117"/>
                  <a:gd name="connsiteY2" fmla="*/ 140677 h 236136"/>
                  <a:gd name="connsiteX3" fmla="*/ 924449 w 1271117"/>
                  <a:gd name="connsiteY3" fmla="*/ 236136 h 236136"/>
                  <a:gd name="connsiteX4" fmla="*/ 1271117 w 1271117"/>
                  <a:gd name="connsiteY4" fmla="*/ 0 h 236136"/>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924449"/>
                  <a:gd name="connsiteY0" fmla="*/ 20483 h 95845"/>
                  <a:gd name="connsiteX1" fmla="*/ 125605 w 924449"/>
                  <a:gd name="connsiteY1" fmla="*/ 60676 h 95845"/>
                  <a:gd name="connsiteX2" fmla="*/ 517490 w 924449"/>
                  <a:gd name="connsiteY2" fmla="*/ 386 h 95845"/>
                  <a:gd name="connsiteX3" fmla="*/ 924449 w 924449"/>
                  <a:gd name="connsiteY3" fmla="*/ 95845 h 95845"/>
                  <a:gd name="connsiteX0" fmla="*/ 0 w 899328"/>
                  <a:gd name="connsiteY0" fmla="*/ 20097 h 60632"/>
                  <a:gd name="connsiteX1" fmla="*/ 125605 w 899328"/>
                  <a:gd name="connsiteY1" fmla="*/ 60290 h 60632"/>
                  <a:gd name="connsiteX2" fmla="*/ 517490 w 899328"/>
                  <a:gd name="connsiteY2" fmla="*/ 0 h 60632"/>
                  <a:gd name="connsiteX3" fmla="*/ 899328 w 899328"/>
                  <a:gd name="connsiteY3" fmla="*/ 60290 h 60632"/>
                  <a:gd name="connsiteX0" fmla="*/ 0 w 778747"/>
                  <a:gd name="connsiteY0" fmla="*/ 24563 h 65098"/>
                  <a:gd name="connsiteX1" fmla="*/ 125605 w 778747"/>
                  <a:gd name="connsiteY1" fmla="*/ 64756 h 65098"/>
                  <a:gd name="connsiteX2" fmla="*/ 517490 w 778747"/>
                  <a:gd name="connsiteY2" fmla="*/ 4466 h 65098"/>
                  <a:gd name="connsiteX3" fmla="*/ 778747 w 778747"/>
                  <a:gd name="connsiteY3" fmla="*/ 4465 h 65098"/>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24448"/>
                  <a:gd name="connsiteY0" fmla="*/ 20232 h 80521"/>
                  <a:gd name="connsiteX1" fmla="*/ 125605 w 924448"/>
                  <a:gd name="connsiteY1" fmla="*/ 60425 h 80521"/>
                  <a:gd name="connsiteX2" fmla="*/ 517490 w 924448"/>
                  <a:gd name="connsiteY2" fmla="*/ 135 h 80521"/>
                  <a:gd name="connsiteX3" fmla="*/ 924448 w 924448"/>
                  <a:gd name="connsiteY3" fmla="*/ 80521 h 80521"/>
                  <a:gd name="connsiteX0" fmla="*/ 0 w 979713"/>
                  <a:gd name="connsiteY0" fmla="*/ 85412 h 125947"/>
                  <a:gd name="connsiteX1" fmla="*/ 125605 w 979713"/>
                  <a:gd name="connsiteY1" fmla="*/ 125605 h 125947"/>
                  <a:gd name="connsiteX2" fmla="*/ 517490 w 979713"/>
                  <a:gd name="connsiteY2" fmla="*/ 65315 h 125947"/>
                  <a:gd name="connsiteX3" fmla="*/ 979713 w 979713"/>
                  <a:gd name="connsiteY3" fmla="*/ 0 h 125947"/>
                  <a:gd name="connsiteX0" fmla="*/ 0 w 979713"/>
                  <a:gd name="connsiteY0" fmla="*/ 95554 h 136089"/>
                  <a:gd name="connsiteX1" fmla="*/ 125605 w 979713"/>
                  <a:gd name="connsiteY1" fmla="*/ 135747 h 136089"/>
                  <a:gd name="connsiteX2" fmla="*/ 517490 w 979713"/>
                  <a:gd name="connsiteY2" fmla="*/ 75457 h 136089"/>
                  <a:gd name="connsiteX3" fmla="*/ 979713 w 979713"/>
                  <a:gd name="connsiteY3" fmla="*/ 10142 h 136089"/>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387 h 90724"/>
                  <a:gd name="connsiteX1" fmla="*/ 125605 w 949568"/>
                  <a:gd name="connsiteY1" fmla="*/ 60580 h 90724"/>
                  <a:gd name="connsiteX2" fmla="*/ 517490 w 949568"/>
                  <a:gd name="connsiteY2" fmla="*/ 290 h 90724"/>
                  <a:gd name="connsiteX3" fmla="*/ 949568 w 949568"/>
                  <a:gd name="connsiteY3" fmla="*/ 90724 h 90724"/>
                  <a:gd name="connsiteX0" fmla="*/ 0 w 949568"/>
                  <a:gd name="connsiteY0" fmla="*/ 20877 h 91214"/>
                  <a:gd name="connsiteX1" fmla="*/ 221064 w 949568"/>
                  <a:gd name="connsiteY1" fmla="*/ 45997 h 91214"/>
                  <a:gd name="connsiteX2" fmla="*/ 517490 w 949568"/>
                  <a:gd name="connsiteY2" fmla="*/ 780 h 91214"/>
                  <a:gd name="connsiteX3" fmla="*/ 949568 w 949568"/>
                  <a:gd name="connsiteY3" fmla="*/ 91214 h 91214"/>
                  <a:gd name="connsiteX0" fmla="*/ 0 w 914399"/>
                  <a:gd name="connsiteY0" fmla="*/ 5773 h 91182"/>
                  <a:gd name="connsiteX1" fmla="*/ 185895 w 914399"/>
                  <a:gd name="connsiteY1" fmla="*/ 45965 h 91182"/>
                  <a:gd name="connsiteX2" fmla="*/ 482321 w 914399"/>
                  <a:gd name="connsiteY2" fmla="*/ 748 h 91182"/>
                  <a:gd name="connsiteX3" fmla="*/ 914399 w 914399"/>
                  <a:gd name="connsiteY3" fmla="*/ 91182 h 91182"/>
                </a:gdLst>
                <a:ahLst/>
                <a:cxnLst>
                  <a:cxn ang="0">
                    <a:pos x="connsiteX0" y="connsiteY0"/>
                  </a:cxn>
                  <a:cxn ang="0">
                    <a:pos x="connsiteX1" y="connsiteY1"/>
                  </a:cxn>
                  <a:cxn ang="0">
                    <a:pos x="connsiteX2" y="connsiteY2"/>
                  </a:cxn>
                  <a:cxn ang="0">
                    <a:pos x="connsiteX3" y="connsiteY3"/>
                  </a:cxn>
                </a:cxnLst>
                <a:rect l="l" t="t" r="r" b="b"/>
                <a:pathLst>
                  <a:path w="914399" h="91182">
                    <a:moveTo>
                      <a:pt x="0" y="5773"/>
                    </a:moveTo>
                    <a:cubicBezTo>
                      <a:pt x="19678" y="27544"/>
                      <a:pt x="105508" y="46802"/>
                      <a:pt x="185895" y="45965"/>
                    </a:cubicBezTo>
                    <a:cubicBezTo>
                      <a:pt x="266282" y="45128"/>
                      <a:pt x="360904" y="-6788"/>
                      <a:pt x="482321" y="748"/>
                    </a:cubicBezTo>
                    <a:cubicBezTo>
                      <a:pt x="603738" y="8284"/>
                      <a:pt x="755300" y="7447"/>
                      <a:pt x="914399" y="91182"/>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9" name="Freeform: Shape 418">
                <a:extLst>
                  <a:ext uri="{FF2B5EF4-FFF2-40B4-BE49-F238E27FC236}">
                    <a16:creationId xmlns:a16="http://schemas.microsoft.com/office/drawing/2014/main" id="{73130C61-48AE-FF81-78B3-B37C3C9A97A8}"/>
                  </a:ext>
                </a:extLst>
              </p:cNvPr>
              <p:cNvSpPr/>
              <p:nvPr/>
            </p:nvSpPr>
            <p:spPr>
              <a:xfrm>
                <a:off x="4768029" y="2614033"/>
                <a:ext cx="641724" cy="83886"/>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3653 w 641724"/>
                  <a:gd name="connsiteY0" fmla="*/ 0 h 83886"/>
                  <a:gd name="connsiteX1" fmla="*/ 73991 w 641724"/>
                  <a:gd name="connsiteY1" fmla="*/ 75362 h 83886"/>
                  <a:gd name="connsiteX2" fmla="*/ 342031 w 641724"/>
                  <a:gd name="connsiteY2" fmla="*/ 82143 h 83886"/>
                  <a:gd name="connsiteX3" fmla="*/ 641724 w 641724"/>
                  <a:gd name="connsiteY3" fmla="*/ 70338 h 83886"/>
                </a:gdLst>
                <a:ahLst/>
                <a:cxnLst>
                  <a:cxn ang="0">
                    <a:pos x="connsiteX0" y="connsiteY0"/>
                  </a:cxn>
                  <a:cxn ang="0">
                    <a:pos x="connsiteX1" y="connsiteY1"/>
                  </a:cxn>
                  <a:cxn ang="0">
                    <a:pos x="connsiteX2" y="connsiteY2"/>
                  </a:cxn>
                  <a:cxn ang="0">
                    <a:pos x="connsiteX3" y="connsiteY3"/>
                  </a:cxn>
                </a:cxnLst>
                <a:rect l="l" t="t" r="r" b="b"/>
                <a:pathLst>
                  <a:path w="641724" h="83886">
                    <a:moveTo>
                      <a:pt x="3653" y="0"/>
                    </a:moveTo>
                    <a:cubicBezTo>
                      <a:pt x="-10582" y="37262"/>
                      <a:pt x="17595" y="61672"/>
                      <a:pt x="73991" y="75362"/>
                    </a:cubicBezTo>
                    <a:cubicBezTo>
                      <a:pt x="130387" y="89052"/>
                      <a:pt x="342031" y="82143"/>
                      <a:pt x="342031" y="82143"/>
                    </a:cubicBezTo>
                    <a:cubicBezTo>
                      <a:pt x="447539" y="83818"/>
                      <a:pt x="536216" y="68663"/>
                      <a:pt x="641724" y="7033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31" name="Freeform: Shape 30">
              <a:extLst>
                <a:ext uri="{FF2B5EF4-FFF2-40B4-BE49-F238E27FC236}">
                  <a16:creationId xmlns:a16="http://schemas.microsoft.com/office/drawing/2014/main" id="{84C643D8-9A02-C2AA-3974-477CB7D62371}"/>
                </a:ext>
              </a:extLst>
            </p:cNvPr>
            <p:cNvSpPr/>
            <p:nvPr/>
          </p:nvSpPr>
          <p:spPr>
            <a:xfrm flipH="1">
              <a:off x="2695084" y="4172901"/>
              <a:ext cx="582838" cy="18290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4" name="Freeform: Shape 33">
              <a:extLst>
                <a:ext uri="{FF2B5EF4-FFF2-40B4-BE49-F238E27FC236}">
                  <a16:creationId xmlns:a16="http://schemas.microsoft.com/office/drawing/2014/main" id="{FDB29301-E66F-749B-0969-3E4465C9B757}"/>
                </a:ext>
              </a:extLst>
            </p:cNvPr>
            <p:cNvSpPr/>
            <p:nvPr/>
          </p:nvSpPr>
          <p:spPr>
            <a:xfrm flipH="1">
              <a:off x="2774116" y="42217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02EE62C0-3A8C-56A4-CBB5-3B792F2E1913}"/>
                </a:ext>
              </a:extLst>
            </p:cNvPr>
            <p:cNvSpPr/>
            <p:nvPr/>
          </p:nvSpPr>
          <p:spPr>
            <a:xfrm flipH="1">
              <a:off x="2870711" y="4217802"/>
              <a:ext cx="822915" cy="138001"/>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 name="connsiteX0" fmla="*/ 0 w 635314"/>
                <a:gd name="connsiteY0" fmla="*/ 0 h 126673"/>
                <a:gd name="connsiteX1" fmla="*/ 163006 w 635314"/>
                <a:gd name="connsiteY1" fmla="*/ 101542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27021" y="52856"/>
                    <a:pt x="38603" y="94268"/>
                    <a:pt x="163006" y="101542"/>
                  </a:cubicBezTo>
                  <a:cubicBezTo>
                    <a:pt x="287409" y="108816"/>
                    <a:pt x="339743" y="74813"/>
                    <a:pt x="428111" y="61448"/>
                  </a:cubicBezTo>
                  <a:cubicBezTo>
                    <a:pt x="505159" y="51222"/>
                    <a:pt x="587648" y="42853"/>
                    <a:pt x="635314" y="12667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6" name="Freeform: Shape 35">
              <a:extLst>
                <a:ext uri="{FF2B5EF4-FFF2-40B4-BE49-F238E27FC236}">
                  <a16:creationId xmlns:a16="http://schemas.microsoft.com/office/drawing/2014/main" id="{87818BB3-FDF4-8245-183F-147FEB11BA6D}"/>
                </a:ext>
              </a:extLst>
            </p:cNvPr>
            <p:cNvSpPr/>
            <p:nvPr/>
          </p:nvSpPr>
          <p:spPr>
            <a:xfrm flipH="1">
              <a:off x="2971686" y="4219991"/>
              <a:ext cx="919625" cy="14367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 name="connsiteX0" fmla="*/ 0 w 640847"/>
                <a:gd name="connsiteY0" fmla="*/ 0 h 130321"/>
                <a:gd name="connsiteX1" fmla="*/ 134247 w 640847"/>
                <a:gd name="connsiteY1" fmla="*/ 96672 h 130321"/>
                <a:gd name="connsiteX2" fmla="*/ 285907 w 640847"/>
                <a:gd name="connsiteY2" fmla="*/ 130237 h 130321"/>
                <a:gd name="connsiteX3" fmla="*/ 640847 w 640847"/>
                <a:gd name="connsiteY3" fmla="*/ 114746 h 130321"/>
              </a:gdLst>
              <a:ahLst/>
              <a:cxnLst>
                <a:cxn ang="0">
                  <a:pos x="connsiteX0" y="connsiteY0"/>
                </a:cxn>
                <a:cxn ang="0">
                  <a:pos x="connsiteX1" y="connsiteY1"/>
                </a:cxn>
                <a:cxn ang="0">
                  <a:pos x="connsiteX2" y="connsiteY2"/>
                </a:cxn>
                <a:cxn ang="0">
                  <a:pos x="connsiteX3" y="connsiteY3"/>
                </a:cxn>
              </a:cxnLst>
              <a:rect l="l" t="t" r="r" b="b"/>
              <a:pathLst>
                <a:path w="640847" h="130321">
                  <a:moveTo>
                    <a:pt x="0" y="0"/>
                  </a:moveTo>
                  <a:cubicBezTo>
                    <a:pt x="41917" y="53733"/>
                    <a:pt x="86596" y="74966"/>
                    <a:pt x="134247" y="96672"/>
                  </a:cubicBezTo>
                  <a:cubicBezTo>
                    <a:pt x="181898" y="118378"/>
                    <a:pt x="201474" y="127225"/>
                    <a:pt x="285907" y="130237"/>
                  </a:cubicBezTo>
                  <a:cubicBezTo>
                    <a:pt x="370340" y="133249"/>
                    <a:pt x="584881" y="54780"/>
                    <a:pt x="640847" y="114746"/>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79B03E3-E6DC-9E23-AEDD-51D431FC0688}"/>
                </a:ext>
              </a:extLst>
            </p:cNvPr>
            <p:cNvSpPr/>
            <p:nvPr/>
          </p:nvSpPr>
          <p:spPr>
            <a:xfrm>
              <a:off x="2823896" y="3465334"/>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8" name="Oval 107">
              <a:extLst>
                <a:ext uri="{FF2B5EF4-FFF2-40B4-BE49-F238E27FC236}">
                  <a16:creationId xmlns:a16="http://schemas.microsoft.com/office/drawing/2014/main" id="{D00FE36B-5E90-8918-F36B-8ABABA2BFD7D}"/>
                </a:ext>
              </a:extLst>
            </p:cNvPr>
            <p:cNvSpPr/>
            <p:nvPr/>
          </p:nvSpPr>
          <p:spPr>
            <a:xfrm>
              <a:off x="2674803"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9" name="Oval 108">
              <a:extLst>
                <a:ext uri="{FF2B5EF4-FFF2-40B4-BE49-F238E27FC236}">
                  <a16:creationId xmlns:a16="http://schemas.microsoft.com/office/drawing/2014/main" id="{4C4D1E6C-227C-5AD1-0C62-B7D29D988757}"/>
                </a:ext>
              </a:extLst>
            </p:cNvPr>
            <p:cNvSpPr/>
            <p:nvPr/>
          </p:nvSpPr>
          <p:spPr>
            <a:xfrm>
              <a:off x="2762272" y="43489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11" name="Freeform: Shape 110">
            <a:extLst>
              <a:ext uri="{FF2B5EF4-FFF2-40B4-BE49-F238E27FC236}">
                <a16:creationId xmlns:a16="http://schemas.microsoft.com/office/drawing/2014/main" id="{54973EAD-BC0C-59A3-7C13-6891EB0501DF}"/>
              </a:ext>
            </a:extLst>
          </p:cNvPr>
          <p:cNvSpPr/>
          <p:nvPr/>
        </p:nvSpPr>
        <p:spPr>
          <a:xfrm flipH="1">
            <a:off x="3597128" y="4376117"/>
            <a:ext cx="5198412" cy="51846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2695" y="126064"/>
                  <a:pt x="273728" y="166599"/>
                </a:cubicBezTo>
                <a:cubicBezTo>
                  <a:pt x="394761" y="207134"/>
                  <a:pt x="562484" y="227719"/>
                  <a:pt x="726197" y="243212"/>
                </a:cubicBezTo>
                <a:cubicBezTo>
                  <a:pt x="889910" y="258705"/>
                  <a:pt x="1105299" y="267938"/>
                  <a:pt x="1256008" y="259560"/>
                </a:cubicBezTo>
                <a:cubicBezTo>
                  <a:pt x="1406849" y="251175"/>
                  <a:pt x="1467472" y="227238"/>
                  <a:pt x="1617850" y="290803"/>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2" name="Freeform: Shape 111">
            <a:extLst>
              <a:ext uri="{FF2B5EF4-FFF2-40B4-BE49-F238E27FC236}">
                <a16:creationId xmlns:a16="http://schemas.microsoft.com/office/drawing/2014/main" id="{D9277C71-41D8-46F6-9A9A-8049F1B05AFC}"/>
              </a:ext>
            </a:extLst>
          </p:cNvPr>
          <p:cNvSpPr/>
          <p:nvPr/>
        </p:nvSpPr>
        <p:spPr>
          <a:xfrm flipH="1">
            <a:off x="3505666" y="4367745"/>
            <a:ext cx="5221214" cy="52320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1997" y="84452"/>
                  <a:pt x="159701" y="111828"/>
                  <a:pt x="281512" y="149516"/>
                </a:cubicBezTo>
                <a:cubicBezTo>
                  <a:pt x="403323" y="187204"/>
                  <a:pt x="567932" y="210635"/>
                  <a:pt x="730867" y="226129"/>
                </a:cubicBezTo>
                <a:cubicBezTo>
                  <a:pt x="893802" y="241623"/>
                  <a:pt x="1108413" y="250855"/>
                  <a:pt x="1259122" y="242477"/>
                </a:cubicBezTo>
                <a:cubicBezTo>
                  <a:pt x="1409963" y="234092"/>
                  <a:pt x="1501721" y="221544"/>
                  <a:pt x="1617850" y="296497"/>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Freeform: Shape 112">
            <a:extLst>
              <a:ext uri="{FF2B5EF4-FFF2-40B4-BE49-F238E27FC236}">
                <a16:creationId xmlns:a16="http://schemas.microsoft.com/office/drawing/2014/main" id="{2A731C7E-5EFF-14A4-082C-EE5935C0725F}"/>
              </a:ext>
            </a:extLst>
          </p:cNvPr>
          <p:cNvSpPr/>
          <p:nvPr/>
        </p:nvSpPr>
        <p:spPr>
          <a:xfrm flipH="1">
            <a:off x="3403042" y="4374672"/>
            <a:ext cx="5220110" cy="5138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26197 w 1617850"/>
              <a:gd name="connsiteY2" fmla="*/ 243212 h 290803"/>
              <a:gd name="connsiteX3" fmla="*/ 1256008 w 1617850"/>
              <a:gd name="connsiteY3" fmla="*/ 259560 h 290803"/>
              <a:gd name="connsiteX4" fmla="*/ 1617850 w 1617850"/>
              <a:gd name="connsiteY4" fmla="*/ 290803 h 290803"/>
              <a:gd name="connsiteX0" fmla="*/ 0 w 1617850"/>
              <a:gd name="connsiteY0" fmla="*/ 0 h 290803"/>
              <a:gd name="connsiteX1" fmla="*/ 273728 w 1617850"/>
              <a:gd name="connsiteY1" fmla="*/ 166599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6008 w 1617850"/>
              <a:gd name="connsiteY3" fmla="*/ 259560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0803"/>
              <a:gd name="connsiteX1" fmla="*/ 281512 w 1617850"/>
              <a:gd name="connsiteY1" fmla="*/ 149516 h 290803"/>
              <a:gd name="connsiteX2" fmla="*/ 730867 w 1617850"/>
              <a:gd name="connsiteY2" fmla="*/ 226129 h 290803"/>
              <a:gd name="connsiteX3" fmla="*/ 1259122 w 1617850"/>
              <a:gd name="connsiteY3" fmla="*/ 242477 h 290803"/>
              <a:gd name="connsiteX4" fmla="*/ 1617850 w 1617850"/>
              <a:gd name="connsiteY4" fmla="*/ 290803 h 290803"/>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1512 w 1617850"/>
              <a:gd name="connsiteY1" fmla="*/ 149516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30867 w 1617850"/>
              <a:gd name="connsiteY2" fmla="*/ 226129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9122 w 1617850"/>
              <a:gd name="connsiteY3" fmla="*/ 242477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 name="connsiteX0" fmla="*/ 0 w 1617850"/>
              <a:gd name="connsiteY0" fmla="*/ 0 h 296497"/>
              <a:gd name="connsiteX1" fmla="*/ 286183 w 1617850"/>
              <a:gd name="connsiteY1" fmla="*/ 129225 h 296497"/>
              <a:gd name="connsiteX2" fmla="*/ 726196 w 1617850"/>
              <a:gd name="connsiteY2" fmla="*/ 214534 h 296497"/>
              <a:gd name="connsiteX3" fmla="*/ 1256008 w 1617850"/>
              <a:gd name="connsiteY3" fmla="*/ 222186 h 296497"/>
              <a:gd name="connsiteX4" fmla="*/ 1617850 w 1617850"/>
              <a:gd name="connsiteY4" fmla="*/ 296497 h 29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6497">
                <a:moveTo>
                  <a:pt x="0" y="0"/>
                </a:moveTo>
                <a:cubicBezTo>
                  <a:pt x="79783" y="64161"/>
                  <a:pt x="165150" y="93469"/>
                  <a:pt x="286183" y="129225"/>
                </a:cubicBezTo>
                <a:cubicBezTo>
                  <a:pt x="407216" y="164981"/>
                  <a:pt x="564559" y="199041"/>
                  <a:pt x="726196" y="214534"/>
                </a:cubicBezTo>
                <a:cubicBezTo>
                  <a:pt x="887833" y="230027"/>
                  <a:pt x="1105299" y="230564"/>
                  <a:pt x="1256008" y="222186"/>
                </a:cubicBezTo>
                <a:cubicBezTo>
                  <a:pt x="1406849" y="213801"/>
                  <a:pt x="1539092" y="227342"/>
                  <a:pt x="1617850" y="296497"/>
                </a:cubicBezTo>
              </a:path>
            </a:pathLst>
          </a:custGeom>
          <a:noFill/>
          <a:ln>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5" name="Freeform: Shape 114">
            <a:extLst>
              <a:ext uri="{FF2B5EF4-FFF2-40B4-BE49-F238E27FC236}">
                <a16:creationId xmlns:a16="http://schemas.microsoft.com/office/drawing/2014/main" id="{D30A2682-4862-E0CA-1A09-C4A9B716FF83}"/>
              </a:ext>
            </a:extLst>
          </p:cNvPr>
          <p:cNvSpPr/>
          <p:nvPr/>
        </p:nvSpPr>
        <p:spPr>
          <a:xfrm flipH="1">
            <a:off x="2298752" y="4392117"/>
            <a:ext cx="1993531" cy="5339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72964" y="205370"/>
                  <a:pt x="433208" y="179988"/>
                  <a:pt x="707819" y="227133"/>
                </a:cubicBezTo>
                <a:cubicBezTo>
                  <a:pt x="982430" y="274278"/>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6" name="Freeform: Shape 115">
            <a:extLst>
              <a:ext uri="{FF2B5EF4-FFF2-40B4-BE49-F238E27FC236}">
                <a16:creationId xmlns:a16="http://schemas.microsoft.com/office/drawing/2014/main" id="{A0659A2A-E863-2DE0-EED1-CB486859616E}"/>
              </a:ext>
            </a:extLst>
          </p:cNvPr>
          <p:cNvSpPr/>
          <p:nvPr/>
        </p:nvSpPr>
        <p:spPr>
          <a:xfrm flipH="1">
            <a:off x="2311218" y="4383777"/>
            <a:ext cx="2068575" cy="5339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15213 w 1466796"/>
              <a:gd name="connsiteY1" fmla="*/ 197549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7819 w 1466796"/>
              <a:gd name="connsiteY1" fmla="*/ 227133 h 524033"/>
              <a:gd name="connsiteX2" fmla="*/ 1466796 w 1466796"/>
              <a:gd name="connsiteY2" fmla="*/ 524033 h 524033"/>
              <a:gd name="connsiteX0" fmla="*/ 0 w 1466796"/>
              <a:gd name="connsiteY0" fmla="*/ 0 h 524033"/>
              <a:gd name="connsiteX1" fmla="*/ 700693 w 1466796"/>
              <a:gd name="connsiteY1" fmla="*/ 266578 h 524033"/>
              <a:gd name="connsiteX2" fmla="*/ 1466796 w 1466796"/>
              <a:gd name="connsiteY2" fmla="*/ 524033 h 524033"/>
              <a:gd name="connsiteX0" fmla="*/ 0 w 1466796"/>
              <a:gd name="connsiteY0" fmla="*/ 0 h 524033"/>
              <a:gd name="connsiteX1" fmla="*/ 700693 w 1466796"/>
              <a:gd name="connsiteY1" fmla="*/ 266578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173213" y="190577"/>
                  <a:pt x="426082" y="219433"/>
                  <a:pt x="700693" y="266578"/>
                </a:cubicBezTo>
                <a:cubicBezTo>
                  <a:pt x="975304" y="313723"/>
                  <a:pt x="1405667" y="324718"/>
                  <a:pt x="1466796" y="524033"/>
                </a:cubicBezTo>
              </a:path>
            </a:pathLst>
          </a:custGeom>
          <a:noFill/>
          <a:ln>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7" name="Freeform: Shape 116">
            <a:extLst>
              <a:ext uri="{FF2B5EF4-FFF2-40B4-BE49-F238E27FC236}">
                <a16:creationId xmlns:a16="http://schemas.microsoft.com/office/drawing/2014/main" id="{EA295624-5DD1-617C-5314-B61DD4C5A9B6}"/>
              </a:ext>
            </a:extLst>
          </p:cNvPr>
          <p:cNvSpPr/>
          <p:nvPr/>
        </p:nvSpPr>
        <p:spPr>
          <a:xfrm flipH="1">
            <a:off x="2309247" y="4411710"/>
            <a:ext cx="3469400" cy="48953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06792 w 1619106"/>
              <a:gd name="connsiteY3" fmla="*/ 185269 h 288758"/>
              <a:gd name="connsiteX4" fmla="*/ 1619106 w 1619106"/>
              <a:gd name="connsiteY4" fmla="*/ 288758 h 288758"/>
              <a:gd name="connsiteX0" fmla="*/ 0 w 1619106"/>
              <a:gd name="connsiteY0" fmla="*/ 0 h 288758"/>
              <a:gd name="connsiteX1" fmla="*/ 330000 w 1619106"/>
              <a:gd name="connsiteY1" fmla="*/ 97854 h 288758"/>
              <a:gd name="connsiteX2" fmla="*/ 892520 w 1619106"/>
              <a:gd name="connsiteY2" fmla="*/ 136817 h 288758"/>
              <a:gd name="connsiteX3" fmla="*/ 1306792 w 1619106"/>
              <a:gd name="connsiteY3" fmla="*/ 185269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7002" y="60304"/>
                  <a:pt x="181247" y="75051"/>
                  <a:pt x="330000" y="97854"/>
                </a:cubicBezTo>
                <a:cubicBezTo>
                  <a:pt x="478753" y="120657"/>
                  <a:pt x="729721" y="122248"/>
                  <a:pt x="892520" y="136817"/>
                </a:cubicBezTo>
                <a:lnTo>
                  <a:pt x="1306792" y="185269"/>
                </a:lnTo>
                <a:cubicBezTo>
                  <a:pt x="1431691" y="198446"/>
                  <a:pt x="1536054" y="225606"/>
                  <a:pt x="1619106"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8" name="Freeform: Shape 117">
            <a:extLst>
              <a:ext uri="{FF2B5EF4-FFF2-40B4-BE49-F238E27FC236}">
                <a16:creationId xmlns:a16="http://schemas.microsoft.com/office/drawing/2014/main" id="{F479214B-D4B3-8C8A-C975-928503BFBC44}"/>
              </a:ext>
            </a:extLst>
          </p:cNvPr>
          <p:cNvSpPr/>
          <p:nvPr/>
        </p:nvSpPr>
        <p:spPr>
          <a:xfrm flipH="1">
            <a:off x="2298752" y="4423512"/>
            <a:ext cx="3537817" cy="48990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71628 w 1619106"/>
              <a:gd name="connsiteY2" fmla="*/ 143646 h 288758"/>
              <a:gd name="connsiteX3" fmla="*/ 1318515 w 1619106"/>
              <a:gd name="connsiteY3" fmla="*/ 173414 h 288758"/>
              <a:gd name="connsiteX4" fmla="*/ 1619106 w 1619106"/>
              <a:gd name="connsiteY4" fmla="*/ 288758 h 288758"/>
              <a:gd name="connsiteX0" fmla="*/ 0 w 1619106"/>
              <a:gd name="connsiteY0" fmla="*/ 0 h 288758"/>
              <a:gd name="connsiteX1" fmla="*/ 367515 w 1619106"/>
              <a:gd name="connsiteY1" fmla="*/ 85999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64385 w 1619106"/>
              <a:gd name="connsiteY2" fmla="*/ 121999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18515 w 1619106"/>
              <a:gd name="connsiteY3" fmla="*/ 173414 h 288758"/>
              <a:gd name="connsiteX4" fmla="*/ 1619106 w 1619106"/>
              <a:gd name="connsiteY4" fmla="*/ 288758 h 288758"/>
              <a:gd name="connsiteX0" fmla="*/ 0 w 1619106"/>
              <a:gd name="connsiteY0" fmla="*/ 0 h 288758"/>
              <a:gd name="connsiteX1" fmla="*/ 330000 w 1619106"/>
              <a:gd name="connsiteY1" fmla="*/ 97854 h 288758"/>
              <a:gd name="connsiteX2" fmla="*/ 843282 w 1619106"/>
              <a:gd name="connsiteY2" fmla="*/ 139781 h 288758"/>
              <a:gd name="connsiteX3" fmla="*/ 1306792 w 1619106"/>
              <a:gd name="connsiteY3" fmla="*/ 185269 h 288758"/>
              <a:gd name="connsiteX4" fmla="*/ 1619106 w 1619106"/>
              <a:gd name="connsiteY4" fmla="*/ 288758 h 288758"/>
              <a:gd name="connsiteX0" fmla="*/ 0 w 1619106"/>
              <a:gd name="connsiteY0" fmla="*/ 0 h 288758"/>
              <a:gd name="connsiteX1" fmla="*/ 330000 w 1619106"/>
              <a:gd name="connsiteY1" fmla="*/ 97854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295753 w 1619106"/>
              <a:gd name="connsiteY1" fmla="*/ 121545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309452 w 1619106"/>
              <a:gd name="connsiteY1" fmla="*/ 109699 h 288758"/>
              <a:gd name="connsiteX2" fmla="*/ 892520 w 1619106"/>
              <a:gd name="connsiteY2" fmla="*/ 136817 h 288758"/>
              <a:gd name="connsiteX3" fmla="*/ 1306792 w 1619106"/>
              <a:gd name="connsiteY3" fmla="*/ 185269 h 288758"/>
              <a:gd name="connsiteX4" fmla="*/ 1619106 w 1619106"/>
              <a:gd name="connsiteY4" fmla="*/ 288758 h 288758"/>
              <a:gd name="connsiteX0" fmla="*/ 0 w 1619106"/>
              <a:gd name="connsiteY0" fmla="*/ 0 h 288758"/>
              <a:gd name="connsiteX1" fmla="*/ 309452 w 1619106"/>
              <a:gd name="connsiteY1" fmla="*/ 109699 h 288758"/>
              <a:gd name="connsiteX2" fmla="*/ 885670 w 1619106"/>
              <a:gd name="connsiteY2" fmla="*/ 157546 h 288758"/>
              <a:gd name="connsiteX3" fmla="*/ 1306792 w 1619106"/>
              <a:gd name="connsiteY3" fmla="*/ 185269 h 288758"/>
              <a:gd name="connsiteX4" fmla="*/ 1619106 w 1619106"/>
              <a:gd name="connsiteY4" fmla="*/ 288758 h 288758"/>
              <a:gd name="connsiteX0" fmla="*/ 0 w 1607690"/>
              <a:gd name="connsiteY0" fmla="*/ 0 h 288758"/>
              <a:gd name="connsiteX1" fmla="*/ 298036 w 1607690"/>
              <a:gd name="connsiteY1" fmla="*/ 109699 h 288758"/>
              <a:gd name="connsiteX2" fmla="*/ 874254 w 1607690"/>
              <a:gd name="connsiteY2" fmla="*/ 157546 h 288758"/>
              <a:gd name="connsiteX3" fmla="*/ 1295376 w 1607690"/>
              <a:gd name="connsiteY3" fmla="*/ 185269 h 288758"/>
              <a:gd name="connsiteX4" fmla="*/ 1607690 w 1607690"/>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690" h="288758">
                <a:moveTo>
                  <a:pt x="0" y="0"/>
                </a:moveTo>
                <a:cubicBezTo>
                  <a:pt x="87002" y="60304"/>
                  <a:pt x="152327" y="83441"/>
                  <a:pt x="298036" y="109699"/>
                </a:cubicBezTo>
                <a:cubicBezTo>
                  <a:pt x="443745" y="135957"/>
                  <a:pt x="708031" y="144951"/>
                  <a:pt x="874254" y="157546"/>
                </a:cubicBezTo>
                <a:cubicBezTo>
                  <a:pt x="1040477" y="170141"/>
                  <a:pt x="1157285" y="169118"/>
                  <a:pt x="1295376" y="185269"/>
                </a:cubicBezTo>
                <a:cubicBezTo>
                  <a:pt x="1420275" y="198446"/>
                  <a:pt x="1524638" y="225606"/>
                  <a:pt x="1607690" y="288758"/>
                </a:cubicBezTo>
              </a:path>
            </a:pathLst>
          </a:custGeom>
          <a:noFill/>
          <a:ln>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120" name="Straight Arrow Connector 119">
            <a:extLst>
              <a:ext uri="{FF2B5EF4-FFF2-40B4-BE49-F238E27FC236}">
                <a16:creationId xmlns:a16="http://schemas.microsoft.com/office/drawing/2014/main" id="{D10D54D7-5BF2-CFE0-156D-16F36653C8BF}"/>
              </a:ext>
            </a:extLst>
          </p:cNvPr>
          <p:cNvCxnSpPr>
            <a:cxnSpLocks/>
            <a:stCxn id="82" idx="3"/>
            <a:endCxn id="49" idx="0"/>
          </p:cNvCxnSpPr>
          <p:nvPr/>
        </p:nvCxnSpPr>
        <p:spPr>
          <a:xfrm flipH="1">
            <a:off x="3170417" y="4919787"/>
            <a:ext cx="231237"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1" name="Straight Arrow Connector 120">
            <a:extLst>
              <a:ext uri="{FF2B5EF4-FFF2-40B4-BE49-F238E27FC236}">
                <a16:creationId xmlns:a16="http://schemas.microsoft.com/office/drawing/2014/main" id="{5F4B4889-9C48-A945-1678-71CFD5AE54C5}"/>
              </a:ext>
            </a:extLst>
          </p:cNvPr>
          <p:cNvCxnSpPr>
            <a:cxnSpLocks/>
            <a:stCxn id="91" idx="3"/>
            <a:endCxn id="49" idx="0"/>
          </p:cNvCxnSpPr>
          <p:nvPr/>
        </p:nvCxnSpPr>
        <p:spPr>
          <a:xfrm flipH="1">
            <a:off x="3170417" y="4919787"/>
            <a:ext cx="322699"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2" name="Straight Arrow Connector 121">
            <a:extLst>
              <a:ext uri="{FF2B5EF4-FFF2-40B4-BE49-F238E27FC236}">
                <a16:creationId xmlns:a16="http://schemas.microsoft.com/office/drawing/2014/main" id="{5D01F8CA-755D-4397-F024-95460EE41331}"/>
              </a:ext>
            </a:extLst>
          </p:cNvPr>
          <p:cNvCxnSpPr>
            <a:cxnSpLocks/>
            <a:stCxn id="92" idx="3"/>
            <a:endCxn id="49" idx="0"/>
          </p:cNvCxnSpPr>
          <p:nvPr/>
        </p:nvCxnSpPr>
        <p:spPr>
          <a:xfrm flipH="1">
            <a:off x="3170417" y="4919787"/>
            <a:ext cx="414161"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9AC87AAF-89A8-38B5-0EF8-056A9BEEEFA6}"/>
              </a:ext>
            </a:extLst>
          </p:cNvPr>
          <p:cNvCxnSpPr>
            <a:cxnSpLocks/>
            <a:stCxn id="93" idx="3"/>
            <a:endCxn id="49" idx="0"/>
          </p:cNvCxnSpPr>
          <p:nvPr/>
        </p:nvCxnSpPr>
        <p:spPr>
          <a:xfrm flipH="1">
            <a:off x="3170416" y="4919787"/>
            <a:ext cx="505626"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7112CA31-844D-0259-A652-1D75E1E78D21}"/>
              </a:ext>
            </a:extLst>
          </p:cNvPr>
          <p:cNvCxnSpPr>
            <a:cxnSpLocks/>
            <a:stCxn id="58" idx="5"/>
            <a:endCxn id="49" idx="0"/>
          </p:cNvCxnSpPr>
          <p:nvPr/>
        </p:nvCxnSpPr>
        <p:spPr>
          <a:xfrm>
            <a:off x="2970208" y="4919787"/>
            <a:ext cx="200209"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25" name="Straight Arrow Connector 124">
            <a:extLst>
              <a:ext uri="{FF2B5EF4-FFF2-40B4-BE49-F238E27FC236}">
                <a16:creationId xmlns:a16="http://schemas.microsoft.com/office/drawing/2014/main" id="{41E02B32-5CED-69FE-3EC7-088C35E5C059}"/>
              </a:ext>
            </a:extLst>
          </p:cNvPr>
          <p:cNvCxnSpPr>
            <a:cxnSpLocks/>
            <a:stCxn id="95" idx="5"/>
            <a:endCxn id="49" idx="0"/>
          </p:cNvCxnSpPr>
          <p:nvPr/>
        </p:nvCxnSpPr>
        <p:spPr>
          <a:xfrm>
            <a:off x="2604360" y="4919787"/>
            <a:ext cx="566057" cy="471719"/>
          </a:xfrm>
          <a:prstGeom prst="straightConnector1">
            <a:avLst/>
          </a:prstGeom>
          <a:ln w="9525">
            <a:solidFill>
              <a:schemeClr val="tx1"/>
            </a:solidFill>
            <a:tailEnd type="triangle" w="sm" len="med"/>
          </a:ln>
        </p:spPr>
        <p:style>
          <a:lnRef idx="1">
            <a:schemeClr val="accent1"/>
          </a:lnRef>
          <a:fillRef idx="0">
            <a:schemeClr val="accent1"/>
          </a:fillRef>
          <a:effectRef idx="0">
            <a:schemeClr val="accent1"/>
          </a:effectRef>
          <a:fontRef idx="minor">
            <a:schemeClr val="tx1"/>
          </a:fontRef>
        </p:style>
      </p:cxnSp>
      <p:sp>
        <p:nvSpPr>
          <p:cNvPr id="143" name="Freeform: Shape 142">
            <a:extLst>
              <a:ext uri="{FF2B5EF4-FFF2-40B4-BE49-F238E27FC236}">
                <a16:creationId xmlns:a16="http://schemas.microsoft.com/office/drawing/2014/main" id="{5E378431-855F-B642-00CB-C41BE5075E3F}"/>
              </a:ext>
            </a:extLst>
          </p:cNvPr>
          <p:cNvSpPr/>
          <p:nvPr/>
        </p:nvSpPr>
        <p:spPr>
          <a:xfrm flipH="1">
            <a:off x="2328179" y="4373801"/>
            <a:ext cx="4912840" cy="51627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7108" y="87187"/>
                  <a:pt x="262307" y="121296"/>
                </a:cubicBezTo>
                <a:cubicBezTo>
                  <a:pt x="477506" y="155405"/>
                  <a:pt x="990551" y="181427"/>
                  <a:pt x="1291193" y="204654"/>
                </a:cubicBezTo>
                <a:cubicBezTo>
                  <a:pt x="1416092" y="217831"/>
                  <a:pt x="1560854" y="227008"/>
                  <a:pt x="1648076" y="286023"/>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4" name="Freeform: Shape 143">
            <a:extLst>
              <a:ext uri="{FF2B5EF4-FFF2-40B4-BE49-F238E27FC236}">
                <a16:creationId xmlns:a16="http://schemas.microsoft.com/office/drawing/2014/main" id="{5874EF2B-A539-4F11-11C7-99006D5118AA}"/>
              </a:ext>
            </a:extLst>
          </p:cNvPr>
          <p:cNvSpPr/>
          <p:nvPr/>
        </p:nvSpPr>
        <p:spPr>
          <a:xfrm flipH="1">
            <a:off x="2335330" y="4380205"/>
            <a:ext cx="4987935" cy="52907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89508 w 1648076"/>
              <a:gd name="connsiteY2" fmla="*/ 182386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3993 w 1648076"/>
              <a:gd name="connsiteY1" fmla="*/ 126863 h 286023"/>
              <a:gd name="connsiteX2" fmla="*/ 1291193 w 1648076"/>
              <a:gd name="connsiteY2" fmla="*/ 204654 h 286023"/>
              <a:gd name="connsiteX3" fmla="*/ 1648076 w 1648076"/>
              <a:gd name="connsiteY3" fmla="*/ 286023 h 286023"/>
              <a:gd name="connsiteX0" fmla="*/ 0 w 1648076"/>
              <a:gd name="connsiteY0" fmla="*/ 0 h 286023"/>
              <a:gd name="connsiteX1" fmla="*/ 262307 w 1648076"/>
              <a:gd name="connsiteY1" fmla="*/ 121296 h 286023"/>
              <a:gd name="connsiteX2" fmla="*/ 1291193 w 1648076"/>
              <a:gd name="connsiteY2" fmla="*/ 204654 h 286023"/>
              <a:gd name="connsiteX3" fmla="*/ 1648076 w 1648076"/>
              <a:gd name="connsiteY3" fmla="*/ 286023 h 286023"/>
              <a:gd name="connsiteX0" fmla="*/ 0 w 1648076"/>
              <a:gd name="connsiteY0" fmla="*/ 0 h 286023"/>
              <a:gd name="connsiteX1" fmla="*/ 255667 w 1648076"/>
              <a:gd name="connsiteY1" fmla="*/ 143025 h 286023"/>
              <a:gd name="connsiteX2" fmla="*/ 1291193 w 1648076"/>
              <a:gd name="connsiteY2" fmla="*/ 204654 h 286023"/>
              <a:gd name="connsiteX3" fmla="*/ 1648076 w 1648076"/>
              <a:gd name="connsiteY3" fmla="*/ 286023 h 286023"/>
              <a:gd name="connsiteX0" fmla="*/ 0 w 1648076"/>
              <a:gd name="connsiteY0" fmla="*/ 0 h 286023"/>
              <a:gd name="connsiteX1" fmla="*/ 255667 w 1648076"/>
              <a:gd name="connsiteY1" fmla="*/ 143025 h 286023"/>
              <a:gd name="connsiteX2" fmla="*/ 1259652 w 1648076"/>
              <a:gd name="connsiteY2" fmla="*/ 212803 h 286023"/>
              <a:gd name="connsiteX3" fmla="*/ 1648076 w 1648076"/>
              <a:gd name="connsiteY3" fmla="*/ 286023 h 286023"/>
              <a:gd name="connsiteX0" fmla="*/ 0 w 1648076"/>
              <a:gd name="connsiteY0" fmla="*/ 0 h 286023"/>
              <a:gd name="connsiteX1" fmla="*/ 255667 w 1648076"/>
              <a:gd name="connsiteY1" fmla="*/ 137593 h 286023"/>
              <a:gd name="connsiteX2" fmla="*/ 1259652 w 1648076"/>
              <a:gd name="connsiteY2" fmla="*/ 212803 h 286023"/>
              <a:gd name="connsiteX3" fmla="*/ 1648076 w 1648076"/>
              <a:gd name="connsiteY3" fmla="*/ 286023 h 286023"/>
              <a:gd name="connsiteX0" fmla="*/ 0 w 1648076"/>
              <a:gd name="connsiteY0" fmla="*/ 0 h 286023"/>
              <a:gd name="connsiteX1" fmla="*/ 255667 w 1648076"/>
              <a:gd name="connsiteY1" fmla="*/ 137593 h 286023"/>
              <a:gd name="connsiteX2" fmla="*/ 1241391 w 1648076"/>
              <a:gd name="connsiteY2" fmla="*/ 204655 h 286023"/>
              <a:gd name="connsiteX3" fmla="*/ 1648076 w 1648076"/>
              <a:gd name="connsiteY3" fmla="*/ 286023 h 286023"/>
            </a:gdLst>
            <a:ahLst/>
            <a:cxnLst>
              <a:cxn ang="0">
                <a:pos x="connsiteX0" y="connsiteY0"/>
              </a:cxn>
              <a:cxn ang="0">
                <a:pos x="connsiteX1" y="connsiteY1"/>
              </a:cxn>
              <a:cxn ang="0">
                <a:pos x="connsiteX2" y="connsiteY2"/>
              </a:cxn>
              <a:cxn ang="0">
                <a:pos x="connsiteX3" y="connsiteY3"/>
              </a:cxn>
            </a:cxnLst>
            <a:rect l="l" t="t" r="r" b="b"/>
            <a:pathLst>
              <a:path w="1648076" h="286023">
                <a:moveTo>
                  <a:pt x="0" y="0"/>
                </a:moveTo>
                <a:cubicBezTo>
                  <a:pt x="37527" y="59218"/>
                  <a:pt x="48769" y="103484"/>
                  <a:pt x="255667" y="137593"/>
                </a:cubicBezTo>
                <a:cubicBezTo>
                  <a:pt x="462565" y="171702"/>
                  <a:pt x="940749" y="181428"/>
                  <a:pt x="1241391" y="204655"/>
                </a:cubicBezTo>
                <a:cubicBezTo>
                  <a:pt x="1366290" y="217832"/>
                  <a:pt x="1560854" y="227008"/>
                  <a:pt x="1648076" y="286023"/>
                </a:cubicBezTo>
              </a:path>
            </a:pathLst>
          </a:custGeom>
          <a:noFill/>
          <a:ln>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43" name="Title 1">
                <a:extLst>
                  <a:ext uri="{FF2B5EF4-FFF2-40B4-BE49-F238E27FC236}">
                    <a16:creationId xmlns:a16="http://schemas.microsoft.com/office/drawing/2014/main" id="{35DD5B9A-9D0D-E6EF-5A7E-81F411750210}"/>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43" name="Title 1">
                <a:extLst>
                  <a:ext uri="{FF2B5EF4-FFF2-40B4-BE49-F238E27FC236}">
                    <a16:creationId xmlns:a16="http://schemas.microsoft.com/office/drawing/2014/main" id="{35DD5B9A-9D0D-E6EF-5A7E-81F411750210}"/>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3"/>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57A6C485-61B5-81E4-1C92-BB681FFBF418}"/>
              </a:ext>
            </a:extLst>
          </p:cNvPr>
          <p:cNvSpPr>
            <a:spLocks noGrp="1"/>
          </p:cNvSpPr>
          <p:nvPr>
            <p:ph type="sldNum" sz="quarter" idx="12"/>
          </p:nvPr>
        </p:nvSpPr>
        <p:spPr/>
        <p:txBody>
          <a:bodyPr/>
          <a:lstStyle/>
          <a:p>
            <a:fld id="{F554FE33-57BC-AC46-850E-1C1298FC3260}" type="slidenum">
              <a:rPr lang="en-US" smtClean="0"/>
              <a:t>50</a:t>
            </a:fld>
            <a:endParaRPr lang="en-US"/>
          </a:p>
        </p:txBody>
      </p:sp>
    </p:spTree>
    <p:extLst>
      <p:ext uri="{BB962C8B-B14F-4D97-AF65-F5344CB8AC3E}">
        <p14:creationId xmlns:p14="http://schemas.microsoft.com/office/powerpoint/2010/main" val="317800540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482CBA1-9803-417C-954F-F4DE6EE684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91325" y="1866956"/>
            <a:ext cx="3059207" cy="3655984"/>
          </a:xfrm>
          <a:prstGeom prst="rect">
            <a:avLst/>
          </a:prstGeom>
        </p:spPr>
      </p:pic>
      <p:sp>
        <p:nvSpPr>
          <p:cNvPr id="6" name="TextBox 5">
            <a:extLst>
              <a:ext uri="{FF2B5EF4-FFF2-40B4-BE49-F238E27FC236}">
                <a16:creationId xmlns:a16="http://schemas.microsoft.com/office/drawing/2014/main" id="{6C5BC423-821B-4C36-A184-2FCA4D04AC55}"/>
              </a:ext>
            </a:extLst>
          </p:cNvPr>
          <p:cNvSpPr txBox="1"/>
          <p:nvPr/>
        </p:nvSpPr>
        <p:spPr>
          <a:xfrm>
            <a:off x="2633479" y="5555893"/>
            <a:ext cx="1656223" cy="461665"/>
          </a:xfrm>
          <a:prstGeom prst="rect">
            <a:avLst/>
          </a:prstGeom>
          <a:noFill/>
        </p:spPr>
        <p:txBody>
          <a:bodyPr wrap="none" rtlCol="0">
            <a:spAutoFit/>
          </a:bodyPr>
          <a:lstStyle/>
          <a:p>
            <a:pPr defTabSz="685800"/>
            <a:r>
              <a:rPr lang="en-US" sz="2400" dirty="0">
                <a:solidFill>
                  <a:prstClr val="black"/>
                </a:solidFill>
                <a:latin typeface="Arial" panose="020B0604020202020204" pitchFamily="34" charset="0"/>
                <a:cs typeface="Arial" panose="020B0604020202020204" pitchFamily="34" charset="0"/>
              </a:rPr>
              <a:t>CFLOBDD</a:t>
            </a:r>
          </a:p>
        </p:txBody>
      </p:sp>
      <p:sp>
        <p:nvSpPr>
          <p:cNvPr id="10" name="TextBox 9">
            <a:extLst>
              <a:ext uri="{FF2B5EF4-FFF2-40B4-BE49-F238E27FC236}">
                <a16:creationId xmlns:a16="http://schemas.microsoft.com/office/drawing/2014/main" id="{8D3AD1D0-02A9-43FB-A46A-2EEF304EA11B}"/>
              </a:ext>
            </a:extLst>
          </p:cNvPr>
          <p:cNvSpPr txBox="1"/>
          <p:nvPr/>
        </p:nvSpPr>
        <p:spPr>
          <a:xfrm>
            <a:off x="4494667" y="186933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cxnSp>
        <p:nvCxnSpPr>
          <p:cNvPr id="11" name="Straight Arrow Connector 10">
            <a:extLst>
              <a:ext uri="{FF2B5EF4-FFF2-40B4-BE49-F238E27FC236}">
                <a16:creationId xmlns:a16="http://schemas.microsoft.com/office/drawing/2014/main" id="{CA9568A7-4151-4FC1-A724-5ABBFD078B61}"/>
              </a:ext>
            </a:extLst>
          </p:cNvPr>
          <p:cNvCxnSpPr>
            <a:cxnSpLocks/>
          </p:cNvCxnSpPr>
          <p:nvPr/>
        </p:nvCxnSpPr>
        <p:spPr>
          <a:xfrm>
            <a:off x="4808503" y="214633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7FC41793-C655-44FD-BA74-A950559ECAA2}"/>
              </a:ext>
            </a:extLst>
          </p:cNvPr>
          <p:cNvSpPr txBox="1"/>
          <p:nvPr/>
        </p:nvSpPr>
        <p:spPr>
          <a:xfrm>
            <a:off x="3207093" y="1404191"/>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cxnSp>
        <p:nvCxnSpPr>
          <p:cNvPr id="13" name="Straight Arrow Connector 12">
            <a:extLst>
              <a:ext uri="{FF2B5EF4-FFF2-40B4-BE49-F238E27FC236}">
                <a16:creationId xmlns:a16="http://schemas.microsoft.com/office/drawing/2014/main" id="{AF0D3ED6-6113-42D1-AD38-3048AEF4A961}"/>
              </a:ext>
            </a:extLst>
          </p:cNvPr>
          <p:cNvCxnSpPr>
            <a:cxnSpLocks/>
            <a:stCxn id="12" idx="2"/>
          </p:cNvCxnSpPr>
          <p:nvPr/>
        </p:nvCxnSpPr>
        <p:spPr>
          <a:xfrm flipH="1">
            <a:off x="3520929" y="1704273"/>
            <a:ext cx="57420" cy="328984"/>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FADDFD0D-74AA-46B4-A047-F851E82E2F3C}"/>
              </a:ext>
            </a:extLst>
          </p:cNvPr>
          <p:cNvSpPr txBox="1"/>
          <p:nvPr/>
        </p:nvSpPr>
        <p:spPr>
          <a:xfrm>
            <a:off x="2028854" y="1108249"/>
            <a:ext cx="742511" cy="300082"/>
          </a:xfrm>
          <a:prstGeom prst="rect">
            <a:avLst/>
          </a:prstGeom>
          <a:noFill/>
        </p:spPr>
        <p:txBody>
          <a:bodyPr wrap="squar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5" name="Straight Arrow Connector 14">
            <a:extLst>
              <a:ext uri="{FF2B5EF4-FFF2-40B4-BE49-F238E27FC236}">
                <a16:creationId xmlns:a16="http://schemas.microsoft.com/office/drawing/2014/main" id="{875DA06A-DA19-46E8-A9C9-26B4B2A5C9B6}"/>
              </a:ext>
            </a:extLst>
          </p:cNvPr>
          <p:cNvCxnSpPr>
            <a:cxnSpLocks/>
            <a:stCxn id="14" idx="2"/>
          </p:cNvCxnSpPr>
          <p:nvPr/>
        </p:nvCxnSpPr>
        <p:spPr>
          <a:xfrm flipH="1">
            <a:off x="2351716" y="1408331"/>
            <a:ext cx="48394" cy="506622"/>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7" name="Title 1">
                <a:extLst>
                  <a:ext uri="{FF2B5EF4-FFF2-40B4-BE49-F238E27FC236}">
                    <a16:creationId xmlns:a16="http://schemas.microsoft.com/office/drawing/2014/main" id="{9208D650-AB8E-39AD-8669-0A10DCF31EC1}"/>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7" name="Title 1">
                <a:extLst>
                  <a:ext uri="{FF2B5EF4-FFF2-40B4-BE49-F238E27FC236}">
                    <a16:creationId xmlns:a16="http://schemas.microsoft.com/office/drawing/2014/main" id="{9208D650-AB8E-39AD-8669-0A10DCF31EC1}"/>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9"/>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204A4C1A-458B-8B66-AE84-118241A10597}"/>
              </a:ext>
            </a:extLst>
          </p:cNvPr>
          <p:cNvSpPr>
            <a:spLocks noGrp="1"/>
          </p:cNvSpPr>
          <p:nvPr>
            <p:ph type="sldNum" sz="quarter" idx="12"/>
          </p:nvPr>
        </p:nvSpPr>
        <p:spPr/>
        <p:txBody>
          <a:bodyPr/>
          <a:lstStyle/>
          <a:p>
            <a:fld id="{F554FE33-57BC-AC46-850E-1C1298FC3260}" type="slidenum">
              <a:rPr lang="en-US" smtClean="0"/>
              <a:t>51</a:t>
            </a:fld>
            <a:endParaRPr lang="en-US"/>
          </a:p>
        </p:txBody>
      </p:sp>
      <p:cxnSp>
        <p:nvCxnSpPr>
          <p:cNvPr id="38" name="Straight Arrow Connector 37">
            <a:extLst>
              <a:ext uri="{FF2B5EF4-FFF2-40B4-BE49-F238E27FC236}">
                <a16:creationId xmlns:a16="http://schemas.microsoft.com/office/drawing/2014/main" id="{06883EC8-CA25-4D9B-5E2D-52C7DE28A9A0}"/>
              </a:ext>
            </a:extLst>
          </p:cNvPr>
          <p:cNvCxnSpPr>
            <a:cxnSpLocks/>
          </p:cNvCxnSpPr>
          <p:nvPr/>
        </p:nvCxnSpPr>
        <p:spPr>
          <a:xfrm flipH="1" flipV="1">
            <a:off x="3733101" y="4605556"/>
            <a:ext cx="855677" cy="10659"/>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40" name="Freeform 39">
            <a:extLst>
              <a:ext uri="{FF2B5EF4-FFF2-40B4-BE49-F238E27FC236}">
                <a16:creationId xmlns:a16="http://schemas.microsoft.com/office/drawing/2014/main" id="{7C01D8C6-95CC-1F6B-19D2-64F8AC9840D0}"/>
              </a:ext>
            </a:extLst>
          </p:cNvPr>
          <p:cNvSpPr/>
          <p:nvPr/>
        </p:nvSpPr>
        <p:spPr>
          <a:xfrm>
            <a:off x="2583809" y="4647163"/>
            <a:ext cx="2004969" cy="578651"/>
          </a:xfrm>
          <a:custGeom>
            <a:avLst/>
            <a:gdLst>
              <a:gd name="csX0" fmla="*/ 3582099 w 3582099"/>
              <a:gd name="csY0" fmla="*/ 0 h 628647"/>
              <a:gd name="csX1" fmla="*/ 2290195 w 3582099"/>
              <a:gd name="csY1" fmla="*/ 620785 h 628647"/>
              <a:gd name="csX2" fmla="*/ 0 w 3582099"/>
              <a:gd name="csY2" fmla="*/ 293615 h 628647"/>
            </a:gdLst>
            <a:ahLst/>
            <a:cxnLst>
              <a:cxn ang="0">
                <a:pos x="csX0" y="csY0"/>
              </a:cxn>
              <a:cxn ang="0">
                <a:pos x="csX1" y="csY1"/>
              </a:cxn>
              <a:cxn ang="0">
                <a:pos x="csX2" y="csY2"/>
              </a:cxn>
            </a:cxnLst>
            <a:rect l="l" t="t" r="r" b="b"/>
            <a:pathLst>
              <a:path w="3582099" h="628647">
                <a:moveTo>
                  <a:pt x="3582099" y="0"/>
                </a:moveTo>
                <a:cubicBezTo>
                  <a:pt x="3234655" y="285924"/>
                  <a:pt x="2887211" y="571849"/>
                  <a:pt x="2290195" y="620785"/>
                </a:cubicBezTo>
                <a:cubicBezTo>
                  <a:pt x="1693179" y="669721"/>
                  <a:pt x="846589" y="481668"/>
                  <a:pt x="0" y="293615"/>
                </a:cubicBezTo>
              </a:path>
            </a:pathLst>
          </a:custGeom>
          <a:noFill/>
          <a:ln>
            <a:solidFill>
              <a:srgbClr val="C55A11"/>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1F98B84E-3904-8ADC-9BA1-118AE00B866E}"/>
              </a:ext>
            </a:extLst>
          </p:cNvPr>
          <p:cNvSpPr txBox="1"/>
          <p:nvPr/>
        </p:nvSpPr>
        <p:spPr>
          <a:xfrm>
            <a:off x="4431357" y="4314128"/>
            <a:ext cx="1141909" cy="300082"/>
          </a:xfrm>
          <a:prstGeom prst="rect">
            <a:avLst/>
          </a:prstGeom>
          <a:noFill/>
        </p:spPr>
        <p:txBody>
          <a:bodyPr wrap="squar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Groupings</a:t>
            </a:r>
          </a:p>
        </p:txBody>
      </p:sp>
      <p:sp>
        <p:nvSpPr>
          <p:cNvPr id="43" name="TextBox 42">
            <a:extLst>
              <a:ext uri="{FF2B5EF4-FFF2-40B4-BE49-F238E27FC236}">
                <a16:creationId xmlns:a16="http://schemas.microsoft.com/office/drawing/2014/main" id="{5F4810DB-85B1-C55D-BC41-BA8ABC64E948}"/>
              </a:ext>
            </a:extLst>
          </p:cNvPr>
          <p:cNvSpPr txBox="1"/>
          <p:nvPr/>
        </p:nvSpPr>
        <p:spPr>
          <a:xfrm>
            <a:off x="975806" y="1666627"/>
            <a:ext cx="1127296"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Entry Vertex</a:t>
            </a:r>
          </a:p>
        </p:txBody>
      </p:sp>
      <p:sp>
        <p:nvSpPr>
          <p:cNvPr id="44" name="TextBox 43">
            <a:extLst>
              <a:ext uri="{FF2B5EF4-FFF2-40B4-BE49-F238E27FC236}">
                <a16:creationId xmlns:a16="http://schemas.microsoft.com/office/drawing/2014/main" id="{D33E4219-C9B3-7603-C497-58EC291D6B56}"/>
              </a:ext>
            </a:extLst>
          </p:cNvPr>
          <p:cNvSpPr txBox="1"/>
          <p:nvPr/>
        </p:nvSpPr>
        <p:spPr>
          <a:xfrm>
            <a:off x="663963" y="2935676"/>
            <a:ext cx="1358129"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Middle Vertices</a:t>
            </a:r>
          </a:p>
        </p:txBody>
      </p:sp>
      <p:sp>
        <p:nvSpPr>
          <p:cNvPr id="45" name="TextBox 44">
            <a:extLst>
              <a:ext uri="{FF2B5EF4-FFF2-40B4-BE49-F238E27FC236}">
                <a16:creationId xmlns:a16="http://schemas.microsoft.com/office/drawing/2014/main" id="{EBB4C867-4D10-8918-28DD-88C47D95A1EA}"/>
              </a:ext>
            </a:extLst>
          </p:cNvPr>
          <p:cNvSpPr txBox="1"/>
          <p:nvPr/>
        </p:nvSpPr>
        <p:spPr>
          <a:xfrm>
            <a:off x="380805" y="4647163"/>
            <a:ext cx="1136914"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Exit Vertices</a:t>
            </a:r>
          </a:p>
        </p:txBody>
      </p:sp>
      <p:cxnSp>
        <p:nvCxnSpPr>
          <p:cNvPr id="46" name="Straight Arrow Connector 45">
            <a:extLst>
              <a:ext uri="{FF2B5EF4-FFF2-40B4-BE49-F238E27FC236}">
                <a16:creationId xmlns:a16="http://schemas.microsoft.com/office/drawing/2014/main" id="{D4A7665B-9E42-33C8-A536-401243B6980C}"/>
              </a:ext>
            </a:extLst>
          </p:cNvPr>
          <p:cNvCxnSpPr>
            <a:cxnSpLocks/>
          </p:cNvCxnSpPr>
          <p:nvPr/>
        </p:nvCxnSpPr>
        <p:spPr>
          <a:xfrm>
            <a:off x="1668464" y="1944570"/>
            <a:ext cx="683252" cy="8868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8" name="Straight Arrow Connector 47">
            <a:extLst>
              <a:ext uri="{FF2B5EF4-FFF2-40B4-BE49-F238E27FC236}">
                <a16:creationId xmlns:a16="http://schemas.microsoft.com/office/drawing/2014/main" id="{04F0D5A0-1EC1-1FCB-0A6B-2931CD7A0EEE}"/>
              </a:ext>
            </a:extLst>
          </p:cNvPr>
          <p:cNvCxnSpPr>
            <a:cxnSpLocks/>
          </p:cNvCxnSpPr>
          <p:nvPr/>
        </p:nvCxnSpPr>
        <p:spPr>
          <a:xfrm>
            <a:off x="1488269" y="3243870"/>
            <a:ext cx="669232" cy="278648"/>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879EBF45-7054-D82F-111A-021952391268}"/>
              </a:ext>
            </a:extLst>
          </p:cNvPr>
          <p:cNvCxnSpPr>
            <a:cxnSpLocks/>
          </p:cNvCxnSpPr>
          <p:nvPr/>
        </p:nvCxnSpPr>
        <p:spPr>
          <a:xfrm>
            <a:off x="1498954" y="4840657"/>
            <a:ext cx="683252" cy="8868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grpSp>
        <p:nvGrpSpPr>
          <p:cNvPr id="56" name="Group 55">
            <a:extLst>
              <a:ext uri="{FF2B5EF4-FFF2-40B4-BE49-F238E27FC236}">
                <a16:creationId xmlns:a16="http://schemas.microsoft.com/office/drawing/2014/main" id="{DF557E10-BBF5-A9F4-92E2-FC759353B296}"/>
              </a:ext>
            </a:extLst>
          </p:cNvPr>
          <p:cNvGrpSpPr/>
          <p:nvPr/>
        </p:nvGrpSpPr>
        <p:grpSpPr>
          <a:xfrm>
            <a:off x="6637618" y="1828926"/>
            <a:ext cx="3316301" cy="1743755"/>
            <a:chOff x="601284" y="1832401"/>
            <a:chExt cx="7433471" cy="3387385"/>
          </a:xfrm>
        </p:grpSpPr>
        <p:sp>
          <p:nvSpPr>
            <p:cNvPr id="57" name="Oval 56">
              <a:extLst>
                <a:ext uri="{FF2B5EF4-FFF2-40B4-BE49-F238E27FC236}">
                  <a16:creationId xmlns:a16="http://schemas.microsoft.com/office/drawing/2014/main" id="{0965D498-E5D5-4D41-E3E2-D551B20E997F}"/>
                </a:ext>
              </a:extLst>
            </p:cNvPr>
            <p:cNvSpPr/>
            <p:nvPr/>
          </p:nvSpPr>
          <p:spPr>
            <a:xfrm>
              <a:off x="4706955" y="190074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5C7DC66-170C-E75A-F56C-EE932D2C1E3C}"/>
                </a:ext>
              </a:extLst>
            </p:cNvPr>
            <p:cNvSpPr/>
            <p:nvPr/>
          </p:nvSpPr>
          <p:spPr>
            <a:xfrm>
              <a:off x="5897323"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7013B965-EB49-F0D7-E237-63021F5A0F0C}"/>
                </a:ext>
              </a:extLst>
            </p:cNvPr>
            <p:cNvSpPr/>
            <p:nvPr/>
          </p:nvSpPr>
          <p:spPr>
            <a:xfrm>
              <a:off x="3454797" y="249749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13F1E108-789A-B929-5C45-F91765DEEB9F}"/>
                </a:ext>
              </a:extLst>
            </p:cNvPr>
            <p:cNvSpPr/>
            <p:nvPr/>
          </p:nvSpPr>
          <p:spPr>
            <a:xfrm>
              <a:off x="3891808"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3CA2F79F-FD42-183D-C58E-FCB1B431A046}"/>
                </a:ext>
              </a:extLst>
            </p:cNvPr>
            <p:cNvSpPr/>
            <p:nvPr/>
          </p:nvSpPr>
          <p:spPr>
            <a:xfrm>
              <a:off x="2280424"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66F4E22B-4F88-F4CC-4768-7B668BF4637D}"/>
                </a:ext>
              </a:extLst>
            </p:cNvPr>
            <p:cNvSpPr/>
            <p:nvPr/>
          </p:nvSpPr>
          <p:spPr>
            <a:xfrm>
              <a:off x="7114577"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2EE982C9-A84A-0D89-681D-06F854A00F54}"/>
                </a:ext>
              </a:extLst>
            </p:cNvPr>
            <p:cNvSpPr/>
            <p:nvPr/>
          </p:nvSpPr>
          <p:spPr>
            <a:xfrm>
              <a:off x="5503192" y="3201833"/>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740B312D-E4DD-88B3-AD8E-1A7AF2189953}"/>
                </a:ext>
              </a:extLst>
            </p:cNvPr>
            <p:cNvGrpSpPr/>
            <p:nvPr/>
          </p:nvGrpSpPr>
          <p:grpSpPr>
            <a:xfrm>
              <a:off x="1564713" y="3993257"/>
              <a:ext cx="6222908" cy="36576"/>
              <a:chOff x="1185771" y="3564888"/>
              <a:chExt cx="6222908" cy="36576"/>
            </a:xfrm>
          </p:grpSpPr>
          <p:sp>
            <p:nvSpPr>
              <p:cNvPr id="133" name="Oval 132">
                <a:extLst>
                  <a:ext uri="{FF2B5EF4-FFF2-40B4-BE49-F238E27FC236}">
                    <a16:creationId xmlns:a16="http://schemas.microsoft.com/office/drawing/2014/main" id="{59712EC4-072F-6650-3035-C2CF5EC6A42D}"/>
                  </a:ext>
                </a:extLst>
              </p:cNvPr>
              <p:cNvSpPr/>
              <p:nvPr/>
            </p:nvSpPr>
            <p:spPr>
              <a:xfrm>
                <a:off x="206953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39011E40-6831-FBD7-4BB1-CF526767DD13}"/>
                  </a:ext>
                </a:extLst>
              </p:cNvPr>
              <p:cNvSpPr/>
              <p:nvPr/>
            </p:nvSpPr>
            <p:spPr>
              <a:xfrm>
                <a:off x="1185771"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4D2C9C5E-CC4E-1C09-E4D0-192E73DEA86C}"/>
                  </a:ext>
                </a:extLst>
              </p:cNvPr>
              <p:cNvSpPr/>
              <p:nvPr/>
            </p:nvSpPr>
            <p:spPr>
              <a:xfrm>
                <a:off x="3837057"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3C98D2AF-3AC5-B5C6-67D5-BD169B20BF02}"/>
                  </a:ext>
                </a:extLst>
              </p:cNvPr>
              <p:cNvSpPr/>
              <p:nvPr/>
            </p:nvSpPr>
            <p:spPr>
              <a:xfrm>
                <a:off x="2953295"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val 136">
                <a:extLst>
                  <a:ext uri="{FF2B5EF4-FFF2-40B4-BE49-F238E27FC236}">
                    <a16:creationId xmlns:a16="http://schemas.microsoft.com/office/drawing/2014/main" id="{B7ECF0AE-B065-C32E-9C32-95CDF0B54D79}"/>
                  </a:ext>
                </a:extLst>
              </p:cNvPr>
              <p:cNvSpPr/>
              <p:nvPr/>
            </p:nvSpPr>
            <p:spPr>
              <a:xfrm>
                <a:off x="5604581"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Oval 137">
                <a:extLst>
                  <a:ext uri="{FF2B5EF4-FFF2-40B4-BE49-F238E27FC236}">
                    <a16:creationId xmlns:a16="http://schemas.microsoft.com/office/drawing/2014/main" id="{F0A41B67-3BA1-6386-20E6-9C9859E4F25E}"/>
                  </a:ext>
                </a:extLst>
              </p:cNvPr>
              <p:cNvSpPr/>
              <p:nvPr/>
            </p:nvSpPr>
            <p:spPr>
              <a:xfrm>
                <a:off x="4720819"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Oval 138">
                <a:extLst>
                  <a:ext uri="{FF2B5EF4-FFF2-40B4-BE49-F238E27FC236}">
                    <a16:creationId xmlns:a16="http://schemas.microsoft.com/office/drawing/2014/main" id="{1C1A8CAA-4FBA-5EB5-6846-BB0889EDC1A9}"/>
                  </a:ext>
                </a:extLst>
              </p:cNvPr>
              <p:cNvSpPr/>
              <p:nvPr/>
            </p:nvSpPr>
            <p:spPr>
              <a:xfrm>
                <a:off x="737210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E59241A1-47A0-FFC2-29E5-5814FD8348C7}"/>
                  </a:ext>
                </a:extLst>
              </p:cNvPr>
              <p:cNvSpPr/>
              <p:nvPr/>
            </p:nvSpPr>
            <p:spPr>
              <a:xfrm>
                <a:off x="648834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Oval 64">
              <a:extLst>
                <a:ext uri="{FF2B5EF4-FFF2-40B4-BE49-F238E27FC236}">
                  <a16:creationId xmlns:a16="http://schemas.microsoft.com/office/drawing/2014/main" id="{6E874116-8789-3C0D-D8F8-94B9017A690E}"/>
                </a:ext>
              </a:extLst>
            </p:cNvPr>
            <p:cNvSpPr/>
            <p:nvPr/>
          </p:nvSpPr>
          <p:spPr>
            <a:xfrm>
              <a:off x="214763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452EE72A-5298-3928-0A26-C7E1E0376AC1}"/>
                </a:ext>
              </a:extLst>
            </p:cNvPr>
            <p:cNvSpPr/>
            <p:nvPr/>
          </p:nvSpPr>
          <p:spPr>
            <a:xfrm>
              <a:off x="124755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F655334D-072D-44F7-3CEF-CCE65C48CA40}"/>
                </a:ext>
              </a:extLst>
            </p:cNvPr>
            <p:cNvSpPr/>
            <p:nvPr/>
          </p:nvSpPr>
          <p:spPr>
            <a:xfrm>
              <a:off x="394780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C784CBEC-23F4-2891-6A00-14D4D7D0E495}"/>
                </a:ext>
              </a:extLst>
            </p:cNvPr>
            <p:cNvSpPr/>
            <p:nvPr/>
          </p:nvSpPr>
          <p:spPr>
            <a:xfrm>
              <a:off x="304772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ACEA00A2-37B2-EDAD-97B4-339EBB31256F}"/>
                </a:ext>
              </a:extLst>
            </p:cNvPr>
            <p:cNvSpPr/>
            <p:nvPr/>
          </p:nvSpPr>
          <p:spPr>
            <a:xfrm>
              <a:off x="574797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A5D56F8-D61B-DABB-172D-221DDCED5F4F}"/>
                </a:ext>
              </a:extLst>
            </p:cNvPr>
            <p:cNvSpPr/>
            <p:nvPr/>
          </p:nvSpPr>
          <p:spPr>
            <a:xfrm>
              <a:off x="484788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13875A66-9626-FEF6-9448-778123D0A1EA}"/>
                </a:ext>
              </a:extLst>
            </p:cNvPr>
            <p:cNvSpPr/>
            <p:nvPr/>
          </p:nvSpPr>
          <p:spPr>
            <a:xfrm>
              <a:off x="754814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49AEA046-E87B-2232-9027-9FCC13272A2B}"/>
                </a:ext>
              </a:extLst>
            </p:cNvPr>
            <p:cNvSpPr/>
            <p:nvPr/>
          </p:nvSpPr>
          <p:spPr>
            <a:xfrm>
              <a:off x="664805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142078C2-AD1B-2493-4CE9-8C54DA7A2C6F}"/>
                </a:ext>
              </a:extLst>
            </p:cNvPr>
            <p:cNvSpPr/>
            <p:nvPr/>
          </p:nvSpPr>
          <p:spPr>
            <a:xfrm>
              <a:off x="259767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078D38CA-1C75-73AC-FC96-391E2A7BCD67}"/>
                </a:ext>
              </a:extLst>
            </p:cNvPr>
            <p:cNvSpPr/>
            <p:nvPr/>
          </p:nvSpPr>
          <p:spPr>
            <a:xfrm>
              <a:off x="169759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FD66FF8A-20F0-4125-92C8-C5FEF38284F5}"/>
                </a:ext>
              </a:extLst>
            </p:cNvPr>
            <p:cNvSpPr/>
            <p:nvPr/>
          </p:nvSpPr>
          <p:spPr>
            <a:xfrm>
              <a:off x="4397846"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1B663BFA-E479-6210-C377-60225DAC7CED}"/>
                </a:ext>
              </a:extLst>
            </p:cNvPr>
            <p:cNvSpPr/>
            <p:nvPr/>
          </p:nvSpPr>
          <p:spPr>
            <a:xfrm>
              <a:off x="3497762"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97A5BECF-884E-0B06-2E75-F7E9664EFF2D}"/>
                </a:ext>
              </a:extLst>
            </p:cNvPr>
            <p:cNvSpPr/>
            <p:nvPr/>
          </p:nvSpPr>
          <p:spPr>
            <a:xfrm>
              <a:off x="6198014"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23246011-7802-0912-5D60-C64658279F90}"/>
                </a:ext>
              </a:extLst>
            </p:cNvPr>
            <p:cNvSpPr/>
            <p:nvPr/>
          </p:nvSpPr>
          <p:spPr>
            <a:xfrm>
              <a:off x="5297930"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61369E4C-CF86-8697-6992-6B97E7D3CCAC}"/>
                </a:ext>
              </a:extLst>
            </p:cNvPr>
            <p:cNvSpPr/>
            <p:nvPr/>
          </p:nvSpPr>
          <p:spPr>
            <a:xfrm>
              <a:off x="7998179"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0C89EDF6-F900-7BB7-C320-E8845B19CBE7}"/>
                </a:ext>
              </a:extLst>
            </p:cNvPr>
            <p:cNvSpPr/>
            <p:nvPr/>
          </p:nvSpPr>
          <p:spPr>
            <a:xfrm>
              <a:off x="7098098" y="494912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1" name="Straight Arrow Connector 80">
              <a:extLst>
                <a:ext uri="{FF2B5EF4-FFF2-40B4-BE49-F238E27FC236}">
                  <a16:creationId xmlns:a16="http://schemas.microsoft.com/office/drawing/2014/main" id="{E2A60AE7-A42D-31B2-790F-64A34209BF64}"/>
                </a:ext>
              </a:extLst>
            </p:cNvPr>
            <p:cNvCxnSpPr>
              <a:cxnSpLocks/>
              <a:stCxn id="57" idx="5"/>
              <a:endCxn id="58" idx="1"/>
            </p:cNvCxnSpPr>
            <p:nvPr/>
          </p:nvCxnSpPr>
          <p:spPr>
            <a:xfrm>
              <a:off x="4738175" y="1931967"/>
              <a:ext cx="116450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2" name="Straight Arrow Connector 81">
              <a:extLst>
                <a:ext uri="{FF2B5EF4-FFF2-40B4-BE49-F238E27FC236}">
                  <a16:creationId xmlns:a16="http://schemas.microsoft.com/office/drawing/2014/main" id="{895C94EB-2441-9C02-CAB0-FDFB8A0997EE}"/>
                </a:ext>
              </a:extLst>
            </p:cNvPr>
            <p:cNvCxnSpPr>
              <a:cxnSpLocks/>
              <a:stCxn id="57" idx="3"/>
              <a:endCxn id="59" idx="7"/>
            </p:cNvCxnSpPr>
            <p:nvPr/>
          </p:nvCxnSpPr>
          <p:spPr>
            <a:xfrm flipH="1">
              <a:off x="3486017" y="1931967"/>
              <a:ext cx="1226294" cy="570887"/>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3" name="Straight Arrow Connector 82">
              <a:extLst>
                <a:ext uri="{FF2B5EF4-FFF2-40B4-BE49-F238E27FC236}">
                  <a16:creationId xmlns:a16="http://schemas.microsoft.com/office/drawing/2014/main" id="{F99202BD-9B3E-1A74-FD98-E7F3E480C2E2}"/>
                </a:ext>
              </a:extLst>
            </p:cNvPr>
            <p:cNvCxnSpPr>
              <a:cxnSpLocks/>
              <a:stCxn id="58" idx="4"/>
              <a:endCxn id="63" idx="7"/>
            </p:cNvCxnSpPr>
            <p:nvPr/>
          </p:nvCxnSpPr>
          <p:spPr>
            <a:xfrm flipH="1">
              <a:off x="5534412" y="2534074"/>
              <a:ext cx="381199" cy="67311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E40F790D-A0DF-44F5-9CAD-75C429A1D5D9}"/>
                </a:ext>
              </a:extLst>
            </p:cNvPr>
            <p:cNvCxnSpPr>
              <a:cxnSpLocks/>
              <a:stCxn id="58" idx="6"/>
              <a:endCxn id="62" idx="1"/>
            </p:cNvCxnSpPr>
            <p:nvPr/>
          </p:nvCxnSpPr>
          <p:spPr>
            <a:xfrm>
              <a:off x="5933899" y="2515786"/>
              <a:ext cx="1186034" cy="69140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C0B4069F-C9DA-BB77-E951-DB803F0F1B20}"/>
                </a:ext>
              </a:extLst>
            </p:cNvPr>
            <p:cNvCxnSpPr>
              <a:cxnSpLocks/>
              <a:stCxn id="59" idx="5"/>
              <a:endCxn id="60" idx="1"/>
            </p:cNvCxnSpPr>
            <p:nvPr/>
          </p:nvCxnSpPr>
          <p:spPr>
            <a:xfrm>
              <a:off x="3486017" y="2528718"/>
              <a:ext cx="411147"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71F9B06A-2357-63E7-392A-2584A5350EFD}"/>
                </a:ext>
              </a:extLst>
            </p:cNvPr>
            <p:cNvCxnSpPr>
              <a:cxnSpLocks/>
              <a:stCxn id="59" idx="3"/>
              <a:endCxn id="61" idx="7"/>
            </p:cNvCxnSpPr>
            <p:nvPr/>
          </p:nvCxnSpPr>
          <p:spPr>
            <a:xfrm flipH="1">
              <a:off x="2311644" y="2528718"/>
              <a:ext cx="1148509" cy="67847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BC39976D-9C32-640C-ABCD-D6ADCAF8FD49}"/>
                </a:ext>
              </a:extLst>
            </p:cNvPr>
            <p:cNvCxnSpPr>
              <a:cxnSpLocks/>
              <a:stCxn id="61" idx="3"/>
              <a:endCxn id="134" idx="0"/>
            </p:cNvCxnSpPr>
            <p:nvPr/>
          </p:nvCxnSpPr>
          <p:spPr>
            <a:xfrm flipH="1">
              <a:off x="1583001" y="3233053"/>
              <a:ext cx="70277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F02CEDDC-6FA5-52CD-586D-9148BA42ED94}"/>
                </a:ext>
              </a:extLst>
            </p:cNvPr>
            <p:cNvCxnSpPr>
              <a:cxnSpLocks/>
              <a:stCxn id="61" idx="5"/>
              <a:endCxn id="133" idx="0"/>
            </p:cNvCxnSpPr>
            <p:nvPr/>
          </p:nvCxnSpPr>
          <p:spPr>
            <a:xfrm>
              <a:off x="2311644" y="3233053"/>
              <a:ext cx="15511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9" name="Straight Arrow Connector 88">
              <a:extLst>
                <a:ext uri="{FF2B5EF4-FFF2-40B4-BE49-F238E27FC236}">
                  <a16:creationId xmlns:a16="http://schemas.microsoft.com/office/drawing/2014/main" id="{0EAEC1F8-A44C-5467-B6F2-72A13918605A}"/>
                </a:ext>
              </a:extLst>
            </p:cNvPr>
            <p:cNvCxnSpPr>
              <a:cxnSpLocks/>
              <a:stCxn id="60" idx="5"/>
              <a:endCxn id="135" idx="0"/>
            </p:cNvCxnSpPr>
            <p:nvPr/>
          </p:nvCxnSpPr>
          <p:spPr>
            <a:xfrm>
              <a:off x="3923028" y="3233053"/>
              <a:ext cx="31125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E369C0A9-00AA-2FCF-FAE5-EEDD3C41F002}"/>
                </a:ext>
              </a:extLst>
            </p:cNvPr>
            <p:cNvCxnSpPr>
              <a:cxnSpLocks/>
              <a:stCxn id="63" idx="5"/>
              <a:endCxn id="137" idx="0"/>
            </p:cNvCxnSpPr>
            <p:nvPr/>
          </p:nvCxnSpPr>
          <p:spPr>
            <a:xfrm>
              <a:off x="5534412" y="3233053"/>
              <a:ext cx="467399" cy="7602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1" name="Straight Arrow Connector 90">
              <a:extLst>
                <a:ext uri="{FF2B5EF4-FFF2-40B4-BE49-F238E27FC236}">
                  <a16:creationId xmlns:a16="http://schemas.microsoft.com/office/drawing/2014/main" id="{144420E2-17F9-EDBC-D4AB-CAEDEABCA018}"/>
                </a:ext>
              </a:extLst>
            </p:cNvPr>
            <p:cNvCxnSpPr>
              <a:cxnSpLocks/>
              <a:stCxn id="63" idx="3"/>
              <a:endCxn id="138" idx="7"/>
            </p:cNvCxnSpPr>
            <p:nvPr/>
          </p:nvCxnSpPr>
          <p:spPr>
            <a:xfrm flipH="1">
              <a:off x="5130981" y="3233053"/>
              <a:ext cx="37756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56E4120C-7932-698D-ADCD-FDE4A454FC70}"/>
                </a:ext>
              </a:extLst>
            </p:cNvPr>
            <p:cNvCxnSpPr>
              <a:cxnSpLocks/>
              <a:stCxn id="62" idx="4"/>
              <a:endCxn id="140" idx="0"/>
            </p:cNvCxnSpPr>
            <p:nvPr/>
          </p:nvCxnSpPr>
          <p:spPr>
            <a:xfrm flipH="1">
              <a:off x="6885573" y="3238409"/>
              <a:ext cx="247292" cy="7548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87B0FAE5-5E6A-1B40-904D-85A3608EDA6F}"/>
                </a:ext>
              </a:extLst>
            </p:cNvPr>
            <p:cNvCxnSpPr>
              <a:cxnSpLocks/>
              <a:stCxn id="62" idx="5"/>
              <a:endCxn id="139" idx="1"/>
            </p:cNvCxnSpPr>
            <p:nvPr/>
          </p:nvCxnSpPr>
          <p:spPr>
            <a:xfrm>
              <a:off x="7145797" y="3233053"/>
              <a:ext cx="610604"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id="{90984418-C57B-A38C-5F81-0EFBA52ECC18}"/>
                </a:ext>
              </a:extLst>
            </p:cNvPr>
            <p:cNvCxnSpPr>
              <a:cxnSpLocks/>
              <a:stCxn id="60" idx="3"/>
              <a:endCxn id="136" idx="7"/>
            </p:cNvCxnSpPr>
            <p:nvPr/>
          </p:nvCxnSpPr>
          <p:spPr>
            <a:xfrm flipH="1">
              <a:off x="3363457" y="3233053"/>
              <a:ext cx="533707" cy="765560"/>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4E20453-074A-A79C-83DC-E5DA5C8AAB3B}"/>
                </a:ext>
              </a:extLst>
            </p:cNvPr>
            <p:cNvCxnSpPr>
              <a:cxnSpLocks/>
              <a:stCxn id="134" idx="3"/>
              <a:endCxn id="66" idx="0"/>
            </p:cNvCxnSpPr>
            <p:nvPr/>
          </p:nvCxnSpPr>
          <p:spPr>
            <a:xfrm flipH="1">
              <a:off x="1265840" y="4024477"/>
              <a:ext cx="304229"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8688BFF6-CA26-681C-0630-A1E6D75B2114}"/>
                </a:ext>
              </a:extLst>
            </p:cNvPr>
            <p:cNvCxnSpPr>
              <a:cxnSpLocks/>
              <a:stCxn id="133" idx="3"/>
              <a:endCxn id="65" idx="0"/>
            </p:cNvCxnSpPr>
            <p:nvPr/>
          </p:nvCxnSpPr>
          <p:spPr>
            <a:xfrm flipH="1">
              <a:off x="2165924" y="4024477"/>
              <a:ext cx="28790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id="{C30D987B-D63B-D1A9-4C34-C723BE1595C5}"/>
                </a:ext>
              </a:extLst>
            </p:cNvPr>
            <p:cNvCxnSpPr>
              <a:cxnSpLocks/>
              <a:stCxn id="136" idx="3"/>
              <a:endCxn id="68" idx="0"/>
            </p:cNvCxnSpPr>
            <p:nvPr/>
          </p:nvCxnSpPr>
          <p:spPr>
            <a:xfrm flipH="1">
              <a:off x="3066008" y="4024477"/>
              <a:ext cx="27158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7A31CF58-C0E7-653F-73B1-06EFDF0D50FB}"/>
                </a:ext>
              </a:extLst>
            </p:cNvPr>
            <p:cNvCxnSpPr>
              <a:cxnSpLocks/>
              <a:stCxn id="135" idx="3"/>
              <a:endCxn id="67" idx="7"/>
            </p:cNvCxnSpPr>
            <p:nvPr/>
          </p:nvCxnSpPr>
          <p:spPr>
            <a:xfrm flipH="1">
              <a:off x="3979024" y="4024477"/>
              <a:ext cx="242331"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AA32943C-C6A5-B172-3EBC-16F0B4B2441E}"/>
                </a:ext>
              </a:extLst>
            </p:cNvPr>
            <p:cNvCxnSpPr>
              <a:cxnSpLocks/>
              <a:stCxn id="138" idx="3"/>
              <a:endCxn id="70" idx="0"/>
            </p:cNvCxnSpPr>
            <p:nvPr/>
          </p:nvCxnSpPr>
          <p:spPr>
            <a:xfrm flipH="1">
              <a:off x="4866176" y="4024477"/>
              <a:ext cx="23894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E1876D88-5D5C-CCA0-FB67-BF7B43319552}"/>
                </a:ext>
              </a:extLst>
            </p:cNvPr>
            <p:cNvCxnSpPr>
              <a:cxnSpLocks/>
              <a:stCxn id="137" idx="3"/>
              <a:endCxn id="69" idx="7"/>
            </p:cNvCxnSpPr>
            <p:nvPr/>
          </p:nvCxnSpPr>
          <p:spPr>
            <a:xfrm flipH="1">
              <a:off x="5779192" y="4024477"/>
              <a:ext cx="209687"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0819E4B1-32C0-4BED-17A2-7333F84273C7}"/>
                </a:ext>
              </a:extLst>
            </p:cNvPr>
            <p:cNvCxnSpPr>
              <a:cxnSpLocks/>
              <a:stCxn id="140" idx="3"/>
              <a:endCxn id="72" idx="0"/>
            </p:cNvCxnSpPr>
            <p:nvPr/>
          </p:nvCxnSpPr>
          <p:spPr>
            <a:xfrm flipH="1">
              <a:off x="6666344" y="4024477"/>
              <a:ext cx="20629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DF1E35C4-C3C6-F11E-CE8E-3361BBD5DF55}"/>
                </a:ext>
              </a:extLst>
            </p:cNvPr>
            <p:cNvCxnSpPr>
              <a:cxnSpLocks/>
              <a:stCxn id="139" idx="3"/>
              <a:endCxn id="71" idx="0"/>
            </p:cNvCxnSpPr>
            <p:nvPr/>
          </p:nvCxnSpPr>
          <p:spPr>
            <a:xfrm flipH="1">
              <a:off x="7566428" y="4024477"/>
              <a:ext cx="18997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6CE2CA6C-C3AB-21C0-37D0-0BE6A660B975}"/>
                </a:ext>
              </a:extLst>
            </p:cNvPr>
            <p:cNvCxnSpPr>
              <a:cxnSpLocks/>
              <a:stCxn id="135" idx="5"/>
              <a:endCxn id="75" idx="0"/>
            </p:cNvCxnSpPr>
            <p:nvPr/>
          </p:nvCxnSpPr>
          <p:spPr>
            <a:xfrm>
              <a:off x="4247219" y="4024477"/>
              <a:ext cx="168915"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254D8E36-26FF-313F-4DEC-296946D2223F}"/>
                </a:ext>
              </a:extLst>
            </p:cNvPr>
            <p:cNvCxnSpPr>
              <a:cxnSpLocks/>
              <a:stCxn id="138" idx="5"/>
              <a:endCxn id="78" idx="0"/>
            </p:cNvCxnSpPr>
            <p:nvPr/>
          </p:nvCxnSpPr>
          <p:spPr>
            <a:xfrm>
              <a:off x="5130981" y="4024477"/>
              <a:ext cx="185237"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ACD01512-7CB7-4937-3136-B1FBECC4706A}"/>
                </a:ext>
              </a:extLst>
            </p:cNvPr>
            <p:cNvCxnSpPr>
              <a:cxnSpLocks/>
              <a:stCxn id="137" idx="5"/>
              <a:endCxn id="77" idx="0"/>
            </p:cNvCxnSpPr>
            <p:nvPr/>
          </p:nvCxnSpPr>
          <p:spPr>
            <a:xfrm>
              <a:off x="6014743" y="4024477"/>
              <a:ext cx="201559"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6" name="Straight Arrow Connector 105">
              <a:extLst>
                <a:ext uri="{FF2B5EF4-FFF2-40B4-BE49-F238E27FC236}">
                  <a16:creationId xmlns:a16="http://schemas.microsoft.com/office/drawing/2014/main" id="{BF12E028-BDB0-6326-B0FC-832734771657}"/>
                </a:ext>
              </a:extLst>
            </p:cNvPr>
            <p:cNvCxnSpPr>
              <a:cxnSpLocks/>
              <a:stCxn id="140" idx="5"/>
              <a:endCxn id="80" idx="0"/>
            </p:cNvCxnSpPr>
            <p:nvPr/>
          </p:nvCxnSpPr>
          <p:spPr>
            <a:xfrm>
              <a:off x="6898505" y="4024477"/>
              <a:ext cx="21788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69799107-0606-B92A-8DA7-4D4974B8C596}"/>
                </a:ext>
              </a:extLst>
            </p:cNvPr>
            <p:cNvCxnSpPr>
              <a:cxnSpLocks/>
              <a:stCxn id="139" idx="5"/>
              <a:endCxn id="79" idx="1"/>
            </p:cNvCxnSpPr>
            <p:nvPr/>
          </p:nvCxnSpPr>
          <p:spPr>
            <a:xfrm>
              <a:off x="7782265" y="4024477"/>
              <a:ext cx="221270" cy="9300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8" name="Straight Arrow Connector 107">
              <a:extLst>
                <a:ext uri="{FF2B5EF4-FFF2-40B4-BE49-F238E27FC236}">
                  <a16:creationId xmlns:a16="http://schemas.microsoft.com/office/drawing/2014/main" id="{B44A5DBD-DBA4-9B9B-1325-D3FC77FFBF74}"/>
                </a:ext>
              </a:extLst>
            </p:cNvPr>
            <p:cNvCxnSpPr>
              <a:cxnSpLocks/>
              <a:stCxn id="136" idx="5"/>
              <a:endCxn id="76" idx="0"/>
            </p:cNvCxnSpPr>
            <p:nvPr/>
          </p:nvCxnSpPr>
          <p:spPr>
            <a:xfrm>
              <a:off x="3363457" y="4024477"/>
              <a:ext cx="152593"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09" name="Straight Arrow Connector 108">
              <a:extLst>
                <a:ext uri="{FF2B5EF4-FFF2-40B4-BE49-F238E27FC236}">
                  <a16:creationId xmlns:a16="http://schemas.microsoft.com/office/drawing/2014/main" id="{7E447667-9FEB-F180-8074-A11FEA823D62}"/>
                </a:ext>
              </a:extLst>
            </p:cNvPr>
            <p:cNvCxnSpPr>
              <a:cxnSpLocks/>
              <a:stCxn id="133" idx="5"/>
              <a:endCxn id="73" idx="0"/>
            </p:cNvCxnSpPr>
            <p:nvPr/>
          </p:nvCxnSpPr>
          <p:spPr>
            <a:xfrm>
              <a:off x="2479695" y="4024477"/>
              <a:ext cx="136271" cy="92464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27F18724-702F-C243-499A-B8AE298C2FD5}"/>
                </a:ext>
              </a:extLst>
            </p:cNvPr>
            <p:cNvCxnSpPr>
              <a:cxnSpLocks/>
              <a:endCxn id="74" idx="0"/>
            </p:cNvCxnSpPr>
            <p:nvPr/>
          </p:nvCxnSpPr>
          <p:spPr>
            <a:xfrm>
              <a:off x="1579122" y="4012807"/>
              <a:ext cx="136760" cy="93631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4568259C-C029-53FD-2A09-91E24AB114AA}"/>
                </a:ext>
              </a:extLst>
            </p:cNvPr>
            <p:cNvSpPr txBox="1"/>
            <p:nvPr/>
          </p:nvSpPr>
          <p:spPr>
            <a:xfrm>
              <a:off x="6360751" y="4877467"/>
              <a:ext cx="284051" cy="338553"/>
            </a:xfrm>
            <a:prstGeom prst="rect">
              <a:avLst/>
            </a:prstGeom>
            <a:noFill/>
          </p:spPr>
          <p:txBody>
            <a:bodyPr wrap="none" rtlCol="0">
              <a:spAutoFit/>
            </a:bodyPr>
            <a:lstStyle/>
            <a:p>
              <a:r>
                <a:rPr lang="en-US" sz="1600" dirty="0"/>
                <a:t>T</a:t>
              </a:r>
            </a:p>
          </p:txBody>
        </p:sp>
        <p:sp>
          <p:nvSpPr>
            <p:cNvPr id="112" name="TextBox 111">
              <a:extLst>
                <a:ext uri="{FF2B5EF4-FFF2-40B4-BE49-F238E27FC236}">
                  <a16:creationId xmlns:a16="http://schemas.microsoft.com/office/drawing/2014/main" id="{92514F35-229D-F29C-7DC2-8E0B76560650}"/>
                </a:ext>
              </a:extLst>
            </p:cNvPr>
            <p:cNvSpPr txBox="1"/>
            <p:nvPr/>
          </p:nvSpPr>
          <p:spPr>
            <a:xfrm>
              <a:off x="6812930" y="4877467"/>
              <a:ext cx="284051" cy="338553"/>
            </a:xfrm>
            <a:prstGeom prst="rect">
              <a:avLst/>
            </a:prstGeom>
            <a:noFill/>
          </p:spPr>
          <p:txBody>
            <a:bodyPr wrap="none" rtlCol="0">
              <a:spAutoFit/>
            </a:bodyPr>
            <a:lstStyle/>
            <a:p>
              <a:r>
                <a:rPr lang="en-US" sz="1600" dirty="0"/>
                <a:t>T</a:t>
              </a:r>
            </a:p>
          </p:txBody>
        </p:sp>
        <p:sp>
          <p:nvSpPr>
            <p:cNvPr id="113" name="TextBox 112">
              <a:extLst>
                <a:ext uri="{FF2B5EF4-FFF2-40B4-BE49-F238E27FC236}">
                  <a16:creationId xmlns:a16="http://schemas.microsoft.com/office/drawing/2014/main" id="{77C93AC3-1845-6839-AE4E-F9368F5B4C5F}"/>
                </a:ext>
              </a:extLst>
            </p:cNvPr>
            <p:cNvSpPr txBox="1"/>
            <p:nvPr/>
          </p:nvSpPr>
          <p:spPr>
            <a:xfrm>
              <a:off x="7265111" y="4877467"/>
              <a:ext cx="284051" cy="338553"/>
            </a:xfrm>
            <a:prstGeom prst="rect">
              <a:avLst/>
            </a:prstGeom>
            <a:noFill/>
          </p:spPr>
          <p:txBody>
            <a:bodyPr wrap="none" rtlCol="0">
              <a:spAutoFit/>
            </a:bodyPr>
            <a:lstStyle/>
            <a:p>
              <a:r>
                <a:rPr lang="en-US" sz="1600" dirty="0"/>
                <a:t>T</a:t>
              </a:r>
            </a:p>
          </p:txBody>
        </p:sp>
        <p:sp>
          <p:nvSpPr>
            <p:cNvPr id="114" name="TextBox 113">
              <a:extLst>
                <a:ext uri="{FF2B5EF4-FFF2-40B4-BE49-F238E27FC236}">
                  <a16:creationId xmlns:a16="http://schemas.microsoft.com/office/drawing/2014/main" id="{EB77A700-7D36-CFB4-52E7-4A8169060422}"/>
                </a:ext>
              </a:extLst>
            </p:cNvPr>
            <p:cNvSpPr txBox="1"/>
            <p:nvPr/>
          </p:nvSpPr>
          <p:spPr>
            <a:xfrm>
              <a:off x="7717290" y="4877467"/>
              <a:ext cx="284051" cy="338553"/>
            </a:xfrm>
            <a:prstGeom prst="rect">
              <a:avLst/>
            </a:prstGeom>
            <a:noFill/>
          </p:spPr>
          <p:txBody>
            <a:bodyPr wrap="none" rtlCol="0">
              <a:spAutoFit/>
            </a:bodyPr>
            <a:lstStyle/>
            <a:p>
              <a:r>
                <a:rPr lang="en-US" sz="1600" dirty="0"/>
                <a:t>T</a:t>
              </a:r>
            </a:p>
          </p:txBody>
        </p:sp>
        <p:sp>
          <p:nvSpPr>
            <p:cNvPr id="115" name="TextBox 114">
              <a:extLst>
                <a:ext uri="{FF2B5EF4-FFF2-40B4-BE49-F238E27FC236}">
                  <a16:creationId xmlns:a16="http://schemas.microsoft.com/office/drawing/2014/main" id="{143343E6-5024-E4E0-CF52-B9C7AAF474C4}"/>
                </a:ext>
              </a:extLst>
            </p:cNvPr>
            <p:cNvSpPr txBox="1"/>
            <p:nvPr/>
          </p:nvSpPr>
          <p:spPr>
            <a:xfrm>
              <a:off x="4551486" y="4881233"/>
              <a:ext cx="284051" cy="338553"/>
            </a:xfrm>
            <a:prstGeom prst="rect">
              <a:avLst/>
            </a:prstGeom>
            <a:noFill/>
          </p:spPr>
          <p:txBody>
            <a:bodyPr wrap="none" rtlCol="0">
              <a:spAutoFit/>
            </a:bodyPr>
            <a:lstStyle/>
            <a:p>
              <a:r>
                <a:rPr lang="en-US" sz="1600" dirty="0"/>
                <a:t>F</a:t>
              </a:r>
            </a:p>
          </p:txBody>
        </p:sp>
        <p:sp>
          <p:nvSpPr>
            <p:cNvPr id="116" name="TextBox 115">
              <a:extLst>
                <a:ext uri="{FF2B5EF4-FFF2-40B4-BE49-F238E27FC236}">
                  <a16:creationId xmlns:a16="http://schemas.microsoft.com/office/drawing/2014/main" id="{6F99BC22-5B90-D0E2-6132-E96D172AA280}"/>
                </a:ext>
              </a:extLst>
            </p:cNvPr>
            <p:cNvSpPr txBox="1"/>
            <p:nvPr/>
          </p:nvSpPr>
          <p:spPr>
            <a:xfrm>
              <a:off x="5003662" y="4881233"/>
              <a:ext cx="284051" cy="338553"/>
            </a:xfrm>
            <a:prstGeom prst="rect">
              <a:avLst/>
            </a:prstGeom>
            <a:noFill/>
          </p:spPr>
          <p:txBody>
            <a:bodyPr wrap="none" rtlCol="0">
              <a:spAutoFit/>
            </a:bodyPr>
            <a:lstStyle/>
            <a:p>
              <a:r>
                <a:rPr lang="en-US" sz="1600" dirty="0"/>
                <a:t>F</a:t>
              </a:r>
            </a:p>
          </p:txBody>
        </p:sp>
        <p:sp>
          <p:nvSpPr>
            <p:cNvPr id="117" name="TextBox 116">
              <a:extLst>
                <a:ext uri="{FF2B5EF4-FFF2-40B4-BE49-F238E27FC236}">
                  <a16:creationId xmlns:a16="http://schemas.microsoft.com/office/drawing/2014/main" id="{F55E8F96-6303-DCCB-891C-90C7006D172D}"/>
                </a:ext>
              </a:extLst>
            </p:cNvPr>
            <p:cNvSpPr txBox="1"/>
            <p:nvPr/>
          </p:nvSpPr>
          <p:spPr>
            <a:xfrm>
              <a:off x="5455841" y="4881233"/>
              <a:ext cx="284051" cy="338553"/>
            </a:xfrm>
            <a:prstGeom prst="rect">
              <a:avLst/>
            </a:prstGeom>
            <a:noFill/>
          </p:spPr>
          <p:txBody>
            <a:bodyPr wrap="none" rtlCol="0">
              <a:spAutoFit/>
            </a:bodyPr>
            <a:lstStyle/>
            <a:p>
              <a:r>
                <a:rPr lang="en-US" sz="1600" dirty="0"/>
                <a:t>F</a:t>
              </a:r>
            </a:p>
          </p:txBody>
        </p:sp>
        <p:sp>
          <p:nvSpPr>
            <p:cNvPr id="118" name="TextBox 117">
              <a:extLst>
                <a:ext uri="{FF2B5EF4-FFF2-40B4-BE49-F238E27FC236}">
                  <a16:creationId xmlns:a16="http://schemas.microsoft.com/office/drawing/2014/main" id="{EF141AC1-3C45-FE76-87D3-3FE148892DCF}"/>
                </a:ext>
              </a:extLst>
            </p:cNvPr>
            <p:cNvSpPr txBox="1"/>
            <p:nvPr/>
          </p:nvSpPr>
          <p:spPr>
            <a:xfrm>
              <a:off x="5908020" y="4881233"/>
              <a:ext cx="284051" cy="338553"/>
            </a:xfrm>
            <a:prstGeom prst="rect">
              <a:avLst/>
            </a:prstGeom>
            <a:noFill/>
          </p:spPr>
          <p:txBody>
            <a:bodyPr wrap="none" rtlCol="0">
              <a:spAutoFit/>
            </a:bodyPr>
            <a:lstStyle/>
            <a:p>
              <a:r>
                <a:rPr lang="en-US" sz="1600" dirty="0"/>
                <a:t>T</a:t>
              </a:r>
            </a:p>
          </p:txBody>
        </p:sp>
        <p:sp>
          <p:nvSpPr>
            <p:cNvPr id="119" name="TextBox 118">
              <a:extLst>
                <a:ext uri="{FF2B5EF4-FFF2-40B4-BE49-F238E27FC236}">
                  <a16:creationId xmlns:a16="http://schemas.microsoft.com/office/drawing/2014/main" id="{6581341D-F818-8883-3660-810174594D15}"/>
                </a:ext>
              </a:extLst>
            </p:cNvPr>
            <p:cNvSpPr txBox="1"/>
            <p:nvPr/>
          </p:nvSpPr>
          <p:spPr>
            <a:xfrm>
              <a:off x="2743810" y="4877467"/>
              <a:ext cx="284051" cy="338553"/>
            </a:xfrm>
            <a:prstGeom prst="rect">
              <a:avLst/>
            </a:prstGeom>
            <a:noFill/>
          </p:spPr>
          <p:txBody>
            <a:bodyPr wrap="none" rtlCol="0">
              <a:spAutoFit/>
            </a:bodyPr>
            <a:lstStyle/>
            <a:p>
              <a:r>
                <a:rPr lang="en-US" sz="1600" dirty="0"/>
                <a:t>F</a:t>
              </a:r>
            </a:p>
          </p:txBody>
        </p:sp>
        <p:sp>
          <p:nvSpPr>
            <p:cNvPr id="120" name="TextBox 119">
              <a:extLst>
                <a:ext uri="{FF2B5EF4-FFF2-40B4-BE49-F238E27FC236}">
                  <a16:creationId xmlns:a16="http://schemas.microsoft.com/office/drawing/2014/main" id="{3B5A10E8-F8C3-2EE1-774C-0266B8139F84}"/>
                </a:ext>
              </a:extLst>
            </p:cNvPr>
            <p:cNvSpPr txBox="1"/>
            <p:nvPr/>
          </p:nvSpPr>
          <p:spPr>
            <a:xfrm>
              <a:off x="3195987" y="4877467"/>
              <a:ext cx="284051" cy="338553"/>
            </a:xfrm>
            <a:prstGeom prst="rect">
              <a:avLst/>
            </a:prstGeom>
            <a:noFill/>
          </p:spPr>
          <p:txBody>
            <a:bodyPr wrap="none" rtlCol="0">
              <a:spAutoFit/>
            </a:bodyPr>
            <a:lstStyle/>
            <a:p>
              <a:r>
                <a:rPr lang="en-US" sz="1600" dirty="0"/>
                <a:t>F</a:t>
              </a:r>
            </a:p>
          </p:txBody>
        </p:sp>
        <p:sp>
          <p:nvSpPr>
            <p:cNvPr id="121" name="TextBox 120">
              <a:extLst>
                <a:ext uri="{FF2B5EF4-FFF2-40B4-BE49-F238E27FC236}">
                  <a16:creationId xmlns:a16="http://schemas.microsoft.com/office/drawing/2014/main" id="{83128016-A802-A90A-B09A-B1D77320C0FF}"/>
                </a:ext>
              </a:extLst>
            </p:cNvPr>
            <p:cNvSpPr txBox="1"/>
            <p:nvPr/>
          </p:nvSpPr>
          <p:spPr>
            <a:xfrm>
              <a:off x="3648166" y="4877467"/>
              <a:ext cx="284051" cy="338553"/>
            </a:xfrm>
            <a:prstGeom prst="rect">
              <a:avLst/>
            </a:prstGeom>
            <a:noFill/>
          </p:spPr>
          <p:txBody>
            <a:bodyPr wrap="none" rtlCol="0">
              <a:spAutoFit/>
            </a:bodyPr>
            <a:lstStyle/>
            <a:p>
              <a:r>
                <a:rPr lang="en-US" sz="1600" dirty="0"/>
                <a:t>F</a:t>
              </a:r>
            </a:p>
          </p:txBody>
        </p:sp>
        <p:sp>
          <p:nvSpPr>
            <p:cNvPr id="122" name="TextBox 121">
              <a:extLst>
                <a:ext uri="{FF2B5EF4-FFF2-40B4-BE49-F238E27FC236}">
                  <a16:creationId xmlns:a16="http://schemas.microsoft.com/office/drawing/2014/main" id="{E0A96EE0-1D2D-83DB-0FE4-4C57AB5440E3}"/>
                </a:ext>
              </a:extLst>
            </p:cNvPr>
            <p:cNvSpPr txBox="1"/>
            <p:nvPr/>
          </p:nvSpPr>
          <p:spPr>
            <a:xfrm>
              <a:off x="4100345" y="4877467"/>
              <a:ext cx="284051" cy="338553"/>
            </a:xfrm>
            <a:prstGeom prst="rect">
              <a:avLst/>
            </a:prstGeom>
            <a:noFill/>
          </p:spPr>
          <p:txBody>
            <a:bodyPr wrap="none" rtlCol="0">
              <a:spAutoFit/>
            </a:bodyPr>
            <a:lstStyle/>
            <a:p>
              <a:r>
                <a:rPr lang="en-US" sz="1600" dirty="0"/>
                <a:t>T</a:t>
              </a:r>
            </a:p>
          </p:txBody>
        </p:sp>
        <p:sp>
          <p:nvSpPr>
            <p:cNvPr id="123" name="TextBox 122">
              <a:extLst>
                <a:ext uri="{FF2B5EF4-FFF2-40B4-BE49-F238E27FC236}">
                  <a16:creationId xmlns:a16="http://schemas.microsoft.com/office/drawing/2014/main" id="{061D614B-4C39-351F-0D53-BBA5ABF70DEF}"/>
                </a:ext>
              </a:extLst>
            </p:cNvPr>
            <p:cNvSpPr txBox="1"/>
            <p:nvPr/>
          </p:nvSpPr>
          <p:spPr>
            <a:xfrm>
              <a:off x="948375" y="4877467"/>
              <a:ext cx="284051" cy="338553"/>
            </a:xfrm>
            <a:prstGeom prst="rect">
              <a:avLst/>
            </a:prstGeom>
            <a:noFill/>
          </p:spPr>
          <p:txBody>
            <a:bodyPr wrap="none" rtlCol="0">
              <a:spAutoFit/>
            </a:bodyPr>
            <a:lstStyle/>
            <a:p>
              <a:r>
                <a:rPr lang="en-US" sz="1600" dirty="0"/>
                <a:t>F</a:t>
              </a:r>
            </a:p>
          </p:txBody>
        </p:sp>
        <p:sp>
          <p:nvSpPr>
            <p:cNvPr id="124" name="TextBox 123">
              <a:extLst>
                <a:ext uri="{FF2B5EF4-FFF2-40B4-BE49-F238E27FC236}">
                  <a16:creationId xmlns:a16="http://schemas.microsoft.com/office/drawing/2014/main" id="{41C19356-CB8E-BF41-FEBE-46C2A5374928}"/>
                </a:ext>
              </a:extLst>
            </p:cNvPr>
            <p:cNvSpPr txBox="1"/>
            <p:nvPr/>
          </p:nvSpPr>
          <p:spPr>
            <a:xfrm>
              <a:off x="1400552" y="4877467"/>
              <a:ext cx="284051" cy="338553"/>
            </a:xfrm>
            <a:prstGeom prst="rect">
              <a:avLst/>
            </a:prstGeom>
            <a:noFill/>
          </p:spPr>
          <p:txBody>
            <a:bodyPr wrap="none" rtlCol="0">
              <a:spAutoFit/>
            </a:bodyPr>
            <a:lstStyle/>
            <a:p>
              <a:r>
                <a:rPr lang="en-US" sz="1600" dirty="0"/>
                <a:t>F</a:t>
              </a:r>
            </a:p>
          </p:txBody>
        </p:sp>
        <p:sp>
          <p:nvSpPr>
            <p:cNvPr id="125" name="TextBox 124">
              <a:extLst>
                <a:ext uri="{FF2B5EF4-FFF2-40B4-BE49-F238E27FC236}">
                  <a16:creationId xmlns:a16="http://schemas.microsoft.com/office/drawing/2014/main" id="{8E70F059-75A9-0127-3B9C-CC3210A3568B}"/>
                </a:ext>
              </a:extLst>
            </p:cNvPr>
            <p:cNvSpPr txBox="1"/>
            <p:nvPr/>
          </p:nvSpPr>
          <p:spPr>
            <a:xfrm>
              <a:off x="1852731" y="4877467"/>
              <a:ext cx="284051" cy="338553"/>
            </a:xfrm>
            <a:prstGeom prst="rect">
              <a:avLst/>
            </a:prstGeom>
            <a:noFill/>
          </p:spPr>
          <p:txBody>
            <a:bodyPr wrap="none" rtlCol="0">
              <a:spAutoFit/>
            </a:bodyPr>
            <a:lstStyle/>
            <a:p>
              <a:r>
                <a:rPr lang="en-US" sz="1600" dirty="0"/>
                <a:t>F</a:t>
              </a:r>
            </a:p>
          </p:txBody>
        </p:sp>
        <p:sp>
          <p:nvSpPr>
            <p:cNvPr id="126" name="TextBox 125">
              <a:extLst>
                <a:ext uri="{FF2B5EF4-FFF2-40B4-BE49-F238E27FC236}">
                  <a16:creationId xmlns:a16="http://schemas.microsoft.com/office/drawing/2014/main" id="{AB524114-000D-B967-088C-C0518493866C}"/>
                </a:ext>
              </a:extLst>
            </p:cNvPr>
            <p:cNvSpPr txBox="1"/>
            <p:nvPr/>
          </p:nvSpPr>
          <p:spPr>
            <a:xfrm>
              <a:off x="2304910" y="4877467"/>
              <a:ext cx="284051" cy="338553"/>
            </a:xfrm>
            <a:prstGeom prst="rect">
              <a:avLst/>
            </a:prstGeom>
            <a:noFill/>
          </p:spPr>
          <p:txBody>
            <a:bodyPr wrap="none" rtlCol="0">
              <a:spAutoFit/>
            </a:bodyPr>
            <a:lstStyle/>
            <a:p>
              <a:r>
                <a:rPr lang="en-US" sz="1600" dirty="0"/>
                <a:t>T</a:t>
              </a:r>
            </a:p>
          </p:txBody>
        </p:sp>
        <mc:AlternateContent xmlns:mc="http://schemas.openxmlformats.org/markup-compatibility/2006" xmlns:a14="http://schemas.microsoft.com/office/drawing/2010/main">
          <mc:Choice Requires="a14">
            <p:sp>
              <p:nvSpPr>
                <p:cNvPr id="127" name="TextBox 126">
                  <a:extLst>
                    <a:ext uri="{FF2B5EF4-FFF2-40B4-BE49-F238E27FC236}">
                      <a16:creationId xmlns:a16="http://schemas.microsoft.com/office/drawing/2014/main" id="{09FF9287-6556-7DA3-EC5F-D515D6EDFC25}"/>
                    </a:ext>
                  </a:extLst>
                </p:cNvPr>
                <p:cNvSpPr txBox="1"/>
                <p:nvPr/>
              </p:nvSpPr>
              <p:spPr>
                <a:xfrm>
                  <a:off x="601286" y="1832401"/>
                  <a:ext cx="794076" cy="717457"/>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0</m:t>
                            </m:r>
                          </m:sub>
                        </m:sSub>
                      </m:oMath>
                    </m:oMathPara>
                  </a14:m>
                  <a:endParaRPr lang="en-US" dirty="0"/>
                </a:p>
              </p:txBody>
            </p:sp>
          </mc:Choice>
          <mc:Fallback xmlns="">
            <p:sp>
              <p:nvSpPr>
                <p:cNvPr id="444" name="TextBox 443">
                  <a:extLst>
                    <a:ext uri="{FF2B5EF4-FFF2-40B4-BE49-F238E27FC236}">
                      <a16:creationId xmlns:a16="http://schemas.microsoft.com/office/drawing/2014/main" id="{6FB0CF42-25E1-C0BD-0819-9D83189B5572}"/>
                    </a:ext>
                  </a:extLst>
                </p:cNvPr>
                <p:cNvSpPr txBox="1">
                  <a:spLocks noRot="1" noChangeAspect="1" noMove="1" noResize="1" noEditPoints="1" noAdjustHandles="1" noChangeArrowheads="1" noChangeShapeType="1" noTextEdit="1"/>
                </p:cNvSpPr>
                <p:nvPr/>
              </p:nvSpPr>
              <p:spPr>
                <a:xfrm>
                  <a:off x="601286" y="1832401"/>
                  <a:ext cx="794076" cy="717457"/>
                </a:xfrm>
                <a:prstGeom prst="rect">
                  <a:avLst/>
                </a:prstGeom>
                <a:blipFill>
                  <a:blip r:embed="rId4"/>
                  <a:stretch>
                    <a:fillRect r="-339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8" name="TextBox 127">
                  <a:extLst>
                    <a:ext uri="{FF2B5EF4-FFF2-40B4-BE49-F238E27FC236}">
                      <a16:creationId xmlns:a16="http://schemas.microsoft.com/office/drawing/2014/main" id="{F81D761C-6611-D014-CFBB-4F1568EDF1B8}"/>
                    </a:ext>
                  </a:extLst>
                </p:cNvPr>
                <p:cNvSpPr txBox="1"/>
                <p:nvPr/>
              </p:nvSpPr>
              <p:spPr>
                <a:xfrm>
                  <a:off x="601284" y="2441744"/>
                  <a:ext cx="880443" cy="717457"/>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1</m:t>
                            </m:r>
                          </m:sub>
                        </m:sSub>
                      </m:oMath>
                    </m:oMathPara>
                  </a14:m>
                  <a:endParaRPr lang="en-US" dirty="0"/>
                </a:p>
              </p:txBody>
            </p:sp>
          </mc:Choice>
          <mc:Fallback xmlns="">
            <p:sp>
              <p:nvSpPr>
                <p:cNvPr id="445" name="TextBox 444">
                  <a:extLst>
                    <a:ext uri="{FF2B5EF4-FFF2-40B4-BE49-F238E27FC236}">
                      <a16:creationId xmlns:a16="http://schemas.microsoft.com/office/drawing/2014/main" id="{48C1CCA5-5B53-6743-4121-9F7FA94A152F}"/>
                    </a:ext>
                  </a:extLst>
                </p:cNvPr>
                <p:cNvSpPr txBox="1">
                  <a:spLocks noRot="1" noChangeAspect="1" noMove="1" noResize="1" noEditPoints="1" noAdjustHandles="1" noChangeArrowheads="1" noChangeShapeType="1" noTextEdit="1"/>
                </p:cNvSpPr>
                <p:nvPr/>
              </p:nvSpPr>
              <p:spPr>
                <a:xfrm>
                  <a:off x="601284" y="2441744"/>
                  <a:ext cx="880443" cy="717457"/>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9" name="TextBox 128">
                  <a:extLst>
                    <a:ext uri="{FF2B5EF4-FFF2-40B4-BE49-F238E27FC236}">
                      <a16:creationId xmlns:a16="http://schemas.microsoft.com/office/drawing/2014/main" id="{180E00F2-BB75-355E-1A5A-2F7123561643}"/>
                    </a:ext>
                  </a:extLst>
                </p:cNvPr>
                <p:cNvSpPr txBox="1"/>
                <p:nvPr/>
              </p:nvSpPr>
              <p:spPr>
                <a:xfrm>
                  <a:off x="601286" y="3048130"/>
                  <a:ext cx="794076" cy="717457"/>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2</m:t>
                            </m:r>
                          </m:sub>
                        </m:sSub>
                      </m:oMath>
                    </m:oMathPara>
                  </a14:m>
                  <a:endParaRPr lang="en-US" dirty="0"/>
                </a:p>
              </p:txBody>
            </p:sp>
          </mc:Choice>
          <mc:Fallback xmlns="">
            <p:sp>
              <p:nvSpPr>
                <p:cNvPr id="446" name="TextBox 445">
                  <a:extLst>
                    <a:ext uri="{FF2B5EF4-FFF2-40B4-BE49-F238E27FC236}">
                      <a16:creationId xmlns:a16="http://schemas.microsoft.com/office/drawing/2014/main" id="{D930D3A8-2C12-927D-65D9-1E8586631331}"/>
                    </a:ext>
                  </a:extLst>
                </p:cNvPr>
                <p:cNvSpPr txBox="1">
                  <a:spLocks noRot="1" noChangeAspect="1" noMove="1" noResize="1" noEditPoints="1" noAdjustHandles="1" noChangeArrowheads="1" noChangeShapeType="1" noTextEdit="1"/>
                </p:cNvSpPr>
                <p:nvPr/>
              </p:nvSpPr>
              <p:spPr>
                <a:xfrm>
                  <a:off x="601286" y="3048130"/>
                  <a:ext cx="794076" cy="717457"/>
                </a:xfrm>
                <a:prstGeom prst="rect">
                  <a:avLst/>
                </a:prstGeom>
                <a:blipFill>
                  <a:blip r:embed="rId6"/>
                  <a:stretch>
                    <a:fillRect r="-3390" b="-1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0" name="TextBox 129">
                  <a:extLst>
                    <a:ext uri="{FF2B5EF4-FFF2-40B4-BE49-F238E27FC236}">
                      <a16:creationId xmlns:a16="http://schemas.microsoft.com/office/drawing/2014/main" id="{DDF8CCB6-7EEB-1565-7DCE-1B529BF10A45}"/>
                    </a:ext>
                  </a:extLst>
                </p:cNvPr>
                <p:cNvSpPr txBox="1"/>
                <p:nvPr/>
              </p:nvSpPr>
              <p:spPr>
                <a:xfrm>
                  <a:off x="601284" y="3904611"/>
                  <a:ext cx="794074" cy="717457"/>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3</m:t>
                            </m:r>
                          </m:sub>
                        </m:sSub>
                      </m:oMath>
                    </m:oMathPara>
                  </a14:m>
                  <a:endParaRPr lang="en-US" dirty="0"/>
                </a:p>
              </p:txBody>
            </p:sp>
          </mc:Choice>
          <mc:Fallback xmlns="">
            <p:sp>
              <p:nvSpPr>
                <p:cNvPr id="447" name="TextBox 446">
                  <a:extLst>
                    <a:ext uri="{FF2B5EF4-FFF2-40B4-BE49-F238E27FC236}">
                      <a16:creationId xmlns:a16="http://schemas.microsoft.com/office/drawing/2014/main" id="{A8E48807-18FE-35CF-DF98-36103AA7641D}"/>
                    </a:ext>
                  </a:extLst>
                </p:cNvPr>
                <p:cNvSpPr txBox="1">
                  <a:spLocks noRot="1" noChangeAspect="1" noMove="1" noResize="1" noEditPoints="1" noAdjustHandles="1" noChangeArrowheads="1" noChangeShapeType="1" noTextEdit="1"/>
                </p:cNvSpPr>
                <p:nvPr/>
              </p:nvSpPr>
              <p:spPr>
                <a:xfrm>
                  <a:off x="601284" y="3904611"/>
                  <a:ext cx="794074" cy="717457"/>
                </a:xfrm>
                <a:prstGeom prst="rect">
                  <a:avLst/>
                </a:prstGeom>
                <a:blipFill>
                  <a:blip r:embed="rId7"/>
                  <a:stretch>
                    <a:fillRect r="-3390"/>
                  </a:stretch>
                </a:blipFill>
              </p:spPr>
              <p:txBody>
                <a:bodyPr/>
                <a:lstStyle/>
                <a:p>
                  <a:r>
                    <a:rPr lang="en-US">
                      <a:noFill/>
                    </a:rPr>
                    <a:t> </a:t>
                  </a:r>
                </a:p>
              </p:txBody>
            </p:sp>
          </mc:Fallback>
        </mc:AlternateContent>
        <p:sp>
          <p:nvSpPr>
            <p:cNvPr id="131" name="TextBox 130">
              <a:extLst>
                <a:ext uri="{FF2B5EF4-FFF2-40B4-BE49-F238E27FC236}">
                  <a16:creationId xmlns:a16="http://schemas.microsoft.com/office/drawing/2014/main" id="{36249A5E-8497-B813-795A-16360229117B}"/>
                </a:ext>
              </a:extLst>
            </p:cNvPr>
            <p:cNvSpPr txBox="1"/>
            <p:nvPr/>
          </p:nvSpPr>
          <p:spPr>
            <a:xfrm>
              <a:off x="5291226" y="1848509"/>
              <a:ext cx="625924" cy="538093"/>
            </a:xfrm>
            <a:prstGeom prst="rect">
              <a:avLst/>
            </a:prstGeom>
            <a:noFill/>
          </p:spPr>
          <p:txBody>
            <a:bodyPr wrap="none" rtlCol="0">
              <a:spAutoFit/>
            </a:bodyPr>
            <a:lstStyle/>
            <a:p>
              <a:r>
                <a:rPr lang="en-US" sz="1200" dirty="0"/>
                <a:t>T</a:t>
              </a:r>
            </a:p>
          </p:txBody>
        </p:sp>
        <p:sp>
          <p:nvSpPr>
            <p:cNvPr id="132" name="TextBox 131">
              <a:extLst>
                <a:ext uri="{FF2B5EF4-FFF2-40B4-BE49-F238E27FC236}">
                  <a16:creationId xmlns:a16="http://schemas.microsoft.com/office/drawing/2014/main" id="{A7CB9255-EBD3-BB07-45E5-613D12D32E95}"/>
                </a:ext>
              </a:extLst>
            </p:cNvPr>
            <p:cNvSpPr txBox="1"/>
            <p:nvPr/>
          </p:nvSpPr>
          <p:spPr>
            <a:xfrm>
              <a:off x="3549576" y="1838170"/>
              <a:ext cx="625924" cy="538093"/>
            </a:xfrm>
            <a:prstGeom prst="rect">
              <a:avLst/>
            </a:prstGeom>
            <a:noFill/>
          </p:spPr>
          <p:txBody>
            <a:bodyPr wrap="square" rtlCol="0">
              <a:spAutoFit/>
            </a:bodyPr>
            <a:lstStyle/>
            <a:p>
              <a:r>
                <a:rPr lang="en-US" sz="1200" dirty="0"/>
                <a:t>F</a:t>
              </a:r>
            </a:p>
          </p:txBody>
        </p:sp>
      </p:grpSp>
      <p:cxnSp>
        <p:nvCxnSpPr>
          <p:cNvPr id="142" name="Straight Arrow Connector 141">
            <a:extLst>
              <a:ext uri="{FF2B5EF4-FFF2-40B4-BE49-F238E27FC236}">
                <a16:creationId xmlns:a16="http://schemas.microsoft.com/office/drawing/2014/main" id="{3AEAEC68-5D0E-A357-5310-7AB3E75236FF}"/>
              </a:ext>
            </a:extLst>
          </p:cNvPr>
          <p:cNvCxnSpPr>
            <a:cxnSpLocks/>
          </p:cNvCxnSpPr>
          <p:nvPr/>
        </p:nvCxnSpPr>
        <p:spPr>
          <a:xfrm flipH="1">
            <a:off x="4647156" y="2640572"/>
            <a:ext cx="148821" cy="307630"/>
          </a:xfrm>
          <a:prstGeom prst="straightConnector1">
            <a:avLst/>
          </a:prstGeom>
          <a:ln w="25400">
            <a:solidFill>
              <a:srgbClr val="C00000"/>
            </a:solidFill>
            <a:tailEnd type="triangle"/>
          </a:ln>
        </p:spPr>
        <p:style>
          <a:lnRef idx="2">
            <a:schemeClr val="accent1"/>
          </a:lnRef>
          <a:fillRef idx="0">
            <a:schemeClr val="accent1"/>
          </a:fillRef>
          <a:effectRef idx="1">
            <a:schemeClr val="accent1"/>
          </a:effectRef>
          <a:fontRef idx="minor">
            <a:schemeClr val="tx1"/>
          </a:fontRef>
        </p:style>
      </p:cxnSp>
      <p:cxnSp>
        <p:nvCxnSpPr>
          <p:cNvPr id="146" name="Straight Arrow Connector 145">
            <a:extLst>
              <a:ext uri="{FF2B5EF4-FFF2-40B4-BE49-F238E27FC236}">
                <a16:creationId xmlns:a16="http://schemas.microsoft.com/office/drawing/2014/main" id="{96522F20-0694-6124-97B8-F038BEFA0340}"/>
              </a:ext>
            </a:extLst>
          </p:cNvPr>
          <p:cNvCxnSpPr>
            <a:cxnSpLocks/>
          </p:cNvCxnSpPr>
          <p:nvPr/>
        </p:nvCxnSpPr>
        <p:spPr>
          <a:xfrm>
            <a:off x="4795977" y="2640572"/>
            <a:ext cx="126752" cy="295104"/>
          </a:xfrm>
          <a:prstGeom prst="straightConnector1">
            <a:avLst/>
          </a:prstGeom>
          <a:ln w="25400">
            <a:solidFill>
              <a:srgbClr val="C00000"/>
            </a:solidFill>
            <a:tailEnd type="triangle"/>
          </a:ln>
        </p:spPr>
        <p:style>
          <a:lnRef idx="2">
            <a:schemeClr val="accent1"/>
          </a:lnRef>
          <a:fillRef idx="0">
            <a:schemeClr val="accent1"/>
          </a:fillRef>
          <a:effectRef idx="1">
            <a:schemeClr val="accent1"/>
          </a:effectRef>
          <a:fontRef idx="minor">
            <a:schemeClr val="tx1"/>
          </a:fontRef>
        </p:style>
      </p:cxnSp>
      <p:sp>
        <p:nvSpPr>
          <p:cNvPr id="148" name="Freeform 147">
            <a:extLst>
              <a:ext uri="{FF2B5EF4-FFF2-40B4-BE49-F238E27FC236}">
                <a16:creationId xmlns:a16="http://schemas.microsoft.com/office/drawing/2014/main" id="{E9F50B5F-71AD-67F5-C421-F340CFE4D732}"/>
              </a:ext>
            </a:extLst>
          </p:cNvPr>
          <p:cNvSpPr/>
          <p:nvPr/>
        </p:nvSpPr>
        <p:spPr>
          <a:xfrm>
            <a:off x="4734803" y="3764071"/>
            <a:ext cx="50139" cy="263047"/>
          </a:xfrm>
          <a:custGeom>
            <a:avLst/>
            <a:gdLst>
              <a:gd name="csX0" fmla="*/ 43876 w 50139"/>
              <a:gd name="csY0" fmla="*/ 0 h 263047"/>
              <a:gd name="csX1" fmla="*/ 35 w 50139"/>
              <a:gd name="csY1" fmla="*/ 125261 h 263047"/>
              <a:gd name="csX2" fmla="*/ 50139 w 50139"/>
              <a:gd name="csY2" fmla="*/ 263047 h 263047"/>
            </a:gdLst>
            <a:ahLst/>
            <a:cxnLst>
              <a:cxn ang="0">
                <a:pos x="csX0" y="csY0"/>
              </a:cxn>
              <a:cxn ang="0">
                <a:pos x="csX1" y="csY1"/>
              </a:cxn>
              <a:cxn ang="0">
                <a:pos x="csX2" y="csY2"/>
              </a:cxn>
            </a:cxnLst>
            <a:rect l="l" t="t" r="r" b="b"/>
            <a:pathLst>
              <a:path w="50139" h="263047">
                <a:moveTo>
                  <a:pt x="43876" y="0"/>
                </a:moveTo>
                <a:cubicBezTo>
                  <a:pt x="21433" y="40710"/>
                  <a:pt x="-1009" y="81420"/>
                  <a:pt x="35" y="125261"/>
                </a:cubicBezTo>
                <a:cubicBezTo>
                  <a:pt x="1079" y="169102"/>
                  <a:pt x="25609" y="216074"/>
                  <a:pt x="50139" y="263047"/>
                </a:cubicBezTo>
              </a:path>
            </a:pathLst>
          </a:custGeom>
          <a:noFill/>
          <a:ln w="25400">
            <a:solidFill>
              <a:srgbClr val="C00000"/>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148">
            <a:extLst>
              <a:ext uri="{FF2B5EF4-FFF2-40B4-BE49-F238E27FC236}">
                <a16:creationId xmlns:a16="http://schemas.microsoft.com/office/drawing/2014/main" id="{2A4F0B0F-73DA-B74E-5F97-DD123AF220B6}"/>
              </a:ext>
            </a:extLst>
          </p:cNvPr>
          <p:cNvSpPr/>
          <p:nvPr/>
        </p:nvSpPr>
        <p:spPr>
          <a:xfrm>
            <a:off x="4778679" y="3757808"/>
            <a:ext cx="62748" cy="275573"/>
          </a:xfrm>
          <a:custGeom>
            <a:avLst/>
            <a:gdLst>
              <a:gd name="csX0" fmla="*/ 0 w 62748"/>
              <a:gd name="csY0" fmla="*/ 0 h 275573"/>
              <a:gd name="csX1" fmla="*/ 62631 w 62748"/>
              <a:gd name="csY1" fmla="*/ 118997 h 275573"/>
              <a:gd name="csX2" fmla="*/ 12526 w 62748"/>
              <a:gd name="csY2" fmla="*/ 275573 h 275573"/>
            </a:gdLst>
            <a:ahLst/>
            <a:cxnLst>
              <a:cxn ang="0">
                <a:pos x="csX0" y="csY0"/>
              </a:cxn>
              <a:cxn ang="0">
                <a:pos x="csX1" y="csY1"/>
              </a:cxn>
              <a:cxn ang="0">
                <a:pos x="csX2" y="csY2"/>
              </a:cxn>
            </a:cxnLst>
            <a:rect l="l" t="t" r="r" b="b"/>
            <a:pathLst>
              <a:path w="62748" h="275573">
                <a:moveTo>
                  <a:pt x="0" y="0"/>
                </a:moveTo>
                <a:cubicBezTo>
                  <a:pt x="30271" y="36534"/>
                  <a:pt x="60543" y="73068"/>
                  <a:pt x="62631" y="118997"/>
                </a:cubicBezTo>
                <a:cubicBezTo>
                  <a:pt x="64719" y="164926"/>
                  <a:pt x="38622" y="220249"/>
                  <a:pt x="12526" y="275573"/>
                </a:cubicBezTo>
              </a:path>
            </a:pathLst>
          </a:custGeom>
          <a:noFill/>
          <a:ln w="25400">
            <a:solidFill>
              <a:srgbClr val="C00000"/>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4467264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C4BE60-39BF-543E-6545-5A775D286DAF}"/>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9DF83B16-7166-F3FF-CCFE-E5C14B94A84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91325" y="1866956"/>
            <a:ext cx="3059207" cy="3655984"/>
          </a:xfrm>
          <a:prstGeom prst="rect">
            <a:avLst/>
          </a:prstGeom>
        </p:spPr>
      </p:pic>
      <p:sp>
        <p:nvSpPr>
          <p:cNvPr id="6" name="TextBox 5">
            <a:extLst>
              <a:ext uri="{FF2B5EF4-FFF2-40B4-BE49-F238E27FC236}">
                <a16:creationId xmlns:a16="http://schemas.microsoft.com/office/drawing/2014/main" id="{1BC829C6-910B-1B32-B77C-ABE7053110C3}"/>
              </a:ext>
            </a:extLst>
          </p:cNvPr>
          <p:cNvSpPr txBox="1"/>
          <p:nvPr/>
        </p:nvSpPr>
        <p:spPr>
          <a:xfrm>
            <a:off x="2633479" y="5555893"/>
            <a:ext cx="1656223" cy="461665"/>
          </a:xfrm>
          <a:prstGeom prst="rect">
            <a:avLst/>
          </a:prstGeom>
          <a:noFill/>
        </p:spPr>
        <p:txBody>
          <a:bodyPr wrap="none" rtlCol="0">
            <a:spAutoFit/>
          </a:bodyPr>
          <a:lstStyle/>
          <a:p>
            <a:pPr defTabSz="685800"/>
            <a:r>
              <a:rPr lang="en-US" sz="2400" dirty="0">
                <a:solidFill>
                  <a:prstClr val="black"/>
                </a:solidFill>
                <a:latin typeface="Arial" panose="020B0604020202020204" pitchFamily="34" charset="0"/>
                <a:cs typeface="Arial" panose="020B0604020202020204" pitchFamily="34" charset="0"/>
              </a:rPr>
              <a:t>CFLOBDD</a:t>
            </a:r>
          </a:p>
        </p:txBody>
      </p:sp>
      <p:sp>
        <p:nvSpPr>
          <p:cNvPr id="10" name="TextBox 9">
            <a:extLst>
              <a:ext uri="{FF2B5EF4-FFF2-40B4-BE49-F238E27FC236}">
                <a16:creationId xmlns:a16="http://schemas.microsoft.com/office/drawing/2014/main" id="{C3699AEF-1ED1-C8F4-4BA0-5D9E9B86B209}"/>
              </a:ext>
            </a:extLst>
          </p:cNvPr>
          <p:cNvSpPr txBox="1"/>
          <p:nvPr/>
        </p:nvSpPr>
        <p:spPr>
          <a:xfrm>
            <a:off x="4494667" y="186933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cxnSp>
        <p:nvCxnSpPr>
          <p:cNvPr id="11" name="Straight Arrow Connector 10">
            <a:extLst>
              <a:ext uri="{FF2B5EF4-FFF2-40B4-BE49-F238E27FC236}">
                <a16:creationId xmlns:a16="http://schemas.microsoft.com/office/drawing/2014/main" id="{75F9D1C7-343D-6CFD-4BFA-7EF319C594AC}"/>
              </a:ext>
            </a:extLst>
          </p:cNvPr>
          <p:cNvCxnSpPr>
            <a:cxnSpLocks/>
          </p:cNvCxnSpPr>
          <p:nvPr/>
        </p:nvCxnSpPr>
        <p:spPr>
          <a:xfrm>
            <a:off x="4808503" y="214633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BDFAFB64-39ED-82D9-358F-FF6B276476E7}"/>
              </a:ext>
            </a:extLst>
          </p:cNvPr>
          <p:cNvSpPr txBox="1"/>
          <p:nvPr/>
        </p:nvSpPr>
        <p:spPr>
          <a:xfrm>
            <a:off x="3207093" y="1404191"/>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cxnSp>
        <p:nvCxnSpPr>
          <p:cNvPr id="13" name="Straight Arrow Connector 12">
            <a:extLst>
              <a:ext uri="{FF2B5EF4-FFF2-40B4-BE49-F238E27FC236}">
                <a16:creationId xmlns:a16="http://schemas.microsoft.com/office/drawing/2014/main" id="{405D0996-B98F-39AA-B6BF-A94FE049D047}"/>
              </a:ext>
            </a:extLst>
          </p:cNvPr>
          <p:cNvCxnSpPr>
            <a:cxnSpLocks/>
            <a:stCxn id="12" idx="2"/>
          </p:cNvCxnSpPr>
          <p:nvPr/>
        </p:nvCxnSpPr>
        <p:spPr>
          <a:xfrm flipH="1">
            <a:off x="3520929" y="1704273"/>
            <a:ext cx="57420" cy="328984"/>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8C95E9E0-FE30-40E2-F87B-DB0A5C7018DE}"/>
              </a:ext>
            </a:extLst>
          </p:cNvPr>
          <p:cNvSpPr txBox="1"/>
          <p:nvPr/>
        </p:nvSpPr>
        <p:spPr>
          <a:xfrm>
            <a:off x="2028854" y="1108249"/>
            <a:ext cx="742511" cy="300082"/>
          </a:xfrm>
          <a:prstGeom prst="rect">
            <a:avLst/>
          </a:prstGeom>
          <a:noFill/>
        </p:spPr>
        <p:txBody>
          <a:bodyPr wrap="squar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5" name="Straight Arrow Connector 14">
            <a:extLst>
              <a:ext uri="{FF2B5EF4-FFF2-40B4-BE49-F238E27FC236}">
                <a16:creationId xmlns:a16="http://schemas.microsoft.com/office/drawing/2014/main" id="{15DB6ADB-F203-4BE6-C069-F95AA68B89BD}"/>
              </a:ext>
            </a:extLst>
          </p:cNvPr>
          <p:cNvCxnSpPr>
            <a:cxnSpLocks/>
            <a:stCxn id="14" idx="2"/>
          </p:cNvCxnSpPr>
          <p:nvPr/>
        </p:nvCxnSpPr>
        <p:spPr>
          <a:xfrm flipH="1">
            <a:off x="2351716" y="1408331"/>
            <a:ext cx="48394" cy="506622"/>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7" name="Title 1">
                <a:extLst>
                  <a:ext uri="{FF2B5EF4-FFF2-40B4-BE49-F238E27FC236}">
                    <a16:creationId xmlns:a16="http://schemas.microsoft.com/office/drawing/2014/main" id="{2BA61D98-9394-A1DA-589B-7ADA0CBEB89E}"/>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7" name="Title 1">
                <a:extLst>
                  <a:ext uri="{FF2B5EF4-FFF2-40B4-BE49-F238E27FC236}">
                    <a16:creationId xmlns:a16="http://schemas.microsoft.com/office/drawing/2014/main" id="{9208D650-AB8E-39AD-8669-0A10DCF31EC1}"/>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9"/>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A3ECF198-51AC-2E71-C4D1-19A1E4CF755E}"/>
              </a:ext>
            </a:extLst>
          </p:cNvPr>
          <p:cNvSpPr>
            <a:spLocks noGrp="1"/>
          </p:cNvSpPr>
          <p:nvPr>
            <p:ph type="sldNum" sz="quarter" idx="12"/>
          </p:nvPr>
        </p:nvSpPr>
        <p:spPr/>
        <p:txBody>
          <a:bodyPr/>
          <a:lstStyle/>
          <a:p>
            <a:fld id="{F554FE33-57BC-AC46-850E-1C1298FC3260}" type="slidenum">
              <a:rPr lang="en-US" smtClean="0"/>
              <a:t>52</a:t>
            </a:fld>
            <a:endParaRPr lang="en-US"/>
          </a:p>
        </p:txBody>
      </p:sp>
      <p:cxnSp>
        <p:nvCxnSpPr>
          <p:cNvPr id="38" name="Straight Arrow Connector 37">
            <a:extLst>
              <a:ext uri="{FF2B5EF4-FFF2-40B4-BE49-F238E27FC236}">
                <a16:creationId xmlns:a16="http://schemas.microsoft.com/office/drawing/2014/main" id="{511F0E67-8432-A51D-B719-A5B429581804}"/>
              </a:ext>
            </a:extLst>
          </p:cNvPr>
          <p:cNvCxnSpPr>
            <a:cxnSpLocks/>
          </p:cNvCxnSpPr>
          <p:nvPr/>
        </p:nvCxnSpPr>
        <p:spPr>
          <a:xfrm flipH="1" flipV="1">
            <a:off x="3733101" y="4605556"/>
            <a:ext cx="855677" cy="10659"/>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40" name="Freeform 39">
            <a:extLst>
              <a:ext uri="{FF2B5EF4-FFF2-40B4-BE49-F238E27FC236}">
                <a16:creationId xmlns:a16="http://schemas.microsoft.com/office/drawing/2014/main" id="{D33801D7-E19C-6DFE-1417-3D14DBFA6B1E}"/>
              </a:ext>
            </a:extLst>
          </p:cNvPr>
          <p:cNvSpPr/>
          <p:nvPr/>
        </p:nvSpPr>
        <p:spPr>
          <a:xfrm>
            <a:off x="2583809" y="4647163"/>
            <a:ext cx="2004969" cy="578651"/>
          </a:xfrm>
          <a:custGeom>
            <a:avLst/>
            <a:gdLst>
              <a:gd name="csX0" fmla="*/ 3582099 w 3582099"/>
              <a:gd name="csY0" fmla="*/ 0 h 628647"/>
              <a:gd name="csX1" fmla="*/ 2290195 w 3582099"/>
              <a:gd name="csY1" fmla="*/ 620785 h 628647"/>
              <a:gd name="csX2" fmla="*/ 0 w 3582099"/>
              <a:gd name="csY2" fmla="*/ 293615 h 628647"/>
            </a:gdLst>
            <a:ahLst/>
            <a:cxnLst>
              <a:cxn ang="0">
                <a:pos x="csX0" y="csY0"/>
              </a:cxn>
              <a:cxn ang="0">
                <a:pos x="csX1" y="csY1"/>
              </a:cxn>
              <a:cxn ang="0">
                <a:pos x="csX2" y="csY2"/>
              </a:cxn>
            </a:cxnLst>
            <a:rect l="l" t="t" r="r" b="b"/>
            <a:pathLst>
              <a:path w="3582099" h="628647">
                <a:moveTo>
                  <a:pt x="3582099" y="0"/>
                </a:moveTo>
                <a:cubicBezTo>
                  <a:pt x="3234655" y="285924"/>
                  <a:pt x="2887211" y="571849"/>
                  <a:pt x="2290195" y="620785"/>
                </a:cubicBezTo>
                <a:cubicBezTo>
                  <a:pt x="1693179" y="669721"/>
                  <a:pt x="846589" y="481668"/>
                  <a:pt x="0" y="293615"/>
                </a:cubicBezTo>
              </a:path>
            </a:pathLst>
          </a:custGeom>
          <a:noFill/>
          <a:ln>
            <a:solidFill>
              <a:srgbClr val="C55A11"/>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5AC4C9C-ABA6-9A4A-F6B6-EC8536C53474}"/>
              </a:ext>
            </a:extLst>
          </p:cNvPr>
          <p:cNvSpPr txBox="1"/>
          <p:nvPr/>
        </p:nvSpPr>
        <p:spPr>
          <a:xfrm>
            <a:off x="4431357" y="4314128"/>
            <a:ext cx="1141909" cy="300082"/>
          </a:xfrm>
          <a:prstGeom prst="rect">
            <a:avLst/>
          </a:prstGeom>
          <a:noFill/>
        </p:spPr>
        <p:txBody>
          <a:bodyPr wrap="squar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Groupings</a:t>
            </a:r>
          </a:p>
        </p:txBody>
      </p:sp>
      <p:sp>
        <p:nvSpPr>
          <p:cNvPr id="43" name="TextBox 42">
            <a:extLst>
              <a:ext uri="{FF2B5EF4-FFF2-40B4-BE49-F238E27FC236}">
                <a16:creationId xmlns:a16="http://schemas.microsoft.com/office/drawing/2014/main" id="{B2022A34-780A-C89B-BBEC-CFD66092872D}"/>
              </a:ext>
            </a:extLst>
          </p:cNvPr>
          <p:cNvSpPr txBox="1"/>
          <p:nvPr/>
        </p:nvSpPr>
        <p:spPr>
          <a:xfrm>
            <a:off x="975806" y="1666627"/>
            <a:ext cx="1127296"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Entry Vertex</a:t>
            </a:r>
          </a:p>
        </p:txBody>
      </p:sp>
      <p:sp>
        <p:nvSpPr>
          <p:cNvPr id="44" name="TextBox 43">
            <a:extLst>
              <a:ext uri="{FF2B5EF4-FFF2-40B4-BE49-F238E27FC236}">
                <a16:creationId xmlns:a16="http://schemas.microsoft.com/office/drawing/2014/main" id="{98C420E5-7FF9-350A-5242-9D88FE16A98D}"/>
              </a:ext>
            </a:extLst>
          </p:cNvPr>
          <p:cNvSpPr txBox="1"/>
          <p:nvPr/>
        </p:nvSpPr>
        <p:spPr>
          <a:xfrm>
            <a:off x="663963" y="2935676"/>
            <a:ext cx="1358129"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Middle Vertices</a:t>
            </a:r>
          </a:p>
        </p:txBody>
      </p:sp>
      <p:sp>
        <p:nvSpPr>
          <p:cNvPr id="45" name="TextBox 44">
            <a:extLst>
              <a:ext uri="{FF2B5EF4-FFF2-40B4-BE49-F238E27FC236}">
                <a16:creationId xmlns:a16="http://schemas.microsoft.com/office/drawing/2014/main" id="{C719F9A3-B2F1-4223-B9C3-6846B55DA839}"/>
              </a:ext>
            </a:extLst>
          </p:cNvPr>
          <p:cNvSpPr txBox="1"/>
          <p:nvPr/>
        </p:nvSpPr>
        <p:spPr>
          <a:xfrm>
            <a:off x="380805" y="4647163"/>
            <a:ext cx="1136914"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Exit Vertices</a:t>
            </a:r>
          </a:p>
        </p:txBody>
      </p:sp>
      <p:cxnSp>
        <p:nvCxnSpPr>
          <p:cNvPr id="46" name="Straight Arrow Connector 45">
            <a:extLst>
              <a:ext uri="{FF2B5EF4-FFF2-40B4-BE49-F238E27FC236}">
                <a16:creationId xmlns:a16="http://schemas.microsoft.com/office/drawing/2014/main" id="{84A6A8E1-D15F-D1CD-BDB1-7F77EA464ECA}"/>
              </a:ext>
            </a:extLst>
          </p:cNvPr>
          <p:cNvCxnSpPr>
            <a:cxnSpLocks/>
          </p:cNvCxnSpPr>
          <p:nvPr/>
        </p:nvCxnSpPr>
        <p:spPr>
          <a:xfrm>
            <a:off x="1668464" y="1944570"/>
            <a:ext cx="683252" cy="8868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48" name="Straight Arrow Connector 47">
            <a:extLst>
              <a:ext uri="{FF2B5EF4-FFF2-40B4-BE49-F238E27FC236}">
                <a16:creationId xmlns:a16="http://schemas.microsoft.com/office/drawing/2014/main" id="{06E42EF9-655A-1967-32B6-B0D7A73681B9}"/>
              </a:ext>
            </a:extLst>
          </p:cNvPr>
          <p:cNvCxnSpPr>
            <a:cxnSpLocks/>
          </p:cNvCxnSpPr>
          <p:nvPr/>
        </p:nvCxnSpPr>
        <p:spPr>
          <a:xfrm>
            <a:off x="1488269" y="3243870"/>
            <a:ext cx="669232" cy="278648"/>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DEA1ABDE-6664-42F2-F630-0E06D5B67129}"/>
              </a:ext>
            </a:extLst>
          </p:cNvPr>
          <p:cNvCxnSpPr>
            <a:cxnSpLocks/>
          </p:cNvCxnSpPr>
          <p:nvPr/>
        </p:nvCxnSpPr>
        <p:spPr>
          <a:xfrm>
            <a:off x="1498954" y="4840657"/>
            <a:ext cx="683252" cy="88687"/>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8074062F-B132-1104-26BC-5C5944A58747}"/>
              </a:ext>
            </a:extLst>
          </p:cNvPr>
          <p:cNvSpPr txBox="1"/>
          <p:nvPr/>
        </p:nvSpPr>
        <p:spPr>
          <a:xfrm>
            <a:off x="5691382" y="1663925"/>
            <a:ext cx="5961413" cy="369332"/>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Compression through ‘middle-of-a-DAG’ sharing</a:t>
            </a:r>
          </a:p>
        </p:txBody>
      </p:sp>
      <p:sp>
        <p:nvSpPr>
          <p:cNvPr id="52" name="TextBox 51">
            <a:extLst>
              <a:ext uri="{FF2B5EF4-FFF2-40B4-BE49-F238E27FC236}">
                <a16:creationId xmlns:a16="http://schemas.microsoft.com/office/drawing/2014/main" id="{BE4E2B80-085E-0D1D-601F-B363E7247DA9}"/>
              </a:ext>
            </a:extLst>
          </p:cNvPr>
          <p:cNvSpPr txBox="1"/>
          <p:nvPr/>
        </p:nvSpPr>
        <p:spPr>
          <a:xfrm>
            <a:off x="5691382" y="2204375"/>
            <a:ext cx="5961413" cy="369332"/>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Achieved by adding hierarchy</a:t>
            </a:r>
          </a:p>
        </p:txBody>
      </p:sp>
      <mc:AlternateContent xmlns:mc="http://schemas.openxmlformats.org/markup-compatibility/2006" xmlns:a14="http://schemas.microsoft.com/office/drawing/2010/main">
        <mc:Choice Requires="a14">
          <p:sp>
            <p:nvSpPr>
              <p:cNvPr id="53" name="TextBox 52">
                <a:extLst>
                  <a:ext uri="{FF2B5EF4-FFF2-40B4-BE49-F238E27FC236}">
                    <a16:creationId xmlns:a16="http://schemas.microsoft.com/office/drawing/2014/main" id="{7F3B9069-4B90-5260-3F46-11F9E3829DB6}"/>
                  </a:ext>
                </a:extLst>
              </p:cNvPr>
              <p:cNvSpPr txBox="1"/>
              <p:nvPr/>
            </p:nvSpPr>
            <p:spPr>
              <a:xfrm>
                <a:off x="5691381" y="2699791"/>
                <a:ext cx="5961413" cy="1015663"/>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Follows </a:t>
                </a:r>
                <a:r>
                  <a:rPr lang="en-US" i="1" dirty="0">
                    <a:solidFill>
                      <a:srgbClr val="C55A11"/>
                    </a:solidFill>
                    <a:latin typeface="Arial" panose="020B0604020202020204" pitchFamily="34" charset="0"/>
                    <a:cs typeface="Arial" panose="020B0604020202020204" pitchFamily="34" charset="0"/>
                  </a:rPr>
                  <a:t>Matched-Path Principle:</a:t>
                </a:r>
              </a:p>
              <a:p>
                <a:r>
                  <a:rPr lang="en-US" sz="1400" i="1" dirty="0">
                    <a:latin typeface="Arial" panose="020B0604020202020204" pitchFamily="34" charset="0"/>
                    <a:cs typeface="Arial" panose="020B0604020202020204" pitchFamily="34" charset="0"/>
                  </a:rPr>
                  <a:t>When a path follows an edge that returns to level </a:t>
                </a:r>
                <a14:m>
                  <m:oMath xmlns:m="http://schemas.openxmlformats.org/officeDocument/2006/math">
                    <m:r>
                      <a:rPr lang="en-US" sz="1400" i="1">
                        <a:latin typeface="Cambria Math" panose="02040503050406030204" pitchFamily="18" charset="0"/>
                      </a:rPr>
                      <m:t>𝑖</m:t>
                    </m:r>
                    <m:r>
                      <a:rPr lang="en-US" sz="1400" i="1">
                        <a:latin typeface="Cambria Math" panose="02040503050406030204" pitchFamily="18" charset="0"/>
                      </a:rPr>
                      <m:t> </m:t>
                    </m:r>
                  </m:oMath>
                </a14:m>
                <a:r>
                  <a:rPr lang="en-US" sz="1400" i="1" dirty="0">
                    <a:latin typeface="Arial" panose="020B0604020202020204" pitchFamily="34" charset="0"/>
                    <a:cs typeface="Arial" panose="020B0604020202020204" pitchFamily="34" charset="0"/>
                  </a:rPr>
                  <a:t> from level </a:t>
                </a:r>
                <a14:m>
                  <m:oMath xmlns:m="http://schemas.openxmlformats.org/officeDocument/2006/math">
                    <m:r>
                      <a:rPr lang="en-US" sz="1400" i="1">
                        <a:latin typeface="Cambria Math" panose="02040503050406030204" pitchFamily="18" charset="0"/>
                      </a:rPr>
                      <m:t>𝑖</m:t>
                    </m:r>
                    <m:r>
                      <a:rPr lang="en-US" sz="1400" i="1">
                        <a:latin typeface="Cambria Math" panose="02040503050406030204" pitchFamily="18" charset="0"/>
                      </a:rPr>
                      <m:t>−1</m:t>
                    </m:r>
                  </m:oMath>
                </a14:m>
                <a:r>
                  <a:rPr lang="en-US" sz="1400" i="1" dirty="0">
                    <a:latin typeface="Arial" panose="020B0604020202020204" pitchFamily="34" charset="0"/>
                    <a:cs typeface="Arial" panose="020B0604020202020204" pitchFamily="34" charset="0"/>
                  </a:rPr>
                  <a:t>, it must follow an edge that matches the closest preceding edge from level </a:t>
                </a:r>
                <a14:m>
                  <m:oMath xmlns:m="http://schemas.openxmlformats.org/officeDocument/2006/math">
                    <m:r>
                      <a:rPr lang="en-US" sz="1400" i="1">
                        <a:latin typeface="Cambria Math" panose="02040503050406030204" pitchFamily="18" charset="0"/>
                      </a:rPr>
                      <m:t>𝑖</m:t>
                    </m:r>
                  </m:oMath>
                </a14:m>
                <a:r>
                  <a:rPr lang="en-US" sz="1400" i="1" dirty="0">
                    <a:latin typeface="Arial" panose="020B0604020202020204" pitchFamily="34" charset="0"/>
                    <a:cs typeface="Arial" panose="020B0604020202020204" pitchFamily="34" charset="0"/>
                  </a:rPr>
                  <a:t> to level </a:t>
                </a:r>
                <a14:m>
                  <m:oMath xmlns:m="http://schemas.openxmlformats.org/officeDocument/2006/math">
                    <m:r>
                      <a:rPr lang="en-US" sz="1400" i="1">
                        <a:latin typeface="Cambria Math" panose="02040503050406030204" pitchFamily="18" charset="0"/>
                      </a:rPr>
                      <m:t>𝑖</m:t>
                    </m:r>
                    <m:r>
                      <a:rPr lang="en-US" sz="1400" i="1">
                        <a:latin typeface="Cambria Math" panose="02040503050406030204" pitchFamily="18" charset="0"/>
                      </a:rPr>
                      <m:t>−1</m:t>
                    </m:r>
                  </m:oMath>
                </a14:m>
                <a:endParaRPr lang="en-US" sz="1400" i="1" dirty="0">
                  <a:solidFill>
                    <a:srgbClr val="C55A11"/>
                  </a:solidFill>
                  <a:latin typeface="Arial" panose="020B0604020202020204" pitchFamily="34" charset="0"/>
                  <a:cs typeface="Arial" panose="020B0604020202020204" pitchFamily="34" charset="0"/>
                </a:endParaRPr>
              </a:p>
            </p:txBody>
          </p:sp>
        </mc:Choice>
        <mc:Fallback xmlns="">
          <p:sp>
            <p:nvSpPr>
              <p:cNvPr id="53" name="TextBox 52">
                <a:extLst>
                  <a:ext uri="{FF2B5EF4-FFF2-40B4-BE49-F238E27FC236}">
                    <a16:creationId xmlns:a16="http://schemas.microsoft.com/office/drawing/2014/main" id="{7F3B9069-4B90-5260-3F46-11F9E3829DB6}"/>
                  </a:ext>
                </a:extLst>
              </p:cNvPr>
              <p:cNvSpPr txBox="1">
                <a:spLocks noRot="1" noChangeAspect="1" noMove="1" noResize="1" noEditPoints="1" noAdjustHandles="1" noChangeArrowheads="1" noChangeShapeType="1" noTextEdit="1"/>
              </p:cNvSpPr>
              <p:nvPr/>
            </p:nvSpPr>
            <p:spPr>
              <a:xfrm>
                <a:off x="5691381" y="2699791"/>
                <a:ext cx="5961413" cy="1015663"/>
              </a:xfrm>
              <a:prstGeom prst="rect">
                <a:avLst/>
              </a:prstGeom>
              <a:blipFill>
                <a:blip r:embed="rId10"/>
                <a:stretch>
                  <a:fillRect l="-851" t="-2469" b="-617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4" name="TextBox 53">
                <a:extLst>
                  <a:ext uri="{FF2B5EF4-FFF2-40B4-BE49-F238E27FC236}">
                    <a16:creationId xmlns:a16="http://schemas.microsoft.com/office/drawing/2014/main" id="{C747313A-7B10-C805-B5CB-8FB9D841034C}"/>
                  </a:ext>
                </a:extLst>
              </p:cNvPr>
              <p:cNvSpPr txBox="1"/>
              <p:nvPr/>
            </p:nvSpPr>
            <p:spPr>
              <a:xfrm>
                <a:off x="5691381" y="3841538"/>
                <a:ext cx="5961413" cy="1272977"/>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Follows </a:t>
                </a:r>
                <a:r>
                  <a:rPr lang="en-US" i="1" dirty="0">
                    <a:solidFill>
                      <a:srgbClr val="C55A11"/>
                    </a:solidFill>
                    <a:latin typeface="Arial" panose="020B0604020202020204" pitchFamily="34" charset="0"/>
                    <a:cs typeface="Arial" panose="020B0604020202020204" pitchFamily="34" charset="0"/>
                  </a:rPr>
                  <a:t>Contextual-Interpretation Principle:</a:t>
                </a:r>
              </a:p>
              <a:p>
                <a:r>
                  <a:rPr lang="en-US" sz="1400" i="1" dirty="0">
                    <a:latin typeface="Arial" panose="020B0604020202020204" pitchFamily="34" charset="0"/>
                    <a:cs typeface="Arial" panose="020B0604020202020204" pitchFamily="34" charset="0"/>
                  </a:rPr>
                  <a:t>A level-0 grouping is not associated with a specific Boolean variable. Instead, the variable that a level-0 grouping refers to is determined by the context: the </a:t>
                </a:r>
                <a14:m>
                  <m:oMath xmlns:m="http://schemas.openxmlformats.org/officeDocument/2006/math">
                    <m:sSup>
                      <m:sSupPr>
                        <m:ctrlPr>
                          <a:rPr lang="en-US" sz="1400" b="0" i="1" smtClean="0">
                            <a:latin typeface="Cambria Math" panose="02040503050406030204" pitchFamily="18" charset="0"/>
                            <a:cs typeface="Arial" panose="020B0604020202020204" pitchFamily="34" charset="0"/>
                          </a:rPr>
                        </m:ctrlPr>
                      </m:sSupPr>
                      <m:e>
                        <m:r>
                          <a:rPr lang="en-US" sz="1400" b="0" i="1" smtClean="0">
                            <a:latin typeface="Cambria Math" panose="02040503050406030204" pitchFamily="18" charset="0"/>
                            <a:cs typeface="Arial" panose="020B0604020202020204" pitchFamily="34" charset="0"/>
                          </a:rPr>
                          <m:t>𝑗</m:t>
                        </m:r>
                      </m:e>
                      <m:sup>
                        <m:r>
                          <a:rPr lang="en-US" sz="1400" b="0" i="1" smtClean="0">
                            <a:latin typeface="Cambria Math" panose="02040503050406030204" pitchFamily="18" charset="0"/>
                            <a:cs typeface="Arial" panose="020B0604020202020204" pitchFamily="34" charset="0"/>
                          </a:rPr>
                          <m:t>𝑡h</m:t>
                        </m:r>
                      </m:sup>
                    </m:sSup>
                  </m:oMath>
                </a14:m>
                <a:r>
                  <a:rPr lang="en-US" sz="1400" i="1" dirty="0">
                    <a:latin typeface="Arial" panose="020B0604020202020204" pitchFamily="34" charset="0"/>
                    <a:cs typeface="Arial" panose="020B0604020202020204" pitchFamily="34" charset="0"/>
                  </a:rPr>
                  <a:t> level-0 grouping visited along a matched path is used to interpret the </a:t>
                </a:r>
                <a14:m>
                  <m:oMath xmlns:m="http://schemas.openxmlformats.org/officeDocument/2006/math">
                    <m:sSup>
                      <m:sSupPr>
                        <m:ctrlPr>
                          <a:rPr lang="en-US" sz="1400" i="1">
                            <a:latin typeface="Cambria Math" panose="02040503050406030204" pitchFamily="18" charset="0"/>
                            <a:cs typeface="Arial" panose="020B0604020202020204" pitchFamily="34" charset="0"/>
                          </a:rPr>
                        </m:ctrlPr>
                      </m:sSupPr>
                      <m:e>
                        <m:r>
                          <a:rPr lang="en-US" sz="1400" i="1">
                            <a:latin typeface="Cambria Math" panose="02040503050406030204" pitchFamily="18" charset="0"/>
                            <a:cs typeface="Arial" panose="020B0604020202020204" pitchFamily="34" charset="0"/>
                          </a:rPr>
                          <m:t>𝑗</m:t>
                        </m:r>
                      </m:e>
                      <m:sup>
                        <m:r>
                          <a:rPr lang="en-US" sz="1400" i="1">
                            <a:latin typeface="Cambria Math" panose="02040503050406030204" pitchFamily="18" charset="0"/>
                            <a:cs typeface="Arial" panose="020B0604020202020204" pitchFamily="34" charset="0"/>
                          </a:rPr>
                          <m:t>𝑡h</m:t>
                        </m:r>
                      </m:sup>
                    </m:sSup>
                  </m:oMath>
                </a14:m>
                <a:r>
                  <a:rPr lang="en-US" sz="1400" i="1" dirty="0">
                    <a:latin typeface="Arial" panose="020B0604020202020204" pitchFamily="34" charset="0"/>
                    <a:cs typeface="Arial" panose="020B0604020202020204" pitchFamily="34" charset="0"/>
                  </a:rPr>
                  <a:t> Boolean variable.</a:t>
                </a:r>
                <a:endParaRPr lang="en-US" sz="1400" i="1" dirty="0">
                  <a:solidFill>
                    <a:srgbClr val="C55A11"/>
                  </a:solidFill>
                  <a:latin typeface="Arial" panose="020B0604020202020204" pitchFamily="34" charset="0"/>
                  <a:cs typeface="Arial" panose="020B0604020202020204" pitchFamily="34" charset="0"/>
                </a:endParaRPr>
              </a:p>
            </p:txBody>
          </p:sp>
        </mc:Choice>
        <mc:Fallback xmlns="">
          <p:sp>
            <p:nvSpPr>
              <p:cNvPr id="54" name="TextBox 53">
                <a:extLst>
                  <a:ext uri="{FF2B5EF4-FFF2-40B4-BE49-F238E27FC236}">
                    <a16:creationId xmlns:a16="http://schemas.microsoft.com/office/drawing/2014/main" id="{C747313A-7B10-C805-B5CB-8FB9D841034C}"/>
                  </a:ext>
                </a:extLst>
              </p:cNvPr>
              <p:cNvSpPr txBox="1">
                <a:spLocks noRot="1" noChangeAspect="1" noMove="1" noResize="1" noEditPoints="1" noAdjustHandles="1" noChangeArrowheads="1" noChangeShapeType="1" noTextEdit="1"/>
              </p:cNvSpPr>
              <p:nvPr/>
            </p:nvSpPr>
            <p:spPr>
              <a:xfrm>
                <a:off x="5691381" y="3841538"/>
                <a:ext cx="5961413" cy="1272977"/>
              </a:xfrm>
              <a:prstGeom prst="rect">
                <a:avLst/>
              </a:prstGeom>
              <a:blipFill>
                <a:blip r:embed="rId11"/>
                <a:stretch>
                  <a:fillRect l="-851" t="-1980" r="-638" b="-990"/>
                </a:stretch>
              </a:blipFill>
            </p:spPr>
            <p:txBody>
              <a:bodyPr/>
              <a:lstStyle/>
              <a:p>
                <a:r>
                  <a:rPr lang="en-US">
                    <a:noFill/>
                  </a:rPr>
                  <a:t> </a:t>
                </a:r>
              </a:p>
            </p:txBody>
          </p:sp>
        </mc:Fallback>
      </mc:AlternateContent>
    </p:spTree>
    <p:extLst>
      <p:ext uri="{BB962C8B-B14F-4D97-AF65-F5344CB8AC3E}">
        <p14:creationId xmlns:p14="http://schemas.microsoft.com/office/powerpoint/2010/main" val="3117314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P spid="53" grpId="0"/>
      <p:bldP spid="54"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8E6748-E037-43BF-5228-97A59A6752AE}"/>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D0D6B6D6-365D-4D3B-FEA7-2DE93404E5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91325" y="1866956"/>
            <a:ext cx="3059207" cy="3655984"/>
          </a:xfrm>
          <a:prstGeom prst="rect">
            <a:avLst/>
          </a:prstGeom>
        </p:spPr>
      </p:pic>
      <p:pic>
        <p:nvPicPr>
          <p:cNvPr id="7" name="Picture 6">
            <a:extLst>
              <a:ext uri="{FF2B5EF4-FFF2-40B4-BE49-F238E27FC236}">
                <a16:creationId xmlns:a16="http://schemas.microsoft.com/office/drawing/2014/main" id="{55C8F1A2-1445-325E-2454-A245AD5ED1D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450798" y="1866957"/>
            <a:ext cx="3361826" cy="3708587"/>
          </a:xfrm>
          <a:prstGeom prst="rect">
            <a:avLst/>
          </a:prstGeom>
        </p:spPr>
      </p:pic>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693860A7-1D07-9290-C907-92DEEE4D5749}"/>
                  </a:ext>
                </a:extLst>
              </p:cNvPr>
              <p:cNvSpPr txBox="1"/>
              <p:nvPr/>
            </p:nvSpPr>
            <p:spPr>
              <a:xfrm>
                <a:off x="5189048" y="5562170"/>
                <a:ext cx="5620834" cy="461665"/>
              </a:xfrm>
              <a:prstGeom prst="rect">
                <a:avLst/>
              </a:prstGeom>
              <a:noFill/>
            </p:spPr>
            <p:txBody>
              <a:bodyPr wrap="none" rtlCol="0">
                <a:spAutoFit/>
              </a:bodyPr>
              <a:lstStyle/>
              <a:p>
                <a:pPr defTabSz="685800"/>
                <a:r>
                  <a:rPr lang="en-US" sz="2400" dirty="0">
                    <a:solidFill>
                      <a:prstClr val="black"/>
                    </a:solidFill>
                    <a:latin typeface="Arial" panose="020B0604020202020204" pitchFamily="34" charset="0"/>
                    <a:cs typeface="Arial" panose="020B0604020202020204" pitchFamily="34" charset="0"/>
                  </a:rPr>
                  <a:t>Path for </a:t>
                </a:r>
                <a14:m>
                  <m:oMath xmlns:m="http://schemas.openxmlformats.org/officeDocument/2006/math">
                    <m:r>
                      <a:rPr lang="en-US" sz="2400" i="1">
                        <a:solidFill>
                          <a:prstClr val="black"/>
                        </a:solidFill>
                        <a:latin typeface="Cambria Math" panose="02040503050406030204" pitchFamily="18" charset="0"/>
                      </a:rPr>
                      <m:t>[</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0</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1</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 </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2</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 </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3</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m:t>
                    </m:r>
                  </m:oMath>
                </a14:m>
                <a:endParaRPr lang="en-US" sz="2400" dirty="0">
                  <a:solidFill>
                    <a:prstClr val="black"/>
                  </a:solidFill>
                  <a:latin typeface="Arial" panose="020B0604020202020204" pitchFamily="34" charset="0"/>
                  <a:cs typeface="Arial" panose="020B0604020202020204" pitchFamily="34" charset="0"/>
                </a:endParaRPr>
              </a:p>
            </p:txBody>
          </p:sp>
        </mc:Choice>
        <mc:Fallback xmlns="">
          <p:sp>
            <p:nvSpPr>
              <p:cNvPr id="5" name="TextBox 4">
                <a:extLst>
                  <a:ext uri="{FF2B5EF4-FFF2-40B4-BE49-F238E27FC236}">
                    <a16:creationId xmlns:a16="http://schemas.microsoft.com/office/drawing/2014/main" id="{5D85CE6C-688C-480C-9863-070C05A26950}"/>
                  </a:ext>
                </a:extLst>
              </p:cNvPr>
              <p:cNvSpPr txBox="1">
                <a:spLocks noRot="1" noChangeAspect="1" noMove="1" noResize="1" noEditPoints="1" noAdjustHandles="1" noChangeArrowheads="1" noChangeShapeType="1" noTextEdit="1"/>
              </p:cNvSpPr>
              <p:nvPr/>
            </p:nvSpPr>
            <p:spPr>
              <a:xfrm>
                <a:off x="5189048" y="5562170"/>
                <a:ext cx="5620834" cy="461665"/>
              </a:xfrm>
              <a:prstGeom prst="rect">
                <a:avLst/>
              </a:prstGeom>
              <a:blipFill>
                <a:blip r:embed="rId5"/>
                <a:stretch>
                  <a:fillRect l="-1577" t="-10526" b="-26316"/>
                </a:stretch>
              </a:blipFill>
            </p:spPr>
            <p:txBody>
              <a:bodyPr/>
              <a:lstStyle/>
              <a:p>
                <a:r>
                  <a:rPr lang="en-US">
                    <a:noFill/>
                  </a:rPr>
                  <a:t> </a:t>
                </a:r>
              </a:p>
            </p:txBody>
          </p:sp>
        </mc:Fallback>
      </mc:AlternateContent>
      <p:sp>
        <p:nvSpPr>
          <p:cNvPr id="6" name="TextBox 5">
            <a:extLst>
              <a:ext uri="{FF2B5EF4-FFF2-40B4-BE49-F238E27FC236}">
                <a16:creationId xmlns:a16="http://schemas.microsoft.com/office/drawing/2014/main" id="{4D06C65D-C331-3901-6E55-ADCF34AEBA31}"/>
              </a:ext>
            </a:extLst>
          </p:cNvPr>
          <p:cNvSpPr txBox="1"/>
          <p:nvPr/>
        </p:nvSpPr>
        <p:spPr>
          <a:xfrm>
            <a:off x="2633479" y="5555893"/>
            <a:ext cx="1656223" cy="461665"/>
          </a:xfrm>
          <a:prstGeom prst="rect">
            <a:avLst/>
          </a:prstGeom>
          <a:noFill/>
        </p:spPr>
        <p:txBody>
          <a:bodyPr wrap="none" rtlCol="0">
            <a:spAutoFit/>
          </a:bodyPr>
          <a:lstStyle/>
          <a:p>
            <a:pPr defTabSz="685800"/>
            <a:r>
              <a:rPr lang="en-US" sz="2400" dirty="0">
                <a:solidFill>
                  <a:prstClr val="black"/>
                </a:solidFill>
                <a:latin typeface="Arial" panose="020B0604020202020204" pitchFamily="34" charset="0"/>
                <a:cs typeface="Arial" panose="020B0604020202020204" pitchFamily="34" charset="0"/>
              </a:rPr>
              <a:t>CFLOBDD</a:t>
            </a:r>
          </a:p>
        </p:txBody>
      </p:sp>
      <p:sp>
        <p:nvSpPr>
          <p:cNvPr id="10" name="TextBox 9">
            <a:extLst>
              <a:ext uri="{FF2B5EF4-FFF2-40B4-BE49-F238E27FC236}">
                <a16:creationId xmlns:a16="http://schemas.microsoft.com/office/drawing/2014/main" id="{B6FAEB17-162B-D6F9-FD3C-73790F6BBFF0}"/>
              </a:ext>
            </a:extLst>
          </p:cNvPr>
          <p:cNvSpPr txBox="1"/>
          <p:nvPr/>
        </p:nvSpPr>
        <p:spPr>
          <a:xfrm>
            <a:off x="4494667" y="1869339"/>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0</a:t>
            </a:r>
          </a:p>
        </p:txBody>
      </p:sp>
      <p:cxnSp>
        <p:nvCxnSpPr>
          <p:cNvPr id="11" name="Straight Arrow Connector 10">
            <a:extLst>
              <a:ext uri="{FF2B5EF4-FFF2-40B4-BE49-F238E27FC236}">
                <a16:creationId xmlns:a16="http://schemas.microsoft.com/office/drawing/2014/main" id="{180EA540-8708-065B-268F-1234A1D46655}"/>
              </a:ext>
            </a:extLst>
          </p:cNvPr>
          <p:cNvCxnSpPr>
            <a:cxnSpLocks/>
          </p:cNvCxnSpPr>
          <p:nvPr/>
        </p:nvCxnSpPr>
        <p:spPr>
          <a:xfrm>
            <a:off x="4808503" y="2146339"/>
            <a:ext cx="3185" cy="405383"/>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5834EC23-371A-A71E-480C-72F1138BCBF1}"/>
              </a:ext>
            </a:extLst>
          </p:cNvPr>
          <p:cNvSpPr txBox="1"/>
          <p:nvPr/>
        </p:nvSpPr>
        <p:spPr>
          <a:xfrm>
            <a:off x="3207093" y="1404191"/>
            <a:ext cx="742511" cy="300082"/>
          </a:xfrm>
          <a:prstGeom prst="rect">
            <a:avLst/>
          </a:prstGeom>
          <a:noFill/>
        </p:spPr>
        <p:txBody>
          <a:bodyPr wrap="non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1</a:t>
            </a:r>
          </a:p>
        </p:txBody>
      </p:sp>
      <p:cxnSp>
        <p:nvCxnSpPr>
          <p:cNvPr id="13" name="Straight Arrow Connector 12">
            <a:extLst>
              <a:ext uri="{FF2B5EF4-FFF2-40B4-BE49-F238E27FC236}">
                <a16:creationId xmlns:a16="http://schemas.microsoft.com/office/drawing/2014/main" id="{E588E8A2-B1B5-7536-5B4E-851E1F6768DC}"/>
              </a:ext>
            </a:extLst>
          </p:cNvPr>
          <p:cNvCxnSpPr>
            <a:cxnSpLocks/>
            <a:stCxn id="12" idx="2"/>
          </p:cNvCxnSpPr>
          <p:nvPr/>
        </p:nvCxnSpPr>
        <p:spPr>
          <a:xfrm flipH="1">
            <a:off x="3520929" y="1704273"/>
            <a:ext cx="57420" cy="328984"/>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69D79CCB-E0C1-4A95-BEEE-A80F5FC8E2C2}"/>
              </a:ext>
            </a:extLst>
          </p:cNvPr>
          <p:cNvSpPr txBox="1"/>
          <p:nvPr/>
        </p:nvSpPr>
        <p:spPr>
          <a:xfrm>
            <a:off x="2028854" y="1108249"/>
            <a:ext cx="742511" cy="300082"/>
          </a:xfrm>
          <a:prstGeom prst="rect">
            <a:avLst/>
          </a:prstGeom>
          <a:noFill/>
        </p:spPr>
        <p:txBody>
          <a:bodyPr wrap="square" rtlCol="0">
            <a:spAutoFit/>
          </a:bodyPr>
          <a:lstStyle/>
          <a:p>
            <a:pPr defTabSz="685800"/>
            <a:r>
              <a:rPr lang="en-US" sz="1350" dirty="0">
                <a:solidFill>
                  <a:srgbClr val="C55A11"/>
                </a:solidFill>
                <a:latin typeface="Arial" panose="020B0604020202020204" pitchFamily="34" charset="0"/>
                <a:cs typeface="Arial" panose="020B0604020202020204" pitchFamily="34" charset="0"/>
              </a:rPr>
              <a:t>Level 2</a:t>
            </a:r>
          </a:p>
        </p:txBody>
      </p:sp>
      <p:cxnSp>
        <p:nvCxnSpPr>
          <p:cNvPr id="15" name="Straight Arrow Connector 14">
            <a:extLst>
              <a:ext uri="{FF2B5EF4-FFF2-40B4-BE49-F238E27FC236}">
                <a16:creationId xmlns:a16="http://schemas.microsoft.com/office/drawing/2014/main" id="{473C6579-A1D9-B247-C38B-B195AA071B3D}"/>
              </a:ext>
            </a:extLst>
          </p:cNvPr>
          <p:cNvCxnSpPr>
            <a:cxnSpLocks/>
            <a:stCxn id="14" idx="2"/>
          </p:cNvCxnSpPr>
          <p:nvPr/>
        </p:nvCxnSpPr>
        <p:spPr>
          <a:xfrm flipH="1">
            <a:off x="2351716" y="1408331"/>
            <a:ext cx="48394" cy="506622"/>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sp>
        <p:nvSpPr>
          <p:cNvPr id="3" name="Freeform: Shape 2">
            <a:extLst>
              <a:ext uri="{FF2B5EF4-FFF2-40B4-BE49-F238E27FC236}">
                <a16:creationId xmlns:a16="http://schemas.microsoft.com/office/drawing/2014/main" id="{9D4AEF12-322A-7B35-120A-7C38F3D902C2}"/>
              </a:ext>
            </a:extLst>
          </p:cNvPr>
          <p:cNvSpPr/>
          <p:nvPr/>
        </p:nvSpPr>
        <p:spPr>
          <a:xfrm>
            <a:off x="6856998" y="2012282"/>
            <a:ext cx="1082843" cy="108284"/>
          </a:xfrm>
          <a:custGeom>
            <a:avLst/>
            <a:gdLst>
              <a:gd name="connsiteX0" fmla="*/ 0 w 1443790"/>
              <a:gd name="connsiteY0" fmla="*/ 0 h 144379"/>
              <a:gd name="connsiteX1" fmla="*/ 902369 w 1443790"/>
              <a:gd name="connsiteY1" fmla="*/ 48126 h 144379"/>
              <a:gd name="connsiteX2" fmla="*/ 1443790 w 1443790"/>
              <a:gd name="connsiteY2" fmla="*/ 144379 h 144379"/>
            </a:gdLst>
            <a:ahLst/>
            <a:cxnLst>
              <a:cxn ang="0">
                <a:pos x="connsiteX0" y="connsiteY0"/>
              </a:cxn>
              <a:cxn ang="0">
                <a:pos x="connsiteX1" y="connsiteY1"/>
              </a:cxn>
              <a:cxn ang="0">
                <a:pos x="connsiteX2" y="connsiteY2"/>
              </a:cxn>
            </a:cxnLst>
            <a:rect l="l" t="t" r="r" b="b"/>
            <a:pathLst>
              <a:path w="1443790" h="144379">
                <a:moveTo>
                  <a:pt x="0" y="0"/>
                </a:moveTo>
                <a:cubicBezTo>
                  <a:pt x="330868" y="12031"/>
                  <a:pt x="661737" y="24063"/>
                  <a:pt x="902369" y="48126"/>
                </a:cubicBezTo>
                <a:cubicBezTo>
                  <a:pt x="1143001" y="72189"/>
                  <a:pt x="1293395" y="108284"/>
                  <a:pt x="1443790" y="144379"/>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BA9F5B78-2583-29D4-5569-E12EE26F733D}"/>
              </a:ext>
            </a:extLst>
          </p:cNvPr>
          <p:cNvSpPr/>
          <p:nvPr/>
        </p:nvSpPr>
        <p:spPr>
          <a:xfrm>
            <a:off x="7939516" y="2120567"/>
            <a:ext cx="1362577" cy="550445"/>
          </a:xfrm>
          <a:custGeom>
            <a:avLst/>
            <a:gdLst>
              <a:gd name="connsiteX0" fmla="*/ 0 w 1443790"/>
              <a:gd name="connsiteY0" fmla="*/ 0 h 144379"/>
              <a:gd name="connsiteX1" fmla="*/ 902369 w 1443790"/>
              <a:gd name="connsiteY1" fmla="*/ 48126 h 144379"/>
              <a:gd name="connsiteX2" fmla="*/ 1443790 w 1443790"/>
              <a:gd name="connsiteY2" fmla="*/ 144379 h 144379"/>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28600 h 733927"/>
              <a:gd name="connsiteX2" fmla="*/ 1816769 w 1816769"/>
              <a:gd name="connsiteY2" fmla="*/ 733927 h 733927"/>
            </a:gdLst>
            <a:ahLst/>
            <a:cxnLst>
              <a:cxn ang="0">
                <a:pos x="connsiteX0" y="connsiteY0"/>
              </a:cxn>
              <a:cxn ang="0">
                <a:pos x="connsiteX1" y="connsiteY1"/>
              </a:cxn>
              <a:cxn ang="0">
                <a:pos x="connsiteX2" y="connsiteY2"/>
              </a:cxn>
            </a:cxnLst>
            <a:rect l="l" t="t" r="r" b="b"/>
            <a:pathLst>
              <a:path w="1816769" h="733927">
                <a:moveTo>
                  <a:pt x="0" y="0"/>
                </a:moveTo>
                <a:cubicBezTo>
                  <a:pt x="330868" y="12031"/>
                  <a:pt x="635668" y="130342"/>
                  <a:pt x="950495" y="228600"/>
                </a:cubicBezTo>
                <a:cubicBezTo>
                  <a:pt x="1265322" y="326858"/>
                  <a:pt x="1678406" y="553453"/>
                  <a:pt x="1816769" y="733927"/>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0058E4C3-E6B5-0E6F-930D-3E2AEF255F53}"/>
              </a:ext>
            </a:extLst>
          </p:cNvPr>
          <p:cNvSpPr/>
          <p:nvPr/>
        </p:nvSpPr>
        <p:spPr>
          <a:xfrm>
            <a:off x="9304537" y="2685007"/>
            <a:ext cx="126332" cy="270710"/>
          </a:xfrm>
          <a:custGeom>
            <a:avLst/>
            <a:gdLst>
              <a:gd name="connsiteX0" fmla="*/ 0 w 1443790"/>
              <a:gd name="connsiteY0" fmla="*/ 0 h 144379"/>
              <a:gd name="connsiteX1" fmla="*/ 902369 w 1443790"/>
              <a:gd name="connsiteY1" fmla="*/ 48126 h 144379"/>
              <a:gd name="connsiteX2" fmla="*/ 1443790 w 1443790"/>
              <a:gd name="connsiteY2" fmla="*/ 144379 h 144379"/>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28600 h 733927"/>
              <a:gd name="connsiteX2" fmla="*/ 1816769 w 1816769"/>
              <a:gd name="connsiteY2" fmla="*/ 733927 h 733927"/>
              <a:gd name="connsiteX0" fmla="*/ 0 w 1564106"/>
              <a:gd name="connsiteY0" fmla="*/ 0 h 1552074"/>
              <a:gd name="connsiteX1" fmla="*/ 697832 w 1564106"/>
              <a:gd name="connsiteY1" fmla="*/ 1046747 h 1552074"/>
              <a:gd name="connsiteX2" fmla="*/ 1564106 w 1564106"/>
              <a:gd name="connsiteY2" fmla="*/ 1552074 h 1552074"/>
              <a:gd name="connsiteX0" fmla="*/ 0 w 697832"/>
              <a:gd name="connsiteY0" fmla="*/ 0 h 1046747"/>
              <a:gd name="connsiteX1" fmla="*/ 697832 w 697832"/>
              <a:gd name="connsiteY1" fmla="*/ 1046747 h 1046747"/>
              <a:gd name="connsiteX0" fmla="*/ 0 w 168443"/>
              <a:gd name="connsiteY0" fmla="*/ 0 h 360947"/>
              <a:gd name="connsiteX1" fmla="*/ 168443 w 168443"/>
              <a:gd name="connsiteY1" fmla="*/ 360947 h 360947"/>
              <a:gd name="connsiteX0" fmla="*/ 0 w 180009"/>
              <a:gd name="connsiteY0" fmla="*/ 0 h 360947"/>
              <a:gd name="connsiteX1" fmla="*/ 168443 w 180009"/>
              <a:gd name="connsiteY1" fmla="*/ 360947 h 360947"/>
              <a:gd name="connsiteX0" fmla="*/ 0 w 180009"/>
              <a:gd name="connsiteY0" fmla="*/ 0 h 360947"/>
              <a:gd name="connsiteX1" fmla="*/ 168443 w 180009"/>
              <a:gd name="connsiteY1" fmla="*/ 360947 h 360947"/>
              <a:gd name="connsiteX0" fmla="*/ 0 w 168443"/>
              <a:gd name="connsiteY0" fmla="*/ 0 h 360947"/>
              <a:gd name="connsiteX1" fmla="*/ 168443 w 168443"/>
              <a:gd name="connsiteY1" fmla="*/ 360947 h 360947"/>
            </a:gdLst>
            <a:ahLst/>
            <a:cxnLst>
              <a:cxn ang="0">
                <a:pos x="connsiteX0" y="connsiteY0"/>
              </a:cxn>
              <a:cxn ang="0">
                <a:pos x="connsiteX1" y="connsiteY1"/>
              </a:cxn>
            </a:cxnLst>
            <a:rect l="l" t="t" r="r" b="b"/>
            <a:pathLst>
              <a:path w="168443" h="360947">
                <a:moveTo>
                  <a:pt x="0" y="0"/>
                </a:moveTo>
                <a:cubicBezTo>
                  <a:pt x="42110" y="132347"/>
                  <a:pt x="88232" y="174458"/>
                  <a:pt x="168443" y="360947"/>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8" name="Freeform: Shape 7">
            <a:extLst>
              <a:ext uri="{FF2B5EF4-FFF2-40B4-BE49-F238E27FC236}">
                <a16:creationId xmlns:a16="http://schemas.microsoft.com/office/drawing/2014/main" id="{1F3716B7-1CFC-3E63-029E-D0A7E403780B}"/>
              </a:ext>
            </a:extLst>
          </p:cNvPr>
          <p:cNvSpPr/>
          <p:nvPr/>
        </p:nvSpPr>
        <p:spPr>
          <a:xfrm>
            <a:off x="8050307" y="2587756"/>
            <a:ext cx="1380565" cy="575705"/>
          </a:xfrm>
          <a:custGeom>
            <a:avLst/>
            <a:gdLst>
              <a:gd name="connsiteX0" fmla="*/ 1840753 w 1840753"/>
              <a:gd name="connsiteY0" fmla="*/ 501602 h 767607"/>
              <a:gd name="connsiteX1" fmla="*/ 1685365 w 1840753"/>
              <a:gd name="connsiteY1" fmla="*/ 686873 h 767607"/>
              <a:gd name="connsiteX2" fmla="*/ 1446306 w 1840753"/>
              <a:gd name="connsiteY2" fmla="*/ 764567 h 767607"/>
              <a:gd name="connsiteX3" fmla="*/ 1027953 w 1840753"/>
              <a:gd name="connsiteY3" fmla="*/ 591249 h 767607"/>
              <a:gd name="connsiteX4" fmla="*/ 699247 w 1840753"/>
              <a:gd name="connsiteY4" fmla="*/ 256567 h 767607"/>
              <a:gd name="connsiteX5" fmla="*/ 340659 w 1840753"/>
              <a:gd name="connsiteY5" fmla="*/ 5555 h 767607"/>
              <a:gd name="connsiteX6" fmla="*/ 0 w 1840753"/>
              <a:gd name="connsiteY6" fmla="*/ 107155 h 76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0753" h="767607">
                <a:moveTo>
                  <a:pt x="1840753" y="501602"/>
                </a:moveTo>
                <a:cubicBezTo>
                  <a:pt x="1795929" y="572324"/>
                  <a:pt x="1751106" y="643046"/>
                  <a:pt x="1685365" y="686873"/>
                </a:cubicBezTo>
                <a:cubicBezTo>
                  <a:pt x="1619624" y="730701"/>
                  <a:pt x="1555875" y="780504"/>
                  <a:pt x="1446306" y="764567"/>
                </a:cubicBezTo>
                <a:cubicBezTo>
                  <a:pt x="1336737" y="748630"/>
                  <a:pt x="1152463" y="675916"/>
                  <a:pt x="1027953" y="591249"/>
                </a:cubicBezTo>
                <a:cubicBezTo>
                  <a:pt x="903443" y="506582"/>
                  <a:pt x="813796" y="354183"/>
                  <a:pt x="699247" y="256567"/>
                </a:cubicBezTo>
                <a:cubicBezTo>
                  <a:pt x="584698" y="158951"/>
                  <a:pt x="457200" y="30457"/>
                  <a:pt x="340659" y="5555"/>
                </a:cubicBezTo>
                <a:cubicBezTo>
                  <a:pt x="224118" y="-19347"/>
                  <a:pt x="112059" y="43904"/>
                  <a:pt x="0" y="107155"/>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9" name="Freeform: Shape 8">
            <a:extLst>
              <a:ext uri="{FF2B5EF4-FFF2-40B4-BE49-F238E27FC236}">
                <a16:creationId xmlns:a16="http://schemas.microsoft.com/office/drawing/2014/main" id="{F01DE52C-2E1F-F351-B94D-A431675CA6EF}"/>
              </a:ext>
            </a:extLst>
          </p:cNvPr>
          <p:cNvSpPr/>
          <p:nvPr/>
        </p:nvSpPr>
        <p:spPr>
          <a:xfrm>
            <a:off x="8045824" y="2547953"/>
            <a:ext cx="1259348" cy="216816"/>
          </a:xfrm>
          <a:custGeom>
            <a:avLst/>
            <a:gdLst>
              <a:gd name="connsiteX0" fmla="*/ 0 w 1583764"/>
              <a:gd name="connsiteY0" fmla="*/ 194754 h 287759"/>
              <a:gd name="connsiteX1" fmla="*/ 113553 w 1583764"/>
              <a:gd name="connsiteY1" fmla="*/ 284401 h 287759"/>
              <a:gd name="connsiteX2" fmla="*/ 346635 w 1583764"/>
              <a:gd name="connsiteY2" fmla="*/ 260495 h 287759"/>
              <a:gd name="connsiteX3" fmla="*/ 633506 w 1583764"/>
              <a:gd name="connsiteY3" fmla="*/ 182801 h 287759"/>
              <a:gd name="connsiteX4" fmla="*/ 1159435 w 1583764"/>
              <a:gd name="connsiteY4" fmla="*/ 9483 h 287759"/>
              <a:gd name="connsiteX5" fmla="*/ 1410447 w 1583764"/>
              <a:gd name="connsiteY5" fmla="*/ 33389 h 287759"/>
              <a:gd name="connsiteX6" fmla="*/ 1583764 w 1583764"/>
              <a:gd name="connsiteY6" fmla="*/ 123036 h 287759"/>
              <a:gd name="connsiteX0" fmla="*/ 0 w 1679131"/>
              <a:gd name="connsiteY0" fmla="*/ 196083 h 289088"/>
              <a:gd name="connsiteX1" fmla="*/ 113553 w 1679131"/>
              <a:gd name="connsiteY1" fmla="*/ 285730 h 289088"/>
              <a:gd name="connsiteX2" fmla="*/ 346635 w 1679131"/>
              <a:gd name="connsiteY2" fmla="*/ 261824 h 289088"/>
              <a:gd name="connsiteX3" fmla="*/ 633506 w 1679131"/>
              <a:gd name="connsiteY3" fmla="*/ 184130 h 289088"/>
              <a:gd name="connsiteX4" fmla="*/ 1159435 w 1679131"/>
              <a:gd name="connsiteY4" fmla="*/ 10812 h 289088"/>
              <a:gd name="connsiteX5" fmla="*/ 1410447 w 1679131"/>
              <a:gd name="connsiteY5" fmla="*/ 34718 h 289088"/>
              <a:gd name="connsiteX6" fmla="*/ 1679131 w 1679131"/>
              <a:gd name="connsiteY6" fmla="*/ 169244 h 28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9131" h="289088">
                <a:moveTo>
                  <a:pt x="0" y="196083"/>
                </a:moveTo>
                <a:cubicBezTo>
                  <a:pt x="27890" y="235428"/>
                  <a:pt x="55781" y="274773"/>
                  <a:pt x="113553" y="285730"/>
                </a:cubicBezTo>
                <a:cubicBezTo>
                  <a:pt x="171326" y="296687"/>
                  <a:pt x="259976" y="278757"/>
                  <a:pt x="346635" y="261824"/>
                </a:cubicBezTo>
                <a:cubicBezTo>
                  <a:pt x="433294" y="244891"/>
                  <a:pt x="498039" y="225965"/>
                  <a:pt x="633506" y="184130"/>
                </a:cubicBezTo>
                <a:cubicBezTo>
                  <a:pt x="768973" y="142295"/>
                  <a:pt x="1029945" y="35714"/>
                  <a:pt x="1159435" y="10812"/>
                </a:cubicBezTo>
                <a:cubicBezTo>
                  <a:pt x="1288925" y="-14090"/>
                  <a:pt x="1323831" y="8313"/>
                  <a:pt x="1410447" y="34718"/>
                </a:cubicBezTo>
                <a:cubicBezTo>
                  <a:pt x="1497063" y="61123"/>
                  <a:pt x="1627833" y="133883"/>
                  <a:pt x="1679131" y="169244"/>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90FA76B5-4CE7-3C60-573F-5E7DD45A0401}"/>
              </a:ext>
            </a:extLst>
          </p:cNvPr>
          <p:cNvSpPr/>
          <p:nvPr/>
        </p:nvSpPr>
        <p:spPr>
          <a:xfrm>
            <a:off x="9339949" y="2685006"/>
            <a:ext cx="126332" cy="270710"/>
          </a:xfrm>
          <a:custGeom>
            <a:avLst/>
            <a:gdLst>
              <a:gd name="connsiteX0" fmla="*/ 0 w 1443790"/>
              <a:gd name="connsiteY0" fmla="*/ 0 h 144379"/>
              <a:gd name="connsiteX1" fmla="*/ 902369 w 1443790"/>
              <a:gd name="connsiteY1" fmla="*/ 48126 h 144379"/>
              <a:gd name="connsiteX2" fmla="*/ 1443790 w 1443790"/>
              <a:gd name="connsiteY2" fmla="*/ 144379 h 144379"/>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28600 h 733927"/>
              <a:gd name="connsiteX2" fmla="*/ 1816769 w 1816769"/>
              <a:gd name="connsiteY2" fmla="*/ 733927 h 733927"/>
              <a:gd name="connsiteX0" fmla="*/ 0 w 1564106"/>
              <a:gd name="connsiteY0" fmla="*/ 0 h 1552074"/>
              <a:gd name="connsiteX1" fmla="*/ 697832 w 1564106"/>
              <a:gd name="connsiteY1" fmla="*/ 1046747 h 1552074"/>
              <a:gd name="connsiteX2" fmla="*/ 1564106 w 1564106"/>
              <a:gd name="connsiteY2" fmla="*/ 1552074 h 1552074"/>
              <a:gd name="connsiteX0" fmla="*/ 0 w 697832"/>
              <a:gd name="connsiteY0" fmla="*/ 0 h 1046747"/>
              <a:gd name="connsiteX1" fmla="*/ 697832 w 697832"/>
              <a:gd name="connsiteY1" fmla="*/ 1046747 h 1046747"/>
              <a:gd name="connsiteX0" fmla="*/ 0 w 168443"/>
              <a:gd name="connsiteY0" fmla="*/ 0 h 360947"/>
              <a:gd name="connsiteX1" fmla="*/ 168443 w 168443"/>
              <a:gd name="connsiteY1" fmla="*/ 360947 h 360947"/>
              <a:gd name="connsiteX0" fmla="*/ 0 w 180009"/>
              <a:gd name="connsiteY0" fmla="*/ 0 h 360947"/>
              <a:gd name="connsiteX1" fmla="*/ 168443 w 180009"/>
              <a:gd name="connsiteY1" fmla="*/ 360947 h 360947"/>
              <a:gd name="connsiteX0" fmla="*/ 0 w 180009"/>
              <a:gd name="connsiteY0" fmla="*/ 0 h 360947"/>
              <a:gd name="connsiteX1" fmla="*/ 168443 w 180009"/>
              <a:gd name="connsiteY1" fmla="*/ 360947 h 360947"/>
              <a:gd name="connsiteX0" fmla="*/ 0 w 168443"/>
              <a:gd name="connsiteY0" fmla="*/ 0 h 360947"/>
              <a:gd name="connsiteX1" fmla="*/ 168443 w 168443"/>
              <a:gd name="connsiteY1" fmla="*/ 360947 h 360947"/>
            </a:gdLst>
            <a:ahLst/>
            <a:cxnLst>
              <a:cxn ang="0">
                <a:pos x="connsiteX0" y="connsiteY0"/>
              </a:cxn>
              <a:cxn ang="0">
                <a:pos x="connsiteX1" y="connsiteY1"/>
              </a:cxn>
            </a:cxnLst>
            <a:rect l="l" t="t" r="r" b="b"/>
            <a:pathLst>
              <a:path w="168443" h="360947">
                <a:moveTo>
                  <a:pt x="0" y="0"/>
                </a:moveTo>
                <a:cubicBezTo>
                  <a:pt x="42110" y="132347"/>
                  <a:pt x="88232" y="174458"/>
                  <a:pt x="168443" y="360947"/>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FB56CA3D-50D0-7CDB-11DA-E7F85EB788D7}"/>
              </a:ext>
            </a:extLst>
          </p:cNvPr>
          <p:cNvSpPr/>
          <p:nvPr/>
        </p:nvSpPr>
        <p:spPr>
          <a:xfrm>
            <a:off x="8087485" y="2977760"/>
            <a:ext cx="1358978" cy="244028"/>
          </a:xfrm>
          <a:custGeom>
            <a:avLst/>
            <a:gdLst>
              <a:gd name="connsiteX0" fmla="*/ 1811970 w 1811970"/>
              <a:gd name="connsiteY0" fmla="*/ 0 h 325370"/>
              <a:gd name="connsiteX1" fmla="*/ 1716604 w 1811970"/>
              <a:gd name="connsiteY1" fmla="*/ 162685 h 325370"/>
              <a:gd name="connsiteX2" fmla="*/ 1447332 w 1811970"/>
              <a:gd name="connsiteY2" fmla="*/ 308540 h 325370"/>
              <a:gd name="connsiteX3" fmla="*/ 891961 w 1811970"/>
              <a:gd name="connsiteY3" fmla="*/ 291711 h 325370"/>
              <a:gd name="connsiteX4" fmla="*/ 460005 w 1811970"/>
              <a:gd name="connsiteY4" fmla="*/ 129026 h 325370"/>
              <a:gd name="connsiteX5" fmla="*/ 157075 w 1811970"/>
              <a:gd name="connsiteY5" fmla="*/ 134636 h 325370"/>
              <a:gd name="connsiteX6" fmla="*/ 0 w 1811970"/>
              <a:gd name="connsiteY6" fmla="*/ 325370 h 32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970" h="325370">
                <a:moveTo>
                  <a:pt x="1811970" y="0"/>
                </a:moveTo>
                <a:cubicBezTo>
                  <a:pt x="1794673" y="55631"/>
                  <a:pt x="1777377" y="111262"/>
                  <a:pt x="1716604" y="162685"/>
                </a:cubicBezTo>
                <a:cubicBezTo>
                  <a:pt x="1655831" y="214108"/>
                  <a:pt x="1584773" y="287036"/>
                  <a:pt x="1447332" y="308540"/>
                </a:cubicBezTo>
                <a:cubicBezTo>
                  <a:pt x="1309891" y="330044"/>
                  <a:pt x="1056515" y="321630"/>
                  <a:pt x="891961" y="291711"/>
                </a:cubicBezTo>
                <a:cubicBezTo>
                  <a:pt x="727407" y="261792"/>
                  <a:pt x="582486" y="155205"/>
                  <a:pt x="460005" y="129026"/>
                </a:cubicBezTo>
                <a:cubicBezTo>
                  <a:pt x="337524" y="102847"/>
                  <a:pt x="233742" y="101912"/>
                  <a:pt x="157075" y="134636"/>
                </a:cubicBezTo>
                <a:cubicBezTo>
                  <a:pt x="80408" y="167360"/>
                  <a:pt x="40204" y="246365"/>
                  <a:pt x="0" y="325370"/>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1" name="Freeform: Shape 20">
            <a:extLst>
              <a:ext uri="{FF2B5EF4-FFF2-40B4-BE49-F238E27FC236}">
                <a16:creationId xmlns:a16="http://schemas.microsoft.com/office/drawing/2014/main" id="{CDB89513-DF43-75FE-9BD8-646DBB113DF0}"/>
              </a:ext>
            </a:extLst>
          </p:cNvPr>
          <p:cNvSpPr/>
          <p:nvPr/>
        </p:nvSpPr>
        <p:spPr>
          <a:xfrm>
            <a:off x="6904844" y="3259655"/>
            <a:ext cx="1148983" cy="294515"/>
          </a:xfrm>
          <a:custGeom>
            <a:avLst/>
            <a:gdLst>
              <a:gd name="connsiteX0" fmla="*/ 1531977 w 1531977"/>
              <a:gd name="connsiteY0" fmla="*/ 0 h 392687"/>
              <a:gd name="connsiteX1" fmla="*/ 1431001 w 1531977"/>
              <a:gd name="connsiteY1" fmla="*/ 117806 h 392687"/>
              <a:gd name="connsiteX2" fmla="*/ 1150510 w 1531977"/>
              <a:gd name="connsiteY2" fmla="*/ 173904 h 392687"/>
              <a:gd name="connsiteX3" fmla="*/ 628797 w 1531977"/>
              <a:gd name="connsiteY3" fmla="*/ 140245 h 392687"/>
              <a:gd name="connsiteX4" fmla="*/ 230500 w 1531977"/>
              <a:gd name="connsiteY4" fmla="*/ 151465 h 392687"/>
              <a:gd name="connsiteX5" fmla="*/ 28547 w 1531977"/>
              <a:gd name="connsiteY5" fmla="*/ 235612 h 392687"/>
              <a:gd name="connsiteX6" fmla="*/ 6107 w 1531977"/>
              <a:gd name="connsiteY6" fmla="*/ 392687 h 39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1977" h="392687">
                <a:moveTo>
                  <a:pt x="1531977" y="0"/>
                </a:moveTo>
                <a:cubicBezTo>
                  <a:pt x="1513278" y="44411"/>
                  <a:pt x="1494579" y="88822"/>
                  <a:pt x="1431001" y="117806"/>
                </a:cubicBezTo>
                <a:cubicBezTo>
                  <a:pt x="1367423" y="146790"/>
                  <a:pt x="1284211" y="170164"/>
                  <a:pt x="1150510" y="173904"/>
                </a:cubicBezTo>
                <a:cubicBezTo>
                  <a:pt x="1016809" y="177644"/>
                  <a:pt x="782132" y="143985"/>
                  <a:pt x="628797" y="140245"/>
                </a:cubicBezTo>
                <a:cubicBezTo>
                  <a:pt x="475462" y="136505"/>
                  <a:pt x="330542" y="135571"/>
                  <a:pt x="230500" y="151465"/>
                </a:cubicBezTo>
                <a:cubicBezTo>
                  <a:pt x="130458" y="167359"/>
                  <a:pt x="65946" y="195408"/>
                  <a:pt x="28547" y="235612"/>
                </a:cubicBezTo>
                <a:cubicBezTo>
                  <a:pt x="-8852" y="275816"/>
                  <a:pt x="-1373" y="334251"/>
                  <a:pt x="6107" y="392687"/>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BE66D7DE-2986-66A0-04E6-D4670DCC0453}"/>
              </a:ext>
            </a:extLst>
          </p:cNvPr>
          <p:cNvSpPr/>
          <p:nvPr/>
        </p:nvSpPr>
        <p:spPr>
          <a:xfrm>
            <a:off x="6905217" y="3575207"/>
            <a:ext cx="1085499" cy="71939"/>
          </a:xfrm>
          <a:custGeom>
            <a:avLst/>
            <a:gdLst>
              <a:gd name="connsiteX0" fmla="*/ 0 w 1447332"/>
              <a:gd name="connsiteY0" fmla="*/ 0 h 95919"/>
              <a:gd name="connsiteX1" fmla="*/ 117806 w 1447332"/>
              <a:gd name="connsiteY1" fmla="*/ 67318 h 95919"/>
              <a:gd name="connsiteX2" fmla="*/ 454395 w 1447332"/>
              <a:gd name="connsiteY2" fmla="*/ 95367 h 95919"/>
              <a:gd name="connsiteX3" fmla="*/ 869521 w 1447332"/>
              <a:gd name="connsiteY3" fmla="*/ 44879 h 95919"/>
              <a:gd name="connsiteX4" fmla="*/ 1239769 w 1447332"/>
              <a:gd name="connsiteY4" fmla="*/ 22439 h 95919"/>
              <a:gd name="connsiteX5" fmla="*/ 1447332 w 1447332"/>
              <a:gd name="connsiteY5" fmla="*/ 78538 h 9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7332" h="95919">
                <a:moveTo>
                  <a:pt x="0" y="0"/>
                </a:moveTo>
                <a:cubicBezTo>
                  <a:pt x="21037" y="25712"/>
                  <a:pt x="42074" y="51424"/>
                  <a:pt x="117806" y="67318"/>
                </a:cubicBezTo>
                <a:cubicBezTo>
                  <a:pt x="193538" y="83212"/>
                  <a:pt x="329109" y="99107"/>
                  <a:pt x="454395" y="95367"/>
                </a:cubicBezTo>
                <a:cubicBezTo>
                  <a:pt x="579681" y="91627"/>
                  <a:pt x="738625" y="57034"/>
                  <a:pt x="869521" y="44879"/>
                </a:cubicBezTo>
                <a:cubicBezTo>
                  <a:pt x="1000417" y="32724"/>
                  <a:pt x="1143467" y="16829"/>
                  <a:pt x="1239769" y="22439"/>
                </a:cubicBezTo>
                <a:cubicBezTo>
                  <a:pt x="1336071" y="28049"/>
                  <a:pt x="1391701" y="53293"/>
                  <a:pt x="1447332" y="78538"/>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B8CF0F37-72F5-93AE-01A8-171A623C280C}"/>
              </a:ext>
            </a:extLst>
          </p:cNvPr>
          <p:cNvSpPr/>
          <p:nvPr/>
        </p:nvSpPr>
        <p:spPr>
          <a:xfrm>
            <a:off x="8024376" y="3646731"/>
            <a:ext cx="1258001" cy="122014"/>
          </a:xfrm>
          <a:custGeom>
            <a:avLst/>
            <a:gdLst>
              <a:gd name="connsiteX0" fmla="*/ 0 w 1677335"/>
              <a:gd name="connsiteY0" fmla="*/ 0 h 162685"/>
              <a:gd name="connsiteX1" fmla="*/ 224392 w 1677335"/>
              <a:gd name="connsiteY1" fmla="*/ 50488 h 162685"/>
              <a:gd name="connsiteX2" fmla="*/ 650738 w 1677335"/>
              <a:gd name="connsiteY2" fmla="*/ 56098 h 162685"/>
              <a:gd name="connsiteX3" fmla="*/ 1273428 w 1677335"/>
              <a:gd name="connsiteY3" fmla="*/ 61708 h 162685"/>
              <a:gd name="connsiteX4" fmla="*/ 1531479 w 1677335"/>
              <a:gd name="connsiteY4" fmla="*/ 100977 h 162685"/>
              <a:gd name="connsiteX5" fmla="*/ 1677335 w 1677335"/>
              <a:gd name="connsiteY5" fmla="*/ 162685 h 162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7335" h="162685">
                <a:moveTo>
                  <a:pt x="0" y="0"/>
                </a:moveTo>
                <a:cubicBezTo>
                  <a:pt x="57968" y="20569"/>
                  <a:pt x="115936" y="41138"/>
                  <a:pt x="224392" y="50488"/>
                </a:cubicBezTo>
                <a:cubicBezTo>
                  <a:pt x="332848" y="59838"/>
                  <a:pt x="650738" y="56098"/>
                  <a:pt x="650738" y="56098"/>
                </a:cubicBezTo>
                <a:lnTo>
                  <a:pt x="1273428" y="61708"/>
                </a:lnTo>
                <a:cubicBezTo>
                  <a:pt x="1420218" y="69188"/>
                  <a:pt x="1464161" y="84148"/>
                  <a:pt x="1531479" y="100977"/>
                </a:cubicBezTo>
                <a:cubicBezTo>
                  <a:pt x="1598797" y="117806"/>
                  <a:pt x="1638066" y="140245"/>
                  <a:pt x="1677335" y="162685"/>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A8963CEC-9D20-5B17-0094-32377E68D3D2}"/>
              </a:ext>
            </a:extLst>
          </p:cNvPr>
          <p:cNvSpPr/>
          <p:nvPr/>
        </p:nvSpPr>
        <p:spPr>
          <a:xfrm>
            <a:off x="9290790" y="3798196"/>
            <a:ext cx="50640" cy="244028"/>
          </a:xfrm>
          <a:custGeom>
            <a:avLst/>
            <a:gdLst>
              <a:gd name="connsiteX0" fmla="*/ 16829 w 67520"/>
              <a:gd name="connsiteY0" fmla="*/ 0 h 325370"/>
              <a:gd name="connsiteX1" fmla="*/ 67317 w 67520"/>
              <a:gd name="connsiteY1" fmla="*/ 162685 h 325370"/>
              <a:gd name="connsiteX2" fmla="*/ 0 w 67520"/>
              <a:gd name="connsiteY2" fmla="*/ 325370 h 325370"/>
            </a:gdLst>
            <a:ahLst/>
            <a:cxnLst>
              <a:cxn ang="0">
                <a:pos x="connsiteX0" y="connsiteY0"/>
              </a:cxn>
              <a:cxn ang="0">
                <a:pos x="connsiteX1" y="connsiteY1"/>
              </a:cxn>
              <a:cxn ang="0">
                <a:pos x="connsiteX2" y="connsiteY2"/>
              </a:cxn>
            </a:cxnLst>
            <a:rect l="l" t="t" r="r" b="b"/>
            <a:pathLst>
              <a:path w="67520" h="325370">
                <a:moveTo>
                  <a:pt x="16829" y="0"/>
                </a:moveTo>
                <a:cubicBezTo>
                  <a:pt x="43475" y="54228"/>
                  <a:pt x="70122" y="108457"/>
                  <a:pt x="67317" y="162685"/>
                </a:cubicBezTo>
                <a:cubicBezTo>
                  <a:pt x="64512" y="216913"/>
                  <a:pt x="32256" y="271141"/>
                  <a:pt x="0" y="325370"/>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36F8C284-34D8-6173-543F-91D3B121B852}"/>
              </a:ext>
            </a:extLst>
          </p:cNvPr>
          <p:cNvSpPr/>
          <p:nvPr/>
        </p:nvSpPr>
        <p:spPr>
          <a:xfrm>
            <a:off x="8024375" y="4080089"/>
            <a:ext cx="1262208" cy="114138"/>
          </a:xfrm>
          <a:custGeom>
            <a:avLst/>
            <a:gdLst>
              <a:gd name="connsiteX0" fmla="*/ 1682944 w 1682944"/>
              <a:gd name="connsiteY0" fmla="*/ 0 h 152184"/>
              <a:gd name="connsiteX1" fmla="*/ 1565138 w 1682944"/>
              <a:gd name="connsiteY1" fmla="*/ 112196 h 152184"/>
              <a:gd name="connsiteX2" fmla="*/ 1335136 w 1682944"/>
              <a:gd name="connsiteY2" fmla="*/ 151465 h 152184"/>
              <a:gd name="connsiteX3" fmla="*/ 908790 w 1682944"/>
              <a:gd name="connsiteY3" fmla="*/ 84147 h 152184"/>
              <a:gd name="connsiteX4" fmla="*/ 443175 w 1682944"/>
              <a:gd name="connsiteY4" fmla="*/ 11220 h 152184"/>
              <a:gd name="connsiteX5" fmla="*/ 151465 w 1682944"/>
              <a:gd name="connsiteY5" fmla="*/ 28049 h 152184"/>
              <a:gd name="connsiteX6" fmla="*/ 0 w 1682944"/>
              <a:gd name="connsiteY6" fmla="*/ 123416 h 15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2944" h="152184">
                <a:moveTo>
                  <a:pt x="1682944" y="0"/>
                </a:moveTo>
                <a:cubicBezTo>
                  <a:pt x="1653025" y="43476"/>
                  <a:pt x="1623106" y="86952"/>
                  <a:pt x="1565138" y="112196"/>
                </a:cubicBezTo>
                <a:cubicBezTo>
                  <a:pt x="1507170" y="137440"/>
                  <a:pt x="1444527" y="156140"/>
                  <a:pt x="1335136" y="151465"/>
                </a:cubicBezTo>
                <a:cubicBezTo>
                  <a:pt x="1225745" y="146790"/>
                  <a:pt x="908790" y="84147"/>
                  <a:pt x="908790" y="84147"/>
                </a:cubicBezTo>
                <a:cubicBezTo>
                  <a:pt x="760130" y="60773"/>
                  <a:pt x="569396" y="20570"/>
                  <a:pt x="443175" y="11220"/>
                </a:cubicBezTo>
                <a:cubicBezTo>
                  <a:pt x="316954" y="1870"/>
                  <a:pt x="225327" y="9350"/>
                  <a:pt x="151465" y="28049"/>
                </a:cubicBezTo>
                <a:cubicBezTo>
                  <a:pt x="77603" y="46748"/>
                  <a:pt x="38801" y="85082"/>
                  <a:pt x="0" y="123416"/>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12DC31A2-C28B-EBD9-0B23-42C5F53E1AE1}"/>
              </a:ext>
            </a:extLst>
          </p:cNvPr>
          <p:cNvSpPr/>
          <p:nvPr/>
        </p:nvSpPr>
        <p:spPr>
          <a:xfrm>
            <a:off x="8007545" y="3773112"/>
            <a:ext cx="1270624" cy="485953"/>
          </a:xfrm>
          <a:custGeom>
            <a:avLst/>
            <a:gdLst>
              <a:gd name="connsiteX0" fmla="*/ 0 w 1694165"/>
              <a:gd name="connsiteY0" fmla="*/ 594429 h 647937"/>
              <a:gd name="connsiteX1" fmla="*/ 218783 w 1694165"/>
              <a:gd name="connsiteY1" fmla="*/ 644917 h 647937"/>
              <a:gd name="connsiteX2" fmla="*/ 549762 w 1694165"/>
              <a:gd name="connsiteY2" fmla="*/ 515892 h 647937"/>
              <a:gd name="connsiteX3" fmla="*/ 774155 w 1694165"/>
              <a:gd name="connsiteY3" fmla="*/ 263450 h 647937"/>
              <a:gd name="connsiteX4" fmla="*/ 1194891 w 1694165"/>
              <a:gd name="connsiteY4" fmla="*/ 61496 h 647937"/>
              <a:gd name="connsiteX5" fmla="*/ 1525870 w 1694165"/>
              <a:gd name="connsiteY5" fmla="*/ 5398 h 647937"/>
              <a:gd name="connsiteX6" fmla="*/ 1694165 w 1694165"/>
              <a:gd name="connsiteY6" fmla="*/ 5398 h 64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4165" h="647937">
                <a:moveTo>
                  <a:pt x="0" y="594429"/>
                </a:moveTo>
                <a:cubicBezTo>
                  <a:pt x="63578" y="626218"/>
                  <a:pt x="127156" y="658007"/>
                  <a:pt x="218783" y="644917"/>
                </a:cubicBezTo>
                <a:cubicBezTo>
                  <a:pt x="310410" y="631828"/>
                  <a:pt x="457200" y="579470"/>
                  <a:pt x="549762" y="515892"/>
                </a:cubicBezTo>
                <a:cubicBezTo>
                  <a:pt x="642324" y="452314"/>
                  <a:pt x="666634" y="339183"/>
                  <a:pt x="774155" y="263450"/>
                </a:cubicBezTo>
                <a:cubicBezTo>
                  <a:pt x="881676" y="187717"/>
                  <a:pt x="1069605" y="104505"/>
                  <a:pt x="1194891" y="61496"/>
                </a:cubicBezTo>
                <a:cubicBezTo>
                  <a:pt x="1320177" y="18487"/>
                  <a:pt x="1442658" y="14748"/>
                  <a:pt x="1525870" y="5398"/>
                </a:cubicBezTo>
                <a:cubicBezTo>
                  <a:pt x="1609082" y="-3952"/>
                  <a:pt x="1651623" y="723"/>
                  <a:pt x="1694165" y="5398"/>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B6A939F6-F667-39D9-960F-A6E9963B01EB}"/>
              </a:ext>
            </a:extLst>
          </p:cNvPr>
          <p:cNvSpPr/>
          <p:nvPr/>
        </p:nvSpPr>
        <p:spPr>
          <a:xfrm>
            <a:off x="9328732" y="3798196"/>
            <a:ext cx="50640" cy="244028"/>
          </a:xfrm>
          <a:custGeom>
            <a:avLst/>
            <a:gdLst>
              <a:gd name="connsiteX0" fmla="*/ 16829 w 67520"/>
              <a:gd name="connsiteY0" fmla="*/ 0 h 325370"/>
              <a:gd name="connsiteX1" fmla="*/ 67317 w 67520"/>
              <a:gd name="connsiteY1" fmla="*/ 162685 h 325370"/>
              <a:gd name="connsiteX2" fmla="*/ 0 w 67520"/>
              <a:gd name="connsiteY2" fmla="*/ 325370 h 325370"/>
            </a:gdLst>
            <a:ahLst/>
            <a:cxnLst>
              <a:cxn ang="0">
                <a:pos x="connsiteX0" y="connsiteY0"/>
              </a:cxn>
              <a:cxn ang="0">
                <a:pos x="connsiteX1" y="connsiteY1"/>
              </a:cxn>
              <a:cxn ang="0">
                <a:pos x="connsiteX2" y="connsiteY2"/>
              </a:cxn>
            </a:cxnLst>
            <a:rect l="l" t="t" r="r" b="b"/>
            <a:pathLst>
              <a:path w="67520" h="325370">
                <a:moveTo>
                  <a:pt x="16829" y="0"/>
                </a:moveTo>
                <a:cubicBezTo>
                  <a:pt x="43475" y="54228"/>
                  <a:pt x="70122" y="108457"/>
                  <a:pt x="67317" y="162685"/>
                </a:cubicBezTo>
                <a:cubicBezTo>
                  <a:pt x="64512" y="216913"/>
                  <a:pt x="32256" y="271141"/>
                  <a:pt x="0" y="325370"/>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D771B19A-8FC2-51D6-3C62-F65314C0CCDC}"/>
              </a:ext>
            </a:extLst>
          </p:cNvPr>
          <p:cNvSpPr/>
          <p:nvPr/>
        </p:nvSpPr>
        <p:spPr>
          <a:xfrm>
            <a:off x="8007545" y="4092712"/>
            <a:ext cx="1304282" cy="643727"/>
          </a:xfrm>
          <a:custGeom>
            <a:avLst/>
            <a:gdLst>
              <a:gd name="connsiteX0" fmla="*/ 1739043 w 1739043"/>
              <a:gd name="connsiteY0" fmla="*/ 0 h 858302"/>
              <a:gd name="connsiteX1" fmla="*/ 1621237 w 1739043"/>
              <a:gd name="connsiteY1" fmla="*/ 185124 h 858302"/>
              <a:gd name="connsiteX2" fmla="*/ 1273429 w 1739043"/>
              <a:gd name="connsiteY2" fmla="*/ 302931 h 858302"/>
              <a:gd name="connsiteX3" fmla="*/ 605861 w 1739043"/>
              <a:gd name="connsiteY3" fmla="*/ 387078 h 858302"/>
              <a:gd name="connsiteX4" fmla="*/ 224393 w 1739043"/>
              <a:gd name="connsiteY4" fmla="*/ 538543 h 858302"/>
              <a:gd name="connsiteX5" fmla="*/ 72928 w 1739043"/>
              <a:gd name="connsiteY5" fmla="*/ 706837 h 858302"/>
              <a:gd name="connsiteX6" fmla="*/ 0 w 1739043"/>
              <a:gd name="connsiteY6" fmla="*/ 858302 h 85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043" h="858302">
                <a:moveTo>
                  <a:pt x="1739043" y="0"/>
                </a:moveTo>
                <a:cubicBezTo>
                  <a:pt x="1718941" y="67318"/>
                  <a:pt x="1698839" y="134636"/>
                  <a:pt x="1621237" y="185124"/>
                </a:cubicBezTo>
                <a:cubicBezTo>
                  <a:pt x="1543635" y="235612"/>
                  <a:pt x="1442658" y="269272"/>
                  <a:pt x="1273429" y="302931"/>
                </a:cubicBezTo>
                <a:cubicBezTo>
                  <a:pt x="1104200" y="336590"/>
                  <a:pt x="780700" y="347809"/>
                  <a:pt x="605861" y="387078"/>
                </a:cubicBezTo>
                <a:cubicBezTo>
                  <a:pt x="431022" y="426347"/>
                  <a:pt x="313215" y="485250"/>
                  <a:pt x="224393" y="538543"/>
                </a:cubicBezTo>
                <a:cubicBezTo>
                  <a:pt x="135571" y="591836"/>
                  <a:pt x="110327" y="653544"/>
                  <a:pt x="72928" y="706837"/>
                </a:cubicBezTo>
                <a:cubicBezTo>
                  <a:pt x="35529" y="760130"/>
                  <a:pt x="17764" y="809216"/>
                  <a:pt x="0" y="858302"/>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33E0A376-05AD-457D-077C-B2FF7FFE9453}"/>
              </a:ext>
            </a:extLst>
          </p:cNvPr>
          <p:cNvSpPr/>
          <p:nvPr/>
        </p:nvSpPr>
        <p:spPr>
          <a:xfrm>
            <a:off x="6938875" y="4744682"/>
            <a:ext cx="1056048" cy="206333"/>
          </a:xfrm>
          <a:custGeom>
            <a:avLst/>
            <a:gdLst>
              <a:gd name="connsiteX0" fmla="*/ 1408064 w 1408064"/>
              <a:gd name="connsiteY0" fmla="*/ 28278 h 275110"/>
              <a:gd name="connsiteX1" fmla="*/ 1307087 w 1408064"/>
              <a:gd name="connsiteY1" fmla="*/ 101206 h 275110"/>
              <a:gd name="connsiteX2" fmla="*/ 903180 w 1408064"/>
              <a:gd name="connsiteY2" fmla="*/ 56327 h 275110"/>
              <a:gd name="connsiteX3" fmla="*/ 443176 w 1408064"/>
              <a:gd name="connsiteY3" fmla="*/ 229 h 275110"/>
              <a:gd name="connsiteX4" fmla="*/ 168295 w 1408064"/>
              <a:gd name="connsiteY4" fmla="*/ 78766 h 275110"/>
              <a:gd name="connsiteX5" fmla="*/ 0 w 1408064"/>
              <a:gd name="connsiteY5" fmla="*/ 275110 h 27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064" h="275110">
                <a:moveTo>
                  <a:pt x="1408064" y="28278"/>
                </a:moveTo>
                <a:cubicBezTo>
                  <a:pt x="1399649" y="62404"/>
                  <a:pt x="1391234" y="96531"/>
                  <a:pt x="1307087" y="101206"/>
                </a:cubicBezTo>
                <a:cubicBezTo>
                  <a:pt x="1222940" y="105881"/>
                  <a:pt x="903180" y="56327"/>
                  <a:pt x="903180" y="56327"/>
                </a:cubicBezTo>
                <a:cubicBezTo>
                  <a:pt x="759195" y="39498"/>
                  <a:pt x="565657" y="-3511"/>
                  <a:pt x="443176" y="229"/>
                </a:cubicBezTo>
                <a:cubicBezTo>
                  <a:pt x="320695" y="3969"/>
                  <a:pt x="242158" y="32953"/>
                  <a:pt x="168295" y="78766"/>
                </a:cubicBezTo>
                <a:cubicBezTo>
                  <a:pt x="94432" y="124580"/>
                  <a:pt x="47216" y="199845"/>
                  <a:pt x="0" y="275110"/>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31" name="Freeform: Shape 30">
            <a:extLst>
              <a:ext uri="{FF2B5EF4-FFF2-40B4-BE49-F238E27FC236}">
                <a16:creationId xmlns:a16="http://schemas.microsoft.com/office/drawing/2014/main" id="{8D0021C9-CAD8-1887-ED27-C0F2911A7252}"/>
              </a:ext>
            </a:extLst>
          </p:cNvPr>
          <p:cNvSpPr/>
          <p:nvPr/>
        </p:nvSpPr>
        <p:spPr>
          <a:xfrm>
            <a:off x="6917839" y="4997294"/>
            <a:ext cx="8415" cy="412322"/>
          </a:xfrm>
          <a:custGeom>
            <a:avLst/>
            <a:gdLst>
              <a:gd name="connsiteX0" fmla="*/ 0 w 11220"/>
              <a:gd name="connsiteY0" fmla="*/ 0 h 549762"/>
              <a:gd name="connsiteX1" fmla="*/ 11220 w 11220"/>
              <a:gd name="connsiteY1" fmla="*/ 549762 h 549762"/>
            </a:gdLst>
            <a:ahLst/>
            <a:cxnLst>
              <a:cxn ang="0">
                <a:pos x="connsiteX0" y="connsiteY0"/>
              </a:cxn>
              <a:cxn ang="0">
                <a:pos x="connsiteX1" y="connsiteY1"/>
              </a:cxn>
            </a:cxnLst>
            <a:rect l="l" t="t" r="r" b="b"/>
            <a:pathLst>
              <a:path w="11220" h="549762">
                <a:moveTo>
                  <a:pt x="0" y="0"/>
                </a:moveTo>
                <a:lnTo>
                  <a:pt x="11220" y="549762"/>
                </a:ln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32" name="TextBox 31">
                <a:extLst>
                  <a:ext uri="{FF2B5EF4-FFF2-40B4-BE49-F238E27FC236}">
                    <a16:creationId xmlns:a16="http://schemas.microsoft.com/office/drawing/2014/main" id="{81AC385A-7284-B486-AD8A-A71DC44795F3}"/>
                  </a:ext>
                </a:extLst>
              </p:cNvPr>
              <p:cNvSpPr txBox="1"/>
              <p:nvPr/>
            </p:nvSpPr>
            <p:spPr>
              <a:xfrm>
                <a:off x="7138420" y="5573244"/>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32" name="TextBox 31">
                <a:extLst>
                  <a:ext uri="{FF2B5EF4-FFF2-40B4-BE49-F238E27FC236}">
                    <a16:creationId xmlns:a16="http://schemas.microsoft.com/office/drawing/2014/main" id="{01697D02-7082-4AC2-8034-FDF264FE4043}"/>
                  </a:ext>
                </a:extLst>
              </p:cNvPr>
              <p:cNvSpPr txBox="1">
                <a:spLocks noRot="1" noChangeAspect="1" noMove="1" noResize="1" noEditPoints="1" noAdjustHandles="1" noChangeArrowheads="1" noChangeShapeType="1" noTextEdit="1"/>
              </p:cNvSpPr>
              <p:nvPr/>
            </p:nvSpPr>
            <p:spPr>
              <a:xfrm>
                <a:off x="7138420" y="5573244"/>
                <a:ext cx="459100" cy="461665"/>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3AE3C2FA-1EE9-E07D-92BF-C11FDFCCE621}"/>
                  </a:ext>
                </a:extLst>
              </p:cNvPr>
              <p:cNvSpPr txBox="1"/>
              <p:nvPr/>
            </p:nvSpPr>
            <p:spPr>
              <a:xfrm>
                <a:off x="8161704" y="5568837"/>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33" name="TextBox 32">
                <a:extLst>
                  <a:ext uri="{FF2B5EF4-FFF2-40B4-BE49-F238E27FC236}">
                    <a16:creationId xmlns:a16="http://schemas.microsoft.com/office/drawing/2014/main" id="{E72944C3-1CCD-4900-B9A4-9E6D101D0C03}"/>
                  </a:ext>
                </a:extLst>
              </p:cNvPr>
              <p:cNvSpPr txBox="1">
                <a:spLocks noRot="1" noChangeAspect="1" noMove="1" noResize="1" noEditPoints="1" noAdjustHandles="1" noChangeArrowheads="1" noChangeShapeType="1" noTextEdit="1"/>
              </p:cNvSpPr>
              <p:nvPr/>
            </p:nvSpPr>
            <p:spPr>
              <a:xfrm>
                <a:off x="8161704" y="5568837"/>
                <a:ext cx="459100" cy="461665"/>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4" name="TextBox 33">
                <a:extLst>
                  <a:ext uri="{FF2B5EF4-FFF2-40B4-BE49-F238E27FC236}">
                    <a16:creationId xmlns:a16="http://schemas.microsoft.com/office/drawing/2014/main" id="{B8B126D5-6A6C-C421-EBC8-AD926CD53134}"/>
                  </a:ext>
                </a:extLst>
              </p:cNvPr>
              <p:cNvSpPr txBox="1"/>
              <p:nvPr/>
            </p:nvSpPr>
            <p:spPr>
              <a:xfrm>
                <a:off x="9201319" y="5562170"/>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34" name="TextBox 33">
                <a:extLst>
                  <a:ext uri="{FF2B5EF4-FFF2-40B4-BE49-F238E27FC236}">
                    <a16:creationId xmlns:a16="http://schemas.microsoft.com/office/drawing/2014/main" id="{661DD226-4193-45C0-83BF-3A3B00963F93}"/>
                  </a:ext>
                </a:extLst>
              </p:cNvPr>
              <p:cNvSpPr txBox="1">
                <a:spLocks noRot="1" noChangeAspect="1" noMove="1" noResize="1" noEditPoints="1" noAdjustHandles="1" noChangeArrowheads="1" noChangeShapeType="1" noTextEdit="1"/>
              </p:cNvSpPr>
              <p:nvPr/>
            </p:nvSpPr>
            <p:spPr>
              <a:xfrm>
                <a:off x="9201319" y="5562170"/>
                <a:ext cx="459100" cy="461665"/>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Box 34">
                <a:extLst>
                  <a:ext uri="{FF2B5EF4-FFF2-40B4-BE49-F238E27FC236}">
                    <a16:creationId xmlns:a16="http://schemas.microsoft.com/office/drawing/2014/main" id="{2F66A98B-CD06-0CBE-0738-993A915CA23F}"/>
                  </a:ext>
                </a:extLst>
              </p:cNvPr>
              <p:cNvSpPr txBox="1"/>
              <p:nvPr/>
            </p:nvSpPr>
            <p:spPr>
              <a:xfrm>
                <a:off x="10240934" y="5553769"/>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35" name="TextBox 34">
                <a:extLst>
                  <a:ext uri="{FF2B5EF4-FFF2-40B4-BE49-F238E27FC236}">
                    <a16:creationId xmlns:a16="http://schemas.microsoft.com/office/drawing/2014/main" id="{344E9481-A6F5-4F36-8A9A-40F84FEC32DF}"/>
                  </a:ext>
                </a:extLst>
              </p:cNvPr>
              <p:cNvSpPr txBox="1">
                <a:spLocks noRot="1" noChangeAspect="1" noMove="1" noResize="1" noEditPoints="1" noAdjustHandles="1" noChangeArrowheads="1" noChangeShapeType="1" noTextEdit="1"/>
              </p:cNvSpPr>
              <p:nvPr/>
            </p:nvSpPr>
            <p:spPr>
              <a:xfrm>
                <a:off x="10240934" y="5553769"/>
                <a:ext cx="459100" cy="461665"/>
              </a:xfrm>
              <a:prstGeom prst="rect">
                <a:avLst/>
              </a:prstGeom>
              <a:blipFill>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7" name="Title 1">
                <a:extLst>
                  <a:ext uri="{FF2B5EF4-FFF2-40B4-BE49-F238E27FC236}">
                    <a16:creationId xmlns:a16="http://schemas.microsoft.com/office/drawing/2014/main" id="{AEC4A062-850F-8397-BE2E-C3A9FDCFDC8B}"/>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a14:m>
                <a:endParaRPr lang="en-US" sz="2000" dirty="0">
                  <a:latin typeface="Arial" panose="020B0604020202020204" pitchFamily="34" charset="0"/>
                  <a:cs typeface="Arial" panose="020B0604020202020204" pitchFamily="34" charset="0"/>
                </a:endParaRPr>
              </a:p>
            </p:txBody>
          </p:sp>
        </mc:Choice>
        <mc:Fallback xmlns="">
          <p:sp>
            <p:nvSpPr>
              <p:cNvPr id="37" name="Title 1">
                <a:extLst>
                  <a:ext uri="{FF2B5EF4-FFF2-40B4-BE49-F238E27FC236}">
                    <a16:creationId xmlns:a16="http://schemas.microsoft.com/office/drawing/2014/main" id="{9208D650-AB8E-39AD-8669-0A10DCF31EC1}"/>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10"/>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3C3C8238-C7D6-28F6-321A-F40C17795751}"/>
              </a:ext>
            </a:extLst>
          </p:cNvPr>
          <p:cNvSpPr>
            <a:spLocks noGrp="1"/>
          </p:cNvSpPr>
          <p:nvPr>
            <p:ph type="sldNum" sz="quarter" idx="12"/>
          </p:nvPr>
        </p:nvSpPr>
        <p:spPr/>
        <p:txBody>
          <a:bodyPr/>
          <a:lstStyle/>
          <a:p>
            <a:fld id="{F554FE33-57BC-AC46-850E-1C1298FC3260}" type="slidenum">
              <a:rPr lang="en-US" smtClean="0"/>
              <a:t>53</a:t>
            </a:fld>
            <a:endParaRPr lang="en-US"/>
          </a:p>
        </p:txBody>
      </p:sp>
    </p:spTree>
    <p:extLst>
      <p:ext uri="{BB962C8B-B14F-4D97-AF65-F5344CB8AC3E}">
        <p14:creationId xmlns:p14="http://schemas.microsoft.com/office/powerpoint/2010/main" val="1963684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left)">
                                      <p:cBhvr>
                                        <p:cTn id="20" dur="500"/>
                                        <p:tgtEl>
                                          <p:spTgt spid="1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left)">
                                      <p:cBhvr>
                                        <p:cTn id="25" dur="500"/>
                                        <p:tgtEl>
                                          <p:spTgt spid="17"/>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dissolve">
                                      <p:cBhvr>
                                        <p:cTn id="28" dur="500"/>
                                        <p:tgtEl>
                                          <p:spTgt spid="32"/>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2"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right)">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wipe(left)">
                                      <p:cBhvr>
                                        <p:cTn id="38" dur="500"/>
                                        <p:tgtEl>
                                          <p:spTgt spid="9"/>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dissolve">
                                      <p:cBhvr>
                                        <p:cTn id="46" dur="500"/>
                                        <p:tgtEl>
                                          <p:spTgt spid="33"/>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grpId="0"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wipe(right)">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2" fill="hold" grpId="0" nodeType="click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wipe(right)">
                                      <p:cBhvr>
                                        <p:cTn id="56" dur="500"/>
                                        <p:tgtEl>
                                          <p:spTgt spid="21"/>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left)">
                                      <p:cBhvr>
                                        <p:cTn id="61" dur="500"/>
                                        <p:tgtEl>
                                          <p:spTgt spid="22"/>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wipe(left)">
                                      <p:cBhvr>
                                        <p:cTn id="66" dur="500"/>
                                        <p:tgtEl>
                                          <p:spTgt spid="23"/>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wipe(up)">
                                      <p:cBhvr>
                                        <p:cTn id="71" dur="500"/>
                                        <p:tgtEl>
                                          <p:spTgt spid="24"/>
                                        </p:tgtEl>
                                      </p:cBhvr>
                                    </p:animEffect>
                                  </p:childTnLst>
                                </p:cTn>
                              </p:par>
                              <p:par>
                                <p:cTn id="72" presetID="9" presetClass="entr" presetSubtype="0" fill="hold" grpId="0" nodeType="withEffect">
                                  <p:stCondLst>
                                    <p:cond delay="0"/>
                                  </p:stCondLst>
                                  <p:childTnLst>
                                    <p:set>
                                      <p:cBhvr>
                                        <p:cTn id="73" dur="1" fill="hold">
                                          <p:stCondLst>
                                            <p:cond delay="0"/>
                                          </p:stCondLst>
                                        </p:cTn>
                                        <p:tgtEl>
                                          <p:spTgt spid="34"/>
                                        </p:tgtEl>
                                        <p:attrNameLst>
                                          <p:attrName>style.visibility</p:attrName>
                                        </p:attrNameLst>
                                      </p:cBhvr>
                                      <p:to>
                                        <p:strVal val="visible"/>
                                      </p:to>
                                    </p:set>
                                    <p:animEffect transition="in" filter="dissolve">
                                      <p:cBhvr>
                                        <p:cTn id="74" dur="500"/>
                                        <p:tgtEl>
                                          <p:spTgt spid="34"/>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2" fill="hold" grpId="0" nodeType="clickEffect">
                                  <p:stCondLst>
                                    <p:cond delay="0"/>
                                  </p:stCondLst>
                                  <p:childTnLst>
                                    <p:set>
                                      <p:cBhvr>
                                        <p:cTn id="78" dur="1" fill="hold">
                                          <p:stCondLst>
                                            <p:cond delay="0"/>
                                          </p:stCondLst>
                                        </p:cTn>
                                        <p:tgtEl>
                                          <p:spTgt spid="25"/>
                                        </p:tgtEl>
                                        <p:attrNameLst>
                                          <p:attrName>style.visibility</p:attrName>
                                        </p:attrNameLst>
                                      </p:cBhvr>
                                      <p:to>
                                        <p:strVal val="visible"/>
                                      </p:to>
                                    </p:set>
                                    <p:animEffect transition="in" filter="wipe(right)">
                                      <p:cBhvr>
                                        <p:cTn id="79" dur="500"/>
                                        <p:tgtEl>
                                          <p:spTgt spid="25"/>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grpId="0" nodeType="click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wipe(left)">
                                      <p:cBhvr>
                                        <p:cTn id="84" dur="500"/>
                                        <p:tgtEl>
                                          <p:spTgt spid="26"/>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1" fill="hold" grpId="0" nodeType="click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wipe(up)">
                                      <p:cBhvr>
                                        <p:cTn id="89" dur="500"/>
                                        <p:tgtEl>
                                          <p:spTgt spid="27"/>
                                        </p:tgtEl>
                                      </p:cBhvr>
                                    </p:animEffect>
                                  </p:childTnLst>
                                </p:cTn>
                              </p:par>
                              <p:par>
                                <p:cTn id="90" presetID="9" presetClass="entr" presetSubtype="0" fill="hold" grpId="0"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dissolv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2" fill="hold" grpId="0" nodeType="clickEffect">
                                  <p:stCondLst>
                                    <p:cond delay="0"/>
                                  </p:stCondLst>
                                  <p:childTnLst>
                                    <p:set>
                                      <p:cBhvr>
                                        <p:cTn id="96" dur="1" fill="hold">
                                          <p:stCondLst>
                                            <p:cond delay="0"/>
                                          </p:stCondLst>
                                        </p:cTn>
                                        <p:tgtEl>
                                          <p:spTgt spid="28"/>
                                        </p:tgtEl>
                                        <p:attrNameLst>
                                          <p:attrName>style.visibility</p:attrName>
                                        </p:attrNameLst>
                                      </p:cBhvr>
                                      <p:to>
                                        <p:strVal val="visible"/>
                                      </p:to>
                                    </p:set>
                                    <p:animEffect transition="in" filter="wipe(right)">
                                      <p:cBhvr>
                                        <p:cTn id="97" dur="500"/>
                                        <p:tgtEl>
                                          <p:spTgt spid="28"/>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2" fill="hold" grpId="0" nodeType="clickEffect">
                                  <p:stCondLst>
                                    <p:cond delay="0"/>
                                  </p:stCondLst>
                                  <p:childTnLst>
                                    <p:set>
                                      <p:cBhvr>
                                        <p:cTn id="101" dur="1" fill="hold">
                                          <p:stCondLst>
                                            <p:cond delay="0"/>
                                          </p:stCondLst>
                                        </p:cTn>
                                        <p:tgtEl>
                                          <p:spTgt spid="29"/>
                                        </p:tgtEl>
                                        <p:attrNameLst>
                                          <p:attrName>style.visibility</p:attrName>
                                        </p:attrNameLst>
                                      </p:cBhvr>
                                      <p:to>
                                        <p:strVal val="visible"/>
                                      </p:to>
                                    </p:set>
                                    <p:animEffect transition="in" filter="wipe(right)">
                                      <p:cBhvr>
                                        <p:cTn id="102" dur="500"/>
                                        <p:tgtEl>
                                          <p:spTgt spid="29"/>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1" fill="hold" grpId="0" nodeType="click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wipe(up)">
                                      <p:cBhvr>
                                        <p:cTn id="10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animBg="1"/>
      <p:bldP spid="16" grpId="0" animBg="1"/>
      <p:bldP spid="17" grpId="0" animBg="1"/>
      <p:bldP spid="8" grpId="0" animBg="1"/>
      <p:bldP spid="9"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1" grpId="0" animBg="1"/>
      <p:bldP spid="32" grpId="0"/>
      <p:bldP spid="33" grpId="0"/>
      <p:bldP spid="34" grpId="0"/>
      <p:bldP spid="3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3A9E905-E57F-4A76-AD81-8E24BBF1C0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22862" y="1690688"/>
            <a:ext cx="3361826" cy="3708587"/>
          </a:xfrm>
          <a:prstGeom prst="rect">
            <a:avLst/>
          </a:prstGeom>
        </p:spPr>
      </p:pic>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5D85CE6C-688C-480C-9863-070C05A26950}"/>
                  </a:ext>
                </a:extLst>
              </p:cNvPr>
              <p:cNvSpPr txBox="1"/>
              <p:nvPr/>
            </p:nvSpPr>
            <p:spPr>
              <a:xfrm>
                <a:off x="6161112" y="5385901"/>
                <a:ext cx="5620834" cy="461665"/>
              </a:xfrm>
              <a:prstGeom prst="rect">
                <a:avLst/>
              </a:prstGeom>
              <a:noFill/>
            </p:spPr>
            <p:txBody>
              <a:bodyPr wrap="none" rtlCol="0">
                <a:spAutoFit/>
              </a:bodyPr>
              <a:lstStyle/>
              <a:p>
                <a:pPr defTabSz="685800"/>
                <a:r>
                  <a:rPr lang="en-US" sz="2400" dirty="0">
                    <a:solidFill>
                      <a:prstClr val="black"/>
                    </a:solidFill>
                    <a:latin typeface="Arial" panose="020B0604020202020204" pitchFamily="34" charset="0"/>
                    <a:cs typeface="Arial" panose="020B0604020202020204" pitchFamily="34" charset="0"/>
                  </a:rPr>
                  <a:t>Path for </a:t>
                </a:r>
                <a14:m>
                  <m:oMath xmlns:m="http://schemas.openxmlformats.org/officeDocument/2006/math">
                    <m:r>
                      <a:rPr lang="en-US" sz="2400" i="1">
                        <a:solidFill>
                          <a:prstClr val="black"/>
                        </a:solidFill>
                        <a:latin typeface="Cambria Math" panose="02040503050406030204" pitchFamily="18" charset="0"/>
                      </a:rPr>
                      <m:t>[</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0</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1</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 </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2</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 </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𝑥</m:t>
                        </m:r>
                      </m:e>
                      <m:sub>
                        <m:r>
                          <a:rPr lang="en-US" sz="2400" i="1">
                            <a:solidFill>
                              <a:prstClr val="black"/>
                            </a:solidFill>
                            <a:latin typeface="Cambria Math" panose="02040503050406030204" pitchFamily="18" charset="0"/>
                          </a:rPr>
                          <m:t>3</m:t>
                        </m:r>
                      </m:sub>
                    </m:sSub>
                    <m:r>
                      <a:rPr lang="en-US" sz="2400" i="1">
                        <a:solidFill>
                          <a:prstClr val="black"/>
                        </a:solidFill>
                        <a:latin typeface="Cambria Math" panose="02040503050406030204" pitchFamily="18" charset="0"/>
                      </a:rPr>
                      <m:t>↦</m:t>
                    </m:r>
                    <m:r>
                      <a:rPr lang="en-US" sz="2400" i="1">
                        <a:solidFill>
                          <a:prstClr val="black"/>
                        </a:solidFill>
                        <a:latin typeface="Cambria Math" panose="02040503050406030204" pitchFamily="18" charset="0"/>
                      </a:rPr>
                      <m:t>𝑇</m:t>
                    </m:r>
                    <m:r>
                      <a:rPr lang="en-US" sz="2400" i="1">
                        <a:solidFill>
                          <a:prstClr val="black"/>
                        </a:solidFill>
                        <a:latin typeface="Cambria Math" panose="02040503050406030204" pitchFamily="18" charset="0"/>
                      </a:rPr>
                      <m:t>]</m:t>
                    </m:r>
                  </m:oMath>
                </a14:m>
                <a:endParaRPr lang="en-US" sz="2400" dirty="0">
                  <a:solidFill>
                    <a:prstClr val="black"/>
                  </a:solidFill>
                  <a:latin typeface="Arial" panose="020B0604020202020204" pitchFamily="34" charset="0"/>
                  <a:cs typeface="Arial" panose="020B0604020202020204" pitchFamily="34" charset="0"/>
                </a:endParaRPr>
              </a:p>
            </p:txBody>
          </p:sp>
        </mc:Choice>
        <mc:Fallback xmlns="">
          <p:sp>
            <p:nvSpPr>
              <p:cNvPr id="5" name="TextBox 4">
                <a:extLst>
                  <a:ext uri="{FF2B5EF4-FFF2-40B4-BE49-F238E27FC236}">
                    <a16:creationId xmlns:a16="http://schemas.microsoft.com/office/drawing/2014/main" id="{5D85CE6C-688C-480C-9863-070C05A26950}"/>
                  </a:ext>
                </a:extLst>
              </p:cNvPr>
              <p:cNvSpPr txBox="1">
                <a:spLocks noRot="1" noChangeAspect="1" noMove="1" noResize="1" noEditPoints="1" noAdjustHandles="1" noChangeArrowheads="1" noChangeShapeType="1" noTextEdit="1"/>
              </p:cNvSpPr>
              <p:nvPr/>
            </p:nvSpPr>
            <p:spPr>
              <a:xfrm>
                <a:off x="6161112" y="5385901"/>
                <a:ext cx="5620834" cy="461665"/>
              </a:xfrm>
              <a:prstGeom prst="rect">
                <a:avLst/>
              </a:prstGeom>
              <a:blipFill>
                <a:blip r:embed="rId4"/>
                <a:stretch>
                  <a:fillRect l="-1806" t="-10811" b="-2702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6C5BC423-821B-4C36-A184-2FCA4D04AC55}"/>
                  </a:ext>
                </a:extLst>
              </p:cNvPr>
              <p:cNvSpPr txBox="1"/>
              <p:nvPr/>
            </p:nvSpPr>
            <p:spPr>
              <a:xfrm>
                <a:off x="1347358" y="1413083"/>
                <a:ext cx="3882794" cy="3046988"/>
              </a:xfrm>
              <a:prstGeom prst="rect">
                <a:avLst/>
              </a:prstGeom>
              <a:noFill/>
            </p:spPr>
            <p:txBody>
              <a:bodyPr wrap="none" rtlCol="0">
                <a:spAutoFit/>
              </a:bodyPr>
              <a:lstStyle/>
              <a:p>
                <a:pPr defTabSz="685800"/>
                <a:r>
                  <a:rPr lang="en-US" sz="2400" u="sng" dirty="0">
                    <a:solidFill>
                      <a:prstClr val="black"/>
                    </a:solidFill>
                    <a:latin typeface="Arial" panose="020B0604020202020204" pitchFamily="34" charset="0"/>
                    <a:cs typeface="Arial" panose="020B0604020202020204" pitchFamily="34" charset="0"/>
                  </a:rPr>
                  <a:t>Why </a:t>
                </a:r>
                <a:r>
                  <a:rPr lang="en-US" sz="2400" u="sng" dirty="0">
                    <a:solidFill>
                      <a:srgbClr val="C55A11"/>
                    </a:solidFill>
                    <a:latin typeface="Arial" panose="020B0604020202020204" pitchFamily="34" charset="0"/>
                    <a:cs typeface="Arial" panose="020B0604020202020204" pitchFamily="34" charset="0"/>
                  </a:rPr>
                  <a:t>CFL</a:t>
                </a:r>
                <a:r>
                  <a:rPr lang="en-US" sz="2400" u="sng" dirty="0">
                    <a:solidFill>
                      <a:prstClr val="black"/>
                    </a:solidFill>
                    <a:latin typeface="Arial" panose="020B0604020202020204" pitchFamily="34" charset="0"/>
                    <a:cs typeface="Arial" panose="020B0604020202020204" pitchFamily="34" charset="0"/>
                  </a:rPr>
                  <a:t>OBDD</a:t>
                </a:r>
                <a:r>
                  <a:rPr lang="en-US" sz="2400" dirty="0">
                    <a:solidFill>
                      <a:prstClr val="black"/>
                    </a:solidFill>
                    <a:latin typeface="Arial" panose="020B0604020202020204" pitchFamily="34" charset="0"/>
                    <a:cs typeface="Arial" panose="020B0604020202020204" pitchFamily="34" charset="0"/>
                  </a:rPr>
                  <a:t>?</a:t>
                </a:r>
              </a:p>
              <a:p>
                <a:pPr defTabSz="685800"/>
                <a:r>
                  <a:rPr lang="en-US" sz="2400" dirty="0">
                    <a:solidFill>
                      <a:prstClr val="black"/>
                    </a:solidFill>
                    <a:latin typeface="Arial" panose="020B0604020202020204" pitchFamily="34" charset="0"/>
                    <a:cs typeface="Arial" panose="020B0604020202020204" pitchFamily="34" charset="0"/>
                  </a:rPr>
                  <a:t>The language of paths with</a:t>
                </a:r>
              </a:p>
              <a:p>
                <a:pPr defTabSz="685800"/>
                <a:r>
                  <a:rPr lang="en-US" sz="2400" dirty="0">
                    <a:solidFill>
                      <a:prstClr val="black"/>
                    </a:solidFill>
                    <a:latin typeface="Arial" panose="020B0604020202020204" pitchFamily="34" charset="0"/>
                    <a:cs typeface="Arial" panose="020B0604020202020204" pitchFamily="34" charset="0"/>
                  </a:rPr>
                  <a:t>matched calls and returns:</a:t>
                </a:r>
              </a:p>
              <a:p>
                <a:pPr defTabSz="685800"/>
                <a:endParaRPr lang="en-US" sz="2400" dirty="0">
                  <a:solidFill>
                    <a:prstClr val="black"/>
                  </a:solidFill>
                  <a:latin typeface="Arial" panose="020B0604020202020204" pitchFamily="34" charset="0"/>
                  <a:cs typeface="Arial" panose="020B0604020202020204" pitchFamily="34" charset="0"/>
                </a:endParaRPr>
              </a:p>
              <a:p>
                <a:pPr defTabSz="685800"/>
                <a14:m>
                  <m:oMathPara xmlns:m="http://schemas.openxmlformats.org/officeDocument/2006/math">
                    <m:oMathParaPr>
                      <m:jc m:val="centerGroup"/>
                    </m:oMathParaPr>
                    <m:oMath xmlns:m="http://schemas.openxmlformats.org/officeDocument/2006/math">
                      <m:r>
                        <a:rPr lang="en-US" sz="2400" i="1" smtClean="0">
                          <a:solidFill>
                            <a:prstClr val="black"/>
                          </a:solidFill>
                          <a:latin typeface="Cambria Math" panose="02040503050406030204" pitchFamily="18" charset="0"/>
                        </a:rPr>
                        <m:t>𝑋</m:t>
                      </m:r>
                      <m:r>
                        <a:rPr lang="en-US" sz="2400" i="1">
                          <a:solidFill>
                            <a:prstClr val="black"/>
                          </a:solidFill>
                          <a:latin typeface="Cambria Math" panose="02040503050406030204" pitchFamily="18" charset="0"/>
                        </a:rPr>
                        <m:t>→</m:t>
                      </m:r>
                      <m:r>
                        <a:rPr lang="en-US" sz="2400" b="0" i="1" smtClean="0">
                          <a:solidFill>
                            <a:prstClr val="black"/>
                          </a:solidFill>
                          <a:latin typeface="Cambria Math" panose="02040503050406030204" pitchFamily="18" charset="0"/>
                        </a:rPr>
                        <m:t>𝑋</m:t>
                      </m:r>
                      <m:r>
                        <a:rPr lang="en-US" sz="2400" i="1">
                          <a:solidFill>
                            <a:prstClr val="black"/>
                          </a:solidFill>
                          <a:latin typeface="Cambria Math" panose="02040503050406030204" pitchFamily="18" charset="0"/>
                        </a:rPr>
                        <m:t> </m:t>
                      </m:r>
                      <m:r>
                        <a:rPr lang="en-US" sz="2400" b="0" i="1" smtClean="0">
                          <a:solidFill>
                            <a:prstClr val="black"/>
                          </a:solidFill>
                          <a:latin typeface="Cambria Math" panose="02040503050406030204" pitchFamily="18" charset="0"/>
                        </a:rPr>
                        <m:t>𝑋</m:t>
                      </m:r>
                    </m:oMath>
                  </m:oMathPara>
                </a14:m>
                <a:endParaRPr lang="en-US" sz="2400" dirty="0">
                  <a:solidFill>
                    <a:prstClr val="black"/>
                  </a:solidFill>
                  <a:latin typeface="Arial" panose="020B0604020202020204" pitchFamily="34" charset="0"/>
                  <a:cs typeface="Arial" panose="020B0604020202020204" pitchFamily="34" charset="0"/>
                </a:endParaRPr>
              </a:p>
              <a:p>
                <a:pPr defTabSz="685800"/>
                <a:r>
                  <a:rPr lang="en-US" sz="2400" dirty="0">
                    <a:solidFill>
                      <a:prstClr val="black"/>
                    </a:solidFill>
                    <a:latin typeface="Arial" panose="020B0604020202020204" pitchFamily="34" charset="0"/>
                    <a:cs typeface="Arial" panose="020B0604020202020204" pitchFamily="34" charset="0"/>
                  </a:rPr>
                  <a:t>                     </a:t>
                </a:r>
                <a14:m>
                  <m:oMath xmlns:m="http://schemas.openxmlformats.org/officeDocument/2006/math">
                    <m:r>
                      <a:rPr lang="en-US" sz="2400" i="1">
                        <a:solidFill>
                          <a:prstClr val="black"/>
                        </a:solidFill>
                        <a:latin typeface="Cambria Math" panose="02040503050406030204" pitchFamily="18" charset="0"/>
                      </a:rPr>
                      <m:t>∣  </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m:t>
                        </m:r>
                      </m:e>
                      <m:sub>
                        <m:r>
                          <a:rPr lang="en-US" sz="2400" i="1">
                            <a:solidFill>
                              <a:prstClr val="black"/>
                            </a:solidFill>
                            <a:latin typeface="Cambria Math" panose="02040503050406030204" pitchFamily="18" charset="0"/>
                          </a:rPr>
                          <m:t>𝑖</m:t>
                        </m:r>
                      </m:sub>
                    </m:sSub>
                    <m:r>
                      <a:rPr lang="en-US" sz="2400" i="1">
                        <a:solidFill>
                          <a:prstClr val="black"/>
                        </a:solidFill>
                        <a:latin typeface="Cambria Math" panose="02040503050406030204" pitchFamily="18" charset="0"/>
                      </a:rPr>
                      <m:t>  </m:t>
                    </m:r>
                    <m:r>
                      <a:rPr lang="en-US" sz="2400" b="0" i="1" smtClean="0">
                        <a:solidFill>
                          <a:prstClr val="black"/>
                        </a:solidFill>
                        <a:latin typeface="Cambria Math" panose="02040503050406030204" pitchFamily="18" charset="0"/>
                      </a:rPr>
                      <m:t>𝑋</m:t>
                    </m:r>
                    <m:r>
                      <a:rPr lang="en-US" sz="2400" i="1">
                        <a:solidFill>
                          <a:prstClr val="black"/>
                        </a:solidFill>
                        <a:latin typeface="Cambria Math" panose="02040503050406030204" pitchFamily="18" charset="0"/>
                      </a:rPr>
                      <m:t>  </m:t>
                    </m:r>
                    <m:sSub>
                      <m:sSubPr>
                        <m:ctrlPr>
                          <a:rPr lang="en-US" sz="2400" i="1">
                            <a:solidFill>
                              <a:prstClr val="black"/>
                            </a:solidFill>
                            <a:latin typeface="Cambria Math" panose="02040503050406030204" pitchFamily="18" charset="0"/>
                          </a:rPr>
                        </m:ctrlPr>
                      </m:sSubPr>
                      <m:e>
                        <m:r>
                          <a:rPr lang="en-US" sz="2400" i="1">
                            <a:solidFill>
                              <a:prstClr val="black"/>
                            </a:solidFill>
                            <a:latin typeface="Cambria Math" panose="02040503050406030204" pitchFamily="18" charset="0"/>
                          </a:rPr>
                          <m:t>)</m:t>
                        </m:r>
                      </m:e>
                      <m:sub>
                        <m:r>
                          <a:rPr lang="en-US" sz="2400" i="1">
                            <a:solidFill>
                              <a:prstClr val="black"/>
                            </a:solidFill>
                            <a:latin typeface="Cambria Math" panose="02040503050406030204" pitchFamily="18" charset="0"/>
                          </a:rPr>
                          <m:t>𝑖</m:t>
                        </m:r>
                      </m:sub>
                    </m:sSub>
                  </m:oMath>
                </a14:m>
                <a:endParaRPr lang="en-US" sz="2400" dirty="0">
                  <a:solidFill>
                    <a:prstClr val="black"/>
                  </a:solidFill>
                  <a:latin typeface="Arial" panose="020B0604020202020204" pitchFamily="34" charset="0"/>
                  <a:cs typeface="Arial" panose="020B0604020202020204" pitchFamily="34" charset="0"/>
                </a:endParaRPr>
              </a:p>
              <a:p>
                <a:pPr defTabSz="685800"/>
                <a:r>
                  <a:rPr lang="en-US" sz="2400" dirty="0">
                    <a:solidFill>
                      <a:prstClr val="black"/>
                    </a:solidFill>
                    <a:latin typeface="Arial" panose="020B0604020202020204" pitchFamily="34" charset="0"/>
                    <a:cs typeface="Arial" panose="020B0604020202020204" pitchFamily="34" charset="0"/>
                  </a:rPr>
                  <a:t>                     </a:t>
                </a:r>
                <a14:m>
                  <m:oMath xmlns:m="http://schemas.openxmlformats.org/officeDocument/2006/math">
                    <m:r>
                      <a:rPr lang="en-US" sz="2400" i="1">
                        <a:solidFill>
                          <a:prstClr val="black"/>
                        </a:solidFill>
                        <a:latin typeface="Cambria Math" panose="02040503050406030204" pitchFamily="18" charset="0"/>
                      </a:rPr>
                      <m:t>∣  </m:t>
                    </m:r>
                    <m:r>
                      <a:rPr lang="en-US" sz="2400" i="1">
                        <a:solidFill>
                          <a:prstClr val="black"/>
                        </a:solidFill>
                        <a:latin typeface="Cambria Math" panose="02040503050406030204" pitchFamily="18" charset="0"/>
                      </a:rPr>
                      <m:t>𝑒𝑑𝑔𝑒</m:t>
                    </m:r>
                  </m:oMath>
                </a14:m>
                <a:endParaRPr lang="en-US" sz="2400" dirty="0">
                  <a:solidFill>
                    <a:prstClr val="black"/>
                  </a:solidFill>
                  <a:latin typeface="Arial" panose="020B0604020202020204" pitchFamily="34" charset="0"/>
                  <a:cs typeface="Arial" panose="020B0604020202020204" pitchFamily="34" charset="0"/>
                </a:endParaRPr>
              </a:p>
              <a:p>
                <a:pPr defTabSz="685800"/>
                <a:r>
                  <a:rPr lang="en-US" sz="2400" dirty="0">
                    <a:solidFill>
                      <a:prstClr val="black"/>
                    </a:solidFill>
                    <a:latin typeface="Arial" panose="020B0604020202020204" pitchFamily="34" charset="0"/>
                    <a:cs typeface="Arial" panose="020B0604020202020204" pitchFamily="34" charset="0"/>
                  </a:rPr>
                  <a:t>                     </a:t>
                </a:r>
                <a14:m>
                  <m:oMath xmlns:m="http://schemas.openxmlformats.org/officeDocument/2006/math">
                    <m:r>
                      <a:rPr lang="en-US" sz="2400" i="1">
                        <a:solidFill>
                          <a:prstClr val="black"/>
                        </a:solidFill>
                        <a:latin typeface="Cambria Math" panose="02040503050406030204" pitchFamily="18" charset="0"/>
                      </a:rPr>
                      <m:t>∣    </m:t>
                    </m:r>
                    <m:r>
                      <a:rPr lang="en-US" sz="2400" i="1">
                        <a:solidFill>
                          <a:prstClr val="black"/>
                        </a:solidFill>
                        <a:latin typeface="Cambria Math" panose="02040503050406030204" pitchFamily="18" charset="0"/>
                      </a:rPr>
                      <m:t>𝜖</m:t>
                    </m:r>
                  </m:oMath>
                </a14:m>
                <a:endParaRPr lang="en-US" sz="2400" dirty="0">
                  <a:solidFill>
                    <a:prstClr val="black"/>
                  </a:solidFill>
                  <a:latin typeface="Arial" panose="020B0604020202020204" pitchFamily="34" charset="0"/>
                  <a:cs typeface="Arial" panose="020B0604020202020204" pitchFamily="34" charset="0"/>
                </a:endParaRPr>
              </a:p>
            </p:txBody>
          </p:sp>
        </mc:Choice>
        <mc:Fallback xmlns="">
          <p:sp>
            <p:nvSpPr>
              <p:cNvPr id="6" name="TextBox 5">
                <a:extLst>
                  <a:ext uri="{FF2B5EF4-FFF2-40B4-BE49-F238E27FC236}">
                    <a16:creationId xmlns:a16="http://schemas.microsoft.com/office/drawing/2014/main" id="{6C5BC423-821B-4C36-A184-2FCA4D04AC55}"/>
                  </a:ext>
                </a:extLst>
              </p:cNvPr>
              <p:cNvSpPr txBox="1">
                <a:spLocks noRot="1" noChangeAspect="1" noMove="1" noResize="1" noEditPoints="1" noAdjustHandles="1" noChangeArrowheads="1" noChangeShapeType="1" noTextEdit="1"/>
              </p:cNvSpPr>
              <p:nvPr/>
            </p:nvSpPr>
            <p:spPr>
              <a:xfrm>
                <a:off x="1347358" y="1413083"/>
                <a:ext cx="3882794" cy="3046988"/>
              </a:xfrm>
              <a:prstGeom prst="rect">
                <a:avLst/>
              </a:prstGeom>
              <a:blipFill>
                <a:blip r:embed="rId5"/>
                <a:stretch>
                  <a:fillRect l="-2614" t="-1660" r="-1634" b="-2490"/>
                </a:stretch>
              </a:blipFill>
            </p:spPr>
            <p:txBody>
              <a:bodyPr/>
              <a:lstStyle/>
              <a:p>
                <a:r>
                  <a:rPr lang="en-US">
                    <a:noFill/>
                  </a:rPr>
                  <a:t> </a:t>
                </a:r>
              </a:p>
            </p:txBody>
          </p:sp>
        </mc:Fallback>
      </mc:AlternateContent>
      <p:sp>
        <p:nvSpPr>
          <p:cNvPr id="3" name="Freeform: Shape 2">
            <a:extLst>
              <a:ext uri="{FF2B5EF4-FFF2-40B4-BE49-F238E27FC236}">
                <a16:creationId xmlns:a16="http://schemas.microsoft.com/office/drawing/2014/main" id="{E182C51F-65C4-4B7F-BC5D-2B6F413455BD}"/>
              </a:ext>
            </a:extLst>
          </p:cNvPr>
          <p:cNvSpPr/>
          <p:nvPr/>
        </p:nvSpPr>
        <p:spPr>
          <a:xfrm>
            <a:off x="7829062" y="1836013"/>
            <a:ext cx="1082843" cy="108284"/>
          </a:xfrm>
          <a:custGeom>
            <a:avLst/>
            <a:gdLst>
              <a:gd name="connsiteX0" fmla="*/ 0 w 1443790"/>
              <a:gd name="connsiteY0" fmla="*/ 0 h 144379"/>
              <a:gd name="connsiteX1" fmla="*/ 902369 w 1443790"/>
              <a:gd name="connsiteY1" fmla="*/ 48126 h 144379"/>
              <a:gd name="connsiteX2" fmla="*/ 1443790 w 1443790"/>
              <a:gd name="connsiteY2" fmla="*/ 144379 h 144379"/>
            </a:gdLst>
            <a:ahLst/>
            <a:cxnLst>
              <a:cxn ang="0">
                <a:pos x="connsiteX0" y="connsiteY0"/>
              </a:cxn>
              <a:cxn ang="0">
                <a:pos x="connsiteX1" y="connsiteY1"/>
              </a:cxn>
              <a:cxn ang="0">
                <a:pos x="connsiteX2" y="connsiteY2"/>
              </a:cxn>
            </a:cxnLst>
            <a:rect l="l" t="t" r="r" b="b"/>
            <a:pathLst>
              <a:path w="1443790" h="144379">
                <a:moveTo>
                  <a:pt x="0" y="0"/>
                </a:moveTo>
                <a:cubicBezTo>
                  <a:pt x="330868" y="12031"/>
                  <a:pt x="661737" y="24063"/>
                  <a:pt x="902369" y="48126"/>
                </a:cubicBezTo>
                <a:cubicBezTo>
                  <a:pt x="1143001" y="72189"/>
                  <a:pt x="1293395" y="108284"/>
                  <a:pt x="1443790" y="144379"/>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3E17EED4-5C13-4D78-AE90-869CE701C10D}"/>
              </a:ext>
            </a:extLst>
          </p:cNvPr>
          <p:cNvSpPr/>
          <p:nvPr/>
        </p:nvSpPr>
        <p:spPr>
          <a:xfrm>
            <a:off x="8911580" y="1944298"/>
            <a:ext cx="1362577" cy="550445"/>
          </a:xfrm>
          <a:custGeom>
            <a:avLst/>
            <a:gdLst>
              <a:gd name="connsiteX0" fmla="*/ 0 w 1443790"/>
              <a:gd name="connsiteY0" fmla="*/ 0 h 144379"/>
              <a:gd name="connsiteX1" fmla="*/ 902369 w 1443790"/>
              <a:gd name="connsiteY1" fmla="*/ 48126 h 144379"/>
              <a:gd name="connsiteX2" fmla="*/ 1443790 w 1443790"/>
              <a:gd name="connsiteY2" fmla="*/ 144379 h 144379"/>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28600 h 733927"/>
              <a:gd name="connsiteX2" fmla="*/ 1816769 w 1816769"/>
              <a:gd name="connsiteY2" fmla="*/ 733927 h 733927"/>
            </a:gdLst>
            <a:ahLst/>
            <a:cxnLst>
              <a:cxn ang="0">
                <a:pos x="connsiteX0" y="connsiteY0"/>
              </a:cxn>
              <a:cxn ang="0">
                <a:pos x="connsiteX1" y="connsiteY1"/>
              </a:cxn>
              <a:cxn ang="0">
                <a:pos x="connsiteX2" y="connsiteY2"/>
              </a:cxn>
            </a:cxnLst>
            <a:rect l="l" t="t" r="r" b="b"/>
            <a:pathLst>
              <a:path w="1816769" h="733927">
                <a:moveTo>
                  <a:pt x="0" y="0"/>
                </a:moveTo>
                <a:cubicBezTo>
                  <a:pt x="330868" y="12031"/>
                  <a:pt x="635668" y="130342"/>
                  <a:pt x="950495" y="228600"/>
                </a:cubicBezTo>
                <a:cubicBezTo>
                  <a:pt x="1265322" y="326858"/>
                  <a:pt x="1678406" y="553453"/>
                  <a:pt x="1816769" y="733927"/>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02085D9A-D9BE-4D5A-A308-FB1303B4BEBD}"/>
              </a:ext>
            </a:extLst>
          </p:cNvPr>
          <p:cNvSpPr/>
          <p:nvPr/>
        </p:nvSpPr>
        <p:spPr>
          <a:xfrm>
            <a:off x="10276601" y="2508738"/>
            <a:ext cx="126332" cy="270710"/>
          </a:xfrm>
          <a:custGeom>
            <a:avLst/>
            <a:gdLst>
              <a:gd name="connsiteX0" fmla="*/ 0 w 1443790"/>
              <a:gd name="connsiteY0" fmla="*/ 0 h 144379"/>
              <a:gd name="connsiteX1" fmla="*/ 902369 w 1443790"/>
              <a:gd name="connsiteY1" fmla="*/ 48126 h 144379"/>
              <a:gd name="connsiteX2" fmla="*/ 1443790 w 1443790"/>
              <a:gd name="connsiteY2" fmla="*/ 144379 h 144379"/>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28600 h 733927"/>
              <a:gd name="connsiteX2" fmla="*/ 1816769 w 1816769"/>
              <a:gd name="connsiteY2" fmla="*/ 733927 h 733927"/>
              <a:gd name="connsiteX0" fmla="*/ 0 w 1564106"/>
              <a:gd name="connsiteY0" fmla="*/ 0 h 1552074"/>
              <a:gd name="connsiteX1" fmla="*/ 697832 w 1564106"/>
              <a:gd name="connsiteY1" fmla="*/ 1046747 h 1552074"/>
              <a:gd name="connsiteX2" fmla="*/ 1564106 w 1564106"/>
              <a:gd name="connsiteY2" fmla="*/ 1552074 h 1552074"/>
              <a:gd name="connsiteX0" fmla="*/ 0 w 697832"/>
              <a:gd name="connsiteY0" fmla="*/ 0 h 1046747"/>
              <a:gd name="connsiteX1" fmla="*/ 697832 w 697832"/>
              <a:gd name="connsiteY1" fmla="*/ 1046747 h 1046747"/>
              <a:gd name="connsiteX0" fmla="*/ 0 w 168443"/>
              <a:gd name="connsiteY0" fmla="*/ 0 h 360947"/>
              <a:gd name="connsiteX1" fmla="*/ 168443 w 168443"/>
              <a:gd name="connsiteY1" fmla="*/ 360947 h 360947"/>
              <a:gd name="connsiteX0" fmla="*/ 0 w 180009"/>
              <a:gd name="connsiteY0" fmla="*/ 0 h 360947"/>
              <a:gd name="connsiteX1" fmla="*/ 168443 w 180009"/>
              <a:gd name="connsiteY1" fmla="*/ 360947 h 360947"/>
              <a:gd name="connsiteX0" fmla="*/ 0 w 180009"/>
              <a:gd name="connsiteY0" fmla="*/ 0 h 360947"/>
              <a:gd name="connsiteX1" fmla="*/ 168443 w 180009"/>
              <a:gd name="connsiteY1" fmla="*/ 360947 h 360947"/>
              <a:gd name="connsiteX0" fmla="*/ 0 w 168443"/>
              <a:gd name="connsiteY0" fmla="*/ 0 h 360947"/>
              <a:gd name="connsiteX1" fmla="*/ 168443 w 168443"/>
              <a:gd name="connsiteY1" fmla="*/ 360947 h 360947"/>
            </a:gdLst>
            <a:ahLst/>
            <a:cxnLst>
              <a:cxn ang="0">
                <a:pos x="connsiteX0" y="connsiteY0"/>
              </a:cxn>
              <a:cxn ang="0">
                <a:pos x="connsiteX1" y="connsiteY1"/>
              </a:cxn>
            </a:cxnLst>
            <a:rect l="l" t="t" r="r" b="b"/>
            <a:pathLst>
              <a:path w="168443" h="360947">
                <a:moveTo>
                  <a:pt x="0" y="0"/>
                </a:moveTo>
                <a:cubicBezTo>
                  <a:pt x="42110" y="132347"/>
                  <a:pt x="88232" y="174458"/>
                  <a:pt x="168443" y="360947"/>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8" name="Freeform: Shape 7">
            <a:extLst>
              <a:ext uri="{FF2B5EF4-FFF2-40B4-BE49-F238E27FC236}">
                <a16:creationId xmlns:a16="http://schemas.microsoft.com/office/drawing/2014/main" id="{52FDD4B9-CC53-4200-866F-FD2CFEBAF8FA}"/>
              </a:ext>
            </a:extLst>
          </p:cNvPr>
          <p:cNvSpPr/>
          <p:nvPr/>
        </p:nvSpPr>
        <p:spPr>
          <a:xfrm>
            <a:off x="9022371" y="2411487"/>
            <a:ext cx="1380565" cy="575705"/>
          </a:xfrm>
          <a:custGeom>
            <a:avLst/>
            <a:gdLst>
              <a:gd name="connsiteX0" fmla="*/ 1840753 w 1840753"/>
              <a:gd name="connsiteY0" fmla="*/ 501602 h 767607"/>
              <a:gd name="connsiteX1" fmla="*/ 1685365 w 1840753"/>
              <a:gd name="connsiteY1" fmla="*/ 686873 h 767607"/>
              <a:gd name="connsiteX2" fmla="*/ 1446306 w 1840753"/>
              <a:gd name="connsiteY2" fmla="*/ 764567 h 767607"/>
              <a:gd name="connsiteX3" fmla="*/ 1027953 w 1840753"/>
              <a:gd name="connsiteY3" fmla="*/ 591249 h 767607"/>
              <a:gd name="connsiteX4" fmla="*/ 699247 w 1840753"/>
              <a:gd name="connsiteY4" fmla="*/ 256567 h 767607"/>
              <a:gd name="connsiteX5" fmla="*/ 340659 w 1840753"/>
              <a:gd name="connsiteY5" fmla="*/ 5555 h 767607"/>
              <a:gd name="connsiteX6" fmla="*/ 0 w 1840753"/>
              <a:gd name="connsiteY6" fmla="*/ 107155 h 76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0753" h="767607">
                <a:moveTo>
                  <a:pt x="1840753" y="501602"/>
                </a:moveTo>
                <a:cubicBezTo>
                  <a:pt x="1795929" y="572324"/>
                  <a:pt x="1751106" y="643046"/>
                  <a:pt x="1685365" y="686873"/>
                </a:cubicBezTo>
                <a:cubicBezTo>
                  <a:pt x="1619624" y="730701"/>
                  <a:pt x="1555875" y="780504"/>
                  <a:pt x="1446306" y="764567"/>
                </a:cubicBezTo>
                <a:cubicBezTo>
                  <a:pt x="1336737" y="748630"/>
                  <a:pt x="1152463" y="675916"/>
                  <a:pt x="1027953" y="591249"/>
                </a:cubicBezTo>
                <a:cubicBezTo>
                  <a:pt x="903443" y="506582"/>
                  <a:pt x="813796" y="354183"/>
                  <a:pt x="699247" y="256567"/>
                </a:cubicBezTo>
                <a:cubicBezTo>
                  <a:pt x="584698" y="158951"/>
                  <a:pt x="457200" y="30457"/>
                  <a:pt x="340659" y="5555"/>
                </a:cubicBezTo>
                <a:cubicBezTo>
                  <a:pt x="224118" y="-19347"/>
                  <a:pt x="112059" y="43904"/>
                  <a:pt x="0" y="107155"/>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9" name="Freeform: Shape 8">
            <a:extLst>
              <a:ext uri="{FF2B5EF4-FFF2-40B4-BE49-F238E27FC236}">
                <a16:creationId xmlns:a16="http://schemas.microsoft.com/office/drawing/2014/main" id="{DAF2AD8E-0682-4B23-B55A-D51D04A3BF45}"/>
              </a:ext>
            </a:extLst>
          </p:cNvPr>
          <p:cNvSpPr/>
          <p:nvPr/>
        </p:nvSpPr>
        <p:spPr>
          <a:xfrm>
            <a:off x="9017888" y="2371684"/>
            <a:ext cx="1259348" cy="216816"/>
          </a:xfrm>
          <a:custGeom>
            <a:avLst/>
            <a:gdLst>
              <a:gd name="connsiteX0" fmla="*/ 0 w 1583764"/>
              <a:gd name="connsiteY0" fmla="*/ 194754 h 287759"/>
              <a:gd name="connsiteX1" fmla="*/ 113553 w 1583764"/>
              <a:gd name="connsiteY1" fmla="*/ 284401 h 287759"/>
              <a:gd name="connsiteX2" fmla="*/ 346635 w 1583764"/>
              <a:gd name="connsiteY2" fmla="*/ 260495 h 287759"/>
              <a:gd name="connsiteX3" fmla="*/ 633506 w 1583764"/>
              <a:gd name="connsiteY3" fmla="*/ 182801 h 287759"/>
              <a:gd name="connsiteX4" fmla="*/ 1159435 w 1583764"/>
              <a:gd name="connsiteY4" fmla="*/ 9483 h 287759"/>
              <a:gd name="connsiteX5" fmla="*/ 1410447 w 1583764"/>
              <a:gd name="connsiteY5" fmla="*/ 33389 h 287759"/>
              <a:gd name="connsiteX6" fmla="*/ 1583764 w 1583764"/>
              <a:gd name="connsiteY6" fmla="*/ 123036 h 287759"/>
              <a:gd name="connsiteX0" fmla="*/ 0 w 1679131"/>
              <a:gd name="connsiteY0" fmla="*/ 196083 h 289088"/>
              <a:gd name="connsiteX1" fmla="*/ 113553 w 1679131"/>
              <a:gd name="connsiteY1" fmla="*/ 285730 h 289088"/>
              <a:gd name="connsiteX2" fmla="*/ 346635 w 1679131"/>
              <a:gd name="connsiteY2" fmla="*/ 261824 h 289088"/>
              <a:gd name="connsiteX3" fmla="*/ 633506 w 1679131"/>
              <a:gd name="connsiteY3" fmla="*/ 184130 h 289088"/>
              <a:gd name="connsiteX4" fmla="*/ 1159435 w 1679131"/>
              <a:gd name="connsiteY4" fmla="*/ 10812 h 289088"/>
              <a:gd name="connsiteX5" fmla="*/ 1410447 w 1679131"/>
              <a:gd name="connsiteY5" fmla="*/ 34718 h 289088"/>
              <a:gd name="connsiteX6" fmla="*/ 1679131 w 1679131"/>
              <a:gd name="connsiteY6" fmla="*/ 169244 h 28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9131" h="289088">
                <a:moveTo>
                  <a:pt x="0" y="196083"/>
                </a:moveTo>
                <a:cubicBezTo>
                  <a:pt x="27890" y="235428"/>
                  <a:pt x="55781" y="274773"/>
                  <a:pt x="113553" y="285730"/>
                </a:cubicBezTo>
                <a:cubicBezTo>
                  <a:pt x="171326" y="296687"/>
                  <a:pt x="259976" y="278757"/>
                  <a:pt x="346635" y="261824"/>
                </a:cubicBezTo>
                <a:cubicBezTo>
                  <a:pt x="433294" y="244891"/>
                  <a:pt x="498039" y="225965"/>
                  <a:pt x="633506" y="184130"/>
                </a:cubicBezTo>
                <a:cubicBezTo>
                  <a:pt x="768973" y="142295"/>
                  <a:pt x="1029945" y="35714"/>
                  <a:pt x="1159435" y="10812"/>
                </a:cubicBezTo>
                <a:cubicBezTo>
                  <a:pt x="1288925" y="-14090"/>
                  <a:pt x="1323831" y="8313"/>
                  <a:pt x="1410447" y="34718"/>
                </a:cubicBezTo>
                <a:cubicBezTo>
                  <a:pt x="1497063" y="61123"/>
                  <a:pt x="1627833" y="133883"/>
                  <a:pt x="1679131" y="169244"/>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88CAD0C0-BA69-4F26-B70F-A8192F10820A}"/>
              </a:ext>
            </a:extLst>
          </p:cNvPr>
          <p:cNvSpPr/>
          <p:nvPr/>
        </p:nvSpPr>
        <p:spPr>
          <a:xfrm>
            <a:off x="10312013" y="2508737"/>
            <a:ext cx="126332" cy="270710"/>
          </a:xfrm>
          <a:custGeom>
            <a:avLst/>
            <a:gdLst>
              <a:gd name="connsiteX0" fmla="*/ 0 w 1443790"/>
              <a:gd name="connsiteY0" fmla="*/ 0 h 144379"/>
              <a:gd name="connsiteX1" fmla="*/ 902369 w 1443790"/>
              <a:gd name="connsiteY1" fmla="*/ 48126 h 144379"/>
              <a:gd name="connsiteX2" fmla="*/ 1443790 w 1443790"/>
              <a:gd name="connsiteY2" fmla="*/ 144379 h 144379"/>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18381 h 752308"/>
              <a:gd name="connsiteX1" fmla="*/ 902369 w 1816769"/>
              <a:gd name="connsiteY1" fmla="*/ 66507 h 752308"/>
              <a:gd name="connsiteX2" fmla="*/ 1816769 w 1816769"/>
              <a:gd name="connsiteY2" fmla="*/ 752308 h 752308"/>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16568 h 733927"/>
              <a:gd name="connsiteX2" fmla="*/ 1816769 w 1816769"/>
              <a:gd name="connsiteY2" fmla="*/ 733927 h 733927"/>
              <a:gd name="connsiteX0" fmla="*/ 0 w 1816769"/>
              <a:gd name="connsiteY0" fmla="*/ 0 h 733927"/>
              <a:gd name="connsiteX1" fmla="*/ 950495 w 1816769"/>
              <a:gd name="connsiteY1" fmla="*/ 228600 h 733927"/>
              <a:gd name="connsiteX2" fmla="*/ 1816769 w 1816769"/>
              <a:gd name="connsiteY2" fmla="*/ 733927 h 733927"/>
              <a:gd name="connsiteX0" fmla="*/ 0 w 1564106"/>
              <a:gd name="connsiteY0" fmla="*/ 0 h 1552074"/>
              <a:gd name="connsiteX1" fmla="*/ 697832 w 1564106"/>
              <a:gd name="connsiteY1" fmla="*/ 1046747 h 1552074"/>
              <a:gd name="connsiteX2" fmla="*/ 1564106 w 1564106"/>
              <a:gd name="connsiteY2" fmla="*/ 1552074 h 1552074"/>
              <a:gd name="connsiteX0" fmla="*/ 0 w 697832"/>
              <a:gd name="connsiteY0" fmla="*/ 0 h 1046747"/>
              <a:gd name="connsiteX1" fmla="*/ 697832 w 697832"/>
              <a:gd name="connsiteY1" fmla="*/ 1046747 h 1046747"/>
              <a:gd name="connsiteX0" fmla="*/ 0 w 168443"/>
              <a:gd name="connsiteY0" fmla="*/ 0 h 360947"/>
              <a:gd name="connsiteX1" fmla="*/ 168443 w 168443"/>
              <a:gd name="connsiteY1" fmla="*/ 360947 h 360947"/>
              <a:gd name="connsiteX0" fmla="*/ 0 w 180009"/>
              <a:gd name="connsiteY0" fmla="*/ 0 h 360947"/>
              <a:gd name="connsiteX1" fmla="*/ 168443 w 180009"/>
              <a:gd name="connsiteY1" fmla="*/ 360947 h 360947"/>
              <a:gd name="connsiteX0" fmla="*/ 0 w 180009"/>
              <a:gd name="connsiteY0" fmla="*/ 0 h 360947"/>
              <a:gd name="connsiteX1" fmla="*/ 168443 w 180009"/>
              <a:gd name="connsiteY1" fmla="*/ 360947 h 360947"/>
              <a:gd name="connsiteX0" fmla="*/ 0 w 168443"/>
              <a:gd name="connsiteY0" fmla="*/ 0 h 360947"/>
              <a:gd name="connsiteX1" fmla="*/ 168443 w 168443"/>
              <a:gd name="connsiteY1" fmla="*/ 360947 h 360947"/>
            </a:gdLst>
            <a:ahLst/>
            <a:cxnLst>
              <a:cxn ang="0">
                <a:pos x="connsiteX0" y="connsiteY0"/>
              </a:cxn>
              <a:cxn ang="0">
                <a:pos x="connsiteX1" y="connsiteY1"/>
              </a:cxn>
            </a:cxnLst>
            <a:rect l="l" t="t" r="r" b="b"/>
            <a:pathLst>
              <a:path w="168443" h="360947">
                <a:moveTo>
                  <a:pt x="0" y="0"/>
                </a:moveTo>
                <a:cubicBezTo>
                  <a:pt x="42110" y="132347"/>
                  <a:pt x="88232" y="174458"/>
                  <a:pt x="168443" y="360947"/>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40425045-E552-49EE-AE3E-7FDD8F41B83D}"/>
              </a:ext>
            </a:extLst>
          </p:cNvPr>
          <p:cNvSpPr/>
          <p:nvPr/>
        </p:nvSpPr>
        <p:spPr>
          <a:xfrm>
            <a:off x="9059549" y="2801491"/>
            <a:ext cx="1358978" cy="244028"/>
          </a:xfrm>
          <a:custGeom>
            <a:avLst/>
            <a:gdLst>
              <a:gd name="connsiteX0" fmla="*/ 1811970 w 1811970"/>
              <a:gd name="connsiteY0" fmla="*/ 0 h 325370"/>
              <a:gd name="connsiteX1" fmla="*/ 1716604 w 1811970"/>
              <a:gd name="connsiteY1" fmla="*/ 162685 h 325370"/>
              <a:gd name="connsiteX2" fmla="*/ 1447332 w 1811970"/>
              <a:gd name="connsiteY2" fmla="*/ 308540 h 325370"/>
              <a:gd name="connsiteX3" fmla="*/ 891961 w 1811970"/>
              <a:gd name="connsiteY3" fmla="*/ 291711 h 325370"/>
              <a:gd name="connsiteX4" fmla="*/ 460005 w 1811970"/>
              <a:gd name="connsiteY4" fmla="*/ 129026 h 325370"/>
              <a:gd name="connsiteX5" fmla="*/ 157075 w 1811970"/>
              <a:gd name="connsiteY5" fmla="*/ 134636 h 325370"/>
              <a:gd name="connsiteX6" fmla="*/ 0 w 1811970"/>
              <a:gd name="connsiteY6" fmla="*/ 325370 h 32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970" h="325370">
                <a:moveTo>
                  <a:pt x="1811970" y="0"/>
                </a:moveTo>
                <a:cubicBezTo>
                  <a:pt x="1794673" y="55631"/>
                  <a:pt x="1777377" y="111262"/>
                  <a:pt x="1716604" y="162685"/>
                </a:cubicBezTo>
                <a:cubicBezTo>
                  <a:pt x="1655831" y="214108"/>
                  <a:pt x="1584773" y="287036"/>
                  <a:pt x="1447332" y="308540"/>
                </a:cubicBezTo>
                <a:cubicBezTo>
                  <a:pt x="1309891" y="330044"/>
                  <a:pt x="1056515" y="321630"/>
                  <a:pt x="891961" y="291711"/>
                </a:cubicBezTo>
                <a:cubicBezTo>
                  <a:pt x="727407" y="261792"/>
                  <a:pt x="582486" y="155205"/>
                  <a:pt x="460005" y="129026"/>
                </a:cubicBezTo>
                <a:cubicBezTo>
                  <a:pt x="337524" y="102847"/>
                  <a:pt x="233742" y="101912"/>
                  <a:pt x="157075" y="134636"/>
                </a:cubicBezTo>
                <a:cubicBezTo>
                  <a:pt x="80408" y="167360"/>
                  <a:pt x="40204" y="246365"/>
                  <a:pt x="0" y="325370"/>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1" name="Freeform: Shape 20">
            <a:extLst>
              <a:ext uri="{FF2B5EF4-FFF2-40B4-BE49-F238E27FC236}">
                <a16:creationId xmlns:a16="http://schemas.microsoft.com/office/drawing/2014/main" id="{D71E42D9-AF94-498E-86B4-81F615C6A5B7}"/>
              </a:ext>
            </a:extLst>
          </p:cNvPr>
          <p:cNvSpPr/>
          <p:nvPr/>
        </p:nvSpPr>
        <p:spPr>
          <a:xfrm>
            <a:off x="7876908" y="3083386"/>
            <a:ext cx="1148983" cy="294515"/>
          </a:xfrm>
          <a:custGeom>
            <a:avLst/>
            <a:gdLst>
              <a:gd name="connsiteX0" fmla="*/ 1531977 w 1531977"/>
              <a:gd name="connsiteY0" fmla="*/ 0 h 392687"/>
              <a:gd name="connsiteX1" fmla="*/ 1431001 w 1531977"/>
              <a:gd name="connsiteY1" fmla="*/ 117806 h 392687"/>
              <a:gd name="connsiteX2" fmla="*/ 1150510 w 1531977"/>
              <a:gd name="connsiteY2" fmla="*/ 173904 h 392687"/>
              <a:gd name="connsiteX3" fmla="*/ 628797 w 1531977"/>
              <a:gd name="connsiteY3" fmla="*/ 140245 h 392687"/>
              <a:gd name="connsiteX4" fmla="*/ 230500 w 1531977"/>
              <a:gd name="connsiteY4" fmla="*/ 151465 h 392687"/>
              <a:gd name="connsiteX5" fmla="*/ 28547 w 1531977"/>
              <a:gd name="connsiteY5" fmla="*/ 235612 h 392687"/>
              <a:gd name="connsiteX6" fmla="*/ 6107 w 1531977"/>
              <a:gd name="connsiteY6" fmla="*/ 392687 h 39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1977" h="392687">
                <a:moveTo>
                  <a:pt x="1531977" y="0"/>
                </a:moveTo>
                <a:cubicBezTo>
                  <a:pt x="1513278" y="44411"/>
                  <a:pt x="1494579" y="88822"/>
                  <a:pt x="1431001" y="117806"/>
                </a:cubicBezTo>
                <a:cubicBezTo>
                  <a:pt x="1367423" y="146790"/>
                  <a:pt x="1284211" y="170164"/>
                  <a:pt x="1150510" y="173904"/>
                </a:cubicBezTo>
                <a:cubicBezTo>
                  <a:pt x="1016809" y="177644"/>
                  <a:pt x="782132" y="143985"/>
                  <a:pt x="628797" y="140245"/>
                </a:cubicBezTo>
                <a:cubicBezTo>
                  <a:pt x="475462" y="136505"/>
                  <a:pt x="330542" y="135571"/>
                  <a:pt x="230500" y="151465"/>
                </a:cubicBezTo>
                <a:cubicBezTo>
                  <a:pt x="130458" y="167359"/>
                  <a:pt x="65946" y="195408"/>
                  <a:pt x="28547" y="235612"/>
                </a:cubicBezTo>
                <a:cubicBezTo>
                  <a:pt x="-8852" y="275816"/>
                  <a:pt x="-1373" y="334251"/>
                  <a:pt x="6107" y="392687"/>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471661A1-FFA8-4B2F-9F2F-FEB6D22BC1FB}"/>
              </a:ext>
            </a:extLst>
          </p:cNvPr>
          <p:cNvSpPr/>
          <p:nvPr/>
        </p:nvSpPr>
        <p:spPr>
          <a:xfrm>
            <a:off x="7877281" y="3398938"/>
            <a:ext cx="1085499" cy="71939"/>
          </a:xfrm>
          <a:custGeom>
            <a:avLst/>
            <a:gdLst>
              <a:gd name="connsiteX0" fmla="*/ 0 w 1447332"/>
              <a:gd name="connsiteY0" fmla="*/ 0 h 95919"/>
              <a:gd name="connsiteX1" fmla="*/ 117806 w 1447332"/>
              <a:gd name="connsiteY1" fmla="*/ 67318 h 95919"/>
              <a:gd name="connsiteX2" fmla="*/ 454395 w 1447332"/>
              <a:gd name="connsiteY2" fmla="*/ 95367 h 95919"/>
              <a:gd name="connsiteX3" fmla="*/ 869521 w 1447332"/>
              <a:gd name="connsiteY3" fmla="*/ 44879 h 95919"/>
              <a:gd name="connsiteX4" fmla="*/ 1239769 w 1447332"/>
              <a:gd name="connsiteY4" fmla="*/ 22439 h 95919"/>
              <a:gd name="connsiteX5" fmla="*/ 1447332 w 1447332"/>
              <a:gd name="connsiteY5" fmla="*/ 78538 h 9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7332" h="95919">
                <a:moveTo>
                  <a:pt x="0" y="0"/>
                </a:moveTo>
                <a:cubicBezTo>
                  <a:pt x="21037" y="25712"/>
                  <a:pt x="42074" y="51424"/>
                  <a:pt x="117806" y="67318"/>
                </a:cubicBezTo>
                <a:cubicBezTo>
                  <a:pt x="193538" y="83212"/>
                  <a:pt x="329109" y="99107"/>
                  <a:pt x="454395" y="95367"/>
                </a:cubicBezTo>
                <a:cubicBezTo>
                  <a:pt x="579681" y="91627"/>
                  <a:pt x="738625" y="57034"/>
                  <a:pt x="869521" y="44879"/>
                </a:cubicBezTo>
                <a:cubicBezTo>
                  <a:pt x="1000417" y="32724"/>
                  <a:pt x="1143467" y="16829"/>
                  <a:pt x="1239769" y="22439"/>
                </a:cubicBezTo>
                <a:cubicBezTo>
                  <a:pt x="1336071" y="28049"/>
                  <a:pt x="1391701" y="53293"/>
                  <a:pt x="1447332" y="78538"/>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0889ED5B-7313-442A-B658-904AE735349E}"/>
              </a:ext>
            </a:extLst>
          </p:cNvPr>
          <p:cNvSpPr/>
          <p:nvPr/>
        </p:nvSpPr>
        <p:spPr>
          <a:xfrm>
            <a:off x="8996440" y="3470462"/>
            <a:ext cx="1258001" cy="122014"/>
          </a:xfrm>
          <a:custGeom>
            <a:avLst/>
            <a:gdLst>
              <a:gd name="connsiteX0" fmla="*/ 0 w 1677335"/>
              <a:gd name="connsiteY0" fmla="*/ 0 h 162685"/>
              <a:gd name="connsiteX1" fmla="*/ 224392 w 1677335"/>
              <a:gd name="connsiteY1" fmla="*/ 50488 h 162685"/>
              <a:gd name="connsiteX2" fmla="*/ 650738 w 1677335"/>
              <a:gd name="connsiteY2" fmla="*/ 56098 h 162685"/>
              <a:gd name="connsiteX3" fmla="*/ 1273428 w 1677335"/>
              <a:gd name="connsiteY3" fmla="*/ 61708 h 162685"/>
              <a:gd name="connsiteX4" fmla="*/ 1531479 w 1677335"/>
              <a:gd name="connsiteY4" fmla="*/ 100977 h 162685"/>
              <a:gd name="connsiteX5" fmla="*/ 1677335 w 1677335"/>
              <a:gd name="connsiteY5" fmla="*/ 162685 h 162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7335" h="162685">
                <a:moveTo>
                  <a:pt x="0" y="0"/>
                </a:moveTo>
                <a:cubicBezTo>
                  <a:pt x="57968" y="20569"/>
                  <a:pt x="115936" y="41138"/>
                  <a:pt x="224392" y="50488"/>
                </a:cubicBezTo>
                <a:cubicBezTo>
                  <a:pt x="332848" y="59838"/>
                  <a:pt x="650738" y="56098"/>
                  <a:pt x="650738" y="56098"/>
                </a:cubicBezTo>
                <a:lnTo>
                  <a:pt x="1273428" y="61708"/>
                </a:lnTo>
                <a:cubicBezTo>
                  <a:pt x="1420218" y="69188"/>
                  <a:pt x="1464161" y="84148"/>
                  <a:pt x="1531479" y="100977"/>
                </a:cubicBezTo>
                <a:cubicBezTo>
                  <a:pt x="1598797" y="117806"/>
                  <a:pt x="1638066" y="140245"/>
                  <a:pt x="1677335" y="162685"/>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D3466A3A-01BF-4DBD-BA4F-E16406251F30}"/>
              </a:ext>
            </a:extLst>
          </p:cNvPr>
          <p:cNvSpPr/>
          <p:nvPr/>
        </p:nvSpPr>
        <p:spPr>
          <a:xfrm>
            <a:off x="10262854" y="3621927"/>
            <a:ext cx="50640" cy="244028"/>
          </a:xfrm>
          <a:custGeom>
            <a:avLst/>
            <a:gdLst>
              <a:gd name="connsiteX0" fmla="*/ 16829 w 67520"/>
              <a:gd name="connsiteY0" fmla="*/ 0 h 325370"/>
              <a:gd name="connsiteX1" fmla="*/ 67317 w 67520"/>
              <a:gd name="connsiteY1" fmla="*/ 162685 h 325370"/>
              <a:gd name="connsiteX2" fmla="*/ 0 w 67520"/>
              <a:gd name="connsiteY2" fmla="*/ 325370 h 325370"/>
            </a:gdLst>
            <a:ahLst/>
            <a:cxnLst>
              <a:cxn ang="0">
                <a:pos x="connsiteX0" y="connsiteY0"/>
              </a:cxn>
              <a:cxn ang="0">
                <a:pos x="connsiteX1" y="connsiteY1"/>
              </a:cxn>
              <a:cxn ang="0">
                <a:pos x="connsiteX2" y="connsiteY2"/>
              </a:cxn>
            </a:cxnLst>
            <a:rect l="l" t="t" r="r" b="b"/>
            <a:pathLst>
              <a:path w="67520" h="325370">
                <a:moveTo>
                  <a:pt x="16829" y="0"/>
                </a:moveTo>
                <a:cubicBezTo>
                  <a:pt x="43475" y="54228"/>
                  <a:pt x="70122" y="108457"/>
                  <a:pt x="67317" y="162685"/>
                </a:cubicBezTo>
                <a:cubicBezTo>
                  <a:pt x="64512" y="216913"/>
                  <a:pt x="32256" y="271141"/>
                  <a:pt x="0" y="325370"/>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F2F6A1E9-C1CE-4474-91DE-9A3B4482C450}"/>
              </a:ext>
            </a:extLst>
          </p:cNvPr>
          <p:cNvSpPr/>
          <p:nvPr/>
        </p:nvSpPr>
        <p:spPr>
          <a:xfrm>
            <a:off x="8996439" y="3903820"/>
            <a:ext cx="1262208" cy="114138"/>
          </a:xfrm>
          <a:custGeom>
            <a:avLst/>
            <a:gdLst>
              <a:gd name="connsiteX0" fmla="*/ 1682944 w 1682944"/>
              <a:gd name="connsiteY0" fmla="*/ 0 h 152184"/>
              <a:gd name="connsiteX1" fmla="*/ 1565138 w 1682944"/>
              <a:gd name="connsiteY1" fmla="*/ 112196 h 152184"/>
              <a:gd name="connsiteX2" fmla="*/ 1335136 w 1682944"/>
              <a:gd name="connsiteY2" fmla="*/ 151465 h 152184"/>
              <a:gd name="connsiteX3" fmla="*/ 908790 w 1682944"/>
              <a:gd name="connsiteY3" fmla="*/ 84147 h 152184"/>
              <a:gd name="connsiteX4" fmla="*/ 443175 w 1682944"/>
              <a:gd name="connsiteY4" fmla="*/ 11220 h 152184"/>
              <a:gd name="connsiteX5" fmla="*/ 151465 w 1682944"/>
              <a:gd name="connsiteY5" fmla="*/ 28049 h 152184"/>
              <a:gd name="connsiteX6" fmla="*/ 0 w 1682944"/>
              <a:gd name="connsiteY6" fmla="*/ 123416 h 15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2944" h="152184">
                <a:moveTo>
                  <a:pt x="1682944" y="0"/>
                </a:moveTo>
                <a:cubicBezTo>
                  <a:pt x="1653025" y="43476"/>
                  <a:pt x="1623106" y="86952"/>
                  <a:pt x="1565138" y="112196"/>
                </a:cubicBezTo>
                <a:cubicBezTo>
                  <a:pt x="1507170" y="137440"/>
                  <a:pt x="1444527" y="156140"/>
                  <a:pt x="1335136" y="151465"/>
                </a:cubicBezTo>
                <a:cubicBezTo>
                  <a:pt x="1225745" y="146790"/>
                  <a:pt x="908790" y="84147"/>
                  <a:pt x="908790" y="84147"/>
                </a:cubicBezTo>
                <a:cubicBezTo>
                  <a:pt x="760130" y="60773"/>
                  <a:pt x="569396" y="20570"/>
                  <a:pt x="443175" y="11220"/>
                </a:cubicBezTo>
                <a:cubicBezTo>
                  <a:pt x="316954" y="1870"/>
                  <a:pt x="225327" y="9350"/>
                  <a:pt x="151465" y="28049"/>
                </a:cubicBezTo>
                <a:cubicBezTo>
                  <a:pt x="77603" y="46748"/>
                  <a:pt x="38801" y="85082"/>
                  <a:pt x="0" y="123416"/>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9A033749-54B4-45E2-994E-D50E55F4AD28}"/>
              </a:ext>
            </a:extLst>
          </p:cNvPr>
          <p:cNvSpPr/>
          <p:nvPr/>
        </p:nvSpPr>
        <p:spPr>
          <a:xfrm>
            <a:off x="8979609" y="3596843"/>
            <a:ext cx="1270624" cy="485953"/>
          </a:xfrm>
          <a:custGeom>
            <a:avLst/>
            <a:gdLst>
              <a:gd name="connsiteX0" fmla="*/ 0 w 1694165"/>
              <a:gd name="connsiteY0" fmla="*/ 594429 h 647937"/>
              <a:gd name="connsiteX1" fmla="*/ 218783 w 1694165"/>
              <a:gd name="connsiteY1" fmla="*/ 644917 h 647937"/>
              <a:gd name="connsiteX2" fmla="*/ 549762 w 1694165"/>
              <a:gd name="connsiteY2" fmla="*/ 515892 h 647937"/>
              <a:gd name="connsiteX3" fmla="*/ 774155 w 1694165"/>
              <a:gd name="connsiteY3" fmla="*/ 263450 h 647937"/>
              <a:gd name="connsiteX4" fmla="*/ 1194891 w 1694165"/>
              <a:gd name="connsiteY4" fmla="*/ 61496 h 647937"/>
              <a:gd name="connsiteX5" fmla="*/ 1525870 w 1694165"/>
              <a:gd name="connsiteY5" fmla="*/ 5398 h 647937"/>
              <a:gd name="connsiteX6" fmla="*/ 1694165 w 1694165"/>
              <a:gd name="connsiteY6" fmla="*/ 5398 h 64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4165" h="647937">
                <a:moveTo>
                  <a:pt x="0" y="594429"/>
                </a:moveTo>
                <a:cubicBezTo>
                  <a:pt x="63578" y="626218"/>
                  <a:pt x="127156" y="658007"/>
                  <a:pt x="218783" y="644917"/>
                </a:cubicBezTo>
                <a:cubicBezTo>
                  <a:pt x="310410" y="631828"/>
                  <a:pt x="457200" y="579470"/>
                  <a:pt x="549762" y="515892"/>
                </a:cubicBezTo>
                <a:cubicBezTo>
                  <a:pt x="642324" y="452314"/>
                  <a:pt x="666634" y="339183"/>
                  <a:pt x="774155" y="263450"/>
                </a:cubicBezTo>
                <a:cubicBezTo>
                  <a:pt x="881676" y="187717"/>
                  <a:pt x="1069605" y="104505"/>
                  <a:pt x="1194891" y="61496"/>
                </a:cubicBezTo>
                <a:cubicBezTo>
                  <a:pt x="1320177" y="18487"/>
                  <a:pt x="1442658" y="14748"/>
                  <a:pt x="1525870" y="5398"/>
                </a:cubicBezTo>
                <a:cubicBezTo>
                  <a:pt x="1609082" y="-3952"/>
                  <a:pt x="1651623" y="723"/>
                  <a:pt x="1694165" y="5398"/>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0C8196A8-718D-4B96-8F18-B48234345D20}"/>
              </a:ext>
            </a:extLst>
          </p:cNvPr>
          <p:cNvSpPr/>
          <p:nvPr/>
        </p:nvSpPr>
        <p:spPr>
          <a:xfrm>
            <a:off x="10300796" y="3621927"/>
            <a:ext cx="50640" cy="244028"/>
          </a:xfrm>
          <a:custGeom>
            <a:avLst/>
            <a:gdLst>
              <a:gd name="connsiteX0" fmla="*/ 16829 w 67520"/>
              <a:gd name="connsiteY0" fmla="*/ 0 h 325370"/>
              <a:gd name="connsiteX1" fmla="*/ 67317 w 67520"/>
              <a:gd name="connsiteY1" fmla="*/ 162685 h 325370"/>
              <a:gd name="connsiteX2" fmla="*/ 0 w 67520"/>
              <a:gd name="connsiteY2" fmla="*/ 325370 h 325370"/>
            </a:gdLst>
            <a:ahLst/>
            <a:cxnLst>
              <a:cxn ang="0">
                <a:pos x="connsiteX0" y="connsiteY0"/>
              </a:cxn>
              <a:cxn ang="0">
                <a:pos x="connsiteX1" y="connsiteY1"/>
              </a:cxn>
              <a:cxn ang="0">
                <a:pos x="connsiteX2" y="connsiteY2"/>
              </a:cxn>
            </a:cxnLst>
            <a:rect l="l" t="t" r="r" b="b"/>
            <a:pathLst>
              <a:path w="67520" h="325370">
                <a:moveTo>
                  <a:pt x="16829" y="0"/>
                </a:moveTo>
                <a:cubicBezTo>
                  <a:pt x="43475" y="54228"/>
                  <a:pt x="70122" y="108457"/>
                  <a:pt x="67317" y="162685"/>
                </a:cubicBezTo>
                <a:cubicBezTo>
                  <a:pt x="64512" y="216913"/>
                  <a:pt x="32256" y="271141"/>
                  <a:pt x="0" y="325370"/>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52FD7C2E-3F61-4BED-BAEB-BE8A32E7171C}"/>
              </a:ext>
            </a:extLst>
          </p:cNvPr>
          <p:cNvSpPr/>
          <p:nvPr/>
        </p:nvSpPr>
        <p:spPr>
          <a:xfrm>
            <a:off x="8979609" y="3884255"/>
            <a:ext cx="1304282" cy="708100"/>
          </a:xfrm>
          <a:custGeom>
            <a:avLst/>
            <a:gdLst>
              <a:gd name="connsiteX0" fmla="*/ 1739043 w 1739043"/>
              <a:gd name="connsiteY0" fmla="*/ 0 h 858302"/>
              <a:gd name="connsiteX1" fmla="*/ 1621237 w 1739043"/>
              <a:gd name="connsiteY1" fmla="*/ 185124 h 858302"/>
              <a:gd name="connsiteX2" fmla="*/ 1273429 w 1739043"/>
              <a:gd name="connsiteY2" fmla="*/ 302931 h 858302"/>
              <a:gd name="connsiteX3" fmla="*/ 605861 w 1739043"/>
              <a:gd name="connsiteY3" fmla="*/ 387078 h 858302"/>
              <a:gd name="connsiteX4" fmla="*/ 224393 w 1739043"/>
              <a:gd name="connsiteY4" fmla="*/ 538543 h 858302"/>
              <a:gd name="connsiteX5" fmla="*/ 72928 w 1739043"/>
              <a:gd name="connsiteY5" fmla="*/ 706837 h 858302"/>
              <a:gd name="connsiteX6" fmla="*/ 0 w 1739043"/>
              <a:gd name="connsiteY6" fmla="*/ 858302 h 85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043" h="858302">
                <a:moveTo>
                  <a:pt x="1739043" y="0"/>
                </a:moveTo>
                <a:cubicBezTo>
                  <a:pt x="1718941" y="67318"/>
                  <a:pt x="1698839" y="134636"/>
                  <a:pt x="1621237" y="185124"/>
                </a:cubicBezTo>
                <a:cubicBezTo>
                  <a:pt x="1543635" y="235612"/>
                  <a:pt x="1442658" y="269272"/>
                  <a:pt x="1273429" y="302931"/>
                </a:cubicBezTo>
                <a:cubicBezTo>
                  <a:pt x="1104200" y="336590"/>
                  <a:pt x="780700" y="347809"/>
                  <a:pt x="605861" y="387078"/>
                </a:cubicBezTo>
                <a:cubicBezTo>
                  <a:pt x="431022" y="426347"/>
                  <a:pt x="313215" y="485250"/>
                  <a:pt x="224393" y="538543"/>
                </a:cubicBezTo>
                <a:cubicBezTo>
                  <a:pt x="135571" y="591836"/>
                  <a:pt x="110327" y="653544"/>
                  <a:pt x="72928" y="706837"/>
                </a:cubicBezTo>
                <a:cubicBezTo>
                  <a:pt x="35529" y="760130"/>
                  <a:pt x="17764" y="809216"/>
                  <a:pt x="0" y="858302"/>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F7C1F7C2-F203-459B-8F7F-D95145BC8D2E}"/>
              </a:ext>
            </a:extLst>
          </p:cNvPr>
          <p:cNvSpPr/>
          <p:nvPr/>
        </p:nvSpPr>
        <p:spPr>
          <a:xfrm>
            <a:off x="7910939" y="4568413"/>
            <a:ext cx="1056048" cy="206333"/>
          </a:xfrm>
          <a:custGeom>
            <a:avLst/>
            <a:gdLst>
              <a:gd name="connsiteX0" fmla="*/ 1408064 w 1408064"/>
              <a:gd name="connsiteY0" fmla="*/ 28278 h 275110"/>
              <a:gd name="connsiteX1" fmla="*/ 1307087 w 1408064"/>
              <a:gd name="connsiteY1" fmla="*/ 101206 h 275110"/>
              <a:gd name="connsiteX2" fmla="*/ 903180 w 1408064"/>
              <a:gd name="connsiteY2" fmla="*/ 56327 h 275110"/>
              <a:gd name="connsiteX3" fmla="*/ 443176 w 1408064"/>
              <a:gd name="connsiteY3" fmla="*/ 229 h 275110"/>
              <a:gd name="connsiteX4" fmla="*/ 168295 w 1408064"/>
              <a:gd name="connsiteY4" fmla="*/ 78766 h 275110"/>
              <a:gd name="connsiteX5" fmla="*/ 0 w 1408064"/>
              <a:gd name="connsiteY5" fmla="*/ 275110 h 27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8064" h="275110">
                <a:moveTo>
                  <a:pt x="1408064" y="28278"/>
                </a:moveTo>
                <a:cubicBezTo>
                  <a:pt x="1399649" y="62404"/>
                  <a:pt x="1391234" y="96531"/>
                  <a:pt x="1307087" y="101206"/>
                </a:cubicBezTo>
                <a:cubicBezTo>
                  <a:pt x="1222940" y="105881"/>
                  <a:pt x="903180" y="56327"/>
                  <a:pt x="903180" y="56327"/>
                </a:cubicBezTo>
                <a:cubicBezTo>
                  <a:pt x="759195" y="39498"/>
                  <a:pt x="565657" y="-3511"/>
                  <a:pt x="443176" y="229"/>
                </a:cubicBezTo>
                <a:cubicBezTo>
                  <a:pt x="320695" y="3969"/>
                  <a:pt x="242158" y="32953"/>
                  <a:pt x="168295" y="78766"/>
                </a:cubicBezTo>
                <a:cubicBezTo>
                  <a:pt x="94432" y="124580"/>
                  <a:pt x="47216" y="199845"/>
                  <a:pt x="0" y="275110"/>
                </a:cubicBez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p:sp>
        <p:nvSpPr>
          <p:cNvPr id="31" name="Freeform: Shape 30">
            <a:extLst>
              <a:ext uri="{FF2B5EF4-FFF2-40B4-BE49-F238E27FC236}">
                <a16:creationId xmlns:a16="http://schemas.microsoft.com/office/drawing/2014/main" id="{B8929A0F-AAA3-487E-8AB4-398FBC51A269}"/>
              </a:ext>
            </a:extLst>
          </p:cNvPr>
          <p:cNvSpPr/>
          <p:nvPr/>
        </p:nvSpPr>
        <p:spPr>
          <a:xfrm>
            <a:off x="7889903" y="4821025"/>
            <a:ext cx="8415" cy="412322"/>
          </a:xfrm>
          <a:custGeom>
            <a:avLst/>
            <a:gdLst>
              <a:gd name="connsiteX0" fmla="*/ 0 w 11220"/>
              <a:gd name="connsiteY0" fmla="*/ 0 h 549762"/>
              <a:gd name="connsiteX1" fmla="*/ 11220 w 11220"/>
              <a:gd name="connsiteY1" fmla="*/ 549762 h 549762"/>
            </a:gdLst>
            <a:ahLst/>
            <a:cxnLst>
              <a:cxn ang="0">
                <a:pos x="connsiteX0" y="connsiteY0"/>
              </a:cxn>
              <a:cxn ang="0">
                <a:pos x="connsiteX1" y="connsiteY1"/>
              </a:cxn>
            </a:cxnLst>
            <a:rect l="l" t="t" r="r" b="b"/>
            <a:pathLst>
              <a:path w="11220" h="549762">
                <a:moveTo>
                  <a:pt x="0" y="0"/>
                </a:moveTo>
                <a:lnTo>
                  <a:pt x="11220" y="549762"/>
                </a:lnTo>
              </a:path>
            </a:pathLst>
          </a:custGeom>
          <a:noFill/>
          <a:ln w="25400">
            <a:solidFill>
              <a:srgbClr val="FF0000"/>
            </a:solidFill>
            <a:tailEnd type="stealth" w="lg"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endParaRPr lang="en-US" sz="1350">
              <a:solidFill>
                <a:prstClr val="white"/>
              </a:solidFill>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32" name="TextBox 31">
                <a:extLst>
                  <a:ext uri="{FF2B5EF4-FFF2-40B4-BE49-F238E27FC236}">
                    <a16:creationId xmlns:a16="http://schemas.microsoft.com/office/drawing/2014/main" id="{01697D02-7082-4AC2-8034-FDF264FE4043}"/>
                  </a:ext>
                </a:extLst>
              </p:cNvPr>
              <p:cNvSpPr txBox="1"/>
              <p:nvPr/>
            </p:nvSpPr>
            <p:spPr>
              <a:xfrm>
                <a:off x="8117181" y="5385053"/>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32" name="TextBox 31">
                <a:extLst>
                  <a:ext uri="{FF2B5EF4-FFF2-40B4-BE49-F238E27FC236}">
                    <a16:creationId xmlns:a16="http://schemas.microsoft.com/office/drawing/2014/main" id="{01697D02-7082-4AC2-8034-FDF264FE4043}"/>
                  </a:ext>
                </a:extLst>
              </p:cNvPr>
              <p:cNvSpPr txBox="1">
                <a:spLocks noRot="1" noChangeAspect="1" noMove="1" noResize="1" noEditPoints="1" noAdjustHandles="1" noChangeArrowheads="1" noChangeShapeType="1" noTextEdit="1"/>
              </p:cNvSpPr>
              <p:nvPr/>
            </p:nvSpPr>
            <p:spPr>
              <a:xfrm>
                <a:off x="8117181" y="5385053"/>
                <a:ext cx="459100" cy="461665"/>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E72944C3-1CCD-4900-B9A4-9E6D101D0C03}"/>
                  </a:ext>
                </a:extLst>
              </p:cNvPr>
              <p:cNvSpPr txBox="1"/>
              <p:nvPr/>
            </p:nvSpPr>
            <p:spPr>
              <a:xfrm>
                <a:off x="9124849" y="5385391"/>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33" name="TextBox 32">
                <a:extLst>
                  <a:ext uri="{FF2B5EF4-FFF2-40B4-BE49-F238E27FC236}">
                    <a16:creationId xmlns:a16="http://schemas.microsoft.com/office/drawing/2014/main" id="{E72944C3-1CCD-4900-B9A4-9E6D101D0C03}"/>
                  </a:ext>
                </a:extLst>
              </p:cNvPr>
              <p:cNvSpPr txBox="1">
                <a:spLocks noRot="1" noChangeAspect="1" noMove="1" noResize="1" noEditPoints="1" noAdjustHandles="1" noChangeArrowheads="1" noChangeShapeType="1" noTextEdit="1"/>
              </p:cNvSpPr>
              <p:nvPr/>
            </p:nvSpPr>
            <p:spPr>
              <a:xfrm>
                <a:off x="9124849" y="5385391"/>
                <a:ext cx="459100" cy="461665"/>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4" name="TextBox 33">
                <a:extLst>
                  <a:ext uri="{FF2B5EF4-FFF2-40B4-BE49-F238E27FC236}">
                    <a16:creationId xmlns:a16="http://schemas.microsoft.com/office/drawing/2014/main" id="{661DD226-4193-45C0-83BF-3A3B00963F93}"/>
                  </a:ext>
                </a:extLst>
              </p:cNvPr>
              <p:cNvSpPr txBox="1"/>
              <p:nvPr/>
            </p:nvSpPr>
            <p:spPr>
              <a:xfrm>
                <a:off x="10161459" y="5385053"/>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34" name="TextBox 33">
                <a:extLst>
                  <a:ext uri="{FF2B5EF4-FFF2-40B4-BE49-F238E27FC236}">
                    <a16:creationId xmlns:a16="http://schemas.microsoft.com/office/drawing/2014/main" id="{661DD226-4193-45C0-83BF-3A3B00963F93}"/>
                  </a:ext>
                </a:extLst>
              </p:cNvPr>
              <p:cNvSpPr txBox="1">
                <a:spLocks noRot="1" noChangeAspect="1" noMove="1" noResize="1" noEditPoints="1" noAdjustHandles="1" noChangeArrowheads="1" noChangeShapeType="1" noTextEdit="1"/>
              </p:cNvSpPr>
              <p:nvPr/>
            </p:nvSpPr>
            <p:spPr>
              <a:xfrm>
                <a:off x="10161459" y="5385053"/>
                <a:ext cx="459100" cy="461665"/>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Box 34">
                <a:extLst>
                  <a:ext uri="{FF2B5EF4-FFF2-40B4-BE49-F238E27FC236}">
                    <a16:creationId xmlns:a16="http://schemas.microsoft.com/office/drawing/2014/main" id="{344E9481-A6F5-4F36-8A9A-40F84FEC32DF}"/>
                  </a:ext>
                </a:extLst>
              </p:cNvPr>
              <p:cNvSpPr txBox="1"/>
              <p:nvPr/>
            </p:nvSpPr>
            <p:spPr>
              <a:xfrm>
                <a:off x="11193175" y="5385053"/>
                <a:ext cx="459100" cy="461665"/>
              </a:xfrm>
              <a:prstGeom prst="rect">
                <a:avLst/>
              </a:prstGeom>
              <a:noFill/>
            </p:spPr>
            <p:txBody>
              <a:bodyPr wrap="none" rtlCol="0">
                <a:spAutoFit/>
              </a:bodyPr>
              <a:lstStyle/>
              <a:p>
                <a:pPr defTabSz="685800"/>
                <a14:m>
                  <m:oMathPara xmlns:m="http://schemas.openxmlformats.org/officeDocument/2006/math">
                    <m:oMathParaPr>
                      <m:jc m:val="centerGroup"/>
                    </m:oMathParaPr>
                    <m:oMath xmlns:m="http://schemas.openxmlformats.org/officeDocument/2006/math">
                      <m:r>
                        <a:rPr lang="en-US" sz="2400" i="1">
                          <a:solidFill>
                            <a:srgbClr val="FF0000"/>
                          </a:solidFill>
                          <a:latin typeface="Cambria Math" panose="02040503050406030204" pitchFamily="18" charset="0"/>
                        </a:rPr>
                        <m:t>𝑇</m:t>
                      </m:r>
                    </m:oMath>
                  </m:oMathPara>
                </a14:m>
                <a:endParaRPr lang="en-US" sz="2400" dirty="0">
                  <a:solidFill>
                    <a:srgbClr val="FF0000"/>
                  </a:solidFill>
                  <a:latin typeface="Arial" panose="020B0604020202020204" pitchFamily="34" charset="0"/>
                  <a:cs typeface="Arial" panose="020B0604020202020204" pitchFamily="34" charset="0"/>
                </a:endParaRPr>
              </a:p>
            </p:txBody>
          </p:sp>
        </mc:Choice>
        <mc:Fallback xmlns="">
          <p:sp>
            <p:nvSpPr>
              <p:cNvPr id="35" name="TextBox 34">
                <a:extLst>
                  <a:ext uri="{FF2B5EF4-FFF2-40B4-BE49-F238E27FC236}">
                    <a16:creationId xmlns:a16="http://schemas.microsoft.com/office/drawing/2014/main" id="{344E9481-A6F5-4F36-8A9A-40F84FEC32DF}"/>
                  </a:ext>
                </a:extLst>
              </p:cNvPr>
              <p:cNvSpPr txBox="1">
                <a:spLocks noRot="1" noChangeAspect="1" noMove="1" noResize="1" noEditPoints="1" noAdjustHandles="1" noChangeArrowheads="1" noChangeShapeType="1" noTextEdit="1"/>
              </p:cNvSpPr>
              <p:nvPr/>
            </p:nvSpPr>
            <p:spPr>
              <a:xfrm>
                <a:off x="11193175" y="5385053"/>
                <a:ext cx="459100" cy="461665"/>
              </a:xfrm>
              <a:prstGeom prst="rect">
                <a:avLst/>
              </a:prstGeom>
              <a:blipFill>
                <a:blip r:embed="rId6"/>
                <a:stretch>
                  <a:fillRect/>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52A72FF0-BF25-303A-E364-CE10D1872FF9}"/>
              </a:ext>
            </a:extLst>
          </p:cNvPr>
          <p:cNvSpPr>
            <a:spLocks noGrp="1"/>
          </p:cNvSpPr>
          <p:nvPr>
            <p:ph type="sldNum" sz="quarter" idx="12"/>
          </p:nvPr>
        </p:nvSpPr>
        <p:spPr/>
        <p:txBody>
          <a:bodyPr/>
          <a:lstStyle/>
          <a:p>
            <a:fld id="{F554FE33-57BC-AC46-850E-1C1298FC3260}" type="slidenum">
              <a:rPr lang="en-US" smtClean="0"/>
              <a:t>54</a:t>
            </a:fld>
            <a:endParaRPr lang="en-US"/>
          </a:p>
        </p:txBody>
      </p:sp>
      <p:sp>
        <p:nvSpPr>
          <p:cNvPr id="10" name="Title 9">
            <a:extLst>
              <a:ext uri="{FF2B5EF4-FFF2-40B4-BE49-F238E27FC236}">
                <a16:creationId xmlns:a16="http://schemas.microsoft.com/office/drawing/2014/main" id="{A14F13AF-A081-3FC9-0C2C-D3AF12B8E4A8}"/>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CFLOBDDs</a:t>
            </a:r>
          </a:p>
        </p:txBody>
      </p:sp>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3075F879-59DA-56D9-7AF3-DCA315E38C68}"/>
                  </a:ext>
                </a:extLst>
              </p:cNvPr>
              <p:cNvSpPr txBox="1"/>
              <p:nvPr/>
            </p:nvSpPr>
            <p:spPr>
              <a:xfrm>
                <a:off x="1133301" y="4564826"/>
                <a:ext cx="4471860" cy="646331"/>
              </a:xfrm>
              <a:prstGeom prst="rect">
                <a:avLst/>
              </a:prstGeom>
              <a:noFill/>
            </p:spPr>
            <p:txBody>
              <a:bodyPr wrap="square">
                <a:spAutoFit/>
              </a:bodyPr>
              <a:lstStyle/>
              <a:p>
                <a:pPr algn="ctr" defTabSz="685800"/>
                <a:r>
                  <a:rPr lang="en-US" sz="1800" i="1" dirty="0">
                    <a:solidFill>
                      <a:prstClr val="black"/>
                    </a:solidFill>
                    <a:latin typeface="Arial" panose="020B0604020202020204" pitchFamily="34" charset="0"/>
                    <a:cs typeface="Arial" panose="020B0604020202020204" pitchFamily="34" charset="0"/>
                  </a:rPr>
                  <a:t>Technically: our paths are all bounded </a:t>
                </a:r>
              </a:p>
              <a:p>
                <a:pPr algn="ctr" defTabSz="685800"/>
                <a14:m>
                  <m:oMath xmlns:m="http://schemas.openxmlformats.org/officeDocument/2006/math">
                    <m:r>
                      <a:rPr lang="en-US" sz="1800" i="1">
                        <a:solidFill>
                          <a:prstClr val="black"/>
                        </a:solidFill>
                        <a:latin typeface="Cambria Math" panose="02040503050406030204" pitchFamily="18" charset="0"/>
                      </a:rPr>
                      <m:t>⇒</m:t>
                    </m:r>
                  </m:oMath>
                </a14:m>
                <a:r>
                  <a:rPr lang="en-US" sz="1800" i="1" dirty="0">
                    <a:solidFill>
                      <a:prstClr val="black"/>
                    </a:solidFill>
                    <a:latin typeface="Arial" panose="020B0604020202020204" pitchFamily="34" charset="0"/>
                    <a:cs typeface="Arial" panose="020B0604020202020204" pitchFamily="34" charset="0"/>
                  </a:rPr>
                  <a:t> a regular language</a:t>
                </a:r>
              </a:p>
            </p:txBody>
          </p:sp>
        </mc:Choice>
        <mc:Fallback xmlns="">
          <p:sp>
            <p:nvSpPr>
              <p:cNvPr id="11" name="TextBox 10">
                <a:extLst>
                  <a:ext uri="{FF2B5EF4-FFF2-40B4-BE49-F238E27FC236}">
                    <a16:creationId xmlns:a16="http://schemas.microsoft.com/office/drawing/2014/main" id="{3075F879-59DA-56D9-7AF3-DCA315E38C68}"/>
                  </a:ext>
                </a:extLst>
              </p:cNvPr>
              <p:cNvSpPr txBox="1">
                <a:spLocks noRot="1" noChangeAspect="1" noMove="1" noResize="1" noEditPoints="1" noAdjustHandles="1" noChangeArrowheads="1" noChangeShapeType="1" noTextEdit="1"/>
              </p:cNvSpPr>
              <p:nvPr/>
            </p:nvSpPr>
            <p:spPr>
              <a:xfrm>
                <a:off x="1133301" y="4564826"/>
                <a:ext cx="4471860" cy="646331"/>
              </a:xfrm>
              <a:prstGeom prst="rect">
                <a:avLst/>
              </a:prstGeom>
              <a:blipFill>
                <a:blip r:embed="rId8"/>
                <a:stretch>
                  <a:fillRect t="-3846" b="-13462"/>
                </a:stretch>
              </a:blipFill>
            </p:spPr>
            <p:txBody>
              <a:bodyPr/>
              <a:lstStyle/>
              <a:p>
                <a:r>
                  <a:rPr lang="en-US">
                    <a:noFill/>
                  </a:rPr>
                  <a:t> </a:t>
                </a:r>
              </a:p>
            </p:txBody>
          </p:sp>
        </mc:Fallback>
      </mc:AlternateContent>
    </p:spTree>
    <p:extLst>
      <p:ext uri="{BB962C8B-B14F-4D97-AF65-F5344CB8AC3E}">
        <p14:creationId xmlns:p14="http://schemas.microsoft.com/office/powerpoint/2010/main" val="3241093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mph" presetSubtype="1" nodeType="clickEffect">
                                  <p:stCondLst>
                                    <p:cond delay="0"/>
                                  </p:stCondLst>
                                  <p:childTnLst>
                                    <p:set>
                                      <p:cBhvr>
                                        <p:cTn id="6" dur="indefinite"/>
                                        <p:tgtEl>
                                          <p:spTgt spid="3"/>
                                        </p:tgtEl>
                                        <p:attrNameLst>
                                          <p:attrName>stroke.color</p:attrName>
                                        </p:attrNameLst>
                                      </p:cBhvr>
                                      <p:to>
                                        <p:clrVal>
                                          <a:srgbClr val="00CC66"/>
                                        </p:clrVal>
                                      </p:to>
                                    </p:set>
                                    <p:set>
                                      <p:cBhvr>
                                        <p:cTn id="7" dur="indefinite"/>
                                        <p:tgtEl>
                                          <p:spTgt spid="3"/>
                                        </p:tgtEl>
                                        <p:attrNameLst>
                                          <p:attrName>stroke.on</p:attrName>
                                        </p:attrNameLst>
                                      </p:cBhvr>
                                      <p:to>
                                        <p:strVal val="true"/>
                                      </p:to>
                                    </p:set>
                                  </p:childTnLst>
                                </p:cTn>
                              </p:par>
                              <p:par>
                                <p:cTn id="8" presetID="7" presetClass="emph" presetSubtype="1" nodeType="withEffect">
                                  <p:stCondLst>
                                    <p:cond delay="0"/>
                                  </p:stCondLst>
                                  <p:childTnLst>
                                    <p:set>
                                      <p:cBhvr>
                                        <p:cTn id="9" dur="indefinite"/>
                                        <p:tgtEl>
                                          <p:spTgt spid="21"/>
                                        </p:tgtEl>
                                        <p:attrNameLst>
                                          <p:attrName>stroke.color</p:attrName>
                                        </p:attrNameLst>
                                      </p:cBhvr>
                                      <p:to>
                                        <p:clrVal>
                                          <a:srgbClr val="00CC66"/>
                                        </p:clrVal>
                                      </p:to>
                                    </p:set>
                                    <p:set>
                                      <p:cBhvr>
                                        <p:cTn id="10" dur="indefinite"/>
                                        <p:tgtEl>
                                          <p:spTgt spid="21"/>
                                        </p:tgtEl>
                                        <p:attrNameLst>
                                          <p:attrName>stroke.on</p:attrName>
                                        </p:attrNameLst>
                                      </p:cBhvr>
                                      <p:to>
                                        <p:strVal val="true"/>
                                      </p:to>
                                    </p:set>
                                  </p:childTnLst>
                                </p:cTn>
                              </p:par>
                              <p:par>
                                <p:cTn id="11" presetID="7" presetClass="emph" presetSubtype="1" nodeType="withEffect">
                                  <p:stCondLst>
                                    <p:cond delay="0"/>
                                  </p:stCondLst>
                                  <p:childTnLst>
                                    <p:set>
                                      <p:cBhvr>
                                        <p:cTn id="12" dur="indefinite"/>
                                        <p:tgtEl>
                                          <p:spTgt spid="16"/>
                                        </p:tgtEl>
                                        <p:attrNameLst>
                                          <p:attrName>stroke.color</p:attrName>
                                        </p:attrNameLst>
                                      </p:cBhvr>
                                      <p:to>
                                        <p:clrVal>
                                          <a:srgbClr val="00FFFF"/>
                                        </p:clrVal>
                                      </p:to>
                                    </p:set>
                                    <p:set>
                                      <p:cBhvr>
                                        <p:cTn id="13" dur="indefinite"/>
                                        <p:tgtEl>
                                          <p:spTgt spid="16"/>
                                        </p:tgtEl>
                                        <p:attrNameLst>
                                          <p:attrName>stroke.on</p:attrName>
                                        </p:attrNameLst>
                                      </p:cBhvr>
                                      <p:to>
                                        <p:strVal val="true"/>
                                      </p:to>
                                    </p:set>
                                  </p:childTnLst>
                                </p:cTn>
                              </p:par>
                              <p:par>
                                <p:cTn id="14" presetID="7" presetClass="emph" presetSubtype="1" nodeType="withEffect">
                                  <p:stCondLst>
                                    <p:cond delay="0"/>
                                  </p:stCondLst>
                                  <p:childTnLst>
                                    <p:set>
                                      <p:cBhvr>
                                        <p:cTn id="15" dur="indefinite"/>
                                        <p:tgtEl>
                                          <p:spTgt spid="8"/>
                                        </p:tgtEl>
                                        <p:attrNameLst>
                                          <p:attrName>stroke.color</p:attrName>
                                        </p:attrNameLst>
                                      </p:cBhvr>
                                      <p:to>
                                        <p:clrVal>
                                          <a:srgbClr val="00FFFF"/>
                                        </p:clrVal>
                                      </p:to>
                                    </p:set>
                                    <p:set>
                                      <p:cBhvr>
                                        <p:cTn id="16" dur="indefinite"/>
                                        <p:tgtEl>
                                          <p:spTgt spid="8"/>
                                        </p:tgtEl>
                                        <p:attrNameLst>
                                          <p:attrName>stroke.on</p:attrName>
                                        </p:attrNameLst>
                                      </p:cBhvr>
                                      <p:to>
                                        <p:strVal val="true"/>
                                      </p:to>
                                    </p:set>
                                  </p:childTnLst>
                                </p:cTn>
                              </p:par>
                              <p:par>
                                <p:cTn id="17" presetID="7" presetClass="emph" presetSubtype="1" nodeType="withEffect">
                                  <p:stCondLst>
                                    <p:cond delay="0"/>
                                  </p:stCondLst>
                                  <p:childTnLst>
                                    <p:set>
                                      <p:cBhvr>
                                        <p:cTn id="18" dur="indefinite"/>
                                        <p:tgtEl>
                                          <p:spTgt spid="9"/>
                                        </p:tgtEl>
                                        <p:attrNameLst>
                                          <p:attrName>stroke.color</p:attrName>
                                        </p:attrNameLst>
                                      </p:cBhvr>
                                      <p:to>
                                        <p:clrVal>
                                          <a:srgbClr val="FF00FF"/>
                                        </p:clrVal>
                                      </p:to>
                                    </p:set>
                                    <p:set>
                                      <p:cBhvr>
                                        <p:cTn id="19" dur="indefinite"/>
                                        <p:tgtEl>
                                          <p:spTgt spid="9"/>
                                        </p:tgtEl>
                                        <p:attrNameLst>
                                          <p:attrName>stroke.on</p:attrName>
                                        </p:attrNameLst>
                                      </p:cBhvr>
                                      <p:to>
                                        <p:strVal val="true"/>
                                      </p:to>
                                    </p:set>
                                  </p:childTnLst>
                                </p:cTn>
                              </p:par>
                              <p:par>
                                <p:cTn id="20" presetID="7" presetClass="emph" presetSubtype="1" nodeType="withEffect">
                                  <p:stCondLst>
                                    <p:cond delay="0"/>
                                  </p:stCondLst>
                                  <p:childTnLst>
                                    <p:set>
                                      <p:cBhvr>
                                        <p:cTn id="21" dur="indefinite"/>
                                        <p:tgtEl>
                                          <p:spTgt spid="20"/>
                                        </p:tgtEl>
                                        <p:attrNameLst>
                                          <p:attrName>stroke.color</p:attrName>
                                        </p:attrNameLst>
                                      </p:cBhvr>
                                      <p:to>
                                        <p:clrVal>
                                          <a:srgbClr val="FF00FF"/>
                                        </p:clrVal>
                                      </p:to>
                                    </p:set>
                                    <p:set>
                                      <p:cBhvr>
                                        <p:cTn id="22" dur="indefinite"/>
                                        <p:tgtEl>
                                          <p:spTgt spid="20"/>
                                        </p:tgtEl>
                                        <p:attrNameLst>
                                          <p:attrName>stroke.on</p:attrName>
                                        </p:attrNameLst>
                                      </p:cBhvr>
                                      <p:to>
                                        <p:strVal val="true"/>
                                      </p:to>
                                    </p:set>
                                  </p:childTnLst>
                                </p:cTn>
                              </p:par>
                              <p:par>
                                <p:cTn id="23" presetID="7" presetClass="emph" presetSubtype="1" nodeType="withEffect">
                                  <p:stCondLst>
                                    <p:cond delay="0"/>
                                  </p:stCondLst>
                                  <p:childTnLst>
                                    <p:set>
                                      <p:cBhvr>
                                        <p:cTn id="24" dur="indefinite"/>
                                        <p:tgtEl>
                                          <p:spTgt spid="22"/>
                                        </p:tgtEl>
                                        <p:attrNameLst>
                                          <p:attrName>stroke.color</p:attrName>
                                        </p:attrNameLst>
                                      </p:cBhvr>
                                      <p:to>
                                        <p:clrVal>
                                          <a:srgbClr val="D60093"/>
                                        </p:clrVal>
                                      </p:to>
                                    </p:set>
                                    <p:set>
                                      <p:cBhvr>
                                        <p:cTn id="25" dur="indefinite"/>
                                        <p:tgtEl>
                                          <p:spTgt spid="22"/>
                                        </p:tgtEl>
                                        <p:attrNameLst>
                                          <p:attrName>stroke.on</p:attrName>
                                        </p:attrNameLst>
                                      </p:cBhvr>
                                      <p:to>
                                        <p:strVal val="true"/>
                                      </p:to>
                                    </p:set>
                                  </p:childTnLst>
                                </p:cTn>
                              </p:par>
                              <p:par>
                                <p:cTn id="26" presetID="7" presetClass="emph" presetSubtype="1" nodeType="withEffect">
                                  <p:stCondLst>
                                    <p:cond delay="0"/>
                                  </p:stCondLst>
                                  <p:childTnLst>
                                    <p:set>
                                      <p:cBhvr>
                                        <p:cTn id="27" dur="indefinite"/>
                                        <p:tgtEl>
                                          <p:spTgt spid="29"/>
                                        </p:tgtEl>
                                        <p:attrNameLst>
                                          <p:attrName>stroke.color</p:attrName>
                                        </p:attrNameLst>
                                      </p:cBhvr>
                                      <p:to>
                                        <p:clrVal>
                                          <a:srgbClr val="D60093"/>
                                        </p:clrVal>
                                      </p:to>
                                    </p:set>
                                    <p:set>
                                      <p:cBhvr>
                                        <p:cTn id="28" dur="indefinite"/>
                                        <p:tgtEl>
                                          <p:spTgt spid="29"/>
                                        </p:tgtEl>
                                        <p:attrNameLst>
                                          <p:attrName>stroke.on</p:attrName>
                                        </p:attrNameLst>
                                      </p:cBhvr>
                                      <p:to>
                                        <p:strVal val="true"/>
                                      </p:to>
                                    </p:set>
                                  </p:childTnLst>
                                </p:cTn>
                              </p:par>
                              <p:par>
                                <p:cTn id="29" presetID="7" presetClass="emph" presetSubtype="1" nodeType="withEffect">
                                  <p:stCondLst>
                                    <p:cond delay="0"/>
                                  </p:stCondLst>
                                  <p:childTnLst>
                                    <p:set>
                                      <p:cBhvr>
                                        <p:cTn id="30" dur="indefinite"/>
                                        <p:tgtEl>
                                          <p:spTgt spid="23"/>
                                        </p:tgtEl>
                                        <p:attrNameLst>
                                          <p:attrName>stroke.color</p:attrName>
                                        </p:attrNameLst>
                                      </p:cBhvr>
                                      <p:to>
                                        <p:clrVal>
                                          <a:srgbClr val="3F87DF"/>
                                        </p:clrVal>
                                      </p:to>
                                    </p:set>
                                    <p:set>
                                      <p:cBhvr>
                                        <p:cTn id="31" dur="indefinite"/>
                                        <p:tgtEl>
                                          <p:spTgt spid="23"/>
                                        </p:tgtEl>
                                        <p:attrNameLst>
                                          <p:attrName>stroke.on</p:attrName>
                                        </p:attrNameLst>
                                      </p:cBhvr>
                                      <p:to>
                                        <p:strVal val="true"/>
                                      </p:to>
                                    </p:set>
                                  </p:childTnLst>
                                </p:cTn>
                              </p:par>
                              <p:par>
                                <p:cTn id="32" presetID="7" presetClass="emph" presetSubtype="1" nodeType="withEffect">
                                  <p:stCondLst>
                                    <p:cond delay="0"/>
                                  </p:stCondLst>
                                  <p:childTnLst>
                                    <p:set>
                                      <p:cBhvr>
                                        <p:cTn id="33" dur="indefinite"/>
                                        <p:tgtEl>
                                          <p:spTgt spid="25"/>
                                        </p:tgtEl>
                                        <p:attrNameLst>
                                          <p:attrName>stroke.color</p:attrName>
                                        </p:attrNameLst>
                                      </p:cBhvr>
                                      <p:to>
                                        <p:clrVal>
                                          <a:srgbClr val="3F87DF"/>
                                        </p:clrVal>
                                      </p:to>
                                    </p:set>
                                    <p:set>
                                      <p:cBhvr>
                                        <p:cTn id="34" dur="indefinite"/>
                                        <p:tgtEl>
                                          <p:spTgt spid="25"/>
                                        </p:tgtEl>
                                        <p:attrNameLst>
                                          <p:attrName>stroke.on</p:attrName>
                                        </p:attrNameLst>
                                      </p:cBhvr>
                                      <p:to>
                                        <p:strVal val="true"/>
                                      </p:to>
                                    </p:set>
                                  </p:childTnLst>
                                </p:cTn>
                              </p:par>
                              <p:par>
                                <p:cTn id="35" presetID="7" presetClass="emph" presetSubtype="1" nodeType="withEffect">
                                  <p:stCondLst>
                                    <p:cond delay="0"/>
                                  </p:stCondLst>
                                  <p:childTnLst>
                                    <p:set>
                                      <p:cBhvr>
                                        <p:cTn id="36" dur="indefinite"/>
                                        <p:tgtEl>
                                          <p:spTgt spid="26"/>
                                        </p:tgtEl>
                                        <p:attrNameLst>
                                          <p:attrName>stroke.color</p:attrName>
                                        </p:attrNameLst>
                                      </p:cBhvr>
                                      <p:to>
                                        <p:clrVal>
                                          <a:srgbClr val="CC99FF"/>
                                        </p:clrVal>
                                      </p:to>
                                    </p:set>
                                    <p:set>
                                      <p:cBhvr>
                                        <p:cTn id="37" dur="indefinite"/>
                                        <p:tgtEl>
                                          <p:spTgt spid="26"/>
                                        </p:tgtEl>
                                        <p:attrNameLst>
                                          <p:attrName>stroke.on</p:attrName>
                                        </p:attrNameLst>
                                      </p:cBhvr>
                                      <p:to>
                                        <p:strVal val="true"/>
                                      </p:to>
                                    </p:set>
                                  </p:childTnLst>
                                </p:cTn>
                              </p:par>
                              <p:par>
                                <p:cTn id="38" presetID="7" presetClass="emph" presetSubtype="1" nodeType="withEffect">
                                  <p:stCondLst>
                                    <p:cond delay="0"/>
                                  </p:stCondLst>
                                  <p:childTnLst>
                                    <p:set>
                                      <p:cBhvr>
                                        <p:cTn id="39" dur="indefinite"/>
                                        <p:tgtEl>
                                          <p:spTgt spid="28"/>
                                        </p:tgtEl>
                                        <p:attrNameLst>
                                          <p:attrName>stroke.color</p:attrName>
                                        </p:attrNameLst>
                                      </p:cBhvr>
                                      <p:to>
                                        <p:clrVal>
                                          <a:srgbClr val="CC99FF"/>
                                        </p:clrVal>
                                      </p:to>
                                    </p:set>
                                    <p:set>
                                      <p:cBhvr>
                                        <p:cTn id="40" dur="indefinite"/>
                                        <p:tgtEl>
                                          <p:spTgt spid="28"/>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16A1BA-B63B-D805-75E4-8163A76AC1CE}"/>
              </a:ext>
            </a:extLst>
          </p:cNvPr>
          <p:cNvPicPr>
            <a:picLocks noChangeAspect="1"/>
          </p:cNvPicPr>
          <p:nvPr/>
        </p:nvPicPr>
        <p:blipFill>
          <a:blip r:embed="rId4"/>
          <a:stretch>
            <a:fillRect/>
          </a:stretch>
        </p:blipFill>
        <p:spPr>
          <a:xfrm>
            <a:off x="2976121" y="2096950"/>
            <a:ext cx="2408606" cy="3029004"/>
          </a:xfrm>
          <a:prstGeom prst="rect">
            <a:avLst/>
          </a:prstGeom>
        </p:spPr>
      </p:pic>
      <p:pic>
        <p:nvPicPr>
          <p:cNvPr id="7" name="Picture 6">
            <a:extLst>
              <a:ext uri="{FF2B5EF4-FFF2-40B4-BE49-F238E27FC236}">
                <a16:creationId xmlns:a16="http://schemas.microsoft.com/office/drawing/2014/main" id="{C2FBCC8E-3A84-94FF-42B0-256A5E947BBA}"/>
              </a:ext>
            </a:extLst>
          </p:cNvPr>
          <p:cNvPicPr>
            <a:picLocks noChangeAspect="1"/>
          </p:cNvPicPr>
          <p:nvPr/>
        </p:nvPicPr>
        <p:blipFill>
          <a:blip r:embed="rId5"/>
          <a:stretch>
            <a:fillRect/>
          </a:stretch>
        </p:blipFill>
        <p:spPr>
          <a:xfrm>
            <a:off x="6742195" y="1790627"/>
            <a:ext cx="2408606" cy="3501290"/>
          </a:xfrm>
          <a:prstGeom prst="rect">
            <a:avLst/>
          </a:prstGeom>
        </p:spPr>
      </p:pic>
      <p:sp>
        <p:nvSpPr>
          <p:cNvPr id="8" name="TextBox 7">
            <a:extLst>
              <a:ext uri="{FF2B5EF4-FFF2-40B4-BE49-F238E27FC236}">
                <a16:creationId xmlns:a16="http://schemas.microsoft.com/office/drawing/2014/main" id="{0875C394-FFA7-D0DF-B4CD-894C2AB557D3}"/>
              </a:ext>
            </a:extLst>
          </p:cNvPr>
          <p:cNvSpPr txBox="1"/>
          <p:nvPr/>
        </p:nvSpPr>
        <p:spPr>
          <a:xfrm>
            <a:off x="3615267" y="5672278"/>
            <a:ext cx="793299" cy="369332"/>
          </a:xfrm>
          <a:prstGeom prst="rect">
            <a:avLst/>
          </a:prstGeom>
          <a:noFill/>
        </p:spPr>
        <p:txBody>
          <a:bodyPr wrap="square" rtlCol="0">
            <a:spAutoFit/>
          </a:bodyPr>
          <a:lstStyle/>
          <a:p>
            <a:pPr algn="ctr"/>
            <a:r>
              <a:rPr lang="en-US" dirty="0">
                <a:latin typeface="Arial" panose="020B0604020202020204" pitchFamily="34" charset="0"/>
                <a:cs typeface="Arial" panose="020B0604020202020204" pitchFamily="34" charset="0"/>
              </a:rPr>
              <a:t>BDD </a:t>
            </a:r>
          </a:p>
        </p:txBody>
      </p:sp>
      <p:sp>
        <p:nvSpPr>
          <p:cNvPr id="9" name="TextBox 8">
            <a:extLst>
              <a:ext uri="{FF2B5EF4-FFF2-40B4-BE49-F238E27FC236}">
                <a16:creationId xmlns:a16="http://schemas.microsoft.com/office/drawing/2014/main" id="{87AAEFEB-B0CA-A27B-6127-4F5013496370}"/>
              </a:ext>
            </a:extLst>
          </p:cNvPr>
          <p:cNvSpPr txBox="1"/>
          <p:nvPr/>
        </p:nvSpPr>
        <p:spPr>
          <a:xfrm>
            <a:off x="7137174" y="5672278"/>
            <a:ext cx="1664283" cy="400110"/>
          </a:xfrm>
          <a:prstGeom prst="rect">
            <a:avLst/>
          </a:prstGeom>
          <a:noFill/>
        </p:spPr>
        <p:txBody>
          <a:bodyPr wrap="square" rtlCol="0">
            <a:spAutoFit/>
          </a:bodyPr>
          <a:lstStyle/>
          <a:p>
            <a:pPr algn="ctr"/>
            <a:r>
              <a:rPr lang="en-US" sz="2000" dirty="0">
                <a:latin typeface="Arial" panose="020B0604020202020204" pitchFamily="34" charset="0"/>
                <a:cs typeface="Arial" panose="020B0604020202020204" pitchFamily="34" charset="0"/>
              </a:rPr>
              <a:t>CFLOBDD </a:t>
            </a:r>
          </a:p>
        </p:txBody>
      </p:sp>
      <mc:AlternateContent xmlns:mc="http://schemas.openxmlformats.org/markup-compatibility/2006" xmlns:a14="http://schemas.microsoft.com/office/drawing/2010/main">
        <mc:Choice Requires="a14">
          <p:sp>
            <p:nvSpPr>
              <p:cNvPr id="10" name="Oval 9">
                <a:extLst>
                  <a:ext uri="{FF2B5EF4-FFF2-40B4-BE49-F238E27FC236}">
                    <a16:creationId xmlns:a16="http://schemas.microsoft.com/office/drawing/2014/main" id="{7EEC61AB-4709-7C2A-313D-3E6BF003B675}"/>
                  </a:ext>
                </a:extLst>
              </p:cNvPr>
              <p:cNvSpPr/>
              <p:nvPr/>
            </p:nvSpPr>
            <p:spPr>
              <a:xfrm>
                <a:off x="5163409" y="1955608"/>
                <a:ext cx="502920" cy="502920"/>
              </a:xfrm>
              <a:prstGeom prst="ellipse">
                <a:avLst/>
              </a:prstGeom>
            </p:spPr>
            <p:style>
              <a:lnRef idx="2">
                <a:schemeClr val="accent2"/>
              </a:lnRef>
              <a:fillRef idx="1">
                <a:schemeClr val="lt1"/>
              </a:fillRef>
              <a:effectRef idx="0">
                <a:schemeClr val="accent2"/>
              </a:effectRef>
              <a:fontRef idx="minor">
                <a:schemeClr val="dk1"/>
              </a:fontRef>
            </p:style>
            <p:txBody>
              <a:bodyPr rtlCol="0" anchor="ctr"/>
              <a:lstStyle/>
              <a:p>
                <a:pPr algn="ctr"/>
                <a14:m>
                  <m:oMathPara xmlns:m="http://schemas.openxmlformats.org/officeDocument/2006/math">
                    <m:oMathParaPr>
                      <m:jc m:val="center"/>
                    </m:oMathParaPr>
                    <m:oMath xmlns:m="http://schemas.openxmlformats.org/officeDocument/2006/math">
                      <m:sSub>
                        <m:sSubPr>
                          <m:ctrlPr>
                            <a:rPr lang="en-US" i="1" smtClean="0">
                              <a:solidFill>
                                <a:sysClr val="windowText" lastClr="000000"/>
                              </a:solidFill>
                              <a:latin typeface="Cambria Math" panose="02040503050406030204" pitchFamily="18" charset="0"/>
                            </a:rPr>
                          </m:ctrlPr>
                        </m:sSubPr>
                        <m:e>
                          <m:r>
                            <a:rPr lang="en-US" b="0" i="1" smtClean="0">
                              <a:solidFill>
                                <a:sysClr val="windowText" lastClr="000000"/>
                              </a:solidFill>
                              <a:latin typeface="Cambria Math" panose="02040503050406030204" pitchFamily="18" charset="0"/>
                            </a:rPr>
                            <m:t>𝐻</m:t>
                          </m:r>
                        </m:e>
                        <m:sub>
                          <m:r>
                            <a:rPr lang="en-US" b="0" i="1" smtClean="0">
                              <a:solidFill>
                                <a:sysClr val="windowText" lastClr="000000"/>
                              </a:solidFill>
                              <a:latin typeface="Cambria Math" panose="02040503050406030204" pitchFamily="18" charset="0"/>
                            </a:rPr>
                            <m:t>2</m:t>
                          </m:r>
                        </m:sub>
                      </m:sSub>
                    </m:oMath>
                  </m:oMathPara>
                </a14:m>
                <a:endParaRPr lang="en-US" dirty="0">
                  <a:solidFill>
                    <a:sysClr val="windowText" lastClr="000000"/>
                  </a:solidFill>
                  <a:latin typeface="Arial" panose="020B0604020202020204" pitchFamily="34" charset="0"/>
                  <a:cs typeface="Arial" panose="020B0604020202020204" pitchFamily="34" charset="0"/>
                </a:endParaRPr>
              </a:p>
            </p:txBody>
          </p:sp>
        </mc:Choice>
        <mc:Fallback xmlns="">
          <p:sp>
            <p:nvSpPr>
              <p:cNvPr id="10" name="Oval 9">
                <a:extLst>
                  <a:ext uri="{FF2B5EF4-FFF2-40B4-BE49-F238E27FC236}">
                    <a16:creationId xmlns:a16="http://schemas.microsoft.com/office/drawing/2014/main" id="{7EEC61AB-4709-7C2A-313D-3E6BF003B675}"/>
                  </a:ext>
                </a:extLst>
              </p:cNvPr>
              <p:cNvSpPr>
                <a:spLocks noRot="1" noChangeAspect="1" noMove="1" noResize="1" noEditPoints="1" noAdjustHandles="1" noChangeArrowheads="1" noChangeShapeType="1" noTextEdit="1"/>
              </p:cNvSpPr>
              <p:nvPr/>
            </p:nvSpPr>
            <p:spPr>
              <a:xfrm>
                <a:off x="5163409" y="1955608"/>
                <a:ext cx="502920" cy="502920"/>
              </a:xfrm>
              <a:prstGeom prst="ellipse">
                <a:avLst/>
              </a:prstGeom>
              <a:blipFill>
                <a:blip r:embed="rId6"/>
                <a:stretch>
                  <a:fillRect/>
                </a:stretch>
              </a:blipFill>
            </p:spPr>
            <p:txBody>
              <a:bodyPr/>
              <a:lstStyle/>
              <a:p>
                <a:r>
                  <a:rPr lang="en-US">
                    <a:noFill/>
                  </a:rPr>
                  <a:t> </a:t>
                </a:r>
              </a:p>
            </p:txBody>
          </p:sp>
        </mc:Fallback>
      </mc:AlternateContent>
      <p:sp>
        <p:nvSpPr>
          <p:cNvPr id="12" name="TextBox 11">
            <a:extLst>
              <a:ext uri="{FF2B5EF4-FFF2-40B4-BE49-F238E27FC236}">
                <a16:creationId xmlns:a16="http://schemas.microsoft.com/office/drawing/2014/main" id="{F419FC84-984D-EAEC-58F4-AF97783C0C91}"/>
              </a:ext>
            </a:extLst>
          </p:cNvPr>
          <p:cNvSpPr txBox="1"/>
          <p:nvPr/>
        </p:nvSpPr>
        <p:spPr>
          <a:xfrm>
            <a:off x="4845599" y="2032996"/>
            <a:ext cx="211873" cy="369332"/>
          </a:xfrm>
          <a:prstGeom prst="rect">
            <a:avLst/>
          </a:prstGeom>
          <a:noFill/>
        </p:spPr>
        <p:txBody>
          <a:bodyPr wrap="square" rtlCol="0">
            <a:spAutoFit/>
          </a:bodyPr>
          <a:lstStyle/>
          <a:p>
            <a:pPr algn="ctr"/>
            <a:r>
              <a:rPr lang="en-US" dirty="0">
                <a:latin typeface="Arial" panose="020B0604020202020204" pitchFamily="34" charset="0"/>
                <a:cs typeface="Arial" panose="020B0604020202020204" pitchFamily="34" charset="0"/>
              </a:rPr>
              <a:t>=</a:t>
            </a:r>
          </a:p>
        </p:txBody>
      </p:sp>
      <mc:AlternateContent xmlns:mc="http://schemas.openxmlformats.org/markup-compatibility/2006" xmlns:a14="http://schemas.microsoft.com/office/drawing/2010/main">
        <mc:Choice Requires="a14">
          <p:sp>
            <p:nvSpPr>
              <p:cNvPr id="14" name="Rectangle 13">
                <a:extLst>
                  <a:ext uri="{FF2B5EF4-FFF2-40B4-BE49-F238E27FC236}">
                    <a16:creationId xmlns:a16="http://schemas.microsoft.com/office/drawing/2014/main" id="{76E2F55B-4F47-352E-CE39-12C54AF2086F}"/>
                  </a:ext>
                </a:extLst>
              </p:cNvPr>
              <p:cNvSpPr/>
              <p:nvPr/>
            </p:nvSpPr>
            <p:spPr>
              <a:xfrm>
                <a:off x="9150801" y="1790626"/>
                <a:ext cx="506550" cy="502920"/>
              </a:xfrm>
              <a:prstGeom prst="rect">
                <a:avLst/>
              </a:prstGeom>
              <a:ln>
                <a:solidFill>
                  <a:srgbClr val="00B050"/>
                </a:solidFill>
              </a:ln>
            </p:spPr>
            <p:style>
              <a:lnRef idx="2">
                <a:schemeClr val="accent2"/>
              </a:lnRef>
              <a:fillRef idx="1">
                <a:schemeClr val="lt1"/>
              </a:fillRef>
              <a:effectRef idx="0">
                <a:schemeClr val="accent2"/>
              </a:effectRef>
              <a:fontRef idx="minor">
                <a:schemeClr val="dk1"/>
              </a:fontRef>
            </p:style>
            <p:txBody>
              <a:bodyPr rtlCol="0" anchor="ctr"/>
              <a:lstStyle/>
              <a:p>
                <a:pPr algn="ctr"/>
                <a14:m>
                  <m:oMathPara xmlns:m="http://schemas.openxmlformats.org/officeDocument/2006/math">
                    <m:oMathParaPr>
                      <m:jc m:val="centerGroup"/>
                    </m:oMathParaPr>
                    <m:oMath xmlns:m="http://schemas.openxmlformats.org/officeDocument/2006/math">
                      <m:sSub>
                        <m:sSubPr>
                          <m:ctrlPr>
                            <a:rPr lang="en-US" i="1" smtClean="0">
                              <a:solidFill>
                                <a:sysClr val="windowText" lastClr="000000"/>
                              </a:solidFill>
                              <a:latin typeface="Cambria Math" panose="02040503050406030204" pitchFamily="18" charset="0"/>
                            </a:rPr>
                          </m:ctrlPr>
                        </m:sSubPr>
                        <m:e>
                          <m:r>
                            <a:rPr lang="en-US" b="0" i="1" smtClean="0">
                              <a:solidFill>
                                <a:sysClr val="windowText" lastClr="000000"/>
                              </a:solidFill>
                              <a:latin typeface="Cambria Math" panose="02040503050406030204" pitchFamily="18" charset="0"/>
                            </a:rPr>
                            <m:t>𝐻</m:t>
                          </m:r>
                        </m:e>
                        <m:sub>
                          <m:r>
                            <a:rPr lang="en-US" b="0" i="1" smtClean="0">
                              <a:solidFill>
                                <a:sysClr val="windowText" lastClr="000000"/>
                              </a:solidFill>
                              <a:latin typeface="Cambria Math" panose="02040503050406030204" pitchFamily="18" charset="0"/>
                            </a:rPr>
                            <m:t>2</m:t>
                          </m:r>
                        </m:sub>
                      </m:sSub>
                    </m:oMath>
                  </m:oMathPara>
                </a14:m>
                <a:endParaRPr lang="en-US" dirty="0">
                  <a:solidFill>
                    <a:sysClr val="windowText" lastClr="000000"/>
                  </a:solidFill>
                  <a:latin typeface="Arial" panose="020B0604020202020204" pitchFamily="34" charset="0"/>
                  <a:cs typeface="Arial" panose="020B0604020202020204" pitchFamily="34" charset="0"/>
                </a:endParaRPr>
              </a:p>
            </p:txBody>
          </p:sp>
        </mc:Choice>
        <mc:Fallback xmlns="">
          <p:sp>
            <p:nvSpPr>
              <p:cNvPr id="14" name="Rectangle 13">
                <a:extLst>
                  <a:ext uri="{FF2B5EF4-FFF2-40B4-BE49-F238E27FC236}">
                    <a16:creationId xmlns:a16="http://schemas.microsoft.com/office/drawing/2014/main" id="{76E2F55B-4F47-352E-CE39-12C54AF2086F}"/>
                  </a:ext>
                </a:extLst>
              </p:cNvPr>
              <p:cNvSpPr>
                <a:spLocks noRot="1" noChangeAspect="1" noMove="1" noResize="1" noEditPoints="1" noAdjustHandles="1" noChangeArrowheads="1" noChangeShapeType="1" noTextEdit="1"/>
              </p:cNvSpPr>
              <p:nvPr/>
            </p:nvSpPr>
            <p:spPr>
              <a:xfrm>
                <a:off x="9150801" y="1790626"/>
                <a:ext cx="506550" cy="502920"/>
              </a:xfrm>
              <a:prstGeom prst="rect">
                <a:avLst/>
              </a:prstGeom>
              <a:blipFill>
                <a:blip r:embed="rId7"/>
                <a:stretch>
                  <a:fillRect/>
                </a:stretch>
              </a:blipFill>
              <a:ln>
                <a:solidFill>
                  <a:srgbClr val="00B050"/>
                </a:solidFill>
              </a:ln>
            </p:spPr>
            <p:txBody>
              <a:bodyPr/>
              <a:lstStyle/>
              <a:p>
                <a:r>
                  <a:rPr lang="en-US">
                    <a:noFill/>
                  </a:rPr>
                  <a:t> </a:t>
                </a:r>
              </a:p>
            </p:txBody>
          </p:sp>
        </mc:Fallback>
      </mc:AlternateContent>
      <p:sp>
        <p:nvSpPr>
          <p:cNvPr id="16" name="TextBox 15">
            <a:extLst>
              <a:ext uri="{FF2B5EF4-FFF2-40B4-BE49-F238E27FC236}">
                <a16:creationId xmlns:a16="http://schemas.microsoft.com/office/drawing/2014/main" id="{DB3FC5F9-9EAF-E3E2-B769-ED8F02D7609D}"/>
              </a:ext>
            </a:extLst>
          </p:cNvPr>
          <p:cNvSpPr txBox="1"/>
          <p:nvPr/>
        </p:nvSpPr>
        <p:spPr>
          <a:xfrm>
            <a:off x="8817117" y="1848330"/>
            <a:ext cx="211873" cy="369332"/>
          </a:xfrm>
          <a:prstGeom prst="rect">
            <a:avLst/>
          </a:prstGeom>
          <a:noFill/>
        </p:spPr>
        <p:txBody>
          <a:bodyPr wrap="square" rtlCol="0">
            <a:spAutoFit/>
          </a:bodyPr>
          <a:lstStyle/>
          <a:p>
            <a:pPr algn="ctr"/>
            <a:r>
              <a:rPr lang="en-US" dirty="0">
                <a:latin typeface="Arial" panose="020B0604020202020204" pitchFamily="34" charset="0"/>
                <a:cs typeface="Arial" panose="020B0604020202020204" pitchFamily="34" charset="0"/>
              </a:rPr>
              <a:t>=</a:t>
            </a:r>
          </a:p>
        </p:txBody>
      </p:sp>
      <mc:AlternateContent xmlns:mc="http://schemas.openxmlformats.org/markup-compatibility/2006" xmlns:a14="http://schemas.microsoft.com/office/drawing/2010/main">
        <mc:Choice Requires="a14">
          <p:sp>
            <p:nvSpPr>
              <p:cNvPr id="20" name="Title 1">
                <a:extLst>
                  <a:ext uri="{FF2B5EF4-FFF2-40B4-BE49-F238E27FC236}">
                    <a16:creationId xmlns:a16="http://schemas.microsoft.com/office/drawing/2014/main" id="{2FB63B99-E97F-9540-5D12-F9FE15D3DBB9}"/>
                  </a:ext>
                </a:extLst>
              </p:cNvPr>
              <p:cNvSpPr txBox="1">
                <a:spLocks/>
              </p:cNvSpPr>
              <p:nvPr/>
            </p:nvSpPr>
            <p:spPr>
              <a:xfrm>
                <a:off x="2157501" y="472402"/>
                <a:ext cx="788670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000" dirty="0">
                    <a:latin typeface="Arial" panose="020B0604020202020204" pitchFamily="34" charset="0"/>
                    <a:cs typeface="Arial" panose="020B0604020202020204" pitchFamily="34" charset="0"/>
                  </a:rPr>
                  <a:t>Example: </a:t>
                </a:r>
                <a14:m>
                  <m:oMath xmlns:m="http://schemas.openxmlformats.org/officeDocument/2006/math">
                    <m:r>
                      <a:rPr lang="en-US" sz="2000" i="1">
                        <a:latin typeface="Cambria Math" panose="02040503050406030204" pitchFamily="18" charset="0"/>
                      </a:rPr>
                      <m:t>𝐻</m:t>
                    </m:r>
                    <m:r>
                      <a:rPr lang="en-US" sz="2000" i="1" baseline="-25000">
                        <a:latin typeface="Cambria Math" panose="02040503050406030204" pitchFamily="18" charset="0"/>
                      </a:rPr>
                      <m:t>2</m:t>
                    </m:r>
                    <m:r>
                      <a:rPr lang="en-US" sz="2000" i="1">
                        <a:latin typeface="Cambria Math" panose="02040503050406030204" pitchFamily="18" charset="0"/>
                      </a:rPr>
                      <m:t>=</m:t>
                    </m:r>
                    <m:f>
                      <m:fPr>
                        <m:ctrlPr>
                          <a:rPr lang="en-US" sz="2000" i="1">
                            <a:latin typeface="Cambria Math" panose="02040503050406030204" pitchFamily="18" charset="0"/>
                          </a:rPr>
                        </m:ctrlPr>
                      </m:fPr>
                      <m:num>
                        <m:r>
                          <a:rPr lang="en-US" sz="2000" i="1">
                            <a:latin typeface="Cambria Math" panose="02040503050406030204" pitchFamily="18" charset="0"/>
                          </a:rPr>
                          <m:t>1</m:t>
                        </m:r>
                      </m:num>
                      <m:den>
                        <m:rad>
                          <m:radPr>
                            <m:degHide m:val="on"/>
                            <m:ctrlPr>
                              <a:rPr lang="en-US" sz="2000" i="1">
                                <a:latin typeface="Cambria Math" panose="02040503050406030204" pitchFamily="18" charset="0"/>
                              </a:rPr>
                            </m:ctrlPr>
                          </m:radPr>
                          <m:deg/>
                          <m:e>
                            <m:r>
                              <a:rPr lang="en-US" sz="2000" i="1">
                                <a:latin typeface="Cambria Math" panose="02040503050406030204" pitchFamily="18" charset="0"/>
                              </a:rPr>
                              <m:t>2</m:t>
                            </m:r>
                          </m:e>
                        </m:rad>
                      </m:den>
                    </m:f>
                    <m:d>
                      <m:dPr>
                        <m:begChr m:val="["/>
                        <m:endChr m:val="]"/>
                        <m:ctrlPr>
                          <a:rPr lang="en-US" sz="2000" i="1">
                            <a:latin typeface="Cambria Math" panose="02040503050406030204" pitchFamily="18" charset="0"/>
                          </a:rPr>
                        </m:ctrlPr>
                      </m:dPr>
                      <m:e>
                        <m:m>
                          <m:mPr>
                            <m:mcs>
                              <m:mc>
                                <m:mcPr>
                                  <m:count m:val="2"/>
                                  <m:mcJc m:val="center"/>
                                </m:mcPr>
                              </m:mc>
                            </m:mcs>
                            <m:ctrlPr>
                              <a:rPr lang="en-US" sz="2000" i="1">
                                <a:latin typeface="Cambria Math" panose="02040503050406030204" pitchFamily="18" charset="0"/>
                              </a:rPr>
                            </m:ctrlPr>
                          </m:mPr>
                          <m:mr>
                            <m:e>
                              <m:r>
                                <m:rPr>
                                  <m:brk m:alnAt="7"/>
                                </m:rPr>
                                <a:rPr lang="en-US" sz="2000" i="1">
                                  <a:latin typeface="Cambria Math" panose="02040503050406030204" pitchFamily="18" charset="0"/>
                                </a:rPr>
                                <m:t>1</m:t>
                              </m:r>
                            </m:e>
                            <m:e>
                              <m:r>
                                <a:rPr lang="en-US" sz="2000" i="1">
                                  <a:latin typeface="Cambria Math" panose="02040503050406030204" pitchFamily="18" charset="0"/>
                                </a:rPr>
                                <m:t>1</m:t>
                              </m:r>
                            </m:e>
                          </m:mr>
                          <m:mr>
                            <m:e>
                              <m:r>
                                <a:rPr lang="en-US" sz="2000" i="1">
                                  <a:latin typeface="Cambria Math" panose="02040503050406030204" pitchFamily="18" charset="0"/>
                                </a:rPr>
                                <m:t>1</m:t>
                              </m:r>
                            </m:e>
                            <m:e>
                              <m:r>
                                <a:rPr lang="en-US" sz="2000" b="1" i="1">
                                  <a:latin typeface="Cambria Math" panose="02040503050406030204" pitchFamily="18" charset="0"/>
                                </a:rPr>
                                <m:t>−</m:t>
                              </m:r>
                              <m:r>
                                <a:rPr lang="en-US" sz="2000" b="1" i="1">
                                  <a:latin typeface="Cambria Math" panose="02040503050406030204" pitchFamily="18" charset="0"/>
                                </a:rPr>
                                <m:t>𝟏</m:t>
                              </m:r>
                            </m:e>
                          </m:mr>
                        </m:m>
                      </m:e>
                    </m:d>
                  </m:oMath>
                </a14:m>
                <a:endParaRPr lang="en-US" sz="2000" dirty="0">
                  <a:latin typeface="Arial" panose="020B0604020202020204" pitchFamily="34" charset="0"/>
                  <a:ea typeface="Cambria Math" panose="02040503050406030204" pitchFamily="18" charset="0"/>
                  <a:cs typeface="Arial" panose="020B0604020202020204" pitchFamily="34" charset="0"/>
                </a:endParaRPr>
              </a:p>
            </p:txBody>
          </p:sp>
        </mc:Choice>
        <mc:Fallback xmlns="">
          <p:sp>
            <p:nvSpPr>
              <p:cNvPr id="20" name="Title 1">
                <a:extLst>
                  <a:ext uri="{FF2B5EF4-FFF2-40B4-BE49-F238E27FC236}">
                    <a16:creationId xmlns:a16="http://schemas.microsoft.com/office/drawing/2014/main" id="{2FB63B99-E97F-9540-5D12-F9FE15D3DBB9}"/>
                  </a:ext>
                </a:extLst>
              </p:cNvPr>
              <p:cNvSpPr txBox="1">
                <a:spLocks noRot="1" noChangeAspect="1" noMove="1" noResize="1" noEditPoints="1" noAdjustHandles="1" noChangeArrowheads="1" noChangeShapeType="1" noTextEdit="1"/>
              </p:cNvSpPr>
              <p:nvPr/>
            </p:nvSpPr>
            <p:spPr>
              <a:xfrm>
                <a:off x="2157501" y="472402"/>
                <a:ext cx="7886700" cy="609599"/>
              </a:xfrm>
              <a:prstGeom prst="rect">
                <a:avLst/>
              </a:prstGeom>
              <a:blipFill>
                <a:blip r:embed="rId8"/>
                <a:stretch>
                  <a:fillRect b="-408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D8C0B2B3-688A-99E0-2CD2-3F562728D38D}"/>
                  </a:ext>
                </a:extLst>
              </p:cNvPr>
              <p:cNvSpPr txBox="1"/>
              <p:nvPr/>
            </p:nvSpPr>
            <p:spPr>
              <a:xfrm>
                <a:off x="8801458" y="478343"/>
                <a:ext cx="1766830" cy="830997"/>
              </a:xfrm>
              <a:prstGeom prst="rect">
                <a:avLst/>
              </a:prstGeom>
              <a:noFill/>
            </p:spPr>
            <p:txBody>
              <a:bodyPr wrap="none" rtlCol="0">
                <a:spAutoFit/>
              </a:bodyPr>
              <a:lstStyle/>
              <a:p>
                <a:r>
                  <a:rPr lang="en-US" sz="1400" dirty="0">
                    <a:latin typeface="Arial" panose="020B0604020202020204" pitchFamily="34" charset="0"/>
                    <a:cs typeface="Arial" panose="020B0604020202020204" pitchFamily="34" charset="0"/>
                  </a:rPr>
                  <a:t>BDD </a:t>
                </a:r>
                <a14:m>
                  <m:oMath xmlns:m="http://schemas.openxmlformats.org/officeDocument/2006/math">
                    <m:r>
                      <a:rPr lang="en-US" sz="1400" b="0" i="1" smtClean="0">
                        <a:latin typeface="Cambria Math" panose="02040503050406030204" pitchFamily="18" charset="0"/>
                        <a:cs typeface="Arial" panose="020B0604020202020204" pitchFamily="34" charset="0"/>
                      </a:rPr>
                      <m:t>→</m:t>
                    </m:r>
                  </m:oMath>
                </a14:m>
                <a:r>
                  <a:rPr lang="en-US" sz="1400" dirty="0">
                    <a:latin typeface="Arial" panose="020B0604020202020204" pitchFamily="34" charset="0"/>
                    <a:cs typeface="Arial" panose="020B0604020202020204" pitchFamily="34" charset="0"/>
                  </a:rPr>
                  <a:t> CFLOBDD</a:t>
                </a:r>
              </a:p>
              <a:p>
                <a:endParaRPr lang="en-US" sz="600" dirty="0">
                  <a:latin typeface="Arial" panose="020B0604020202020204" pitchFamily="34" charset="0"/>
                  <a:cs typeface="Arial" panose="020B0604020202020204" pitchFamily="34" charset="0"/>
                </a:endParaRPr>
              </a:p>
              <a:p>
                <a:r>
                  <a:rPr lang="en-US" sz="1400" dirty="0">
                    <a:latin typeface="Arial" panose="020B0604020202020204" pitchFamily="34" charset="0"/>
                    <a:cs typeface="Arial" panose="020B0604020202020204" pitchFamily="34" charset="0"/>
                  </a:rPr>
                  <a:t>Adding hierarchy </a:t>
                </a:r>
              </a:p>
              <a:p>
                <a:r>
                  <a:rPr lang="en-US" sz="1400" dirty="0">
                    <a:latin typeface="Arial" panose="020B0604020202020204" pitchFamily="34" charset="0"/>
                    <a:cs typeface="Arial" panose="020B0604020202020204" pitchFamily="34" charset="0"/>
                  </a:rPr>
                  <a:t>with procedure calls</a:t>
                </a:r>
              </a:p>
            </p:txBody>
          </p:sp>
        </mc:Choice>
        <mc:Fallback xmlns="">
          <p:sp>
            <p:nvSpPr>
              <p:cNvPr id="2" name="TextBox 1">
                <a:extLst>
                  <a:ext uri="{FF2B5EF4-FFF2-40B4-BE49-F238E27FC236}">
                    <a16:creationId xmlns:a16="http://schemas.microsoft.com/office/drawing/2014/main" id="{D8C0B2B3-688A-99E0-2CD2-3F562728D38D}"/>
                  </a:ext>
                </a:extLst>
              </p:cNvPr>
              <p:cNvSpPr txBox="1">
                <a:spLocks noRot="1" noChangeAspect="1" noMove="1" noResize="1" noEditPoints="1" noAdjustHandles="1" noChangeArrowheads="1" noChangeShapeType="1" noTextEdit="1"/>
              </p:cNvSpPr>
              <p:nvPr/>
            </p:nvSpPr>
            <p:spPr>
              <a:xfrm>
                <a:off x="8801458" y="478343"/>
                <a:ext cx="1766830" cy="830997"/>
              </a:xfrm>
              <a:prstGeom prst="rect">
                <a:avLst/>
              </a:prstGeom>
              <a:blipFill>
                <a:blip r:embed="rId9"/>
                <a:stretch>
                  <a:fillRect l="-1429" t="-1493" b="-5970"/>
                </a:stretch>
              </a:blipFill>
            </p:spPr>
            <p:txBody>
              <a:bodyPr/>
              <a:lstStyle/>
              <a:p>
                <a:r>
                  <a:rPr lang="en-US">
                    <a:noFill/>
                  </a:rPr>
                  <a:t> </a:t>
                </a:r>
              </a:p>
            </p:txBody>
          </p:sp>
        </mc:Fallback>
      </mc:AlternateContent>
      <p:sp>
        <p:nvSpPr>
          <p:cNvPr id="4" name="Cloud Callout 3">
            <a:extLst>
              <a:ext uri="{FF2B5EF4-FFF2-40B4-BE49-F238E27FC236}">
                <a16:creationId xmlns:a16="http://schemas.microsoft.com/office/drawing/2014/main" id="{0EB9FC87-408D-7255-F162-D56F3FF0F0CF}"/>
              </a:ext>
            </a:extLst>
          </p:cNvPr>
          <p:cNvSpPr/>
          <p:nvPr/>
        </p:nvSpPr>
        <p:spPr>
          <a:xfrm>
            <a:off x="8014001" y="220102"/>
            <a:ext cx="2973788" cy="1312573"/>
          </a:xfrm>
          <a:prstGeom prst="cloudCallou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51923CCD-C77A-B4AE-85A9-19169EEBBA98}"/>
              </a:ext>
            </a:extLst>
          </p:cNvPr>
          <p:cNvSpPr txBox="1"/>
          <p:nvPr/>
        </p:nvSpPr>
        <p:spPr>
          <a:xfrm>
            <a:off x="4845599" y="1172333"/>
            <a:ext cx="2796791" cy="307777"/>
          </a:xfrm>
          <a:prstGeom prst="rect">
            <a:avLst/>
          </a:prstGeom>
          <a:noFill/>
        </p:spPr>
        <p:txBody>
          <a:bodyPr wrap="none" rtlCol="0">
            <a:spAutoFit/>
          </a:bodyPr>
          <a:lstStyle/>
          <a:p>
            <a:r>
              <a:rPr lang="en-US" sz="1400" dirty="0">
                <a:latin typeface="Arial" panose="020B0604020202020204" pitchFamily="34" charset="0"/>
                <a:cs typeface="Arial" panose="020B0604020202020204" pitchFamily="34" charset="0"/>
              </a:rPr>
              <a:t>Variable ordering: &lt;row, column&gt;</a:t>
            </a:r>
          </a:p>
        </p:txBody>
      </p:sp>
      <p:sp>
        <p:nvSpPr>
          <p:cNvPr id="3" name="Slide Number Placeholder 2">
            <a:extLst>
              <a:ext uri="{FF2B5EF4-FFF2-40B4-BE49-F238E27FC236}">
                <a16:creationId xmlns:a16="http://schemas.microsoft.com/office/drawing/2014/main" id="{39B6398E-89A8-659E-4351-7D08C3C5C841}"/>
              </a:ext>
            </a:extLst>
          </p:cNvPr>
          <p:cNvSpPr>
            <a:spLocks noGrp="1"/>
          </p:cNvSpPr>
          <p:nvPr>
            <p:ph type="sldNum" sz="quarter" idx="12"/>
          </p:nvPr>
        </p:nvSpPr>
        <p:spPr/>
        <p:txBody>
          <a:bodyPr/>
          <a:lstStyle/>
          <a:p>
            <a:fld id="{F554FE33-57BC-AC46-850E-1C1298FC3260}" type="slidenum">
              <a:rPr lang="en-US" smtClean="0"/>
              <a:t>55</a:t>
            </a:fld>
            <a:endParaRPr lang="en-US"/>
          </a:p>
        </p:txBody>
      </p:sp>
    </p:spTree>
    <p:custDataLst>
      <p:tags r:id="rId1"/>
    </p:custDataLst>
    <p:extLst>
      <p:ext uri="{BB962C8B-B14F-4D97-AF65-F5344CB8AC3E}">
        <p14:creationId xmlns:p14="http://schemas.microsoft.com/office/powerpoint/2010/main" val="2246940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14" grpId="0" animBg="1"/>
      <p:bldP spid="16" grpId="0"/>
      <p:bldP spid="2" grpId="0"/>
      <p:bldP spid="4"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B3EB95F0-1697-3CD2-6485-6665974D4F4B}"/>
              </a:ext>
            </a:extLst>
          </p:cNvPr>
          <p:cNvSpPr txBox="1"/>
          <p:nvPr/>
        </p:nvSpPr>
        <p:spPr>
          <a:xfrm>
            <a:off x="2753436" y="5073708"/>
            <a:ext cx="1516566" cy="400110"/>
          </a:xfrm>
          <a:prstGeom prst="rect">
            <a:avLst/>
          </a:prstGeom>
          <a:noFill/>
        </p:spPr>
        <p:txBody>
          <a:bodyPr wrap="square" rtlCol="0">
            <a:spAutoFit/>
          </a:bodyPr>
          <a:lstStyle/>
          <a:p>
            <a:pPr algn="ctr"/>
            <a:r>
              <a:rPr lang="en-US" sz="2000" dirty="0">
                <a:latin typeface="Arial" panose="020B0604020202020204" pitchFamily="34" charset="0"/>
                <a:cs typeface="Arial" panose="020B0604020202020204" pitchFamily="34" charset="0"/>
              </a:rPr>
              <a:t>BDD</a:t>
            </a:r>
          </a:p>
        </p:txBody>
      </p:sp>
      <p:sp>
        <p:nvSpPr>
          <p:cNvPr id="6" name="TextBox 5">
            <a:extLst>
              <a:ext uri="{FF2B5EF4-FFF2-40B4-BE49-F238E27FC236}">
                <a16:creationId xmlns:a16="http://schemas.microsoft.com/office/drawing/2014/main" id="{9D5BD181-6C33-FD3F-0AFE-B2D37352A92F}"/>
              </a:ext>
            </a:extLst>
          </p:cNvPr>
          <p:cNvSpPr txBox="1"/>
          <p:nvPr/>
        </p:nvSpPr>
        <p:spPr>
          <a:xfrm>
            <a:off x="8482267" y="5543527"/>
            <a:ext cx="1516566" cy="400110"/>
          </a:xfrm>
          <a:prstGeom prst="rect">
            <a:avLst/>
          </a:prstGeom>
          <a:noFill/>
        </p:spPr>
        <p:txBody>
          <a:bodyPr wrap="square" rtlCol="0">
            <a:spAutoFit/>
          </a:bodyPr>
          <a:lstStyle/>
          <a:p>
            <a:pPr algn="ctr"/>
            <a:r>
              <a:rPr lang="en-US" sz="2000" dirty="0">
                <a:latin typeface="Arial" panose="020B0604020202020204" pitchFamily="34" charset="0"/>
                <a:cs typeface="Arial" panose="020B0604020202020204" pitchFamily="34" charset="0"/>
              </a:rPr>
              <a:t>CFLOBDD</a:t>
            </a:r>
          </a:p>
        </p:txBody>
      </p:sp>
      <mc:AlternateContent xmlns:mc="http://schemas.openxmlformats.org/markup-compatibility/2006" xmlns:a14="http://schemas.microsoft.com/office/drawing/2010/main">
        <mc:Choice Requires="a14">
          <p:sp>
            <p:nvSpPr>
              <p:cNvPr id="7" name="Oval 6">
                <a:extLst>
                  <a:ext uri="{FF2B5EF4-FFF2-40B4-BE49-F238E27FC236}">
                    <a16:creationId xmlns:a16="http://schemas.microsoft.com/office/drawing/2014/main" id="{0882131A-1388-8091-821A-54C994B55BBC}"/>
                  </a:ext>
                </a:extLst>
              </p:cNvPr>
              <p:cNvSpPr/>
              <p:nvPr/>
            </p:nvSpPr>
            <p:spPr>
              <a:xfrm>
                <a:off x="3260259" y="1689416"/>
                <a:ext cx="502920" cy="502920"/>
              </a:xfrm>
              <a:prstGeom prst="ellipse">
                <a:avLst/>
              </a:prstGeom>
              <a:ln>
                <a:solidFill>
                  <a:srgbClr val="C55A11"/>
                </a:solidFill>
              </a:ln>
            </p:spPr>
            <p:style>
              <a:lnRef idx="2">
                <a:schemeClr val="accent2"/>
              </a:lnRef>
              <a:fillRef idx="1">
                <a:schemeClr val="lt1"/>
              </a:fillRef>
              <a:effectRef idx="0">
                <a:schemeClr val="accent2"/>
              </a:effectRef>
              <a:fontRef idx="minor">
                <a:schemeClr val="dk1"/>
              </a:fontRef>
            </p:style>
            <p:txBody>
              <a:bodyPr rtlCol="0" anchor="ctr"/>
              <a:lstStyle/>
              <a:p>
                <a:pPr algn="ctr"/>
                <a14:m>
                  <m:oMathPara xmlns:m="http://schemas.openxmlformats.org/officeDocument/2006/math">
                    <m:oMathParaPr>
                      <m:jc m:val="center"/>
                    </m:oMathParaPr>
                    <m:oMath xmlns:m="http://schemas.openxmlformats.org/officeDocument/2006/math">
                      <m:sSub>
                        <m:sSubPr>
                          <m:ctrlPr>
                            <a:rPr lang="en-US" i="1" smtClean="0">
                              <a:solidFill>
                                <a:sysClr val="windowText" lastClr="000000"/>
                              </a:solidFill>
                              <a:latin typeface="Cambria Math" panose="02040503050406030204" pitchFamily="18" charset="0"/>
                            </a:rPr>
                          </m:ctrlPr>
                        </m:sSubPr>
                        <m:e>
                          <m:r>
                            <a:rPr lang="en-US" b="0" i="1" smtClean="0">
                              <a:solidFill>
                                <a:sysClr val="windowText" lastClr="000000"/>
                              </a:solidFill>
                              <a:latin typeface="Cambria Math" panose="02040503050406030204" pitchFamily="18" charset="0"/>
                            </a:rPr>
                            <m:t>𝐻</m:t>
                          </m:r>
                        </m:e>
                        <m:sub>
                          <m:r>
                            <a:rPr lang="en-US" b="0" i="1" smtClean="0">
                              <a:solidFill>
                                <a:sysClr val="windowText" lastClr="000000"/>
                              </a:solidFill>
                              <a:latin typeface="Cambria Math" panose="02040503050406030204" pitchFamily="18" charset="0"/>
                            </a:rPr>
                            <m:t>2</m:t>
                          </m:r>
                        </m:sub>
                      </m:sSub>
                    </m:oMath>
                  </m:oMathPara>
                </a14:m>
                <a:endParaRPr lang="en-US" dirty="0">
                  <a:solidFill>
                    <a:sysClr val="windowText" lastClr="000000"/>
                  </a:solidFill>
                  <a:latin typeface="Arial" panose="020B0604020202020204" pitchFamily="34" charset="0"/>
                  <a:cs typeface="Arial" panose="020B0604020202020204" pitchFamily="34" charset="0"/>
                </a:endParaRPr>
              </a:p>
            </p:txBody>
          </p:sp>
        </mc:Choice>
        <mc:Fallback xmlns="">
          <p:sp>
            <p:nvSpPr>
              <p:cNvPr id="7" name="Oval 6">
                <a:extLst>
                  <a:ext uri="{FF2B5EF4-FFF2-40B4-BE49-F238E27FC236}">
                    <a16:creationId xmlns:a16="http://schemas.microsoft.com/office/drawing/2014/main" id="{0882131A-1388-8091-821A-54C994B55BBC}"/>
                  </a:ext>
                </a:extLst>
              </p:cNvPr>
              <p:cNvSpPr>
                <a:spLocks noRot="1" noChangeAspect="1" noMove="1" noResize="1" noEditPoints="1" noAdjustHandles="1" noChangeArrowheads="1" noChangeShapeType="1" noTextEdit="1"/>
              </p:cNvSpPr>
              <p:nvPr/>
            </p:nvSpPr>
            <p:spPr>
              <a:xfrm>
                <a:off x="3260259" y="1689416"/>
                <a:ext cx="502920" cy="502920"/>
              </a:xfrm>
              <a:prstGeom prst="ellipse">
                <a:avLst/>
              </a:prstGeom>
              <a:blipFill>
                <a:blip r:embed="rId4"/>
                <a:stretch>
                  <a:fillRect/>
                </a:stretch>
              </a:blipFill>
              <a:ln>
                <a:solidFill>
                  <a:srgbClr val="C55A11"/>
                </a:solid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Oval 7">
                <a:extLst>
                  <a:ext uri="{FF2B5EF4-FFF2-40B4-BE49-F238E27FC236}">
                    <a16:creationId xmlns:a16="http://schemas.microsoft.com/office/drawing/2014/main" id="{388A7CE1-026C-34F1-F6D4-FF39E32B6947}"/>
                  </a:ext>
                </a:extLst>
              </p:cNvPr>
              <p:cNvSpPr/>
              <p:nvPr/>
            </p:nvSpPr>
            <p:spPr>
              <a:xfrm>
                <a:off x="2809693" y="2831386"/>
                <a:ext cx="502920" cy="502920"/>
              </a:xfrm>
              <a:prstGeom prst="ellipse">
                <a:avLst/>
              </a:prstGeom>
              <a:ln>
                <a:solidFill>
                  <a:srgbClr val="C55A11"/>
                </a:solidFill>
              </a:ln>
            </p:spPr>
            <p:style>
              <a:lnRef idx="2">
                <a:schemeClr val="accent2"/>
              </a:lnRef>
              <a:fillRef idx="1">
                <a:schemeClr val="lt1"/>
              </a:fillRef>
              <a:effectRef idx="0">
                <a:schemeClr val="accent2"/>
              </a:effectRef>
              <a:fontRef idx="minor">
                <a:schemeClr val="dk1"/>
              </a:fontRef>
            </p:style>
            <p:txBody>
              <a:bodyPr rtlCol="0" anchor="ctr"/>
              <a:lstStyle/>
              <a:p>
                <a:pPr algn="ctr"/>
                <a14:m>
                  <m:oMathPara xmlns:m="http://schemas.openxmlformats.org/officeDocument/2006/math">
                    <m:oMathParaPr>
                      <m:jc m:val="center"/>
                    </m:oMathParaPr>
                    <m:oMath xmlns:m="http://schemas.openxmlformats.org/officeDocument/2006/math">
                      <m:sSub>
                        <m:sSubPr>
                          <m:ctrlPr>
                            <a:rPr lang="en-US" i="1" smtClean="0">
                              <a:solidFill>
                                <a:sysClr val="windowText" lastClr="000000"/>
                              </a:solidFill>
                              <a:latin typeface="Cambria Math" panose="02040503050406030204" pitchFamily="18" charset="0"/>
                            </a:rPr>
                          </m:ctrlPr>
                        </m:sSubPr>
                        <m:e>
                          <m:r>
                            <a:rPr lang="en-US" b="0" i="1" smtClean="0">
                              <a:solidFill>
                                <a:sysClr val="windowText" lastClr="000000"/>
                              </a:solidFill>
                              <a:latin typeface="Cambria Math" panose="02040503050406030204" pitchFamily="18" charset="0"/>
                            </a:rPr>
                            <m:t>𝐻</m:t>
                          </m:r>
                        </m:e>
                        <m:sub>
                          <m:r>
                            <a:rPr lang="en-US" b="0" i="1" smtClean="0">
                              <a:solidFill>
                                <a:sysClr val="windowText" lastClr="000000"/>
                              </a:solidFill>
                              <a:latin typeface="Cambria Math" panose="02040503050406030204" pitchFamily="18" charset="0"/>
                            </a:rPr>
                            <m:t>2</m:t>
                          </m:r>
                        </m:sub>
                      </m:sSub>
                    </m:oMath>
                  </m:oMathPara>
                </a14:m>
                <a:endParaRPr lang="en-US" dirty="0">
                  <a:solidFill>
                    <a:sysClr val="windowText" lastClr="000000"/>
                  </a:solidFill>
                  <a:latin typeface="Arial" panose="020B0604020202020204" pitchFamily="34" charset="0"/>
                  <a:cs typeface="Arial" panose="020B0604020202020204" pitchFamily="34" charset="0"/>
                </a:endParaRPr>
              </a:p>
            </p:txBody>
          </p:sp>
        </mc:Choice>
        <mc:Fallback xmlns="">
          <p:sp>
            <p:nvSpPr>
              <p:cNvPr id="8" name="Oval 7">
                <a:extLst>
                  <a:ext uri="{FF2B5EF4-FFF2-40B4-BE49-F238E27FC236}">
                    <a16:creationId xmlns:a16="http://schemas.microsoft.com/office/drawing/2014/main" id="{388A7CE1-026C-34F1-F6D4-FF39E32B6947}"/>
                  </a:ext>
                </a:extLst>
              </p:cNvPr>
              <p:cNvSpPr>
                <a:spLocks noRot="1" noChangeAspect="1" noMove="1" noResize="1" noEditPoints="1" noAdjustHandles="1" noChangeArrowheads="1" noChangeShapeType="1" noTextEdit="1"/>
              </p:cNvSpPr>
              <p:nvPr/>
            </p:nvSpPr>
            <p:spPr>
              <a:xfrm>
                <a:off x="2809693" y="2831386"/>
                <a:ext cx="502920" cy="502920"/>
              </a:xfrm>
              <a:prstGeom prst="ellipse">
                <a:avLst/>
              </a:prstGeom>
              <a:blipFill>
                <a:blip r:embed="rId5"/>
                <a:stretch>
                  <a:fillRect/>
                </a:stretch>
              </a:blipFill>
              <a:ln>
                <a:solidFill>
                  <a:srgbClr val="C55A11"/>
                </a:solid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 name="Oval 8">
                <a:extLst>
                  <a:ext uri="{FF2B5EF4-FFF2-40B4-BE49-F238E27FC236}">
                    <a16:creationId xmlns:a16="http://schemas.microsoft.com/office/drawing/2014/main" id="{A8D494ED-BD57-E2DB-60D0-9C4FCFA274E6}"/>
                  </a:ext>
                </a:extLst>
              </p:cNvPr>
              <p:cNvSpPr/>
              <p:nvPr/>
            </p:nvSpPr>
            <p:spPr>
              <a:xfrm>
                <a:off x="3824753" y="2806432"/>
                <a:ext cx="502920" cy="502920"/>
              </a:xfrm>
              <a:prstGeom prst="ellipse">
                <a:avLst/>
              </a:prstGeom>
              <a:ln>
                <a:solidFill>
                  <a:srgbClr val="C55A11"/>
                </a:solidFill>
              </a:ln>
            </p:spPr>
            <p:style>
              <a:lnRef idx="2">
                <a:schemeClr val="accent2"/>
              </a:lnRef>
              <a:fillRef idx="1">
                <a:schemeClr val="lt1"/>
              </a:fillRef>
              <a:effectRef idx="0">
                <a:schemeClr val="accent2"/>
              </a:effectRef>
              <a:fontRef idx="minor">
                <a:schemeClr val="dk1"/>
              </a:fontRef>
            </p:style>
            <p:txBody>
              <a:bodyPr rtlCol="0" anchor="ctr"/>
              <a:lstStyle/>
              <a:p>
                <a:pPr algn="ctr"/>
                <a14:m>
                  <m:oMathPara xmlns:m="http://schemas.openxmlformats.org/officeDocument/2006/math">
                    <m:oMathParaPr>
                      <m:jc m:val="center"/>
                    </m:oMathParaPr>
                    <m:oMath xmlns:m="http://schemas.openxmlformats.org/officeDocument/2006/math">
                      <m:sSub>
                        <m:sSubPr>
                          <m:ctrlPr>
                            <a:rPr lang="en-US" i="1" smtClean="0">
                              <a:solidFill>
                                <a:sysClr val="windowText" lastClr="000000"/>
                              </a:solidFill>
                              <a:latin typeface="Cambria Math" panose="02040503050406030204" pitchFamily="18" charset="0"/>
                            </a:rPr>
                          </m:ctrlPr>
                        </m:sSubPr>
                        <m:e>
                          <m:r>
                            <a:rPr lang="en-US" b="0" i="1" smtClean="0">
                              <a:solidFill>
                                <a:sysClr val="windowText" lastClr="000000"/>
                              </a:solidFill>
                              <a:latin typeface="Cambria Math" panose="02040503050406030204" pitchFamily="18" charset="0"/>
                            </a:rPr>
                            <m:t>𝐻</m:t>
                          </m:r>
                        </m:e>
                        <m:sub>
                          <m:r>
                            <a:rPr lang="en-US" b="0" i="1" smtClean="0">
                              <a:solidFill>
                                <a:sysClr val="windowText" lastClr="000000"/>
                              </a:solidFill>
                              <a:latin typeface="Cambria Math" panose="02040503050406030204" pitchFamily="18" charset="0"/>
                            </a:rPr>
                            <m:t>2</m:t>
                          </m:r>
                        </m:sub>
                      </m:sSub>
                    </m:oMath>
                  </m:oMathPara>
                </a14:m>
                <a:endParaRPr lang="en-US" dirty="0">
                  <a:solidFill>
                    <a:sysClr val="windowText" lastClr="000000"/>
                  </a:solidFill>
                  <a:latin typeface="Arial" panose="020B0604020202020204" pitchFamily="34" charset="0"/>
                  <a:cs typeface="Arial" panose="020B0604020202020204" pitchFamily="34" charset="0"/>
                </a:endParaRPr>
              </a:p>
            </p:txBody>
          </p:sp>
        </mc:Choice>
        <mc:Fallback xmlns="">
          <p:sp>
            <p:nvSpPr>
              <p:cNvPr id="9" name="Oval 8">
                <a:extLst>
                  <a:ext uri="{FF2B5EF4-FFF2-40B4-BE49-F238E27FC236}">
                    <a16:creationId xmlns:a16="http://schemas.microsoft.com/office/drawing/2014/main" id="{A8D494ED-BD57-E2DB-60D0-9C4FCFA274E6}"/>
                  </a:ext>
                </a:extLst>
              </p:cNvPr>
              <p:cNvSpPr>
                <a:spLocks noRot="1" noChangeAspect="1" noMove="1" noResize="1" noEditPoints="1" noAdjustHandles="1" noChangeArrowheads="1" noChangeShapeType="1" noTextEdit="1"/>
              </p:cNvSpPr>
              <p:nvPr/>
            </p:nvSpPr>
            <p:spPr>
              <a:xfrm>
                <a:off x="3824753" y="2806432"/>
                <a:ext cx="502920" cy="502920"/>
              </a:xfrm>
              <a:prstGeom prst="ellipse">
                <a:avLst/>
              </a:prstGeom>
              <a:blipFill>
                <a:blip r:embed="rId6"/>
                <a:stretch>
                  <a:fillRect/>
                </a:stretch>
              </a:blipFill>
              <a:ln>
                <a:solidFill>
                  <a:srgbClr val="C55A11"/>
                </a:solidFill>
              </a:ln>
            </p:spPr>
            <p:txBody>
              <a:bodyPr/>
              <a:lstStyle/>
              <a:p>
                <a:r>
                  <a:rPr lang="en-US">
                    <a:noFill/>
                  </a:rPr>
                  <a:t> </a:t>
                </a:r>
              </a:p>
            </p:txBody>
          </p:sp>
        </mc:Fallback>
      </mc:AlternateContent>
      <p:sp>
        <p:nvSpPr>
          <p:cNvPr id="13" name="Freeform 12">
            <a:extLst>
              <a:ext uri="{FF2B5EF4-FFF2-40B4-BE49-F238E27FC236}">
                <a16:creationId xmlns:a16="http://schemas.microsoft.com/office/drawing/2014/main" id="{A4AD5365-6955-4A59-17FF-AFD5B8D9E922}"/>
              </a:ext>
            </a:extLst>
          </p:cNvPr>
          <p:cNvSpPr/>
          <p:nvPr/>
        </p:nvSpPr>
        <p:spPr>
          <a:xfrm>
            <a:off x="2984230" y="2111034"/>
            <a:ext cx="360221" cy="747132"/>
          </a:xfrm>
          <a:custGeom>
            <a:avLst/>
            <a:gdLst>
              <a:gd name="connsiteX0" fmla="*/ 360221 w 360221"/>
              <a:gd name="connsiteY0" fmla="*/ 0 h 747132"/>
              <a:gd name="connsiteX1" fmla="*/ 25684 w 360221"/>
              <a:gd name="connsiteY1" fmla="*/ 356839 h 747132"/>
              <a:gd name="connsiteX2" fmla="*/ 47986 w 360221"/>
              <a:gd name="connsiteY2" fmla="*/ 747132 h 747132"/>
            </a:gdLst>
            <a:ahLst/>
            <a:cxnLst>
              <a:cxn ang="0">
                <a:pos x="connsiteX0" y="connsiteY0"/>
              </a:cxn>
              <a:cxn ang="0">
                <a:pos x="connsiteX1" y="connsiteY1"/>
              </a:cxn>
              <a:cxn ang="0">
                <a:pos x="connsiteX2" y="connsiteY2"/>
              </a:cxn>
            </a:cxnLst>
            <a:rect l="l" t="t" r="r" b="b"/>
            <a:pathLst>
              <a:path w="360221" h="747132">
                <a:moveTo>
                  <a:pt x="360221" y="0"/>
                </a:moveTo>
                <a:cubicBezTo>
                  <a:pt x="218972" y="116158"/>
                  <a:pt x="77723" y="232317"/>
                  <a:pt x="25684" y="356839"/>
                </a:cubicBezTo>
                <a:cubicBezTo>
                  <a:pt x="-26355" y="481361"/>
                  <a:pt x="10815" y="614246"/>
                  <a:pt x="47986" y="747132"/>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14">
            <a:extLst>
              <a:ext uri="{FF2B5EF4-FFF2-40B4-BE49-F238E27FC236}">
                <a16:creationId xmlns:a16="http://schemas.microsoft.com/office/drawing/2014/main" id="{854F5ACF-7485-F11E-209D-B093562BDFC1}"/>
              </a:ext>
            </a:extLst>
          </p:cNvPr>
          <p:cNvSpPr/>
          <p:nvPr/>
        </p:nvSpPr>
        <p:spPr>
          <a:xfrm>
            <a:off x="3723592" y="2088732"/>
            <a:ext cx="394009" cy="713678"/>
          </a:xfrm>
          <a:custGeom>
            <a:avLst/>
            <a:gdLst>
              <a:gd name="connsiteX0" fmla="*/ 0 w 394009"/>
              <a:gd name="connsiteY0" fmla="*/ 0 h 713678"/>
              <a:gd name="connsiteX1" fmla="*/ 367990 w 394009"/>
              <a:gd name="connsiteY1" fmla="*/ 312234 h 713678"/>
              <a:gd name="connsiteX2" fmla="*/ 334537 w 394009"/>
              <a:gd name="connsiteY2" fmla="*/ 713678 h 713678"/>
            </a:gdLst>
            <a:ahLst/>
            <a:cxnLst>
              <a:cxn ang="0">
                <a:pos x="connsiteX0" y="connsiteY0"/>
              </a:cxn>
              <a:cxn ang="0">
                <a:pos x="connsiteX1" y="connsiteY1"/>
              </a:cxn>
              <a:cxn ang="0">
                <a:pos x="connsiteX2" y="connsiteY2"/>
              </a:cxn>
            </a:cxnLst>
            <a:rect l="l" t="t" r="r" b="b"/>
            <a:pathLst>
              <a:path w="394009" h="713678">
                <a:moveTo>
                  <a:pt x="0" y="0"/>
                </a:moveTo>
                <a:cubicBezTo>
                  <a:pt x="156117" y="96644"/>
                  <a:pt x="312234" y="193288"/>
                  <a:pt x="367990" y="312234"/>
                </a:cubicBezTo>
                <a:cubicBezTo>
                  <a:pt x="423746" y="431180"/>
                  <a:pt x="379141" y="572429"/>
                  <a:pt x="334537" y="713678"/>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E9BE76C1-BE53-BE34-B2FF-3C864C9731A1}"/>
                  </a:ext>
                </a:extLst>
              </p:cNvPr>
              <p:cNvSpPr txBox="1"/>
              <p:nvPr/>
            </p:nvSpPr>
            <p:spPr>
              <a:xfrm>
                <a:off x="2984230" y="3917532"/>
                <a:ext cx="36022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i="1" smtClean="0">
                              <a:latin typeface="Cambria Math" panose="02040503050406030204" pitchFamily="18" charset="0"/>
                            </a:rPr>
                          </m:ctrlPr>
                        </m:fPr>
                        <m:num>
                          <m:r>
                            <a:rPr lang="en-US" b="0" i="1" smtClean="0">
                              <a:latin typeface="Cambria Math" panose="02040503050406030204" pitchFamily="18" charset="0"/>
                            </a:rPr>
                            <m:t>1</m:t>
                          </m:r>
                        </m:num>
                        <m:den>
                          <m:r>
                            <a:rPr lang="en-US" b="0" i="1" smtClean="0">
                              <a:latin typeface="Cambria Math" panose="02040503050406030204" pitchFamily="18" charset="0"/>
                            </a:rPr>
                            <m:t>2</m:t>
                          </m:r>
                        </m:den>
                      </m:f>
                    </m:oMath>
                  </m:oMathPara>
                </a14:m>
                <a:endParaRPr lang="en-US" dirty="0">
                  <a:latin typeface="Arial" panose="020B0604020202020204" pitchFamily="34" charset="0"/>
                  <a:cs typeface="Arial" panose="020B0604020202020204" pitchFamily="34" charset="0"/>
                </a:endParaRPr>
              </a:p>
            </p:txBody>
          </p:sp>
        </mc:Choice>
        <mc:Fallback xmlns="">
          <p:sp>
            <p:nvSpPr>
              <p:cNvPr id="17" name="TextBox 16">
                <a:extLst>
                  <a:ext uri="{FF2B5EF4-FFF2-40B4-BE49-F238E27FC236}">
                    <a16:creationId xmlns:a16="http://schemas.microsoft.com/office/drawing/2014/main" id="{E9BE76C1-BE53-BE34-B2FF-3C864C9731A1}"/>
                  </a:ext>
                </a:extLst>
              </p:cNvPr>
              <p:cNvSpPr txBox="1">
                <a:spLocks noRot="1" noChangeAspect="1" noMove="1" noResize="1" noEditPoints="1" noAdjustHandles="1" noChangeArrowheads="1" noChangeShapeType="1" noTextEdit="1"/>
              </p:cNvSpPr>
              <p:nvPr/>
            </p:nvSpPr>
            <p:spPr>
              <a:xfrm>
                <a:off x="2984230" y="3917532"/>
                <a:ext cx="360221" cy="634789"/>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Box 18">
                <a:extLst>
                  <a:ext uri="{FF2B5EF4-FFF2-40B4-BE49-F238E27FC236}">
                    <a16:creationId xmlns:a16="http://schemas.microsoft.com/office/drawing/2014/main" id="{8FA76F5F-566E-3247-D0F7-68310659A096}"/>
                  </a:ext>
                </a:extLst>
              </p:cNvPr>
              <p:cNvSpPr txBox="1"/>
              <p:nvPr/>
            </p:nvSpPr>
            <p:spPr>
              <a:xfrm>
                <a:off x="3716550" y="3917531"/>
                <a:ext cx="36022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i="1" smtClean="0">
                              <a:latin typeface="Cambria Math" panose="02040503050406030204" pitchFamily="18" charset="0"/>
                            </a:rPr>
                          </m:ctrlPr>
                        </m:fPr>
                        <m:num>
                          <m:r>
                            <a:rPr lang="en-US" b="0" i="1" smtClean="0">
                              <a:latin typeface="Cambria Math" panose="02040503050406030204" pitchFamily="18" charset="0"/>
                            </a:rPr>
                            <m:t>−1</m:t>
                          </m:r>
                        </m:num>
                        <m:den>
                          <m:r>
                            <a:rPr lang="en-US" b="0" i="1" smtClean="0">
                              <a:latin typeface="Cambria Math" panose="02040503050406030204" pitchFamily="18" charset="0"/>
                            </a:rPr>
                            <m:t>2</m:t>
                          </m:r>
                        </m:den>
                      </m:f>
                    </m:oMath>
                  </m:oMathPara>
                </a14:m>
                <a:endParaRPr lang="en-US" dirty="0">
                  <a:latin typeface="Arial" panose="020B0604020202020204" pitchFamily="34" charset="0"/>
                  <a:cs typeface="Arial" panose="020B0604020202020204" pitchFamily="34" charset="0"/>
                </a:endParaRPr>
              </a:p>
            </p:txBody>
          </p:sp>
        </mc:Choice>
        <mc:Fallback xmlns="">
          <p:sp>
            <p:nvSpPr>
              <p:cNvPr id="19" name="TextBox 18">
                <a:extLst>
                  <a:ext uri="{FF2B5EF4-FFF2-40B4-BE49-F238E27FC236}">
                    <a16:creationId xmlns:a16="http://schemas.microsoft.com/office/drawing/2014/main" id="{8FA76F5F-566E-3247-D0F7-68310659A096}"/>
                  </a:ext>
                </a:extLst>
              </p:cNvPr>
              <p:cNvSpPr txBox="1">
                <a:spLocks noRot="1" noChangeAspect="1" noMove="1" noResize="1" noEditPoints="1" noAdjustHandles="1" noChangeArrowheads="1" noChangeShapeType="1" noTextEdit="1"/>
              </p:cNvSpPr>
              <p:nvPr/>
            </p:nvSpPr>
            <p:spPr>
              <a:xfrm>
                <a:off x="3716550" y="3917531"/>
                <a:ext cx="360221" cy="634789"/>
              </a:xfrm>
              <a:prstGeom prst="rect">
                <a:avLst/>
              </a:prstGeom>
              <a:blipFill>
                <a:blip r:embed="rId8"/>
                <a:stretch>
                  <a:fillRect r="-30000"/>
                </a:stretch>
              </a:blipFill>
            </p:spPr>
            <p:txBody>
              <a:bodyPr/>
              <a:lstStyle/>
              <a:p>
                <a:r>
                  <a:rPr lang="en-US">
                    <a:noFill/>
                  </a:rPr>
                  <a:t> </a:t>
                </a:r>
              </a:p>
            </p:txBody>
          </p:sp>
        </mc:Fallback>
      </mc:AlternateContent>
      <p:sp>
        <p:nvSpPr>
          <p:cNvPr id="22" name="Freeform 21">
            <a:extLst>
              <a:ext uri="{FF2B5EF4-FFF2-40B4-BE49-F238E27FC236}">
                <a16:creationId xmlns:a16="http://schemas.microsoft.com/office/drawing/2014/main" id="{F647A8FF-8257-C108-A790-AA197AC17B84}"/>
              </a:ext>
            </a:extLst>
          </p:cNvPr>
          <p:cNvSpPr/>
          <p:nvPr/>
        </p:nvSpPr>
        <p:spPr>
          <a:xfrm>
            <a:off x="3043368" y="3337668"/>
            <a:ext cx="44604" cy="490654"/>
          </a:xfrm>
          <a:custGeom>
            <a:avLst/>
            <a:gdLst>
              <a:gd name="connsiteX0" fmla="*/ 0 w 44604"/>
              <a:gd name="connsiteY0" fmla="*/ 0 h 490654"/>
              <a:gd name="connsiteX1" fmla="*/ 44604 w 44604"/>
              <a:gd name="connsiteY1" fmla="*/ 490654 h 490654"/>
            </a:gdLst>
            <a:ahLst/>
            <a:cxnLst>
              <a:cxn ang="0">
                <a:pos x="connsiteX0" y="connsiteY0"/>
              </a:cxn>
              <a:cxn ang="0">
                <a:pos x="connsiteX1" y="connsiteY1"/>
              </a:cxn>
            </a:cxnLst>
            <a:rect l="l" t="t" r="r" b="b"/>
            <a:pathLst>
              <a:path w="44604" h="490654">
                <a:moveTo>
                  <a:pt x="0" y="0"/>
                </a:moveTo>
                <a:lnTo>
                  <a:pt x="44604" y="490654"/>
                </a:ln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22">
            <a:extLst>
              <a:ext uri="{FF2B5EF4-FFF2-40B4-BE49-F238E27FC236}">
                <a16:creationId xmlns:a16="http://schemas.microsoft.com/office/drawing/2014/main" id="{99A226DC-FD22-7FCB-3D26-6FFFB0E5CBDB}"/>
              </a:ext>
            </a:extLst>
          </p:cNvPr>
          <p:cNvSpPr/>
          <p:nvPr/>
        </p:nvSpPr>
        <p:spPr>
          <a:xfrm>
            <a:off x="3210636" y="3252176"/>
            <a:ext cx="713678" cy="542692"/>
          </a:xfrm>
          <a:custGeom>
            <a:avLst/>
            <a:gdLst>
              <a:gd name="connsiteX0" fmla="*/ 0 w 713678"/>
              <a:gd name="connsiteY0" fmla="*/ 7434 h 542692"/>
              <a:gd name="connsiteX1" fmla="*/ 423746 w 713678"/>
              <a:gd name="connsiteY1" fmla="*/ 74341 h 542692"/>
              <a:gd name="connsiteX2" fmla="*/ 713678 w 713678"/>
              <a:gd name="connsiteY2" fmla="*/ 542692 h 542692"/>
            </a:gdLst>
            <a:ahLst/>
            <a:cxnLst>
              <a:cxn ang="0">
                <a:pos x="connsiteX0" y="connsiteY0"/>
              </a:cxn>
              <a:cxn ang="0">
                <a:pos x="connsiteX1" y="connsiteY1"/>
              </a:cxn>
              <a:cxn ang="0">
                <a:pos x="connsiteX2" y="connsiteY2"/>
              </a:cxn>
            </a:cxnLst>
            <a:rect l="l" t="t" r="r" b="b"/>
            <a:pathLst>
              <a:path w="713678" h="542692">
                <a:moveTo>
                  <a:pt x="0" y="7434"/>
                </a:moveTo>
                <a:cubicBezTo>
                  <a:pt x="152400" y="-3718"/>
                  <a:pt x="304800" y="-14869"/>
                  <a:pt x="423746" y="74341"/>
                </a:cubicBezTo>
                <a:cubicBezTo>
                  <a:pt x="542692" y="163551"/>
                  <a:pt x="628185" y="353121"/>
                  <a:pt x="713678" y="542692"/>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6" name="Oval 173">
            <a:extLst>
              <a:ext uri="{FF2B5EF4-FFF2-40B4-BE49-F238E27FC236}">
                <a16:creationId xmlns:a16="http://schemas.microsoft.com/office/drawing/2014/main" id="{93C90E6C-FDEC-1E97-5CD6-3A050BF47A67}"/>
              </a:ext>
            </a:extLst>
          </p:cNvPr>
          <p:cNvSpPr>
            <a:spLocks noChangeArrowheads="1"/>
          </p:cNvSpPr>
          <p:nvPr/>
        </p:nvSpPr>
        <p:spPr bwMode="auto">
          <a:xfrm>
            <a:off x="7465486" y="1211461"/>
            <a:ext cx="921212" cy="364207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1800">
              <a:latin typeface="Arial" panose="020B0604020202020204" pitchFamily="34" charset="0"/>
              <a:cs typeface="Arial" panose="020B0604020202020204" pitchFamily="34" charset="0"/>
            </a:endParaRPr>
          </a:p>
        </p:txBody>
      </p:sp>
      <p:sp>
        <p:nvSpPr>
          <p:cNvPr id="27" name="Oval 179">
            <a:extLst>
              <a:ext uri="{FF2B5EF4-FFF2-40B4-BE49-F238E27FC236}">
                <a16:creationId xmlns:a16="http://schemas.microsoft.com/office/drawing/2014/main" id="{2FF400BF-710E-9BFE-E5EB-1299EACE4440}"/>
              </a:ext>
            </a:extLst>
          </p:cNvPr>
          <p:cNvSpPr>
            <a:spLocks noChangeArrowheads="1"/>
          </p:cNvSpPr>
          <p:nvPr/>
        </p:nvSpPr>
        <p:spPr bwMode="auto">
          <a:xfrm>
            <a:off x="7883345" y="1452601"/>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1800">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28" name="Rectangle 27">
                <a:extLst>
                  <a:ext uri="{FF2B5EF4-FFF2-40B4-BE49-F238E27FC236}">
                    <a16:creationId xmlns:a16="http://schemas.microsoft.com/office/drawing/2014/main" id="{A0F1E733-9910-BD92-6C19-F80228D20671}"/>
                  </a:ext>
                </a:extLst>
              </p:cNvPr>
              <p:cNvSpPr/>
              <p:nvPr/>
            </p:nvSpPr>
            <p:spPr>
              <a:xfrm>
                <a:off x="9265667" y="1763497"/>
                <a:ext cx="506550" cy="502920"/>
              </a:xfrm>
              <a:prstGeom prst="rect">
                <a:avLst/>
              </a:prstGeom>
              <a:ln>
                <a:solidFill>
                  <a:srgbClr val="00B050"/>
                </a:solidFill>
              </a:ln>
            </p:spPr>
            <p:style>
              <a:lnRef idx="2">
                <a:schemeClr val="accent2"/>
              </a:lnRef>
              <a:fillRef idx="1">
                <a:schemeClr val="lt1"/>
              </a:fillRef>
              <a:effectRef idx="0">
                <a:schemeClr val="accent2"/>
              </a:effectRef>
              <a:fontRef idx="minor">
                <a:schemeClr val="dk1"/>
              </a:fontRef>
            </p:style>
            <p:txBody>
              <a:bodyPr rtlCol="0" anchor="ctr"/>
              <a:lstStyle/>
              <a:p>
                <a:pPr algn="ctr"/>
                <a14:m>
                  <m:oMathPara xmlns:m="http://schemas.openxmlformats.org/officeDocument/2006/math">
                    <m:oMathParaPr>
                      <m:jc m:val="centerGroup"/>
                    </m:oMathParaPr>
                    <m:oMath xmlns:m="http://schemas.openxmlformats.org/officeDocument/2006/math">
                      <m:sSub>
                        <m:sSubPr>
                          <m:ctrlPr>
                            <a:rPr lang="en-US" i="1" smtClean="0">
                              <a:solidFill>
                                <a:sysClr val="windowText" lastClr="000000"/>
                              </a:solidFill>
                              <a:latin typeface="Cambria Math" panose="02040503050406030204" pitchFamily="18" charset="0"/>
                            </a:rPr>
                          </m:ctrlPr>
                        </m:sSubPr>
                        <m:e>
                          <m:r>
                            <a:rPr lang="en-US" b="0" i="1" smtClean="0">
                              <a:solidFill>
                                <a:sysClr val="windowText" lastClr="000000"/>
                              </a:solidFill>
                              <a:latin typeface="Cambria Math" panose="02040503050406030204" pitchFamily="18" charset="0"/>
                            </a:rPr>
                            <m:t>𝐻</m:t>
                          </m:r>
                        </m:e>
                        <m:sub>
                          <m:r>
                            <a:rPr lang="en-US" b="0" i="1" smtClean="0">
                              <a:solidFill>
                                <a:sysClr val="windowText" lastClr="000000"/>
                              </a:solidFill>
                              <a:latin typeface="Cambria Math" panose="02040503050406030204" pitchFamily="18" charset="0"/>
                            </a:rPr>
                            <m:t>2</m:t>
                          </m:r>
                        </m:sub>
                      </m:sSub>
                    </m:oMath>
                  </m:oMathPara>
                </a14:m>
                <a:endParaRPr lang="en-US" dirty="0">
                  <a:solidFill>
                    <a:sysClr val="windowText" lastClr="000000"/>
                  </a:solidFill>
                  <a:latin typeface="Arial" panose="020B0604020202020204" pitchFamily="34" charset="0"/>
                  <a:cs typeface="Arial" panose="020B0604020202020204" pitchFamily="34" charset="0"/>
                </a:endParaRPr>
              </a:p>
            </p:txBody>
          </p:sp>
        </mc:Choice>
        <mc:Fallback xmlns="">
          <p:sp>
            <p:nvSpPr>
              <p:cNvPr id="28" name="Rectangle 27">
                <a:extLst>
                  <a:ext uri="{FF2B5EF4-FFF2-40B4-BE49-F238E27FC236}">
                    <a16:creationId xmlns:a16="http://schemas.microsoft.com/office/drawing/2014/main" id="{A0F1E733-9910-BD92-6C19-F80228D20671}"/>
                  </a:ext>
                </a:extLst>
              </p:cNvPr>
              <p:cNvSpPr>
                <a:spLocks noRot="1" noChangeAspect="1" noMove="1" noResize="1" noEditPoints="1" noAdjustHandles="1" noChangeArrowheads="1" noChangeShapeType="1" noTextEdit="1"/>
              </p:cNvSpPr>
              <p:nvPr/>
            </p:nvSpPr>
            <p:spPr>
              <a:xfrm>
                <a:off x="9265667" y="1763497"/>
                <a:ext cx="506550" cy="502920"/>
              </a:xfrm>
              <a:prstGeom prst="rect">
                <a:avLst/>
              </a:prstGeom>
              <a:blipFill>
                <a:blip r:embed="rId9"/>
                <a:stretch>
                  <a:fillRect/>
                </a:stretch>
              </a:blipFill>
              <a:ln>
                <a:solidFill>
                  <a:srgbClr val="00B050"/>
                </a:solidFill>
              </a:ln>
            </p:spPr>
            <p:txBody>
              <a:bodyPr/>
              <a:lstStyle/>
              <a:p>
                <a:r>
                  <a:rPr lang="en-US">
                    <a:noFill/>
                  </a:rPr>
                  <a:t> </a:t>
                </a:r>
              </a:p>
            </p:txBody>
          </p:sp>
        </mc:Fallback>
      </mc:AlternateContent>
      <p:cxnSp>
        <p:nvCxnSpPr>
          <p:cNvPr id="30" name="Straight Arrow Connector 29">
            <a:extLst>
              <a:ext uri="{FF2B5EF4-FFF2-40B4-BE49-F238E27FC236}">
                <a16:creationId xmlns:a16="http://schemas.microsoft.com/office/drawing/2014/main" id="{509F5530-D01A-85E4-03E8-9328E05211ED}"/>
              </a:ext>
            </a:extLst>
          </p:cNvPr>
          <p:cNvCxnSpPr>
            <a:cxnSpLocks/>
          </p:cNvCxnSpPr>
          <p:nvPr/>
        </p:nvCxnSpPr>
        <p:spPr>
          <a:xfrm>
            <a:off x="7921445" y="1452601"/>
            <a:ext cx="1597497" cy="310896"/>
          </a:xfrm>
          <a:prstGeom prst="straightConnector1">
            <a:avLst/>
          </a:prstGeom>
          <a:ln w="9525">
            <a:tailEnd type="triangle"/>
          </a:ln>
        </p:spPr>
        <p:style>
          <a:lnRef idx="1">
            <a:schemeClr val="dk1"/>
          </a:lnRef>
          <a:fillRef idx="0">
            <a:schemeClr val="dk1"/>
          </a:fillRef>
          <a:effectRef idx="0">
            <a:schemeClr val="dk1"/>
          </a:effectRef>
          <a:fontRef idx="minor">
            <a:schemeClr val="tx1"/>
          </a:fontRef>
        </p:style>
      </p:cxnSp>
      <p:sp>
        <p:nvSpPr>
          <p:cNvPr id="32" name="Oval 179">
            <a:extLst>
              <a:ext uri="{FF2B5EF4-FFF2-40B4-BE49-F238E27FC236}">
                <a16:creationId xmlns:a16="http://schemas.microsoft.com/office/drawing/2014/main" id="{EC187EF5-E7CC-D81D-11C8-4D703DED0E81}"/>
              </a:ext>
            </a:extLst>
          </p:cNvPr>
          <p:cNvSpPr>
            <a:spLocks noChangeArrowheads="1"/>
          </p:cNvSpPr>
          <p:nvPr/>
        </p:nvSpPr>
        <p:spPr bwMode="auto">
          <a:xfrm>
            <a:off x="7709095" y="2923001"/>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1800">
              <a:latin typeface="Arial" panose="020B0604020202020204" pitchFamily="34" charset="0"/>
              <a:cs typeface="Arial" panose="020B0604020202020204" pitchFamily="34" charset="0"/>
            </a:endParaRPr>
          </a:p>
        </p:txBody>
      </p:sp>
      <p:sp>
        <p:nvSpPr>
          <p:cNvPr id="33" name="Oval 179">
            <a:extLst>
              <a:ext uri="{FF2B5EF4-FFF2-40B4-BE49-F238E27FC236}">
                <a16:creationId xmlns:a16="http://schemas.microsoft.com/office/drawing/2014/main" id="{88BE71C8-FDF7-5AA7-3F08-FF388EFC4CDC}"/>
              </a:ext>
            </a:extLst>
          </p:cNvPr>
          <p:cNvSpPr>
            <a:spLocks noChangeArrowheads="1"/>
          </p:cNvSpPr>
          <p:nvPr/>
        </p:nvSpPr>
        <p:spPr bwMode="auto">
          <a:xfrm>
            <a:off x="8047896" y="2923001"/>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1800">
              <a:latin typeface="Arial" panose="020B0604020202020204" pitchFamily="34" charset="0"/>
              <a:cs typeface="Arial" panose="020B0604020202020204" pitchFamily="34" charset="0"/>
            </a:endParaRPr>
          </a:p>
        </p:txBody>
      </p:sp>
      <p:sp>
        <p:nvSpPr>
          <p:cNvPr id="34" name="Oval 179">
            <a:extLst>
              <a:ext uri="{FF2B5EF4-FFF2-40B4-BE49-F238E27FC236}">
                <a16:creationId xmlns:a16="http://schemas.microsoft.com/office/drawing/2014/main" id="{72D1BD76-1E26-6475-0E46-800585830824}"/>
              </a:ext>
            </a:extLst>
          </p:cNvPr>
          <p:cNvSpPr>
            <a:spLocks noChangeArrowheads="1"/>
          </p:cNvSpPr>
          <p:nvPr/>
        </p:nvSpPr>
        <p:spPr bwMode="auto">
          <a:xfrm>
            <a:off x="7779078" y="4403326"/>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1800">
              <a:latin typeface="Arial" panose="020B0604020202020204" pitchFamily="34" charset="0"/>
              <a:cs typeface="Arial" panose="020B0604020202020204" pitchFamily="34" charset="0"/>
            </a:endParaRPr>
          </a:p>
        </p:txBody>
      </p:sp>
      <p:sp>
        <p:nvSpPr>
          <p:cNvPr id="35" name="Oval 179">
            <a:extLst>
              <a:ext uri="{FF2B5EF4-FFF2-40B4-BE49-F238E27FC236}">
                <a16:creationId xmlns:a16="http://schemas.microsoft.com/office/drawing/2014/main" id="{E243E605-7077-64EB-F64B-863C24DEABE7}"/>
              </a:ext>
            </a:extLst>
          </p:cNvPr>
          <p:cNvSpPr>
            <a:spLocks noChangeArrowheads="1"/>
          </p:cNvSpPr>
          <p:nvPr/>
        </p:nvSpPr>
        <p:spPr bwMode="auto">
          <a:xfrm>
            <a:off x="7992830" y="4403326"/>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1800">
              <a:latin typeface="Arial" panose="020B0604020202020204" pitchFamily="34" charset="0"/>
              <a:cs typeface="Arial" panose="020B0604020202020204" pitchFamily="34" charset="0"/>
            </a:endParaRPr>
          </a:p>
        </p:txBody>
      </p:sp>
      <p:sp>
        <p:nvSpPr>
          <p:cNvPr id="36" name="Freeform 35">
            <a:extLst>
              <a:ext uri="{FF2B5EF4-FFF2-40B4-BE49-F238E27FC236}">
                <a16:creationId xmlns:a16="http://schemas.microsoft.com/office/drawing/2014/main" id="{9B32C55C-AF93-1572-F60A-93AF9118EF52}"/>
              </a:ext>
            </a:extLst>
          </p:cNvPr>
          <p:cNvSpPr/>
          <p:nvPr/>
        </p:nvSpPr>
        <p:spPr>
          <a:xfrm>
            <a:off x="7758683" y="2253928"/>
            <a:ext cx="1583473" cy="680224"/>
          </a:xfrm>
          <a:custGeom>
            <a:avLst/>
            <a:gdLst>
              <a:gd name="connsiteX0" fmla="*/ 1583473 w 1583473"/>
              <a:gd name="connsiteY0" fmla="*/ 0 h 680224"/>
              <a:gd name="connsiteX1" fmla="*/ 1248937 w 1583473"/>
              <a:gd name="connsiteY1" fmla="*/ 167268 h 680224"/>
              <a:gd name="connsiteX2" fmla="*/ 356839 w 1583473"/>
              <a:gd name="connsiteY2" fmla="*/ 122663 h 680224"/>
              <a:gd name="connsiteX3" fmla="*/ 0 w 1583473"/>
              <a:gd name="connsiteY3" fmla="*/ 680224 h 680224"/>
            </a:gdLst>
            <a:ahLst/>
            <a:cxnLst>
              <a:cxn ang="0">
                <a:pos x="connsiteX0" y="connsiteY0"/>
              </a:cxn>
              <a:cxn ang="0">
                <a:pos x="connsiteX1" y="connsiteY1"/>
              </a:cxn>
              <a:cxn ang="0">
                <a:pos x="connsiteX2" y="connsiteY2"/>
              </a:cxn>
              <a:cxn ang="0">
                <a:pos x="connsiteX3" y="connsiteY3"/>
              </a:cxn>
            </a:cxnLst>
            <a:rect l="l" t="t" r="r" b="b"/>
            <a:pathLst>
              <a:path w="1583473" h="680224">
                <a:moveTo>
                  <a:pt x="1583473" y="0"/>
                </a:moveTo>
                <a:cubicBezTo>
                  <a:pt x="1518424" y="73412"/>
                  <a:pt x="1453376" y="146824"/>
                  <a:pt x="1248937" y="167268"/>
                </a:cubicBezTo>
                <a:cubicBezTo>
                  <a:pt x="1044498" y="187712"/>
                  <a:pt x="564995" y="37170"/>
                  <a:pt x="356839" y="122663"/>
                </a:cubicBezTo>
                <a:cubicBezTo>
                  <a:pt x="148683" y="208156"/>
                  <a:pt x="74341" y="444190"/>
                  <a:pt x="0" y="680224"/>
                </a:cubicBezTo>
              </a:path>
            </a:pathLst>
          </a:custGeom>
          <a:ln w="9525">
            <a:tailEnd type="triangle"/>
          </a:ln>
        </p:spPr>
        <p:style>
          <a:lnRef idx="1">
            <a:schemeClr val="dk1"/>
          </a:lnRef>
          <a:fillRef idx="0">
            <a:schemeClr val="dk1"/>
          </a:fillRef>
          <a:effectRef idx="0">
            <a:schemeClr val="dk1"/>
          </a:effectRef>
          <a:fontRef idx="minor">
            <a:schemeClr val="tx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 name="Freeform 36">
            <a:extLst>
              <a:ext uri="{FF2B5EF4-FFF2-40B4-BE49-F238E27FC236}">
                <a16:creationId xmlns:a16="http://schemas.microsoft.com/office/drawing/2014/main" id="{65C0D47B-446A-4175-6749-007B99B8F5C6}"/>
              </a:ext>
            </a:extLst>
          </p:cNvPr>
          <p:cNvSpPr/>
          <p:nvPr/>
        </p:nvSpPr>
        <p:spPr>
          <a:xfrm>
            <a:off x="8104371" y="2287381"/>
            <a:ext cx="1516566" cy="624469"/>
          </a:xfrm>
          <a:custGeom>
            <a:avLst/>
            <a:gdLst>
              <a:gd name="connsiteX0" fmla="*/ 1516566 w 1516566"/>
              <a:gd name="connsiteY0" fmla="*/ 0 h 624469"/>
              <a:gd name="connsiteX1" fmla="*/ 1137424 w 1516566"/>
              <a:gd name="connsiteY1" fmla="*/ 267630 h 624469"/>
              <a:gd name="connsiteX2" fmla="*/ 256478 w 1516566"/>
              <a:gd name="connsiteY2" fmla="*/ 301083 h 624469"/>
              <a:gd name="connsiteX3" fmla="*/ 0 w 1516566"/>
              <a:gd name="connsiteY3" fmla="*/ 624469 h 624469"/>
            </a:gdLst>
            <a:ahLst/>
            <a:cxnLst>
              <a:cxn ang="0">
                <a:pos x="connsiteX0" y="connsiteY0"/>
              </a:cxn>
              <a:cxn ang="0">
                <a:pos x="connsiteX1" y="connsiteY1"/>
              </a:cxn>
              <a:cxn ang="0">
                <a:pos x="connsiteX2" y="connsiteY2"/>
              </a:cxn>
              <a:cxn ang="0">
                <a:pos x="connsiteX3" y="connsiteY3"/>
              </a:cxn>
            </a:cxnLst>
            <a:rect l="l" t="t" r="r" b="b"/>
            <a:pathLst>
              <a:path w="1516566" h="624469">
                <a:moveTo>
                  <a:pt x="1516566" y="0"/>
                </a:moveTo>
                <a:cubicBezTo>
                  <a:pt x="1432002" y="108724"/>
                  <a:pt x="1347439" y="217449"/>
                  <a:pt x="1137424" y="267630"/>
                </a:cubicBezTo>
                <a:cubicBezTo>
                  <a:pt x="927409" y="317811"/>
                  <a:pt x="446049" y="241610"/>
                  <a:pt x="256478" y="301083"/>
                </a:cubicBezTo>
                <a:cubicBezTo>
                  <a:pt x="66907" y="360556"/>
                  <a:pt x="33453" y="492512"/>
                  <a:pt x="0" y="624469"/>
                </a:cubicBezTo>
              </a:path>
            </a:pathLst>
          </a:custGeom>
          <a:noFill/>
          <a:ln w="9525">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42" name="Rectangle 41">
                <a:extLst>
                  <a:ext uri="{FF2B5EF4-FFF2-40B4-BE49-F238E27FC236}">
                    <a16:creationId xmlns:a16="http://schemas.microsoft.com/office/drawing/2014/main" id="{5C5BE9B7-E6DB-D95F-5B41-F578F4E68E3B}"/>
                  </a:ext>
                </a:extLst>
              </p:cNvPr>
              <p:cNvSpPr/>
              <p:nvPr/>
            </p:nvSpPr>
            <p:spPr>
              <a:xfrm>
                <a:off x="8933375" y="3258034"/>
                <a:ext cx="506550" cy="502920"/>
              </a:xfrm>
              <a:prstGeom prst="rect">
                <a:avLst/>
              </a:prstGeom>
              <a:ln>
                <a:solidFill>
                  <a:srgbClr val="00B050"/>
                </a:solidFill>
              </a:ln>
            </p:spPr>
            <p:style>
              <a:lnRef idx="2">
                <a:schemeClr val="accent2"/>
              </a:lnRef>
              <a:fillRef idx="1">
                <a:schemeClr val="lt1"/>
              </a:fillRef>
              <a:effectRef idx="0">
                <a:schemeClr val="accent2"/>
              </a:effectRef>
              <a:fontRef idx="minor">
                <a:schemeClr val="dk1"/>
              </a:fontRef>
            </p:style>
            <p:txBody>
              <a:bodyPr rtlCol="0" anchor="ctr"/>
              <a:lstStyle/>
              <a:p>
                <a:pPr algn="ctr"/>
                <a14:m>
                  <m:oMathPara xmlns:m="http://schemas.openxmlformats.org/officeDocument/2006/math">
                    <m:oMathParaPr>
                      <m:jc m:val="centerGroup"/>
                    </m:oMathParaPr>
                    <m:oMath xmlns:m="http://schemas.openxmlformats.org/officeDocument/2006/math">
                      <m:sSub>
                        <m:sSubPr>
                          <m:ctrlPr>
                            <a:rPr lang="en-US" i="1" smtClean="0">
                              <a:solidFill>
                                <a:sysClr val="windowText" lastClr="000000"/>
                              </a:solidFill>
                              <a:latin typeface="Cambria Math" panose="02040503050406030204" pitchFamily="18" charset="0"/>
                            </a:rPr>
                          </m:ctrlPr>
                        </m:sSubPr>
                        <m:e>
                          <m:r>
                            <a:rPr lang="en-US" b="0" i="1" smtClean="0">
                              <a:solidFill>
                                <a:sysClr val="windowText" lastClr="000000"/>
                              </a:solidFill>
                              <a:latin typeface="Cambria Math" panose="02040503050406030204" pitchFamily="18" charset="0"/>
                            </a:rPr>
                            <m:t>𝐻</m:t>
                          </m:r>
                        </m:e>
                        <m:sub>
                          <m:r>
                            <a:rPr lang="en-US" b="0" i="1" smtClean="0">
                              <a:solidFill>
                                <a:sysClr val="windowText" lastClr="000000"/>
                              </a:solidFill>
                              <a:latin typeface="Cambria Math" panose="02040503050406030204" pitchFamily="18" charset="0"/>
                            </a:rPr>
                            <m:t>2</m:t>
                          </m:r>
                        </m:sub>
                      </m:sSub>
                    </m:oMath>
                  </m:oMathPara>
                </a14:m>
                <a:endParaRPr lang="en-US" dirty="0">
                  <a:solidFill>
                    <a:sysClr val="windowText" lastClr="000000"/>
                  </a:solidFill>
                  <a:latin typeface="Arial" panose="020B0604020202020204" pitchFamily="34" charset="0"/>
                  <a:cs typeface="Arial" panose="020B0604020202020204" pitchFamily="34" charset="0"/>
                </a:endParaRPr>
              </a:p>
            </p:txBody>
          </p:sp>
        </mc:Choice>
        <mc:Fallback xmlns="">
          <p:sp>
            <p:nvSpPr>
              <p:cNvPr id="42" name="Rectangle 41">
                <a:extLst>
                  <a:ext uri="{FF2B5EF4-FFF2-40B4-BE49-F238E27FC236}">
                    <a16:creationId xmlns:a16="http://schemas.microsoft.com/office/drawing/2014/main" id="{5C5BE9B7-E6DB-D95F-5B41-F578F4E68E3B}"/>
                  </a:ext>
                </a:extLst>
              </p:cNvPr>
              <p:cNvSpPr>
                <a:spLocks noRot="1" noChangeAspect="1" noMove="1" noResize="1" noEditPoints="1" noAdjustHandles="1" noChangeArrowheads="1" noChangeShapeType="1" noTextEdit="1"/>
              </p:cNvSpPr>
              <p:nvPr/>
            </p:nvSpPr>
            <p:spPr>
              <a:xfrm>
                <a:off x="8933375" y="3258034"/>
                <a:ext cx="506550" cy="502920"/>
              </a:xfrm>
              <a:prstGeom prst="rect">
                <a:avLst/>
              </a:prstGeom>
              <a:blipFill>
                <a:blip r:embed="rId10"/>
                <a:stretch>
                  <a:fillRect/>
                </a:stretch>
              </a:blipFill>
              <a:ln>
                <a:solidFill>
                  <a:srgbClr val="00B050"/>
                </a:solid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3" name="Rectangle 42">
                <a:extLst>
                  <a:ext uri="{FF2B5EF4-FFF2-40B4-BE49-F238E27FC236}">
                    <a16:creationId xmlns:a16="http://schemas.microsoft.com/office/drawing/2014/main" id="{88039191-5E6E-13B3-7624-22C4BF1D5EFC}"/>
                  </a:ext>
                </a:extLst>
              </p:cNvPr>
              <p:cNvSpPr/>
              <p:nvPr/>
            </p:nvSpPr>
            <p:spPr>
              <a:xfrm>
                <a:off x="9881638" y="3259643"/>
                <a:ext cx="506550" cy="502920"/>
              </a:xfrm>
              <a:prstGeom prst="rect">
                <a:avLst/>
              </a:prstGeom>
              <a:ln>
                <a:solidFill>
                  <a:srgbClr val="00B050"/>
                </a:solidFill>
              </a:ln>
            </p:spPr>
            <p:style>
              <a:lnRef idx="2">
                <a:schemeClr val="accent2"/>
              </a:lnRef>
              <a:fillRef idx="1">
                <a:schemeClr val="lt1"/>
              </a:fillRef>
              <a:effectRef idx="0">
                <a:schemeClr val="accent2"/>
              </a:effectRef>
              <a:fontRef idx="minor">
                <a:schemeClr val="dk1"/>
              </a:fontRef>
            </p:style>
            <p:txBody>
              <a:bodyPr rtlCol="0" anchor="ctr"/>
              <a:lstStyle/>
              <a:p>
                <a:pPr algn="ctr"/>
                <a14:m>
                  <m:oMathPara xmlns:m="http://schemas.openxmlformats.org/officeDocument/2006/math">
                    <m:oMathParaPr>
                      <m:jc m:val="centerGroup"/>
                    </m:oMathParaPr>
                    <m:oMath xmlns:m="http://schemas.openxmlformats.org/officeDocument/2006/math">
                      <m:sSub>
                        <m:sSubPr>
                          <m:ctrlPr>
                            <a:rPr lang="en-US" i="1" smtClean="0">
                              <a:solidFill>
                                <a:sysClr val="windowText" lastClr="000000"/>
                              </a:solidFill>
                              <a:latin typeface="Cambria Math" panose="02040503050406030204" pitchFamily="18" charset="0"/>
                            </a:rPr>
                          </m:ctrlPr>
                        </m:sSubPr>
                        <m:e>
                          <m:r>
                            <a:rPr lang="en-US" b="0" i="1" smtClean="0">
                              <a:solidFill>
                                <a:sysClr val="windowText" lastClr="000000"/>
                              </a:solidFill>
                              <a:latin typeface="Cambria Math" panose="02040503050406030204" pitchFamily="18" charset="0"/>
                            </a:rPr>
                            <m:t>𝐻</m:t>
                          </m:r>
                        </m:e>
                        <m:sub>
                          <m:r>
                            <a:rPr lang="en-US" b="0" i="1" smtClean="0">
                              <a:solidFill>
                                <a:sysClr val="windowText" lastClr="000000"/>
                              </a:solidFill>
                              <a:latin typeface="Cambria Math" panose="02040503050406030204" pitchFamily="18" charset="0"/>
                            </a:rPr>
                            <m:t>2</m:t>
                          </m:r>
                        </m:sub>
                      </m:sSub>
                    </m:oMath>
                  </m:oMathPara>
                </a14:m>
                <a:endParaRPr lang="en-US" dirty="0">
                  <a:solidFill>
                    <a:sysClr val="windowText" lastClr="000000"/>
                  </a:solidFill>
                  <a:latin typeface="Arial" panose="020B0604020202020204" pitchFamily="34" charset="0"/>
                  <a:cs typeface="Arial" panose="020B0604020202020204" pitchFamily="34" charset="0"/>
                </a:endParaRPr>
              </a:p>
            </p:txBody>
          </p:sp>
        </mc:Choice>
        <mc:Fallback xmlns="">
          <p:sp>
            <p:nvSpPr>
              <p:cNvPr id="43" name="Rectangle 42">
                <a:extLst>
                  <a:ext uri="{FF2B5EF4-FFF2-40B4-BE49-F238E27FC236}">
                    <a16:creationId xmlns:a16="http://schemas.microsoft.com/office/drawing/2014/main" id="{88039191-5E6E-13B3-7624-22C4BF1D5EFC}"/>
                  </a:ext>
                </a:extLst>
              </p:cNvPr>
              <p:cNvSpPr>
                <a:spLocks noRot="1" noChangeAspect="1" noMove="1" noResize="1" noEditPoints="1" noAdjustHandles="1" noChangeArrowheads="1" noChangeShapeType="1" noTextEdit="1"/>
              </p:cNvSpPr>
              <p:nvPr/>
            </p:nvSpPr>
            <p:spPr>
              <a:xfrm>
                <a:off x="9881638" y="3259643"/>
                <a:ext cx="506550" cy="502920"/>
              </a:xfrm>
              <a:prstGeom prst="rect">
                <a:avLst/>
              </a:prstGeom>
              <a:blipFill>
                <a:blip r:embed="rId11"/>
                <a:stretch>
                  <a:fillRect/>
                </a:stretch>
              </a:blipFill>
              <a:ln>
                <a:solidFill>
                  <a:srgbClr val="00B050"/>
                </a:solidFill>
              </a:ln>
            </p:spPr>
            <p:txBody>
              <a:bodyPr/>
              <a:lstStyle/>
              <a:p>
                <a:r>
                  <a:rPr lang="en-US">
                    <a:noFill/>
                  </a:rPr>
                  <a:t> </a:t>
                </a:r>
              </a:p>
            </p:txBody>
          </p:sp>
        </mc:Fallback>
      </mc:AlternateContent>
      <p:sp>
        <p:nvSpPr>
          <p:cNvPr id="44" name="Freeform 43">
            <a:extLst>
              <a:ext uri="{FF2B5EF4-FFF2-40B4-BE49-F238E27FC236}">
                <a16:creationId xmlns:a16="http://schemas.microsoft.com/office/drawing/2014/main" id="{5E511AB2-E442-EF27-835E-7F9E222B712B}"/>
              </a:ext>
            </a:extLst>
          </p:cNvPr>
          <p:cNvSpPr/>
          <p:nvPr/>
        </p:nvSpPr>
        <p:spPr>
          <a:xfrm>
            <a:off x="7733348" y="2956454"/>
            <a:ext cx="1318876" cy="341739"/>
          </a:xfrm>
          <a:custGeom>
            <a:avLst/>
            <a:gdLst>
              <a:gd name="connsiteX0" fmla="*/ 14184 w 1318876"/>
              <a:gd name="connsiteY0" fmla="*/ 0 h 341739"/>
              <a:gd name="connsiteX1" fmla="*/ 103393 w 1318876"/>
              <a:gd name="connsiteY1" fmla="*/ 334537 h 341739"/>
              <a:gd name="connsiteX2" fmla="*/ 783618 w 1318876"/>
              <a:gd name="connsiteY2" fmla="*/ 234176 h 341739"/>
              <a:gd name="connsiteX3" fmla="*/ 1318876 w 1318876"/>
              <a:gd name="connsiteY3" fmla="*/ 289932 h 341739"/>
            </a:gdLst>
            <a:ahLst/>
            <a:cxnLst>
              <a:cxn ang="0">
                <a:pos x="connsiteX0" y="connsiteY0"/>
              </a:cxn>
              <a:cxn ang="0">
                <a:pos x="connsiteX1" y="connsiteY1"/>
              </a:cxn>
              <a:cxn ang="0">
                <a:pos x="connsiteX2" y="connsiteY2"/>
              </a:cxn>
              <a:cxn ang="0">
                <a:pos x="connsiteX3" y="connsiteY3"/>
              </a:cxn>
            </a:cxnLst>
            <a:rect l="l" t="t" r="r" b="b"/>
            <a:pathLst>
              <a:path w="1318876" h="341739">
                <a:moveTo>
                  <a:pt x="14184" y="0"/>
                </a:moveTo>
                <a:cubicBezTo>
                  <a:pt x="-5331" y="147754"/>
                  <a:pt x="-24846" y="295508"/>
                  <a:pt x="103393" y="334537"/>
                </a:cubicBezTo>
                <a:cubicBezTo>
                  <a:pt x="231632" y="373566"/>
                  <a:pt x="581038" y="241610"/>
                  <a:pt x="783618" y="234176"/>
                </a:cubicBezTo>
                <a:cubicBezTo>
                  <a:pt x="986199" y="226742"/>
                  <a:pt x="1152537" y="258337"/>
                  <a:pt x="1318876" y="289932"/>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5" name="Freeform 44">
            <a:extLst>
              <a:ext uri="{FF2B5EF4-FFF2-40B4-BE49-F238E27FC236}">
                <a16:creationId xmlns:a16="http://schemas.microsoft.com/office/drawing/2014/main" id="{D94D5D76-A48C-F4E9-9427-6DD2FED8BA5A}"/>
              </a:ext>
            </a:extLst>
          </p:cNvPr>
          <p:cNvSpPr/>
          <p:nvPr/>
        </p:nvSpPr>
        <p:spPr>
          <a:xfrm>
            <a:off x="7814439" y="3759342"/>
            <a:ext cx="1260088" cy="646771"/>
          </a:xfrm>
          <a:custGeom>
            <a:avLst/>
            <a:gdLst>
              <a:gd name="connsiteX0" fmla="*/ 1260088 w 1260088"/>
              <a:gd name="connsiteY0" fmla="*/ 0 h 646771"/>
              <a:gd name="connsiteX1" fmla="*/ 758283 w 1260088"/>
              <a:gd name="connsiteY1" fmla="*/ 178420 h 646771"/>
              <a:gd name="connsiteX2" fmla="*/ 211873 w 1260088"/>
              <a:gd name="connsiteY2" fmla="*/ 200722 h 646771"/>
              <a:gd name="connsiteX3" fmla="*/ 0 w 1260088"/>
              <a:gd name="connsiteY3" fmla="*/ 646771 h 646771"/>
            </a:gdLst>
            <a:ahLst/>
            <a:cxnLst>
              <a:cxn ang="0">
                <a:pos x="connsiteX0" y="connsiteY0"/>
              </a:cxn>
              <a:cxn ang="0">
                <a:pos x="connsiteX1" y="connsiteY1"/>
              </a:cxn>
              <a:cxn ang="0">
                <a:pos x="connsiteX2" y="connsiteY2"/>
              </a:cxn>
              <a:cxn ang="0">
                <a:pos x="connsiteX3" y="connsiteY3"/>
              </a:cxn>
            </a:cxnLst>
            <a:rect l="l" t="t" r="r" b="b"/>
            <a:pathLst>
              <a:path w="1260088" h="646771">
                <a:moveTo>
                  <a:pt x="1260088" y="0"/>
                </a:moveTo>
                <a:cubicBezTo>
                  <a:pt x="1096536" y="72483"/>
                  <a:pt x="932985" y="144966"/>
                  <a:pt x="758283" y="178420"/>
                </a:cubicBezTo>
                <a:cubicBezTo>
                  <a:pt x="583580" y="211874"/>
                  <a:pt x="338253" y="122664"/>
                  <a:pt x="211873" y="200722"/>
                </a:cubicBezTo>
                <a:cubicBezTo>
                  <a:pt x="85493" y="278780"/>
                  <a:pt x="42746" y="462775"/>
                  <a:pt x="0" y="646771"/>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6" name="Freeform 45">
            <a:extLst>
              <a:ext uri="{FF2B5EF4-FFF2-40B4-BE49-F238E27FC236}">
                <a16:creationId xmlns:a16="http://schemas.microsoft.com/office/drawing/2014/main" id="{CBC65E6A-8321-99AC-B330-67351CBC120D}"/>
              </a:ext>
            </a:extLst>
          </p:cNvPr>
          <p:cNvSpPr/>
          <p:nvPr/>
        </p:nvSpPr>
        <p:spPr>
          <a:xfrm>
            <a:off x="8037463" y="3759342"/>
            <a:ext cx="1237786" cy="669073"/>
          </a:xfrm>
          <a:custGeom>
            <a:avLst/>
            <a:gdLst>
              <a:gd name="connsiteX0" fmla="*/ 1237786 w 1237786"/>
              <a:gd name="connsiteY0" fmla="*/ 0 h 669073"/>
              <a:gd name="connsiteX1" fmla="*/ 1048215 w 1237786"/>
              <a:gd name="connsiteY1" fmla="*/ 301083 h 669073"/>
              <a:gd name="connsiteX2" fmla="*/ 468352 w 1237786"/>
              <a:gd name="connsiteY2" fmla="*/ 345688 h 669073"/>
              <a:gd name="connsiteX3" fmla="*/ 0 w 1237786"/>
              <a:gd name="connsiteY3" fmla="*/ 669073 h 669073"/>
            </a:gdLst>
            <a:ahLst/>
            <a:cxnLst>
              <a:cxn ang="0">
                <a:pos x="connsiteX0" y="connsiteY0"/>
              </a:cxn>
              <a:cxn ang="0">
                <a:pos x="connsiteX1" y="connsiteY1"/>
              </a:cxn>
              <a:cxn ang="0">
                <a:pos x="connsiteX2" y="connsiteY2"/>
              </a:cxn>
              <a:cxn ang="0">
                <a:pos x="connsiteX3" y="connsiteY3"/>
              </a:cxn>
            </a:cxnLst>
            <a:rect l="l" t="t" r="r" b="b"/>
            <a:pathLst>
              <a:path w="1237786" h="669073">
                <a:moveTo>
                  <a:pt x="1237786" y="0"/>
                </a:moveTo>
                <a:cubicBezTo>
                  <a:pt x="1207120" y="121734"/>
                  <a:pt x="1176454" y="243468"/>
                  <a:pt x="1048215" y="301083"/>
                </a:cubicBezTo>
                <a:cubicBezTo>
                  <a:pt x="919976" y="358698"/>
                  <a:pt x="643054" y="284356"/>
                  <a:pt x="468352" y="345688"/>
                </a:cubicBezTo>
                <a:cubicBezTo>
                  <a:pt x="293650" y="407020"/>
                  <a:pt x="146825" y="538046"/>
                  <a:pt x="0" y="669073"/>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8" name="Freeform 47">
            <a:extLst>
              <a:ext uri="{FF2B5EF4-FFF2-40B4-BE49-F238E27FC236}">
                <a16:creationId xmlns:a16="http://schemas.microsoft.com/office/drawing/2014/main" id="{AF0217B8-DDF3-5F90-8974-FAFA788BF155}"/>
              </a:ext>
            </a:extLst>
          </p:cNvPr>
          <p:cNvSpPr/>
          <p:nvPr/>
        </p:nvSpPr>
        <p:spPr>
          <a:xfrm>
            <a:off x="8059197" y="2898412"/>
            <a:ext cx="1929730" cy="347974"/>
          </a:xfrm>
          <a:custGeom>
            <a:avLst/>
            <a:gdLst>
              <a:gd name="connsiteX0" fmla="*/ 34023 w 1929730"/>
              <a:gd name="connsiteY0" fmla="*/ 69194 h 347974"/>
              <a:gd name="connsiteX1" fmla="*/ 89779 w 1929730"/>
              <a:gd name="connsiteY1" fmla="*/ 191857 h 347974"/>
              <a:gd name="connsiteX2" fmla="*/ 803457 w 1929730"/>
              <a:gd name="connsiteY2" fmla="*/ 2286 h 347974"/>
              <a:gd name="connsiteX3" fmla="*/ 1929730 w 1929730"/>
              <a:gd name="connsiteY3" fmla="*/ 347974 h 347974"/>
            </a:gdLst>
            <a:ahLst/>
            <a:cxnLst>
              <a:cxn ang="0">
                <a:pos x="connsiteX0" y="connsiteY0"/>
              </a:cxn>
              <a:cxn ang="0">
                <a:pos x="connsiteX1" y="connsiteY1"/>
              </a:cxn>
              <a:cxn ang="0">
                <a:pos x="connsiteX2" y="connsiteY2"/>
              </a:cxn>
              <a:cxn ang="0">
                <a:pos x="connsiteX3" y="connsiteY3"/>
              </a:cxn>
            </a:cxnLst>
            <a:rect l="l" t="t" r="r" b="b"/>
            <a:pathLst>
              <a:path w="1929730" h="347974">
                <a:moveTo>
                  <a:pt x="34023" y="69194"/>
                </a:moveTo>
                <a:cubicBezTo>
                  <a:pt x="-2219" y="136101"/>
                  <a:pt x="-38460" y="203008"/>
                  <a:pt x="89779" y="191857"/>
                </a:cubicBezTo>
                <a:cubicBezTo>
                  <a:pt x="218018" y="180706"/>
                  <a:pt x="496799" y="-23733"/>
                  <a:pt x="803457" y="2286"/>
                </a:cubicBezTo>
                <a:cubicBezTo>
                  <a:pt x="1110115" y="28305"/>
                  <a:pt x="1519922" y="188139"/>
                  <a:pt x="1929730" y="347974"/>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 name="Freeform 48">
            <a:extLst>
              <a:ext uri="{FF2B5EF4-FFF2-40B4-BE49-F238E27FC236}">
                <a16:creationId xmlns:a16="http://schemas.microsoft.com/office/drawing/2014/main" id="{A2B65AE3-F952-CEF5-5E86-24EB394CE7D4}"/>
              </a:ext>
            </a:extLst>
          </p:cNvPr>
          <p:cNvSpPr/>
          <p:nvPr/>
        </p:nvSpPr>
        <p:spPr>
          <a:xfrm>
            <a:off x="8048615" y="3748191"/>
            <a:ext cx="1996068" cy="702527"/>
          </a:xfrm>
          <a:custGeom>
            <a:avLst/>
            <a:gdLst>
              <a:gd name="connsiteX0" fmla="*/ 1996068 w 1996068"/>
              <a:gd name="connsiteY0" fmla="*/ 0 h 702527"/>
              <a:gd name="connsiteX1" fmla="*/ 1237785 w 1996068"/>
              <a:gd name="connsiteY1" fmla="*/ 490654 h 702527"/>
              <a:gd name="connsiteX2" fmla="*/ 356839 w 1996068"/>
              <a:gd name="connsiteY2" fmla="*/ 535259 h 702527"/>
              <a:gd name="connsiteX3" fmla="*/ 0 w 1996068"/>
              <a:gd name="connsiteY3" fmla="*/ 702527 h 702527"/>
            </a:gdLst>
            <a:ahLst/>
            <a:cxnLst>
              <a:cxn ang="0">
                <a:pos x="connsiteX0" y="connsiteY0"/>
              </a:cxn>
              <a:cxn ang="0">
                <a:pos x="connsiteX1" y="connsiteY1"/>
              </a:cxn>
              <a:cxn ang="0">
                <a:pos x="connsiteX2" y="connsiteY2"/>
              </a:cxn>
              <a:cxn ang="0">
                <a:pos x="connsiteX3" y="connsiteY3"/>
              </a:cxn>
            </a:cxnLst>
            <a:rect l="l" t="t" r="r" b="b"/>
            <a:pathLst>
              <a:path w="1996068" h="702527">
                <a:moveTo>
                  <a:pt x="1996068" y="0"/>
                </a:moveTo>
                <a:cubicBezTo>
                  <a:pt x="1753529" y="200722"/>
                  <a:pt x="1510990" y="401444"/>
                  <a:pt x="1237785" y="490654"/>
                </a:cubicBezTo>
                <a:cubicBezTo>
                  <a:pt x="964580" y="579864"/>
                  <a:pt x="563136" y="499947"/>
                  <a:pt x="356839" y="535259"/>
                </a:cubicBezTo>
                <a:cubicBezTo>
                  <a:pt x="150542" y="570571"/>
                  <a:pt x="75271" y="636549"/>
                  <a:pt x="0" y="702527"/>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Freeform 49">
            <a:extLst>
              <a:ext uri="{FF2B5EF4-FFF2-40B4-BE49-F238E27FC236}">
                <a16:creationId xmlns:a16="http://schemas.microsoft.com/office/drawing/2014/main" id="{059237E9-7488-E9E4-6AD4-17D8816DAAE1}"/>
              </a:ext>
            </a:extLst>
          </p:cNvPr>
          <p:cNvSpPr/>
          <p:nvPr/>
        </p:nvSpPr>
        <p:spPr>
          <a:xfrm>
            <a:off x="7847892" y="3759342"/>
            <a:ext cx="2376981" cy="669073"/>
          </a:xfrm>
          <a:custGeom>
            <a:avLst/>
            <a:gdLst>
              <a:gd name="connsiteX0" fmla="*/ 2375209 w 2386538"/>
              <a:gd name="connsiteY0" fmla="*/ 0 h 669073"/>
              <a:gd name="connsiteX1" fmla="*/ 2096429 w 2386538"/>
              <a:gd name="connsiteY1" fmla="*/ 446049 h 669073"/>
              <a:gd name="connsiteX2" fmla="*/ 434897 w 2386538"/>
              <a:gd name="connsiteY2" fmla="*/ 256478 h 669073"/>
              <a:gd name="connsiteX3" fmla="*/ 0 w 2386538"/>
              <a:gd name="connsiteY3" fmla="*/ 669073 h 669073"/>
              <a:gd name="connsiteX0" fmla="*/ 2375209 w 2376981"/>
              <a:gd name="connsiteY0" fmla="*/ 0 h 669073"/>
              <a:gd name="connsiteX1" fmla="*/ 1884555 w 2376981"/>
              <a:gd name="connsiteY1" fmla="*/ 423746 h 669073"/>
              <a:gd name="connsiteX2" fmla="*/ 434897 w 2376981"/>
              <a:gd name="connsiteY2" fmla="*/ 256478 h 669073"/>
              <a:gd name="connsiteX3" fmla="*/ 0 w 2376981"/>
              <a:gd name="connsiteY3" fmla="*/ 669073 h 669073"/>
            </a:gdLst>
            <a:ahLst/>
            <a:cxnLst>
              <a:cxn ang="0">
                <a:pos x="connsiteX0" y="connsiteY0"/>
              </a:cxn>
              <a:cxn ang="0">
                <a:pos x="connsiteX1" y="connsiteY1"/>
              </a:cxn>
              <a:cxn ang="0">
                <a:pos x="connsiteX2" y="connsiteY2"/>
              </a:cxn>
              <a:cxn ang="0">
                <a:pos x="connsiteX3" y="connsiteY3"/>
              </a:cxn>
            </a:cxnLst>
            <a:rect l="l" t="t" r="r" b="b"/>
            <a:pathLst>
              <a:path w="2376981" h="669073">
                <a:moveTo>
                  <a:pt x="2375209" y="0"/>
                </a:moveTo>
                <a:cubicBezTo>
                  <a:pt x="2397511" y="201651"/>
                  <a:pt x="2207940" y="381000"/>
                  <a:pt x="1884555" y="423746"/>
                </a:cubicBezTo>
                <a:cubicBezTo>
                  <a:pt x="1561170" y="466492"/>
                  <a:pt x="784302" y="219307"/>
                  <a:pt x="434897" y="256478"/>
                </a:cubicBezTo>
                <a:cubicBezTo>
                  <a:pt x="85492" y="293649"/>
                  <a:pt x="42746" y="481361"/>
                  <a:pt x="0" y="669073"/>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51" name="TextBox 50">
                <a:extLst>
                  <a:ext uri="{FF2B5EF4-FFF2-40B4-BE49-F238E27FC236}">
                    <a16:creationId xmlns:a16="http://schemas.microsoft.com/office/drawing/2014/main" id="{68321B4F-CF55-A675-1FC9-9A05DF314BC6}"/>
                  </a:ext>
                </a:extLst>
              </p:cNvPr>
              <p:cNvSpPr txBox="1"/>
              <p:nvPr/>
            </p:nvSpPr>
            <p:spPr>
              <a:xfrm>
                <a:off x="7656484" y="5084321"/>
                <a:ext cx="36022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i="1" smtClean="0">
                              <a:latin typeface="Cambria Math" panose="02040503050406030204" pitchFamily="18" charset="0"/>
                            </a:rPr>
                          </m:ctrlPr>
                        </m:fPr>
                        <m:num>
                          <m:r>
                            <a:rPr lang="en-US" b="0" i="1" smtClean="0">
                              <a:latin typeface="Cambria Math" panose="02040503050406030204" pitchFamily="18" charset="0"/>
                            </a:rPr>
                            <m:t>1</m:t>
                          </m:r>
                        </m:num>
                        <m:den>
                          <m:r>
                            <a:rPr lang="en-US" b="0" i="1" smtClean="0">
                              <a:latin typeface="Cambria Math" panose="02040503050406030204" pitchFamily="18" charset="0"/>
                            </a:rPr>
                            <m:t>2</m:t>
                          </m:r>
                        </m:den>
                      </m:f>
                    </m:oMath>
                  </m:oMathPara>
                </a14:m>
                <a:endParaRPr lang="en-US" dirty="0">
                  <a:latin typeface="Arial" panose="020B0604020202020204" pitchFamily="34" charset="0"/>
                  <a:cs typeface="Arial" panose="020B0604020202020204" pitchFamily="34" charset="0"/>
                </a:endParaRPr>
              </a:p>
            </p:txBody>
          </p:sp>
        </mc:Choice>
        <mc:Fallback xmlns="">
          <p:sp>
            <p:nvSpPr>
              <p:cNvPr id="51" name="TextBox 50">
                <a:extLst>
                  <a:ext uri="{FF2B5EF4-FFF2-40B4-BE49-F238E27FC236}">
                    <a16:creationId xmlns:a16="http://schemas.microsoft.com/office/drawing/2014/main" id="{68321B4F-CF55-A675-1FC9-9A05DF314BC6}"/>
                  </a:ext>
                </a:extLst>
              </p:cNvPr>
              <p:cNvSpPr txBox="1">
                <a:spLocks noRot="1" noChangeAspect="1" noMove="1" noResize="1" noEditPoints="1" noAdjustHandles="1" noChangeArrowheads="1" noChangeShapeType="1" noTextEdit="1"/>
              </p:cNvSpPr>
              <p:nvPr/>
            </p:nvSpPr>
            <p:spPr>
              <a:xfrm>
                <a:off x="7656484" y="5084321"/>
                <a:ext cx="360221" cy="634789"/>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2" name="TextBox 51">
                <a:extLst>
                  <a:ext uri="{FF2B5EF4-FFF2-40B4-BE49-F238E27FC236}">
                    <a16:creationId xmlns:a16="http://schemas.microsoft.com/office/drawing/2014/main" id="{6D413C49-87AA-6778-6CC9-386C78CE04F2}"/>
                  </a:ext>
                </a:extLst>
              </p:cNvPr>
              <p:cNvSpPr txBox="1"/>
              <p:nvPr/>
            </p:nvSpPr>
            <p:spPr>
              <a:xfrm>
                <a:off x="7879086" y="5082253"/>
                <a:ext cx="36022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i="1" smtClean="0">
                              <a:latin typeface="Cambria Math" panose="02040503050406030204" pitchFamily="18" charset="0"/>
                            </a:rPr>
                          </m:ctrlPr>
                        </m:fPr>
                        <m:num>
                          <m:r>
                            <a:rPr lang="en-US" b="0" i="1" smtClean="0">
                              <a:latin typeface="Cambria Math" panose="02040503050406030204" pitchFamily="18" charset="0"/>
                            </a:rPr>
                            <m:t>−1</m:t>
                          </m:r>
                        </m:num>
                        <m:den>
                          <m:r>
                            <a:rPr lang="en-US" b="0" i="1" smtClean="0">
                              <a:latin typeface="Cambria Math" panose="02040503050406030204" pitchFamily="18" charset="0"/>
                            </a:rPr>
                            <m:t>2</m:t>
                          </m:r>
                        </m:den>
                      </m:f>
                    </m:oMath>
                  </m:oMathPara>
                </a14:m>
                <a:endParaRPr lang="en-US" dirty="0">
                  <a:latin typeface="Arial" panose="020B0604020202020204" pitchFamily="34" charset="0"/>
                  <a:cs typeface="Arial" panose="020B0604020202020204" pitchFamily="34" charset="0"/>
                </a:endParaRPr>
              </a:p>
            </p:txBody>
          </p:sp>
        </mc:Choice>
        <mc:Fallback xmlns="">
          <p:sp>
            <p:nvSpPr>
              <p:cNvPr id="52" name="TextBox 51">
                <a:extLst>
                  <a:ext uri="{FF2B5EF4-FFF2-40B4-BE49-F238E27FC236}">
                    <a16:creationId xmlns:a16="http://schemas.microsoft.com/office/drawing/2014/main" id="{6D413C49-87AA-6778-6CC9-386C78CE04F2}"/>
                  </a:ext>
                </a:extLst>
              </p:cNvPr>
              <p:cNvSpPr txBox="1">
                <a:spLocks noRot="1" noChangeAspect="1" noMove="1" noResize="1" noEditPoints="1" noAdjustHandles="1" noChangeArrowheads="1" noChangeShapeType="1" noTextEdit="1"/>
              </p:cNvSpPr>
              <p:nvPr/>
            </p:nvSpPr>
            <p:spPr>
              <a:xfrm>
                <a:off x="7879086" y="5082253"/>
                <a:ext cx="360221" cy="634789"/>
              </a:xfrm>
              <a:prstGeom prst="rect">
                <a:avLst/>
              </a:prstGeom>
              <a:blipFill>
                <a:blip r:embed="rId13"/>
                <a:stretch>
                  <a:fillRect r="-34483"/>
                </a:stretch>
              </a:blipFill>
            </p:spPr>
            <p:txBody>
              <a:bodyPr/>
              <a:lstStyle/>
              <a:p>
                <a:r>
                  <a:rPr lang="en-US">
                    <a:noFill/>
                  </a:rPr>
                  <a:t> </a:t>
                </a:r>
              </a:p>
            </p:txBody>
          </p:sp>
        </mc:Fallback>
      </mc:AlternateContent>
      <p:cxnSp>
        <p:nvCxnSpPr>
          <p:cNvPr id="56" name="Straight Arrow Connector 55">
            <a:extLst>
              <a:ext uri="{FF2B5EF4-FFF2-40B4-BE49-F238E27FC236}">
                <a16:creationId xmlns:a16="http://schemas.microsoft.com/office/drawing/2014/main" id="{6202FA06-A4BE-48D5-CF44-E04A1305F53E}"/>
              </a:ext>
            </a:extLst>
          </p:cNvPr>
          <p:cNvCxnSpPr>
            <a:cxnSpLocks/>
          </p:cNvCxnSpPr>
          <p:nvPr/>
        </p:nvCxnSpPr>
        <p:spPr>
          <a:xfrm>
            <a:off x="7814439" y="4461181"/>
            <a:ext cx="3773" cy="56138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58" name="Straight Arrow Connector 57">
            <a:extLst>
              <a:ext uri="{FF2B5EF4-FFF2-40B4-BE49-F238E27FC236}">
                <a16:creationId xmlns:a16="http://schemas.microsoft.com/office/drawing/2014/main" id="{30E23FFC-B3C8-62C2-5E8C-DE71FA6FE159}"/>
              </a:ext>
            </a:extLst>
          </p:cNvPr>
          <p:cNvCxnSpPr>
            <a:cxnSpLocks/>
            <a:stCxn id="35" idx="4"/>
          </p:cNvCxnSpPr>
          <p:nvPr/>
        </p:nvCxnSpPr>
        <p:spPr>
          <a:xfrm>
            <a:off x="8030930" y="4479526"/>
            <a:ext cx="0" cy="55022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1" name="Freeform 60">
            <a:extLst>
              <a:ext uri="{FF2B5EF4-FFF2-40B4-BE49-F238E27FC236}">
                <a16:creationId xmlns:a16="http://schemas.microsoft.com/office/drawing/2014/main" id="{8F39FB31-3861-E06B-2DC5-633A8DDD5278}"/>
              </a:ext>
            </a:extLst>
          </p:cNvPr>
          <p:cNvSpPr/>
          <p:nvPr/>
        </p:nvSpPr>
        <p:spPr>
          <a:xfrm>
            <a:off x="3924314" y="3248459"/>
            <a:ext cx="0" cy="501804"/>
          </a:xfrm>
          <a:custGeom>
            <a:avLst/>
            <a:gdLst>
              <a:gd name="connsiteX0" fmla="*/ 0 w 0"/>
              <a:gd name="connsiteY0" fmla="*/ 0 h 501804"/>
              <a:gd name="connsiteX1" fmla="*/ 0 w 0"/>
              <a:gd name="connsiteY1" fmla="*/ 501804 h 501804"/>
            </a:gdLst>
            <a:ahLst/>
            <a:cxnLst>
              <a:cxn ang="0">
                <a:pos x="connsiteX0" y="connsiteY0"/>
              </a:cxn>
              <a:cxn ang="0">
                <a:pos x="connsiteX1" y="connsiteY1"/>
              </a:cxn>
            </a:cxnLst>
            <a:rect l="l" t="t" r="r" b="b"/>
            <a:pathLst>
              <a:path h="501804">
                <a:moveTo>
                  <a:pt x="0" y="0"/>
                </a:moveTo>
                <a:lnTo>
                  <a:pt x="0" y="501804"/>
                </a:ln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2" name="Freeform 61">
            <a:extLst>
              <a:ext uri="{FF2B5EF4-FFF2-40B4-BE49-F238E27FC236}">
                <a16:creationId xmlns:a16="http://schemas.microsoft.com/office/drawing/2014/main" id="{36780824-C982-6098-2B4D-7731D940EAC0}"/>
              </a:ext>
            </a:extLst>
          </p:cNvPr>
          <p:cNvSpPr/>
          <p:nvPr/>
        </p:nvSpPr>
        <p:spPr>
          <a:xfrm>
            <a:off x="3132577" y="3181551"/>
            <a:ext cx="1218128" cy="602166"/>
          </a:xfrm>
          <a:custGeom>
            <a:avLst/>
            <a:gdLst>
              <a:gd name="connsiteX0" fmla="*/ 1182030 w 1218128"/>
              <a:gd name="connsiteY0" fmla="*/ 0 h 602166"/>
              <a:gd name="connsiteX1" fmla="*/ 1070517 w 1218128"/>
              <a:gd name="connsiteY1" fmla="*/ 323386 h 602166"/>
              <a:gd name="connsiteX2" fmla="*/ 0 w 1218128"/>
              <a:gd name="connsiteY2" fmla="*/ 602166 h 602166"/>
            </a:gdLst>
            <a:ahLst/>
            <a:cxnLst>
              <a:cxn ang="0">
                <a:pos x="connsiteX0" y="connsiteY0"/>
              </a:cxn>
              <a:cxn ang="0">
                <a:pos x="connsiteX1" y="connsiteY1"/>
              </a:cxn>
              <a:cxn ang="0">
                <a:pos x="connsiteX2" y="connsiteY2"/>
              </a:cxn>
            </a:cxnLst>
            <a:rect l="l" t="t" r="r" b="b"/>
            <a:pathLst>
              <a:path w="1218128" h="602166">
                <a:moveTo>
                  <a:pt x="1182030" y="0"/>
                </a:moveTo>
                <a:cubicBezTo>
                  <a:pt x="1224776" y="111512"/>
                  <a:pt x="1267522" y="223025"/>
                  <a:pt x="1070517" y="323386"/>
                </a:cubicBezTo>
                <a:cubicBezTo>
                  <a:pt x="873512" y="423747"/>
                  <a:pt x="436756" y="512956"/>
                  <a:pt x="0" y="602166"/>
                </a:cubicBezTo>
              </a:path>
            </a:pathLst>
          </a:custGeom>
          <a:noFill/>
          <a:ln>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Freeform 62">
            <a:extLst>
              <a:ext uri="{FF2B5EF4-FFF2-40B4-BE49-F238E27FC236}">
                <a16:creationId xmlns:a16="http://schemas.microsoft.com/office/drawing/2014/main" id="{ADF71A54-C1AA-632C-10A4-36D41F4E491A}"/>
              </a:ext>
            </a:extLst>
          </p:cNvPr>
          <p:cNvSpPr/>
          <p:nvPr/>
        </p:nvSpPr>
        <p:spPr>
          <a:xfrm>
            <a:off x="7758683" y="1863635"/>
            <a:ext cx="1505415" cy="1308434"/>
          </a:xfrm>
          <a:custGeom>
            <a:avLst/>
            <a:gdLst>
              <a:gd name="connsiteX0" fmla="*/ 0 w 1505415"/>
              <a:gd name="connsiteY0" fmla="*/ 1115122 h 1308434"/>
              <a:gd name="connsiteX1" fmla="*/ 100361 w 1505415"/>
              <a:gd name="connsiteY1" fmla="*/ 1260088 h 1308434"/>
              <a:gd name="connsiteX2" fmla="*/ 501805 w 1505415"/>
              <a:gd name="connsiteY2" fmla="*/ 379141 h 1308434"/>
              <a:gd name="connsiteX3" fmla="*/ 1505415 w 1505415"/>
              <a:gd name="connsiteY3" fmla="*/ 0 h 1308434"/>
            </a:gdLst>
            <a:ahLst/>
            <a:cxnLst>
              <a:cxn ang="0">
                <a:pos x="connsiteX0" y="connsiteY0"/>
              </a:cxn>
              <a:cxn ang="0">
                <a:pos x="connsiteX1" y="connsiteY1"/>
              </a:cxn>
              <a:cxn ang="0">
                <a:pos x="connsiteX2" y="connsiteY2"/>
              </a:cxn>
              <a:cxn ang="0">
                <a:pos x="connsiteX3" y="connsiteY3"/>
              </a:cxn>
            </a:cxnLst>
            <a:rect l="l" t="t" r="r" b="b"/>
            <a:pathLst>
              <a:path w="1505415" h="1308434">
                <a:moveTo>
                  <a:pt x="0" y="1115122"/>
                </a:moveTo>
                <a:cubicBezTo>
                  <a:pt x="8363" y="1248936"/>
                  <a:pt x="16727" y="1382751"/>
                  <a:pt x="100361" y="1260088"/>
                </a:cubicBezTo>
                <a:cubicBezTo>
                  <a:pt x="183995" y="1137425"/>
                  <a:pt x="267629" y="589156"/>
                  <a:pt x="501805" y="379141"/>
                </a:cubicBezTo>
                <a:cubicBezTo>
                  <a:pt x="735981" y="169126"/>
                  <a:pt x="1120698" y="84563"/>
                  <a:pt x="1505415" y="0"/>
                </a:cubicBezTo>
              </a:path>
            </a:pathLst>
          </a:custGeom>
          <a:noFill/>
          <a:ln>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4" name="Freeform 63">
            <a:extLst>
              <a:ext uri="{FF2B5EF4-FFF2-40B4-BE49-F238E27FC236}">
                <a16:creationId xmlns:a16="http://schemas.microsoft.com/office/drawing/2014/main" id="{35BEED4E-E2BE-3C83-CD5F-A49A1C67444C}"/>
              </a:ext>
            </a:extLst>
          </p:cNvPr>
          <p:cNvSpPr/>
          <p:nvPr/>
        </p:nvSpPr>
        <p:spPr>
          <a:xfrm>
            <a:off x="7814439" y="2276230"/>
            <a:ext cx="1527717" cy="2085278"/>
          </a:xfrm>
          <a:custGeom>
            <a:avLst/>
            <a:gdLst>
              <a:gd name="connsiteX0" fmla="*/ 1527717 w 1527717"/>
              <a:gd name="connsiteY0" fmla="*/ 0 h 2085278"/>
              <a:gd name="connsiteX1" fmla="*/ 1215483 w 1527717"/>
              <a:gd name="connsiteY1" fmla="*/ 479503 h 2085278"/>
              <a:gd name="connsiteX2" fmla="*/ 234176 w 1527717"/>
              <a:gd name="connsiteY2" fmla="*/ 1215483 h 2085278"/>
              <a:gd name="connsiteX3" fmla="*/ 0 w 1527717"/>
              <a:gd name="connsiteY3" fmla="*/ 2085278 h 2085278"/>
            </a:gdLst>
            <a:ahLst/>
            <a:cxnLst>
              <a:cxn ang="0">
                <a:pos x="connsiteX0" y="connsiteY0"/>
              </a:cxn>
              <a:cxn ang="0">
                <a:pos x="connsiteX1" y="connsiteY1"/>
              </a:cxn>
              <a:cxn ang="0">
                <a:pos x="connsiteX2" y="connsiteY2"/>
              </a:cxn>
              <a:cxn ang="0">
                <a:pos x="connsiteX3" y="connsiteY3"/>
              </a:cxn>
            </a:cxnLst>
            <a:rect l="l" t="t" r="r" b="b"/>
            <a:pathLst>
              <a:path w="1527717" h="2085278">
                <a:moveTo>
                  <a:pt x="1527717" y="0"/>
                </a:moveTo>
                <a:cubicBezTo>
                  <a:pt x="1479395" y="138461"/>
                  <a:pt x="1431073" y="276923"/>
                  <a:pt x="1215483" y="479503"/>
                </a:cubicBezTo>
                <a:cubicBezTo>
                  <a:pt x="999893" y="682083"/>
                  <a:pt x="436756" y="947854"/>
                  <a:pt x="234176" y="1215483"/>
                </a:cubicBezTo>
                <a:cubicBezTo>
                  <a:pt x="31596" y="1483112"/>
                  <a:pt x="15798" y="1784195"/>
                  <a:pt x="0" y="2085278"/>
                </a:cubicBezTo>
              </a:path>
            </a:pathLst>
          </a:custGeom>
          <a:noFill/>
          <a:ln>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Freeform 64">
            <a:extLst>
              <a:ext uri="{FF2B5EF4-FFF2-40B4-BE49-F238E27FC236}">
                <a16:creationId xmlns:a16="http://schemas.microsoft.com/office/drawing/2014/main" id="{0C2E8B4B-5C28-515F-FC4C-B5ED0066C7ED}"/>
              </a:ext>
            </a:extLst>
          </p:cNvPr>
          <p:cNvSpPr/>
          <p:nvPr/>
        </p:nvSpPr>
        <p:spPr>
          <a:xfrm>
            <a:off x="8048615" y="2265079"/>
            <a:ext cx="1583473" cy="2141034"/>
          </a:xfrm>
          <a:custGeom>
            <a:avLst/>
            <a:gdLst>
              <a:gd name="connsiteX0" fmla="*/ 1583473 w 1583473"/>
              <a:gd name="connsiteY0" fmla="*/ 0 h 2141034"/>
              <a:gd name="connsiteX1" fmla="*/ 1405053 w 1583473"/>
              <a:gd name="connsiteY1" fmla="*/ 501805 h 2141034"/>
              <a:gd name="connsiteX2" fmla="*/ 657922 w 1583473"/>
              <a:gd name="connsiteY2" fmla="*/ 1037063 h 2141034"/>
              <a:gd name="connsiteX3" fmla="*/ 0 w 1583473"/>
              <a:gd name="connsiteY3" fmla="*/ 2141034 h 2141034"/>
            </a:gdLst>
            <a:ahLst/>
            <a:cxnLst>
              <a:cxn ang="0">
                <a:pos x="connsiteX0" y="connsiteY0"/>
              </a:cxn>
              <a:cxn ang="0">
                <a:pos x="connsiteX1" y="connsiteY1"/>
              </a:cxn>
              <a:cxn ang="0">
                <a:pos x="connsiteX2" y="connsiteY2"/>
              </a:cxn>
              <a:cxn ang="0">
                <a:pos x="connsiteX3" y="connsiteY3"/>
              </a:cxn>
            </a:cxnLst>
            <a:rect l="l" t="t" r="r" b="b"/>
            <a:pathLst>
              <a:path w="1583473" h="2141034">
                <a:moveTo>
                  <a:pt x="1583473" y="0"/>
                </a:moveTo>
                <a:cubicBezTo>
                  <a:pt x="1571392" y="164480"/>
                  <a:pt x="1559311" y="328961"/>
                  <a:pt x="1405053" y="501805"/>
                </a:cubicBezTo>
                <a:cubicBezTo>
                  <a:pt x="1250795" y="674649"/>
                  <a:pt x="892097" y="763858"/>
                  <a:pt x="657922" y="1037063"/>
                </a:cubicBezTo>
                <a:cubicBezTo>
                  <a:pt x="423746" y="1310268"/>
                  <a:pt x="211873" y="1725651"/>
                  <a:pt x="0" y="2141034"/>
                </a:cubicBezTo>
              </a:path>
            </a:pathLst>
          </a:custGeom>
          <a:noFill/>
          <a:ln>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Freeform 65">
            <a:extLst>
              <a:ext uri="{FF2B5EF4-FFF2-40B4-BE49-F238E27FC236}">
                <a16:creationId xmlns:a16="http://schemas.microsoft.com/office/drawing/2014/main" id="{CAA9D12E-28D6-6B9D-3D12-360ED7F24F53}"/>
              </a:ext>
            </a:extLst>
          </p:cNvPr>
          <p:cNvSpPr/>
          <p:nvPr/>
        </p:nvSpPr>
        <p:spPr>
          <a:xfrm>
            <a:off x="8115522" y="1919391"/>
            <a:ext cx="1148576" cy="1095114"/>
          </a:xfrm>
          <a:custGeom>
            <a:avLst/>
            <a:gdLst>
              <a:gd name="connsiteX0" fmla="*/ 0 w 1148576"/>
              <a:gd name="connsiteY0" fmla="*/ 1037063 h 1095114"/>
              <a:gd name="connsiteX1" fmla="*/ 144966 w 1148576"/>
              <a:gd name="connsiteY1" fmla="*/ 1025912 h 1095114"/>
              <a:gd name="connsiteX2" fmla="*/ 591015 w 1148576"/>
              <a:gd name="connsiteY2" fmla="*/ 345688 h 1095114"/>
              <a:gd name="connsiteX3" fmla="*/ 1148576 w 1148576"/>
              <a:gd name="connsiteY3" fmla="*/ 0 h 1095114"/>
            </a:gdLst>
            <a:ahLst/>
            <a:cxnLst>
              <a:cxn ang="0">
                <a:pos x="connsiteX0" y="connsiteY0"/>
              </a:cxn>
              <a:cxn ang="0">
                <a:pos x="connsiteX1" y="connsiteY1"/>
              </a:cxn>
              <a:cxn ang="0">
                <a:pos x="connsiteX2" y="connsiteY2"/>
              </a:cxn>
              <a:cxn ang="0">
                <a:pos x="connsiteX3" y="connsiteY3"/>
              </a:cxn>
            </a:cxnLst>
            <a:rect l="l" t="t" r="r" b="b"/>
            <a:pathLst>
              <a:path w="1148576" h="1095114">
                <a:moveTo>
                  <a:pt x="0" y="1037063"/>
                </a:moveTo>
                <a:cubicBezTo>
                  <a:pt x="23232" y="1089102"/>
                  <a:pt x="46464" y="1141141"/>
                  <a:pt x="144966" y="1025912"/>
                </a:cubicBezTo>
                <a:cubicBezTo>
                  <a:pt x="243468" y="910683"/>
                  <a:pt x="423747" y="516673"/>
                  <a:pt x="591015" y="345688"/>
                </a:cubicBezTo>
                <a:cubicBezTo>
                  <a:pt x="758283" y="174703"/>
                  <a:pt x="968298" y="89210"/>
                  <a:pt x="1148576" y="0"/>
                </a:cubicBezTo>
              </a:path>
            </a:pathLst>
          </a:custGeom>
          <a:noFill/>
          <a:ln>
            <a:prstDash val="lgDashDot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7" name="Freeform 66">
            <a:extLst>
              <a:ext uri="{FF2B5EF4-FFF2-40B4-BE49-F238E27FC236}">
                <a16:creationId xmlns:a16="http://schemas.microsoft.com/office/drawing/2014/main" id="{75D604D7-4B89-12EA-1C28-2046A8250F15}"/>
              </a:ext>
            </a:extLst>
          </p:cNvPr>
          <p:cNvSpPr/>
          <p:nvPr/>
        </p:nvSpPr>
        <p:spPr>
          <a:xfrm>
            <a:off x="8037463" y="2265079"/>
            <a:ext cx="1309310" cy="2141034"/>
          </a:xfrm>
          <a:custGeom>
            <a:avLst/>
            <a:gdLst>
              <a:gd name="connsiteX0" fmla="*/ 1304693 w 1309310"/>
              <a:gd name="connsiteY0" fmla="*/ 0 h 2141034"/>
              <a:gd name="connsiteX1" fmla="*/ 1182030 w 1309310"/>
              <a:gd name="connsiteY1" fmla="*/ 468351 h 2141034"/>
              <a:gd name="connsiteX2" fmla="*/ 457200 w 1309310"/>
              <a:gd name="connsiteY2" fmla="*/ 1103971 h 2141034"/>
              <a:gd name="connsiteX3" fmla="*/ 0 w 1309310"/>
              <a:gd name="connsiteY3" fmla="*/ 2141034 h 2141034"/>
            </a:gdLst>
            <a:ahLst/>
            <a:cxnLst>
              <a:cxn ang="0">
                <a:pos x="connsiteX0" y="connsiteY0"/>
              </a:cxn>
              <a:cxn ang="0">
                <a:pos x="connsiteX1" y="connsiteY1"/>
              </a:cxn>
              <a:cxn ang="0">
                <a:pos x="connsiteX2" y="connsiteY2"/>
              </a:cxn>
              <a:cxn ang="0">
                <a:pos x="connsiteX3" y="connsiteY3"/>
              </a:cxn>
            </a:cxnLst>
            <a:rect l="l" t="t" r="r" b="b"/>
            <a:pathLst>
              <a:path w="1309310" h="2141034">
                <a:moveTo>
                  <a:pt x="1304693" y="0"/>
                </a:moveTo>
                <a:cubicBezTo>
                  <a:pt x="1313986" y="142178"/>
                  <a:pt x="1323279" y="284356"/>
                  <a:pt x="1182030" y="468351"/>
                </a:cubicBezTo>
                <a:cubicBezTo>
                  <a:pt x="1040781" y="652346"/>
                  <a:pt x="654205" y="825190"/>
                  <a:pt x="457200" y="1103971"/>
                </a:cubicBezTo>
                <a:cubicBezTo>
                  <a:pt x="260195" y="1382752"/>
                  <a:pt x="130097" y="1761893"/>
                  <a:pt x="0" y="2141034"/>
                </a:cubicBezTo>
              </a:path>
            </a:pathLst>
          </a:custGeom>
          <a:noFill/>
          <a:ln>
            <a:prstDash val="lgDashDot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8" name="Freeform 67">
            <a:extLst>
              <a:ext uri="{FF2B5EF4-FFF2-40B4-BE49-F238E27FC236}">
                <a16:creationId xmlns:a16="http://schemas.microsoft.com/office/drawing/2014/main" id="{CE7B3797-17A3-82AB-265E-B62C7E1E8819}"/>
              </a:ext>
            </a:extLst>
          </p:cNvPr>
          <p:cNvSpPr/>
          <p:nvPr/>
        </p:nvSpPr>
        <p:spPr>
          <a:xfrm>
            <a:off x="7836741" y="2265079"/>
            <a:ext cx="1850223" cy="2163336"/>
          </a:xfrm>
          <a:custGeom>
            <a:avLst/>
            <a:gdLst>
              <a:gd name="connsiteX0" fmla="*/ 1795347 w 1850223"/>
              <a:gd name="connsiteY0" fmla="*/ 0 h 2163336"/>
              <a:gd name="connsiteX1" fmla="*/ 1683835 w 1850223"/>
              <a:gd name="connsiteY1" fmla="*/ 691375 h 2163336"/>
              <a:gd name="connsiteX2" fmla="*/ 401444 w 1850223"/>
              <a:gd name="connsiteY2" fmla="*/ 1393902 h 2163336"/>
              <a:gd name="connsiteX3" fmla="*/ 0 w 1850223"/>
              <a:gd name="connsiteY3" fmla="*/ 2163336 h 2163336"/>
            </a:gdLst>
            <a:ahLst/>
            <a:cxnLst>
              <a:cxn ang="0">
                <a:pos x="connsiteX0" y="connsiteY0"/>
              </a:cxn>
              <a:cxn ang="0">
                <a:pos x="connsiteX1" y="connsiteY1"/>
              </a:cxn>
              <a:cxn ang="0">
                <a:pos x="connsiteX2" y="connsiteY2"/>
              </a:cxn>
              <a:cxn ang="0">
                <a:pos x="connsiteX3" y="connsiteY3"/>
              </a:cxn>
            </a:cxnLst>
            <a:rect l="l" t="t" r="r" b="b"/>
            <a:pathLst>
              <a:path w="1850223" h="2163336">
                <a:moveTo>
                  <a:pt x="1795347" y="0"/>
                </a:moveTo>
                <a:cubicBezTo>
                  <a:pt x="1855749" y="229529"/>
                  <a:pt x="1916152" y="459058"/>
                  <a:pt x="1683835" y="691375"/>
                </a:cubicBezTo>
                <a:cubicBezTo>
                  <a:pt x="1451518" y="923692"/>
                  <a:pt x="682083" y="1148575"/>
                  <a:pt x="401444" y="1393902"/>
                </a:cubicBezTo>
                <a:cubicBezTo>
                  <a:pt x="120805" y="1639229"/>
                  <a:pt x="60402" y="1901282"/>
                  <a:pt x="0" y="2163336"/>
                </a:cubicBezTo>
              </a:path>
            </a:pathLst>
          </a:custGeom>
          <a:noFill/>
          <a:ln>
            <a:prstDash val="lgDashDot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latin typeface="Arial" panose="020B0604020202020204" pitchFamily="34" charset="0"/>
                <a:cs typeface="Arial" panose="020B0604020202020204" pitchFamily="34" charset="0"/>
              </a:rPr>
              <a:t>z</a:t>
            </a:r>
          </a:p>
        </p:txBody>
      </p:sp>
      <mc:AlternateContent xmlns:mc="http://schemas.openxmlformats.org/markup-compatibility/2006" xmlns:a14="http://schemas.microsoft.com/office/drawing/2010/main">
        <mc:Choice Requires="a14">
          <p:sp>
            <p:nvSpPr>
              <p:cNvPr id="11" name="Title 1">
                <a:extLst>
                  <a:ext uri="{FF2B5EF4-FFF2-40B4-BE49-F238E27FC236}">
                    <a16:creationId xmlns:a16="http://schemas.microsoft.com/office/drawing/2014/main" id="{421C00D6-A332-A119-D20A-0FF65F47D828}"/>
                  </a:ext>
                </a:extLst>
              </p:cNvPr>
              <p:cNvSpPr txBox="1">
                <a:spLocks/>
              </p:cNvSpPr>
              <p:nvPr/>
            </p:nvSpPr>
            <p:spPr>
              <a:xfrm>
                <a:off x="1976103" y="467723"/>
                <a:ext cx="7886700" cy="9454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000" dirty="0">
                    <a:latin typeface="Arial" panose="020B0604020202020204" pitchFamily="34" charset="0"/>
                    <a:cs typeface="Arial" panose="020B0604020202020204" pitchFamily="34" charset="0"/>
                  </a:rPr>
                  <a:t>Example:</a:t>
                </a:r>
                <a14:m>
                  <m:oMath xmlns:m="http://schemas.openxmlformats.org/officeDocument/2006/math">
                    <m:sSub>
                      <m:sSubPr>
                        <m:ctrlPr>
                          <a:rPr lang="en-US" sz="2000" i="1">
                            <a:latin typeface="Cambria Math" panose="02040503050406030204" pitchFamily="18" charset="0"/>
                          </a:rPr>
                        </m:ctrlPr>
                      </m:sSubPr>
                      <m:e>
                        <m:r>
                          <a:rPr lang="en-US" sz="2000" b="0" i="1" smtClean="0">
                            <a:latin typeface="Cambria Math" panose="02040503050406030204" pitchFamily="18" charset="0"/>
                          </a:rPr>
                          <m:t> </m:t>
                        </m:r>
                        <m:r>
                          <a:rPr lang="en-US" sz="2000" i="1">
                            <a:latin typeface="Cambria Math" panose="02040503050406030204" pitchFamily="18" charset="0"/>
                          </a:rPr>
                          <m:t>𝐻</m:t>
                        </m:r>
                      </m:e>
                      <m:sub>
                        <m:r>
                          <a:rPr lang="en-US" sz="2000" i="1">
                            <a:latin typeface="Cambria Math" panose="02040503050406030204" pitchFamily="18" charset="0"/>
                          </a:rPr>
                          <m:t>4</m:t>
                        </m:r>
                      </m:sub>
                    </m:sSub>
                    <m:r>
                      <a:rPr lang="en-US" sz="2000" i="1">
                        <a:latin typeface="Cambria Math" panose="02040503050406030204" pitchFamily="18" charset="0"/>
                      </a:rPr>
                      <m:t>=</m:t>
                    </m:r>
                    <m:sSub>
                      <m:sSubPr>
                        <m:ctrlPr>
                          <a:rPr lang="en-US" sz="2000" i="1">
                            <a:latin typeface="Cambria Math" panose="02040503050406030204" pitchFamily="18" charset="0"/>
                          </a:rPr>
                        </m:ctrlPr>
                      </m:sSubPr>
                      <m:e>
                        <m:r>
                          <a:rPr lang="en-US" sz="2000" i="1">
                            <a:latin typeface="Cambria Math" panose="02040503050406030204" pitchFamily="18" charset="0"/>
                          </a:rPr>
                          <m:t>𝐻</m:t>
                        </m:r>
                      </m:e>
                      <m:sub>
                        <m:r>
                          <a:rPr lang="en-US" sz="2000" i="1">
                            <a:latin typeface="Cambria Math" panose="02040503050406030204" pitchFamily="18" charset="0"/>
                          </a:rPr>
                          <m:t>2</m:t>
                        </m:r>
                      </m:sub>
                    </m:sSub>
                    <m:r>
                      <a:rPr lang="en-US" sz="2000" i="1">
                        <a:latin typeface="Cambria Math" panose="02040503050406030204" pitchFamily="18" charset="0"/>
                        <a:ea typeface="Cambria Math" panose="02040503050406030204" pitchFamily="18" charset="0"/>
                      </a:rPr>
                      <m:t>⊗</m:t>
                    </m:r>
                    <m:sSub>
                      <m:sSubPr>
                        <m:ctrlPr>
                          <a:rPr lang="en-US" sz="2000" i="1">
                            <a:latin typeface="Cambria Math" panose="02040503050406030204" pitchFamily="18" charset="0"/>
                            <a:ea typeface="Cambria Math" panose="02040503050406030204" pitchFamily="18" charset="0"/>
                          </a:rPr>
                        </m:ctrlPr>
                      </m:sSubPr>
                      <m:e>
                        <m:r>
                          <a:rPr lang="en-US" sz="2000" i="1">
                            <a:latin typeface="Cambria Math" panose="02040503050406030204" pitchFamily="18" charset="0"/>
                            <a:ea typeface="Cambria Math" panose="02040503050406030204" pitchFamily="18" charset="0"/>
                          </a:rPr>
                          <m:t>𝐻</m:t>
                        </m:r>
                      </m:e>
                      <m:sub>
                        <m:r>
                          <a:rPr lang="en-US" sz="2000" i="1">
                            <a:latin typeface="Cambria Math" panose="02040503050406030204" pitchFamily="18" charset="0"/>
                            <a:ea typeface="Cambria Math" panose="02040503050406030204" pitchFamily="18" charset="0"/>
                          </a:rPr>
                          <m:t>2</m:t>
                        </m:r>
                      </m:sub>
                    </m:sSub>
                    <m:r>
                      <a:rPr lang="en-US" sz="2000" i="1">
                        <a:latin typeface="Cambria Math" panose="02040503050406030204" pitchFamily="18" charset="0"/>
                        <a:ea typeface="Cambria Math" panose="02040503050406030204" pitchFamily="18" charset="0"/>
                      </a:rPr>
                      <m:t>= </m:t>
                    </m:r>
                    <m:f>
                      <m:fPr>
                        <m:ctrlPr>
                          <a:rPr lang="en-US" sz="2000" i="1">
                            <a:latin typeface="Cambria Math" panose="02040503050406030204" pitchFamily="18" charset="0"/>
                            <a:ea typeface="Cambria Math" panose="02040503050406030204" pitchFamily="18" charset="0"/>
                          </a:rPr>
                        </m:ctrlPr>
                      </m:fPr>
                      <m:num>
                        <m:r>
                          <a:rPr lang="en-US" sz="2000" i="1">
                            <a:latin typeface="Cambria Math" panose="02040503050406030204" pitchFamily="18" charset="0"/>
                            <a:ea typeface="Cambria Math" panose="02040503050406030204" pitchFamily="18" charset="0"/>
                          </a:rPr>
                          <m:t>1</m:t>
                        </m:r>
                      </m:num>
                      <m:den>
                        <m:r>
                          <a:rPr lang="en-US" sz="2000" i="1">
                            <a:latin typeface="Cambria Math" panose="02040503050406030204" pitchFamily="18" charset="0"/>
                            <a:ea typeface="Cambria Math" panose="02040503050406030204" pitchFamily="18" charset="0"/>
                          </a:rPr>
                          <m:t>2</m:t>
                        </m:r>
                      </m:den>
                    </m:f>
                    <m:d>
                      <m:dPr>
                        <m:begChr m:val="["/>
                        <m:endChr m:val="]"/>
                        <m:ctrlPr>
                          <a:rPr lang="en-US" sz="2000" i="1">
                            <a:latin typeface="Cambria Math" panose="02040503050406030204" pitchFamily="18" charset="0"/>
                          </a:rPr>
                        </m:ctrlPr>
                      </m:dPr>
                      <m:e>
                        <m:m>
                          <m:mPr>
                            <m:mcs>
                              <m:mc>
                                <m:mcPr>
                                  <m:count m:val="2"/>
                                  <m:mcJc m:val="center"/>
                                </m:mcPr>
                              </m:mc>
                            </m:mcs>
                            <m:ctrlPr>
                              <a:rPr lang="en-US" sz="2000" i="1">
                                <a:latin typeface="Cambria Math" panose="02040503050406030204" pitchFamily="18" charset="0"/>
                              </a:rPr>
                            </m:ctrlPr>
                          </m:mPr>
                          <m:mr>
                            <m:e>
                              <m:m>
                                <m:mPr>
                                  <m:mcs>
                                    <m:mc>
                                      <m:mcPr>
                                        <m:count m:val="2"/>
                                        <m:mcJc m:val="center"/>
                                      </m:mcPr>
                                    </m:mc>
                                  </m:mcs>
                                  <m:ctrlPr>
                                    <a:rPr lang="en-US" sz="2000" i="1">
                                      <a:latin typeface="Cambria Math" panose="02040503050406030204" pitchFamily="18" charset="0"/>
                                    </a:rPr>
                                  </m:ctrlPr>
                                </m:mPr>
                                <m:mr>
                                  <m:e>
                                    <m:r>
                                      <m:rPr>
                                        <m:brk m:alnAt="7"/>
                                      </m:rPr>
                                      <a:rPr lang="en-US" sz="2000" i="1">
                                        <a:latin typeface="Cambria Math" panose="02040503050406030204" pitchFamily="18" charset="0"/>
                                      </a:rPr>
                                      <m:t>1</m:t>
                                    </m:r>
                                  </m:e>
                                  <m:e>
                                    <m:r>
                                      <a:rPr lang="en-US" sz="2000" i="1">
                                        <a:latin typeface="Cambria Math" panose="02040503050406030204" pitchFamily="18" charset="0"/>
                                      </a:rPr>
                                      <m:t>1</m:t>
                                    </m:r>
                                  </m:e>
                                </m:mr>
                                <m:mr>
                                  <m:e>
                                    <m:r>
                                      <a:rPr lang="en-US" sz="2000" i="1">
                                        <a:latin typeface="Cambria Math" panose="02040503050406030204" pitchFamily="18" charset="0"/>
                                      </a:rPr>
                                      <m:t>1</m:t>
                                    </m:r>
                                  </m:e>
                                  <m:e>
                                    <m:r>
                                      <a:rPr lang="en-US" sz="2000" i="1">
                                        <a:latin typeface="Cambria Math" panose="02040503050406030204" pitchFamily="18" charset="0"/>
                                      </a:rPr>
                                      <m:t>−1</m:t>
                                    </m:r>
                                  </m:e>
                                </m:mr>
                              </m:m>
                            </m:e>
                            <m:e>
                              <m:m>
                                <m:mPr>
                                  <m:mcs>
                                    <m:mc>
                                      <m:mcPr>
                                        <m:count m:val="2"/>
                                        <m:mcJc m:val="center"/>
                                      </m:mcPr>
                                    </m:mc>
                                  </m:mcs>
                                  <m:ctrlPr>
                                    <a:rPr lang="en-US" sz="2000" i="1">
                                      <a:latin typeface="Cambria Math" panose="02040503050406030204" pitchFamily="18" charset="0"/>
                                    </a:rPr>
                                  </m:ctrlPr>
                                </m:mPr>
                                <m:mr>
                                  <m:e>
                                    <m:r>
                                      <m:rPr>
                                        <m:brk m:alnAt="7"/>
                                      </m:rPr>
                                      <a:rPr lang="en-US" sz="2000" i="1">
                                        <a:latin typeface="Cambria Math" panose="02040503050406030204" pitchFamily="18" charset="0"/>
                                      </a:rPr>
                                      <m:t>1</m:t>
                                    </m:r>
                                  </m:e>
                                  <m:e>
                                    <m:r>
                                      <a:rPr lang="en-US" sz="2000" i="1">
                                        <a:latin typeface="Cambria Math" panose="02040503050406030204" pitchFamily="18" charset="0"/>
                                      </a:rPr>
                                      <m:t>1</m:t>
                                    </m:r>
                                  </m:e>
                                </m:mr>
                                <m:mr>
                                  <m:e>
                                    <m:r>
                                      <a:rPr lang="en-US" sz="2000" i="1">
                                        <a:latin typeface="Cambria Math" panose="02040503050406030204" pitchFamily="18" charset="0"/>
                                      </a:rPr>
                                      <m:t>1</m:t>
                                    </m:r>
                                  </m:e>
                                  <m:e>
                                    <m:r>
                                      <a:rPr lang="en-US" sz="2000" i="1">
                                        <a:latin typeface="Cambria Math" panose="02040503050406030204" pitchFamily="18" charset="0"/>
                                      </a:rPr>
                                      <m:t>−1</m:t>
                                    </m:r>
                                  </m:e>
                                </m:mr>
                              </m:m>
                            </m:e>
                          </m:mr>
                          <m:mr>
                            <m:e>
                              <m:m>
                                <m:mPr>
                                  <m:mcs>
                                    <m:mc>
                                      <m:mcPr>
                                        <m:count m:val="2"/>
                                        <m:mcJc m:val="center"/>
                                      </m:mcPr>
                                    </m:mc>
                                  </m:mcs>
                                  <m:ctrlPr>
                                    <a:rPr lang="en-US" sz="2000" i="1">
                                      <a:latin typeface="Cambria Math" panose="02040503050406030204" pitchFamily="18" charset="0"/>
                                    </a:rPr>
                                  </m:ctrlPr>
                                </m:mPr>
                                <m:mr>
                                  <m:e>
                                    <m:r>
                                      <m:rPr>
                                        <m:brk m:alnAt="7"/>
                                      </m:rPr>
                                      <a:rPr lang="en-US" sz="2000" i="1">
                                        <a:latin typeface="Cambria Math" panose="02040503050406030204" pitchFamily="18" charset="0"/>
                                      </a:rPr>
                                      <m:t>1</m:t>
                                    </m:r>
                                  </m:e>
                                  <m:e>
                                    <m:r>
                                      <a:rPr lang="en-US" sz="2000" i="1">
                                        <a:latin typeface="Cambria Math" panose="02040503050406030204" pitchFamily="18" charset="0"/>
                                      </a:rPr>
                                      <m:t>1</m:t>
                                    </m:r>
                                  </m:e>
                                </m:mr>
                                <m:mr>
                                  <m:e>
                                    <m:r>
                                      <a:rPr lang="en-US" sz="2000" i="1">
                                        <a:latin typeface="Cambria Math" panose="02040503050406030204" pitchFamily="18" charset="0"/>
                                      </a:rPr>
                                      <m:t>1</m:t>
                                    </m:r>
                                  </m:e>
                                  <m:e>
                                    <m:r>
                                      <a:rPr lang="en-US" sz="2000" i="1">
                                        <a:latin typeface="Cambria Math" panose="02040503050406030204" pitchFamily="18" charset="0"/>
                                      </a:rPr>
                                      <m:t>−1</m:t>
                                    </m:r>
                                  </m:e>
                                </m:mr>
                              </m:m>
                            </m:e>
                            <m:e>
                              <m:m>
                                <m:mPr>
                                  <m:mcs>
                                    <m:mc>
                                      <m:mcPr>
                                        <m:count m:val="2"/>
                                        <m:mcJc m:val="center"/>
                                      </m:mcPr>
                                    </m:mc>
                                  </m:mcs>
                                  <m:ctrlPr>
                                    <a:rPr lang="en-US" sz="2000" i="1">
                                      <a:latin typeface="Cambria Math" panose="02040503050406030204" pitchFamily="18" charset="0"/>
                                    </a:rPr>
                                  </m:ctrlPr>
                                </m:mPr>
                                <m:mr>
                                  <m:e>
                                    <m:r>
                                      <m:rPr>
                                        <m:brk m:alnAt="7"/>
                                      </m:rPr>
                                      <a:rPr lang="en-US" sz="2000" i="1">
                                        <a:latin typeface="Cambria Math" panose="02040503050406030204" pitchFamily="18" charset="0"/>
                                      </a:rPr>
                                      <m:t>−</m:t>
                                    </m:r>
                                    <m:r>
                                      <a:rPr lang="en-US" sz="2000" i="1">
                                        <a:latin typeface="Cambria Math" panose="02040503050406030204" pitchFamily="18" charset="0"/>
                                      </a:rPr>
                                      <m:t>1</m:t>
                                    </m:r>
                                  </m:e>
                                  <m:e>
                                    <m:r>
                                      <a:rPr lang="en-US" sz="2000" i="1">
                                        <a:latin typeface="Cambria Math" panose="02040503050406030204" pitchFamily="18" charset="0"/>
                                      </a:rPr>
                                      <m:t>−1</m:t>
                                    </m:r>
                                  </m:e>
                                </m:mr>
                                <m:mr>
                                  <m:e>
                                    <m:r>
                                      <a:rPr lang="en-US" sz="2000" i="1">
                                        <a:latin typeface="Cambria Math" panose="02040503050406030204" pitchFamily="18" charset="0"/>
                                      </a:rPr>
                                      <m:t>−1</m:t>
                                    </m:r>
                                  </m:e>
                                  <m:e>
                                    <m:r>
                                      <a:rPr lang="en-US" sz="2000" i="1">
                                        <a:latin typeface="Cambria Math" panose="02040503050406030204" pitchFamily="18" charset="0"/>
                                      </a:rPr>
                                      <m:t>1</m:t>
                                    </m:r>
                                  </m:e>
                                </m:mr>
                              </m:m>
                            </m:e>
                          </m:mr>
                        </m:m>
                      </m:e>
                    </m:d>
                  </m:oMath>
                </a14:m>
                <a:endParaRPr lang="en-US" sz="2000" dirty="0">
                  <a:latin typeface="Arial" panose="020B0604020202020204" pitchFamily="34" charset="0"/>
                  <a:cs typeface="Arial" panose="020B0604020202020204" pitchFamily="34" charset="0"/>
                </a:endParaRPr>
              </a:p>
              <a:p>
                <a:pPr algn="ctr"/>
                <a:endParaRPr lang="en-US" sz="2000" dirty="0">
                  <a:latin typeface="Arial" panose="020B0604020202020204" pitchFamily="34" charset="0"/>
                  <a:ea typeface="Cambria Math" panose="02040503050406030204" pitchFamily="18" charset="0"/>
                  <a:cs typeface="Arial" panose="020B0604020202020204" pitchFamily="34" charset="0"/>
                </a:endParaRPr>
              </a:p>
            </p:txBody>
          </p:sp>
        </mc:Choice>
        <mc:Fallback xmlns="">
          <p:sp>
            <p:nvSpPr>
              <p:cNvPr id="11" name="Title 1">
                <a:extLst>
                  <a:ext uri="{FF2B5EF4-FFF2-40B4-BE49-F238E27FC236}">
                    <a16:creationId xmlns:a16="http://schemas.microsoft.com/office/drawing/2014/main" id="{421C00D6-A332-A119-D20A-0FF65F47D828}"/>
                  </a:ext>
                </a:extLst>
              </p:cNvPr>
              <p:cNvSpPr txBox="1">
                <a:spLocks noRot="1" noChangeAspect="1" noMove="1" noResize="1" noEditPoints="1" noAdjustHandles="1" noChangeArrowheads="1" noChangeShapeType="1" noTextEdit="1"/>
              </p:cNvSpPr>
              <p:nvPr/>
            </p:nvSpPr>
            <p:spPr>
              <a:xfrm>
                <a:off x="1976103" y="467723"/>
                <a:ext cx="7886700" cy="945476"/>
              </a:xfrm>
              <a:prstGeom prst="rect">
                <a:avLst/>
              </a:prstGeom>
              <a:blipFill>
                <a:blip r:embed="rId14"/>
                <a:stretch>
                  <a:fillRect l="-804" t="-21053"/>
                </a:stretch>
              </a:blipFill>
            </p:spPr>
            <p:txBody>
              <a:bodyPr/>
              <a:lstStyle/>
              <a:p>
                <a:r>
                  <a:rPr lang="en-US">
                    <a:noFill/>
                  </a:rPr>
                  <a:t> </a:t>
                </a:r>
              </a:p>
            </p:txBody>
          </p:sp>
        </mc:Fallback>
      </mc:AlternateContent>
      <p:sp>
        <p:nvSpPr>
          <p:cNvPr id="3" name="Rounded Rectangular Callout 2">
            <a:extLst>
              <a:ext uri="{FF2B5EF4-FFF2-40B4-BE49-F238E27FC236}">
                <a16:creationId xmlns:a16="http://schemas.microsoft.com/office/drawing/2014/main" id="{E2A04AEA-15E8-C424-1710-18D3B4CDA486}"/>
              </a:ext>
            </a:extLst>
          </p:cNvPr>
          <p:cNvSpPr/>
          <p:nvPr/>
        </p:nvSpPr>
        <p:spPr>
          <a:xfrm flipH="1" flipV="1">
            <a:off x="1217820" y="4797021"/>
            <a:ext cx="1516566" cy="818984"/>
          </a:xfrm>
          <a:prstGeom prst="wedgeRoundRectCallout">
            <a:avLst>
              <a:gd name="adj1" fmla="val -41842"/>
              <a:gd name="adj2" fmla="val 178716"/>
              <a:gd name="adj3" fmla="val 16667"/>
            </a:avLst>
          </a:prstGeom>
          <a:solidFill>
            <a:schemeClr val="accent2">
              <a:lumMod val="40000"/>
              <a:lumOff val="60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lumMod val="60000"/>
                  <a:lumOff val="40000"/>
                </a:schemeClr>
              </a:solidFill>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E29AB0A0-2786-06DA-06E9-D523DD16405B}"/>
              </a:ext>
            </a:extLst>
          </p:cNvPr>
          <p:cNvSpPr txBox="1"/>
          <p:nvPr/>
        </p:nvSpPr>
        <p:spPr>
          <a:xfrm>
            <a:off x="1272248" y="4914125"/>
            <a:ext cx="1497499" cy="584775"/>
          </a:xfrm>
          <a:prstGeom prst="rect">
            <a:avLst/>
          </a:prstGeom>
          <a:noFill/>
        </p:spPr>
        <p:txBody>
          <a:bodyPr wrap="square" rtlCol="0">
            <a:spAutoFit/>
          </a:bodyPr>
          <a:lstStyle/>
          <a:p>
            <a:pPr algn="ctr"/>
            <a:r>
              <a:rPr lang="en-US" sz="1600" dirty="0">
                <a:latin typeface="Arial" panose="020B0604020202020204" pitchFamily="34" charset="0"/>
                <a:cs typeface="Arial" panose="020B0604020202020204" pitchFamily="34" charset="0"/>
              </a:rPr>
              <a:t>Linear-scale growth</a:t>
            </a:r>
          </a:p>
        </p:txBody>
      </p:sp>
      <p:sp>
        <p:nvSpPr>
          <p:cNvPr id="14" name="Rounded Rectangular Callout 13">
            <a:extLst>
              <a:ext uri="{FF2B5EF4-FFF2-40B4-BE49-F238E27FC236}">
                <a16:creationId xmlns:a16="http://schemas.microsoft.com/office/drawing/2014/main" id="{91E12B39-CEE0-BA1A-80A1-5436D0D36234}"/>
              </a:ext>
            </a:extLst>
          </p:cNvPr>
          <p:cNvSpPr/>
          <p:nvPr/>
        </p:nvSpPr>
        <p:spPr>
          <a:xfrm flipV="1">
            <a:off x="10224873" y="5172361"/>
            <a:ext cx="1412229" cy="771276"/>
          </a:xfrm>
          <a:prstGeom prst="wedgeRoundRectCallout">
            <a:avLst>
              <a:gd name="adj1" fmla="val -76573"/>
              <a:gd name="adj2" fmla="val 151160"/>
              <a:gd name="adj3" fmla="val 16667"/>
            </a:avLst>
          </a:prstGeom>
          <a:solidFill>
            <a:schemeClr val="accent6">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DD004582-F90D-C711-8EF8-AB05929C40D6}"/>
              </a:ext>
            </a:extLst>
          </p:cNvPr>
          <p:cNvSpPr txBox="1"/>
          <p:nvPr/>
        </p:nvSpPr>
        <p:spPr>
          <a:xfrm>
            <a:off x="10372259" y="5265611"/>
            <a:ext cx="1120243" cy="584775"/>
          </a:xfrm>
          <a:prstGeom prst="rect">
            <a:avLst/>
          </a:prstGeom>
          <a:noFill/>
        </p:spPr>
        <p:txBody>
          <a:bodyPr wrap="square" rtlCol="0">
            <a:spAutoFit/>
          </a:bodyPr>
          <a:lstStyle/>
          <a:p>
            <a:pPr algn="ctr"/>
            <a:r>
              <a:rPr lang="en-US" sz="1600" dirty="0">
                <a:latin typeface="Arial" panose="020B0604020202020204" pitchFamily="34" charset="0"/>
                <a:cs typeface="Arial" panose="020B0604020202020204" pitchFamily="34" charset="0"/>
              </a:rPr>
              <a:t>Log-scale growth</a:t>
            </a:r>
          </a:p>
        </p:txBody>
      </p:sp>
      <p:sp>
        <p:nvSpPr>
          <p:cNvPr id="18" name="TextBox 17">
            <a:extLst>
              <a:ext uri="{FF2B5EF4-FFF2-40B4-BE49-F238E27FC236}">
                <a16:creationId xmlns:a16="http://schemas.microsoft.com/office/drawing/2014/main" id="{F4BDB8D9-B90B-57BC-21A8-CC7DC2BE56FB}"/>
              </a:ext>
            </a:extLst>
          </p:cNvPr>
          <p:cNvSpPr txBox="1"/>
          <p:nvPr/>
        </p:nvSpPr>
        <p:spPr>
          <a:xfrm>
            <a:off x="1976103" y="1076405"/>
            <a:ext cx="2796791" cy="307777"/>
          </a:xfrm>
          <a:prstGeom prst="rect">
            <a:avLst/>
          </a:prstGeom>
          <a:noFill/>
        </p:spPr>
        <p:txBody>
          <a:bodyPr wrap="none" rtlCol="0">
            <a:spAutoFit/>
          </a:bodyPr>
          <a:lstStyle/>
          <a:p>
            <a:r>
              <a:rPr lang="en-US" sz="1400" dirty="0">
                <a:latin typeface="Arial" panose="020B0604020202020204" pitchFamily="34" charset="0"/>
                <a:cs typeface="Arial" panose="020B0604020202020204" pitchFamily="34" charset="0"/>
              </a:rPr>
              <a:t>Variable ordering: &lt;row, column&gt;</a:t>
            </a:r>
          </a:p>
        </p:txBody>
      </p:sp>
      <p:sp>
        <p:nvSpPr>
          <p:cNvPr id="10" name="Slide Number Placeholder 9">
            <a:extLst>
              <a:ext uri="{FF2B5EF4-FFF2-40B4-BE49-F238E27FC236}">
                <a16:creationId xmlns:a16="http://schemas.microsoft.com/office/drawing/2014/main" id="{440E45E8-5D15-8B33-84EF-E9F25FFD7C30}"/>
              </a:ext>
            </a:extLst>
          </p:cNvPr>
          <p:cNvSpPr>
            <a:spLocks noGrp="1"/>
          </p:cNvSpPr>
          <p:nvPr>
            <p:ph type="sldNum" sz="quarter" idx="12"/>
          </p:nvPr>
        </p:nvSpPr>
        <p:spPr/>
        <p:txBody>
          <a:bodyPr/>
          <a:lstStyle/>
          <a:p>
            <a:fld id="{F554FE33-57BC-AC46-850E-1C1298FC3260}" type="slidenum">
              <a:rPr lang="en-US" smtClean="0"/>
              <a:t>56</a:t>
            </a:fld>
            <a:endParaRPr lang="en-US"/>
          </a:p>
        </p:txBody>
      </p:sp>
      <p:sp>
        <p:nvSpPr>
          <p:cNvPr id="2" name="TextBox 1">
            <a:extLst>
              <a:ext uri="{FF2B5EF4-FFF2-40B4-BE49-F238E27FC236}">
                <a16:creationId xmlns:a16="http://schemas.microsoft.com/office/drawing/2014/main" id="{91BCF9CE-EE06-AE63-40C9-38BA3976D5AC}"/>
              </a:ext>
            </a:extLst>
          </p:cNvPr>
          <p:cNvSpPr txBox="1"/>
          <p:nvPr/>
        </p:nvSpPr>
        <p:spPr>
          <a:xfrm>
            <a:off x="918189" y="6338857"/>
            <a:ext cx="6703625" cy="369332"/>
          </a:xfrm>
          <a:prstGeom prst="rect">
            <a:avLst/>
          </a:prstGeom>
          <a:noFill/>
        </p:spPr>
        <p:txBody>
          <a:bodyPr wrap="square" rtlCol="0">
            <a:spAutoFit/>
          </a:bodyPr>
          <a:lstStyle/>
          <a:p>
            <a:pPr algn="ctr"/>
            <a:r>
              <a:rPr lang="en-US" i="1" dirty="0">
                <a:solidFill>
                  <a:srgbClr val="C55A11"/>
                </a:solidFill>
                <a:latin typeface="Arial" panose="020B0604020202020204" pitchFamily="34" charset="0"/>
                <a:cs typeface="Arial" panose="020B0604020202020204" pitchFamily="34" charset="0"/>
              </a:rPr>
              <a:t>CFLOBDDs are exponentially more succinct BDDs</a:t>
            </a:r>
          </a:p>
        </p:txBody>
      </p:sp>
      <p:sp>
        <p:nvSpPr>
          <p:cNvPr id="20" name="TextBox 19">
            <a:extLst>
              <a:ext uri="{FF2B5EF4-FFF2-40B4-BE49-F238E27FC236}">
                <a16:creationId xmlns:a16="http://schemas.microsoft.com/office/drawing/2014/main" id="{4139922D-5496-22E8-7FCF-8CAC65CB6B6A}"/>
              </a:ext>
            </a:extLst>
          </p:cNvPr>
          <p:cNvSpPr txBox="1"/>
          <p:nvPr/>
        </p:nvSpPr>
        <p:spPr>
          <a:xfrm>
            <a:off x="1632439" y="5995205"/>
            <a:ext cx="6849828" cy="369332"/>
          </a:xfrm>
          <a:prstGeom prst="rect">
            <a:avLst/>
          </a:prstGeom>
          <a:noFill/>
        </p:spPr>
        <p:txBody>
          <a:bodyPr wrap="square">
            <a:spAutoFit/>
          </a:bodyPr>
          <a:lstStyle/>
          <a:p>
            <a:r>
              <a:rPr lang="en-US" i="1" dirty="0">
                <a:latin typeface="Arial" panose="020B0604020202020204" pitchFamily="34" charset="0"/>
                <a:cs typeface="Arial" panose="020B0604020202020204" pitchFamily="34" charset="0"/>
              </a:rPr>
              <a:t>Quadratic growth in the matrix, constant growth in the CFLOBDD</a:t>
            </a:r>
          </a:p>
        </p:txBody>
      </p:sp>
    </p:spTree>
    <p:custDataLst>
      <p:tags r:id="rId1"/>
    </p:custDataLst>
    <p:extLst>
      <p:ext uri="{BB962C8B-B14F-4D97-AF65-F5344CB8AC3E}">
        <p14:creationId xmlns:p14="http://schemas.microsoft.com/office/powerpoint/2010/main" val="2636679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0"/>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56"/>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44"/>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42"/>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5"/>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46"/>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6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6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65"/>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43"/>
                                        </p:tgtEl>
                                        <p:attrNameLst>
                                          <p:attrName>style.visibility</p:attrName>
                                        </p:attrNameLst>
                                      </p:cBhvr>
                                      <p:to>
                                        <p:strVal val="hidden"/>
                                      </p:to>
                                    </p:set>
                                  </p:childTnLst>
                                </p:cTn>
                              </p:par>
                              <p:par>
                                <p:cTn id="73" presetID="1" presetClass="exit" presetSubtype="0" fill="hold" grpId="1" nodeType="withEffect">
                                  <p:stCondLst>
                                    <p:cond delay="0"/>
                                  </p:stCondLst>
                                  <p:childTnLst>
                                    <p:set>
                                      <p:cBhvr>
                                        <p:cTn id="74" dur="1" fill="hold">
                                          <p:stCondLst>
                                            <p:cond delay="0"/>
                                          </p:stCondLst>
                                        </p:cTn>
                                        <p:tgtEl>
                                          <p:spTgt spid="48"/>
                                        </p:tgtEl>
                                        <p:attrNameLst>
                                          <p:attrName>style.visibility</p:attrName>
                                        </p:attrNameLst>
                                      </p:cBhvr>
                                      <p:to>
                                        <p:strVal val="hidden"/>
                                      </p:to>
                                    </p:set>
                                  </p:childTnLst>
                                </p:cTn>
                              </p:par>
                              <p:par>
                                <p:cTn id="75" presetID="1" presetClass="exit" presetSubtype="0" fill="hold" grpId="1" nodeType="withEffect">
                                  <p:stCondLst>
                                    <p:cond delay="0"/>
                                  </p:stCondLst>
                                  <p:childTnLst>
                                    <p:set>
                                      <p:cBhvr>
                                        <p:cTn id="76" dur="1" fill="hold">
                                          <p:stCondLst>
                                            <p:cond delay="0"/>
                                          </p:stCondLst>
                                        </p:cTn>
                                        <p:tgtEl>
                                          <p:spTgt spid="49"/>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50"/>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67"/>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68"/>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66"/>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4"/>
                                        </p:tgtEl>
                                        <p:attrNameLst>
                                          <p:attrName>style.visibility</p:attrName>
                                        </p:attrNameLst>
                                      </p:cBhvr>
                                      <p:to>
                                        <p:strVal val="visible"/>
                                      </p:to>
                                    </p:set>
                                    <p:animEffect transition="in" filter="dissolve">
                                      <p:cBhvr>
                                        <p:cTn id="91" dur="500"/>
                                        <p:tgtEl>
                                          <p:spTgt spid="4"/>
                                        </p:tgtEl>
                                      </p:cBhvr>
                                    </p:animEffect>
                                  </p:childTnLst>
                                </p:cTn>
                              </p:par>
                              <p:par>
                                <p:cTn id="92" presetID="9" presetClass="entr" presetSubtype="0" fill="hold" grpId="0" nodeType="withEffect">
                                  <p:stCondLst>
                                    <p:cond delay="0"/>
                                  </p:stCondLst>
                                  <p:childTnLst>
                                    <p:set>
                                      <p:cBhvr>
                                        <p:cTn id="93" dur="1" fill="hold">
                                          <p:stCondLst>
                                            <p:cond delay="0"/>
                                          </p:stCondLst>
                                        </p:cTn>
                                        <p:tgtEl>
                                          <p:spTgt spid="3"/>
                                        </p:tgtEl>
                                        <p:attrNameLst>
                                          <p:attrName>style.visibility</p:attrName>
                                        </p:attrNameLst>
                                      </p:cBhvr>
                                      <p:to>
                                        <p:strVal val="visible"/>
                                      </p:to>
                                    </p:set>
                                    <p:animEffect transition="in" filter="dissolve">
                                      <p:cBhvr>
                                        <p:cTn id="94" dur="500"/>
                                        <p:tgtEl>
                                          <p:spTgt spid="3"/>
                                        </p:tgtEl>
                                      </p:cBhvr>
                                    </p:animEffect>
                                  </p:childTnLst>
                                </p:cTn>
                              </p:par>
                            </p:childTnLst>
                          </p:cTn>
                        </p:par>
                      </p:childTnLst>
                    </p:cTn>
                  </p:par>
                  <p:par>
                    <p:cTn id="95" fill="hold">
                      <p:stCondLst>
                        <p:cond delay="indefinite"/>
                      </p:stCondLst>
                      <p:childTnLst>
                        <p:par>
                          <p:cTn id="96" fill="hold">
                            <p:stCondLst>
                              <p:cond delay="0"/>
                            </p:stCondLst>
                            <p:childTnLst>
                              <p:par>
                                <p:cTn id="97" presetID="9" presetClass="entr" presetSubtype="0" fill="hold" grpId="0" nodeType="clickEffect">
                                  <p:stCondLst>
                                    <p:cond delay="0"/>
                                  </p:stCondLst>
                                  <p:childTnLst>
                                    <p:set>
                                      <p:cBhvr>
                                        <p:cTn id="98" dur="1" fill="hold">
                                          <p:stCondLst>
                                            <p:cond delay="0"/>
                                          </p:stCondLst>
                                        </p:cTn>
                                        <p:tgtEl>
                                          <p:spTgt spid="16"/>
                                        </p:tgtEl>
                                        <p:attrNameLst>
                                          <p:attrName>style.visibility</p:attrName>
                                        </p:attrNameLst>
                                      </p:cBhvr>
                                      <p:to>
                                        <p:strVal val="visible"/>
                                      </p:to>
                                    </p:set>
                                    <p:animEffect transition="in" filter="dissolve">
                                      <p:cBhvr>
                                        <p:cTn id="99" dur="500"/>
                                        <p:tgtEl>
                                          <p:spTgt spid="16"/>
                                        </p:tgtEl>
                                      </p:cBhvr>
                                    </p:animEffect>
                                  </p:childTnLst>
                                </p:cTn>
                              </p:par>
                              <p:par>
                                <p:cTn id="100" presetID="9" presetClass="entr" presetSubtype="0" fill="hold" grpId="0" nodeType="withEffect">
                                  <p:stCondLst>
                                    <p:cond delay="0"/>
                                  </p:stCondLst>
                                  <p:childTnLst>
                                    <p:set>
                                      <p:cBhvr>
                                        <p:cTn id="101" dur="1" fill="hold">
                                          <p:stCondLst>
                                            <p:cond delay="0"/>
                                          </p:stCondLst>
                                        </p:cTn>
                                        <p:tgtEl>
                                          <p:spTgt spid="14"/>
                                        </p:tgtEl>
                                        <p:attrNameLst>
                                          <p:attrName>style.visibility</p:attrName>
                                        </p:attrNameLst>
                                      </p:cBhvr>
                                      <p:to>
                                        <p:strVal val="visible"/>
                                      </p:to>
                                    </p:set>
                                    <p:animEffect transition="in" filter="dissolve">
                                      <p:cBhvr>
                                        <p:cTn id="102" dur="500"/>
                                        <p:tgtEl>
                                          <p:spTgt spid="14"/>
                                        </p:tgtEl>
                                      </p:cBhvr>
                                    </p:animEffect>
                                  </p:childTnLst>
                                </p:cTn>
                              </p:par>
                            </p:childTnLst>
                          </p:cTn>
                        </p:par>
                      </p:childTnLst>
                    </p:cTn>
                  </p:par>
                  <p:par>
                    <p:cTn id="103" fill="hold">
                      <p:stCondLst>
                        <p:cond delay="indefinite"/>
                      </p:stCondLst>
                      <p:childTnLst>
                        <p:par>
                          <p:cTn id="104" fill="hold">
                            <p:stCondLst>
                              <p:cond delay="0"/>
                            </p:stCondLst>
                            <p:childTnLst>
                              <p:par>
                                <p:cTn id="105" presetID="9" presetClass="entr" presetSubtype="0" fill="hold" grpId="0" nodeType="clickEffect">
                                  <p:stCondLst>
                                    <p:cond delay="0"/>
                                  </p:stCondLst>
                                  <p:childTnLst>
                                    <p:set>
                                      <p:cBhvr>
                                        <p:cTn id="106" dur="1" fill="hold">
                                          <p:stCondLst>
                                            <p:cond delay="0"/>
                                          </p:stCondLst>
                                        </p:cTn>
                                        <p:tgtEl>
                                          <p:spTgt spid="20"/>
                                        </p:tgtEl>
                                        <p:attrNameLst>
                                          <p:attrName>style.visibility</p:attrName>
                                        </p:attrNameLst>
                                      </p:cBhvr>
                                      <p:to>
                                        <p:strVal val="visible"/>
                                      </p:to>
                                    </p:set>
                                    <p:animEffect transition="in" filter="dissolve">
                                      <p:cBhvr>
                                        <p:cTn id="107" dur="500"/>
                                        <p:tgtEl>
                                          <p:spTgt spid="20"/>
                                        </p:tgtEl>
                                      </p:cBhvr>
                                    </p:animEffect>
                                  </p:childTnLst>
                                </p:cTn>
                              </p:par>
                              <p:par>
                                <p:cTn id="108" presetID="9" presetClass="entr" presetSubtype="0" fill="hold" grpId="0" nodeType="withEffect">
                                  <p:stCondLst>
                                    <p:cond delay="0"/>
                                  </p:stCondLst>
                                  <p:childTnLst>
                                    <p:set>
                                      <p:cBhvr>
                                        <p:cTn id="109" dur="1" fill="hold">
                                          <p:stCondLst>
                                            <p:cond delay="0"/>
                                          </p:stCondLst>
                                        </p:cTn>
                                        <p:tgtEl>
                                          <p:spTgt spid="2"/>
                                        </p:tgtEl>
                                        <p:attrNameLst>
                                          <p:attrName>style.visibility</p:attrName>
                                        </p:attrNameLst>
                                      </p:cBhvr>
                                      <p:to>
                                        <p:strVal val="visible"/>
                                      </p:to>
                                    </p:set>
                                    <p:animEffect transition="in" filter="dissolve">
                                      <p:cBhvr>
                                        <p:cTn id="1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6" grpId="0" animBg="1"/>
      <p:bldP spid="27" grpId="0" animBg="1"/>
      <p:bldP spid="28" grpId="0" animBg="1"/>
      <p:bldP spid="32" grpId="0" animBg="1"/>
      <p:bldP spid="33" grpId="0" animBg="1"/>
      <p:bldP spid="34" grpId="0" animBg="1"/>
      <p:bldP spid="35" grpId="0" animBg="1"/>
      <p:bldP spid="36" grpId="0" animBg="1"/>
      <p:bldP spid="37" grpId="0" animBg="1"/>
      <p:bldP spid="42" grpId="0" animBg="1"/>
      <p:bldP spid="42" grpId="1" animBg="1"/>
      <p:bldP spid="43" grpId="0" animBg="1"/>
      <p:bldP spid="43" grpId="1" animBg="1"/>
      <p:bldP spid="44" grpId="0" animBg="1"/>
      <p:bldP spid="44" grpId="1" animBg="1"/>
      <p:bldP spid="45" grpId="0" animBg="1"/>
      <p:bldP spid="45" grpId="1" animBg="1"/>
      <p:bldP spid="46" grpId="0" animBg="1"/>
      <p:bldP spid="46" grpId="1" animBg="1"/>
      <p:bldP spid="48" grpId="0" animBg="1"/>
      <p:bldP spid="48" grpId="1" animBg="1"/>
      <p:bldP spid="49" grpId="0" animBg="1"/>
      <p:bldP spid="49" grpId="1" animBg="1"/>
      <p:bldP spid="50" grpId="0" animBg="1"/>
      <p:bldP spid="50" grpId="1" animBg="1"/>
      <p:bldP spid="51" grpId="0"/>
      <p:bldP spid="52" grpId="0"/>
      <p:bldP spid="63" grpId="0" animBg="1"/>
      <p:bldP spid="64" grpId="0" animBg="1"/>
      <p:bldP spid="65" grpId="0" animBg="1"/>
      <p:bldP spid="66" grpId="0" animBg="1"/>
      <p:bldP spid="67" grpId="0" animBg="1"/>
      <p:bldP spid="68" grpId="0" animBg="1"/>
      <p:bldP spid="3" grpId="0" animBg="1"/>
      <p:bldP spid="4" grpId="0"/>
      <p:bldP spid="14" grpId="0" animBg="1"/>
      <p:bldP spid="16" grpId="0"/>
      <p:bldP spid="2" grpId="0"/>
      <p:bldP spid="20"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itle 1">
                <a:extLst>
                  <a:ext uri="{FF2B5EF4-FFF2-40B4-BE49-F238E27FC236}">
                    <a16:creationId xmlns:a16="http://schemas.microsoft.com/office/drawing/2014/main" id="{7A29EDB6-2E4F-6A2C-EB8A-697A45107498}"/>
                  </a:ext>
                </a:extLst>
              </p:cNvPr>
              <p:cNvSpPr>
                <a:spLocks noGrp="1"/>
              </p:cNvSpPr>
              <p:nvPr>
                <p:ph type="title"/>
              </p:nvPr>
            </p:nvSpPr>
            <p:spPr>
              <a:xfrm>
                <a:off x="704335" y="432486"/>
                <a:ext cx="10997514" cy="838200"/>
              </a:xfrm>
            </p:spPr>
            <p:txBody>
              <a:bodyPr>
                <a:normAutofit fontScale="90000"/>
              </a:bodyPr>
              <a:lstStyle/>
              <a:p>
                <a:r>
                  <a:rPr lang="en-US" sz="4900" b="1" dirty="0">
                    <a:solidFill>
                      <a:srgbClr val="C55A11"/>
                    </a:solidFill>
                    <a:latin typeface="Arial" panose="020B0604020202020204" pitchFamily="34" charset="0"/>
                    <a:cs typeface="Arial" panose="020B0604020202020204" pitchFamily="34" charset="0"/>
                  </a:rPr>
                  <a:t>Best Case for CFLOBDDs:</a:t>
                </a:r>
                <a:r>
                  <a:rPr lang="en-US" b="1" dirty="0">
                    <a:solidFill>
                      <a:srgbClr val="C55A11"/>
                    </a:solidFill>
                    <a:latin typeface="Arial" panose="020B0604020202020204" pitchFamily="34" charset="0"/>
                    <a:cs typeface="Arial" panose="020B0604020202020204" pitchFamily="34" charset="0"/>
                  </a:rPr>
                  <a:t> </a:t>
                </a:r>
                <a14:m>
                  <m:oMath xmlns:m="http://schemas.openxmlformats.org/officeDocument/2006/math">
                    <m:r>
                      <a:rPr lang="en-US" b="1" i="1" smtClean="0">
                        <a:solidFill>
                          <a:srgbClr val="C55A11"/>
                        </a:solidFill>
                        <a:latin typeface="Cambria Math" panose="02040503050406030204" pitchFamily="18" charset="0"/>
                      </a:rPr>
                      <m:t>𝝀</m:t>
                    </m:r>
                    <m:sSub>
                      <m:sSubPr>
                        <m:ctrlPr>
                          <a:rPr lang="en-US" b="1" i="1" smtClean="0">
                            <a:solidFill>
                              <a:srgbClr val="C55A11"/>
                            </a:solidFill>
                            <a:latin typeface="Cambria Math" panose="02040503050406030204" pitchFamily="18" charset="0"/>
                          </a:rPr>
                        </m:ctrlPr>
                      </m:sSubPr>
                      <m:e>
                        <m:r>
                          <a:rPr lang="en-US" b="1" i="1" smtClean="0">
                            <a:solidFill>
                              <a:srgbClr val="C55A11"/>
                            </a:solidFill>
                            <a:latin typeface="Cambria Math" panose="02040503050406030204" pitchFamily="18" charset="0"/>
                          </a:rPr>
                          <m:t>𝒙</m:t>
                        </m:r>
                      </m:e>
                      <m:sub>
                        <m:r>
                          <a:rPr lang="en-US" b="1" i="1" smtClean="0">
                            <a:solidFill>
                              <a:srgbClr val="C55A11"/>
                            </a:solidFill>
                            <a:latin typeface="Cambria Math" panose="02040503050406030204" pitchFamily="18" charset="0"/>
                          </a:rPr>
                          <m:t>𝟎</m:t>
                        </m:r>
                      </m:sub>
                    </m:sSub>
                    <m:r>
                      <a:rPr lang="en-US" b="1" i="1" smtClean="0">
                        <a:solidFill>
                          <a:srgbClr val="C55A11"/>
                        </a:solidFill>
                        <a:latin typeface="Cambria Math" panose="02040503050406030204" pitchFamily="18" charset="0"/>
                      </a:rPr>
                      <m:t>,</m:t>
                    </m:r>
                    <m:sSub>
                      <m:sSubPr>
                        <m:ctrlPr>
                          <a:rPr lang="en-US" b="1" i="1" smtClean="0">
                            <a:solidFill>
                              <a:srgbClr val="C55A11"/>
                            </a:solidFill>
                            <a:latin typeface="Cambria Math" panose="02040503050406030204" pitchFamily="18" charset="0"/>
                          </a:rPr>
                        </m:ctrlPr>
                      </m:sSubPr>
                      <m:e>
                        <m:r>
                          <a:rPr lang="en-US" b="1" i="1" smtClean="0">
                            <a:solidFill>
                              <a:srgbClr val="C55A11"/>
                            </a:solidFill>
                            <a:latin typeface="Cambria Math" panose="02040503050406030204" pitchFamily="18" charset="0"/>
                          </a:rPr>
                          <m:t>𝒙</m:t>
                        </m:r>
                      </m:e>
                      <m:sub>
                        <m:r>
                          <a:rPr lang="en-US" b="1" i="1" smtClean="0">
                            <a:solidFill>
                              <a:srgbClr val="C55A11"/>
                            </a:solidFill>
                            <a:latin typeface="Cambria Math" panose="02040503050406030204" pitchFamily="18" charset="0"/>
                          </a:rPr>
                          <m:t>𝟏</m:t>
                        </m:r>
                      </m:sub>
                    </m:sSub>
                    <m:r>
                      <a:rPr lang="en-US" b="1" i="1" smtClean="0">
                        <a:solidFill>
                          <a:srgbClr val="C55A11"/>
                        </a:solidFill>
                        <a:latin typeface="Cambria Math" panose="02040503050406030204" pitchFamily="18" charset="0"/>
                      </a:rPr>
                      <m:t>,</m:t>
                    </m:r>
                    <m:sSub>
                      <m:sSubPr>
                        <m:ctrlPr>
                          <a:rPr lang="en-US" b="1" i="1" smtClean="0">
                            <a:solidFill>
                              <a:srgbClr val="C55A11"/>
                            </a:solidFill>
                            <a:latin typeface="Cambria Math" panose="02040503050406030204" pitchFamily="18" charset="0"/>
                          </a:rPr>
                        </m:ctrlPr>
                      </m:sSubPr>
                      <m:e>
                        <m:r>
                          <a:rPr lang="en-US" b="1" i="1" smtClean="0">
                            <a:solidFill>
                              <a:srgbClr val="C55A11"/>
                            </a:solidFill>
                            <a:latin typeface="Cambria Math" panose="02040503050406030204" pitchFamily="18" charset="0"/>
                          </a:rPr>
                          <m:t>𝒙</m:t>
                        </m:r>
                      </m:e>
                      <m:sub>
                        <m:r>
                          <a:rPr lang="en-US" b="1" i="1" smtClean="0">
                            <a:solidFill>
                              <a:srgbClr val="C55A11"/>
                            </a:solidFill>
                            <a:latin typeface="Cambria Math" panose="02040503050406030204" pitchFamily="18" charset="0"/>
                          </a:rPr>
                          <m:t>𝟐</m:t>
                        </m:r>
                      </m:sub>
                    </m:sSub>
                    <m:r>
                      <a:rPr lang="en-US" b="1" i="1" smtClean="0">
                        <a:solidFill>
                          <a:srgbClr val="C55A11"/>
                        </a:solidFill>
                        <a:latin typeface="Cambria Math" panose="02040503050406030204" pitchFamily="18" charset="0"/>
                      </a:rPr>
                      <m:t>,</m:t>
                    </m:r>
                    <m:sSub>
                      <m:sSubPr>
                        <m:ctrlPr>
                          <a:rPr lang="en-US" b="1" i="1" smtClean="0">
                            <a:solidFill>
                              <a:srgbClr val="C55A11"/>
                            </a:solidFill>
                            <a:latin typeface="Cambria Math" panose="02040503050406030204" pitchFamily="18" charset="0"/>
                          </a:rPr>
                        </m:ctrlPr>
                      </m:sSubPr>
                      <m:e>
                        <m:r>
                          <a:rPr lang="en-US" b="1" i="1" smtClean="0">
                            <a:solidFill>
                              <a:srgbClr val="C55A11"/>
                            </a:solidFill>
                            <a:latin typeface="Cambria Math" panose="02040503050406030204" pitchFamily="18" charset="0"/>
                          </a:rPr>
                          <m:t>𝒙</m:t>
                        </m:r>
                      </m:e>
                      <m:sub>
                        <m:r>
                          <a:rPr lang="en-US" b="1" i="1" smtClean="0">
                            <a:solidFill>
                              <a:srgbClr val="C55A11"/>
                            </a:solidFill>
                            <a:latin typeface="Cambria Math" panose="02040503050406030204" pitchFamily="18" charset="0"/>
                          </a:rPr>
                          <m:t>𝟑</m:t>
                        </m:r>
                      </m:sub>
                    </m:sSub>
                    <m:r>
                      <a:rPr lang="en-US" b="1" i="1" smtClean="0">
                        <a:solidFill>
                          <a:srgbClr val="C55A11"/>
                        </a:solidFill>
                        <a:latin typeface="Cambria Math" panose="02040503050406030204" pitchFamily="18" charset="0"/>
                      </a:rPr>
                      <m:t>.</m:t>
                    </m:r>
                    <m:r>
                      <a:rPr lang="en-US" b="1" i="1" smtClean="0">
                        <a:solidFill>
                          <a:srgbClr val="C55A11"/>
                        </a:solidFill>
                        <a:latin typeface="Cambria Math" panose="02040503050406030204" pitchFamily="18" charset="0"/>
                      </a:rPr>
                      <m:t>𝒗</m:t>
                    </m:r>
                  </m:oMath>
                </a14:m>
                <a:endParaRPr lang="en-US" b="1" dirty="0">
                  <a:solidFill>
                    <a:srgbClr val="C55A11"/>
                  </a:solidFill>
                  <a:latin typeface="Arial" panose="020B0604020202020204" pitchFamily="34" charset="0"/>
                  <a:cs typeface="Arial" panose="020B0604020202020204" pitchFamily="34" charset="0"/>
                </a:endParaRPr>
              </a:p>
            </p:txBody>
          </p:sp>
        </mc:Choice>
        <mc:Fallback xmlns="">
          <p:sp>
            <p:nvSpPr>
              <p:cNvPr id="2" name="Title 1">
                <a:extLst>
                  <a:ext uri="{FF2B5EF4-FFF2-40B4-BE49-F238E27FC236}">
                    <a16:creationId xmlns:a16="http://schemas.microsoft.com/office/drawing/2014/main" id="{7A29EDB6-2E4F-6A2C-EB8A-697A45107498}"/>
                  </a:ext>
                </a:extLst>
              </p:cNvPr>
              <p:cNvSpPr>
                <a:spLocks noGrp="1" noRot="1" noChangeAspect="1" noMove="1" noResize="1" noEditPoints="1" noAdjustHandles="1" noChangeArrowheads="1" noChangeShapeType="1" noTextEdit="1"/>
              </p:cNvSpPr>
              <p:nvPr>
                <p:ph type="title"/>
              </p:nvPr>
            </p:nvSpPr>
            <p:spPr>
              <a:xfrm>
                <a:off x="704335" y="432486"/>
                <a:ext cx="10997514" cy="838200"/>
              </a:xfrm>
              <a:blipFill>
                <a:blip r:embed="rId3"/>
                <a:stretch>
                  <a:fillRect l="-2191" t="-15152" b="-28788"/>
                </a:stretch>
              </a:blipFill>
            </p:spPr>
            <p:txBody>
              <a:bodyPr/>
              <a:lstStyle/>
              <a:p>
                <a:r>
                  <a:rPr lang="en-US">
                    <a:noFill/>
                  </a:rPr>
                  <a:t> </a:t>
                </a:r>
              </a:p>
            </p:txBody>
          </p:sp>
        </mc:Fallback>
      </mc:AlternateContent>
      <p:grpSp>
        <p:nvGrpSpPr>
          <p:cNvPr id="28" name="Group 27">
            <a:extLst>
              <a:ext uri="{FF2B5EF4-FFF2-40B4-BE49-F238E27FC236}">
                <a16:creationId xmlns:a16="http://schemas.microsoft.com/office/drawing/2014/main" id="{B6C1F9BF-799F-93A6-E429-E81498DB60C1}"/>
              </a:ext>
            </a:extLst>
          </p:cNvPr>
          <p:cNvGrpSpPr/>
          <p:nvPr/>
        </p:nvGrpSpPr>
        <p:grpSpPr>
          <a:xfrm>
            <a:off x="7712713" y="1433634"/>
            <a:ext cx="2522538" cy="4715484"/>
            <a:chOff x="3125438" y="1482618"/>
            <a:chExt cx="2522538" cy="4715484"/>
          </a:xfrm>
        </p:grpSpPr>
        <p:sp>
          <p:nvSpPr>
            <p:cNvPr id="4" name="Oval 49">
              <a:extLst>
                <a:ext uri="{FF2B5EF4-FFF2-40B4-BE49-F238E27FC236}">
                  <a16:creationId xmlns:a16="http://schemas.microsoft.com/office/drawing/2014/main" id="{073F86E1-356A-4716-063C-0A4D8C51F392}"/>
                </a:ext>
              </a:extLst>
            </p:cNvPr>
            <p:cNvSpPr>
              <a:spLocks noChangeArrowheads="1"/>
            </p:cNvSpPr>
            <p:nvPr/>
          </p:nvSpPr>
          <p:spPr bwMode="auto">
            <a:xfrm>
              <a:off x="3125438" y="1482618"/>
              <a:ext cx="474663" cy="4168775"/>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 name="Oval 44">
              <a:extLst>
                <a:ext uri="{FF2B5EF4-FFF2-40B4-BE49-F238E27FC236}">
                  <a16:creationId xmlns:a16="http://schemas.microsoft.com/office/drawing/2014/main" id="{AF17FFBA-6437-7E0D-63DD-4C78876A2E5D}"/>
                </a:ext>
              </a:extLst>
            </p:cNvPr>
            <p:cNvSpPr>
              <a:spLocks noChangeArrowheads="1"/>
            </p:cNvSpPr>
            <p:nvPr/>
          </p:nvSpPr>
          <p:spPr bwMode="auto">
            <a:xfrm>
              <a:off x="3323876" y="1673118"/>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6" name="Oval 45">
              <a:extLst>
                <a:ext uri="{FF2B5EF4-FFF2-40B4-BE49-F238E27FC236}">
                  <a16:creationId xmlns:a16="http://schemas.microsoft.com/office/drawing/2014/main" id="{BC84AF49-2AE1-4A8A-BD35-B390D9BCC700}"/>
                </a:ext>
              </a:extLst>
            </p:cNvPr>
            <p:cNvSpPr>
              <a:spLocks noChangeArrowheads="1"/>
            </p:cNvSpPr>
            <p:nvPr/>
          </p:nvSpPr>
          <p:spPr bwMode="auto">
            <a:xfrm>
              <a:off x="3276251" y="3560656"/>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7" name="Oval 47">
              <a:extLst>
                <a:ext uri="{FF2B5EF4-FFF2-40B4-BE49-F238E27FC236}">
                  <a16:creationId xmlns:a16="http://schemas.microsoft.com/office/drawing/2014/main" id="{103C44AF-D67F-FE8D-1412-D34EC23F1909}"/>
                </a:ext>
              </a:extLst>
            </p:cNvPr>
            <p:cNvSpPr>
              <a:spLocks noChangeArrowheads="1"/>
            </p:cNvSpPr>
            <p:nvPr/>
          </p:nvSpPr>
          <p:spPr bwMode="auto">
            <a:xfrm>
              <a:off x="3328638" y="5341831"/>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8" name="Line 145">
              <a:extLst>
                <a:ext uri="{FF2B5EF4-FFF2-40B4-BE49-F238E27FC236}">
                  <a16:creationId xmlns:a16="http://schemas.microsoft.com/office/drawing/2014/main" id="{41C706BF-8B32-6387-CE5E-B65D4A9880C4}"/>
                </a:ext>
              </a:extLst>
            </p:cNvPr>
            <p:cNvSpPr>
              <a:spLocks noChangeShapeType="1"/>
            </p:cNvSpPr>
            <p:nvPr/>
          </p:nvSpPr>
          <p:spPr bwMode="auto">
            <a:xfrm>
              <a:off x="3361976" y="1722331"/>
              <a:ext cx="1073150" cy="7096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 name="Freeform 155">
              <a:extLst>
                <a:ext uri="{FF2B5EF4-FFF2-40B4-BE49-F238E27FC236}">
                  <a16:creationId xmlns:a16="http://schemas.microsoft.com/office/drawing/2014/main" id="{05712782-D8BA-2241-3D7C-25619815BE4C}"/>
                </a:ext>
              </a:extLst>
            </p:cNvPr>
            <p:cNvSpPr>
              <a:spLocks/>
            </p:cNvSpPr>
            <p:nvPr/>
          </p:nvSpPr>
          <p:spPr bwMode="auto">
            <a:xfrm>
              <a:off x="3342926" y="2349393"/>
              <a:ext cx="1098550" cy="1649413"/>
            </a:xfrm>
            <a:custGeom>
              <a:avLst/>
              <a:gdLst>
                <a:gd name="T0" fmla="*/ 0 w 671"/>
                <a:gd name="T1" fmla="*/ 832 h 1022"/>
                <a:gd name="T2" fmla="*/ 220 w 671"/>
                <a:gd name="T3" fmla="*/ 941 h 1022"/>
                <a:gd name="T4" fmla="*/ 499 w 671"/>
                <a:gd name="T5" fmla="*/ 144 h 1022"/>
                <a:gd name="T6" fmla="*/ 714 w 671"/>
                <a:gd name="T7" fmla="*/ 75 h 1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1" h="1022">
                  <a:moveTo>
                    <a:pt x="0" y="805"/>
                  </a:moveTo>
                  <a:cubicBezTo>
                    <a:pt x="34" y="823"/>
                    <a:pt x="129" y="1022"/>
                    <a:pt x="207" y="911"/>
                  </a:cubicBezTo>
                  <a:cubicBezTo>
                    <a:pt x="285" y="800"/>
                    <a:pt x="392" y="280"/>
                    <a:pt x="469" y="140"/>
                  </a:cubicBezTo>
                  <a:cubicBezTo>
                    <a:pt x="546" y="0"/>
                    <a:pt x="629" y="87"/>
                    <a:pt x="671" y="73"/>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10" name="Freeform 156">
              <a:extLst>
                <a:ext uri="{FF2B5EF4-FFF2-40B4-BE49-F238E27FC236}">
                  <a16:creationId xmlns:a16="http://schemas.microsoft.com/office/drawing/2014/main" id="{F5641ED2-93AD-623E-1969-DE8AD671692A}"/>
                </a:ext>
              </a:extLst>
            </p:cNvPr>
            <p:cNvSpPr>
              <a:spLocks/>
            </p:cNvSpPr>
            <p:nvPr/>
          </p:nvSpPr>
          <p:spPr bwMode="auto">
            <a:xfrm>
              <a:off x="3361976" y="4652856"/>
              <a:ext cx="1128713" cy="700088"/>
            </a:xfrm>
            <a:custGeom>
              <a:avLst/>
              <a:gdLst>
                <a:gd name="T0" fmla="*/ 711 w 711"/>
                <a:gd name="T1" fmla="*/ 0 h 449"/>
                <a:gd name="T2" fmla="*/ 569 w 711"/>
                <a:gd name="T3" fmla="*/ 224 h 449"/>
                <a:gd name="T4" fmla="*/ 330 w 711"/>
                <a:gd name="T5" fmla="*/ 260 h 449"/>
                <a:gd name="T6" fmla="*/ 60 w 711"/>
                <a:gd name="T7" fmla="*/ 232 h 449"/>
                <a:gd name="T8" fmla="*/ 0 w 711"/>
                <a:gd name="T9" fmla="*/ 433 h 4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1" h="449">
                  <a:moveTo>
                    <a:pt x="711" y="0"/>
                  </a:moveTo>
                  <a:cubicBezTo>
                    <a:pt x="687" y="39"/>
                    <a:pt x="632" y="187"/>
                    <a:pt x="569" y="232"/>
                  </a:cubicBezTo>
                  <a:cubicBezTo>
                    <a:pt x="506" y="277"/>
                    <a:pt x="415" y="269"/>
                    <a:pt x="330" y="270"/>
                  </a:cubicBezTo>
                  <a:cubicBezTo>
                    <a:pt x="245" y="271"/>
                    <a:pt x="115" y="210"/>
                    <a:pt x="60" y="240"/>
                  </a:cubicBezTo>
                  <a:cubicBezTo>
                    <a:pt x="5" y="270"/>
                    <a:pt x="12" y="406"/>
                    <a:pt x="0" y="449"/>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11" name="Freeform 158">
              <a:extLst>
                <a:ext uri="{FF2B5EF4-FFF2-40B4-BE49-F238E27FC236}">
                  <a16:creationId xmlns:a16="http://schemas.microsoft.com/office/drawing/2014/main" id="{5BF243EE-8936-0A35-642D-78DEFEBFDC55}"/>
                </a:ext>
              </a:extLst>
            </p:cNvPr>
            <p:cNvSpPr>
              <a:spLocks/>
            </p:cNvSpPr>
            <p:nvPr/>
          </p:nvSpPr>
          <p:spPr bwMode="auto">
            <a:xfrm>
              <a:off x="3330226" y="3200293"/>
              <a:ext cx="1125538" cy="1597025"/>
            </a:xfrm>
            <a:custGeom>
              <a:avLst/>
              <a:gdLst>
                <a:gd name="T0" fmla="*/ 51 w 9880"/>
                <a:gd name="T1" fmla="*/ 98 h 9204"/>
                <a:gd name="T2" fmla="*/ 40 w 9880"/>
                <a:gd name="T3" fmla="*/ 107 h 9204"/>
                <a:gd name="T4" fmla="*/ 26 w 9880"/>
                <a:gd name="T5" fmla="*/ 33 h 9204"/>
                <a:gd name="T6" fmla="*/ 15 w 9880"/>
                <a:gd name="T7" fmla="*/ 3 h 9204"/>
                <a:gd name="T8" fmla="*/ 4 w 9880"/>
                <a:gd name="T9" fmla="*/ 4 h 9204"/>
                <a:gd name="T10" fmla="*/ 0 w 9880"/>
                <a:gd name="T11" fmla="*/ 25 h 9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80" h="9204">
                  <a:moveTo>
                    <a:pt x="9880" y="8173"/>
                  </a:moveTo>
                  <a:cubicBezTo>
                    <a:pt x="9518" y="8301"/>
                    <a:pt x="8515" y="9820"/>
                    <a:pt x="7693" y="8923"/>
                  </a:cubicBezTo>
                  <a:cubicBezTo>
                    <a:pt x="6872" y="8027"/>
                    <a:pt x="5757" y="4212"/>
                    <a:pt x="4977" y="2766"/>
                  </a:cubicBezTo>
                  <a:cubicBezTo>
                    <a:pt x="4198" y="1320"/>
                    <a:pt x="3710" y="643"/>
                    <a:pt x="3000" y="232"/>
                  </a:cubicBezTo>
                  <a:cubicBezTo>
                    <a:pt x="2289" y="-180"/>
                    <a:pt x="1231" y="30"/>
                    <a:pt x="716" y="305"/>
                  </a:cubicBezTo>
                  <a:cubicBezTo>
                    <a:pt x="200" y="579"/>
                    <a:pt x="167" y="1746"/>
                    <a:pt x="0" y="2076"/>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Oval 163">
              <a:extLst>
                <a:ext uri="{FF2B5EF4-FFF2-40B4-BE49-F238E27FC236}">
                  <a16:creationId xmlns:a16="http://schemas.microsoft.com/office/drawing/2014/main" id="{2D98F5E7-085B-BFB7-EE36-B8AFF1B5E4A3}"/>
                </a:ext>
              </a:extLst>
            </p:cNvPr>
            <p:cNvSpPr>
              <a:spLocks noChangeArrowheads="1"/>
            </p:cNvSpPr>
            <p:nvPr/>
          </p:nvSpPr>
          <p:spPr bwMode="auto">
            <a:xfrm>
              <a:off x="4451001" y="2431943"/>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13" name="Oval 164">
              <a:extLst>
                <a:ext uri="{FF2B5EF4-FFF2-40B4-BE49-F238E27FC236}">
                  <a16:creationId xmlns:a16="http://schemas.microsoft.com/office/drawing/2014/main" id="{0D6E54A8-AFFD-8E9D-2909-E68EFD65A8C2}"/>
                </a:ext>
              </a:extLst>
            </p:cNvPr>
            <p:cNvSpPr>
              <a:spLocks noChangeArrowheads="1"/>
            </p:cNvSpPr>
            <p:nvPr/>
          </p:nvSpPr>
          <p:spPr bwMode="auto">
            <a:xfrm>
              <a:off x="4451001" y="3554306"/>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14" name="Oval 165">
              <a:extLst>
                <a:ext uri="{FF2B5EF4-FFF2-40B4-BE49-F238E27FC236}">
                  <a16:creationId xmlns:a16="http://schemas.microsoft.com/office/drawing/2014/main" id="{EBF023A7-3479-9F34-035E-82C36DC0808A}"/>
                </a:ext>
              </a:extLst>
            </p:cNvPr>
            <p:cNvSpPr>
              <a:spLocks noChangeArrowheads="1"/>
            </p:cNvSpPr>
            <p:nvPr/>
          </p:nvSpPr>
          <p:spPr bwMode="auto">
            <a:xfrm>
              <a:off x="4451001" y="4533793"/>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15" name="Oval 166">
              <a:extLst>
                <a:ext uri="{FF2B5EF4-FFF2-40B4-BE49-F238E27FC236}">
                  <a16:creationId xmlns:a16="http://schemas.microsoft.com/office/drawing/2014/main" id="{8582E948-C78D-EDDB-5F6A-B6AFE96DDD16}"/>
                </a:ext>
              </a:extLst>
            </p:cNvPr>
            <p:cNvSpPr>
              <a:spLocks noChangeArrowheads="1"/>
            </p:cNvSpPr>
            <p:nvPr/>
          </p:nvSpPr>
          <p:spPr bwMode="auto">
            <a:xfrm>
              <a:off x="4219226" y="2241443"/>
              <a:ext cx="534988" cy="25669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16" name="Line 173">
              <a:extLst>
                <a:ext uri="{FF2B5EF4-FFF2-40B4-BE49-F238E27FC236}">
                  <a16:creationId xmlns:a16="http://schemas.microsoft.com/office/drawing/2014/main" id="{7CC76496-5EDA-10AD-5DCA-F5042278A49C}"/>
                </a:ext>
              </a:extLst>
            </p:cNvPr>
            <p:cNvSpPr>
              <a:spLocks noChangeShapeType="1"/>
            </p:cNvSpPr>
            <p:nvPr/>
          </p:nvSpPr>
          <p:spPr bwMode="auto">
            <a:xfrm>
              <a:off x="4522438" y="2508143"/>
              <a:ext cx="808038" cy="7175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Freeform 174">
              <a:extLst>
                <a:ext uri="{FF2B5EF4-FFF2-40B4-BE49-F238E27FC236}">
                  <a16:creationId xmlns:a16="http://schemas.microsoft.com/office/drawing/2014/main" id="{1011ED1B-BD5B-2456-9CCB-A7ECE5DEE002}"/>
                </a:ext>
              </a:extLst>
            </p:cNvPr>
            <p:cNvSpPr>
              <a:spLocks/>
            </p:cNvSpPr>
            <p:nvPr/>
          </p:nvSpPr>
          <p:spPr bwMode="auto">
            <a:xfrm>
              <a:off x="4476401" y="3374918"/>
              <a:ext cx="876300" cy="685800"/>
            </a:xfrm>
            <a:custGeom>
              <a:avLst/>
              <a:gdLst>
                <a:gd name="T0" fmla="*/ 552 w 552"/>
                <a:gd name="T1" fmla="*/ 374 h 432"/>
                <a:gd name="T2" fmla="*/ 395 w 552"/>
                <a:gd name="T3" fmla="*/ 418 h 432"/>
                <a:gd name="T4" fmla="*/ 298 w 552"/>
                <a:gd name="T5" fmla="*/ 291 h 432"/>
                <a:gd name="T6" fmla="*/ 186 w 552"/>
                <a:gd name="T7" fmla="*/ 29 h 432"/>
                <a:gd name="T8" fmla="*/ 0 w 552"/>
                <a:gd name="T9" fmla="*/ 116 h 4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432">
                  <a:moveTo>
                    <a:pt x="552" y="374"/>
                  </a:moveTo>
                  <a:cubicBezTo>
                    <a:pt x="526" y="381"/>
                    <a:pt x="437" y="432"/>
                    <a:pt x="395" y="418"/>
                  </a:cubicBezTo>
                  <a:cubicBezTo>
                    <a:pt x="353" y="404"/>
                    <a:pt x="333" y="356"/>
                    <a:pt x="298" y="291"/>
                  </a:cubicBezTo>
                  <a:cubicBezTo>
                    <a:pt x="263" y="226"/>
                    <a:pt x="236" y="58"/>
                    <a:pt x="186" y="29"/>
                  </a:cubicBezTo>
                  <a:cubicBezTo>
                    <a:pt x="136" y="0"/>
                    <a:pt x="39" y="98"/>
                    <a:pt x="0" y="116"/>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Freeform 175">
              <a:extLst>
                <a:ext uri="{FF2B5EF4-FFF2-40B4-BE49-F238E27FC236}">
                  <a16:creationId xmlns:a16="http://schemas.microsoft.com/office/drawing/2014/main" id="{C4E40AEE-D7C4-AFCF-FABC-9D9C4FD110E4}"/>
                </a:ext>
              </a:extLst>
            </p:cNvPr>
            <p:cNvSpPr>
              <a:spLocks/>
            </p:cNvSpPr>
            <p:nvPr/>
          </p:nvSpPr>
          <p:spPr bwMode="auto">
            <a:xfrm>
              <a:off x="4525613" y="3151081"/>
              <a:ext cx="779463" cy="657225"/>
            </a:xfrm>
            <a:custGeom>
              <a:avLst/>
              <a:gdLst>
                <a:gd name="T0" fmla="*/ 0 w 491"/>
                <a:gd name="T1" fmla="*/ 310 h 414"/>
                <a:gd name="T2" fmla="*/ 144 w 491"/>
                <a:gd name="T3" fmla="*/ 397 h 414"/>
                <a:gd name="T4" fmla="*/ 245 w 491"/>
                <a:gd name="T5" fmla="*/ 208 h 414"/>
                <a:gd name="T6" fmla="*/ 297 w 491"/>
                <a:gd name="T7" fmla="*/ 21 h 414"/>
                <a:gd name="T8" fmla="*/ 491 w 491"/>
                <a:gd name="T9" fmla="*/ 81 h 4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1" h="414">
                  <a:moveTo>
                    <a:pt x="0" y="310"/>
                  </a:moveTo>
                  <a:cubicBezTo>
                    <a:pt x="24" y="347"/>
                    <a:pt x="103" y="414"/>
                    <a:pt x="144" y="397"/>
                  </a:cubicBezTo>
                  <a:cubicBezTo>
                    <a:pt x="185" y="380"/>
                    <a:pt x="220" y="271"/>
                    <a:pt x="245" y="208"/>
                  </a:cubicBezTo>
                  <a:cubicBezTo>
                    <a:pt x="270" y="145"/>
                    <a:pt x="256" y="42"/>
                    <a:pt x="297" y="21"/>
                  </a:cubicBezTo>
                  <a:cubicBezTo>
                    <a:pt x="338" y="0"/>
                    <a:pt x="451" y="69"/>
                    <a:pt x="491" y="81"/>
                  </a:cubicBezTo>
                </a:path>
              </a:pathLst>
            </a:custGeom>
            <a:noFill/>
            <a:ln w="15875" cap="flat" cmpd="sng">
              <a:solidFill>
                <a:srgbClr val="C00000"/>
              </a:solidFill>
              <a:prstDash val="dash"/>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19" name="Line 176">
              <a:extLst>
                <a:ext uri="{FF2B5EF4-FFF2-40B4-BE49-F238E27FC236}">
                  <a16:creationId xmlns:a16="http://schemas.microsoft.com/office/drawing/2014/main" id="{E8B2C263-6405-ABCD-BFF4-E633486AF592}"/>
                </a:ext>
              </a:extLst>
            </p:cNvPr>
            <p:cNvSpPr>
              <a:spLocks noChangeShapeType="1"/>
            </p:cNvSpPr>
            <p:nvPr/>
          </p:nvSpPr>
          <p:spPr bwMode="auto">
            <a:xfrm flipH="1">
              <a:off x="4522438" y="3992456"/>
              <a:ext cx="819150" cy="546100"/>
            </a:xfrm>
            <a:prstGeom prst="line">
              <a:avLst/>
            </a:prstGeom>
            <a:noFill/>
            <a:ln w="15875">
              <a:solidFill>
                <a:srgbClr val="C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grpSp>
          <p:nvGrpSpPr>
            <p:cNvPr id="20" name="Group 167">
              <a:extLst>
                <a:ext uri="{FF2B5EF4-FFF2-40B4-BE49-F238E27FC236}">
                  <a16:creationId xmlns:a16="http://schemas.microsoft.com/office/drawing/2014/main" id="{221B65CB-E243-9407-7EF2-310B63E5765E}"/>
                </a:ext>
              </a:extLst>
            </p:cNvPr>
            <p:cNvGrpSpPr>
              <a:grpSpLocks/>
            </p:cNvGrpSpPr>
            <p:nvPr/>
          </p:nvGrpSpPr>
          <p:grpSpPr bwMode="auto">
            <a:xfrm>
              <a:off x="5089176" y="3132031"/>
              <a:ext cx="558800" cy="914400"/>
              <a:chOff x="2483" y="1971"/>
              <a:chExt cx="352" cy="576"/>
            </a:xfrm>
          </p:grpSpPr>
          <p:sp>
            <p:nvSpPr>
              <p:cNvPr id="21" name="Oval 168">
                <a:extLst>
                  <a:ext uri="{FF2B5EF4-FFF2-40B4-BE49-F238E27FC236}">
                    <a16:creationId xmlns:a16="http://schemas.microsoft.com/office/drawing/2014/main" id="{4A3D4F12-5B0A-2DC4-BEF5-12A71D325A95}"/>
                  </a:ext>
                </a:extLst>
              </p:cNvPr>
              <p:cNvSpPr>
                <a:spLocks noChangeArrowheads="1"/>
              </p:cNvSpPr>
              <p:nvPr/>
            </p:nvSpPr>
            <p:spPr bwMode="auto">
              <a:xfrm>
                <a:off x="2636" y="2443"/>
                <a:ext cx="49" cy="4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22" name="Oval 169">
                <a:extLst>
                  <a:ext uri="{FF2B5EF4-FFF2-40B4-BE49-F238E27FC236}">
                    <a16:creationId xmlns:a16="http://schemas.microsoft.com/office/drawing/2014/main" id="{653CA429-00DC-90E2-1548-F9DA865C5CA4}"/>
                  </a:ext>
                </a:extLst>
              </p:cNvPr>
              <p:cNvSpPr>
                <a:spLocks noChangeArrowheads="1"/>
              </p:cNvSpPr>
              <p:nvPr/>
            </p:nvSpPr>
            <p:spPr bwMode="auto">
              <a:xfrm>
                <a:off x="2635" y="2034"/>
                <a:ext cx="49" cy="4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23" name="Oval 170">
                <a:extLst>
                  <a:ext uri="{FF2B5EF4-FFF2-40B4-BE49-F238E27FC236}">
                    <a16:creationId xmlns:a16="http://schemas.microsoft.com/office/drawing/2014/main" id="{117DE276-3766-1BCF-196F-57FDD90F021C}"/>
                  </a:ext>
                </a:extLst>
              </p:cNvPr>
              <p:cNvSpPr>
                <a:spLocks noChangeArrowheads="1"/>
              </p:cNvSpPr>
              <p:nvPr/>
            </p:nvSpPr>
            <p:spPr bwMode="auto">
              <a:xfrm>
                <a:off x="2483" y="1971"/>
                <a:ext cx="352" cy="576"/>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24" name="Freeform 171">
                <a:extLst>
                  <a:ext uri="{FF2B5EF4-FFF2-40B4-BE49-F238E27FC236}">
                    <a16:creationId xmlns:a16="http://schemas.microsoft.com/office/drawing/2014/main" id="{8F8BE9EA-BA85-3C93-9F3E-8B8E22D37692}"/>
                  </a:ext>
                </a:extLst>
              </p:cNvPr>
              <p:cNvSpPr>
                <a:spLocks/>
              </p:cNvSpPr>
              <p:nvPr/>
            </p:nvSpPr>
            <p:spPr bwMode="auto">
              <a:xfrm>
                <a:off x="2577" y="2084"/>
                <a:ext cx="59" cy="36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Freeform 172">
                <a:extLst>
                  <a:ext uri="{FF2B5EF4-FFF2-40B4-BE49-F238E27FC236}">
                    <a16:creationId xmlns:a16="http://schemas.microsoft.com/office/drawing/2014/main" id="{D99F9E7E-11CD-6C78-273D-E1D8A7A58D15}"/>
                  </a:ext>
                </a:extLst>
              </p:cNvPr>
              <p:cNvSpPr>
                <a:spLocks/>
              </p:cNvSpPr>
              <p:nvPr/>
            </p:nvSpPr>
            <p:spPr bwMode="auto">
              <a:xfrm flipH="1">
                <a:off x="2689" y="2087"/>
                <a:ext cx="59" cy="36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mc:AlternateContent xmlns:mc="http://schemas.openxmlformats.org/markup-compatibility/2006" xmlns:a14="http://schemas.microsoft.com/office/drawing/2010/main">
          <mc:Choice Requires="a14">
            <p:sp>
              <p:nvSpPr>
                <p:cNvPr id="26" name="TextBox 25">
                  <a:extLst>
                    <a:ext uri="{FF2B5EF4-FFF2-40B4-BE49-F238E27FC236}">
                      <a16:creationId xmlns:a16="http://schemas.microsoft.com/office/drawing/2014/main" id="{5E91CD9E-BF35-5081-0F03-3B1344371037}"/>
                    </a:ext>
                  </a:extLst>
                </p:cNvPr>
                <p:cNvSpPr txBox="1"/>
                <p:nvPr/>
              </p:nvSpPr>
              <p:spPr>
                <a:xfrm>
                  <a:off x="3184817" y="5859548"/>
                  <a:ext cx="349391"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26" name="TextBox 25">
                  <a:extLst>
                    <a:ext uri="{FF2B5EF4-FFF2-40B4-BE49-F238E27FC236}">
                      <a16:creationId xmlns:a16="http://schemas.microsoft.com/office/drawing/2014/main" id="{5E91CD9E-BF35-5081-0F03-3B1344371037}"/>
                    </a:ext>
                  </a:extLst>
                </p:cNvPr>
                <p:cNvSpPr txBox="1">
                  <a:spLocks noRot="1" noChangeAspect="1" noMove="1" noResize="1" noEditPoints="1" noAdjustHandles="1" noChangeArrowheads="1" noChangeShapeType="1" noTextEdit="1"/>
                </p:cNvSpPr>
                <p:nvPr/>
              </p:nvSpPr>
              <p:spPr>
                <a:xfrm>
                  <a:off x="3184817" y="5859548"/>
                  <a:ext cx="349391" cy="338554"/>
                </a:xfrm>
                <a:prstGeom prst="rect">
                  <a:avLst/>
                </a:prstGeom>
                <a:blipFill>
                  <a:blip r:embed="rId4"/>
                  <a:stretch>
                    <a:fillRect/>
                  </a:stretch>
                </a:blipFill>
              </p:spPr>
              <p:txBody>
                <a:bodyPr/>
                <a:lstStyle/>
                <a:p>
                  <a:r>
                    <a:rPr lang="en-US">
                      <a:noFill/>
                    </a:rPr>
                    <a:t> </a:t>
                  </a:r>
                </a:p>
              </p:txBody>
            </p:sp>
          </mc:Fallback>
        </mc:AlternateContent>
        <p:sp>
          <p:nvSpPr>
            <p:cNvPr id="27" name="Line 145">
              <a:extLst>
                <a:ext uri="{FF2B5EF4-FFF2-40B4-BE49-F238E27FC236}">
                  <a16:creationId xmlns:a16="http://schemas.microsoft.com/office/drawing/2014/main" id="{D1960F8E-4529-A01A-9215-5671F68F61EA}"/>
                </a:ext>
              </a:extLst>
            </p:cNvPr>
            <p:cNvSpPr>
              <a:spLocks noChangeShapeType="1"/>
            </p:cNvSpPr>
            <p:nvPr/>
          </p:nvSpPr>
          <p:spPr bwMode="auto">
            <a:xfrm>
              <a:off x="3369038" y="5408506"/>
              <a:ext cx="0" cy="5540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14" name="Arrow: Right 113">
            <a:extLst>
              <a:ext uri="{FF2B5EF4-FFF2-40B4-BE49-F238E27FC236}">
                <a16:creationId xmlns:a16="http://schemas.microsoft.com/office/drawing/2014/main" id="{8C05E9DE-FFBD-9690-9D8E-9F0764D12447}"/>
              </a:ext>
            </a:extLst>
          </p:cNvPr>
          <p:cNvSpPr/>
          <p:nvPr/>
        </p:nvSpPr>
        <p:spPr>
          <a:xfrm>
            <a:off x="6710138" y="3450995"/>
            <a:ext cx="527387" cy="189813"/>
          </a:xfrm>
          <a:prstGeom prst="rightArrow">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04" name="TextBox 103">
                <a:extLst>
                  <a:ext uri="{FF2B5EF4-FFF2-40B4-BE49-F238E27FC236}">
                    <a16:creationId xmlns:a16="http://schemas.microsoft.com/office/drawing/2014/main" id="{4C8679E7-FE07-10ED-4751-1AE882EB6691}"/>
                  </a:ext>
                </a:extLst>
              </p:cNvPr>
              <p:cNvSpPr txBox="1"/>
              <p:nvPr/>
            </p:nvSpPr>
            <p:spPr>
              <a:xfrm>
                <a:off x="1634872" y="2467161"/>
                <a:ext cx="377024" cy="33855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1600" i="1">
                              <a:latin typeface="Cambria Math" panose="02040503050406030204" pitchFamily="18" charset="0"/>
                            </a:rPr>
                          </m:ctrlPr>
                        </m:sSubPr>
                        <m:e>
                          <m:r>
                            <a:rPr lang="en-US" sz="1600" i="1">
                              <a:latin typeface="Cambria Math" panose="02040503050406030204" pitchFamily="18" charset="0"/>
                            </a:rPr>
                            <m:t>𝑥</m:t>
                          </m:r>
                        </m:e>
                        <m:sub>
                          <m:r>
                            <a:rPr lang="en-US" sz="1600" i="1">
                              <a:latin typeface="Cambria Math" panose="02040503050406030204" pitchFamily="18" charset="0"/>
                            </a:rPr>
                            <m:t>0</m:t>
                          </m:r>
                        </m:sub>
                      </m:sSub>
                    </m:oMath>
                  </m:oMathPara>
                </a14:m>
                <a:endParaRPr lang="en-US" sz="1600" dirty="0"/>
              </a:p>
            </p:txBody>
          </p:sp>
        </mc:Choice>
        <mc:Fallback xmlns="">
          <p:sp>
            <p:nvSpPr>
              <p:cNvPr id="104" name="TextBox 103">
                <a:extLst>
                  <a:ext uri="{FF2B5EF4-FFF2-40B4-BE49-F238E27FC236}">
                    <a16:creationId xmlns:a16="http://schemas.microsoft.com/office/drawing/2014/main" id="{4C8679E7-FE07-10ED-4751-1AE882EB6691}"/>
                  </a:ext>
                </a:extLst>
              </p:cNvPr>
              <p:cNvSpPr txBox="1">
                <a:spLocks noRot="1" noChangeAspect="1" noMove="1" noResize="1" noEditPoints="1" noAdjustHandles="1" noChangeArrowheads="1" noChangeShapeType="1" noTextEdit="1"/>
              </p:cNvSpPr>
              <p:nvPr/>
            </p:nvSpPr>
            <p:spPr>
              <a:xfrm>
                <a:off x="1634872" y="2467161"/>
                <a:ext cx="377024" cy="338554"/>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5" name="TextBox 104">
                <a:extLst>
                  <a:ext uri="{FF2B5EF4-FFF2-40B4-BE49-F238E27FC236}">
                    <a16:creationId xmlns:a16="http://schemas.microsoft.com/office/drawing/2014/main" id="{5A35B56B-FDA1-3834-204A-1B7D85485741}"/>
                  </a:ext>
                </a:extLst>
              </p:cNvPr>
              <p:cNvSpPr txBox="1"/>
              <p:nvPr/>
            </p:nvSpPr>
            <p:spPr>
              <a:xfrm>
                <a:off x="1643558" y="2877313"/>
                <a:ext cx="359655" cy="33855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1600" i="1">
                              <a:latin typeface="Cambria Math" panose="02040503050406030204" pitchFamily="18" charset="0"/>
                            </a:rPr>
                          </m:ctrlPr>
                        </m:sSubPr>
                        <m:e>
                          <m:r>
                            <a:rPr lang="en-US" sz="1600" i="1">
                              <a:latin typeface="Cambria Math" panose="02040503050406030204" pitchFamily="18" charset="0"/>
                            </a:rPr>
                            <m:t>𝑥</m:t>
                          </m:r>
                        </m:e>
                        <m:sub>
                          <m:r>
                            <a:rPr lang="en-US" sz="1600" i="1">
                              <a:latin typeface="Cambria Math" panose="02040503050406030204" pitchFamily="18" charset="0"/>
                            </a:rPr>
                            <m:t>1</m:t>
                          </m:r>
                        </m:sub>
                      </m:sSub>
                    </m:oMath>
                  </m:oMathPara>
                </a14:m>
                <a:endParaRPr lang="en-US" sz="1600" dirty="0"/>
              </a:p>
            </p:txBody>
          </p:sp>
        </mc:Choice>
        <mc:Fallback xmlns="">
          <p:sp>
            <p:nvSpPr>
              <p:cNvPr id="105" name="TextBox 104">
                <a:extLst>
                  <a:ext uri="{FF2B5EF4-FFF2-40B4-BE49-F238E27FC236}">
                    <a16:creationId xmlns:a16="http://schemas.microsoft.com/office/drawing/2014/main" id="{5A35B56B-FDA1-3834-204A-1B7D85485741}"/>
                  </a:ext>
                </a:extLst>
              </p:cNvPr>
              <p:cNvSpPr txBox="1">
                <a:spLocks noRot="1" noChangeAspect="1" noMove="1" noResize="1" noEditPoints="1" noAdjustHandles="1" noChangeArrowheads="1" noChangeShapeType="1" noTextEdit="1"/>
              </p:cNvSpPr>
              <p:nvPr/>
            </p:nvSpPr>
            <p:spPr>
              <a:xfrm>
                <a:off x="1643558" y="2877313"/>
                <a:ext cx="359655" cy="338554"/>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6" name="TextBox 105">
                <a:extLst>
                  <a:ext uri="{FF2B5EF4-FFF2-40B4-BE49-F238E27FC236}">
                    <a16:creationId xmlns:a16="http://schemas.microsoft.com/office/drawing/2014/main" id="{7DF0BC3B-6672-F1E5-784E-2AB4AFF00144}"/>
                  </a:ext>
                </a:extLst>
              </p:cNvPr>
              <p:cNvSpPr txBox="1"/>
              <p:nvPr/>
            </p:nvSpPr>
            <p:spPr>
              <a:xfrm>
                <a:off x="1626537" y="3339370"/>
                <a:ext cx="393694" cy="33855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1600" i="1">
                              <a:latin typeface="Cambria Math" panose="02040503050406030204" pitchFamily="18" charset="0"/>
                            </a:rPr>
                          </m:ctrlPr>
                        </m:sSubPr>
                        <m:e>
                          <m:r>
                            <a:rPr lang="en-US" sz="1600" i="1">
                              <a:latin typeface="Cambria Math" panose="02040503050406030204" pitchFamily="18" charset="0"/>
                            </a:rPr>
                            <m:t>𝑥</m:t>
                          </m:r>
                        </m:e>
                        <m:sub>
                          <m:r>
                            <a:rPr lang="en-US" sz="1600" i="1">
                              <a:latin typeface="Cambria Math" panose="02040503050406030204" pitchFamily="18" charset="0"/>
                            </a:rPr>
                            <m:t>2</m:t>
                          </m:r>
                        </m:sub>
                      </m:sSub>
                    </m:oMath>
                  </m:oMathPara>
                </a14:m>
                <a:endParaRPr lang="en-US" sz="1600" dirty="0"/>
              </a:p>
            </p:txBody>
          </p:sp>
        </mc:Choice>
        <mc:Fallback xmlns="">
          <p:sp>
            <p:nvSpPr>
              <p:cNvPr id="106" name="TextBox 105">
                <a:extLst>
                  <a:ext uri="{FF2B5EF4-FFF2-40B4-BE49-F238E27FC236}">
                    <a16:creationId xmlns:a16="http://schemas.microsoft.com/office/drawing/2014/main" id="{7DF0BC3B-6672-F1E5-784E-2AB4AFF00144}"/>
                  </a:ext>
                </a:extLst>
              </p:cNvPr>
              <p:cNvSpPr txBox="1">
                <a:spLocks noRot="1" noChangeAspect="1" noMove="1" noResize="1" noEditPoints="1" noAdjustHandles="1" noChangeArrowheads="1" noChangeShapeType="1" noTextEdit="1"/>
              </p:cNvSpPr>
              <p:nvPr/>
            </p:nvSpPr>
            <p:spPr>
              <a:xfrm>
                <a:off x="1626537" y="3339370"/>
                <a:ext cx="393694" cy="338554"/>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7" name="TextBox 106">
                <a:extLst>
                  <a:ext uri="{FF2B5EF4-FFF2-40B4-BE49-F238E27FC236}">
                    <a16:creationId xmlns:a16="http://schemas.microsoft.com/office/drawing/2014/main" id="{A49B21D0-A0F8-196A-787E-DD207ACDD607}"/>
                  </a:ext>
                </a:extLst>
              </p:cNvPr>
              <p:cNvSpPr txBox="1"/>
              <p:nvPr/>
            </p:nvSpPr>
            <p:spPr>
              <a:xfrm>
                <a:off x="1641496" y="3837517"/>
                <a:ext cx="363779" cy="33855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sz="1600" i="1">
                              <a:latin typeface="Cambria Math" panose="02040503050406030204" pitchFamily="18" charset="0"/>
                            </a:rPr>
                          </m:ctrlPr>
                        </m:sSubPr>
                        <m:e>
                          <m:r>
                            <a:rPr lang="en-US" sz="1600" i="1">
                              <a:latin typeface="Cambria Math" panose="02040503050406030204" pitchFamily="18" charset="0"/>
                            </a:rPr>
                            <m:t>𝑥</m:t>
                          </m:r>
                        </m:e>
                        <m:sub>
                          <m:r>
                            <a:rPr lang="en-US" sz="1600" i="1">
                              <a:latin typeface="Cambria Math" panose="02040503050406030204" pitchFamily="18" charset="0"/>
                            </a:rPr>
                            <m:t>3</m:t>
                          </m:r>
                        </m:sub>
                      </m:sSub>
                    </m:oMath>
                  </m:oMathPara>
                </a14:m>
                <a:endParaRPr lang="en-US" sz="1600" dirty="0"/>
              </a:p>
            </p:txBody>
          </p:sp>
        </mc:Choice>
        <mc:Fallback xmlns="">
          <p:sp>
            <p:nvSpPr>
              <p:cNvPr id="107" name="TextBox 106">
                <a:extLst>
                  <a:ext uri="{FF2B5EF4-FFF2-40B4-BE49-F238E27FC236}">
                    <a16:creationId xmlns:a16="http://schemas.microsoft.com/office/drawing/2014/main" id="{A49B21D0-A0F8-196A-787E-DD207ACDD607}"/>
                  </a:ext>
                </a:extLst>
              </p:cNvPr>
              <p:cNvSpPr txBox="1">
                <a:spLocks noRot="1" noChangeAspect="1" noMove="1" noResize="1" noEditPoints="1" noAdjustHandles="1" noChangeArrowheads="1" noChangeShapeType="1" noTextEdit="1"/>
              </p:cNvSpPr>
              <p:nvPr/>
            </p:nvSpPr>
            <p:spPr>
              <a:xfrm>
                <a:off x="1641496" y="3837517"/>
                <a:ext cx="363779" cy="338554"/>
              </a:xfrm>
              <a:prstGeom prst="rect">
                <a:avLst/>
              </a:prstGeom>
              <a:blipFill>
                <a:blip r:embed="rId8"/>
                <a:stretch>
                  <a:fillRect/>
                </a:stretch>
              </a:blipFill>
            </p:spPr>
            <p:txBody>
              <a:bodyPr/>
              <a:lstStyle/>
              <a:p>
                <a:r>
                  <a:rPr lang="en-US">
                    <a:noFill/>
                  </a:rPr>
                  <a:t> </a:t>
                </a:r>
              </a:p>
            </p:txBody>
          </p:sp>
        </mc:Fallback>
      </mc:AlternateContent>
      <p:grpSp>
        <p:nvGrpSpPr>
          <p:cNvPr id="142" name="Group 141">
            <a:extLst>
              <a:ext uri="{FF2B5EF4-FFF2-40B4-BE49-F238E27FC236}">
                <a16:creationId xmlns:a16="http://schemas.microsoft.com/office/drawing/2014/main" id="{72351EE2-EAD0-07F9-4EF8-28B9F958FE06}"/>
              </a:ext>
            </a:extLst>
          </p:cNvPr>
          <p:cNvGrpSpPr/>
          <p:nvPr/>
        </p:nvGrpSpPr>
        <p:grpSpPr>
          <a:xfrm>
            <a:off x="1903427" y="2534015"/>
            <a:ext cx="4890344" cy="2134344"/>
            <a:chOff x="158995" y="1897207"/>
            <a:chExt cx="4890344" cy="2134344"/>
          </a:xfrm>
        </p:grpSpPr>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45B24A9B-E46A-88CA-A3E0-E0AAE10B8723}"/>
                    </a:ext>
                  </a:extLst>
                </p:cNvPr>
                <p:cNvSpPr txBox="1"/>
                <p:nvPr/>
              </p:nvSpPr>
              <p:spPr>
                <a:xfrm>
                  <a:off x="4704757"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3" name="TextBox 2">
                  <a:extLst>
                    <a:ext uri="{FF2B5EF4-FFF2-40B4-BE49-F238E27FC236}">
                      <a16:creationId xmlns:a16="http://schemas.microsoft.com/office/drawing/2014/main" id="{45B24A9B-E46A-88CA-A3E0-E0AAE10B8723}"/>
                    </a:ext>
                  </a:extLst>
                </p:cNvPr>
                <p:cNvSpPr txBox="1">
                  <a:spLocks noRot="1" noChangeAspect="1" noMove="1" noResize="1" noEditPoints="1" noAdjustHandles="1" noChangeArrowheads="1" noChangeShapeType="1" noTextEdit="1"/>
                </p:cNvSpPr>
                <p:nvPr/>
              </p:nvSpPr>
              <p:spPr>
                <a:xfrm>
                  <a:off x="4704757" y="3690690"/>
                  <a:ext cx="344582" cy="338554"/>
                </a:xfrm>
                <a:prstGeom prst="rect">
                  <a:avLst/>
                </a:prstGeom>
                <a:blipFill>
                  <a:blip r:embed="rId9"/>
                  <a:stretch>
                    <a:fillRect/>
                  </a:stretch>
                </a:blipFill>
              </p:spPr>
              <p:txBody>
                <a:bodyPr/>
                <a:lstStyle/>
                <a:p>
                  <a:r>
                    <a:rPr lang="en-US">
                      <a:noFill/>
                    </a:rPr>
                    <a:t> </a:t>
                  </a:r>
                </a:p>
              </p:txBody>
            </p:sp>
          </mc:Fallback>
        </mc:AlternateContent>
        <p:sp>
          <p:nvSpPr>
            <p:cNvPr id="29" name="Oval 28">
              <a:extLst>
                <a:ext uri="{FF2B5EF4-FFF2-40B4-BE49-F238E27FC236}">
                  <a16:creationId xmlns:a16="http://schemas.microsoft.com/office/drawing/2014/main" id="{5AA634FD-F96C-7015-9909-728DC9750A8D}"/>
                </a:ext>
              </a:extLst>
            </p:cNvPr>
            <p:cNvSpPr/>
            <p:nvPr/>
          </p:nvSpPr>
          <p:spPr>
            <a:xfrm>
              <a:off x="2658225" y="1897207"/>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4ABE12EF-8017-2B25-7D52-C399A7F60714}"/>
                </a:ext>
              </a:extLst>
            </p:cNvPr>
            <p:cNvSpPr/>
            <p:nvPr/>
          </p:nvSpPr>
          <p:spPr>
            <a:xfrm>
              <a:off x="3457634" y="2262755"/>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A98829C2-D159-B474-AC02-8CA121076856}"/>
                </a:ext>
              </a:extLst>
            </p:cNvPr>
            <p:cNvSpPr/>
            <p:nvPr/>
          </p:nvSpPr>
          <p:spPr>
            <a:xfrm>
              <a:off x="1817319" y="2262755"/>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7DD69E91-6DDD-1007-ED74-80BE986E3C9A}"/>
                </a:ext>
              </a:extLst>
            </p:cNvPr>
            <p:cNvSpPr/>
            <p:nvPr/>
          </p:nvSpPr>
          <p:spPr>
            <a:xfrm>
              <a:off x="2110801" y="2694205"/>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2636018E-A57D-F3E4-E504-2BD6932F1374}"/>
                </a:ext>
              </a:extLst>
            </p:cNvPr>
            <p:cNvSpPr/>
            <p:nvPr/>
          </p:nvSpPr>
          <p:spPr>
            <a:xfrm>
              <a:off x="1028652" y="2694205"/>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6BE26796-AE12-A6E4-D9A4-996C39C138A8}"/>
                </a:ext>
              </a:extLst>
            </p:cNvPr>
            <p:cNvSpPr/>
            <p:nvPr/>
          </p:nvSpPr>
          <p:spPr>
            <a:xfrm>
              <a:off x="4275099" y="2694205"/>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C74EE46F-BB2A-3F4A-6635-03DF4A325C9A}"/>
                </a:ext>
              </a:extLst>
            </p:cNvPr>
            <p:cNvSpPr/>
            <p:nvPr/>
          </p:nvSpPr>
          <p:spPr>
            <a:xfrm>
              <a:off x="3192949" y="2694205"/>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CD17EA6F-F9A3-E7EF-DDDD-C070488C6AAD}"/>
                </a:ext>
              </a:extLst>
            </p:cNvPr>
            <p:cNvGrpSpPr/>
            <p:nvPr/>
          </p:nvGrpSpPr>
          <p:grpSpPr>
            <a:xfrm>
              <a:off x="548006" y="3179002"/>
              <a:ext cx="4179086" cy="22405"/>
              <a:chOff x="1185771" y="3564888"/>
              <a:chExt cx="6222908" cy="36576"/>
            </a:xfrm>
          </p:grpSpPr>
          <p:sp>
            <p:nvSpPr>
              <p:cNvPr id="37" name="Oval 36">
                <a:extLst>
                  <a:ext uri="{FF2B5EF4-FFF2-40B4-BE49-F238E27FC236}">
                    <a16:creationId xmlns:a16="http://schemas.microsoft.com/office/drawing/2014/main" id="{C411B41D-76CE-EEAD-09F6-1F4BE19A8FEA}"/>
                  </a:ext>
                </a:extLst>
              </p:cNvPr>
              <p:cNvSpPr/>
              <p:nvPr/>
            </p:nvSpPr>
            <p:spPr>
              <a:xfrm>
                <a:off x="206953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CDC8A54-54E6-BB90-C6FD-BC819B9DC231}"/>
                  </a:ext>
                </a:extLst>
              </p:cNvPr>
              <p:cNvSpPr/>
              <p:nvPr/>
            </p:nvSpPr>
            <p:spPr>
              <a:xfrm>
                <a:off x="1185771"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2EAD2EDF-2C42-19CB-642D-9E6A967F28E5}"/>
                  </a:ext>
                </a:extLst>
              </p:cNvPr>
              <p:cNvSpPr/>
              <p:nvPr/>
            </p:nvSpPr>
            <p:spPr>
              <a:xfrm>
                <a:off x="3837057"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55382BAF-515B-7B88-AD96-29B936ED5CD4}"/>
                  </a:ext>
                </a:extLst>
              </p:cNvPr>
              <p:cNvSpPr/>
              <p:nvPr/>
            </p:nvSpPr>
            <p:spPr>
              <a:xfrm>
                <a:off x="2953295"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1DA585C6-4047-B7C2-7973-2F23BE66B297}"/>
                  </a:ext>
                </a:extLst>
              </p:cNvPr>
              <p:cNvSpPr/>
              <p:nvPr/>
            </p:nvSpPr>
            <p:spPr>
              <a:xfrm>
                <a:off x="5604581"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D55E9662-314F-6D9D-CF86-5ED235FB78B8}"/>
                  </a:ext>
                </a:extLst>
              </p:cNvPr>
              <p:cNvSpPr/>
              <p:nvPr/>
            </p:nvSpPr>
            <p:spPr>
              <a:xfrm>
                <a:off x="4720819"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CF26EC64-83F3-3AE4-A760-ECB2DF122106}"/>
                  </a:ext>
                </a:extLst>
              </p:cNvPr>
              <p:cNvSpPr/>
              <p:nvPr/>
            </p:nvSpPr>
            <p:spPr>
              <a:xfrm>
                <a:off x="737210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D34C99D5-A3C0-6FC5-C858-BE33DB533DC2}"/>
                  </a:ext>
                </a:extLst>
              </p:cNvPr>
              <p:cNvSpPr/>
              <p:nvPr/>
            </p:nvSpPr>
            <p:spPr>
              <a:xfrm>
                <a:off x="6488343" y="35648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Oval 44">
              <a:extLst>
                <a:ext uri="{FF2B5EF4-FFF2-40B4-BE49-F238E27FC236}">
                  <a16:creationId xmlns:a16="http://schemas.microsoft.com/office/drawing/2014/main" id="{22BE8110-2184-0190-0115-BE73BF3E550C}"/>
                </a:ext>
              </a:extLst>
            </p:cNvPr>
            <p:cNvSpPr/>
            <p:nvPr/>
          </p:nvSpPr>
          <p:spPr>
            <a:xfrm>
              <a:off x="939476"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2A1AB3EA-CA6A-3B48-6EA9-BBEA246F52E2}"/>
                </a:ext>
              </a:extLst>
            </p:cNvPr>
            <p:cNvSpPr/>
            <p:nvPr/>
          </p:nvSpPr>
          <p:spPr>
            <a:xfrm>
              <a:off x="335011"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C45C1BE6-4065-4AA5-0BD0-C9ECB34E3D90}"/>
                </a:ext>
              </a:extLst>
            </p:cNvPr>
            <p:cNvSpPr/>
            <p:nvPr/>
          </p:nvSpPr>
          <p:spPr>
            <a:xfrm>
              <a:off x="2148406"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E5357807-BE8C-D8A1-EF3C-02284FABD285}"/>
                </a:ext>
              </a:extLst>
            </p:cNvPr>
            <p:cNvSpPr/>
            <p:nvPr/>
          </p:nvSpPr>
          <p:spPr>
            <a:xfrm>
              <a:off x="1543941"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A60FCB67-F437-33C8-091C-73E1691C7E77}"/>
                </a:ext>
              </a:extLst>
            </p:cNvPr>
            <p:cNvSpPr/>
            <p:nvPr/>
          </p:nvSpPr>
          <p:spPr>
            <a:xfrm>
              <a:off x="2752870"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C7A34A03-0288-18A2-3903-F439CDBC053C}"/>
                </a:ext>
              </a:extLst>
            </p:cNvPr>
            <p:cNvSpPr/>
            <p:nvPr/>
          </p:nvSpPr>
          <p:spPr>
            <a:xfrm>
              <a:off x="4566264"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25CF92AA-C945-AD7C-7A9D-4C29E0CD9096}"/>
                </a:ext>
              </a:extLst>
            </p:cNvPr>
            <p:cNvSpPr/>
            <p:nvPr/>
          </p:nvSpPr>
          <p:spPr>
            <a:xfrm>
              <a:off x="3961800"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5D8EBDD3-F70C-BB81-228A-417C1404F0DD}"/>
                </a:ext>
              </a:extLst>
            </p:cNvPr>
            <p:cNvSpPr/>
            <p:nvPr/>
          </p:nvSpPr>
          <p:spPr>
            <a:xfrm>
              <a:off x="1241708"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5563C1B5-221A-93A6-9430-E9816075C2C8}"/>
                </a:ext>
              </a:extLst>
            </p:cNvPr>
            <p:cNvSpPr/>
            <p:nvPr/>
          </p:nvSpPr>
          <p:spPr>
            <a:xfrm>
              <a:off x="637244"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1A2423C8-6D77-E302-D50B-E574C5C01289}"/>
                </a:ext>
              </a:extLst>
            </p:cNvPr>
            <p:cNvSpPr/>
            <p:nvPr/>
          </p:nvSpPr>
          <p:spPr>
            <a:xfrm>
              <a:off x="2450638"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3DB51E84-E207-EC21-E56F-E9D7FCF718CA}"/>
                </a:ext>
              </a:extLst>
            </p:cNvPr>
            <p:cNvSpPr/>
            <p:nvPr/>
          </p:nvSpPr>
          <p:spPr>
            <a:xfrm>
              <a:off x="1846173"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A41F5261-1174-DFBA-9025-23A46F2997D3}"/>
                </a:ext>
              </a:extLst>
            </p:cNvPr>
            <p:cNvSpPr/>
            <p:nvPr/>
          </p:nvSpPr>
          <p:spPr>
            <a:xfrm>
              <a:off x="3659567"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83EAC1FD-7BB1-A144-6975-C3514B8605FB}"/>
                </a:ext>
              </a:extLst>
            </p:cNvPr>
            <p:cNvSpPr/>
            <p:nvPr/>
          </p:nvSpPr>
          <p:spPr>
            <a:xfrm>
              <a:off x="3055103"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95A2C766-36C3-B333-9E36-C2ABEC1025AE}"/>
                </a:ext>
              </a:extLst>
            </p:cNvPr>
            <p:cNvSpPr/>
            <p:nvPr/>
          </p:nvSpPr>
          <p:spPr>
            <a:xfrm>
              <a:off x="4264032"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9" name="Straight Arrow Connector 58">
              <a:extLst>
                <a:ext uri="{FF2B5EF4-FFF2-40B4-BE49-F238E27FC236}">
                  <a16:creationId xmlns:a16="http://schemas.microsoft.com/office/drawing/2014/main" id="{D5ECFAF5-EEA6-0FD3-9319-3A169B3971D6}"/>
                </a:ext>
              </a:extLst>
            </p:cNvPr>
            <p:cNvCxnSpPr>
              <a:cxnSpLocks/>
              <a:stCxn id="29" idx="5"/>
              <a:endCxn id="30" idx="1"/>
            </p:cNvCxnSpPr>
            <p:nvPr/>
          </p:nvCxnSpPr>
          <p:spPr>
            <a:xfrm>
              <a:off x="2679191" y="1916332"/>
              <a:ext cx="782040" cy="3497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54C933F9-69A3-C897-A22C-47CA0B5FD13E}"/>
                </a:ext>
              </a:extLst>
            </p:cNvPr>
            <p:cNvCxnSpPr>
              <a:cxnSpLocks/>
              <a:stCxn id="29" idx="3"/>
              <a:endCxn id="31" idx="7"/>
            </p:cNvCxnSpPr>
            <p:nvPr/>
          </p:nvCxnSpPr>
          <p:spPr>
            <a:xfrm flipH="1">
              <a:off x="1838286" y="1916332"/>
              <a:ext cx="823536" cy="34970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14448951-4075-FB41-1ED7-93C71356AED5}"/>
                </a:ext>
              </a:extLst>
            </p:cNvPr>
            <p:cNvCxnSpPr>
              <a:cxnSpLocks/>
              <a:stCxn id="30" idx="3"/>
              <a:endCxn id="35" idx="0"/>
            </p:cNvCxnSpPr>
            <p:nvPr/>
          </p:nvCxnSpPr>
          <p:spPr>
            <a:xfrm flipH="1">
              <a:off x="3205231" y="2281879"/>
              <a:ext cx="256000" cy="41232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961167A3-138C-4490-02B7-5E11AC227A68}"/>
                </a:ext>
              </a:extLst>
            </p:cNvPr>
            <p:cNvCxnSpPr>
              <a:cxnSpLocks/>
              <a:stCxn id="30" idx="6"/>
              <a:endCxn id="34" idx="1"/>
            </p:cNvCxnSpPr>
            <p:nvPr/>
          </p:nvCxnSpPr>
          <p:spPr>
            <a:xfrm>
              <a:off x="3482197" y="2273958"/>
              <a:ext cx="796499" cy="42352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263D2E52-A85D-80AE-6DA0-A5EB92D93480}"/>
                </a:ext>
              </a:extLst>
            </p:cNvPr>
            <p:cNvCxnSpPr>
              <a:cxnSpLocks/>
              <a:stCxn id="31" idx="5"/>
              <a:endCxn id="32" idx="0"/>
            </p:cNvCxnSpPr>
            <p:nvPr/>
          </p:nvCxnSpPr>
          <p:spPr>
            <a:xfrm>
              <a:off x="1838286" y="2281879"/>
              <a:ext cx="284797" cy="41232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84574E42-1533-BB8B-D8E7-9BDFB2A77537}"/>
                </a:ext>
              </a:extLst>
            </p:cNvPr>
            <p:cNvCxnSpPr>
              <a:cxnSpLocks/>
              <a:stCxn id="31" idx="3"/>
              <a:endCxn id="33" idx="7"/>
            </p:cNvCxnSpPr>
            <p:nvPr/>
          </p:nvCxnSpPr>
          <p:spPr>
            <a:xfrm flipH="1">
              <a:off x="1049618" y="2281879"/>
              <a:ext cx="771298" cy="415606"/>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8FEDD422-AABC-08E2-ACAB-FC2FD9966C72}"/>
                </a:ext>
              </a:extLst>
            </p:cNvPr>
            <p:cNvCxnSpPr>
              <a:cxnSpLocks/>
              <a:stCxn id="33" idx="3"/>
              <a:endCxn id="38" idx="0"/>
            </p:cNvCxnSpPr>
            <p:nvPr/>
          </p:nvCxnSpPr>
          <p:spPr>
            <a:xfrm flipH="1">
              <a:off x="560287" y="2713329"/>
              <a:ext cx="471962" cy="46567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B81B0774-91B7-3242-C594-DCD5F6FF59EF}"/>
                </a:ext>
              </a:extLst>
            </p:cNvPr>
            <p:cNvCxnSpPr>
              <a:cxnSpLocks/>
              <a:stCxn id="33" idx="5"/>
              <a:endCxn id="37" idx="0"/>
            </p:cNvCxnSpPr>
            <p:nvPr/>
          </p:nvCxnSpPr>
          <p:spPr>
            <a:xfrm>
              <a:off x="1049618" y="2713329"/>
              <a:ext cx="104172" cy="46567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21F0381-DA8D-C628-9670-1DC8D0BADA6A}"/>
                </a:ext>
              </a:extLst>
            </p:cNvPr>
            <p:cNvCxnSpPr>
              <a:cxnSpLocks/>
              <a:stCxn id="32" idx="5"/>
              <a:endCxn id="39" idx="0"/>
            </p:cNvCxnSpPr>
            <p:nvPr/>
          </p:nvCxnSpPr>
          <p:spPr>
            <a:xfrm>
              <a:off x="2131767" y="2713329"/>
              <a:ext cx="209031" cy="46567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44B6F7C5-62C7-4B68-8725-DB213D26B82F}"/>
                </a:ext>
              </a:extLst>
            </p:cNvPr>
            <p:cNvCxnSpPr>
              <a:cxnSpLocks/>
              <a:stCxn id="35" idx="5"/>
              <a:endCxn id="41" idx="0"/>
            </p:cNvCxnSpPr>
            <p:nvPr/>
          </p:nvCxnSpPr>
          <p:spPr>
            <a:xfrm>
              <a:off x="3213916" y="2713329"/>
              <a:ext cx="313889" cy="46567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1493BEBD-A679-A91B-6AFB-1B7AC1899696}"/>
                </a:ext>
              </a:extLst>
            </p:cNvPr>
            <p:cNvCxnSpPr>
              <a:cxnSpLocks/>
              <a:stCxn id="35" idx="3"/>
              <a:endCxn id="42" idx="0"/>
            </p:cNvCxnSpPr>
            <p:nvPr/>
          </p:nvCxnSpPr>
          <p:spPr>
            <a:xfrm flipH="1">
              <a:off x="2934301" y="2713329"/>
              <a:ext cx="262245" cy="46567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DD5107B1-05D1-9802-DC18-AD5FC93D7AFD}"/>
                </a:ext>
              </a:extLst>
            </p:cNvPr>
            <p:cNvCxnSpPr>
              <a:cxnSpLocks/>
              <a:stCxn id="34" idx="3"/>
              <a:endCxn id="44" idx="0"/>
            </p:cNvCxnSpPr>
            <p:nvPr/>
          </p:nvCxnSpPr>
          <p:spPr>
            <a:xfrm flipH="1">
              <a:off x="4121308" y="2713329"/>
              <a:ext cx="157388" cy="46567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C372F58E-271B-3A3E-71DA-DC715793D659}"/>
                </a:ext>
              </a:extLst>
            </p:cNvPr>
            <p:cNvCxnSpPr>
              <a:cxnSpLocks/>
              <a:stCxn id="34" idx="5"/>
              <a:endCxn id="43" idx="0"/>
            </p:cNvCxnSpPr>
            <p:nvPr/>
          </p:nvCxnSpPr>
          <p:spPr>
            <a:xfrm>
              <a:off x="4296065" y="2713329"/>
              <a:ext cx="418745" cy="46567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BE181BAF-8F6A-EA64-F14D-41CA1A913B9B}"/>
                </a:ext>
              </a:extLst>
            </p:cNvPr>
            <p:cNvCxnSpPr>
              <a:cxnSpLocks/>
              <a:stCxn id="32" idx="3"/>
              <a:endCxn id="40" idx="7"/>
            </p:cNvCxnSpPr>
            <p:nvPr/>
          </p:nvCxnSpPr>
          <p:spPr>
            <a:xfrm flipH="1">
              <a:off x="1755979" y="2713329"/>
              <a:ext cx="358419" cy="46895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E55C66B6-C498-6DB8-61DF-1A18DD26C4CB}"/>
                </a:ext>
              </a:extLst>
            </p:cNvPr>
            <p:cNvCxnSpPr>
              <a:cxnSpLocks/>
              <a:stCxn id="38" idx="3"/>
              <a:endCxn id="46" idx="0"/>
            </p:cNvCxnSpPr>
            <p:nvPr/>
          </p:nvCxnSpPr>
          <p:spPr>
            <a:xfrm flipH="1">
              <a:off x="347293" y="3198126"/>
              <a:ext cx="204309"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AF0E85E1-B75E-935C-3C11-387B1BBAAFB3}"/>
                </a:ext>
              </a:extLst>
            </p:cNvPr>
            <p:cNvCxnSpPr>
              <a:cxnSpLocks/>
              <a:stCxn id="37" idx="3"/>
              <a:endCxn id="45" idx="0"/>
            </p:cNvCxnSpPr>
            <p:nvPr/>
          </p:nvCxnSpPr>
          <p:spPr>
            <a:xfrm flipH="1">
              <a:off x="951758" y="3198126"/>
              <a:ext cx="193348"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A540382F-3FAD-59B0-8ACA-015670486FAC}"/>
                </a:ext>
              </a:extLst>
            </p:cNvPr>
            <p:cNvCxnSpPr>
              <a:cxnSpLocks/>
              <a:stCxn id="40" idx="3"/>
              <a:endCxn id="48" idx="0"/>
            </p:cNvCxnSpPr>
            <p:nvPr/>
          </p:nvCxnSpPr>
          <p:spPr>
            <a:xfrm flipH="1">
              <a:off x="1556222" y="3198126"/>
              <a:ext cx="182387"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CACFCA4F-DE9C-4A45-FCB5-FCAE0B73F9A2}"/>
                </a:ext>
              </a:extLst>
            </p:cNvPr>
            <p:cNvCxnSpPr>
              <a:cxnSpLocks/>
              <a:stCxn id="39" idx="3"/>
              <a:endCxn id="47" idx="7"/>
            </p:cNvCxnSpPr>
            <p:nvPr/>
          </p:nvCxnSpPr>
          <p:spPr>
            <a:xfrm flipH="1">
              <a:off x="2169372" y="3198126"/>
              <a:ext cx="162741" cy="569686"/>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FA6A0240-3FA9-CE96-2E57-3384BC99C7AA}"/>
                </a:ext>
              </a:extLst>
            </p:cNvPr>
            <p:cNvCxnSpPr>
              <a:cxnSpLocks/>
              <a:stCxn id="42" idx="3"/>
              <a:endCxn id="49" idx="0"/>
            </p:cNvCxnSpPr>
            <p:nvPr/>
          </p:nvCxnSpPr>
          <p:spPr>
            <a:xfrm flipH="1">
              <a:off x="2765152" y="3198126"/>
              <a:ext cx="160464"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9372A496-DEEB-5157-AAD0-B665C0A79610}"/>
                </a:ext>
              </a:extLst>
            </p:cNvPr>
            <p:cNvCxnSpPr>
              <a:cxnSpLocks/>
              <a:stCxn id="41" idx="3"/>
              <a:endCxn id="115" idx="0"/>
            </p:cNvCxnSpPr>
            <p:nvPr/>
          </p:nvCxnSpPr>
          <p:spPr>
            <a:xfrm flipH="1">
              <a:off x="3369616" y="3198126"/>
              <a:ext cx="149503"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79" name="Straight Arrow Connector 78">
              <a:extLst>
                <a:ext uri="{FF2B5EF4-FFF2-40B4-BE49-F238E27FC236}">
                  <a16:creationId xmlns:a16="http://schemas.microsoft.com/office/drawing/2014/main" id="{0F7E2BB2-3BD1-0878-87B0-02F9146F1383}"/>
                </a:ext>
              </a:extLst>
            </p:cNvPr>
            <p:cNvCxnSpPr>
              <a:cxnSpLocks/>
              <a:stCxn id="44" idx="3"/>
              <a:endCxn id="51" idx="0"/>
            </p:cNvCxnSpPr>
            <p:nvPr/>
          </p:nvCxnSpPr>
          <p:spPr>
            <a:xfrm flipH="1">
              <a:off x="3974081" y="3198126"/>
              <a:ext cx="138542"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0" name="Straight Arrow Connector 79">
              <a:extLst>
                <a:ext uri="{FF2B5EF4-FFF2-40B4-BE49-F238E27FC236}">
                  <a16:creationId xmlns:a16="http://schemas.microsoft.com/office/drawing/2014/main" id="{BF196F8B-FED0-D613-6B5A-9C7D7A5C6A6E}"/>
                </a:ext>
              </a:extLst>
            </p:cNvPr>
            <p:cNvCxnSpPr>
              <a:cxnSpLocks/>
              <a:stCxn id="43" idx="3"/>
              <a:endCxn id="50" idx="0"/>
            </p:cNvCxnSpPr>
            <p:nvPr/>
          </p:nvCxnSpPr>
          <p:spPr>
            <a:xfrm flipH="1">
              <a:off x="4578546" y="3198126"/>
              <a:ext cx="127579"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4E949D34-9161-62EE-1CC6-C43D3703566F}"/>
                </a:ext>
              </a:extLst>
            </p:cNvPr>
            <p:cNvCxnSpPr>
              <a:cxnSpLocks/>
              <a:stCxn id="39" idx="5"/>
              <a:endCxn id="54" idx="0"/>
            </p:cNvCxnSpPr>
            <p:nvPr/>
          </p:nvCxnSpPr>
          <p:spPr>
            <a:xfrm>
              <a:off x="2349482" y="3198126"/>
              <a:ext cx="113437"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2" name="Straight Arrow Connector 81">
              <a:extLst>
                <a:ext uri="{FF2B5EF4-FFF2-40B4-BE49-F238E27FC236}">
                  <a16:creationId xmlns:a16="http://schemas.microsoft.com/office/drawing/2014/main" id="{E46881E2-45CF-73B5-5B08-0F87452161D0}"/>
                </a:ext>
              </a:extLst>
            </p:cNvPr>
            <p:cNvCxnSpPr>
              <a:cxnSpLocks/>
              <a:stCxn id="42" idx="5"/>
              <a:endCxn id="57" idx="0"/>
            </p:cNvCxnSpPr>
            <p:nvPr/>
          </p:nvCxnSpPr>
          <p:spPr>
            <a:xfrm>
              <a:off x="2942985" y="3198126"/>
              <a:ext cx="124399"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3" name="Straight Arrow Connector 82">
              <a:extLst>
                <a:ext uri="{FF2B5EF4-FFF2-40B4-BE49-F238E27FC236}">
                  <a16:creationId xmlns:a16="http://schemas.microsoft.com/office/drawing/2014/main" id="{356839F7-6E9D-9A79-7625-480BF5F2A035}"/>
                </a:ext>
              </a:extLst>
            </p:cNvPr>
            <p:cNvCxnSpPr>
              <a:cxnSpLocks/>
              <a:stCxn id="41" idx="5"/>
              <a:endCxn id="56" idx="0"/>
            </p:cNvCxnSpPr>
            <p:nvPr/>
          </p:nvCxnSpPr>
          <p:spPr>
            <a:xfrm>
              <a:off x="3536489" y="3198126"/>
              <a:ext cx="135360"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0E7E3CD2-C469-F7C8-8A33-8999A1DD58C2}"/>
                </a:ext>
              </a:extLst>
            </p:cNvPr>
            <p:cNvCxnSpPr>
              <a:cxnSpLocks/>
              <a:stCxn id="44" idx="5"/>
              <a:endCxn id="58" idx="0"/>
            </p:cNvCxnSpPr>
            <p:nvPr/>
          </p:nvCxnSpPr>
          <p:spPr>
            <a:xfrm>
              <a:off x="4129992" y="3198126"/>
              <a:ext cx="146321"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D24A75A3-DA03-47CC-FCF0-DE7C3D01D159}"/>
                </a:ext>
              </a:extLst>
            </p:cNvPr>
            <p:cNvCxnSpPr>
              <a:cxnSpLocks/>
              <a:stCxn id="43" idx="5"/>
              <a:endCxn id="116" idx="0"/>
            </p:cNvCxnSpPr>
            <p:nvPr/>
          </p:nvCxnSpPr>
          <p:spPr>
            <a:xfrm>
              <a:off x="4723494" y="3198126"/>
              <a:ext cx="157282"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E4B8B6E5-B1BB-141E-127C-0178E487D0F7}"/>
                </a:ext>
              </a:extLst>
            </p:cNvPr>
            <p:cNvCxnSpPr>
              <a:cxnSpLocks/>
              <a:stCxn id="40" idx="5"/>
              <a:endCxn id="55" idx="0"/>
            </p:cNvCxnSpPr>
            <p:nvPr/>
          </p:nvCxnSpPr>
          <p:spPr>
            <a:xfrm>
              <a:off x="1755979" y="3198126"/>
              <a:ext cx="102476"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7D9791D6-6733-A093-70B7-11FEC214C7C4}"/>
                </a:ext>
              </a:extLst>
            </p:cNvPr>
            <p:cNvCxnSpPr>
              <a:cxnSpLocks/>
              <a:stCxn id="37" idx="5"/>
              <a:endCxn id="52" idx="0"/>
            </p:cNvCxnSpPr>
            <p:nvPr/>
          </p:nvCxnSpPr>
          <p:spPr>
            <a:xfrm>
              <a:off x="1162475" y="3198126"/>
              <a:ext cx="91515"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35D042FC-2A84-7A0D-1301-7DA454E38F9B}"/>
                </a:ext>
              </a:extLst>
            </p:cNvPr>
            <p:cNvCxnSpPr>
              <a:cxnSpLocks/>
              <a:stCxn id="38" idx="5"/>
              <a:endCxn id="53" idx="0"/>
            </p:cNvCxnSpPr>
            <p:nvPr/>
          </p:nvCxnSpPr>
          <p:spPr>
            <a:xfrm>
              <a:off x="568972" y="3198126"/>
              <a:ext cx="80554" cy="566405"/>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9" name="TextBox 88">
                  <a:extLst>
                    <a:ext uri="{FF2B5EF4-FFF2-40B4-BE49-F238E27FC236}">
                      <a16:creationId xmlns:a16="http://schemas.microsoft.com/office/drawing/2014/main" id="{835F1140-3CFE-8088-A698-B7E35ADFB2CE}"/>
                    </a:ext>
                  </a:extLst>
                </p:cNvPr>
                <p:cNvSpPr txBox="1"/>
                <p:nvPr/>
              </p:nvSpPr>
              <p:spPr>
                <a:xfrm>
                  <a:off x="3793756"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89" name="TextBox 88">
                  <a:extLst>
                    <a:ext uri="{FF2B5EF4-FFF2-40B4-BE49-F238E27FC236}">
                      <a16:creationId xmlns:a16="http://schemas.microsoft.com/office/drawing/2014/main" id="{835F1140-3CFE-8088-A698-B7E35ADFB2CE}"/>
                    </a:ext>
                  </a:extLst>
                </p:cNvPr>
                <p:cNvSpPr txBox="1">
                  <a:spLocks noRot="1" noChangeAspect="1" noMove="1" noResize="1" noEditPoints="1" noAdjustHandles="1" noChangeArrowheads="1" noChangeShapeType="1" noTextEdit="1"/>
                </p:cNvSpPr>
                <p:nvPr/>
              </p:nvSpPr>
              <p:spPr>
                <a:xfrm>
                  <a:off x="3793756" y="3690690"/>
                  <a:ext cx="344582" cy="338554"/>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0" name="TextBox 89">
                  <a:extLst>
                    <a:ext uri="{FF2B5EF4-FFF2-40B4-BE49-F238E27FC236}">
                      <a16:creationId xmlns:a16="http://schemas.microsoft.com/office/drawing/2014/main" id="{778E0940-40AF-A8B9-AFF0-3E2BB954046D}"/>
                    </a:ext>
                  </a:extLst>
                </p:cNvPr>
                <p:cNvSpPr txBox="1"/>
                <p:nvPr/>
              </p:nvSpPr>
              <p:spPr>
                <a:xfrm>
                  <a:off x="4097423"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90" name="TextBox 89">
                  <a:extLst>
                    <a:ext uri="{FF2B5EF4-FFF2-40B4-BE49-F238E27FC236}">
                      <a16:creationId xmlns:a16="http://schemas.microsoft.com/office/drawing/2014/main" id="{778E0940-40AF-A8B9-AFF0-3E2BB954046D}"/>
                    </a:ext>
                  </a:extLst>
                </p:cNvPr>
                <p:cNvSpPr txBox="1">
                  <a:spLocks noRot="1" noChangeAspect="1" noMove="1" noResize="1" noEditPoints="1" noAdjustHandles="1" noChangeArrowheads="1" noChangeShapeType="1" noTextEdit="1"/>
                </p:cNvSpPr>
                <p:nvPr/>
              </p:nvSpPr>
              <p:spPr>
                <a:xfrm>
                  <a:off x="4097423" y="3690690"/>
                  <a:ext cx="344582" cy="338554"/>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1" name="TextBox 90">
                  <a:extLst>
                    <a:ext uri="{FF2B5EF4-FFF2-40B4-BE49-F238E27FC236}">
                      <a16:creationId xmlns:a16="http://schemas.microsoft.com/office/drawing/2014/main" id="{C34A71F7-3629-DA86-8653-5E96279536EA}"/>
                    </a:ext>
                  </a:extLst>
                </p:cNvPr>
                <p:cNvSpPr txBox="1"/>
                <p:nvPr/>
              </p:nvSpPr>
              <p:spPr>
                <a:xfrm>
                  <a:off x="4401090"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91" name="TextBox 90">
                  <a:extLst>
                    <a:ext uri="{FF2B5EF4-FFF2-40B4-BE49-F238E27FC236}">
                      <a16:creationId xmlns:a16="http://schemas.microsoft.com/office/drawing/2014/main" id="{C34A71F7-3629-DA86-8653-5E96279536EA}"/>
                    </a:ext>
                  </a:extLst>
                </p:cNvPr>
                <p:cNvSpPr txBox="1">
                  <a:spLocks noRot="1" noChangeAspect="1" noMove="1" noResize="1" noEditPoints="1" noAdjustHandles="1" noChangeArrowheads="1" noChangeShapeType="1" noTextEdit="1"/>
                </p:cNvSpPr>
                <p:nvPr/>
              </p:nvSpPr>
              <p:spPr>
                <a:xfrm>
                  <a:off x="4401090" y="3690690"/>
                  <a:ext cx="344582" cy="338554"/>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2" name="TextBox 91">
                  <a:extLst>
                    <a:ext uri="{FF2B5EF4-FFF2-40B4-BE49-F238E27FC236}">
                      <a16:creationId xmlns:a16="http://schemas.microsoft.com/office/drawing/2014/main" id="{222DB824-3EB6-5822-02C5-CD5A7E6AEE97}"/>
                    </a:ext>
                  </a:extLst>
                </p:cNvPr>
                <p:cNvSpPr txBox="1"/>
                <p:nvPr/>
              </p:nvSpPr>
              <p:spPr>
                <a:xfrm>
                  <a:off x="2578717" y="3692997"/>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92" name="TextBox 91">
                  <a:extLst>
                    <a:ext uri="{FF2B5EF4-FFF2-40B4-BE49-F238E27FC236}">
                      <a16:creationId xmlns:a16="http://schemas.microsoft.com/office/drawing/2014/main" id="{222DB824-3EB6-5822-02C5-CD5A7E6AEE97}"/>
                    </a:ext>
                  </a:extLst>
                </p:cNvPr>
                <p:cNvSpPr txBox="1">
                  <a:spLocks noRot="1" noChangeAspect="1" noMove="1" noResize="1" noEditPoints="1" noAdjustHandles="1" noChangeArrowheads="1" noChangeShapeType="1" noTextEdit="1"/>
                </p:cNvSpPr>
                <p:nvPr/>
              </p:nvSpPr>
              <p:spPr>
                <a:xfrm>
                  <a:off x="2578717" y="3692997"/>
                  <a:ext cx="344582" cy="338554"/>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3" name="TextBox 92">
                  <a:extLst>
                    <a:ext uri="{FF2B5EF4-FFF2-40B4-BE49-F238E27FC236}">
                      <a16:creationId xmlns:a16="http://schemas.microsoft.com/office/drawing/2014/main" id="{8CD8EE0B-EBFC-C74E-8CB1-0DF62B8D4527}"/>
                    </a:ext>
                  </a:extLst>
                </p:cNvPr>
                <p:cNvSpPr txBox="1"/>
                <p:nvPr/>
              </p:nvSpPr>
              <p:spPr>
                <a:xfrm>
                  <a:off x="3186051" y="3692997"/>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93" name="TextBox 92">
                  <a:extLst>
                    <a:ext uri="{FF2B5EF4-FFF2-40B4-BE49-F238E27FC236}">
                      <a16:creationId xmlns:a16="http://schemas.microsoft.com/office/drawing/2014/main" id="{8CD8EE0B-EBFC-C74E-8CB1-0DF62B8D4527}"/>
                    </a:ext>
                  </a:extLst>
                </p:cNvPr>
                <p:cNvSpPr txBox="1">
                  <a:spLocks noRot="1" noChangeAspect="1" noMove="1" noResize="1" noEditPoints="1" noAdjustHandles="1" noChangeArrowheads="1" noChangeShapeType="1" noTextEdit="1"/>
                </p:cNvSpPr>
                <p:nvPr/>
              </p:nvSpPr>
              <p:spPr>
                <a:xfrm>
                  <a:off x="3186051" y="3692997"/>
                  <a:ext cx="344582" cy="338554"/>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4" name="TextBox 93">
                  <a:extLst>
                    <a:ext uri="{FF2B5EF4-FFF2-40B4-BE49-F238E27FC236}">
                      <a16:creationId xmlns:a16="http://schemas.microsoft.com/office/drawing/2014/main" id="{CD7CF09F-8D66-392F-9848-682F8AAC5B81}"/>
                    </a:ext>
                  </a:extLst>
                </p:cNvPr>
                <p:cNvSpPr txBox="1"/>
                <p:nvPr/>
              </p:nvSpPr>
              <p:spPr>
                <a:xfrm>
                  <a:off x="2882384" y="3692997"/>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94" name="TextBox 93">
                  <a:extLst>
                    <a:ext uri="{FF2B5EF4-FFF2-40B4-BE49-F238E27FC236}">
                      <a16:creationId xmlns:a16="http://schemas.microsoft.com/office/drawing/2014/main" id="{CD7CF09F-8D66-392F-9848-682F8AAC5B81}"/>
                    </a:ext>
                  </a:extLst>
                </p:cNvPr>
                <p:cNvSpPr txBox="1">
                  <a:spLocks noRot="1" noChangeAspect="1" noMove="1" noResize="1" noEditPoints="1" noAdjustHandles="1" noChangeArrowheads="1" noChangeShapeType="1" noTextEdit="1"/>
                </p:cNvSpPr>
                <p:nvPr/>
              </p:nvSpPr>
              <p:spPr>
                <a:xfrm>
                  <a:off x="2882384" y="3692997"/>
                  <a:ext cx="344582" cy="338554"/>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5" name="TextBox 94">
                  <a:extLst>
                    <a:ext uri="{FF2B5EF4-FFF2-40B4-BE49-F238E27FC236}">
                      <a16:creationId xmlns:a16="http://schemas.microsoft.com/office/drawing/2014/main" id="{2D198331-BB08-3556-7675-60EF9CF4F6DF}"/>
                    </a:ext>
                  </a:extLst>
                </p:cNvPr>
                <p:cNvSpPr txBox="1"/>
                <p:nvPr/>
              </p:nvSpPr>
              <p:spPr>
                <a:xfrm>
                  <a:off x="3489718" y="3692997"/>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95" name="TextBox 94">
                  <a:extLst>
                    <a:ext uri="{FF2B5EF4-FFF2-40B4-BE49-F238E27FC236}">
                      <a16:creationId xmlns:a16="http://schemas.microsoft.com/office/drawing/2014/main" id="{2D198331-BB08-3556-7675-60EF9CF4F6DF}"/>
                    </a:ext>
                  </a:extLst>
                </p:cNvPr>
                <p:cNvSpPr txBox="1">
                  <a:spLocks noRot="1" noChangeAspect="1" noMove="1" noResize="1" noEditPoints="1" noAdjustHandles="1" noChangeArrowheads="1" noChangeShapeType="1" noTextEdit="1"/>
                </p:cNvSpPr>
                <p:nvPr/>
              </p:nvSpPr>
              <p:spPr>
                <a:xfrm>
                  <a:off x="3489718" y="3692997"/>
                  <a:ext cx="344582" cy="338554"/>
                </a:xfrm>
                <a:prstGeom prst="rect">
                  <a:avLst/>
                </a:prstGeom>
                <a:blipFill>
                  <a:blip r:embed="rId1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6" name="TextBox 95">
                  <a:extLst>
                    <a:ext uri="{FF2B5EF4-FFF2-40B4-BE49-F238E27FC236}">
                      <a16:creationId xmlns:a16="http://schemas.microsoft.com/office/drawing/2014/main" id="{1F8412F6-0D5D-8140-5446-1B10E2B4221B}"/>
                    </a:ext>
                  </a:extLst>
                </p:cNvPr>
                <p:cNvSpPr txBox="1"/>
                <p:nvPr/>
              </p:nvSpPr>
              <p:spPr>
                <a:xfrm>
                  <a:off x="1364746"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96" name="TextBox 95">
                  <a:extLst>
                    <a:ext uri="{FF2B5EF4-FFF2-40B4-BE49-F238E27FC236}">
                      <a16:creationId xmlns:a16="http://schemas.microsoft.com/office/drawing/2014/main" id="{1F8412F6-0D5D-8140-5446-1B10E2B4221B}"/>
                    </a:ext>
                  </a:extLst>
                </p:cNvPr>
                <p:cNvSpPr txBox="1">
                  <a:spLocks noRot="1" noChangeAspect="1" noMove="1" noResize="1" noEditPoints="1" noAdjustHandles="1" noChangeArrowheads="1" noChangeShapeType="1" noTextEdit="1"/>
                </p:cNvSpPr>
                <p:nvPr/>
              </p:nvSpPr>
              <p:spPr>
                <a:xfrm>
                  <a:off x="1364746" y="3690690"/>
                  <a:ext cx="344582" cy="338554"/>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7" name="TextBox 96">
                  <a:extLst>
                    <a:ext uri="{FF2B5EF4-FFF2-40B4-BE49-F238E27FC236}">
                      <a16:creationId xmlns:a16="http://schemas.microsoft.com/office/drawing/2014/main" id="{65763D79-272E-2417-2F91-1359C3A5116F}"/>
                    </a:ext>
                  </a:extLst>
                </p:cNvPr>
                <p:cNvSpPr txBox="1"/>
                <p:nvPr/>
              </p:nvSpPr>
              <p:spPr>
                <a:xfrm>
                  <a:off x="1668412"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97" name="TextBox 96">
                  <a:extLst>
                    <a:ext uri="{FF2B5EF4-FFF2-40B4-BE49-F238E27FC236}">
                      <a16:creationId xmlns:a16="http://schemas.microsoft.com/office/drawing/2014/main" id="{65763D79-272E-2417-2F91-1359C3A5116F}"/>
                    </a:ext>
                  </a:extLst>
                </p:cNvPr>
                <p:cNvSpPr txBox="1">
                  <a:spLocks noRot="1" noChangeAspect="1" noMove="1" noResize="1" noEditPoints="1" noAdjustHandles="1" noChangeArrowheads="1" noChangeShapeType="1" noTextEdit="1"/>
                </p:cNvSpPr>
                <p:nvPr/>
              </p:nvSpPr>
              <p:spPr>
                <a:xfrm>
                  <a:off x="1668412" y="3690690"/>
                  <a:ext cx="344582" cy="338554"/>
                </a:xfrm>
                <a:prstGeom prst="rect">
                  <a:avLst/>
                </a:prstGeom>
                <a:blipFill>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8" name="TextBox 97">
                  <a:extLst>
                    <a:ext uri="{FF2B5EF4-FFF2-40B4-BE49-F238E27FC236}">
                      <a16:creationId xmlns:a16="http://schemas.microsoft.com/office/drawing/2014/main" id="{CAA4FDE1-32A8-3287-B86F-16C77E6EB262}"/>
                    </a:ext>
                  </a:extLst>
                </p:cNvPr>
                <p:cNvSpPr txBox="1"/>
                <p:nvPr/>
              </p:nvSpPr>
              <p:spPr>
                <a:xfrm>
                  <a:off x="1972079"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98" name="TextBox 97">
                  <a:extLst>
                    <a:ext uri="{FF2B5EF4-FFF2-40B4-BE49-F238E27FC236}">
                      <a16:creationId xmlns:a16="http://schemas.microsoft.com/office/drawing/2014/main" id="{CAA4FDE1-32A8-3287-B86F-16C77E6EB262}"/>
                    </a:ext>
                  </a:extLst>
                </p:cNvPr>
                <p:cNvSpPr txBox="1">
                  <a:spLocks noRot="1" noChangeAspect="1" noMove="1" noResize="1" noEditPoints="1" noAdjustHandles="1" noChangeArrowheads="1" noChangeShapeType="1" noTextEdit="1"/>
                </p:cNvSpPr>
                <p:nvPr/>
              </p:nvSpPr>
              <p:spPr>
                <a:xfrm>
                  <a:off x="1972079" y="3690690"/>
                  <a:ext cx="344582" cy="338554"/>
                </a:xfrm>
                <a:prstGeom prst="rect">
                  <a:avLst/>
                </a:prstGeom>
                <a:blipFill>
                  <a:blip r:embed="rId1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9" name="TextBox 98">
                  <a:extLst>
                    <a:ext uri="{FF2B5EF4-FFF2-40B4-BE49-F238E27FC236}">
                      <a16:creationId xmlns:a16="http://schemas.microsoft.com/office/drawing/2014/main" id="{E44B5A62-271B-DFD5-9B24-B5DB09F2E3E9}"/>
                    </a:ext>
                  </a:extLst>
                </p:cNvPr>
                <p:cNvSpPr txBox="1"/>
                <p:nvPr/>
              </p:nvSpPr>
              <p:spPr>
                <a:xfrm>
                  <a:off x="2275747"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99" name="TextBox 98">
                  <a:extLst>
                    <a:ext uri="{FF2B5EF4-FFF2-40B4-BE49-F238E27FC236}">
                      <a16:creationId xmlns:a16="http://schemas.microsoft.com/office/drawing/2014/main" id="{E44B5A62-271B-DFD5-9B24-B5DB09F2E3E9}"/>
                    </a:ext>
                  </a:extLst>
                </p:cNvPr>
                <p:cNvSpPr txBox="1">
                  <a:spLocks noRot="1" noChangeAspect="1" noMove="1" noResize="1" noEditPoints="1" noAdjustHandles="1" noChangeArrowheads="1" noChangeShapeType="1" noTextEdit="1"/>
                </p:cNvSpPr>
                <p:nvPr/>
              </p:nvSpPr>
              <p:spPr>
                <a:xfrm>
                  <a:off x="2275747" y="3690690"/>
                  <a:ext cx="344582" cy="338554"/>
                </a:xfrm>
                <a:prstGeom prst="rect">
                  <a:avLst/>
                </a:prstGeom>
                <a:blipFill>
                  <a:blip r:embed="rId1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0" name="TextBox 99">
                  <a:extLst>
                    <a:ext uri="{FF2B5EF4-FFF2-40B4-BE49-F238E27FC236}">
                      <a16:creationId xmlns:a16="http://schemas.microsoft.com/office/drawing/2014/main" id="{0C070982-14E9-6499-746B-22019D15EA9F}"/>
                    </a:ext>
                  </a:extLst>
                </p:cNvPr>
                <p:cNvSpPr txBox="1"/>
                <p:nvPr/>
              </p:nvSpPr>
              <p:spPr>
                <a:xfrm>
                  <a:off x="158995"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100" name="TextBox 99">
                  <a:extLst>
                    <a:ext uri="{FF2B5EF4-FFF2-40B4-BE49-F238E27FC236}">
                      <a16:creationId xmlns:a16="http://schemas.microsoft.com/office/drawing/2014/main" id="{0C070982-14E9-6499-746B-22019D15EA9F}"/>
                    </a:ext>
                  </a:extLst>
                </p:cNvPr>
                <p:cNvSpPr txBox="1">
                  <a:spLocks noRot="1" noChangeAspect="1" noMove="1" noResize="1" noEditPoints="1" noAdjustHandles="1" noChangeArrowheads="1" noChangeShapeType="1" noTextEdit="1"/>
                </p:cNvSpPr>
                <p:nvPr/>
              </p:nvSpPr>
              <p:spPr>
                <a:xfrm>
                  <a:off x="158995" y="3690690"/>
                  <a:ext cx="344582" cy="338554"/>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1" name="TextBox 100">
                  <a:extLst>
                    <a:ext uri="{FF2B5EF4-FFF2-40B4-BE49-F238E27FC236}">
                      <a16:creationId xmlns:a16="http://schemas.microsoft.com/office/drawing/2014/main" id="{FCA72EE6-948D-D0AF-2C1B-784601483F31}"/>
                    </a:ext>
                  </a:extLst>
                </p:cNvPr>
                <p:cNvSpPr txBox="1"/>
                <p:nvPr/>
              </p:nvSpPr>
              <p:spPr>
                <a:xfrm>
                  <a:off x="462661"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101" name="TextBox 100">
                  <a:extLst>
                    <a:ext uri="{FF2B5EF4-FFF2-40B4-BE49-F238E27FC236}">
                      <a16:creationId xmlns:a16="http://schemas.microsoft.com/office/drawing/2014/main" id="{FCA72EE6-948D-D0AF-2C1B-784601483F31}"/>
                    </a:ext>
                  </a:extLst>
                </p:cNvPr>
                <p:cNvSpPr txBox="1">
                  <a:spLocks noRot="1" noChangeAspect="1" noMove="1" noResize="1" noEditPoints="1" noAdjustHandles="1" noChangeArrowheads="1" noChangeShapeType="1" noTextEdit="1"/>
                </p:cNvSpPr>
                <p:nvPr/>
              </p:nvSpPr>
              <p:spPr>
                <a:xfrm>
                  <a:off x="462661" y="3690690"/>
                  <a:ext cx="344582" cy="338554"/>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2" name="TextBox 101">
                  <a:extLst>
                    <a:ext uri="{FF2B5EF4-FFF2-40B4-BE49-F238E27FC236}">
                      <a16:creationId xmlns:a16="http://schemas.microsoft.com/office/drawing/2014/main" id="{81AA35AA-9E3C-6FFD-A8F5-D16BBFA1AAF1}"/>
                    </a:ext>
                  </a:extLst>
                </p:cNvPr>
                <p:cNvSpPr txBox="1"/>
                <p:nvPr/>
              </p:nvSpPr>
              <p:spPr>
                <a:xfrm>
                  <a:off x="766328"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102" name="TextBox 101">
                  <a:extLst>
                    <a:ext uri="{FF2B5EF4-FFF2-40B4-BE49-F238E27FC236}">
                      <a16:creationId xmlns:a16="http://schemas.microsoft.com/office/drawing/2014/main" id="{81AA35AA-9E3C-6FFD-A8F5-D16BBFA1AAF1}"/>
                    </a:ext>
                  </a:extLst>
                </p:cNvPr>
                <p:cNvSpPr txBox="1">
                  <a:spLocks noRot="1" noChangeAspect="1" noMove="1" noResize="1" noEditPoints="1" noAdjustHandles="1" noChangeArrowheads="1" noChangeShapeType="1" noTextEdit="1"/>
                </p:cNvSpPr>
                <p:nvPr/>
              </p:nvSpPr>
              <p:spPr>
                <a:xfrm>
                  <a:off x="766328" y="3690690"/>
                  <a:ext cx="344582" cy="338554"/>
                </a:xfrm>
                <a:prstGeom prst="rect">
                  <a:avLst/>
                </a:prstGeom>
                <a:blipFill>
                  <a:blip r:embed="rId1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3" name="TextBox 102">
                  <a:extLst>
                    <a:ext uri="{FF2B5EF4-FFF2-40B4-BE49-F238E27FC236}">
                      <a16:creationId xmlns:a16="http://schemas.microsoft.com/office/drawing/2014/main" id="{ED89F96C-297D-9CA9-CEB0-21863AB02BDC}"/>
                    </a:ext>
                  </a:extLst>
                </p:cNvPr>
                <p:cNvSpPr txBox="1"/>
                <p:nvPr/>
              </p:nvSpPr>
              <p:spPr>
                <a:xfrm>
                  <a:off x="1069996" y="3690690"/>
                  <a:ext cx="344582"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103" name="TextBox 102">
                  <a:extLst>
                    <a:ext uri="{FF2B5EF4-FFF2-40B4-BE49-F238E27FC236}">
                      <a16:creationId xmlns:a16="http://schemas.microsoft.com/office/drawing/2014/main" id="{ED89F96C-297D-9CA9-CEB0-21863AB02BDC}"/>
                    </a:ext>
                  </a:extLst>
                </p:cNvPr>
                <p:cNvSpPr txBox="1">
                  <a:spLocks noRot="1" noChangeAspect="1" noMove="1" noResize="1" noEditPoints="1" noAdjustHandles="1" noChangeArrowheads="1" noChangeShapeType="1" noTextEdit="1"/>
                </p:cNvSpPr>
                <p:nvPr/>
              </p:nvSpPr>
              <p:spPr>
                <a:xfrm>
                  <a:off x="1069996" y="3690690"/>
                  <a:ext cx="344582" cy="338554"/>
                </a:xfrm>
                <a:prstGeom prst="rect">
                  <a:avLst/>
                </a:prstGeom>
                <a:blipFill>
                  <a:blip r:embed="rId14"/>
                  <a:stretch>
                    <a:fillRect/>
                  </a:stretch>
                </a:blipFill>
              </p:spPr>
              <p:txBody>
                <a:bodyPr/>
                <a:lstStyle/>
                <a:p>
                  <a:r>
                    <a:rPr lang="en-US">
                      <a:noFill/>
                    </a:rPr>
                    <a:t> </a:t>
                  </a:r>
                </a:p>
              </p:txBody>
            </p:sp>
          </mc:Fallback>
        </mc:AlternateContent>
        <p:sp>
          <p:nvSpPr>
            <p:cNvPr id="108" name="TextBox 107">
              <a:extLst>
                <a:ext uri="{FF2B5EF4-FFF2-40B4-BE49-F238E27FC236}">
                  <a16:creationId xmlns:a16="http://schemas.microsoft.com/office/drawing/2014/main" id="{C227370E-5EE4-422E-2381-67CCFC8E2F82}"/>
                </a:ext>
              </a:extLst>
            </p:cNvPr>
            <p:cNvSpPr txBox="1"/>
            <p:nvPr/>
          </p:nvSpPr>
          <p:spPr>
            <a:xfrm>
              <a:off x="3106197" y="1919612"/>
              <a:ext cx="271228" cy="307777"/>
            </a:xfrm>
            <a:prstGeom prst="rect">
              <a:avLst/>
            </a:prstGeom>
            <a:noFill/>
          </p:spPr>
          <p:txBody>
            <a:bodyPr wrap="none" rtlCol="0">
              <a:spAutoFit/>
            </a:bodyPr>
            <a:lstStyle/>
            <a:p>
              <a:r>
                <a:rPr lang="en-US" sz="1400" dirty="0"/>
                <a:t>T</a:t>
              </a:r>
            </a:p>
          </p:txBody>
        </p:sp>
        <p:sp>
          <p:nvSpPr>
            <p:cNvPr id="109" name="TextBox 108">
              <a:extLst>
                <a:ext uri="{FF2B5EF4-FFF2-40B4-BE49-F238E27FC236}">
                  <a16:creationId xmlns:a16="http://schemas.microsoft.com/office/drawing/2014/main" id="{25284AB3-8BE0-E4F5-878A-69A768CD5131}"/>
                </a:ext>
              </a:extLst>
            </p:cNvPr>
            <p:cNvSpPr txBox="1"/>
            <p:nvPr/>
          </p:nvSpPr>
          <p:spPr>
            <a:xfrm>
              <a:off x="1913231" y="1905965"/>
              <a:ext cx="279244" cy="307777"/>
            </a:xfrm>
            <a:prstGeom prst="rect">
              <a:avLst/>
            </a:prstGeom>
            <a:noFill/>
          </p:spPr>
          <p:txBody>
            <a:bodyPr wrap="none" rtlCol="0">
              <a:spAutoFit/>
            </a:bodyPr>
            <a:lstStyle/>
            <a:p>
              <a:r>
                <a:rPr lang="en-US" sz="1400" dirty="0"/>
                <a:t>F</a:t>
              </a:r>
            </a:p>
          </p:txBody>
        </p:sp>
        <p:sp>
          <p:nvSpPr>
            <p:cNvPr id="110" name="TextBox 109">
              <a:extLst>
                <a:ext uri="{FF2B5EF4-FFF2-40B4-BE49-F238E27FC236}">
                  <a16:creationId xmlns:a16="http://schemas.microsoft.com/office/drawing/2014/main" id="{B93CB9BF-9E5D-2A20-FB27-187CB3B0A64C}"/>
                </a:ext>
              </a:extLst>
            </p:cNvPr>
            <p:cNvSpPr txBox="1"/>
            <p:nvPr/>
          </p:nvSpPr>
          <p:spPr>
            <a:xfrm>
              <a:off x="3924244" y="2322194"/>
              <a:ext cx="271228" cy="307777"/>
            </a:xfrm>
            <a:prstGeom prst="rect">
              <a:avLst/>
            </a:prstGeom>
            <a:noFill/>
          </p:spPr>
          <p:txBody>
            <a:bodyPr wrap="none" rtlCol="0">
              <a:spAutoFit/>
            </a:bodyPr>
            <a:lstStyle/>
            <a:p>
              <a:r>
                <a:rPr lang="en-US" sz="1400" dirty="0"/>
                <a:t>T</a:t>
              </a:r>
            </a:p>
          </p:txBody>
        </p:sp>
        <p:sp>
          <p:nvSpPr>
            <p:cNvPr id="111" name="TextBox 110">
              <a:extLst>
                <a:ext uri="{FF2B5EF4-FFF2-40B4-BE49-F238E27FC236}">
                  <a16:creationId xmlns:a16="http://schemas.microsoft.com/office/drawing/2014/main" id="{738CDCB9-22DD-5657-4EDE-D5CDF357B011}"/>
                </a:ext>
              </a:extLst>
            </p:cNvPr>
            <p:cNvSpPr txBox="1"/>
            <p:nvPr/>
          </p:nvSpPr>
          <p:spPr>
            <a:xfrm>
              <a:off x="1945409" y="2323219"/>
              <a:ext cx="271228" cy="307777"/>
            </a:xfrm>
            <a:prstGeom prst="rect">
              <a:avLst/>
            </a:prstGeom>
            <a:noFill/>
          </p:spPr>
          <p:txBody>
            <a:bodyPr wrap="none" rtlCol="0">
              <a:spAutoFit/>
            </a:bodyPr>
            <a:lstStyle/>
            <a:p>
              <a:r>
                <a:rPr lang="en-US" sz="1400" dirty="0"/>
                <a:t>T</a:t>
              </a:r>
            </a:p>
          </p:txBody>
        </p:sp>
        <p:sp>
          <p:nvSpPr>
            <p:cNvPr id="112" name="TextBox 111">
              <a:extLst>
                <a:ext uri="{FF2B5EF4-FFF2-40B4-BE49-F238E27FC236}">
                  <a16:creationId xmlns:a16="http://schemas.microsoft.com/office/drawing/2014/main" id="{48F395E5-B018-A078-9A61-13824950E3B4}"/>
                </a:ext>
              </a:extLst>
            </p:cNvPr>
            <p:cNvSpPr txBox="1"/>
            <p:nvPr/>
          </p:nvSpPr>
          <p:spPr>
            <a:xfrm>
              <a:off x="1147616" y="2323219"/>
              <a:ext cx="279244" cy="307777"/>
            </a:xfrm>
            <a:prstGeom prst="rect">
              <a:avLst/>
            </a:prstGeom>
            <a:noFill/>
          </p:spPr>
          <p:txBody>
            <a:bodyPr wrap="none" rtlCol="0">
              <a:spAutoFit/>
            </a:bodyPr>
            <a:lstStyle/>
            <a:p>
              <a:r>
                <a:rPr lang="en-US" sz="1400" dirty="0"/>
                <a:t>F</a:t>
              </a:r>
            </a:p>
          </p:txBody>
        </p:sp>
        <p:sp>
          <p:nvSpPr>
            <p:cNvPr id="113" name="TextBox 112">
              <a:extLst>
                <a:ext uri="{FF2B5EF4-FFF2-40B4-BE49-F238E27FC236}">
                  <a16:creationId xmlns:a16="http://schemas.microsoft.com/office/drawing/2014/main" id="{DB0A01C4-DDFA-4427-0E44-A9070E475FBD}"/>
                </a:ext>
              </a:extLst>
            </p:cNvPr>
            <p:cNvSpPr txBox="1"/>
            <p:nvPr/>
          </p:nvSpPr>
          <p:spPr>
            <a:xfrm>
              <a:off x="3100118" y="2322194"/>
              <a:ext cx="279244" cy="307777"/>
            </a:xfrm>
            <a:prstGeom prst="rect">
              <a:avLst/>
            </a:prstGeom>
            <a:noFill/>
          </p:spPr>
          <p:txBody>
            <a:bodyPr wrap="none" rtlCol="0">
              <a:spAutoFit/>
            </a:bodyPr>
            <a:lstStyle/>
            <a:p>
              <a:r>
                <a:rPr lang="en-US" sz="1400" dirty="0"/>
                <a:t>F</a:t>
              </a:r>
            </a:p>
          </p:txBody>
        </p:sp>
        <p:sp>
          <p:nvSpPr>
            <p:cNvPr id="115" name="Oval 114">
              <a:extLst>
                <a:ext uri="{FF2B5EF4-FFF2-40B4-BE49-F238E27FC236}">
                  <a16:creationId xmlns:a16="http://schemas.microsoft.com/office/drawing/2014/main" id="{E0DDFC81-E918-5E21-0CD3-BB6A7139B5DE}"/>
                </a:ext>
              </a:extLst>
            </p:cNvPr>
            <p:cNvSpPr/>
            <p:nvPr/>
          </p:nvSpPr>
          <p:spPr>
            <a:xfrm>
              <a:off x="3357335"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977416A5-3FCD-D2D9-143C-C1255952C4FE}"/>
                </a:ext>
              </a:extLst>
            </p:cNvPr>
            <p:cNvSpPr/>
            <p:nvPr/>
          </p:nvSpPr>
          <p:spPr>
            <a:xfrm>
              <a:off x="4868495" y="3764531"/>
              <a:ext cx="24563" cy="2240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25A1411E-9EFB-639A-D50F-AC01A037AF54}"/>
                </a:ext>
              </a:extLst>
            </p:cNvPr>
            <p:cNvSpPr txBox="1"/>
            <p:nvPr/>
          </p:nvSpPr>
          <p:spPr>
            <a:xfrm>
              <a:off x="4435802" y="2755205"/>
              <a:ext cx="271228" cy="307777"/>
            </a:xfrm>
            <a:prstGeom prst="rect">
              <a:avLst/>
            </a:prstGeom>
            <a:noFill/>
          </p:spPr>
          <p:txBody>
            <a:bodyPr wrap="none" rtlCol="0">
              <a:spAutoFit/>
            </a:bodyPr>
            <a:lstStyle/>
            <a:p>
              <a:r>
                <a:rPr lang="en-US" sz="1400" dirty="0"/>
                <a:t>T</a:t>
              </a:r>
            </a:p>
          </p:txBody>
        </p:sp>
        <p:sp>
          <p:nvSpPr>
            <p:cNvPr id="119" name="TextBox 118">
              <a:extLst>
                <a:ext uri="{FF2B5EF4-FFF2-40B4-BE49-F238E27FC236}">
                  <a16:creationId xmlns:a16="http://schemas.microsoft.com/office/drawing/2014/main" id="{0C8007AD-44E2-120E-3325-931EFC6903C5}"/>
                </a:ext>
              </a:extLst>
            </p:cNvPr>
            <p:cNvSpPr txBox="1"/>
            <p:nvPr/>
          </p:nvSpPr>
          <p:spPr>
            <a:xfrm>
              <a:off x="3987231" y="2755205"/>
              <a:ext cx="279244" cy="307777"/>
            </a:xfrm>
            <a:prstGeom prst="rect">
              <a:avLst/>
            </a:prstGeom>
            <a:noFill/>
          </p:spPr>
          <p:txBody>
            <a:bodyPr wrap="none" rtlCol="0">
              <a:spAutoFit/>
            </a:bodyPr>
            <a:lstStyle/>
            <a:p>
              <a:r>
                <a:rPr lang="en-US" sz="1400" dirty="0"/>
                <a:t>F</a:t>
              </a:r>
            </a:p>
          </p:txBody>
        </p:sp>
        <p:sp>
          <p:nvSpPr>
            <p:cNvPr id="120" name="TextBox 119">
              <a:extLst>
                <a:ext uri="{FF2B5EF4-FFF2-40B4-BE49-F238E27FC236}">
                  <a16:creationId xmlns:a16="http://schemas.microsoft.com/office/drawing/2014/main" id="{C9723EF9-5107-C327-34D8-5F58DBAB9168}"/>
                </a:ext>
              </a:extLst>
            </p:cNvPr>
            <p:cNvSpPr txBox="1"/>
            <p:nvPr/>
          </p:nvSpPr>
          <p:spPr>
            <a:xfrm>
              <a:off x="3301954" y="2755205"/>
              <a:ext cx="271228" cy="307777"/>
            </a:xfrm>
            <a:prstGeom prst="rect">
              <a:avLst/>
            </a:prstGeom>
            <a:noFill/>
          </p:spPr>
          <p:txBody>
            <a:bodyPr wrap="none" rtlCol="0">
              <a:spAutoFit/>
            </a:bodyPr>
            <a:lstStyle/>
            <a:p>
              <a:r>
                <a:rPr lang="en-US" sz="1400" dirty="0"/>
                <a:t>T</a:t>
              </a:r>
            </a:p>
          </p:txBody>
        </p:sp>
        <p:sp>
          <p:nvSpPr>
            <p:cNvPr id="121" name="TextBox 120">
              <a:extLst>
                <a:ext uri="{FF2B5EF4-FFF2-40B4-BE49-F238E27FC236}">
                  <a16:creationId xmlns:a16="http://schemas.microsoft.com/office/drawing/2014/main" id="{76724570-DEB8-5321-5904-6F2071EF5370}"/>
                </a:ext>
              </a:extLst>
            </p:cNvPr>
            <p:cNvSpPr txBox="1"/>
            <p:nvPr/>
          </p:nvSpPr>
          <p:spPr>
            <a:xfrm>
              <a:off x="2853383" y="2755205"/>
              <a:ext cx="279244" cy="307777"/>
            </a:xfrm>
            <a:prstGeom prst="rect">
              <a:avLst/>
            </a:prstGeom>
            <a:noFill/>
          </p:spPr>
          <p:txBody>
            <a:bodyPr wrap="none" rtlCol="0">
              <a:spAutoFit/>
            </a:bodyPr>
            <a:lstStyle/>
            <a:p>
              <a:r>
                <a:rPr lang="en-US" sz="1400" dirty="0"/>
                <a:t>F</a:t>
              </a:r>
            </a:p>
          </p:txBody>
        </p:sp>
        <p:sp>
          <p:nvSpPr>
            <p:cNvPr id="122" name="TextBox 121">
              <a:extLst>
                <a:ext uri="{FF2B5EF4-FFF2-40B4-BE49-F238E27FC236}">
                  <a16:creationId xmlns:a16="http://schemas.microsoft.com/office/drawing/2014/main" id="{4A8FC5A3-263B-ABF6-8129-1F9D7B08360C}"/>
                </a:ext>
              </a:extLst>
            </p:cNvPr>
            <p:cNvSpPr txBox="1"/>
            <p:nvPr/>
          </p:nvSpPr>
          <p:spPr>
            <a:xfrm>
              <a:off x="2162724" y="2755205"/>
              <a:ext cx="271228" cy="307777"/>
            </a:xfrm>
            <a:prstGeom prst="rect">
              <a:avLst/>
            </a:prstGeom>
            <a:noFill/>
          </p:spPr>
          <p:txBody>
            <a:bodyPr wrap="none" rtlCol="0">
              <a:spAutoFit/>
            </a:bodyPr>
            <a:lstStyle/>
            <a:p>
              <a:r>
                <a:rPr lang="en-US" sz="1400" dirty="0"/>
                <a:t>T</a:t>
              </a:r>
            </a:p>
          </p:txBody>
        </p:sp>
        <p:sp>
          <p:nvSpPr>
            <p:cNvPr id="123" name="TextBox 122">
              <a:extLst>
                <a:ext uri="{FF2B5EF4-FFF2-40B4-BE49-F238E27FC236}">
                  <a16:creationId xmlns:a16="http://schemas.microsoft.com/office/drawing/2014/main" id="{967E78D7-C5BD-E5A0-4CC4-C6154CE24D7F}"/>
                </a:ext>
              </a:extLst>
            </p:cNvPr>
            <p:cNvSpPr txBox="1"/>
            <p:nvPr/>
          </p:nvSpPr>
          <p:spPr>
            <a:xfrm>
              <a:off x="1714153" y="2755205"/>
              <a:ext cx="279244" cy="307777"/>
            </a:xfrm>
            <a:prstGeom prst="rect">
              <a:avLst/>
            </a:prstGeom>
            <a:noFill/>
          </p:spPr>
          <p:txBody>
            <a:bodyPr wrap="none" rtlCol="0">
              <a:spAutoFit/>
            </a:bodyPr>
            <a:lstStyle/>
            <a:p>
              <a:r>
                <a:rPr lang="en-US" sz="1400" dirty="0"/>
                <a:t>F</a:t>
              </a:r>
            </a:p>
          </p:txBody>
        </p:sp>
        <p:sp>
          <p:nvSpPr>
            <p:cNvPr id="124" name="TextBox 123">
              <a:extLst>
                <a:ext uri="{FF2B5EF4-FFF2-40B4-BE49-F238E27FC236}">
                  <a16:creationId xmlns:a16="http://schemas.microsoft.com/office/drawing/2014/main" id="{CA627282-8576-6EA5-6D81-146A13AF4D02}"/>
                </a:ext>
              </a:extLst>
            </p:cNvPr>
            <p:cNvSpPr txBox="1"/>
            <p:nvPr/>
          </p:nvSpPr>
          <p:spPr>
            <a:xfrm>
              <a:off x="1029304" y="2755205"/>
              <a:ext cx="271228" cy="307777"/>
            </a:xfrm>
            <a:prstGeom prst="rect">
              <a:avLst/>
            </a:prstGeom>
            <a:noFill/>
          </p:spPr>
          <p:txBody>
            <a:bodyPr wrap="none" rtlCol="0">
              <a:spAutoFit/>
            </a:bodyPr>
            <a:lstStyle/>
            <a:p>
              <a:r>
                <a:rPr lang="en-US" sz="1400" dirty="0"/>
                <a:t>T</a:t>
              </a:r>
            </a:p>
          </p:txBody>
        </p:sp>
        <p:sp>
          <p:nvSpPr>
            <p:cNvPr id="125" name="TextBox 124">
              <a:extLst>
                <a:ext uri="{FF2B5EF4-FFF2-40B4-BE49-F238E27FC236}">
                  <a16:creationId xmlns:a16="http://schemas.microsoft.com/office/drawing/2014/main" id="{8E0D67D8-372C-E295-91B7-D77A35FFB8D8}"/>
                </a:ext>
              </a:extLst>
            </p:cNvPr>
            <p:cNvSpPr txBox="1"/>
            <p:nvPr/>
          </p:nvSpPr>
          <p:spPr>
            <a:xfrm>
              <a:off x="580733" y="2755205"/>
              <a:ext cx="279244" cy="307777"/>
            </a:xfrm>
            <a:prstGeom prst="rect">
              <a:avLst/>
            </a:prstGeom>
            <a:noFill/>
          </p:spPr>
          <p:txBody>
            <a:bodyPr wrap="none" rtlCol="0">
              <a:spAutoFit/>
            </a:bodyPr>
            <a:lstStyle/>
            <a:p>
              <a:r>
                <a:rPr lang="en-US" sz="1400" dirty="0"/>
                <a:t>F</a:t>
              </a:r>
            </a:p>
          </p:txBody>
        </p:sp>
        <p:sp>
          <p:nvSpPr>
            <p:cNvPr id="126" name="TextBox 125">
              <a:extLst>
                <a:ext uri="{FF2B5EF4-FFF2-40B4-BE49-F238E27FC236}">
                  <a16:creationId xmlns:a16="http://schemas.microsoft.com/office/drawing/2014/main" id="{3597B6A6-E31B-94D2-733F-5EA4EF85F5D3}"/>
                </a:ext>
              </a:extLst>
            </p:cNvPr>
            <p:cNvSpPr txBox="1"/>
            <p:nvPr/>
          </p:nvSpPr>
          <p:spPr>
            <a:xfrm>
              <a:off x="2325327" y="3274818"/>
              <a:ext cx="271228" cy="307777"/>
            </a:xfrm>
            <a:prstGeom prst="rect">
              <a:avLst/>
            </a:prstGeom>
            <a:noFill/>
          </p:spPr>
          <p:txBody>
            <a:bodyPr wrap="none" rtlCol="0">
              <a:spAutoFit/>
            </a:bodyPr>
            <a:lstStyle/>
            <a:p>
              <a:r>
                <a:rPr lang="en-US" sz="1400" dirty="0"/>
                <a:t>T</a:t>
              </a:r>
            </a:p>
          </p:txBody>
        </p:sp>
        <p:sp>
          <p:nvSpPr>
            <p:cNvPr id="127" name="TextBox 126">
              <a:extLst>
                <a:ext uri="{FF2B5EF4-FFF2-40B4-BE49-F238E27FC236}">
                  <a16:creationId xmlns:a16="http://schemas.microsoft.com/office/drawing/2014/main" id="{4B450807-F812-51A6-FBCF-A71FB5C9FD22}"/>
                </a:ext>
              </a:extLst>
            </p:cNvPr>
            <p:cNvSpPr txBox="1"/>
            <p:nvPr/>
          </p:nvSpPr>
          <p:spPr>
            <a:xfrm>
              <a:off x="2048203" y="3274818"/>
              <a:ext cx="279244" cy="307777"/>
            </a:xfrm>
            <a:prstGeom prst="rect">
              <a:avLst/>
            </a:prstGeom>
            <a:noFill/>
          </p:spPr>
          <p:txBody>
            <a:bodyPr wrap="none" rtlCol="0">
              <a:spAutoFit/>
            </a:bodyPr>
            <a:lstStyle/>
            <a:p>
              <a:r>
                <a:rPr lang="en-US" sz="1400" dirty="0"/>
                <a:t>F</a:t>
              </a:r>
            </a:p>
          </p:txBody>
        </p:sp>
        <p:sp>
          <p:nvSpPr>
            <p:cNvPr id="128" name="TextBox 127">
              <a:extLst>
                <a:ext uri="{FF2B5EF4-FFF2-40B4-BE49-F238E27FC236}">
                  <a16:creationId xmlns:a16="http://schemas.microsoft.com/office/drawing/2014/main" id="{E5259FE3-C5AB-7D8D-5C0F-16C6F9B8EBA1}"/>
                </a:ext>
              </a:extLst>
            </p:cNvPr>
            <p:cNvSpPr txBox="1"/>
            <p:nvPr/>
          </p:nvSpPr>
          <p:spPr>
            <a:xfrm>
              <a:off x="1722157" y="3274818"/>
              <a:ext cx="271228" cy="307777"/>
            </a:xfrm>
            <a:prstGeom prst="rect">
              <a:avLst/>
            </a:prstGeom>
            <a:noFill/>
          </p:spPr>
          <p:txBody>
            <a:bodyPr wrap="none" rtlCol="0">
              <a:spAutoFit/>
            </a:bodyPr>
            <a:lstStyle/>
            <a:p>
              <a:r>
                <a:rPr lang="en-US" sz="1400" dirty="0"/>
                <a:t>T</a:t>
              </a:r>
            </a:p>
          </p:txBody>
        </p:sp>
        <p:sp>
          <p:nvSpPr>
            <p:cNvPr id="129" name="TextBox 128">
              <a:extLst>
                <a:ext uri="{FF2B5EF4-FFF2-40B4-BE49-F238E27FC236}">
                  <a16:creationId xmlns:a16="http://schemas.microsoft.com/office/drawing/2014/main" id="{0AA5A5F5-8AA9-15CD-DD5A-C44E9B7F8046}"/>
                </a:ext>
              </a:extLst>
            </p:cNvPr>
            <p:cNvSpPr txBox="1"/>
            <p:nvPr/>
          </p:nvSpPr>
          <p:spPr>
            <a:xfrm>
              <a:off x="1436869" y="3274818"/>
              <a:ext cx="279244" cy="307777"/>
            </a:xfrm>
            <a:prstGeom prst="rect">
              <a:avLst/>
            </a:prstGeom>
            <a:noFill/>
          </p:spPr>
          <p:txBody>
            <a:bodyPr wrap="none" rtlCol="0">
              <a:spAutoFit/>
            </a:bodyPr>
            <a:lstStyle/>
            <a:p>
              <a:r>
                <a:rPr lang="en-US" sz="1400" dirty="0"/>
                <a:t>F</a:t>
              </a:r>
            </a:p>
          </p:txBody>
        </p:sp>
        <p:sp>
          <p:nvSpPr>
            <p:cNvPr id="130" name="TextBox 129">
              <a:extLst>
                <a:ext uri="{FF2B5EF4-FFF2-40B4-BE49-F238E27FC236}">
                  <a16:creationId xmlns:a16="http://schemas.microsoft.com/office/drawing/2014/main" id="{7C726BB5-1542-9F74-0B87-50E31EC20EC9}"/>
                </a:ext>
              </a:extLst>
            </p:cNvPr>
            <p:cNvSpPr txBox="1"/>
            <p:nvPr/>
          </p:nvSpPr>
          <p:spPr>
            <a:xfrm>
              <a:off x="1121771" y="3274818"/>
              <a:ext cx="271228" cy="307777"/>
            </a:xfrm>
            <a:prstGeom prst="rect">
              <a:avLst/>
            </a:prstGeom>
            <a:noFill/>
          </p:spPr>
          <p:txBody>
            <a:bodyPr wrap="none" rtlCol="0">
              <a:spAutoFit/>
            </a:bodyPr>
            <a:lstStyle/>
            <a:p>
              <a:r>
                <a:rPr lang="en-US" sz="1400" dirty="0"/>
                <a:t>T</a:t>
              </a:r>
            </a:p>
          </p:txBody>
        </p:sp>
        <p:sp>
          <p:nvSpPr>
            <p:cNvPr id="131" name="TextBox 130">
              <a:extLst>
                <a:ext uri="{FF2B5EF4-FFF2-40B4-BE49-F238E27FC236}">
                  <a16:creationId xmlns:a16="http://schemas.microsoft.com/office/drawing/2014/main" id="{C7FADEAE-3063-86CB-46A8-B157B6C16C40}"/>
                </a:ext>
              </a:extLst>
            </p:cNvPr>
            <p:cNvSpPr txBox="1"/>
            <p:nvPr/>
          </p:nvSpPr>
          <p:spPr>
            <a:xfrm>
              <a:off x="836484" y="3274818"/>
              <a:ext cx="279244" cy="307777"/>
            </a:xfrm>
            <a:prstGeom prst="rect">
              <a:avLst/>
            </a:prstGeom>
            <a:noFill/>
          </p:spPr>
          <p:txBody>
            <a:bodyPr wrap="none" rtlCol="0">
              <a:spAutoFit/>
            </a:bodyPr>
            <a:lstStyle/>
            <a:p>
              <a:r>
                <a:rPr lang="en-US" sz="1400" dirty="0"/>
                <a:t>F</a:t>
              </a:r>
            </a:p>
          </p:txBody>
        </p:sp>
        <p:sp>
          <p:nvSpPr>
            <p:cNvPr id="132" name="TextBox 131">
              <a:extLst>
                <a:ext uri="{FF2B5EF4-FFF2-40B4-BE49-F238E27FC236}">
                  <a16:creationId xmlns:a16="http://schemas.microsoft.com/office/drawing/2014/main" id="{2C94F77E-7FC8-9D8C-4F53-EA3E88138F17}"/>
                </a:ext>
              </a:extLst>
            </p:cNvPr>
            <p:cNvSpPr txBox="1"/>
            <p:nvPr/>
          </p:nvSpPr>
          <p:spPr>
            <a:xfrm>
              <a:off x="535361" y="3274818"/>
              <a:ext cx="271228" cy="307777"/>
            </a:xfrm>
            <a:prstGeom prst="rect">
              <a:avLst/>
            </a:prstGeom>
            <a:noFill/>
          </p:spPr>
          <p:txBody>
            <a:bodyPr wrap="none" rtlCol="0">
              <a:spAutoFit/>
            </a:bodyPr>
            <a:lstStyle/>
            <a:p>
              <a:r>
                <a:rPr lang="en-US" sz="1400" dirty="0"/>
                <a:t>T</a:t>
              </a:r>
            </a:p>
          </p:txBody>
        </p:sp>
        <p:sp>
          <p:nvSpPr>
            <p:cNvPr id="133" name="TextBox 132">
              <a:extLst>
                <a:ext uri="{FF2B5EF4-FFF2-40B4-BE49-F238E27FC236}">
                  <a16:creationId xmlns:a16="http://schemas.microsoft.com/office/drawing/2014/main" id="{2F44C3D0-493F-94DE-0CE6-8D4EC703367C}"/>
                </a:ext>
              </a:extLst>
            </p:cNvPr>
            <p:cNvSpPr txBox="1"/>
            <p:nvPr/>
          </p:nvSpPr>
          <p:spPr>
            <a:xfrm>
              <a:off x="233742" y="3274818"/>
              <a:ext cx="279244" cy="307777"/>
            </a:xfrm>
            <a:prstGeom prst="rect">
              <a:avLst/>
            </a:prstGeom>
            <a:noFill/>
          </p:spPr>
          <p:txBody>
            <a:bodyPr wrap="none" rtlCol="0">
              <a:spAutoFit/>
            </a:bodyPr>
            <a:lstStyle/>
            <a:p>
              <a:r>
                <a:rPr lang="en-US" sz="1400" dirty="0"/>
                <a:t>F</a:t>
              </a:r>
            </a:p>
          </p:txBody>
        </p:sp>
        <p:sp>
          <p:nvSpPr>
            <p:cNvPr id="134" name="TextBox 133">
              <a:extLst>
                <a:ext uri="{FF2B5EF4-FFF2-40B4-BE49-F238E27FC236}">
                  <a16:creationId xmlns:a16="http://schemas.microsoft.com/office/drawing/2014/main" id="{780B45EE-0789-D4BE-2722-A4129FED7EC9}"/>
                </a:ext>
              </a:extLst>
            </p:cNvPr>
            <p:cNvSpPr txBox="1"/>
            <p:nvPr/>
          </p:nvSpPr>
          <p:spPr>
            <a:xfrm>
              <a:off x="4730867" y="3280082"/>
              <a:ext cx="271228" cy="307777"/>
            </a:xfrm>
            <a:prstGeom prst="rect">
              <a:avLst/>
            </a:prstGeom>
            <a:noFill/>
          </p:spPr>
          <p:txBody>
            <a:bodyPr wrap="none" rtlCol="0">
              <a:spAutoFit/>
            </a:bodyPr>
            <a:lstStyle/>
            <a:p>
              <a:r>
                <a:rPr lang="en-US" sz="1400" dirty="0"/>
                <a:t>T</a:t>
              </a:r>
            </a:p>
          </p:txBody>
        </p:sp>
        <p:sp>
          <p:nvSpPr>
            <p:cNvPr id="135" name="TextBox 134">
              <a:extLst>
                <a:ext uri="{FF2B5EF4-FFF2-40B4-BE49-F238E27FC236}">
                  <a16:creationId xmlns:a16="http://schemas.microsoft.com/office/drawing/2014/main" id="{461EF22E-1F7B-CCCD-BC86-AD02AE36B127}"/>
                </a:ext>
              </a:extLst>
            </p:cNvPr>
            <p:cNvSpPr txBox="1"/>
            <p:nvPr/>
          </p:nvSpPr>
          <p:spPr>
            <a:xfrm>
              <a:off x="4453743" y="3280082"/>
              <a:ext cx="279244" cy="307777"/>
            </a:xfrm>
            <a:prstGeom prst="rect">
              <a:avLst/>
            </a:prstGeom>
            <a:noFill/>
          </p:spPr>
          <p:txBody>
            <a:bodyPr wrap="none" rtlCol="0">
              <a:spAutoFit/>
            </a:bodyPr>
            <a:lstStyle/>
            <a:p>
              <a:r>
                <a:rPr lang="en-US" sz="1400" dirty="0"/>
                <a:t>F</a:t>
              </a:r>
            </a:p>
          </p:txBody>
        </p:sp>
        <p:sp>
          <p:nvSpPr>
            <p:cNvPr id="136" name="TextBox 135">
              <a:extLst>
                <a:ext uri="{FF2B5EF4-FFF2-40B4-BE49-F238E27FC236}">
                  <a16:creationId xmlns:a16="http://schemas.microsoft.com/office/drawing/2014/main" id="{3FDB448F-393F-3127-D8DA-72102FE2AF28}"/>
                </a:ext>
              </a:extLst>
            </p:cNvPr>
            <p:cNvSpPr txBox="1"/>
            <p:nvPr/>
          </p:nvSpPr>
          <p:spPr>
            <a:xfrm>
              <a:off x="4127697" y="3280082"/>
              <a:ext cx="271228" cy="307777"/>
            </a:xfrm>
            <a:prstGeom prst="rect">
              <a:avLst/>
            </a:prstGeom>
            <a:noFill/>
          </p:spPr>
          <p:txBody>
            <a:bodyPr wrap="none" rtlCol="0">
              <a:spAutoFit/>
            </a:bodyPr>
            <a:lstStyle/>
            <a:p>
              <a:r>
                <a:rPr lang="en-US" sz="1400" dirty="0"/>
                <a:t>T</a:t>
              </a:r>
            </a:p>
          </p:txBody>
        </p:sp>
        <p:sp>
          <p:nvSpPr>
            <p:cNvPr id="137" name="TextBox 136">
              <a:extLst>
                <a:ext uri="{FF2B5EF4-FFF2-40B4-BE49-F238E27FC236}">
                  <a16:creationId xmlns:a16="http://schemas.microsoft.com/office/drawing/2014/main" id="{B48F86A8-166B-2624-AF09-26102C17E59A}"/>
                </a:ext>
              </a:extLst>
            </p:cNvPr>
            <p:cNvSpPr txBox="1"/>
            <p:nvPr/>
          </p:nvSpPr>
          <p:spPr>
            <a:xfrm>
              <a:off x="3842409" y="3280082"/>
              <a:ext cx="279244" cy="307777"/>
            </a:xfrm>
            <a:prstGeom prst="rect">
              <a:avLst/>
            </a:prstGeom>
            <a:noFill/>
          </p:spPr>
          <p:txBody>
            <a:bodyPr wrap="none" rtlCol="0">
              <a:spAutoFit/>
            </a:bodyPr>
            <a:lstStyle/>
            <a:p>
              <a:r>
                <a:rPr lang="en-US" sz="1400" dirty="0"/>
                <a:t>F</a:t>
              </a:r>
            </a:p>
          </p:txBody>
        </p:sp>
        <p:sp>
          <p:nvSpPr>
            <p:cNvPr id="138" name="TextBox 137">
              <a:extLst>
                <a:ext uri="{FF2B5EF4-FFF2-40B4-BE49-F238E27FC236}">
                  <a16:creationId xmlns:a16="http://schemas.microsoft.com/office/drawing/2014/main" id="{1F3FB071-C3D7-AA45-856F-9F66B89BFC4A}"/>
                </a:ext>
              </a:extLst>
            </p:cNvPr>
            <p:cNvSpPr txBox="1"/>
            <p:nvPr/>
          </p:nvSpPr>
          <p:spPr>
            <a:xfrm>
              <a:off x="3527311" y="3280082"/>
              <a:ext cx="271228" cy="307777"/>
            </a:xfrm>
            <a:prstGeom prst="rect">
              <a:avLst/>
            </a:prstGeom>
            <a:noFill/>
          </p:spPr>
          <p:txBody>
            <a:bodyPr wrap="none" rtlCol="0">
              <a:spAutoFit/>
            </a:bodyPr>
            <a:lstStyle/>
            <a:p>
              <a:r>
                <a:rPr lang="en-US" sz="1400" dirty="0"/>
                <a:t>T</a:t>
              </a:r>
            </a:p>
          </p:txBody>
        </p:sp>
        <p:sp>
          <p:nvSpPr>
            <p:cNvPr id="139" name="TextBox 138">
              <a:extLst>
                <a:ext uri="{FF2B5EF4-FFF2-40B4-BE49-F238E27FC236}">
                  <a16:creationId xmlns:a16="http://schemas.microsoft.com/office/drawing/2014/main" id="{18F3DE3B-0F24-42ED-F6C6-75B2425E5297}"/>
                </a:ext>
              </a:extLst>
            </p:cNvPr>
            <p:cNvSpPr txBox="1"/>
            <p:nvPr/>
          </p:nvSpPr>
          <p:spPr>
            <a:xfrm>
              <a:off x="3242024" y="3280082"/>
              <a:ext cx="279244" cy="307777"/>
            </a:xfrm>
            <a:prstGeom prst="rect">
              <a:avLst/>
            </a:prstGeom>
            <a:noFill/>
          </p:spPr>
          <p:txBody>
            <a:bodyPr wrap="none" rtlCol="0">
              <a:spAutoFit/>
            </a:bodyPr>
            <a:lstStyle/>
            <a:p>
              <a:r>
                <a:rPr lang="en-US" sz="1400" dirty="0"/>
                <a:t>F</a:t>
              </a:r>
            </a:p>
          </p:txBody>
        </p:sp>
        <p:sp>
          <p:nvSpPr>
            <p:cNvPr id="140" name="TextBox 139">
              <a:extLst>
                <a:ext uri="{FF2B5EF4-FFF2-40B4-BE49-F238E27FC236}">
                  <a16:creationId xmlns:a16="http://schemas.microsoft.com/office/drawing/2014/main" id="{84503AF0-6AC4-2D8C-AA28-1711162A7E90}"/>
                </a:ext>
              </a:extLst>
            </p:cNvPr>
            <p:cNvSpPr txBox="1"/>
            <p:nvPr/>
          </p:nvSpPr>
          <p:spPr>
            <a:xfrm>
              <a:off x="2940901" y="3280082"/>
              <a:ext cx="271228" cy="307777"/>
            </a:xfrm>
            <a:prstGeom prst="rect">
              <a:avLst/>
            </a:prstGeom>
            <a:noFill/>
          </p:spPr>
          <p:txBody>
            <a:bodyPr wrap="none" rtlCol="0">
              <a:spAutoFit/>
            </a:bodyPr>
            <a:lstStyle/>
            <a:p>
              <a:r>
                <a:rPr lang="en-US" sz="1400" dirty="0"/>
                <a:t>T</a:t>
              </a:r>
            </a:p>
          </p:txBody>
        </p:sp>
        <p:sp>
          <p:nvSpPr>
            <p:cNvPr id="141" name="TextBox 140">
              <a:extLst>
                <a:ext uri="{FF2B5EF4-FFF2-40B4-BE49-F238E27FC236}">
                  <a16:creationId xmlns:a16="http://schemas.microsoft.com/office/drawing/2014/main" id="{85FF4878-B694-6E3B-189E-94F9FEEEDCFC}"/>
                </a:ext>
              </a:extLst>
            </p:cNvPr>
            <p:cNvSpPr txBox="1"/>
            <p:nvPr/>
          </p:nvSpPr>
          <p:spPr>
            <a:xfrm>
              <a:off x="2639282" y="3280082"/>
              <a:ext cx="279244" cy="307777"/>
            </a:xfrm>
            <a:prstGeom prst="rect">
              <a:avLst/>
            </a:prstGeom>
            <a:noFill/>
          </p:spPr>
          <p:txBody>
            <a:bodyPr wrap="none" rtlCol="0">
              <a:spAutoFit/>
            </a:bodyPr>
            <a:lstStyle/>
            <a:p>
              <a:r>
                <a:rPr lang="en-US" sz="1400" dirty="0"/>
                <a:t>F</a:t>
              </a:r>
            </a:p>
          </p:txBody>
        </p:sp>
      </p:grpSp>
    </p:spTree>
    <p:extLst>
      <p:ext uri="{BB962C8B-B14F-4D97-AF65-F5344CB8AC3E}">
        <p14:creationId xmlns:p14="http://schemas.microsoft.com/office/powerpoint/2010/main" val="242918255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49">
            <a:extLst>
              <a:ext uri="{FF2B5EF4-FFF2-40B4-BE49-F238E27FC236}">
                <a16:creationId xmlns:a16="http://schemas.microsoft.com/office/drawing/2014/main" id="{073F86E1-356A-4716-063C-0A4D8C51F392}"/>
              </a:ext>
            </a:extLst>
          </p:cNvPr>
          <p:cNvSpPr>
            <a:spLocks noChangeArrowheads="1"/>
          </p:cNvSpPr>
          <p:nvPr/>
        </p:nvSpPr>
        <p:spPr bwMode="auto">
          <a:xfrm>
            <a:off x="2388104" y="1482619"/>
            <a:ext cx="474663" cy="4168775"/>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 name="Oval 44">
            <a:extLst>
              <a:ext uri="{FF2B5EF4-FFF2-40B4-BE49-F238E27FC236}">
                <a16:creationId xmlns:a16="http://schemas.microsoft.com/office/drawing/2014/main" id="{AF17FFBA-6437-7E0D-63DD-4C78876A2E5D}"/>
              </a:ext>
            </a:extLst>
          </p:cNvPr>
          <p:cNvSpPr>
            <a:spLocks noChangeArrowheads="1"/>
          </p:cNvSpPr>
          <p:nvPr/>
        </p:nvSpPr>
        <p:spPr bwMode="auto">
          <a:xfrm>
            <a:off x="2586541" y="1673118"/>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6" name="Oval 45">
            <a:extLst>
              <a:ext uri="{FF2B5EF4-FFF2-40B4-BE49-F238E27FC236}">
                <a16:creationId xmlns:a16="http://schemas.microsoft.com/office/drawing/2014/main" id="{BC84AF49-2AE1-4A8A-BD35-B390D9BCC700}"/>
              </a:ext>
            </a:extLst>
          </p:cNvPr>
          <p:cNvSpPr>
            <a:spLocks noChangeArrowheads="1"/>
          </p:cNvSpPr>
          <p:nvPr/>
        </p:nvSpPr>
        <p:spPr bwMode="auto">
          <a:xfrm>
            <a:off x="2538916" y="3560656"/>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7" name="Oval 47">
            <a:extLst>
              <a:ext uri="{FF2B5EF4-FFF2-40B4-BE49-F238E27FC236}">
                <a16:creationId xmlns:a16="http://schemas.microsoft.com/office/drawing/2014/main" id="{103C44AF-D67F-FE8D-1412-D34EC23F1909}"/>
              </a:ext>
            </a:extLst>
          </p:cNvPr>
          <p:cNvSpPr>
            <a:spLocks noChangeArrowheads="1"/>
          </p:cNvSpPr>
          <p:nvPr/>
        </p:nvSpPr>
        <p:spPr bwMode="auto">
          <a:xfrm>
            <a:off x="2591303" y="5341831"/>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8" name="Line 145">
            <a:extLst>
              <a:ext uri="{FF2B5EF4-FFF2-40B4-BE49-F238E27FC236}">
                <a16:creationId xmlns:a16="http://schemas.microsoft.com/office/drawing/2014/main" id="{41C706BF-8B32-6387-CE5E-B65D4A9880C4}"/>
              </a:ext>
            </a:extLst>
          </p:cNvPr>
          <p:cNvSpPr>
            <a:spLocks noChangeShapeType="1"/>
          </p:cNvSpPr>
          <p:nvPr/>
        </p:nvSpPr>
        <p:spPr bwMode="auto">
          <a:xfrm flipV="1">
            <a:off x="4990107" y="2431945"/>
            <a:ext cx="1047217" cy="2748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 name="Freeform 155">
            <a:extLst>
              <a:ext uri="{FF2B5EF4-FFF2-40B4-BE49-F238E27FC236}">
                <a16:creationId xmlns:a16="http://schemas.microsoft.com/office/drawing/2014/main" id="{05712782-D8BA-2241-3D7C-25619815BE4C}"/>
              </a:ext>
            </a:extLst>
          </p:cNvPr>
          <p:cNvSpPr>
            <a:spLocks/>
          </p:cNvSpPr>
          <p:nvPr/>
        </p:nvSpPr>
        <p:spPr bwMode="auto">
          <a:xfrm>
            <a:off x="4945124" y="2349394"/>
            <a:ext cx="1098550" cy="1649413"/>
          </a:xfrm>
          <a:custGeom>
            <a:avLst/>
            <a:gdLst>
              <a:gd name="T0" fmla="*/ 0 w 671"/>
              <a:gd name="T1" fmla="*/ 832 h 1022"/>
              <a:gd name="T2" fmla="*/ 220 w 671"/>
              <a:gd name="T3" fmla="*/ 941 h 1022"/>
              <a:gd name="T4" fmla="*/ 499 w 671"/>
              <a:gd name="T5" fmla="*/ 144 h 1022"/>
              <a:gd name="T6" fmla="*/ 714 w 671"/>
              <a:gd name="T7" fmla="*/ 75 h 1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1" h="1022">
                <a:moveTo>
                  <a:pt x="0" y="805"/>
                </a:moveTo>
                <a:cubicBezTo>
                  <a:pt x="34" y="823"/>
                  <a:pt x="129" y="1022"/>
                  <a:pt x="207" y="911"/>
                </a:cubicBezTo>
                <a:cubicBezTo>
                  <a:pt x="285" y="800"/>
                  <a:pt x="392" y="280"/>
                  <a:pt x="469" y="140"/>
                </a:cubicBezTo>
                <a:cubicBezTo>
                  <a:pt x="546" y="0"/>
                  <a:pt x="629" y="87"/>
                  <a:pt x="671" y="73"/>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11" name="Freeform 158">
            <a:extLst>
              <a:ext uri="{FF2B5EF4-FFF2-40B4-BE49-F238E27FC236}">
                <a16:creationId xmlns:a16="http://schemas.microsoft.com/office/drawing/2014/main" id="{5BF243EE-8936-0A35-642D-78DEFEBFDC55}"/>
              </a:ext>
            </a:extLst>
          </p:cNvPr>
          <p:cNvSpPr>
            <a:spLocks/>
          </p:cNvSpPr>
          <p:nvPr/>
        </p:nvSpPr>
        <p:spPr bwMode="auto">
          <a:xfrm>
            <a:off x="4932424" y="3200294"/>
            <a:ext cx="1125538" cy="1597025"/>
          </a:xfrm>
          <a:custGeom>
            <a:avLst/>
            <a:gdLst>
              <a:gd name="T0" fmla="*/ 51 w 9880"/>
              <a:gd name="T1" fmla="*/ 98 h 9204"/>
              <a:gd name="T2" fmla="*/ 40 w 9880"/>
              <a:gd name="T3" fmla="*/ 107 h 9204"/>
              <a:gd name="T4" fmla="*/ 26 w 9880"/>
              <a:gd name="T5" fmla="*/ 33 h 9204"/>
              <a:gd name="T6" fmla="*/ 15 w 9880"/>
              <a:gd name="T7" fmla="*/ 3 h 9204"/>
              <a:gd name="T8" fmla="*/ 4 w 9880"/>
              <a:gd name="T9" fmla="*/ 4 h 9204"/>
              <a:gd name="T10" fmla="*/ 0 w 9880"/>
              <a:gd name="T11" fmla="*/ 25 h 9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80" h="9204">
                <a:moveTo>
                  <a:pt x="9880" y="8173"/>
                </a:moveTo>
                <a:cubicBezTo>
                  <a:pt x="9518" y="8301"/>
                  <a:pt x="8515" y="9820"/>
                  <a:pt x="7693" y="8923"/>
                </a:cubicBezTo>
                <a:cubicBezTo>
                  <a:pt x="6872" y="8027"/>
                  <a:pt x="5757" y="4212"/>
                  <a:pt x="4977" y="2766"/>
                </a:cubicBezTo>
                <a:cubicBezTo>
                  <a:pt x="4198" y="1320"/>
                  <a:pt x="3710" y="643"/>
                  <a:pt x="3000" y="232"/>
                </a:cubicBezTo>
                <a:cubicBezTo>
                  <a:pt x="2289" y="-180"/>
                  <a:pt x="1231" y="30"/>
                  <a:pt x="716" y="305"/>
                </a:cubicBezTo>
                <a:cubicBezTo>
                  <a:pt x="200" y="579"/>
                  <a:pt x="167" y="1746"/>
                  <a:pt x="0" y="2076"/>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Oval 163">
            <a:extLst>
              <a:ext uri="{FF2B5EF4-FFF2-40B4-BE49-F238E27FC236}">
                <a16:creationId xmlns:a16="http://schemas.microsoft.com/office/drawing/2014/main" id="{2D98F5E7-085B-BFB7-EE36-B8AFF1B5E4A3}"/>
              </a:ext>
            </a:extLst>
          </p:cNvPr>
          <p:cNvSpPr>
            <a:spLocks noChangeArrowheads="1"/>
          </p:cNvSpPr>
          <p:nvPr/>
        </p:nvSpPr>
        <p:spPr bwMode="auto">
          <a:xfrm>
            <a:off x="6053199" y="2431943"/>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13" name="Oval 164">
            <a:extLst>
              <a:ext uri="{FF2B5EF4-FFF2-40B4-BE49-F238E27FC236}">
                <a16:creationId xmlns:a16="http://schemas.microsoft.com/office/drawing/2014/main" id="{0D6E54A8-AFFD-8E9D-2909-E68EFD65A8C2}"/>
              </a:ext>
            </a:extLst>
          </p:cNvPr>
          <p:cNvSpPr>
            <a:spLocks noChangeArrowheads="1"/>
          </p:cNvSpPr>
          <p:nvPr/>
        </p:nvSpPr>
        <p:spPr bwMode="auto">
          <a:xfrm>
            <a:off x="6053199" y="3554306"/>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14" name="Oval 165">
            <a:extLst>
              <a:ext uri="{FF2B5EF4-FFF2-40B4-BE49-F238E27FC236}">
                <a16:creationId xmlns:a16="http://schemas.microsoft.com/office/drawing/2014/main" id="{EBF023A7-3479-9F34-035E-82C36DC0808A}"/>
              </a:ext>
            </a:extLst>
          </p:cNvPr>
          <p:cNvSpPr>
            <a:spLocks noChangeArrowheads="1"/>
          </p:cNvSpPr>
          <p:nvPr/>
        </p:nvSpPr>
        <p:spPr bwMode="auto">
          <a:xfrm>
            <a:off x="6053199" y="4533793"/>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15" name="Oval 166">
            <a:extLst>
              <a:ext uri="{FF2B5EF4-FFF2-40B4-BE49-F238E27FC236}">
                <a16:creationId xmlns:a16="http://schemas.microsoft.com/office/drawing/2014/main" id="{8582E948-C78D-EDDB-5F6A-B6AFE96DDD16}"/>
              </a:ext>
            </a:extLst>
          </p:cNvPr>
          <p:cNvSpPr>
            <a:spLocks noChangeArrowheads="1"/>
          </p:cNvSpPr>
          <p:nvPr/>
        </p:nvSpPr>
        <p:spPr bwMode="auto">
          <a:xfrm>
            <a:off x="5821424" y="2241443"/>
            <a:ext cx="534988" cy="25669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16" name="Line 173">
            <a:extLst>
              <a:ext uri="{FF2B5EF4-FFF2-40B4-BE49-F238E27FC236}">
                <a16:creationId xmlns:a16="http://schemas.microsoft.com/office/drawing/2014/main" id="{7CC76496-5EDA-10AD-5DCA-F5042278A49C}"/>
              </a:ext>
            </a:extLst>
          </p:cNvPr>
          <p:cNvSpPr>
            <a:spLocks noChangeShapeType="1"/>
          </p:cNvSpPr>
          <p:nvPr/>
        </p:nvSpPr>
        <p:spPr bwMode="auto">
          <a:xfrm>
            <a:off x="8472416" y="2532857"/>
            <a:ext cx="808038" cy="7175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Freeform 174">
            <a:extLst>
              <a:ext uri="{FF2B5EF4-FFF2-40B4-BE49-F238E27FC236}">
                <a16:creationId xmlns:a16="http://schemas.microsoft.com/office/drawing/2014/main" id="{1011ED1B-BD5B-2456-9CCB-A7ECE5DEE002}"/>
              </a:ext>
            </a:extLst>
          </p:cNvPr>
          <p:cNvSpPr>
            <a:spLocks/>
          </p:cNvSpPr>
          <p:nvPr/>
        </p:nvSpPr>
        <p:spPr bwMode="auto">
          <a:xfrm>
            <a:off x="8426379" y="3399632"/>
            <a:ext cx="876300" cy="685800"/>
          </a:xfrm>
          <a:custGeom>
            <a:avLst/>
            <a:gdLst>
              <a:gd name="T0" fmla="*/ 552 w 552"/>
              <a:gd name="T1" fmla="*/ 374 h 432"/>
              <a:gd name="T2" fmla="*/ 395 w 552"/>
              <a:gd name="T3" fmla="*/ 418 h 432"/>
              <a:gd name="T4" fmla="*/ 298 w 552"/>
              <a:gd name="T5" fmla="*/ 291 h 432"/>
              <a:gd name="T6" fmla="*/ 186 w 552"/>
              <a:gd name="T7" fmla="*/ 29 h 432"/>
              <a:gd name="T8" fmla="*/ 0 w 552"/>
              <a:gd name="T9" fmla="*/ 116 h 4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432">
                <a:moveTo>
                  <a:pt x="552" y="374"/>
                </a:moveTo>
                <a:cubicBezTo>
                  <a:pt x="526" y="381"/>
                  <a:pt x="437" y="432"/>
                  <a:pt x="395" y="418"/>
                </a:cubicBezTo>
                <a:cubicBezTo>
                  <a:pt x="353" y="404"/>
                  <a:pt x="333" y="356"/>
                  <a:pt x="298" y="291"/>
                </a:cubicBezTo>
                <a:cubicBezTo>
                  <a:pt x="263" y="226"/>
                  <a:pt x="236" y="58"/>
                  <a:pt x="186" y="29"/>
                </a:cubicBezTo>
                <a:cubicBezTo>
                  <a:pt x="136" y="0"/>
                  <a:pt x="39" y="98"/>
                  <a:pt x="0" y="116"/>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Freeform 175">
            <a:extLst>
              <a:ext uri="{FF2B5EF4-FFF2-40B4-BE49-F238E27FC236}">
                <a16:creationId xmlns:a16="http://schemas.microsoft.com/office/drawing/2014/main" id="{C4E40AEE-D7C4-AFCF-FABC-9D9C4FD110E4}"/>
              </a:ext>
            </a:extLst>
          </p:cNvPr>
          <p:cNvSpPr>
            <a:spLocks/>
          </p:cNvSpPr>
          <p:nvPr/>
        </p:nvSpPr>
        <p:spPr bwMode="auto">
          <a:xfrm>
            <a:off x="8475592" y="3175796"/>
            <a:ext cx="779463" cy="657225"/>
          </a:xfrm>
          <a:custGeom>
            <a:avLst/>
            <a:gdLst>
              <a:gd name="T0" fmla="*/ 0 w 491"/>
              <a:gd name="T1" fmla="*/ 310 h 414"/>
              <a:gd name="T2" fmla="*/ 144 w 491"/>
              <a:gd name="T3" fmla="*/ 397 h 414"/>
              <a:gd name="T4" fmla="*/ 245 w 491"/>
              <a:gd name="T5" fmla="*/ 208 h 414"/>
              <a:gd name="T6" fmla="*/ 297 w 491"/>
              <a:gd name="T7" fmla="*/ 21 h 414"/>
              <a:gd name="T8" fmla="*/ 491 w 491"/>
              <a:gd name="T9" fmla="*/ 81 h 4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1" h="414">
                <a:moveTo>
                  <a:pt x="0" y="310"/>
                </a:moveTo>
                <a:cubicBezTo>
                  <a:pt x="24" y="347"/>
                  <a:pt x="103" y="414"/>
                  <a:pt x="144" y="397"/>
                </a:cubicBezTo>
                <a:cubicBezTo>
                  <a:pt x="185" y="380"/>
                  <a:pt x="220" y="271"/>
                  <a:pt x="245" y="208"/>
                </a:cubicBezTo>
                <a:cubicBezTo>
                  <a:pt x="270" y="145"/>
                  <a:pt x="256" y="42"/>
                  <a:pt x="297" y="21"/>
                </a:cubicBezTo>
                <a:cubicBezTo>
                  <a:pt x="338" y="0"/>
                  <a:pt x="451" y="69"/>
                  <a:pt x="491" y="81"/>
                </a:cubicBezTo>
              </a:path>
            </a:pathLst>
          </a:custGeom>
          <a:noFill/>
          <a:ln w="15875" cap="flat" cmpd="sng">
            <a:solidFill>
              <a:srgbClr val="C00000"/>
            </a:solidFill>
            <a:prstDash val="dash"/>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19" name="Line 176">
            <a:extLst>
              <a:ext uri="{FF2B5EF4-FFF2-40B4-BE49-F238E27FC236}">
                <a16:creationId xmlns:a16="http://schemas.microsoft.com/office/drawing/2014/main" id="{E8B2C263-6405-ABCD-BFF4-E633486AF592}"/>
              </a:ext>
            </a:extLst>
          </p:cNvPr>
          <p:cNvSpPr>
            <a:spLocks noChangeShapeType="1"/>
          </p:cNvSpPr>
          <p:nvPr/>
        </p:nvSpPr>
        <p:spPr bwMode="auto">
          <a:xfrm flipH="1">
            <a:off x="8472416" y="4017170"/>
            <a:ext cx="819150" cy="546100"/>
          </a:xfrm>
          <a:prstGeom prst="line">
            <a:avLst/>
          </a:prstGeom>
          <a:noFill/>
          <a:ln w="15875">
            <a:solidFill>
              <a:srgbClr val="C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grpSp>
        <p:nvGrpSpPr>
          <p:cNvPr id="20" name="Group 167">
            <a:extLst>
              <a:ext uri="{FF2B5EF4-FFF2-40B4-BE49-F238E27FC236}">
                <a16:creationId xmlns:a16="http://schemas.microsoft.com/office/drawing/2014/main" id="{221B65CB-E243-9407-7EF2-310B63E5765E}"/>
              </a:ext>
            </a:extLst>
          </p:cNvPr>
          <p:cNvGrpSpPr>
            <a:grpSpLocks/>
          </p:cNvGrpSpPr>
          <p:nvPr/>
        </p:nvGrpSpPr>
        <p:grpSpPr bwMode="auto">
          <a:xfrm>
            <a:off x="9039154" y="3156745"/>
            <a:ext cx="558800" cy="914400"/>
            <a:chOff x="2483" y="1971"/>
            <a:chExt cx="352" cy="576"/>
          </a:xfrm>
        </p:grpSpPr>
        <p:sp>
          <p:nvSpPr>
            <p:cNvPr id="21" name="Oval 168">
              <a:extLst>
                <a:ext uri="{FF2B5EF4-FFF2-40B4-BE49-F238E27FC236}">
                  <a16:creationId xmlns:a16="http://schemas.microsoft.com/office/drawing/2014/main" id="{4A3D4F12-5B0A-2DC4-BEF5-12A71D325A95}"/>
                </a:ext>
              </a:extLst>
            </p:cNvPr>
            <p:cNvSpPr>
              <a:spLocks noChangeArrowheads="1"/>
            </p:cNvSpPr>
            <p:nvPr/>
          </p:nvSpPr>
          <p:spPr bwMode="auto">
            <a:xfrm>
              <a:off x="2636" y="2443"/>
              <a:ext cx="49" cy="4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22" name="Oval 169">
              <a:extLst>
                <a:ext uri="{FF2B5EF4-FFF2-40B4-BE49-F238E27FC236}">
                  <a16:creationId xmlns:a16="http://schemas.microsoft.com/office/drawing/2014/main" id="{653CA429-00DC-90E2-1548-F9DA865C5CA4}"/>
                </a:ext>
              </a:extLst>
            </p:cNvPr>
            <p:cNvSpPr>
              <a:spLocks noChangeArrowheads="1"/>
            </p:cNvSpPr>
            <p:nvPr/>
          </p:nvSpPr>
          <p:spPr bwMode="auto">
            <a:xfrm>
              <a:off x="2635" y="2034"/>
              <a:ext cx="49" cy="4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23" name="Oval 170">
              <a:extLst>
                <a:ext uri="{FF2B5EF4-FFF2-40B4-BE49-F238E27FC236}">
                  <a16:creationId xmlns:a16="http://schemas.microsoft.com/office/drawing/2014/main" id="{117DE276-3766-1BCF-196F-57FDD90F021C}"/>
                </a:ext>
              </a:extLst>
            </p:cNvPr>
            <p:cNvSpPr>
              <a:spLocks noChangeArrowheads="1"/>
            </p:cNvSpPr>
            <p:nvPr/>
          </p:nvSpPr>
          <p:spPr bwMode="auto">
            <a:xfrm>
              <a:off x="2483" y="1971"/>
              <a:ext cx="352" cy="576"/>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24" name="Freeform 171">
              <a:extLst>
                <a:ext uri="{FF2B5EF4-FFF2-40B4-BE49-F238E27FC236}">
                  <a16:creationId xmlns:a16="http://schemas.microsoft.com/office/drawing/2014/main" id="{8F8BE9EA-BA85-3C93-9F3E-8B8E22D37692}"/>
                </a:ext>
              </a:extLst>
            </p:cNvPr>
            <p:cNvSpPr>
              <a:spLocks/>
            </p:cNvSpPr>
            <p:nvPr/>
          </p:nvSpPr>
          <p:spPr bwMode="auto">
            <a:xfrm>
              <a:off x="2577" y="2084"/>
              <a:ext cx="59" cy="36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Freeform 172">
              <a:extLst>
                <a:ext uri="{FF2B5EF4-FFF2-40B4-BE49-F238E27FC236}">
                  <a16:creationId xmlns:a16="http://schemas.microsoft.com/office/drawing/2014/main" id="{D99F9E7E-11CD-6C78-273D-E1D8A7A58D15}"/>
                </a:ext>
              </a:extLst>
            </p:cNvPr>
            <p:cNvSpPr>
              <a:spLocks/>
            </p:cNvSpPr>
            <p:nvPr/>
          </p:nvSpPr>
          <p:spPr bwMode="auto">
            <a:xfrm flipH="1">
              <a:off x="2689" y="2087"/>
              <a:ext cx="59" cy="36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mc:AlternateContent xmlns:mc="http://schemas.openxmlformats.org/markup-compatibility/2006" xmlns:a14="http://schemas.microsoft.com/office/drawing/2010/main">
        <mc:Choice Requires="a14">
          <p:sp>
            <p:nvSpPr>
              <p:cNvPr id="26" name="TextBox 25">
                <a:extLst>
                  <a:ext uri="{FF2B5EF4-FFF2-40B4-BE49-F238E27FC236}">
                    <a16:creationId xmlns:a16="http://schemas.microsoft.com/office/drawing/2014/main" id="{5E91CD9E-BF35-5081-0F03-3B1344371037}"/>
                  </a:ext>
                </a:extLst>
              </p:cNvPr>
              <p:cNvSpPr txBox="1"/>
              <p:nvPr/>
            </p:nvSpPr>
            <p:spPr>
              <a:xfrm>
                <a:off x="2447483" y="5859548"/>
                <a:ext cx="349391" cy="3385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600" i="1" dirty="0">
                          <a:latin typeface="Cambria Math" panose="02040503050406030204" pitchFamily="18" charset="0"/>
                        </a:rPr>
                        <m:t>𝑣</m:t>
                      </m:r>
                    </m:oMath>
                  </m:oMathPara>
                </a14:m>
                <a:endParaRPr lang="en-US" sz="1600" dirty="0"/>
              </a:p>
            </p:txBody>
          </p:sp>
        </mc:Choice>
        <mc:Fallback xmlns="">
          <p:sp>
            <p:nvSpPr>
              <p:cNvPr id="26" name="TextBox 25">
                <a:extLst>
                  <a:ext uri="{FF2B5EF4-FFF2-40B4-BE49-F238E27FC236}">
                    <a16:creationId xmlns:a16="http://schemas.microsoft.com/office/drawing/2014/main" id="{5E91CD9E-BF35-5081-0F03-3B1344371037}"/>
                  </a:ext>
                </a:extLst>
              </p:cNvPr>
              <p:cNvSpPr txBox="1">
                <a:spLocks noRot="1" noChangeAspect="1" noMove="1" noResize="1" noEditPoints="1" noAdjustHandles="1" noChangeArrowheads="1" noChangeShapeType="1" noTextEdit="1"/>
              </p:cNvSpPr>
              <p:nvPr/>
            </p:nvSpPr>
            <p:spPr>
              <a:xfrm>
                <a:off x="2447483" y="5859548"/>
                <a:ext cx="349391" cy="338554"/>
              </a:xfrm>
              <a:prstGeom prst="rect">
                <a:avLst/>
              </a:prstGeom>
              <a:blipFill>
                <a:blip r:embed="rId3"/>
                <a:stretch>
                  <a:fillRect/>
                </a:stretch>
              </a:blipFill>
            </p:spPr>
            <p:txBody>
              <a:bodyPr/>
              <a:lstStyle/>
              <a:p>
                <a:r>
                  <a:rPr lang="en-US">
                    <a:noFill/>
                  </a:rPr>
                  <a:t> </a:t>
                </a:r>
              </a:p>
            </p:txBody>
          </p:sp>
        </mc:Fallback>
      </mc:AlternateContent>
      <p:sp>
        <p:nvSpPr>
          <p:cNvPr id="27" name="Line 145">
            <a:extLst>
              <a:ext uri="{FF2B5EF4-FFF2-40B4-BE49-F238E27FC236}">
                <a16:creationId xmlns:a16="http://schemas.microsoft.com/office/drawing/2014/main" id="{D1960F8E-4529-A01A-9215-5671F68F61EA}"/>
              </a:ext>
            </a:extLst>
          </p:cNvPr>
          <p:cNvSpPr>
            <a:spLocks noChangeShapeType="1"/>
          </p:cNvSpPr>
          <p:nvPr/>
        </p:nvSpPr>
        <p:spPr bwMode="auto">
          <a:xfrm>
            <a:off x="2631703" y="5408506"/>
            <a:ext cx="0" cy="5540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Line 145">
            <a:extLst>
              <a:ext uri="{FF2B5EF4-FFF2-40B4-BE49-F238E27FC236}">
                <a16:creationId xmlns:a16="http://schemas.microsoft.com/office/drawing/2014/main" id="{E67CF50D-1FF1-64A1-BCA0-8C02A2C2CABC}"/>
              </a:ext>
            </a:extLst>
          </p:cNvPr>
          <p:cNvSpPr>
            <a:spLocks noChangeShapeType="1"/>
          </p:cNvSpPr>
          <p:nvPr/>
        </p:nvSpPr>
        <p:spPr bwMode="auto">
          <a:xfrm flipV="1">
            <a:off x="6148449" y="2451187"/>
            <a:ext cx="1055880" cy="82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Freeform 155">
            <a:extLst>
              <a:ext uri="{FF2B5EF4-FFF2-40B4-BE49-F238E27FC236}">
                <a16:creationId xmlns:a16="http://schemas.microsoft.com/office/drawing/2014/main" id="{B14ED034-75A4-7F8E-1786-FF77F132DF19}"/>
              </a:ext>
            </a:extLst>
          </p:cNvPr>
          <p:cNvSpPr>
            <a:spLocks/>
          </p:cNvSpPr>
          <p:nvPr/>
        </p:nvSpPr>
        <p:spPr bwMode="auto">
          <a:xfrm>
            <a:off x="6112129" y="2368637"/>
            <a:ext cx="1098550" cy="1649413"/>
          </a:xfrm>
          <a:custGeom>
            <a:avLst/>
            <a:gdLst>
              <a:gd name="T0" fmla="*/ 0 w 671"/>
              <a:gd name="T1" fmla="*/ 832 h 1022"/>
              <a:gd name="T2" fmla="*/ 220 w 671"/>
              <a:gd name="T3" fmla="*/ 941 h 1022"/>
              <a:gd name="T4" fmla="*/ 499 w 671"/>
              <a:gd name="T5" fmla="*/ 144 h 1022"/>
              <a:gd name="T6" fmla="*/ 714 w 671"/>
              <a:gd name="T7" fmla="*/ 75 h 1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1" h="1022">
                <a:moveTo>
                  <a:pt x="0" y="805"/>
                </a:moveTo>
                <a:cubicBezTo>
                  <a:pt x="34" y="823"/>
                  <a:pt x="129" y="1022"/>
                  <a:pt x="207" y="911"/>
                </a:cubicBezTo>
                <a:cubicBezTo>
                  <a:pt x="285" y="800"/>
                  <a:pt x="392" y="280"/>
                  <a:pt x="469" y="140"/>
                </a:cubicBezTo>
                <a:cubicBezTo>
                  <a:pt x="546" y="0"/>
                  <a:pt x="629" y="87"/>
                  <a:pt x="671" y="73"/>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31" name="Freeform 158">
            <a:extLst>
              <a:ext uri="{FF2B5EF4-FFF2-40B4-BE49-F238E27FC236}">
                <a16:creationId xmlns:a16="http://schemas.microsoft.com/office/drawing/2014/main" id="{E86FE02F-71F6-88A5-DBCC-96DD4E66347F}"/>
              </a:ext>
            </a:extLst>
          </p:cNvPr>
          <p:cNvSpPr>
            <a:spLocks/>
          </p:cNvSpPr>
          <p:nvPr/>
        </p:nvSpPr>
        <p:spPr bwMode="auto">
          <a:xfrm>
            <a:off x="6099429" y="3219537"/>
            <a:ext cx="1125538" cy="1597025"/>
          </a:xfrm>
          <a:custGeom>
            <a:avLst/>
            <a:gdLst>
              <a:gd name="T0" fmla="*/ 51 w 9880"/>
              <a:gd name="T1" fmla="*/ 98 h 9204"/>
              <a:gd name="T2" fmla="*/ 40 w 9880"/>
              <a:gd name="T3" fmla="*/ 107 h 9204"/>
              <a:gd name="T4" fmla="*/ 26 w 9880"/>
              <a:gd name="T5" fmla="*/ 33 h 9204"/>
              <a:gd name="T6" fmla="*/ 15 w 9880"/>
              <a:gd name="T7" fmla="*/ 3 h 9204"/>
              <a:gd name="T8" fmla="*/ 4 w 9880"/>
              <a:gd name="T9" fmla="*/ 4 h 9204"/>
              <a:gd name="T10" fmla="*/ 0 w 9880"/>
              <a:gd name="T11" fmla="*/ 25 h 9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80" h="9204">
                <a:moveTo>
                  <a:pt x="9880" y="8173"/>
                </a:moveTo>
                <a:cubicBezTo>
                  <a:pt x="9518" y="8301"/>
                  <a:pt x="8515" y="9820"/>
                  <a:pt x="7693" y="8923"/>
                </a:cubicBezTo>
                <a:cubicBezTo>
                  <a:pt x="6872" y="8027"/>
                  <a:pt x="5757" y="4212"/>
                  <a:pt x="4977" y="2766"/>
                </a:cubicBezTo>
                <a:cubicBezTo>
                  <a:pt x="4198" y="1320"/>
                  <a:pt x="3710" y="643"/>
                  <a:pt x="3000" y="232"/>
                </a:cubicBezTo>
                <a:cubicBezTo>
                  <a:pt x="2289" y="-180"/>
                  <a:pt x="1231" y="30"/>
                  <a:pt x="716" y="305"/>
                </a:cubicBezTo>
                <a:cubicBezTo>
                  <a:pt x="200" y="579"/>
                  <a:pt x="167" y="1746"/>
                  <a:pt x="0" y="2076"/>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 name="Oval 163">
            <a:extLst>
              <a:ext uri="{FF2B5EF4-FFF2-40B4-BE49-F238E27FC236}">
                <a16:creationId xmlns:a16="http://schemas.microsoft.com/office/drawing/2014/main" id="{1A4BC0E2-40AA-D033-052A-DB53335779CA}"/>
              </a:ext>
            </a:extLst>
          </p:cNvPr>
          <p:cNvSpPr>
            <a:spLocks noChangeArrowheads="1"/>
          </p:cNvSpPr>
          <p:nvPr/>
        </p:nvSpPr>
        <p:spPr bwMode="auto">
          <a:xfrm>
            <a:off x="7220204" y="2451186"/>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33" name="Oval 164">
            <a:extLst>
              <a:ext uri="{FF2B5EF4-FFF2-40B4-BE49-F238E27FC236}">
                <a16:creationId xmlns:a16="http://schemas.microsoft.com/office/drawing/2014/main" id="{7187F31E-FA41-3882-B307-D57788B7857B}"/>
              </a:ext>
            </a:extLst>
          </p:cNvPr>
          <p:cNvSpPr>
            <a:spLocks noChangeArrowheads="1"/>
          </p:cNvSpPr>
          <p:nvPr/>
        </p:nvSpPr>
        <p:spPr bwMode="auto">
          <a:xfrm>
            <a:off x="7220204" y="3573549"/>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34" name="Oval 165">
            <a:extLst>
              <a:ext uri="{FF2B5EF4-FFF2-40B4-BE49-F238E27FC236}">
                <a16:creationId xmlns:a16="http://schemas.microsoft.com/office/drawing/2014/main" id="{134991F6-D188-6EFE-4ADA-62F345AF8219}"/>
              </a:ext>
            </a:extLst>
          </p:cNvPr>
          <p:cNvSpPr>
            <a:spLocks noChangeArrowheads="1"/>
          </p:cNvSpPr>
          <p:nvPr/>
        </p:nvSpPr>
        <p:spPr bwMode="auto">
          <a:xfrm>
            <a:off x="7220204" y="4553036"/>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35" name="Oval 166">
            <a:extLst>
              <a:ext uri="{FF2B5EF4-FFF2-40B4-BE49-F238E27FC236}">
                <a16:creationId xmlns:a16="http://schemas.microsoft.com/office/drawing/2014/main" id="{489F0EB2-03E6-5AFF-F8A2-974AE3A13563}"/>
              </a:ext>
            </a:extLst>
          </p:cNvPr>
          <p:cNvSpPr>
            <a:spLocks noChangeArrowheads="1"/>
          </p:cNvSpPr>
          <p:nvPr/>
        </p:nvSpPr>
        <p:spPr bwMode="auto">
          <a:xfrm>
            <a:off x="6988429" y="2260686"/>
            <a:ext cx="534988" cy="25669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36" name="Line 145">
            <a:extLst>
              <a:ext uri="{FF2B5EF4-FFF2-40B4-BE49-F238E27FC236}">
                <a16:creationId xmlns:a16="http://schemas.microsoft.com/office/drawing/2014/main" id="{55DF08AA-4786-AF6D-11AE-B707661E0961}"/>
              </a:ext>
            </a:extLst>
          </p:cNvPr>
          <p:cNvSpPr>
            <a:spLocks noChangeShapeType="1"/>
          </p:cNvSpPr>
          <p:nvPr/>
        </p:nvSpPr>
        <p:spPr bwMode="auto">
          <a:xfrm flipV="1">
            <a:off x="7288206" y="2459425"/>
            <a:ext cx="1092200" cy="4871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 name="Freeform 155">
            <a:extLst>
              <a:ext uri="{FF2B5EF4-FFF2-40B4-BE49-F238E27FC236}">
                <a16:creationId xmlns:a16="http://schemas.microsoft.com/office/drawing/2014/main" id="{F587505B-EC64-04C2-1B2C-FED5E7212456}"/>
              </a:ext>
            </a:extLst>
          </p:cNvPr>
          <p:cNvSpPr>
            <a:spLocks/>
          </p:cNvSpPr>
          <p:nvPr/>
        </p:nvSpPr>
        <p:spPr bwMode="auto">
          <a:xfrm>
            <a:off x="7288206" y="2376875"/>
            <a:ext cx="1098550" cy="1649413"/>
          </a:xfrm>
          <a:custGeom>
            <a:avLst/>
            <a:gdLst>
              <a:gd name="T0" fmla="*/ 0 w 671"/>
              <a:gd name="T1" fmla="*/ 832 h 1022"/>
              <a:gd name="T2" fmla="*/ 220 w 671"/>
              <a:gd name="T3" fmla="*/ 941 h 1022"/>
              <a:gd name="T4" fmla="*/ 499 w 671"/>
              <a:gd name="T5" fmla="*/ 144 h 1022"/>
              <a:gd name="T6" fmla="*/ 714 w 671"/>
              <a:gd name="T7" fmla="*/ 75 h 1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1" h="1022">
                <a:moveTo>
                  <a:pt x="0" y="805"/>
                </a:moveTo>
                <a:cubicBezTo>
                  <a:pt x="34" y="823"/>
                  <a:pt x="129" y="1022"/>
                  <a:pt x="207" y="911"/>
                </a:cubicBezTo>
                <a:cubicBezTo>
                  <a:pt x="285" y="800"/>
                  <a:pt x="392" y="280"/>
                  <a:pt x="469" y="140"/>
                </a:cubicBezTo>
                <a:cubicBezTo>
                  <a:pt x="546" y="0"/>
                  <a:pt x="629" y="87"/>
                  <a:pt x="671" y="73"/>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38" name="Freeform 156">
            <a:extLst>
              <a:ext uri="{FF2B5EF4-FFF2-40B4-BE49-F238E27FC236}">
                <a16:creationId xmlns:a16="http://schemas.microsoft.com/office/drawing/2014/main" id="{3C51CCA9-231F-4965-8C30-52407B172334}"/>
              </a:ext>
            </a:extLst>
          </p:cNvPr>
          <p:cNvSpPr>
            <a:spLocks/>
          </p:cNvSpPr>
          <p:nvPr/>
        </p:nvSpPr>
        <p:spPr bwMode="auto">
          <a:xfrm>
            <a:off x="7266435" y="4439446"/>
            <a:ext cx="1169534" cy="604561"/>
          </a:xfrm>
          <a:custGeom>
            <a:avLst/>
            <a:gdLst>
              <a:gd name="T0" fmla="*/ 711 w 711"/>
              <a:gd name="T1" fmla="*/ 0 h 449"/>
              <a:gd name="T2" fmla="*/ 569 w 711"/>
              <a:gd name="T3" fmla="*/ 224 h 449"/>
              <a:gd name="T4" fmla="*/ 330 w 711"/>
              <a:gd name="T5" fmla="*/ 260 h 449"/>
              <a:gd name="T6" fmla="*/ 60 w 711"/>
              <a:gd name="T7" fmla="*/ 232 h 449"/>
              <a:gd name="T8" fmla="*/ 0 w 711"/>
              <a:gd name="T9" fmla="*/ 433 h 449"/>
              <a:gd name="T10" fmla="*/ 0 60000 65536"/>
              <a:gd name="T11" fmla="*/ 0 60000 65536"/>
              <a:gd name="T12" fmla="*/ 0 60000 65536"/>
              <a:gd name="T13" fmla="*/ 0 60000 65536"/>
              <a:gd name="T14" fmla="*/ 0 60000 65536"/>
              <a:gd name="connsiteX0" fmla="*/ 10219 w 10219"/>
              <a:gd name="connsiteY0" fmla="*/ 0 h 10000"/>
              <a:gd name="connsiteX1" fmla="*/ 8222 w 10219"/>
              <a:gd name="connsiteY1" fmla="*/ 5167 h 10000"/>
              <a:gd name="connsiteX2" fmla="*/ 4860 w 10219"/>
              <a:gd name="connsiteY2" fmla="*/ 6013 h 10000"/>
              <a:gd name="connsiteX3" fmla="*/ 1063 w 10219"/>
              <a:gd name="connsiteY3" fmla="*/ 5345 h 10000"/>
              <a:gd name="connsiteX4" fmla="*/ 0 w 10219"/>
              <a:gd name="connsiteY4" fmla="*/ 10000 h 10000"/>
              <a:gd name="connsiteX0" fmla="*/ 9156 w 9156"/>
              <a:gd name="connsiteY0" fmla="*/ 0 h 6013"/>
              <a:gd name="connsiteX1" fmla="*/ 7159 w 9156"/>
              <a:gd name="connsiteY1" fmla="*/ 5167 h 6013"/>
              <a:gd name="connsiteX2" fmla="*/ 3797 w 9156"/>
              <a:gd name="connsiteY2" fmla="*/ 6013 h 6013"/>
              <a:gd name="connsiteX3" fmla="*/ 0 w 9156"/>
              <a:gd name="connsiteY3" fmla="*/ 5345 h 6013"/>
              <a:gd name="connsiteX0" fmla="*/ 5853 w 5853"/>
              <a:gd name="connsiteY0" fmla="*/ 0 h 10000"/>
              <a:gd name="connsiteX1" fmla="*/ 3672 w 5853"/>
              <a:gd name="connsiteY1" fmla="*/ 8593 h 10000"/>
              <a:gd name="connsiteX2" fmla="*/ 0 w 5853"/>
              <a:gd name="connsiteY2" fmla="*/ 10000 h 10000"/>
              <a:gd name="connsiteX0" fmla="*/ 18580 w 18580"/>
              <a:gd name="connsiteY0" fmla="*/ 2133 h 10738"/>
              <a:gd name="connsiteX1" fmla="*/ 14854 w 18580"/>
              <a:gd name="connsiteY1" fmla="*/ 10726 h 10738"/>
              <a:gd name="connsiteX2" fmla="*/ 0 w 18580"/>
              <a:gd name="connsiteY2" fmla="*/ 0 h 10738"/>
              <a:gd name="connsiteX0" fmla="*/ 18580 w 18580"/>
              <a:gd name="connsiteY0" fmla="*/ 4776 h 13415"/>
              <a:gd name="connsiteX1" fmla="*/ 14854 w 18580"/>
              <a:gd name="connsiteY1" fmla="*/ 13369 h 13415"/>
              <a:gd name="connsiteX2" fmla="*/ 2366 w 18580"/>
              <a:gd name="connsiteY2" fmla="*/ 441 h 13415"/>
              <a:gd name="connsiteX3" fmla="*/ 0 w 18580"/>
              <a:gd name="connsiteY3" fmla="*/ 2643 h 13415"/>
            </a:gdLst>
            <a:ahLst/>
            <a:cxnLst>
              <a:cxn ang="0">
                <a:pos x="connsiteX0" y="connsiteY0"/>
              </a:cxn>
              <a:cxn ang="0">
                <a:pos x="connsiteX1" y="connsiteY1"/>
              </a:cxn>
              <a:cxn ang="0">
                <a:pos x="connsiteX2" y="connsiteY2"/>
              </a:cxn>
              <a:cxn ang="0">
                <a:pos x="connsiteX3" y="connsiteY3"/>
              </a:cxn>
            </a:cxnLst>
            <a:rect l="l" t="t" r="r" b="b"/>
            <a:pathLst>
              <a:path w="18580" h="13415">
                <a:moveTo>
                  <a:pt x="18580" y="4776"/>
                </a:moveTo>
                <a:cubicBezTo>
                  <a:pt x="17950" y="6221"/>
                  <a:pt x="17556" y="14091"/>
                  <a:pt x="14854" y="13369"/>
                </a:cubicBezTo>
                <a:cubicBezTo>
                  <a:pt x="12152" y="12647"/>
                  <a:pt x="4842" y="2229"/>
                  <a:pt x="2366" y="441"/>
                </a:cubicBezTo>
                <a:cubicBezTo>
                  <a:pt x="-110" y="-1347"/>
                  <a:pt x="372" y="2896"/>
                  <a:pt x="0" y="2643"/>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39" name="Freeform 158">
            <a:extLst>
              <a:ext uri="{FF2B5EF4-FFF2-40B4-BE49-F238E27FC236}">
                <a16:creationId xmlns:a16="http://schemas.microsoft.com/office/drawing/2014/main" id="{2DB19EAA-7819-1244-1466-E7C0F50ABF2B}"/>
              </a:ext>
            </a:extLst>
          </p:cNvPr>
          <p:cNvSpPr>
            <a:spLocks/>
          </p:cNvSpPr>
          <p:nvPr/>
        </p:nvSpPr>
        <p:spPr bwMode="auto">
          <a:xfrm>
            <a:off x="7275506" y="3227775"/>
            <a:ext cx="1125538" cy="1597025"/>
          </a:xfrm>
          <a:custGeom>
            <a:avLst/>
            <a:gdLst>
              <a:gd name="T0" fmla="*/ 51 w 9880"/>
              <a:gd name="T1" fmla="*/ 98 h 9204"/>
              <a:gd name="T2" fmla="*/ 40 w 9880"/>
              <a:gd name="T3" fmla="*/ 107 h 9204"/>
              <a:gd name="T4" fmla="*/ 26 w 9880"/>
              <a:gd name="T5" fmla="*/ 33 h 9204"/>
              <a:gd name="T6" fmla="*/ 15 w 9880"/>
              <a:gd name="T7" fmla="*/ 3 h 9204"/>
              <a:gd name="T8" fmla="*/ 4 w 9880"/>
              <a:gd name="T9" fmla="*/ 4 h 9204"/>
              <a:gd name="T10" fmla="*/ 0 w 9880"/>
              <a:gd name="T11" fmla="*/ 25 h 9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80" h="9204">
                <a:moveTo>
                  <a:pt x="9880" y="8173"/>
                </a:moveTo>
                <a:cubicBezTo>
                  <a:pt x="9518" y="8301"/>
                  <a:pt x="8515" y="9820"/>
                  <a:pt x="7693" y="8923"/>
                </a:cubicBezTo>
                <a:cubicBezTo>
                  <a:pt x="6872" y="8027"/>
                  <a:pt x="5757" y="4212"/>
                  <a:pt x="4977" y="2766"/>
                </a:cubicBezTo>
                <a:cubicBezTo>
                  <a:pt x="4198" y="1320"/>
                  <a:pt x="3710" y="643"/>
                  <a:pt x="3000" y="232"/>
                </a:cubicBezTo>
                <a:cubicBezTo>
                  <a:pt x="2289" y="-180"/>
                  <a:pt x="1231" y="30"/>
                  <a:pt x="716" y="305"/>
                </a:cubicBezTo>
                <a:cubicBezTo>
                  <a:pt x="200" y="579"/>
                  <a:pt x="167" y="1746"/>
                  <a:pt x="0" y="2076"/>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 name="Oval 163">
            <a:extLst>
              <a:ext uri="{FF2B5EF4-FFF2-40B4-BE49-F238E27FC236}">
                <a16:creationId xmlns:a16="http://schemas.microsoft.com/office/drawing/2014/main" id="{47BEC3E3-C1EB-7194-33E2-65125C2B29F9}"/>
              </a:ext>
            </a:extLst>
          </p:cNvPr>
          <p:cNvSpPr>
            <a:spLocks noChangeArrowheads="1"/>
          </p:cNvSpPr>
          <p:nvPr/>
        </p:nvSpPr>
        <p:spPr bwMode="auto">
          <a:xfrm>
            <a:off x="8396281" y="2459424"/>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41" name="Oval 164">
            <a:extLst>
              <a:ext uri="{FF2B5EF4-FFF2-40B4-BE49-F238E27FC236}">
                <a16:creationId xmlns:a16="http://schemas.microsoft.com/office/drawing/2014/main" id="{A04CDF30-A407-779D-E3F6-CAC25ABE7D9A}"/>
              </a:ext>
            </a:extLst>
          </p:cNvPr>
          <p:cNvSpPr>
            <a:spLocks noChangeArrowheads="1"/>
          </p:cNvSpPr>
          <p:nvPr/>
        </p:nvSpPr>
        <p:spPr bwMode="auto">
          <a:xfrm>
            <a:off x="8396281" y="3581787"/>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42" name="Oval 165">
            <a:extLst>
              <a:ext uri="{FF2B5EF4-FFF2-40B4-BE49-F238E27FC236}">
                <a16:creationId xmlns:a16="http://schemas.microsoft.com/office/drawing/2014/main" id="{7A6F9647-33D4-21C6-9A8B-32C085BC6CFD}"/>
              </a:ext>
            </a:extLst>
          </p:cNvPr>
          <p:cNvSpPr>
            <a:spLocks noChangeArrowheads="1"/>
          </p:cNvSpPr>
          <p:nvPr/>
        </p:nvSpPr>
        <p:spPr bwMode="auto">
          <a:xfrm>
            <a:off x="8396281" y="4561274"/>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43" name="Oval 166">
            <a:extLst>
              <a:ext uri="{FF2B5EF4-FFF2-40B4-BE49-F238E27FC236}">
                <a16:creationId xmlns:a16="http://schemas.microsoft.com/office/drawing/2014/main" id="{A41C735E-929C-25AD-9913-0ABC3733FC24}"/>
              </a:ext>
            </a:extLst>
          </p:cNvPr>
          <p:cNvSpPr>
            <a:spLocks noChangeArrowheads="1"/>
          </p:cNvSpPr>
          <p:nvPr/>
        </p:nvSpPr>
        <p:spPr bwMode="auto">
          <a:xfrm>
            <a:off x="8164506" y="2268924"/>
            <a:ext cx="534988" cy="25669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44" name="Line 145">
            <a:extLst>
              <a:ext uri="{FF2B5EF4-FFF2-40B4-BE49-F238E27FC236}">
                <a16:creationId xmlns:a16="http://schemas.microsoft.com/office/drawing/2014/main" id="{9A4C5A95-E5CA-CB5D-16B4-F0C2B1ABF939}"/>
              </a:ext>
            </a:extLst>
          </p:cNvPr>
          <p:cNvSpPr>
            <a:spLocks noChangeShapeType="1"/>
          </p:cNvSpPr>
          <p:nvPr/>
        </p:nvSpPr>
        <p:spPr bwMode="auto">
          <a:xfrm flipV="1">
            <a:off x="3782280" y="2420831"/>
            <a:ext cx="1098550" cy="3859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 name="Freeform 155">
            <a:extLst>
              <a:ext uri="{FF2B5EF4-FFF2-40B4-BE49-F238E27FC236}">
                <a16:creationId xmlns:a16="http://schemas.microsoft.com/office/drawing/2014/main" id="{C18DA002-CB8D-4907-6BF2-40A1997B1CD7}"/>
              </a:ext>
            </a:extLst>
          </p:cNvPr>
          <p:cNvSpPr>
            <a:spLocks/>
          </p:cNvSpPr>
          <p:nvPr/>
        </p:nvSpPr>
        <p:spPr bwMode="auto">
          <a:xfrm>
            <a:off x="3788630" y="2338281"/>
            <a:ext cx="1098550" cy="1649413"/>
          </a:xfrm>
          <a:custGeom>
            <a:avLst/>
            <a:gdLst>
              <a:gd name="T0" fmla="*/ 0 w 671"/>
              <a:gd name="T1" fmla="*/ 832 h 1022"/>
              <a:gd name="T2" fmla="*/ 220 w 671"/>
              <a:gd name="T3" fmla="*/ 941 h 1022"/>
              <a:gd name="T4" fmla="*/ 499 w 671"/>
              <a:gd name="T5" fmla="*/ 144 h 1022"/>
              <a:gd name="T6" fmla="*/ 714 w 671"/>
              <a:gd name="T7" fmla="*/ 75 h 1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1" h="1022">
                <a:moveTo>
                  <a:pt x="0" y="805"/>
                </a:moveTo>
                <a:cubicBezTo>
                  <a:pt x="34" y="823"/>
                  <a:pt x="129" y="1022"/>
                  <a:pt x="207" y="911"/>
                </a:cubicBezTo>
                <a:cubicBezTo>
                  <a:pt x="285" y="800"/>
                  <a:pt x="392" y="280"/>
                  <a:pt x="469" y="140"/>
                </a:cubicBezTo>
                <a:cubicBezTo>
                  <a:pt x="546" y="0"/>
                  <a:pt x="629" y="87"/>
                  <a:pt x="671" y="73"/>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47" name="Freeform 158">
            <a:extLst>
              <a:ext uri="{FF2B5EF4-FFF2-40B4-BE49-F238E27FC236}">
                <a16:creationId xmlns:a16="http://schemas.microsoft.com/office/drawing/2014/main" id="{314672A1-87F3-AA44-4B58-4F3FB6CB8AA9}"/>
              </a:ext>
            </a:extLst>
          </p:cNvPr>
          <p:cNvSpPr>
            <a:spLocks/>
          </p:cNvSpPr>
          <p:nvPr/>
        </p:nvSpPr>
        <p:spPr bwMode="auto">
          <a:xfrm>
            <a:off x="3775930" y="3189181"/>
            <a:ext cx="1125538" cy="1597025"/>
          </a:xfrm>
          <a:custGeom>
            <a:avLst/>
            <a:gdLst>
              <a:gd name="T0" fmla="*/ 51 w 9880"/>
              <a:gd name="T1" fmla="*/ 98 h 9204"/>
              <a:gd name="T2" fmla="*/ 40 w 9880"/>
              <a:gd name="T3" fmla="*/ 107 h 9204"/>
              <a:gd name="T4" fmla="*/ 26 w 9880"/>
              <a:gd name="T5" fmla="*/ 33 h 9204"/>
              <a:gd name="T6" fmla="*/ 15 w 9880"/>
              <a:gd name="T7" fmla="*/ 3 h 9204"/>
              <a:gd name="T8" fmla="*/ 4 w 9880"/>
              <a:gd name="T9" fmla="*/ 4 h 9204"/>
              <a:gd name="T10" fmla="*/ 0 w 9880"/>
              <a:gd name="T11" fmla="*/ 25 h 9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80" h="9204">
                <a:moveTo>
                  <a:pt x="9880" y="8173"/>
                </a:moveTo>
                <a:cubicBezTo>
                  <a:pt x="9518" y="8301"/>
                  <a:pt x="8515" y="9820"/>
                  <a:pt x="7693" y="8923"/>
                </a:cubicBezTo>
                <a:cubicBezTo>
                  <a:pt x="6872" y="8027"/>
                  <a:pt x="5757" y="4212"/>
                  <a:pt x="4977" y="2766"/>
                </a:cubicBezTo>
                <a:cubicBezTo>
                  <a:pt x="4198" y="1320"/>
                  <a:pt x="3710" y="643"/>
                  <a:pt x="3000" y="232"/>
                </a:cubicBezTo>
                <a:cubicBezTo>
                  <a:pt x="2289" y="-180"/>
                  <a:pt x="1231" y="30"/>
                  <a:pt x="716" y="305"/>
                </a:cubicBezTo>
                <a:cubicBezTo>
                  <a:pt x="200" y="579"/>
                  <a:pt x="167" y="1746"/>
                  <a:pt x="0" y="2076"/>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 name="Oval 163">
            <a:extLst>
              <a:ext uri="{FF2B5EF4-FFF2-40B4-BE49-F238E27FC236}">
                <a16:creationId xmlns:a16="http://schemas.microsoft.com/office/drawing/2014/main" id="{C9629911-EC56-869D-0A42-A5AFAD2D364A}"/>
              </a:ext>
            </a:extLst>
          </p:cNvPr>
          <p:cNvSpPr>
            <a:spLocks noChangeArrowheads="1"/>
          </p:cNvSpPr>
          <p:nvPr/>
        </p:nvSpPr>
        <p:spPr bwMode="auto">
          <a:xfrm>
            <a:off x="4896705" y="2420830"/>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49" name="Oval 164">
            <a:extLst>
              <a:ext uri="{FF2B5EF4-FFF2-40B4-BE49-F238E27FC236}">
                <a16:creationId xmlns:a16="http://schemas.microsoft.com/office/drawing/2014/main" id="{4238E08E-FBDC-B568-DF92-12BFD67736F0}"/>
              </a:ext>
            </a:extLst>
          </p:cNvPr>
          <p:cNvSpPr>
            <a:spLocks noChangeArrowheads="1"/>
          </p:cNvSpPr>
          <p:nvPr/>
        </p:nvSpPr>
        <p:spPr bwMode="auto">
          <a:xfrm>
            <a:off x="4896705" y="3543193"/>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0" name="Oval 165">
            <a:extLst>
              <a:ext uri="{FF2B5EF4-FFF2-40B4-BE49-F238E27FC236}">
                <a16:creationId xmlns:a16="http://schemas.microsoft.com/office/drawing/2014/main" id="{C5054CF6-7272-033A-7B22-E42EA44FB531}"/>
              </a:ext>
            </a:extLst>
          </p:cNvPr>
          <p:cNvSpPr>
            <a:spLocks noChangeArrowheads="1"/>
          </p:cNvSpPr>
          <p:nvPr/>
        </p:nvSpPr>
        <p:spPr bwMode="auto">
          <a:xfrm>
            <a:off x="4896705" y="4522680"/>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1" name="Oval 166">
            <a:extLst>
              <a:ext uri="{FF2B5EF4-FFF2-40B4-BE49-F238E27FC236}">
                <a16:creationId xmlns:a16="http://schemas.microsoft.com/office/drawing/2014/main" id="{5A5EFCEB-27F8-11E2-4D85-017BD48B88A5}"/>
              </a:ext>
            </a:extLst>
          </p:cNvPr>
          <p:cNvSpPr>
            <a:spLocks noChangeArrowheads="1"/>
          </p:cNvSpPr>
          <p:nvPr/>
        </p:nvSpPr>
        <p:spPr bwMode="auto">
          <a:xfrm>
            <a:off x="4664930" y="2230330"/>
            <a:ext cx="534988" cy="25669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2" name="Line 145">
            <a:extLst>
              <a:ext uri="{FF2B5EF4-FFF2-40B4-BE49-F238E27FC236}">
                <a16:creationId xmlns:a16="http://schemas.microsoft.com/office/drawing/2014/main" id="{28300D5F-453F-BE2D-A28E-9275D50F5D0D}"/>
              </a:ext>
            </a:extLst>
          </p:cNvPr>
          <p:cNvSpPr>
            <a:spLocks noChangeShapeType="1"/>
          </p:cNvSpPr>
          <p:nvPr/>
        </p:nvSpPr>
        <p:spPr bwMode="auto">
          <a:xfrm>
            <a:off x="2627643" y="1722742"/>
            <a:ext cx="1073150" cy="7096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Freeform 155">
            <a:extLst>
              <a:ext uri="{FF2B5EF4-FFF2-40B4-BE49-F238E27FC236}">
                <a16:creationId xmlns:a16="http://schemas.microsoft.com/office/drawing/2014/main" id="{D892A2B9-1AF3-7FA3-5B81-29DC94432427}"/>
              </a:ext>
            </a:extLst>
          </p:cNvPr>
          <p:cNvSpPr>
            <a:spLocks/>
          </p:cNvSpPr>
          <p:nvPr/>
        </p:nvSpPr>
        <p:spPr bwMode="auto">
          <a:xfrm>
            <a:off x="2608593" y="2349804"/>
            <a:ext cx="1098550" cy="1649413"/>
          </a:xfrm>
          <a:custGeom>
            <a:avLst/>
            <a:gdLst>
              <a:gd name="T0" fmla="*/ 0 w 671"/>
              <a:gd name="T1" fmla="*/ 832 h 1022"/>
              <a:gd name="T2" fmla="*/ 220 w 671"/>
              <a:gd name="T3" fmla="*/ 941 h 1022"/>
              <a:gd name="T4" fmla="*/ 499 w 671"/>
              <a:gd name="T5" fmla="*/ 144 h 1022"/>
              <a:gd name="T6" fmla="*/ 714 w 671"/>
              <a:gd name="T7" fmla="*/ 75 h 1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1" h="1022">
                <a:moveTo>
                  <a:pt x="0" y="805"/>
                </a:moveTo>
                <a:cubicBezTo>
                  <a:pt x="34" y="823"/>
                  <a:pt x="129" y="1022"/>
                  <a:pt x="207" y="911"/>
                </a:cubicBezTo>
                <a:cubicBezTo>
                  <a:pt x="285" y="800"/>
                  <a:pt x="392" y="280"/>
                  <a:pt x="469" y="140"/>
                </a:cubicBezTo>
                <a:cubicBezTo>
                  <a:pt x="546" y="0"/>
                  <a:pt x="629" y="87"/>
                  <a:pt x="671" y="73"/>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54" name="Freeform 156">
            <a:extLst>
              <a:ext uri="{FF2B5EF4-FFF2-40B4-BE49-F238E27FC236}">
                <a16:creationId xmlns:a16="http://schemas.microsoft.com/office/drawing/2014/main" id="{BF2B1BF9-2260-71AE-1323-18E8FF2EDD7D}"/>
              </a:ext>
            </a:extLst>
          </p:cNvPr>
          <p:cNvSpPr>
            <a:spLocks/>
          </p:cNvSpPr>
          <p:nvPr/>
        </p:nvSpPr>
        <p:spPr bwMode="auto">
          <a:xfrm>
            <a:off x="2627644" y="4653266"/>
            <a:ext cx="1128713" cy="700088"/>
          </a:xfrm>
          <a:custGeom>
            <a:avLst/>
            <a:gdLst>
              <a:gd name="T0" fmla="*/ 711 w 711"/>
              <a:gd name="T1" fmla="*/ 0 h 449"/>
              <a:gd name="T2" fmla="*/ 569 w 711"/>
              <a:gd name="T3" fmla="*/ 224 h 449"/>
              <a:gd name="T4" fmla="*/ 330 w 711"/>
              <a:gd name="T5" fmla="*/ 260 h 449"/>
              <a:gd name="T6" fmla="*/ 60 w 711"/>
              <a:gd name="T7" fmla="*/ 232 h 449"/>
              <a:gd name="T8" fmla="*/ 0 w 711"/>
              <a:gd name="T9" fmla="*/ 433 h 4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1" h="449">
                <a:moveTo>
                  <a:pt x="711" y="0"/>
                </a:moveTo>
                <a:cubicBezTo>
                  <a:pt x="687" y="39"/>
                  <a:pt x="632" y="187"/>
                  <a:pt x="569" y="232"/>
                </a:cubicBezTo>
                <a:cubicBezTo>
                  <a:pt x="506" y="277"/>
                  <a:pt x="415" y="269"/>
                  <a:pt x="330" y="270"/>
                </a:cubicBezTo>
                <a:cubicBezTo>
                  <a:pt x="245" y="271"/>
                  <a:pt x="115" y="210"/>
                  <a:pt x="60" y="240"/>
                </a:cubicBezTo>
                <a:cubicBezTo>
                  <a:pt x="5" y="270"/>
                  <a:pt x="12" y="406"/>
                  <a:pt x="0" y="449"/>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55" name="Freeform 158">
            <a:extLst>
              <a:ext uri="{FF2B5EF4-FFF2-40B4-BE49-F238E27FC236}">
                <a16:creationId xmlns:a16="http://schemas.microsoft.com/office/drawing/2014/main" id="{D5E3DC8F-8A56-CD57-757D-D766DC2FE4B1}"/>
              </a:ext>
            </a:extLst>
          </p:cNvPr>
          <p:cNvSpPr>
            <a:spLocks/>
          </p:cNvSpPr>
          <p:nvPr/>
        </p:nvSpPr>
        <p:spPr bwMode="auto">
          <a:xfrm>
            <a:off x="2595893" y="3200704"/>
            <a:ext cx="1125538" cy="1597025"/>
          </a:xfrm>
          <a:custGeom>
            <a:avLst/>
            <a:gdLst>
              <a:gd name="T0" fmla="*/ 51 w 9880"/>
              <a:gd name="T1" fmla="*/ 98 h 9204"/>
              <a:gd name="T2" fmla="*/ 40 w 9880"/>
              <a:gd name="T3" fmla="*/ 107 h 9204"/>
              <a:gd name="T4" fmla="*/ 26 w 9880"/>
              <a:gd name="T5" fmla="*/ 33 h 9204"/>
              <a:gd name="T6" fmla="*/ 15 w 9880"/>
              <a:gd name="T7" fmla="*/ 3 h 9204"/>
              <a:gd name="T8" fmla="*/ 4 w 9880"/>
              <a:gd name="T9" fmla="*/ 4 h 9204"/>
              <a:gd name="T10" fmla="*/ 0 w 9880"/>
              <a:gd name="T11" fmla="*/ 25 h 9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80" h="9204">
                <a:moveTo>
                  <a:pt x="9880" y="8173"/>
                </a:moveTo>
                <a:cubicBezTo>
                  <a:pt x="9518" y="8301"/>
                  <a:pt x="8515" y="9820"/>
                  <a:pt x="7693" y="8923"/>
                </a:cubicBezTo>
                <a:cubicBezTo>
                  <a:pt x="6872" y="8027"/>
                  <a:pt x="5757" y="4212"/>
                  <a:pt x="4977" y="2766"/>
                </a:cubicBezTo>
                <a:cubicBezTo>
                  <a:pt x="4198" y="1320"/>
                  <a:pt x="3710" y="643"/>
                  <a:pt x="3000" y="232"/>
                </a:cubicBezTo>
                <a:cubicBezTo>
                  <a:pt x="2289" y="-180"/>
                  <a:pt x="1231" y="30"/>
                  <a:pt x="716" y="305"/>
                </a:cubicBezTo>
                <a:cubicBezTo>
                  <a:pt x="200" y="579"/>
                  <a:pt x="167" y="1746"/>
                  <a:pt x="0" y="2076"/>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 name="Oval 163">
            <a:extLst>
              <a:ext uri="{FF2B5EF4-FFF2-40B4-BE49-F238E27FC236}">
                <a16:creationId xmlns:a16="http://schemas.microsoft.com/office/drawing/2014/main" id="{FAE95A51-1295-1152-418C-A92A691AC4DD}"/>
              </a:ext>
            </a:extLst>
          </p:cNvPr>
          <p:cNvSpPr>
            <a:spLocks noChangeArrowheads="1"/>
          </p:cNvSpPr>
          <p:nvPr/>
        </p:nvSpPr>
        <p:spPr bwMode="auto">
          <a:xfrm>
            <a:off x="3716668" y="2432353"/>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7" name="Oval 164">
            <a:extLst>
              <a:ext uri="{FF2B5EF4-FFF2-40B4-BE49-F238E27FC236}">
                <a16:creationId xmlns:a16="http://schemas.microsoft.com/office/drawing/2014/main" id="{F78FB23B-CF9D-296B-A786-9834859E1D68}"/>
              </a:ext>
            </a:extLst>
          </p:cNvPr>
          <p:cNvSpPr>
            <a:spLocks noChangeArrowheads="1"/>
          </p:cNvSpPr>
          <p:nvPr/>
        </p:nvSpPr>
        <p:spPr bwMode="auto">
          <a:xfrm>
            <a:off x="3716668" y="3554716"/>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8" name="Oval 165">
            <a:extLst>
              <a:ext uri="{FF2B5EF4-FFF2-40B4-BE49-F238E27FC236}">
                <a16:creationId xmlns:a16="http://schemas.microsoft.com/office/drawing/2014/main" id="{150EF658-1329-41A7-A7B1-1522B3A6E2E1}"/>
              </a:ext>
            </a:extLst>
          </p:cNvPr>
          <p:cNvSpPr>
            <a:spLocks noChangeArrowheads="1"/>
          </p:cNvSpPr>
          <p:nvPr/>
        </p:nvSpPr>
        <p:spPr bwMode="auto">
          <a:xfrm>
            <a:off x="3716668" y="4534203"/>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9" name="Oval 166">
            <a:extLst>
              <a:ext uri="{FF2B5EF4-FFF2-40B4-BE49-F238E27FC236}">
                <a16:creationId xmlns:a16="http://schemas.microsoft.com/office/drawing/2014/main" id="{48E5C060-11C3-B5E6-0CF0-DE4A97A1955B}"/>
              </a:ext>
            </a:extLst>
          </p:cNvPr>
          <p:cNvSpPr>
            <a:spLocks noChangeArrowheads="1"/>
          </p:cNvSpPr>
          <p:nvPr/>
        </p:nvSpPr>
        <p:spPr bwMode="auto">
          <a:xfrm>
            <a:off x="3484893" y="2241853"/>
            <a:ext cx="534988" cy="25669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60" name="Freeform 156">
            <a:extLst>
              <a:ext uri="{FF2B5EF4-FFF2-40B4-BE49-F238E27FC236}">
                <a16:creationId xmlns:a16="http://schemas.microsoft.com/office/drawing/2014/main" id="{D8B699C3-4331-BE44-E7D7-334E8ED53020}"/>
              </a:ext>
            </a:extLst>
          </p:cNvPr>
          <p:cNvSpPr>
            <a:spLocks/>
          </p:cNvSpPr>
          <p:nvPr/>
        </p:nvSpPr>
        <p:spPr bwMode="auto">
          <a:xfrm>
            <a:off x="6101353" y="4443915"/>
            <a:ext cx="1169534" cy="604561"/>
          </a:xfrm>
          <a:custGeom>
            <a:avLst/>
            <a:gdLst>
              <a:gd name="T0" fmla="*/ 711 w 711"/>
              <a:gd name="T1" fmla="*/ 0 h 449"/>
              <a:gd name="T2" fmla="*/ 569 w 711"/>
              <a:gd name="T3" fmla="*/ 224 h 449"/>
              <a:gd name="T4" fmla="*/ 330 w 711"/>
              <a:gd name="T5" fmla="*/ 260 h 449"/>
              <a:gd name="T6" fmla="*/ 60 w 711"/>
              <a:gd name="T7" fmla="*/ 232 h 449"/>
              <a:gd name="T8" fmla="*/ 0 w 711"/>
              <a:gd name="T9" fmla="*/ 433 h 449"/>
              <a:gd name="T10" fmla="*/ 0 60000 65536"/>
              <a:gd name="T11" fmla="*/ 0 60000 65536"/>
              <a:gd name="T12" fmla="*/ 0 60000 65536"/>
              <a:gd name="T13" fmla="*/ 0 60000 65536"/>
              <a:gd name="T14" fmla="*/ 0 60000 65536"/>
              <a:gd name="connsiteX0" fmla="*/ 10219 w 10219"/>
              <a:gd name="connsiteY0" fmla="*/ 0 h 10000"/>
              <a:gd name="connsiteX1" fmla="*/ 8222 w 10219"/>
              <a:gd name="connsiteY1" fmla="*/ 5167 h 10000"/>
              <a:gd name="connsiteX2" fmla="*/ 4860 w 10219"/>
              <a:gd name="connsiteY2" fmla="*/ 6013 h 10000"/>
              <a:gd name="connsiteX3" fmla="*/ 1063 w 10219"/>
              <a:gd name="connsiteY3" fmla="*/ 5345 h 10000"/>
              <a:gd name="connsiteX4" fmla="*/ 0 w 10219"/>
              <a:gd name="connsiteY4" fmla="*/ 10000 h 10000"/>
              <a:gd name="connsiteX0" fmla="*/ 9156 w 9156"/>
              <a:gd name="connsiteY0" fmla="*/ 0 h 6013"/>
              <a:gd name="connsiteX1" fmla="*/ 7159 w 9156"/>
              <a:gd name="connsiteY1" fmla="*/ 5167 h 6013"/>
              <a:gd name="connsiteX2" fmla="*/ 3797 w 9156"/>
              <a:gd name="connsiteY2" fmla="*/ 6013 h 6013"/>
              <a:gd name="connsiteX3" fmla="*/ 0 w 9156"/>
              <a:gd name="connsiteY3" fmla="*/ 5345 h 6013"/>
              <a:gd name="connsiteX0" fmla="*/ 5853 w 5853"/>
              <a:gd name="connsiteY0" fmla="*/ 0 h 10000"/>
              <a:gd name="connsiteX1" fmla="*/ 3672 w 5853"/>
              <a:gd name="connsiteY1" fmla="*/ 8593 h 10000"/>
              <a:gd name="connsiteX2" fmla="*/ 0 w 5853"/>
              <a:gd name="connsiteY2" fmla="*/ 10000 h 10000"/>
              <a:gd name="connsiteX0" fmla="*/ 18580 w 18580"/>
              <a:gd name="connsiteY0" fmla="*/ 2133 h 10738"/>
              <a:gd name="connsiteX1" fmla="*/ 14854 w 18580"/>
              <a:gd name="connsiteY1" fmla="*/ 10726 h 10738"/>
              <a:gd name="connsiteX2" fmla="*/ 0 w 18580"/>
              <a:gd name="connsiteY2" fmla="*/ 0 h 10738"/>
              <a:gd name="connsiteX0" fmla="*/ 18580 w 18580"/>
              <a:gd name="connsiteY0" fmla="*/ 4776 h 13415"/>
              <a:gd name="connsiteX1" fmla="*/ 14854 w 18580"/>
              <a:gd name="connsiteY1" fmla="*/ 13369 h 13415"/>
              <a:gd name="connsiteX2" fmla="*/ 2366 w 18580"/>
              <a:gd name="connsiteY2" fmla="*/ 441 h 13415"/>
              <a:gd name="connsiteX3" fmla="*/ 0 w 18580"/>
              <a:gd name="connsiteY3" fmla="*/ 2643 h 13415"/>
            </a:gdLst>
            <a:ahLst/>
            <a:cxnLst>
              <a:cxn ang="0">
                <a:pos x="connsiteX0" y="connsiteY0"/>
              </a:cxn>
              <a:cxn ang="0">
                <a:pos x="connsiteX1" y="connsiteY1"/>
              </a:cxn>
              <a:cxn ang="0">
                <a:pos x="connsiteX2" y="connsiteY2"/>
              </a:cxn>
              <a:cxn ang="0">
                <a:pos x="connsiteX3" y="connsiteY3"/>
              </a:cxn>
            </a:cxnLst>
            <a:rect l="l" t="t" r="r" b="b"/>
            <a:pathLst>
              <a:path w="18580" h="13415">
                <a:moveTo>
                  <a:pt x="18580" y="4776"/>
                </a:moveTo>
                <a:cubicBezTo>
                  <a:pt x="17950" y="6221"/>
                  <a:pt x="17556" y="14091"/>
                  <a:pt x="14854" y="13369"/>
                </a:cubicBezTo>
                <a:cubicBezTo>
                  <a:pt x="12152" y="12647"/>
                  <a:pt x="4842" y="2229"/>
                  <a:pt x="2366" y="441"/>
                </a:cubicBezTo>
                <a:cubicBezTo>
                  <a:pt x="-110" y="-1347"/>
                  <a:pt x="372" y="2896"/>
                  <a:pt x="0" y="2643"/>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61" name="Freeform 156">
            <a:extLst>
              <a:ext uri="{FF2B5EF4-FFF2-40B4-BE49-F238E27FC236}">
                <a16:creationId xmlns:a16="http://schemas.microsoft.com/office/drawing/2014/main" id="{86D7C7E0-5F7F-AF56-E1CE-1725D0EB763B}"/>
              </a:ext>
            </a:extLst>
          </p:cNvPr>
          <p:cNvSpPr>
            <a:spLocks/>
          </p:cNvSpPr>
          <p:nvPr/>
        </p:nvSpPr>
        <p:spPr bwMode="auto">
          <a:xfrm>
            <a:off x="4943018" y="4429968"/>
            <a:ext cx="1169534" cy="604561"/>
          </a:xfrm>
          <a:custGeom>
            <a:avLst/>
            <a:gdLst>
              <a:gd name="T0" fmla="*/ 711 w 711"/>
              <a:gd name="T1" fmla="*/ 0 h 449"/>
              <a:gd name="T2" fmla="*/ 569 w 711"/>
              <a:gd name="T3" fmla="*/ 224 h 449"/>
              <a:gd name="T4" fmla="*/ 330 w 711"/>
              <a:gd name="T5" fmla="*/ 260 h 449"/>
              <a:gd name="T6" fmla="*/ 60 w 711"/>
              <a:gd name="T7" fmla="*/ 232 h 449"/>
              <a:gd name="T8" fmla="*/ 0 w 711"/>
              <a:gd name="T9" fmla="*/ 433 h 449"/>
              <a:gd name="T10" fmla="*/ 0 60000 65536"/>
              <a:gd name="T11" fmla="*/ 0 60000 65536"/>
              <a:gd name="T12" fmla="*/ 0 60000 65536"/>
              <a:gd name="T13" fmla="*/ 0 60000 65536"/>
              <a:gd name="T14" fmla="*/ 0 60000 65536"/>
              <a:gd name="connsiteX0" fmla="*/ 10219 w 10219"/>
              <a:gd name="connsiteY0" fmla="*/ 0 h 10000"/>
              <a:gd name="connsiteX1" fmla="*/ 8222 w 10219"/>
              <a:gd name="connsiteY1" fmla="*/ 5167 h 10000"/>
              <a:gd name="connsiteX2" fmla="*/ 4860 w 10219"/>
              <a:gd name="connsiteY2" fmla="*/ 6013 h 10000"/>
              <a:gd name="connsiteX3" fmla="*/ 1063 w 10219"/>
              <a:gd name="connsiteY3" fmla="*/ 5345 h 10000"/>
              <a:gd name="connsiteX4" fmla="*/ 0 w 10219"/>
              <a:gd name="connsiteY4" fmla="*/ 10000 h 10000"/>
              <a:gd name="connsiteX0" fmla="*/ 9156 w 9156"/>
              <a:gd name="connsiteY0" fmla="*/ 0 h 6013"/>
              <a:gd name="connsiteX1" fmla="*/ 7159 w 9156"/>
              <a:gd name="connsiteY1" fmla="*/ 5167 h 6013"/>
              <a:gd name="connsiteX2" fmla="*/ 3797 w 9156"/>
              <a:gd name="connsiteY2" fmla="*/ 6013 h 6013"/>
              <a:gd name="connsiteX3" fmla="*/ 0 w 9156"/>
              <a:gd name="connsiteY3" fmla="*/ 5345 h 6013"/>
              <a:gd name="connsiteX0" fmla="*/ 5853 w 5853"/>
              <a:gd name="connsiteY0" fmla="*/ 0 h 10000"/>
              <a:gd name="connsiteX1" fmla="*/ 3672 w 5853"/>
              <a:gd name="connsiteY1" fmla="*/ 8593 h 10000"/>
              <a:gd name="connsiteX2" fmla="*/ 0 w 5853"/>
              <a:gd name="connsiteY2" fmla="*/ 10000 h 10000"/>
              <a:gd name="connsiteX0" fmla="*/ 18580 w 18580"/>
              <a:gd name="connsiteY0" fmla="*/ 2133 h 10738"/>
              <a:gd name="connsiteX1" fmla="*/ 14854 w 18580"/>
              <a:gd name="connsiteY1" fmla="*/ 10726 h 10738"/>
              <a:gd name="connsiteX2" fmla="*/ 0 w 18580"/>
              <a:gd name="connsiteY2" fmla="*/ 0 h 10738"/>
              <a:gd name="connsiteX0" fmla="*/ 18580 w 18580"/>
              <a:gd name="connsiteY0" fmla="*/ 4776 h 13415"/>
              <a:gd name="connsiteX1" fmla="*/ 14854 w 18580"/>
              <a:gd name="connsiteY1" fmla="*/ 13369 h 13415"/>
              <a:gd name="connsiteX2" fmla="*/ 2366 w 18580"/>
              <a:gd name="connsiteY2" fmla="*/ 441 h 13415"/>
              <a:gd name="connsiteX3" fmla="*/ 0 w 18580"/>
              <a:gd name="connsiteY3" fmla="*/ 2643 h 13415"/>
            </a:gdLst>
            <a:ahLst/>
            <a:cxnLst>
              <a:cxn ang="0">
                <a:pos x="connsiteX0" y="connsiteY0"/>
              </a:cxn>
              <a:cxn ang="0">
                <a:pos x="connsiteX1" y="connsiteY1"/>
              </a:cxn>
              <a:cxn ang="0">
                <a:pos x="connsiteX2" y="connsiteY2"/>
              </a:cxn>
              <a:cxn ang="0">
                <a:pos x="connsiteX3" y="connsiteY3"/>
              </a:cxn>
            </a:cxnLst>
            <a:rect l="l" t="t" r="r" b="b"/>
            <a:pathLst>
              <a:path w="18580" h="13415">
                <a:moveTo>
                  <a:pt x="18580" y="4776"/>
                </a:moveTo>
                <a:cubicBezTo>
                  <a:pt x="17950" y="6221"/>
                  <a:pt x="17556" y="14091"/>
                  <a:pt x="14854" y="13369"/>
                </a:cubicBezTo>
                <a:cubicBezTo>
                  <a:pt x="12152" y="12647"/>
                  <a:pt x="4842" y="2229"/>
                  <a:pt x="2366" y="441"/>
                </a:cubicBezTo>
                <a:cubicBezTo>
                  <a:pt x="-110" y="-1347"/>
                  <a:pt x="372" y="2896"/>
                  <a:pt x="0" y="2643"/>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p:sp>
        <p:nvSpPr>
          <p:cNvPr id="62" name="Freeform 156">
            <a:extLst>
              <a:ext uri="{FF2B5EF4-FFF2-40B4-BE49-F238E27FC236}">
                <a16:creationId xmlns:a16="http://schemas.microsoft.com/office/drawing/2014/main" id="{D99756A3-2D85-7B04-04A5-E15AFCB09DF9}"/>
              </a:ext>
            </a:extLst>
          </p:cNvPr>
          <p:cNvSpPr>
            <a:spLocks/>
          </p:cNvSpPr>
          <p:nvPr/>
        </p:nvSpPr>
        <p:spPr bwMode="auto">
          <a:xfrm>
            <a:off x="3770488" y="4437394"/>
            <a:ext cx="1169534" cy="604561"/>
          </a:xfrm>
          <a:custGeom>
            <a:avLst/>
            <a:gdLst>
              <a:gd name="T0" fmla="*/ 711 w 711"/>
              <a:gd name="T1" fmla="*/ 0 h 449"/>
              <a:gd name="T2" fmla="*/ 569 w 711"/>
              <a:gd name="T3" fmla="*/ 224 h 449"/>
              <a:gd name="T4" fmla="*/ 330 w 711"/>
              <a:gd name="T5" fmla="*/ 260 h 449"/>
              <a:gd name="T6" fmla="*/ 60 w 711"/>
              <a:gd name="T7" fmla="*/ 232 h 449"/>
              <a:gd name="T8" fmla="*/ 0 w 711"/>
              <a:gd name="T9" fmla="*/ 433 h 449"/>
              <a:gd name="T10" fmla="*/ 0 60000 65536"/>
              <a:gd name="T11" fmla="*/ 0 60000 65536"/>
              <a:gd name="T12" fmla="*/ 0 60000 65536"/>
              <a:gd name="T13" fmla="*/ 0 60000 65536"/>
              <a:gd name="T14" fmla="*/ 0 60000 65536"/>
              <a:gd name="connsiteX0" fmla="*/ 10219 w 10219"/>
              <a:gd name="connsiteY0" fmla="*/ 0 h 10000"/>
              <a:gd name="connsiteX1" fmla="*/ 8222 w 10219"/>
              <a:gd name="connsiteY1" fmla="*/ 5167 h 10000"/>
              <a:gd name="connsiteX2" fmla="*/ 4860 w 10219"/>
              <a:gd name="connsiteY2" fmla="*/ 6013 h 10000"/>
              <a:gd name="connsiteX3" fmla="*/ 1063 w 10219"/>
              <a:gd name="connsiteY3" fmla="*/ 5345 h 10000"/>
              <a:gd name="connsiteX4" fmla="*/ 0 w 10219"/>
              <a:gd name="connsiteY4" fmla="*/ 10000 h 10000"/>
              <a:gd name="connsiteX0" fmla="*/ 9156 w 9156"/>
              <a:gd name="connsiteY0" fmla="*/ 0 h 6013"/>
              <a:gd name="connsiteX1" fmla="*/ 7159 w 9156"/>
              <a:gd name="connsiteY1" fmla="*/ 5167 h 6013"/>
              <a:gd name="connsiteX2" fmla="*/ 3797 w 9156"/>
              <a:gd name="connsiteY2" fmla="*/ 6013 h 6013"/>
              <a:gd name="connsiteX3" fmla="*/ 0 w 9156"/>
              <a:gd name="connsiteY3" fmla="*/ 5345 h 6013"/>
              <a:gd name="connsiteX0" fmla="*/ 5853 w 5853"/>
              <a:gd name="connsiteY0" fmla="*/ 0 h 10000"/>
              <a:gd name="connsiteX1" fmla="*/ 3672 w 5853"/>
              <a:gd name="connsiteY1" fmla="*/ 8593 h 10000"/>
              <a:gd name="connsiteX2" fmla="*/ 0 w 5853"/>
              <a:gd name="connsiteY2" fmla="*/ 10000 h 10000"/>
              <a:gd name="connsiteX0" fmla="*/ 18580 w 18580"/>
              <a:gd name="connsiteY0" fmla="*/ 2133 h 10738"/>
              <a:gd name="connsiteX1" fmla="*/ 14854 w 18580"/>
              <a:gd name="connsiteY1" fmla="*/ 10726 h 10738"/>
              <a:gd name="connsiteX2" fmla="*/ 0 w 18580"/>
              <a:gd name="connsiteY2" fmla="*/ 0 h 10738"/>
              <a:gd name="connsiteX0" fmla="*/ 18580 w 18580"/>
              <a:gd name="connsiteY0" fmla="*/ 4776 h 13415"/>
              <a:gd name="connsiteX1" fmla="*/ 14854 w 18580"/>
              <a:gd name="connsiteY1" fmla="*/ 13369 h 13415"/>
              <a:gd name="connsiteX2" fmla="*/ 2366 w 18580"/>
              <a:gd name="connsiteY2" fmla="*/ 441 h 13415"/>
              <a:gd name="connsiteX3" fmla="*/ 0 w 18580"/>
              <a:gd name="connsiteY3" fmla="*/ 2643 h 13415"/>
            </a:gdLst>
            <a:ahLst/>
            <a:cxnLst>
              <a:cxn ang="0">
                <a:pos x="connsiteX0" y="connsiteY0"/>
              </a:cxn>
              <a:cxn ang="0">
                <a:pos x="connsiteX1" y="connsiteY1"/>
              </a:cxn>
              <a:cxn ang="0">
                <a:pos x="connsiteX2" y="connsiteY2"/>
              </a:cxn>
              <a:cxn ang="0">
                <a:pos x="connsiteX3" y="connsiteY3"/>
              </a:cxn>
            </a:cxnLst>
            <a:rect l="l" t="t" r="r" b="b"/>
            <a:pathLst>
              <a:path w="18580" h="13415">
                <a:moveTo>
                  <a:pt x="18580" y="4776"/>
                </a:moveTo>
                <a:cubicBezTo>
                  <a:pt x="17950" y="6221"/>
                  <a:pt x="17556" y="14091"/>
                  <a:pt x="14854" y="13369"/>
                </a:cubicBezTo>
                <a:cubicBezTo>
                  <a:pt x="12152" y="12647"/>
                  <a:pt x="4842" y="2229"/>
                  <a:pt x="2366" y="441"/>
                </a:cubicBezTo>
                <a:cubicBezTo>
                  <a:pt x="-110" y="-1347"/>
                  <a:pt x="372" y="2896"/>
                  <a:pt x="0" y="2643"/>
                </a:cubicBezTo>
              </a:path>
            </a:pathLst>
          </a:custGeom>
          <a:noFill/>
          <a:ln w="15875">
            <a:solidFill>
              <a:srgbClr val="C00000"/>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C55A11"/>
              </a:solidFill>
            </a:endParaRPr>
          </a:p>
        </p:txBody>
      </p:sp>
      <mc:AlternateContent xmlns:mc="http://schemas.openxmlformats.org/markup-compatibility/2006">
        <mc:Choice xmlns:a14="http://schemas.microsoft.com/office/drawing/2010/main" Requires="a14">
          <p:sp>
            <p:nvSpPr>
              <p:cNvPr id="10" name="TextBox 9">
                <a:extLst>
                  <a:ext uri="{FF2B5EF4-FFF2-40B4-BE49-F238E27FC236}">
                    <a16:creationId xmlns:a16="http://schemas.microsoft.com/office/drawing/2014/main" id="{1ED1A522-2E60-4FEE-E634-01A8C3D31BBB}"/>
                  </a:ext>
                </a:extLst>
              </p:cNvPr>
              <p:cNvSpPr txBox="1"/>
              <p:nvPr/>
            </p:nvSpPr>
            <p:spPr>
              <a:xfrm>
                <a:off x="3432739" y="5849091"/>
                <a:ext cx="5098960" cy="400110"/>
              </a:xfrm>
              <a:prstGeom prst="rect">
                <a:avLst/>
              </a:prstGeom>
              <a:noFill/>
            </p:spPr>
            <p:txBody>
              <a:bodyPr wrap="none" rtlCol="0">
                <a:spAutoFit/>
              </a:bodyPr>
              <a:lstStyle/>
              <a:p>
                <a14:m>
                  <m:oMath xmlns:m="http://schemas.openxmlformats.org/officeDocument/2006/math">
                    <m:sSup>
                      <m:sSupPr>
                        <m:ctrlPr>
                          <a:rPr lang="en-US" sz="2000" i="1" smtClean="0">
                            <a:solidFill>
                              <a:srgbClr val="C55A11"/>
                            </a:solidFill>
                            <a:latin typeface="Cambria Math" panose="02040503050406030204" pitchFamily="18" charset="0"/>
                          </a:rPr>
                        </m:ctrlPr>
                      </m:sSupPr>
                      <m:e>
                        <m:r>
                          <a:rPr lang="en-US" sz="2000" i="1">
                            <a:solidFill>
                              <a:srgbClr val="C55A11"/>
                            </a:solidFill>
                            <a:latin typeface="Cambria Math" panose="02040503050406030204" pitchFamily="18" charset="0"/>
                          </a:rPr>
                          <m:t>2</m:t>
                        </m:r>
                      </m:e>
                      <m:sup>
                        <m:r>
                          <a:rPr lang="en-US" sz="2000" i="1">
                            <a:solidFill>
                              <a:srgbClr val="C55A11"/>
                            </a:solidFill>
                            <a:latin typeface="Cambria Math" panose="02040503050406030204" pitchFamily="18" charset="0"/>
                          </a:rPr>
                          <m:t>64</m:t>
                        </m:r>
                      </m:sup>
                    </m:sSup>
                  </m:oMath>
                </a14:m>
                <a:r>
                  <a:rPr lang="en-US" sz="2000" dirty="0">
                    <a:solidFill>
                      <a:srgbClr val="C55A11"/>
                    </a:solidFill>
                  </a:rPr>
                  <a:t> paths, but only </a:t>
                </a:r>
                <a14:m>
                  <m:oMath xmlns:m="http://schemas.openxmlformats.org/officeDocument/2006/math">
                    <m:r>
                      <a:rPr lang="en-US" sz="2000" b="0" i="1" smtClean="0">
                        <a:solidFill>
                          <a:srgbClr val="C55A11"/>
                        </a:solidFill>
                        <a:latin typeface="Cambria Math" panose="02040503050406030204" pitchFamily="18" charset="0"/>
                      </a:rPr>
                      <m:t>7</m:t>
                    </m:r>
                  </m:oMath>
                </a14:m>
                <a:r>
                  <a:rPr lang="en-US" sz="2000" dirty="0">
                    <a:solidFill>
                      <a:srgbClr val="C55A11"/>
                    </a:solidFill>
                  </a:rPr>
                  <a:t> groupings and 26 edges</a:t>
                </a:r>
              </a:p>
            </p:txBody>
          </p:sp>
        </mc:Choice>
        <mc:Fallback>
          <p:sp>
            <p:nvSpPr>
              <p:cNvPr id="10" name="TextBox 9">
                <a:extLst>
                  <a:ext uri="{FF2B5EF4-FFF2-40B4-BE49-F238E27FC236}">
                    <a16:creationId xmlns:a16="http://schemas.microsoft.com/office/drawing/2014/main" id="{1ED1A522-2E60-4FEE-E634-01A8C3D31BBB}"/>
                  </a:ext>
                </a:extLst>
              </p:cNvPr>
              <p:cNvSpPr txBox="1">
                <a:spLocks noRot="1" noChangeAspect="1" noMove="1" noResize="1" noEditPoints="1" noAdjustHandles="1" noChangeArrowheads="1" noChangeShapeType="1" noTextEdit="1"/>
              </p:cNvSpPr>
              <p:nvPr/>
            </p:nvSpPr>
            <p:spPr>
              <a:xfrm>
                <a:off x="3432739" y="5849091"/>
                <a:ext cx="5098960" cy="400110"/>
              </a:xfrm>
              <a:prstGeom prst="rect">
                <a:avLst/>
              </a:prstGeom>
              <a:blipFill>
                <a:blip r:embed="rId4"/>
                <a:stretch>
                  <a:fillRect t="-6061" r="-249" b="-2727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6" name="Title 1">
                <a:extLst>
                  <a:ext uri="{FF2B5EF4-FFF2-40B4-BE49-F238E27FC236}">
                    <a16:creationId xmlns:a16="http://schemas.microsoft.com/office/drawing/2014/main" id="{D08643BE-68E8-8D46-4B70-4A90F792BB72}"/>
                  </a:ext>
                </a:extLst>
              </p:cNvPr>
              <p:cNvSpPr>
                <a:spLocks noGrp="1"/>
              </p:cNvSpPr>
              <p:nvPr>
                <p:ph type="title"/>
              </p:nvPr>
            </p:nvSpPr>
            <p:spPr>
              <a:xfrm>
                <a:off x="704335" y="432486"/>
                <a:ext cx="11138798" cy="838200"/>
              </a:xfrm>
            </p:spPr>
            <p:txBody>
              <a:bodyPr>
                <a:normAutofit/>
              </a:bodyPr>
              <a:lstStyle/>
              <a:p>
                <a:r>
                  <a:rPr lang="en-US" sz="4900" b="1" dirty="0">
                    <a:solidFill>
                      <a:srgbClr val="C55A11"/>
                    </a:solidFill>
                    <a:latin typeface="Arial" panose="020B0604020202020204" pitchFamily="34" charset="0"/>
                    <a:cs typeface="Arial" panose="020B0604020202020204" pitchFamily="34" charset="0"/>
                  </a:rPr>
                  <a:t>Best Case for CFLOBDDs:</a:t>
                </a:r>
                <a:r>
                  <a:rPr lang="en-US" b="1" dirty="0">
                    <a:solidFill>
                      <a:srgbClr val="C55A11"/>
                    </a:solidFill>
                    <a:latin typeface="Arial" panose="020B0604020202020204" pitchFamily="34" charset="0"/>
                    <a:cs typeface="Arial" panose="020B0604020202020204" pitchFamily="34" charset="0"/>
                  </a:rPr>
                  <a:t> </a:t>
                </a:r>
                <a14:m>
                  <m:oMath xmlns:m="http://schemas.openxmlformats.org/officeDocument/2006/math">
                    <m:r>
                      <a:rPr lang="en-US" b="1" i="1" smtClean="0">
                        <a:solidFill>
                          <a:srgbClr val="C55A11"/>
                        </a:solidFill>
                        <a:latin typeface="Cambria Math" panose="02040503050406030204" pitchFamily="18" charset="0"/>
                      </a:rPr>
                      <m:t>𝝀</m:t>
                    </m:r>
                    <m:sSub>
                      <m:sSubPr>
                        <m:ctrlPr>
                          <a:rPr lang="en-US" b="1" i="1" smtClean="0">
                            <a:solidFill>
                              <a:srgbClr val="C55A11"/>
                            </a:solidFill>
                            <a:latin typeface="Cambria Math" panose="02040503050406030204" pitchFamily="18" charset="0"/>
                          </a:rPr>
                        </m:ctrlPr>
                      </m:sSubPr>
                      <m:e>
                        <m:r>
                          <a:rPr lang="en-US" b="1" i="1" smtClean="0">
                            <a:solidFill>
                              <a:srgbClr val="C55A11"/>
                            </a:solidFill>
                            <a:latin typeface="Cambria Math" panose="02040503050406030204" pitchFamily="18" charset="0"/>
                          </a:rPr>
                          <m:t>𝒙</m:t>
                        </m:r>
                      </m:e>
                      <m:sub>
                        <m:r>
                          <a:rPr lang="en-US" b="1" i="1" smtClean="0">
                            <a:solidFill>
                              <a:srgbClr val="C55A11"/>
                            </a:solidFill>
                            <a:latin typeface="Cambria Math" panose="02040503050406030204" pitchFamily="18" charset="0"/>
                          </a:rPr>
                          <m:t>𝟎</m:t>
                        </m:r>
                      </m:sub>
                    </m:sSub>
                    <m:r>
                      <a:rPr lang="en-US" b="1" i="1" smtClean="0">
                        <a:solidFill>
                          <a:srgbClr val="C55A11"/>
                        </a:solidFill>
                        <a:latin typeface="Cambria Math" panose="02040503050406030204" pitchFamily="18" charset="0"/>
                      </a:rPr>
                      <m:t>…</m:t>
                    </m:r>
                    <m:sSub>
                      <m:sSubPr>
                        <m:ctrlPr>
                          <a:rPr lang="en-US" b="1" i="1" smtClean="0">
                            <a:solidFill>
                              <a:srgbClr val="C55A11"/>
                            </a:solidFill>
                            <a:latin typeface="Cambria Math" panose="02040503050406030204" pitchFamily="18" charset="0"/>
                          </a:rPr>
                        </m:ctrlPr>
                      </m:sSubPr>
                      <m:e>
                        <m:r>
                          <a:rPr lang="en-US" b="1" i="1" smtClean="0">
                            <a:solidFill>
                              <a:srgbClr val="C55A11"/>
                            </a:solidFill>
                            <a:latin typeface="Cambria Math" panose="02040503050406030204" pitchFamily="18" charset="0"/>
                          </a:rPr>
                          <m:t>𝒙</m:t>
                        </m:r>
                      </m:e>
                      <m:sub>
                        <m:r>
                          <a:rPr lang="en-US" b="1" i="1" smtClean="0">
                            <a:solidFill>
                              <a:srgbClr val="C55A11"/>
                            </a:solidFill>
                            <a:latin typeface="Cambria Math" panose="02040503050406030204" pitchFamily="18" charset="0"/>
                          </a:rPr>
                          <m:t>𝟔𝟑</m:t>
                        </m:r>
                      </m:sub>
                    </m:sSub>
                    <m:r>
                      <a:rPr lang="en-US" b="1" i="1" smtClean="0">
                        <a:solidFill>
                          <a:srgbClr val="C55A11"/>
                        </a:solidFill>
                        <a:latin typeface="Cambria Math" panose="02040503050406030204" pitchFamily="18" charset="0"/>
                      </a:rPr>
                      <m:t>.</m:t>
                    </m:r>
                    <m:r>
                      <a:rPr lang="en-US" b="1" i="1" smtClean="0">
                        <a:solidFill>
                          <a:srgbClr val="C55A11"/>
                        </a:solidFill>
                        <a:latin typeface="Cambria Math" panose="02040503050406030204" pitchFamily="18" charset="0"/>
                      </a:rPr>
                      <m:t>𝒗</m:t>
                    </m:r>
                  </m:oMath>
                </a14:m>
                <a:endParaRPr lang="en-US" b="1" dirty="0">
                  <a:solidFill>
                    <a:srgbClr val="C55A11"/>
                  </a:solidFill>
                  <a:latin typeface="Arial" panose="020B0604020202020204" pitchFamily="34" charset="0"/>
                  <a:cs typeface="Arial" panose="020B0604020202020204" pitchFamily="34" charset="0"/>
                </a:endParaRPr>
              </a:p>
            </p:txBody>
          </p:sp>
        </mc:Choice>
        <mc:Fallback xmlns="">
          <p:sp>
            <p:nvSpPr>
              <p:cNvPr id="46" name="Title 1">
                <a:extLst>
                  <a:ext uri="{FF2B5EF4-FFF2-40B4-BE49-F238E27FC236}">
                    <a16:creationId xmlns:a16="http://schemas.microsoft.com/office/drawing/2014/main" id="{D08643BE-68E8-8D46-4B70-4A90F792BB72}"/>
                  </a:ext>
                </a:extLst>
              </p:cNvPr>
              <p:cNvSpPr>
                <a:spLocks noGrp="1" noRot="1" noChangeAspect="1" noMove="1" noResize="1" noEditPoints="1" noAdjustHandles="1" noChangeArrowheads="1" noChangeShapeType="1" noTextEdit="1"/>
              </p:cNvSpPr>
              <p:nvPr>
                <p:ph type="title"/>
              </p:nvPr>
            </p:nvSpPr>
            <p:spPr>
              <a:xfrm>
                <a:off x="704335" y="432486"/>
                <a:ext cx="11138798" cy="838200"/>
              </a:xfrm>
              <a:blipFill>
                <a:blip r:embed="rId5"/>
                <a:stretch>
                  <a:fillRect l="-2506" t="-22727" b="-36364"/>
                </a:stretch>
              </a:blipFill>
            </p:spPr>
            <p:txBody>
              <a:bodyPr/>
              <a:lstStyle/>
              <a:p>
                <a:r>
                  <a:rPr lang="en-US">
                    <a:noFill/>
                  </a:rPr>
                  <a:t> </a:t>
                </a:r>
              </a:p>
            </p:txBody>
          </p:sp>
        </mc:Fallback>
      </mc:AlternateContent>
    </p:spTree>
    <p:extLst>
      <p:ext uri="{BB962C8B-B14F-4D97-AF65-F5344CB8AC3E}">
        <p14:creationId xmlns:p14="http://schemas.microsoft.com/office/powerpoint/2010/main" val="3099357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936189-F792-4518-BDD9-EB218FE663CB}"/>
              </a:ext>
            </a:extLst>
          </p:cNvPr>
          <p:cNvSpPr>
            <a:spLocks noGrp="1"/>
          </p:cNvSpPr>
          <p:nvPr>
            <p:ph type="title"/>
          </p:nvPr>
        </p:nvSpPr>
        <p:spPr>
          <a:xfrm>
            <a:off x="579571" y="543325"/>
            <a:ext cx="10481733" cy="609599"/>
          </a:xfrm>
        </p:spPr>
        <p:txBody>
          <a:bodyPr>
            <a:noAutofit/>
          </a:bodyPr>
          <a:lstStyle/>
          <a:p>
            <a:r>
              <a:rPr lang="en-US" b="1" dirty="0">
                <a:solidFill>
                  <a:srgbClr val="C55A11"/>
                </a:solidFill>
                <a:latin typeface="Arial" panose="020B0604020202020204" pitchFamily="34" charset="0"/>
                <a:cs typeface="Arial" panose="020B0604020202020204" pitchFamily="34" charset="0"/>
              </a:rPr>
              <a:t>Double-Exponential Compression</a:t>
            </a:r>
          </a:p>
        </p:txBody>
      </p:sp>
      <p:sp>
        <p:nvSpPr>
          <p:cNvPr id="9" name="Slide Number Placeholder 8">
            <a:extLst>
              <a:ext uri="{FF2B5EF4-FFF2-40B4-BE49-F238E27FC236}">
                <a16:creationId xmlns:a16="http://schemas.microsoft.com/office/drawing/2014/main" id="{218CFA77-3B8B-C64D-42C8-E7D46190B13C}"/>
              </a:ext>
            </a:extLst>
          </p:cNvPr>
          <p:cNvSpPr>
            <a:spLocks noGrp="1"/>
          </p:cNvSpPr>
          <p:nvPr>
            <p:ph type="sldNum" sz="quarter" idx="12"/>
          </p:nvPr>
        </p:nvSpPr>
        <p:spPr/>
        <p:txBody>
          <a:bodyPr/>
          <a:lstStyle/>
          <a:p>
            <a:fld id="{F554FE33-57BC-AC46-850E-1C1298FC3260}" type="slidenum">
              <a:rPr lang="en-US" smtClean="0"/>
              <a:t>59</a:t>
            </a:fld>
            <a:endParaRPr lang="en-US"/>
          </a:p>
        </p:txBody>
      </p:sp>
      <p:sp>
        <p:nvSpPr>
          <p:cNvPr id="8" name="TextBox 7">
            <a:extLst>
              <a:ext uri="{FF2B5EF4-FFF2-40B4-BE49-F238E27FC236}">
                <a16:creationId xmlns:a16="http://schemas.microsoft.com/office/drawing/2014/main" id="{B4C109C4-68DC-C15E-DDFF-E884E159DB65}"/>
              </a:ext>
            </a:extLst>
          </p:cNvPr>
          <p:cNvSpPr txBox="1"/>
          <p:nvPr/>
        </p:nvSpPr>
        <p:spPr>
          <a:xfrm>
            <a:off x="2100649" y="1433384"/>
            <a:ext cx="671979"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BDD</a:t>
            </a:r>
          </a:p>
        </p:txBody>
      </p:sp>
      <p:sp>
        <p:nvSpPr>
          <p:cNvPr id="10" name="TextBox 9">
            <a:extLst>
              <a:ext uri="{FF2B5EF4-FFF2-40B4-BE49-F238E27FC236}">
                <a16:creationId xmlns:a16="http://schemas.microsoft.com/office/drawing/2014/main" id="{033143B7-8BA3-4912-6704-C50FAC0ADE43}"/>
              </a:ext>
            </a:extLst>
          </p:cNvPr>
          <p:cNvSpPr txBox="1"/>
          <p:nvPr/>
        </p:nvSpPr>
        <p:spPr>
          <a:xfrm>
            <a:off x="9383626" y="1513492"/>
            <a:ext cx="1483129" cy="369332"/>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CFLOBDD</a:t>
            </a:r>
          </a:p>
        </p:txBody>
      </p:sp>
      <p:grpSp>
        <p:nvGrpSpPr>
          <p:cNvPr id="11" name="Group 10">
            <a:extLst>
              <a:ext uri="{FF2B5EF4-FFF2-40B4-BE49-F238E27FC236}">
                <a16:creationId xmlns:a16="http://schemas.microsoft.com/office/drawing/2014/main" id="{95E3024A-CB22-244A-7CB0-E38273401647}"/>
              </a:ext>
            </a:extLst>
          </p:cNvPr>
          <p:cNvGrpSpPr/>
          <p:nvPr/>
        </p:nvGrpSpPr>
        <p:grpSpPr>
          <a:xfrm>
            <a:off x="674985" y="2142984"/>
            <a:ext cx="4190605" cy="1623023"/>
            <a:chOff x="3158914" y="1046715"/>
            <a:chExt cx="4651228" cy="1683827"/>
          </a:xfrm>
        </p:grpSpPr>
        <p:grpSp>
          <p:nvGrpSpPr>
            <p:cNvPr id="14" name="Group 13">
              <a:extLst>
                <a:ext uri="{FF2B5EF4-FFF2-40B4-BE49-F238E27FC236}">
                  <a16:creationId xmlns:a16="http://schemas.microsoft.com/office/drawing/2014/main" id="{516743A7-D0FD-2E2F-0B07-08928D17135D}"/>
                </a:ext>
              </a:extLst>
            </p:cNvPr>
            <p:cNvGrpSpPr/>
            <p:nvPr/>
          </p:nvGrpSpPr>
          <p:grpSpPr>
            <a:xfrm>
              <a:off x="3808327" y="1046715"/>
              <a:ext cx="4001815" cy="1284649"/>
              <a:chOff x="3808327" y="1046715"/>
              <a:chExt cx="4001815" cy="1284649"/>
            </a:xfrm>
          </p:grpSpPr>
          <p:grpSp>
            <p:nvGrpSpPr>
              <p:cNvPr id="33" name="Group 32">
                <a:extLst>
                  <a:ext uri="{FF2B5EF4-FFF2-40B4-BE49-F238E27FC236}">
                    <a16:creationId xmlns:a16="http://schemas.microsoft.com/office/drawing/2014/main" id="{492C908D-849E-E9A3-81C2-FF4B4CB136E7}"/>
                  </a:ext>
                </a:extLst>
              </p:cNvPr>
              <p:cNvGrpSpPr/>
              <p:nvPr/>
            </p:nvGrpSpPr>
            <p:grpSpPr>
              <a:xfrm>
                <a:off x="3808327" y="1046715"/>
                <a:ext cx="49276" cy="1284649"/>
                <a:chOff x="8120489" y="3085346"/>
                <a:chExt cx="49276" cy="1284649"/>
              </a:xfrm>
            </p:grpSpPr>
            <p:sp>
              <p:nvSpPr>
                <p:cNvPr id="483" name="Oval 482">
                  <a:extLst>
                    <a:ext uri="{FF2B5EF4-FFF2-40B4-BE49-F238E27FC236}">
                      <a16:creationId xmlns:a16="http://schemas.microsoft.com/office/drawing/2014/main" id="{C202687F-70A3-A85E-E7ED-AC47AAE32B47}"/>
                    </a:ext>
                  </a:extLst>
                </p:cNvPr>
                <p:cNvSpPr/>
                <p:nvPr/>
              </p:nvSpPr>
              <p:spPr>
                <a:xfrm>
                  <a:off x="8120489" y="3085346"/>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Oval 483">
                  <a:extLst>
                    <a:ext uri="{FF2B5EF4-FFF2-40B4-BE49-F238E27FC236}">
                      <a16:creationId xmlns:a16="http://schemas.microsoft.com/office/drawing/2014/main" id="{329E634E-CE56-8E4A-EB71-C05AE0E78BEB}"/>
                    </a:ext>
                  </a:extLst>
                </p:cNvPr>
                <p:cNvSpPr/>
                <p:nvPr/>
              </p:nvSpPr>
              <p:spPr>
                <a:xfrm>
                  <a:off x="8120489" y="33690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0522836E-035F-CA09-8BFE-1167254DC4AD}"/>
                    </a:ext>
                  </a:extLst>
                </p:cNvPr>
                <p:cNvSpPr/>
                <p:nvPr/>
              </p:nvSpPr>
              <p:spPr>
                <a:xfrm>
                  <a:off x="8120489" y="367797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Oval 485">
                  <a:extLst>
                    <a:ext uri="{FF2B5EF4-FFF2-40B4-BE49-F238E27FC236}">
                      <a16:creationId xmlns:a16="http://schemas.microsoft.com/office/drawing/2014/main" id="{A2D54D0D-0B24-D542-6572-732177D4F05A}"/>
                    </a:ext>
                  </a:extLst>
                </p:cNvPr>
                <p:cNvSpPr/>
                <p:nvPr/>
              </p:nvSpPr>
              <p:spPr>
                <a:xfrm>
                  <a:off x="8120489" y="40154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87" name="Connector: Curved 16">
                  <a:extLst>
                    <a:ext uri="{FF2B5EF4-FFF2-40B4-BE49-F238E27FC236}">
                      <a16:creationId xmlns:a16="http://schemas.microsoft.com/office/drawing/2014/main" id="{27592A60-7539-E146-BFCD-994BCA4B9859}"/>
                    </a:ext>
                  </a:extLst>
                </p:cNvPr>
                <p:cNvCxnSpPr>
                  <a:cxnSpLocks/>
                  <a:stCxn id="484" idx="2"/>
                  <a:endCxn id="485" idx="2"/>
                </p:cNvCxnSpPr>
                <p:nvPr/>
              </p:nvCxnSpPr>
              <p:spPr>
                <a:xfrm rot="10800000" flipV="1">
                  <a:off x="8120489" y="3387342"/>
                  <a:ext cx="12700" cy="308916"/>
                </a:xfrm>
                <a:prstGeom prst="curvedConnector3">
                  <a:avLst>
                    <a:gd name="adj1" fmla="val 1800000"/>
                  </a:avLst>
                </a:prstGeom>
                <a:ln>
                  <a:solidFill>
                    <a:schemeClr val="tx1"/>
                  </a:solidFill>
                  <a:tailEnd type="stealth" w="lg" len="med"/>
                </a:ln>
              </p:spPr>
              <p:style>
                <a:lnRef idx="1">
                  <a:schemeClr val="accent1"/>
                </a:lnRef>
                <a:fillRef idx="0">
                  <a:schemeClr val="accent1"/>
                </a:fillRef>
                <a:effectRef idx="0">
                  <a:schemeClr val="accent1"/>
                </a:effectRef>
                <a:fontRef idx="minor">
                  <a:schemeClr val="tx1"/>
                </a:fontRef>
              </p:style>
            </p:cxnSp>
            <p:cxnSp>
              <p:nvCxnSpPr>
                <p:cNvPr id="488" name="Connector: Curved 17">
                  <a:extLst>
                    <a:ext uri="{FF2B5EF4-FFF2-40B4-BE49-F238E27FC236}">
                      <a16:creationId xmlns:a16="http://schemas.microsoft.com/office/drawing/2014/main" id="{31AC8B80-9234-CCC0-8D5F-833344EE0A28}"/>
                    </a:ext>
                  </a:extLst>
                </p:cNvPr>
                <p:cNvCxnSpPr>
                  <a:cxnSpLocks/>
                  <a:stCxn id="485" idx="2"/>
                  <a:endCxn id="486" idx="2"/>
                </p:cNvCxnSpPr>
                <p:nvPr/>
              </p:nvCxnSpPr>
              <p:spPr>
                <a:xfrm rot="10800000" flipV="1">
                  <a:off x="8120489" y="3696258"/>
                  <a:ext cx="12700" cy="337518"/>
                </a:xfrm>
                <a:prstGeom prst="curvedConnector3">
                  <a:avLst>
                    <a:gd name="adj1" fmla="val 1800000"/>
                  </a:avLst>
                </a:prstGeom>
                <a:ln>
                  <a:solidFill>
                    <a:schemeClr val="tx1"/>
                  </a:solidFill>
                  <a:tailEnd type="stealth" w="lg" len="med"/>
                </a:ln>
              </p:spPr>
              <p:style>
                <a:lnRef idx="1">
                  <a:schemeClr val="accent1"/>
                </a:lnRef>
                <a:fillRef idx="0">
                  <a:schemeClr val="accent1"/>
                </a:fillRef>
                <a:effectRef idx="0">
                  <a:schemeClr val="accent1"/>
                </a:effectRef>
                <a:fontRef idx="minor">
                  <a:schemeClr val="tx1"/>
                </a:fontRef>
              </p:style>
            </p:cxnSp>
            <p:cxnSp>
              <p:nvCxnSpPr>
                <p:cNvPr id="489" name="Connector: Curved 18">
                  <a:extLst>
                    <a:ext uri="{FF2B5EF4-FFF2-40B4-BE49-F238E27FC236}">
                      <a16:creationId xmlns:a16="http://schemas.microsoft.com/office/drawing/2014/main" id="{B234DB4C-D0A7-946F-BF6D-71EE47E82563}"/>
                    </a:ext>
                  </a:extLst>
                </p:cNvPr>
                <p:cNvCxnSpPr>
                  <a:cxnSpLocks/>
                  <a:stCxn id="486" idx="2"/>
                  <a:endCxn id="492" idx="2"/>
                </p:cNvCxnSpPr>
                <p:nvPr/>
              </p:nvCxnSpPr>
              <p:spPr>
                <a:xfrm rot="10800000" flipV="1">
                  <a:off x="8120489" y="4033775"/>
                  <a:ext cx="12700" cy="317931"/>
                </a:xfrm>
                <a:prstGeom prst="curvedConnector3">
                  <a:avLst>
                    <a:gd name="adj1" fmla="val 1800000"/>
                  </a:avLst>
                </a:prstGeom>
                <a:ln>
                  <a:solidFill>
                    <a:schemeClr val="tx1"/>
                  </a:solidFill>
                  <a:tailEnd type="stealth" w="lg" len="med"/>
                </a:ln>
              </p:spPr>
              <p:style>
                <a:lnRef idx="1">
                  <a:schemeClr val="accent1"/>
                </a:lnRef>
                <a:fillRef idx="0">
                  <a:schemeClr val="accent1"/>
                </a:fillRef>
                <a:effectRef idx="0">
                  <a:schemeClr val="accent1"/>
                </a:effectRef>
                <a:fontRef idx="minor">
                  <a:schemeClr val="tx1"/>
                </a:fontRef>
              </p:style>
            </p:cxnSp>
            <p:cxnSp>
              <p:nvCxnSpPr>
                <p:cNvPr id="490" name="Connector: Curved 19">
                  <a:extLst>
                    <a:ext uri="{FF2B5EF4-FFF2-40B4-BE49-F238E27FC236}">
                      <a16:creationId xmlns:a16="http://schemas.microsoft.com/office/drawing/2014/main" id="{DFCD455C-403B-4E0E-424E-6061AEA1B26C}"/>
                    </a:ext>
                  </a:extLst>
                </p:cNvPr>
                <p:cNvCxnSpPr>
                  <a:cxnSpLocks/>
                  <a:stCxn id="485" idx="6"/>
                  <a:endCxn id="486" idx="6"/>
                </p:cNvCxnSpPr>
                <p:nvPr/>
              </p:nvCxnSpPr>
              <p:spPr>
                <a:xfrm>
                  <a:off x="8157065" y="3696258"/>
                  <a:ext cx="12700" cy="337518"/>
                </a:xfrm>
                <a:prstGeom prst="curvedConnector3">
                  <a:avLst>
                    <a:gd name="adj1" fmla="val 1800000"/>
                  </a:avLst>
                </a:prstGeom>
                <a:ln>
                  <a:solidFill>
                    <a:schemeClr val="tx1"/>
                  </a:solidFill>
                  <a:tailEnd type="stealth" w="lg" len="med"/>
                </a:ln>
              </p:spPr>
              <p:style>
                <a:lnRef idx="1">
                  <a:schemeClr val="accent1"/>
                </a:lnRef>
                <a:fillRef idx="0">
                  <a:schemeClr val="accent1"/>
                </a:fillRef>
                <a:effectRef idx="0">
                  <a:schemeClr val="accent1"/>
                </a:effectRef>
                <a:fontRef idx="minor">
                  <a:schemeClr val="tx1"/>
                </a:fontRef>
              </p:style>
            </p:cxnSp>
            <p:cxnSp>
              <p:nvCxnSpPr>
                <p:cNvPr id="491" name="Connector: Curved 20">
                  <a:extLst>
                    <a:ext uri="{FF2B5EF4-FFF2-40B4-BE49-F238E27FC236}">
                      <a16:creationId xmlns:a16="http://schemas.microsoft.com/office/drawing/2014/main" id="{D5391040-4B8C-B507-07F6-C406E58EB25A}"/>
                    </a:ext>
                  </a:extLst>
                </p:cNvPr>
                <p:cNvCxnSpPr>
                  <a:cxnSpLocks/>
                  <a:stCxn id="486" idx="6"/>
                  <a:endCxn id="492" idx="6"/>
                </p:cNvCxnSpPr>
                <p:nvPr/>
              </p:nvCxnSpPr>
              <p:spPr>
                <a:xfrm>
                  <a:off x="8157065" y="4033776"/>
                  <a:ext cx="12700" cy="317931"/>
                </a:xfrm>
                <a:prstGeom prst="curvedConnector3">
                  <a:avLst>
                    <a:gd name="adj1" fmla="val 1800000"/>
                  </a:avLst>
                </a:prstGeom>
                <a:ln>
                  <a:solidFill>
                    <a:schemeClr val="tx1"/>
                  </a:solidFill>
                  <a:tailEnd type="stealth" w="lg" len="med"/>
                </a:ln>
              </p:spPr>
              <p:style>
                <a:lnRef idx="1">
                  <a:schemeClr val="accent1"/>
                </a:lnRef>
                <a:fillRef idx="0">
                  <a:schemeClr val="accent1"/>
                </a:fillRef>
                <a:effectRef idx="0">
                  <a:schemeClr val="accent1"/>
                </a:effectRef>
                <a:fontRef idx="minor">
                  <a:schemeClr val="tx1"/>
                </a:fontRef>
              </p:style>
            </p:cxnSp>
            <p:sp>
              <p:nvSpPr>
                <p:cNvPr id="492" name="Oval 491">
                  <a:extLst>
                    <a:ext uri="{FF2B5EF4-FFF2-40B4-BE49-F238E27FC236}">
                      <a16:creationId xmlns:a16="http://schemas.microsoft.com/office/drawing/2014/main" id="{487195BF-6900-06E2-3E1E-A8A3D3296EB0}"/>
                    </a:ext>
                  </a:extLst>
                </p:cNvPr>
                <p:cNvSpPr/>
                <p:nvPr/>
              </p:nvSpPr>
              <p:spPr>
                <a:xfrm>
                  <a:off x="8120489" y="433341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93" name="Connector: Curved 22">
                  <a:extLst>
                    <a:ext uri="{FF2B5EF4-FFF2-40B4-BE49-F238E27FC236}">
                      <a16:creationId xmlns:a16="http://schemas.microsoft.com/office/drawing/2014/main" id="{FA60CDC4-5442-AD61-535B-B6D7DFA82D4C}"/>
                    </a:ext>
                  </a:extLst>
                </p:cNvPr>
                <p:cNvCxnSpPr>
                  <a:cxnSpLocks/>
                  <a:stCxn id="483" idx="2"/>
                  <a:endCxn id="484" idx="2"/>
                </p:cNvCxnSpPr>
                <p:nvPr/>
              </p:nvCxnSpPr>
              <p:spPr>
                <a:xfrm rot="10800000" flipV="1">
                  <a:off x="8120489" y="3103634"/>
                  <a:ext cx="12700" cy="283708"/>
                </a:xfrm>
                <a:prstGeom prst="curvedConnector3">
                  <a:avLst>
                    <a:gd name="adj1" fmla="val 1800000"/>
                  </a:avLst>
                </a:prstGeom>
                <a:ln>
                  <a:solidFill>
                    <a:schemeClr val="tx1"/>
                  </a:solidFill>
                  <a:tailEnd type="stealth" w="lg" len="med"/>
                </a:ln>
              </p:spPr>
              <p:style>
                <a:lnRef idx="1">
                  <a:schemeClr val="accent1"/>
                </a:lnRef>
                <a:fillRef idx="0">
                  <a:schemeClr val="accent1"/>
                </a:fillRef>
                <a:effectRef idx="0">
                  <a:schemeClr val="accent1"/>
                </a:effectRef>
                <a:fontRef idx="minor">
                  <a:schemeClr val="tx1"/>
                </a:fontRef>
              </p:style>
            </p:cxnSp>
            <p:cxnSp>
              <p:nvCxnSpPr>
                <p:cNvPr id="494" name="Connector: Curved 23">
                  <a:extLst>
                    <a:ext uri="{FF2B5EF4-FFF2-40B4-BE49-F238E27FC236}">
                      <a16:creationId xmlns:a16="http://schemas.microsoft.com/office/drawing/2014/main" id="{032BB518-2D8E-6A08-1684-4A3A89EB6F32}"/>
                    </a:ext>
                  </a:extLst>
                </p:cNvPr>
                <p:cNvCxnSpPr>
                  <a:cxnSpLocks/>
                  <a:stCxn id="483" idx="6"/>
                  <a:endCxn id="484" idx="6"/>
                </p:cNvCxnSpPr>
                <p:nvPr/>
              </p:nvCxnSpPr>
              <p:spPr>
                <a:xfrm>
                  <a:off x="8157065" y="3103634"/>
                  <a:ext cx="12700" cy="283708"/>
                </a:xfrm>
                <a:prstGeom prst="curvedConnector3">
                  <a:avLst>
                    <a:gd name="adj1" fmla="val 1800000"/>
                  </a:avLst>
                </a:prstGeom>
                <a:ln>
                  <a:solidFill>
                    <a:schemeClr val="tx1"/>
                  </a:solidFill>
                  <a:tailEnd type="stealth" w="lg" len="med"/>
                </a:ln>
              </p:spPr>
              <p:style>
                <a:lnRef idx="1">
                  <a:schemeClr val="accent1"/>
                </a:lnRef>
                <a:fillRef idx="0">
                  <a:schemeClr val="accent1"/>
                </a:fillRef>
                <a:effectRef idx="0">
                  <a:schemeClr val="accent1"/>
                </a:effectRef>
                <a:fontRef idx="minor">
                  <a:schemeClr val="tx1"/>
                </a:fontRef>
              </p:style>
            </p:cxnSp>
            <p:cxnSp>
              <p:nvCxnSpPr>
                <p:cNvPr id="495" name="Connector: Curved 24">
                  <a:extLst>
                    <a:ext uri="{FF2B5EF4-FFF2-40B4-BE49-F238E27FC236}">
                      <a16:creationId xmlns:a16="http://schemas.microsoft.com/office/drawing/2014/main" id="{294B0FB0-DD69-3806-0FCC-1AC0EBBAD51D}"/>
                    </a:ext>
                  </a:extLst>
                </p:cNvPr>
                <p:cNvCxnSpPr>
                  <a:cxnSpLocks/>
                  <a:stCxn id="484" idx="6"/>
                  <a:endCxn id="485" idx="6"/>
                </p:cNvCxnSpPr>
                <p:nvPr/>
              </p:nvCxnSpPr>
              <p:spPr>
                <a:xfrm>
                  <a:off x="8157065" y="3387342"/>
                  <a:ext cx="12700" cy="308916"/>
                </a:xfrm>
                <a:prstGeom prst="curvedConnector3">
                  <a:avLst>
                    <a:gd name="adj1" fmla="val 1800000"/>
                  </a:avLst>
                </a:prstGeom>
                <a:ln>
                  <a:solidFill>
                    <a:schemeClr val="tx1"/>
                  </a:solidFill>
                  <a:tailEnd type="stealth" w="lg" len="med"/>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8759DD12-4ECF-CA19-E7FD-EEF39B854EA8}"/>
                  </a:ext>
                </a:extLst>
              </p:cNvPr>
              <p:cNvGrpSpPr/>
              <p:nvPr/>
            </p:nvGrpSpPr>
            <p:grpSpPr>
              <a:xfrm>
                <a:off x="5324023" y="1052620"/>
                <a:ext cx="2486119" cy="1267483"/>
                <a:chOff x="6151574" y="4797380"/>
                <a:chExt cx="2486119" cy="1267483"/>
              </a:xfrm>
            </p:grpSpPr>
            <p:sp>
              <p:nvSpPr>
                <p:cNvPr id="36" name="Oval 35">
                  <a:extLst>
                    <a:ext uri="{FF2B5EF4-FFF2-40B4-BE49-F238E27FC236}">
                      <a16:creationId xmlns:a16="http://schemas.microsoft.com/office/drawing/2014/main" id="{8EE22862-5FC2-54AE-8E5A-F6B12DBECED5}"/>
                    </a:ext>
                  </a:extLst>
                </p:cNvPr>
                <p:cNvSpPr/>
                <p:nvPr/>
              </p:nvSpPr>
              <p:spPr>
                <a:xfrm>
                  <a:off x="7367772" y="479738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A6BB2B54-BF02-3052-146E-3CA337F65259}"/>
                    </a:ext>
                  </a:extLst>
                </p:cNvPr>
                <p:cNvSpPr/>
                <p:nvPr/>
              </p:nvSpPr>
              <p:spPr>
                <a:xfrm>
                  <a:off x="7989485" y="506923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49E4D994-857F-B663-7091-14E57919D17E}"/>
                    </a:ext>
                  </a:extLst>
                </p:cNvPr>
                <p:cNvSpPr/>
                <p:nvPr/>
              </p:nvSpPr>
              <p:spPr>
                <a:xfrm>
                  <a:off x="6713246" y="506923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328A31CF-3DED-845D-FEDF-F99A6174FEC2}"/>
                    </a:ext>
                  </a:extLst>
                </p:cNvPr>
                <p:cNvSpPr/>
                <p:nvPr/>
              </p:nvSpPr>
              <p:spPr>
                <a:xfrm>
                  <a:off x="7013856" y="53863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30551DEC-E6F2-50AB-4C56-0725A03FEDC9}"/>
                    </a:ext>
                  </a:extLst>
                </p:cNvPr>
                <p:cNvSpPr/>
                <p:nvPr/>
              </p:nvSpPr>
              <p:spPr>
                <a:xfrm>
                  <a:off x="6396247" y="53863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A03CF0B3-F965-04E4-D6CC-20CBBDA7C816}"/>
                    </a:ext>
                  </a:extLst>
                </p:cNvPr>
                <p:cNvSpPr/>
                <p:nvPr/>
              </p:nvSpPr>
              <p:spPr>
                <a:xfrm>
                  <a:off x="8284000" y="53863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1BDDB66D-4200-282A-2906-0CC0DC2909EB}"/>
                    </a:ext>
                  </a:extLst>
                </p:cNvPr>
                <p:cNvSpPr/>
                <p:nvPr/>
              </p:nvSpPr>
              <p:spPr>
                <a:xfrm>
                  <a:off x="7675915" y="5386388"/>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F8C81635-18AE-5F78-39A4-58490B40B6DF}"/>
                    </a:ext>
                  </a:extLst>
                </p:cNvPr>
                <p:cNvSpPr/>
                <p:nvPr/>
              </p:nvSpPr>
              <p:spPr>
                <a:xfrm>
                  <a:off x="6564298" y="573366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FF0B44AB-163A-156B-0EA0-354C01ED26D5}"/>
                    </a:ext>
                  </a:extLst>
                </p:cNvPr>
                <p:cNvSpPr/>
                <p:nvPr/>
              </p:nvSpPr>
              <p:spPr>
                <a:xfrm>
                  <a:off x="6254423" y="573366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0ECBFE98-6508-3401-B7A3-0188CA23DBEF}"/>
                    </a:ext>
                  </a:extLst>
                </p:cNvPr>
                <p:cNvSpPr/>
                <p:nvPr/>
              </p:nvSpPr>
              <p:spPr>
                <a:xfrm>
                  <a:off x="7185646" y="573366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6271D181-4213-1BD3-BC36-60F851CF734F}"/>
                    </a:ext>
                  </a:extLst>
                </p:cNvPr>
                <p:cNvSpPr/>
                <p:nvPr/>
              </p:nvSpPr>
              <p:spPr>
                <a:xfrm>
                  <a:off x="6885293" y="573366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B4447B6-C5E5-F8E7-2637-A02DB94B1680}"/>
                    </a:ext>
                  </a:extLst>
                </p:cNvPr>
                <p:cNvSpPr/>
                <p:nvPr/>
              </p:nvSpPr>
              <p:spPr>
                <a:xfrm>
                  <a:off x="7825253" y="573366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40CB8431-3412-1174-C175-E265737AAE7C}"/>
                    </a:ext>
                  </a:extLst>
                </p:cNvPr>
                <p:cNvSpPr/>
                <p:nvPr/>
              </p:nvSpPr>
              <p:spPr>
                <a:xfrm>
                  <a:off x="7515372" y="573366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FFAC8873-7C96-FD55-113C-02118B22DC26}"/>
                    </a:ext>
                  </a:extLst>
                </p:cNvPr>
                <p:cNvSpPr/>
                <p:nvPr/>
              </p:nvSpPr>
              <p:spPr>
                <a:xfrm>
                  <a:off x="8477553" y="573366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F83F4A9B-920B-D800-EDD7-56B62D7EC3DD}"/>
                    </a:ext>
                  </a:extLst>
                </p:cNvPr>
                <p:cNvSpPr/>
                <p:nvPr/>
              </p:nvSpPr>
              <p:spPr>
                <a:xfrm>
                  <a:off x="8151007" y="5733669"/>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0111890A-AD3B-AE12-106A-D80FDE3A0D74}"/>
                    </a:ext>
                  </a:extLst>
                </p:cNvPr>
                <p:cNvSpPr/>
                <p:nvPr/>
              </p:nvSpPr>
              <p:spPr>
                <a:xfrm>
                  <a:off x="6469599"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974D0878-E102-069A-0B24-AC1CDB369E5D}"/>
                    </a:ext>
                  </a:extLst>
                </p:cNvPr>
                <p:cNvSpPr/>
                <p:nvPr/>
              </p:nvSpPr>
              <p:spPr>
                <a:xfrm>
                  <a:off x="6151574"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96EB176D-8FDF-BE80-2BFC-8E3CBDFF4292}"/>
                    </a:ext>
                  </a:extLst>
                </p:cNvPr>
                <p:cNvSpPr/>
                <p:nvPr/>
              </p:nvSpPr>
              <p:spPr>
                <a:xfrm>
                  <a:off x="7090640"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E164D1F6-5C0F-DA94-2231-AAC990BA7909}"/>
                    </a:ext>
                  </a:extLst>
                </p:cNvPr>
                <p:cNvSpPr/>
                <p:nvPr/>
              </p:nvSpPr>
              <p:spPr>
                <a:xfrm>
                  <a:off x="6792822"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A2726276-E823-F426-4B04-B4491F98F5FC}"/>
                    </a:ext>
                  </a:extLst>
                </p:cNvPr>
                <p:cNvSpPr/>
                <p:nvPr/>
              </p:nvSpPr>
              <p:spPr>
                <a:xfrm>
                  <a:off x="7746223"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1264F636-CCB4-41F5-55F0-9BBC53D908C5}"/>
                    </a:ext>
                  </a:extLst>
                </p:cNvPr>
                <p:cNvSpPr/>
                <p:nvPr/>
              </p:nvSpPr>
              <p:spPr>
                <a:xfrm>
                  <a:off x="7436497"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0D473331-D324-6F77-A5EE-6EDFB4AD3F16}"/>
                    </a:ext>
                  </a:extLst>
                </p:cNvPr>
                <p:cNvSpPr/>
                <p:nvPr/>
              </p:nvSpPr>
              <p:spPr>
                <a:xfrm>
                  <a:off x="8406456"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3C17EFB9-9EBB-4EEB-8BB4-573820A41C7D}"/>
                    </a:ext>
                  </a:extLst>
                </p:cNvPr>
                <p:cNvSpPr/>
                <p:nvPr/>
              </p:nvSpPr>
              <p:spPr>
                <a:xfrm>
                  <a:off x="8071824"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3CD332CF-1191-862E-3DC9-04E9EF5D8FB3}"/>
                    </a:ext>
                  </a:extLst>
                </p:cNvPr>
                <p:cNvSpPr/>
                <p:nvPr/>
              </p:nvSpPr>
              <p:spPr>
                <a:xfrm>
                  <a:off x="6635883"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EB979C34-267E-67FF-FFF9-12F1888A6FCB}"/>
                    </a:ext>
                  </a:extLst>
                </p:cNvPr>
                <p:cNvSpPr/>
                <p:nvPr/>
              </p:nvSpPr>
              <p:spPr>
                <a:xfrm>
                  <a:off x="6323010"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EF430AA3-D8AE-7FDF-059D-0E8BD4329A9C}"/>
                    </a:ext>
                  </a:extLst>
                </p:cNvPr>
                <p:cNvSpPr/>
                <p:nvPr/>
              </p:nvSpPr>
              <p:spPr>
                <a:xfrm>
                  <a:off x="7285113"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Oval 447">
                  <a:extLst>
                    <a:ext uri="{FF2B5EF4-FFF2-40B4-BE49-F238E27FC236}">
                      <a16:creationId xmlns:a16="http://schemas.microsoft.com/office/drawing/2014/main" id="{3964BE5F-416B-D8CD-AB44-4C5830F12B6F}"/>
                    </a:ext>
                  </a:extLst>
                </p:cNvPr>
                <p:cNvSpPr/>
                <p:nvPr/>
              </p:nvSpPr>
              <p:spPr>
                <a:xfrm>
                  <a:off x="6960200"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525209FC-E1D4-A059-A007-E3C47FE5AD3B}"/>
                    </a:ext>
                  </a:extLst>
                </p:cNvPr>
                <p:cNvSpPr/>
                <p:nvPr/>
              </p:nvSpPr>
              <p:spPr>
                <a:xfrm>
                  <a:off x="7916174"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Oval 449">
                  <a:extLst>
                    <a:ext uri="{FF2B5EF4-FFF2-40B4-BE49-F238E27FC236}">
                      <a16:creationId xmlns:a16="http://schemas.microsoft.com/office/drawing/2014/main" id="{501B4EE5-26B1-48F1-9ED3-7E26E9094388}"/>
                    </a:ext>
                  </a:extLst>
                </p:cNvPr>
                <p:cNvSpPr/>
                <p:nvPr/>
              </p:nvSpPr>
              <p:spPr>
                <a:xfrm>
                  <a:off x="7581733"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Oval 450">
                  <a:extLst>
                    <a:ext uri="{FF2B5EF4-FFF2-40B4-BE49-F238E27FC236}">
                      <a16:creationId xmlns:a16="http://schemas.microsoft.com/office/drawing/2014/main" id="{2ABD74DC-6FBD-4306-AEC5-7557BE884FD4}"/>
                    </a:ext>
                  </a:extLst>
                </p:cNvPr>
                <p:cNvSpPr/>
                <p:nvPr/>
              </p:nvSpPr>
              <p:spPr>
                <a:xfrm>
                  <a:off x="8601117"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Oval 451">
                  <a:extLst>
                    <a:ext uri="{FF2B5EF4-FFF2-40B4-BE49-F238E27FC236}">
                      <a16:creationId xmlns:a16="http://schemas.microsoft.com/office/drawing/2014/main" id="{B831775C-9EC5-476A-D6D2-43CE12FD009F}"/>
                    </a:ext>
                  </a:extLst>
                </p:cNvPr>
                <p:cNvSpPr/>
                <p:nvPr/>
              </p:nvSpPr>
              <p:spPr>
                <a:xfrm>
                  <a:off x="8258250" y="6028287"/>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53" name="Straight Arrow Connector 452">
                  <a:extLst>
                    <a:ext uri="{FF2B5EF4-FFF2-40B4-BE49-F238E27FC236}">
                      <a16:creationId xmlns:a16="http://schemas.microsoft.com/office/drawing/2014/main" id="{B3CB454C-C1DD-01D7-10D2-42BCB556A4E8}"/>
                    </a:ext>
                  </a:extLst>
                </p:cNvPr>
                <p:cNvCxnSpPr>
                  <a:cxnSpLocks/>
                  <a:stCxn id="36" idx="6"/>
                  <a:endCxn id="37" idx="1"/>
                </p:cNvCxnSpPr>
                <p:nvPr/>
              </p:nvCxnSpPr>
              <p:spPr>
                <a:xfrm>
                  <a:off x="7404348" y="4815668"/>
                  <a:ext cx="590493" cy="25892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54" name="Straight Arrow Connector 453">
                  <a:extLst>
                    <a:ext uri="{FF2B5EF4-FFF2-40B4-BE49-F238E27FC236}">
                      <a16:creationId xmlns:a16="http://schemas.microsoft.com/office/drawing/2014/main" id="{D447FA20-7E8E-E5F7-1B68-02A877291D5F}"/>
                    </a:ext>
                  </a:extLst>
                </p:cNvPr>
                <p:cNvCxnSpPr>
                  <a:cxnSpLocks/>
                  <a:stCxn id="36" idx="2"/>
                  <a:endCxn id="38" idx="7"/>
                </p:cNvCxnSpPr>
                <p:nvPr/>
              </p:nvCxnSpPr>
              <p:spPr>
                <a:xfrm flipH="1">
                  <a:off x="6744466" y="4815668"/>
                  <a:ext cx="623306" cy="258923"/>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55" name="Straight Arrow Connector 454">
                  <a:extLst>
                    <a:ext uri="{FF2B5EF4-FFF2-40B4-BE49-F238E27FC236}">
                      <a16:creationId xmlns:a16="http://schemas.microsoft.com/office/drawing/2014/main" id="{F0C77C70-4439-28EC-4A50-7756D8C98382}"/>
                    </a:ext>
                  </a:extLst>
                </p:cNvPr>
                <p:cNvCxnSpPr>
                  <a:cxnSpLocks/>
                  <a:stCxn id="37" idx="3"/>
                  <a:endCxn id="42" idx="7"/>
                </p:cNvCxnSpPr>
                <p:nvPr/>
              </p:nvCxnSpPr>
              <p:spPr>
                <a:xfrm flipH="1">
                  <a:off x="7707135" y="5100455"/>
                  <a:ext cx="287706" cy="291289"/>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56" name="Straight Arrow Connector 455">
                  <a:extLst>
                    <a:ext uri="{FF2B5EF4-FFF2-40B4-BE49-F238E27FC236}">
                      <a16:creationId xmlns:a16="http://schemas.microsoft.com/office/drawing/2014/main" id="{AB643E65-8827-2747-0EA5-9E3C8F469232}"/>
                    </a:ext>
                  </a:extLst>
                </p:cNvPr>
                <p:cNvCxnSpPr>
                  <a:cxnSpLocks/>
                  <a:stCxn id="37" idx="5"/>
                  <a:endCxn id="41" idx="1"/>
                </p:cNvCxnSpPr>
                <p:nvPr/>
              </p:nvCxnSpPr>
              <p:spPr>
                <a:xfrm>
                  <a:off x="8020705" y="5100455"/>
                  <a:ext cx="268651" cy="291289"/>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57" name="Straight Arrow Connector 456">
                  <a:extLst>
                    <a:ext uri="{FF2B5EF4-FFF2-40B4-BE49-F238E27FC236}">
                      <a16:creationId xmlns:a16="http://schemas.microsoft.com/office/drawing/2014/main" id="{272D6221-F590-44A3-63AA-31A0233DE32A}"/>
                    </a:ext>
                  </a:extLst>
                </p:cNvPr>
                <p:cNvCxnSpPr>
                  <a:cxnSpLocks/>
                  <a:stCxn id="38" idx="5"/>
                  <a:endCxn id="39" idx="1"/>
                </p:cNvCxnSpPr>
                <p:nvPr/>
              </p:nvCxnSpPr>
              <p:spPr>
                <a:xfrm>
                  <a:off x="6744466" y="5100455"/>
                  <a:ext cx="274746" cy="291289"/>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58" name="Straight Arrow Connector 457">
                  <a:extLst>
                    <a:ext uri="{FF2B5EF4-FFF2-40B4-BE49-F238E27FC236}">
                      <a16:creationId xmlns:a16="http://schemas.microsoft.com/office/drawing/2014/main" id="{BC1081CD-75AA-DC87-4928-8DE764D2EEB9}"/>
                    </a:ext>
                  </a:extLst>
                </p:cNvPr>
                <p:cNvCxnSpPr>
                  <a:cxnSpLocks/>
                  <a:stCxn id="38" idx="3"/>
                  <a:endCxn id="40" idx="7"/>
                </p:cNvCxnSpPr>
                <p:nvPr/>
              </p:nvCxnSpPr>
              <p:spPr>
                <a:xfrm flipH="1">
                  <a:off x="6427467" y="5100455"/>
                  <a:ext cx="291135" cy="291289"/>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59" name="Straight Arrow Connector 458">
                  <a:extLst>
                    <a:ext uri="{FF2B5EF4-FFF2-40B4-BE49-F238E27FC236}">
                      <a16:creationId xmlns:a16="http://schemas.microsoft.com/office/drawing/2014/main" id="{E7D466B4-84C7-65D6-4871-2C0DC714FE2F}"/>
                    </a:ext>
                  </a:extLst>
                </p:cNvPr>
                <p:cNvCxnSpPr>
                  <a:cxnSpLocks/>
                  <a:stCxn id="40" idx="3"/>
                  <a:endCxn id="44" idx="0"/>
                </p:cNvCxnSpPr>
                <p:nvPr/>
              </p:nvCxnSpPr>
              <p:spPr>
                <a:xfrm flipH="1">
                  <a:off x="6272711" y="5417608"/>
                  <a:ext cx="128892" cy="31606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60" name="Straight Arrow Connector 459">
                  <a:extLst>
                    <a:ext uri="{FF2B5EF4-FFF2-40B4-BE49-F238E27FC236}">
                      <a16:creationId xmlns:a16="http://schemas.microsoft.com/office/drawing/2014/main" id="{1837C2A1-5E57-34D2-D1BB-EE367B071393}"/>
                    </a:ext>
                  </a:extLst>
                </p:cNvPr>
                <p:cNvCxnSpPr>
                  <a:cxnSpLocks/>
                  <a:stCxn id="40" idx="5"/>
                  <a:endCxn id="43" idx="0"/>
                </p:cNvCxnSpPr>
                <p:nvPr/>
              </p:nvCxnSpPr>
              <p:spPr>
                <a:xfrm>
                  <a:off x="6427467" y="5417608"/>
                  <a:ext cx="155119" cy="31606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61" name="Straight Arrow Connector 460">
                  <a:extLst>
                    <a:ext uri="{FF2B5EF4-FFF2-40B4-BE49-F238E27FC236}">
                      <a16:creationId xmlns:a16="http://schemas.microsoft.com/office/drawing/2014/main" id="{5CF416D8-C2EF-F00D-DEC0-14C0A545B971}"/>
                    </a:ext>
                  </a:extLst>
                </p:cNvPr>
                <p:cNvCxnSpPr>
                  <a:cxnSpLocks/>
                  <a:stCxn id="39" idx="5"/>
                  <a:endCxn id="45" idx="0"/>
                </p:cNvCxnSpPr>
                <p:nvPr/>
              </p:nvCxnSpPr>
              <p:spPr>
                <a:xfrm>
                  <a:off x="7045076" y="5417608"/>
                  <a:ext cx="158858" cy="31606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62" name="Straight Arrow Connector 461">
                  <a:extLst>
                    <a:ext uri="{FF2B5EF4-FFF2-40B4-BE49-F238E27FC236}">
                      <a16:creationId xmlns:a16="http://schemas.microsoft.com/office/drawing/2014/main" id="{6FC3D93A-C86C-3F9A-FDF7-DFD996BFF773}"/>
                    </a:ext>
                  </a:extLst>
                </p:cNvPr>
                <p:cNvCxnSpPr>
                  <a:cxnSpLocks/>
                  <a:stCxn id="42" idx="5"/>
                  <a:endCxn id="47" idx="0"/>
                </p:cNvCxnSpPr>
                <p:nvPr/>
              </p:nvCxnSpPr>
              <p:spPr>
                <a:xfrm>
                  <a:off x="7707135" y="5417608"/>
                  <a:ext cx="136406" cy="31606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63" name="Straight Arrow Connector 462">
                  <a:extLst>
                    <a:ext uri="{FF2B5EF4-FFF2-40B4-BE49-F238E27FC236}">
                      <a16:creationId xmlns:a16="http://schemas.microsoft.com/office/drawing/2014/main" id="{8D239E98-2CD6-52D3-552C-B17B2C0C83D9}"/>
                    </a:ext>
                  </a:extLst>
                </p:cNvPr>
                <p:cNvCxnSpPr>
                  <a:cxnSpLocks/>
                  <a:stCxn id="42" idx="3"/>
                  <a:endCxn id="48" idx="0"/>
                </p:cNvCxnSpPr>
                <p:nvPr/>
              </p:nvCxnSpPr>
              <p:spPr>
                <a:xfrm flipH="1">
                  <a:off x="7533660" y="5417608"/>
                  <a:ext cx="147611" cy="31606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64" name="Straight Arrow Connector 463">
                  <a:extLst>
                    <a:ext uri="{FF2B5EF4-FFF2-40B4-BE49-F238E27FC236}">
                      <a16:creationId xmlns:a16="http://schemas.microsoft.com/office/drawing/2014/main" id="{4F2D932E-9426-E87D-C7CD-7FE893E75F2B}"/>
                    </a:ext>
                  </a:extLst>
                </p:cNvPr>
                <p:cNvCxnSpPr>
                  <a:cxnSpLocks/>
                  <a:stCxn id="41" idx="3"/>
                  <a:endCxn id="50" idx="0"/>
                </p:cNvCxnSpPr>
                <p:nvPr/>
              </p:nvCxnSpPr>
              <p:spPr>
                <a:xfrm flipH="1">
                  <a:off x="8169295" y="5417608"/>
                  <a:ext cx="120061" cy="31606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65" name="Straight Arrow Connector 464">
                  <a:extLst>
                    <a:ext uri="{FF2B5EF4-FFF2-40B4-BE49-F238E27FC236}">
                      <a16:creationId xmlns:a16="http://schemas.microsoft.com/office/drawing/2014/main" id="{1185DD27-DA01-283E-1828-E99075F1CBD5}"/>
                    </a:ext>
                  </a:extLst>
                </p:cNvPr>
                <p:cNvCxnSpPr>
                  <a:cxnSpLocks/>
                  <a:stCxn id="41" idx="5"/>
                  <a:endCxn id="49" idx="0"/>
                </p:cNvCxnSpPr>
                <p:nvPr/>
              </p:nvCxnSpPr>
              <p:spPr>
                <a:xfrm>
                  <a:off x="8315220" y="5417608"/>
                  <a:ext cx="180621" cy="31606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66" name="Straight Arrow Connector 465">
                  <a:extLst>
                    <a:ext uri="{FF2B5EF4-FFF2-40B4-BE49-F238E27FC236}">
                      <a16:creationId xmlns:a16="http://schemas.microsoft.com/office/drawing/2014/main" id="{720113A8-3130-A3D3-8BA5-2F77CC4EA31E}"/>
                    </a:ext>
                  </a:extLst>
                </p:cNvPr>
                <p:cNvCxnSpPr>
                  <a:cxnSpLocks/>
                  <a:stCxn id="39" idx="3"/>
                  <a:endCxn id="46" idx="0"/>
                </p:cNvCxnSpPr>
                <p:nvPr/>
              </p:nvCxnSpPr>
              <p:spPr>
                <a:xfrm flipH="1">
                  <a:off x="6903581" y="5417608"/>
                  <a:ext cx="115631" cy="316061"/>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67" name="Straight Arrow Connector 466">
                  <a:extLst>
                    <a:ext uri="{FF2B5EF4-FFF2-40B4-BE49-F238E27FC236}">
                      <a16:creationId xmlns:a16="http://schemas.microsoft.com/office/drawing/2014/main" id="{3F08E0B4-918A-9F81-CC75-62D780538B87}"/>
                    </a:ext>
                  </a:extLst>
                </p:cNvPr>
                <p:cNvCxnSpPr>
                  <a:cxnSpLocks/>
                  <a:stCxn id="44" idx="3"/>
                  <a:endCxn id="52" idx="0"/>
                </p:cNvCxnSpPr>
                <p:nvPr/>
              </p:nvCxnSpPr>
              <p:spPr>
                <a:xfrm flipH="1">
                  <a:off x="6169862" y="5764889"/>
                  <a:ext cx="89917"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68" name="Straight Arrow Connector 467">
                  <a:extLst>
                    <a:ext uri="{FF2B5EF4-FFF2-40B4-BE49-F238E27FC236}">
                      <a16:creationId xmlns:a16="http://schemas.microsoft.com/office/drawing/2014/main" id="{63D98E27-0133-D751-3C9D-E9E151DDD8B1}"/>
                    </a:ext>
                  </a:extLst>
                </p:cNvPr>
                <p:cNvCxnSpPr>
                  <a:cxnSpLocks/>
                  <a:stCxn id="43" idx="3"/>
                  <a:endCxn id="51" idx="0"/>
                </p:cNvCxnSpPr>
                <p:nvPr/>
              </p:nvCxnSpPr>
              <p:spPr>
                <a:xfrm flipH="1">
                  <a:off x="6487887" y="5764889"/>
                  <a:ext cx="81767"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69" name="Straight Arrow Connector 468">
                  <a:extLst>
                    <a:ext uri="{FF2B5EF4-FFF2-40B4-BE49-F238E27FC236}">
                      <a16:creationId xmlns:a16="http://schemas.microsoft.com/office/drawing/2014/main" id="{6A4BA1A1-6819-664C-7354-721AEBE58259}"/>
                    </a:ext>
                  </a:extLst>
                </p:cNvPr>
                <p:cNvCxnSpPr>
                  <a:cxnSpLocks/>
                  <a:stCxn id="46" idx="3"/>
                  <a:endCxn id="54" idx="0"/>
                </p:cNvCxnSpPr>
                <p:nvPr/>
              </p:nvCxnSpPr>
              <p:spPr>
                <a:xfrm flipH="1">
                  <a:off x="6811110" y="5764889"/>
                  <a:ext cx="79539"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70" name="Straight Arrow Connector 469">
                  <a:extLst>
                    <a:ext uri="{FF2B5EF4-FFF2-40B4-BE49-F238E27FC236}">
                      <a16:creationId xmlns:a16="http://schemas.microsoft.com/office/drawing/2014/main" id="{0A227CAF-FCB0-F831-0884-F6D51F2976DF}"/>
                    </a:ext>
                  </a:extLst>
                </p:cNvPr>
                <p:cNvCxnSpPr>
                  <a:cxnSpLocks/>
                  <a:stCxn id="45" idx="3"/>
                  <a:endCxn id="53" idx="7"/>
                </p:cNvCxnSpPr>
                <p:nvPr/>
              </p:nvCxnSpPr>
              <p:spPr>
                <a:xfrm flipH="1">
                  <a:off x="7121860" y="5764889"/>
                  <a:ext cx="69142" cy="26875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71" name="Straight Arrow Connector 470">
                  <a:extLst>
                    <a:ext uri="{FF2B5EF4-FFF2-40B4-BE49-F238E27FC236}">
                      <a16:creationId xmlns:a16="http://schemas.microsoft.com/office/drawing/2014/main" id="{FBAFFD69-94D7-6DFE-7ACA-55AD16441C33}"/>
                    </a:ext>
                  </a:extLst>
                </p:cNvPr>
                <p:cNvCxnSpPr>
                  <a:cxnSpLocks/>
                  <a:stCxn id="48" idx="3"/>
                  <a:endCxn id="56" idx="0"/>
                </p:cNvCxnSpPr>
                <p:nvPr/>
              </p:nvCxnSpPr>
              <p:spPr>
                <a:xfrm flipH="1">
                  <a:off x="7454785" y="5764889"/>
                  <a:ext cx="65943"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72" name="Straight Arrow Connector 471">
                  <a:extLst>
                    <a:ext uri="{FF2B5EF4-FFF2-40B4-BE49-F238E27FC236}">
                      <a16:creationId xmlns:a16="http://schemas.microsoft.com/office/drawing/2014/main" id="{F09C45E2-EA53-E38C-857F-AA3CB638ED48}"/>
                    </a:ext>
                  </a:extLst>
                </p:cNvPr>
                <p:cNvCxnSpPr>
                  <a:cxnSpLocks/>
                  <a:stCxn id="47" idx="3"/>
                  <a:endCxn id="55" idx="7"/>
                </p:cNvCxnSpPr>
                <p:nvPr/>
              </p:nvCxnSpPr>
              <p:spPr>
                <a:xfrm flipH="1">
                  <a:off x="7777443" y="5764889"/>
                  <a:ext cx="53166" cy="26875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73" name="Straight Arrow Connector 472">
                  <a:extLst>
                    <a:ext uri="{FF2B5EF4-FFF2-40B4-BE49-F238E27FC236}">
                      <a16:creationId xmlns:a16="http://schemas.microsoft.com/office/drawing/2014/main" id="{D4EE3794-5E8B-480D-01D7-538C17F96497}"/>
                    </a:ext>
                  </a:extLst>
                </p:cNvPr>
                <p:cNvCxnSpPr>
                  <a:cxnSpLocks/>
                  <a:stCxn id="50" idx="3"/>
                  <a:endCxn id="59" idx="0"/>
                </p:cNvCxnSpPr>
                <p:nvPr/>
              </p:nvCxnSpPr>
              <p:spPr>
                <a:xfrm flipH="1">
                  <a:off x="8090112" y="5764889"/>
                  <a:ext cx="66251"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74" name="Straight Arrow Connector 473">
                  <a:extLst>
                    <a:ext uri="{FF2B5EF4-FFF2-40B4-BE49-F238E27FC236}">
                      <a16:creationId xmlns:a16="http://schemas.microsoft.com/office/drawing/2014/main" id="{690E40DA-601D-B6A8-7BCB-619ADF68C7B8}"/>
                    </a:ext>
                  </a:extLst>
                </p:cNvPr>
                <p:cNvCxnSpPr>
                  <a:cxnSpLocks/>
                  <a:stCxn id="49" idx="3"/>
                  <a:endCxn id="57" idx="0"/>
                </p:cNvCxnSpPr>
                <p:nvPr/>
              </p:nvCxnSpPr>
              <p:spPr>
                <a:xfrm flipH="1">
                  <a:off x="8424744" y="5764889"/>
                  <a:ext cx="58165"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75" name="Straight Arrow Connector 474">
                  <a:extLst>
                    <a:ext uri="{FF2B5EF4-FFF2-40B4-BE49-F238E27FC236}">
                      <a16:creationId xmlns:a16="http://schemas.microsoft.com/office/drawing/2014/main" id="{1676970D-825A-E31D-CDA5-27974BB67541}"/>
                    </a:ext>
                  </a:extLst>
                </p:cNvPr>
                <p:cNvCxnSpPr>
                  <a:cxnSpLocks/>
                  <a:stCxn id="45" idx="5"/>
                  <a:endCxn id="62" idx="0"/>
                </p:cNvCxnSpPr>
                <p:nvPr/>
              </p:nvCxnSpPr>
              <p:spPr>
                <a:xfrm>
                  <a:off x="7216866" y="5764889"/>
                  <a:ext cx="86535"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76" name="Straight Arrow Connector 475">
                  <a:extLst>
                    <a:ext uri="{FF2B5EF4-FFF2-40B4-BE49-F238E27FC236}">
                      <a16:creationId xmlns:a16="http://schemas.microsoft.com/office/drawing/2014/main" id="{55C97562-6E71-B5B1-FB48-9C1BCE6ED6DE}"/>
                    </a:ext>
                  </a:extLst>
                </p:cNvPr>
                <p:cNvCxnSpPr>
                  <a:cxnSpLocks/>
                  <a:stCxn id="48" idx="5"/>
                  <a:endCxn id="450" idx="0"/>
                </p:cNvCxnSpPr>
                <p:nvPr/>
              </p:nvCxnSpPr>
              <p:spPr>
                <a:xfrm>
                  <a:off x="7546592" y="5764889"/>
                  <a:ext cx="53429"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77" name="Straight Arrow Connector 476">
                  <a:extLst>
                    <a:ext uri="{FF2B5EF4-FFF2-40B4-BE49-F238E27FC236}">
                      <a16:creationId xmlns:a16="http://schemas.microsoft.com/office/drawing/2014/main" id="{FE8DF246-9AE1-6A21-2877-0D0122C76C99}"/>
                    </a:ext>
                  </a:extLst>
                </p:cNvPr>
                <p:cNvCxnSpPr>
                  <a:cxnSpLocks/>
                  <a:stCxn id="47" idx="5"/>
                  <a:endCxn id="449" idx="0"/>
                </p:cNvCxnSpPr>
                <p:nvPr/>
              </p:nvCxnSpPr>
              <p:spPr>
                <a:xfrm>
                  <a:off x="7856473" y="5764889"/>
                  <a:ext cx="77989"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78" name="Straight Arrow Connector 477">
                  <a:extLst>
                    <a:ext uri="{FF2B5EF4-FFF2-40B4-BE49-F238E27FC236}">
                      <a16:creationId xmlns:a16="http://schemas.microsoft.com/office/drawing/2014/main" id="{1D34EAEF-D7A0-529A-9C8F-4B89E9B01556}"/>
                    </a:ext>
                  </a:extLst>
                </p:cNvPr>
                <p:cNvCxnSpPr>
                  <a:cxnSpLocks/>
                  <a:stCxn id="50" idx="5"/>
                  <a:endCxn id="452" idx="0"/>
                </p:cNvCxnSpPr>
                <p:nvPr/>
              </p:nvCxnSpPr>
              <p:spPr>
                <a:xfrm>
                  <a:off x="8182227" y="5764889"/>
                  <a:ext cx="94311"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79" name="Straight Arrow Connector 478">
                  <a:extLst>
                    <a:ext uri="{FF2B5EF4-FFF2-40B4-BE49-F238E27FC236}">
                      <a16:creationId xmlns:a16="http://schemas.microsoft.com/office/drawing/2014/main" id="{FA11FEEC-54E2-E112-C385-9C53A3CD3895}"/>
                    </a:ext>
                  </a:extLst>
                </p:cNvPr>
                <p:cNvCxnSpPr>
                  <a:cxnSpLocks/>
                  <a:stCxn id="49" idx="5"/>
                  <a:endCxn id="451" idx="1"/>
                </p:cNvCxnSpPr>
                <p:nvPr/>
              </p:nvCxnSpPr>
              <p:spPr>
                <a:xfrm>
                  <a:off x="8508773" y="5764889"/>
                  <a:ext cx="97700" cy="268754"/>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80" name="Straight Arrow Connector 479">
                  <a:extLst>
                    <a:ext uri="{FF2B5EF4-FFF2-40B4-BE49-F238E27FC236}">
                      <a16:creationId xmlns:a16="http://schemas.microsoft.com/office/drawing/2014/main" id="{F01ECF65-E3FC-0265-CBD1-A2B16CB22C3E}"/>
                    </a:ext>
                  </a:extLst>
                </p:cNvPr>
                <p:cNvCxnSpPr>
                  <a:cxnSpLocks/>
                  <a:stCxn id="46" idx="5"/>
                  <a:endCxn id="448" idx="0"/>
                </p:cNvCxnSpPr>
                <p:nvPr/>
              </p:nvCxnSpPr>
              <p:spPr>
                <a:xfrm>
                  <a:off x="6916513" y="5764889"/>
                  <a:ext cx="61975"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81" name="Straight Arrow Connector 480">
                  <a:extLst>
                    <a:ext uri="{FF2B5EF4-FFF2-40B4-BE49-F238E27FC236}">
                      <a16:creationId xmlns:a16="http://schemas.microsoft.com/office/drawing/2014/main" id="{E542EF1A-750B-D1C3-8E60-6750522825B1}"/>
                    </a:ext>
                  </a:extLst>
                </p:cNvPr>
                <p:cNvCxnSpPr>
                  <a:cxnSpLocks/>
                  <a:stCxn id="43" idx="5"/>
                  <a:endCxn id="60" idx="0"/>
                </p:cNvCxnSpPr>
                <p:nvPr/>
              </p:nvCxnSpPr>
              <p:spPr>
                <a:xfrm>
                  <a:off x="6595518" y="5764889"/>
                  <a:ext cx="58653"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cxnSp>
              <p:nvCxnSpPr>
                <p:cNvPr id="482" name="Straight Arrow Connector 481">
                  <a:extLst>
                    <a:ext uri="{FF2B5EF4-FFF2-40B4-BE49-F238E27FC236}">
                      <a16:creationId xmlns:a16="http://schemas.microsoft.com/office/drawing/2014/main" id="{420DFE6F-108F-73A0-C787-2647B165C895}"/>
                    </a:ext>
                  </a:extLst>
                </p:cNvPr>
                <p:cNvCxnSpPr>
                  <a:cxnSpLocks/>
                  <a:stCxn id="44" idx="5"/>
                  <a:endCxn id="61" idx="0"/>
                </p:cNvCxnSpPr>
                <p:nvPr/>
              </p:nvCxnSpPr>
              <p:spPr>
                <a:xfrm>
                  <a:off x="6285643" y="5764889"/>
                  <a:ext cx="55655" cy="263398"/>
                </a:xfrm>
                <a:prstGeom prst="straightConnector1">
                  <a:avLst/>
                </a:prstGeom>
                <a:ln>
                  <a:solidFill>
                    <a:schemeClr val="tx1"/>
                  </a:solidFill>
                  <a:tailEnd type="stealth" w="med" len="med"/>
                </a:ln>
              </p:spPr>
              <p:style>
                <a:lnRef idx="1">
                  <a:schemeClr val="accent1"/>
                </a:lnRef>
                <a:fillRef idx="0">
                  <a:schemeClr val="accent1"/>
                </a:fillRef>
                <a:effectRef idx="0">
                  <a:schemeClr val="accent1"/>
                </a:effectRef>
                <a:fontRef idx="minor">
                  <a:schemeClr val="tx1"/>
                </a:fontRef>
              </p:style>
            </p:cxnSp>
          </p:grpSp>
          <p:sp>
            <p:nvSpPr>
              <p:cNvPr id="35" name="Arrow: Right 99">
                <a:extLst>
                  <a:ext uri="{FF2B5EF4-FFF2-40B4-BE49-F238E27FC236}">
                    <a16:creationId xmlns:a16="http://schemas.microsoft.com/office/drawing/2014/main" id="{64A422EB-9E1B-DE06-5AB5-7D71ED8E81E7}"/>
                  </a:ext>
                </a:extLst>
              </p:cNvPr>
              <p:cNvSpPr/>
              <p:nvPr/>
            </p:nvSpPr>
            <p:spPr>
              <a:xfrm>
                <a:off x="4433846" y="1583297"/>
                <a:ext cx="527387" cy="189813"/>
              </a:xfrm>
              <a:prstGeom prst="rightArrow">
                <a:avLst/>
              </a:prstGeom>
              <a:solidFill>
                <a:srgbClr val="C55A11"/>
              </a:solidFill>
              <a:ln>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mc:AlternateContent xmlns:mc="http://schemas.openxmlformats.org/markup-compatibility/2006" xmlns:a14="http://schemas.microsoft.com/office/drawing/2010/main">
          <mc:Choice Requires="a14">
            <p:sp>
              <p:nvSpPr>
                <p:cNvPr id="31" name="TextBox 30">
                  <a:extLst>
                    <a:ext uri="{FF2B5EF4-FFF2-40B4-BE49-F238E27FC236}">
                      <a16:creationId xmlns:a16="http://schemas.microsoft.com/office/drawing/2014/main" id="{4E9F8F71-804B-6562-1F09-18F7297464B0}"/>
                    </a:ext>
                  </a:extLst>
                </p:cNvPr>
                <p:cNvSpPr txBox="1"/>
                <p:nvPr/>
              </p:nvSpPr>
              <p:spPr>
                <a:xfrm>
                  <a:off x="3158914" y="2347374"/>
                  <a:ext cx="1340899" cy="369332"/>
                </a:xfrm>
                <a:prstGeom prst="rect">
                  <a:avLst/>
                </a:prstGeom>
                <a:noFill/>
              </p:spPr>
              <p:txBody>
                <a:bodyPr wrap="square" lIns="0" rIns="0" rtlCol="0">
                  <a:spAutoFit/>
                </a:bodyPr>
                <a:lstStyle/>
                <a:p>
                  <a:pPr algn="ctr"/>
                  <a14:m>
                    <m:oMath xmlns:m="http://schemas.openxmlformats.org/officeDocument/2006/math">
                      <m:r>
                        <a:rPr lang="en-US" b="0" i="1" smtClean="0">
                          <a:latin typeface="Cambria Math" panose="02040503050406030204" pitchFamily="18" charset="0"/>
                        </a:rPr>
                        <m:t>𝑃</m:t>
                      </m:r>
                      <m:d>
                        <m:dPr>
                          <m:ctrlPr>
                            <a:rPr lang="en-US" b="0" i="1" smtClean="0">
                              <a:latin typeface="Cambria Math" panose="02040503050406030204" pitchFamily="18" charset="0"/>
                            </a:rPr>
                          </m:ctrlPr>
                        </m:dPr>
                        <m:e>
                          <m:r>
                            <a:rPr lang="en-US" b="0" i="1" smtClean="0">
                              <a:latin typeface="Cambria Math" panose="02040503050406030204" pitchFamily="18" charset="0"/>
                            </a:rPr>
                            <m:t>𝑛</m:t>
                          </m:r>
                        </m:e>
                      </m:d>
                    </m:oMath>
                  </a14:m>
                  <a:r>
                    <a:rPr lang="en-US" dirty="0"/>
                    <a:t> </a:t>
                  </a:r>
                  <a:r>
                    <a:rPr lang="en-US" dirty="0">
                      <a:latin typeface="Arial" panose="020B0604020202020204" pitchFamily="34" charset="0"/>
                      <a:cs typeface="Arial" panose="020B0604020202020204" pitchFamily="34" charset="0"/>
                    </a:rPr>
                    <a:t>paths</a:t>
                  </a:r>
                </a:p>
              </p:txBody>
            </p:sp>
          </mc:Choice>
          <mc:Fallback xmlns="">
            <p:sp>
              <p:nvSpPr>
                <p:cNvPr id="31" name="TextBox 30">
                  <a:extLst>
                    <a:ext uri="{FF2B5EF4-FFF2-40B4-BE49-F238E27FC236}">
                      <a16:creationId xmlns:a16="http://schemas.microsoft.com/office/drawing/2014/main" id="{4E9F8F71-804B-6562-1F09-18F7297464B0}"/>
                    </a:ext>
                  </a:extLst>
                </p:cNvPr>
                <p:cNvSpPr txBox="1">
                  <a:spLocks noRot="1" noChangeAspect="1" noMove="1" noResize="1" noEditPoints="1" noAdjustHandles="1" noChangeArrowheads="1" noChangeShapeType="1" noTextEdit="1"/>
                </p:cNvSpPr>
                <p:nvPr/>
              </p:nvSpPr>
              <p:spPr>
                <a:xfrm>
                  <a:off x="3158914" y="2347374"/>
                  <a:ext cx="1340899" cy="369332"/>
                </a:xfrm>
                <a:prstGeom prst="rect">
                  <a:avLst/>
                </a:prstGeom>
                <a:blipFill>
                  <a:blip r:embed="rId3"/>
                  <a:stretch>
                    <a:fillRect l="-2083" t="-10345" r="-6250" b="-2758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Box 31">
                  <a:extLst>
                    <a:ext uri="{FF2B5EF4-FFF2-40B4-BE49-F238E27FC236}">
                      <a16:creationId xmlns:a16="http://schemas.microsoft.com/office/drawing/2014/main" id="{B6F3ED60-7787-28A2-6F9E-19CF041ED330}"/>
                    </a:ext>
                  </a:extLst>
                </p:cNvPr>
                <p:cNvSpPr txBox="1"/>
                <p:nvPr/>
              </p:nvSpPr>
              <p:spPr>
                <a:xfrm>
                  <a:off x="5798610" y="2347374"/>
                  <a:ext cx="1512597" cy="383168"/>
                </a:xfrm>
                <a:prstGeom prst="rect">
                  <a:avLst/>
                </a:prstGeom>
                <a:noFill/>
              </p:spPr>
              <p:txBody>
                <a:bodyPr wrap="square" lIns="0" rIns="0" rtlCol="0">
                  <a:spAutoFit/>
                </a:bodyPr>
                <a:lstStyle/>
                <a:p>
                  <a:pPr algn="ctr"/>
                  <a14:m>
                    <m:oMath xmlns:m="http://schemas.openxmlformats.org/officeDocument/2006/math">
                      <m:sSup>
                        <m:sSupPr>
                          <m:ctrlPr>
                            <a:rPr lang="en-US" b="0" i="1" smtClean="0">
                              <a:latin typeface="Cambria Math" panose="02040503050406030204" pitchFamily="18" charset="0"/>
                            </a:rPr>
                          </m:ctrlPr>
                        </m:sSupPr>
                        <m:e>
                          <m:r>
                            <a:rPr lang="en-US" b="0" i="1" smtClean="0">
                              <a:latin typeface="Cambria Math" panose="02040503050406030204" pitchFamily="18" charset="0"/>
                            </a:rPr>
                            <m:t>2</m:t>
                          </m:r>
                        </m:e>
                        <m:sup>
                          <m:r>
                            <a:rPr lang="en-US" b="0" i="1" smtClean="0">
                              <a:latin typeface="Cambria Math" panose="02040503050406030204" pitchFamily="18" charset="0"/>
                            </a:rPr>
                            <m:t>𝑛</m:t>
                          </m:r>
                        </m:sup>
                      </m:sSup>
                    </m:oMath>
                  </a14:m>
                  <a:r>
                    <a:rPr lang="en-US" dirty="0"/>
                    <a:t> </a:t>
                  </a:r>
                  <a:r>
                    <a:rPr lang="en-US" dirty="0">
                      <a:latin typeface="Arial" panose="020B0604020202020204" pitchFamily="34" charset="0"/>
                      <a:cs typeface="Arial" panose="020B0604020202020204" pitchFamily="34" charset="0"/>
                    </a:rPr>
                    <a:t>paths</a:t>
                  </a:r>
                </a:p>
              </p:txBody>
            </p:sp>
          </mc:Choice>
          <mc:Fallback xmlns="">
            <p:sp>
              <p:nvSpPr>
                <p:cNvPr id="32" name="TextBox 31">
                  <a:extLst>
                    <a:ext uri="{FF2B5EF4-FFF2-40B4-BE49-F238E27FC236}">
                      <a16:creationId xmlns:a16="http://schemas.microsoft.com/office/drawing/2014/main" id="{B6F3ED60-7787-28A2-6F9E-19CF041ED330}"/>
                    </a:ext>
                  </a:extLst>
                </p:cNvPr>
                <p:cNvSpPr txBox="1">
                  <a:spLocks noRot="1" noChangeAspect="1" noMove="1" noResize="1" noEditPoints="1" noAdjustHandles="1" noChangeArrowheads="1" noChangeShapeType="1" noTextEdit="1"/>
                </p:cNvSpPr>
                <p:nvPr/>
              </p:nvSpPr>
              <p:spPr>
                <a:xfrm>
                  <a:off x="5798610" y="2347374"/>
                  <a:ext cx="1512597" cy="383168"/>
                </a:xfrm>
                <a:prstGeom prst="rect">
                  <a:avLst/>
                </a:prstGeom>
                <a:blipFill>
                  <a:blip r:embed="rId4"/>
                  <a:stretch>
                    <a:fillRect t="-10000" b="-23333"/>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496" name="TextBox 495">
                <a:extLst>
                  <a:ext uri="{FF2B5EF4-FFF2-40B4-BE49-F238E27FC236}">
                    <a16:creationId xmlns:a16="http://schemas.microsoft.com/office/drawing/2014/main" id="{B8BD8B56-7E03-BA21-6B30-F36D1073C4CF}"/>
                  </a:ext>
                </a:extLst>
              </p:cNvPr>
              <p:cNvSpPr txBox="1"/>
              <p:nvPr/>
            </p:nvSpPr>
            <p:spPr>
              <a:xfrm>
                <a:off x="1717589" y="4740523"/>
                <a:ext cx="2282997" cy="1615827"/>
              </a:xfrm>
              <a:prstGeom prst="rect">
                <a:avLst/>
              </a:prstGeom>
              <a:noFill/>
            </p:spPr>
            <p:txBody>
              <a:bodyPr wrap="none" rtlCol="0">
                <a:spAutoFit/>
              </a:bodyPr>
              <a:lstStyle/>
              <a:p>
                <a:pPr>
                  <a:lnSpc>
                    <a:spcPct val="150000"/>
                  </a:lnSpc>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cs typeface="Arial" panose="020B0604020202020204" pitchFamily="34" charset="0"/>
                        </a:rPr>
                        <m:t>𝑃</m:t>
                      </m:r>
                      <m:d>
                        <m:dPr>
                          <m:ctrlPr>
                            <a:rPr lang="en-US" b="0" i="1" smtClean="0">
                              <a:latin typeface="Cambria Math" panose="02040503050406030204" pitchFamily="18" charset="0"/>
                              <a:cs typeface="Arial" panose="020B0604020202020204" pitchFamily="34" charset="0"/>
                            </a:rPr>
                          </m:ctrlPr>
                        </m:dPr>
                        <m:e>
                          <m:r>
                            <a:rPr lang="en-US" b="0" i="1" smtClean="0">
                              <a:latin typeface="Cambria Math" panose="02040503050406030204" pitchFamily="18" charset="0"/>
                              <a:cs typeface="Arial" panose="020B0604020202020204" pitchFamily="34" charset="0"/>
                            </a:rPr>
                            <m:t>𝑛</m:t>
                          </m:r>
                        </m:e>
                      </m:d>
                      <m:r>
                        <a:rPr lang="en-US" b="0" i="1" smtClean="0">
                          <a:latin typeface="Cambria Math" panose="02040503050406030204" pitchFamily="18" charset="0"/>
                          <a:cs typeface="Arial" panose="020B0604020202020204" pitchFamily="34" charset="0"/>
                        </a:rPr>
                        <m:t>=2⋅</m:t>
                      </m:r>
                      <m:r>
                        <a:rPr lang="en-US" b="0" i="1" smtClean="0">
                          <a:latin typeface="Cambria Math" panose="02040503050406030204" pitchFamily="18" charset="0"/>
                          <a:cs typeface="Arial" panose="020B0604020202020204" pitchFamily="34" charset="0"/>
                        </a:rPr>
                        <m:t>𝑃</m:t>
                      </m:r>
                      <m:d>
                        <m:dPr>
                          <m:ctrlPr>
                            <a:rPr lang="en-US" b="0" i="1" smtClean="0">
                              <a:latin typeface="Cambria Math" panose="02040503050406030204" pitchFamily="18" charset="0"/>
                              <a:cs typeface="Arial" panose="020B0604020202020204" pitchFamily="34" charset="0"/>
                            </a:rPr>
                          </m:ctrlPr>
                        </m:dPr>
                        <m:e>
                          <m:r>
                            <a:rPr lang="en-US" b="0" i="1" smtClean="0">
                              <a:latin typeface="Cambria Math" panose="02040503050406030204" pitchFamily="18" charset="0"/>
                              <a:cs typeface="Arial" panose="020B0604020202020204" pitchFamily="34" charset="0"/>
                            </a:rPr>
                            <m:t>𝑛</m:t>
                          </m:r>
                          <m:r>
                            <a:rPr lang="en-US" b="0" i="1" smtClean="0">
                              <a:latin typeface="Cambria Math" panose="02040503050406030204" pitchFamily="18" charset="0"/>
                              <a:cs typeface="Arial" panose="020B0604020202020204" pitchFamily="34" charset="0"/>
                            </a:rPr>
                            <m:t>−1</m:t>
                          </m:r>
                        </m:e>
                      </m:d>
                    </m:oMath>
                    <m:oMath xmlns:m="http://schemas.openxmlformats.org/officeDocument/2006/math">
                      <m:r>
                        <a:rPr lang="en-US" b="0" i="1" smtClean="0">
                          <a:latin typeface="Cambria Math" panose="02040503050406030204" pitchFamily="18" charset="0"/>
                          <a:cs typeface="Arial" panose="020B0604020202020204" pitchFamily="34" charset="0"/>
                        </a:rPr>
                        <m:t>𝑃</m:t>
                      </m:r>
                      <m:d>
                        <m:dPr>
                          <m:ctrlPr>
                            <a:rPr lang="en-US" b="0" i="1" smtClean="0">
                              <a:latin typeface="Cambria Math" panose="02040503050406030204" pitchFamily="18" charset="0"/>
                              <a:cs typeface="Arial" panose="020B0604020202020204" pitchFamily="34" charset="0"/>
                            </a:rPr>
                          </m:ctrlPr>
                        </m:dPr>
                        <m:e>
                          <m:r>
                            <a:rPr lang="en-US" b="0" i="1" smtClean="0">
                              <a:latin typeface="Cambria Math" panose="02040503050406030204" pitchFamily="18" charset="0"/>
                              <a:cs typeface="Arial" panose="020B0604020202020204" pitchFamily="34" charset="0"/>
                            </a:rPr>
                            <m:t>0</m:t>
                          </m:r>
                        </m:e>
                      </m:d>
                      <m:r>
                        <a:rPr lang="en-US" b="0" i="1" smtClean="0">
                          <a:latin typeface="Cambria Math" panose="02040503050406030204" pitchFamily="18" charset="0"/>
                          <a:cs typeface="Arial" panose="020B0604020202020204" pitchFamily="34" charset="0"/>
                        </a:rPr>
                        <m:t>=1</m:t>
                      </m:r>
                    </m:oMath>
                    <m:oMath xmlns:m="http://schemas.openxmlformats.org/officeDocument/2006/math">
                      <m:r>
                        <a:rPr lang="en-US" b="0" i="1" smtClean="0">
                          <a:latin typeface="Cambria Math" panose="02040503050406030204" pitchFamily="18" charset="0"/>
                          <a:cs typeface="Arial" panose="020B0604020202020204" pitchFamily="34" charset="0"/>
                        </a:rPr>
                        <m:t>𝑃</m:t>
                      </m:r>
                      <m:d>
                        <m:dPr>
                          <m:ctrlPr>
                            <a:rPr lang="en-US" b="0" i="1" smtClean="0">
                              <a:latin typeface="Cambria Math" panose="02040503050406030204" pitchFamily="18" charset="0"/>
                              <a:cs typeface="Arial" panose="020B0604020202020204" pitchFamily="34" charset="0"/>
                            </a:rPr>
                          </m:ctrlPr>
                        </m:dPr>
                        <m:e>
                          <m:r>
                            <a:rPr lang="en-US" b="0" i="1" smtClean="0">
                              <a:latin typeface="Cambria Math" panose="02040503050406030204" pitchFamily="18" charset="0"/>
                              <a:cs typeface="Arial" panose="020B0604020202020204" pitchFamily="34" charset="0"/>
                            </a:rPr>
                            <m:t>𝑛</m:t>
                          </m:r>
                        </m:e>
                      </m:d>
                      <m:r>
                        <a:rPr lang="en-US" b="0" i="1" smtClean="0">
                          <a:latin typeface="Cambria Math" panose="02040503050406030204" pitchFamily="18" charset="0"/>
                          <a:cs typeface="Arial" panose="020B0604020202020204" pitchFamily="34" charset="0"/>
                        </a:rPr>
                        <m:t>=</m:t>
                      </m:r>
                      <m:sSup>
                        <m:sSupPr>
                          <m:ctrlPr>
                            <a:rPr lang="en-US" b="0" i="1" smtClean="0">
                              <a:latin typeface="Cambria Math" panose="02040503050406030204" pitchFamily="18" charset="0"/>
                              <a:cs typeface="Arial" panose="020B0604020202020204" pitchFamily="34" charset="0"/>
                            </a:rPr>
                          </m:ctrlPr>
                        </m:sSupPr>
                        <m:e>
                          <m:r>
                            <a:rPr lang="en-US" b="0" i="1" smtClean="0">
                              <a:latin typeface="Cambria Math" panose="02040503050406030204" pitchFamily="18" charset="0"/>
                              <a:cs typeface="Arial" panose="020B0604020202020204" pitchFamily="34" charset="0"/>
                            </a:rPr>
                            <m:t>2</m:t>
                          </m:r>
                        </m:e>
                        <m:sup>
                          <m:r>
                            <a:rPr lang="en-US" b="0" i="1" smtClean="0">
                              <a:latin typeface="Cambria Math" panose="02040503050406030204" pitchFamily="18" charset="0"/>
                              <a:cs typeface="Arial" panose="020B0604020202020204" pitchFamily="34" charset="0"/>
                            </a:rPr>
                            <m:t>𝑛</m:t>
                          </m:r>
                        </m:sup>
                      </m:sSup>
                    </m:oMath>
                  </m:oMathPara>
                </a14:m>
                <a:endParaRPr lang="en-US" b="0"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p:txBody>
          </p:sp>
        </mc:Choice>
        <mc:Fallback xmlns="">
          <p:sp>
            <p:nvSpPr>
              <p:cNvPr id="496" name="TextBox 495">
                <a:extLst>
                  <a:ext uri="{FF2B5EF4-FFF2-40B4-BE49-F238E27FC236}">
                    <a16:creationId xmlns:a16="http://schemas.microsoft.com/office/drawing/2014/main" id="{B8BD8B56-7E03-BA21-6B30-F36D1073C4CF}"/>
                  </a:ext>
                </a:extLst>
              </p:cNvPr>
              <p:cNvSpPr txBox="1">
                <a:spLocks noRot="1" noChangeAspect="1" noMove="1" noResize="1" noEditPoints="1" noAdjustHandles="1" noChangeArrowheads="1" noChangeShapeType="1" noTextEdit="1"/>
              </p:cNvSpPr>
              <p:nvPr/>
            </p:nvSpPr>
            <p:spPr>
              <a:xfrm>
                <a:off x="1717589" y="4740523"/>
                <a:ext cx="2282997" cy="1615827"/>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98" name="TextBox 497">
                <a:extLst>
                  <a:ext uri="{FF2B5EF4-FFF2-40B4-BE49-F238E27FC236}">
                    <a16:creationId xmlns:a16="http://schemas.microsoft.com/office/drawing/2014/main" id="{58BF9911-E204-D995-4F70-142F08F2B6D3}"/>
                  </a:ext>
                </a:extLst>
              </p:cNvPr>
              <p:cNvSpPr txBox="1"/>
              <p:nvPr/>
            </p:nvSpPr>
            <p:spPr>
              <a:xfrm>
                <a:off x="747584" y="4232189"/>
                <a:ext cx="2561599" cy="369332"/>
              </a:xfrm>
              <a:prstGeom prst="rect">
                <a:avLst/>
              </a:prstGeom>
              <a:noFill/>
            </p:spPr>
            <p:txBody>
              <a:bodyPr wrap="none" rtlCol="0">
                <a:spAutoFit/>
              </a:bodyPr>
              <a:lstStyle/>
              <a:p>
                <a14:m>
                  <m:oMath xmlns:m="http://schemas.openxmlformats.org/officeDocument/2006/math">
                    <m:r>
                      <a:rPr lang="en-US" b="0" i="1" smtClean="0">
                        <a:latin typeface="Cambria Math" panose="02040503050406030204" pitchFamily="18" charset="0"/>
                        <a:cs typeface="Arial" panose="020B0604020202020204" pitchFamily="34" charset="0"/>
                      </a:rPr>
                      <m:t>𝑛</m:t>
                    </m:r>
                  </m:oMath>
                </a14:m>
                <a:r>
                  <a:rPr lang="en-US" b="0" dirty="0">
                    <a:latin typeface="Arial" panose="020B0604020202020204" pitchFamily="34" charset="0"/>
                    <a:cs typeface="Arial" panose="020B0604020202020204" pitchFamily="34" charset="0"/>
                  </a:rPr>
                  <a:t> - #Plies or #Variables</a:t>
                </a:r>
              </a:p>
            </p:txBody>
          </p:sp>
        </mc:Choice>
        <mc:Fallback xmlns="">
          <p:sp>
            <p:nvSpPr>
              <p:cNvPr id="498" name="TextBox 497">
                <a:extLst>
                  <a:ext uri="{FF2B5EF4-FFF2-40B4-BE49-F238E27FC236}">
                    <a16:creationId xmlns:a16="http://schemas.microsoft.com/office/drawing/2014/main" id="{58BF9911-E204-D995-4F70-142F08F2B6D3}"/>
                  </a:ext>
                </a:extLst>
              </p:cNvPr>
              <p:cNvSpPr txBox="1">
                <a:spLocks noRot="1" noChangeAspect="1" noMove="1" noResize="1" noEditPoints="1" noAdjustHandles="1" noChangeArrowheads="1" noChangeShapeType="1" noTextEdit="1"/>
              </p:cNvSpPr>
              <p:nvPr/>
            </p:nvSpPr>
            <p:spPr>
              <a:xfrm>
                <a:off x="747584" y="4232189"/>
                <a:ext cx="2561599" cy="369332"/>
              </a:xfrm>
              <a:prstGeom prst="rect">
                <a:avLst/>
              </a:prstGeom>
              <a:blipFill>
                <a:blip r:embed="rId6"/>
                <a:stretch>
                  <a:fillRect t="-6667" r="-990" b="-26667"/>
                </a:stretch>
              </a:blipFill>
            </p:spPr>
            <p:txBody>
              <a:bodyPr/>
              <a:lstStyle/>
              <a:p>
                <a:r>
                  <a:rPr lang="en-US">
                    <a:noFill/>
                  </a:rPr>
                  <a:t> </a:t>
                </a:r>
              </a:p>
            </p:txBody>
          </p:sp>
        </mc:Fallback>
      </mc:AlternateContent>
      <p:grpSp>
        <p:nvGrpSpPr>
          <p:cNvPr id="499" name="Group 498">
            <a:extLst>
              <a:ext uri="{FF2B5EF4-FFF2-40B4-BE49-F238E27FC236}">
                <a16:creationId xmlns:a16="http://schemas.microsoft.com/office/drawing/2014/main" id="{B680DE71-151B-AB33-CA67-11765129D6AE}"/>
              </a:ext>
            </a:extLst>
          </p:cNvPr>
          <p:cNvGrpSpPr/>
          <p:nvPr/>
        </p:nvGrpSpPr>
        <p:grpSpPr>
          <a:xfrm>
            <a:off x="7112287" y="1885559"/>
            <a:ext cx="2158258" cy="3086882"/>
            <a:chOff x="5833269" y="930005"/>
            <a:chExt cx="2593050" cy="4168775"/>
          </a:xfrm>
        </p:grpSpPr>
        <p:sp>
          <p:nvSpPr>
            <p:cNvPr id="500" name="Oval 49">
              <a:extLst>
                <a:ext uri="{FF2B5EF4-FFF2-40B4-BE49-F238E27FC236}">
                  <a16:creationId xmlns:a16="http://schemas.microsoft.com/office/drawing/2014/main" id="{0AA43999-376C-A965-F8AD-71AA94B46DDC}"/>
                </a:ext>
              </a:extLst>
            </p:cNvPr>
            <p:cNvSpPr>
              <a:spLocks noChangeArrowheads="1"/>
            </p:cNvSpPr>
            <p:nvPr/>
          </p:nvSpPr>
          <p:spPr bwMode="auto">
            <a:xfrm>
              <a:off x="5833269" y="930005"/>
              <a:ext cx="474663" cy="4168775"/>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01" name="Oval 44">
              <a:extLst>
                <a:ext uri="{FF2B5EF4-FFF2-40B4-BE49-F238E27FC236}">
                  <a16:creationId xmlns:a16="http://schemas.microsoft.com/office/drawing/2014/main" id="{49945015-B890-8559-F9BB-C07A628EBEE1}"/>
                </a:ext>
              </a:extLst>
            </p:cNvPr>
            <p:cNvSpPr>
              <a:spLocks noChangeArrowheads="1"/>
            </p:cNvSpPr>
            <p:nvPr/>
          </p:nvSpPr>
          <p:spPr bwMode="auto">
            <a:xfrm>
              <a:off x="6031707" y="1120505"/>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02" name="Oval 45">
              <a:extLst>
                <a:ext uri="{FF2B5EF4-FFF2-40B4-BE49-F238E27FC236}">
                  <a16:creationId xmlns:a16="http://schemas.microsoft.com/office/drawing/2014/main" id="{C410B185-F294-DBD7-EEBF-F1B76246EB80}"/>
                </a:ext>
              </a:extLst>
            </p:cNvPr>
            <p:cNvSpPr>
              <a:spLocks noChangeArrowheads="1"/>
            </p:cNvSpPr>
            <p:nvPr/>
          </p:nvSpPr>
          <p:spPr bwMode="auto">
            <a:xfrm>
              <a:off x="5984082" y="3008043"/>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03" name="Oval 47">
              <a:extLst>
                <a:ext uri="{FF2B5EF4-FFF2-40B4-BE49-F238E27FC236}">
                  <a16:creationId xmlns:a16="http://schemas.microsoft.com/office/drawing/2014/main" id="{503E5681-41F2-6504-BEE7-AEA24EB6163E}"/>
                </a:ext>
              </a:extLst>
            </p:cNvPr>
            <p:cNvSpPr>
              <a:spLocks noChangeArrowheads="1"/>
            </p:cNvSpPr>
            <p:nvPr/>
          </p:nvSpPr>
          <p:spPr bwMode="auto">
            <a:xfrm>
              <a:off x="6036469" y="4789218"/>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504" name="Line 145">
              <a:extLst>
                <a:ext uri="{FF2B5EF4-FFF2-40B4-BE49-F238E27FC236}">
                  <a16:creationId xmlns:a16="http://schemas.microsoft.com/office/drawing/2014/main" id="{7BFF3325-3311-3162-68DD-EF720452978A}"/>
                </a:ext>
              </a:extLst>
            </p:cNvPr>
            <p:cNvSpPr>
              <a:spLocks noChangeShapeType="1"/>
            </p:cNvSpPr>
            <p:nvPr/>
          </p:nvSpPr>
          <p:spPr bwMode="auto">
            <a:xfrm>
              <a:off x="6069807" y="1169718"/>
              <a:ext cx="1073150" cy="7096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1" name="Freeform 155">
              <a:extLst>
                <a:ext uri="{FF2B5EF4-FFF2-40B4-BE49-F238E27FC236}">
                  <a16:creationId xmlns:a16="http://schemas.microsoft.com/office/drawing/2014/main" id="{068D5D3C-BD94-96B6-8BFF-5999CF450A88}"/>
                </a:ext>
              </a:extLst>
            </p:cNvPr>
            <p:cNvSpPr>
              <a:spLocks/>
            </p:cNvSpPr>
            <p:nvPr/>
          </p:nvSpPr>
          <p:spPr bwMode="auto">
            <a:xfrm>
              <a:off x="6050757" y="1796780"/>
              <a:ext cx="1098550" cy="1649413"/>
            </a:xfrm>
            <a:custGeom>
              <a:avLst/>
              <a:gdLst>
                <a:gd name="T0" fmla="*/ 0 w 671"/>
                <a:gd name="T1" fmla="*/ 832 h 1022"/>
                <a:gd name="T2" fmla="*/ 220 w 671"/>
                <a:gd name="T3" fmla="*/ 941 h 1022"/>
                <a:gd name="T4" fmla="*/ 499 w 671"/>
                <a:gd name="T5" fmla="*/ 144 h 1022"/>
                <a:gd name="T6" fmla="*/ 714 w 671"/>
                <a:gd name="T7" fmla="*/ 75 h 1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1" h="1022">
                  <a:moveTo>
                    <a:pt x="0" y="805"/>
                  </a:moveTo>
                  <a:cubicBezTo>
                    <a:pt x="34" y="823"/>
                    <a:pt x="129" y="1022"/>
                    <a:pt x="207" y="911"/>
                  </a:cubicBezTo>
                  <a:cubicBezTo>
                    <a:pt x="285" y="800"/>
                    <a:pt x="392" y="280"/>
                    <a:pt x="469" y="140"/>
                  </a:cubicBezTo>
                  <a:cubicBezTo>
                    <a:pt x="546" y="0"/>
                    <a:pt x="629" y="87"/>
                    <a:pt x="671" y="73"/>
                  </a:cubicBezTo>
                </a:path>
              </a:pathLst>
            </a:custGeom>
            <a:noFill/>
            <a:ln w="15875">
              <a:solidFill>
                <a:srgbClr val="C55A11"/>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4" name="Freeform 156">
              <a:extLst>
                <a:ext uri="{FF2B5EF4-FFF2-40B4-BE49-F238E27FC236}">
                  <a16:creationId xmlns:a16="http://schemas.microsoft.com/office/drawing/2014/main" id="{2320ECA1-10DC-03E9-8C23-CEFFB0E1B111}"/>
                </a:ext>
              </a:extLst>
            </p:cNvPr>
            <p:cNvSpPr>
              <a:spLocks/>
            </p:cNvSpPr>
            <p:nvPr/>
          </p:nvSpPr>
          <p:spPr bwMode="auto">
            <a:xfrm>
              <a:off x="6069807" y="4100243"/>
              <a:ext cx="1128713" cy="700088"/>
            </a:xfrm>
            <a:custGeom>
              <a:avLst/>
              <a:gdLst>
                <a:gd name="T0" fmla="*/ 711 w 711"/>
                <a:gd name="T1" fmla="*/ 0 h 449"/>
                <a:gd name="T2" fmla="*/ 569 w 711"/>
                <a:gd name="T3" fmla="*/ 224 h 449"/>
                <a:gd name="T4" fmla="*/ 330 w 711"/>
                <a:gd name="T5" fmla="*/ 260 h 449"/>
                <a:gd name="T6" fmla="*/ 60 w 711"/>
                <a:gd name="T7" fmla="*/ 232 h 449"/>
                <a:gd name="T8" fmla="*/ 0 w 711"/>
                <a:gd name="T9" fmla="*/ 433 h 4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1" h="449">
                  <a:moveTo>
                    <a:pt x="711" y="0"/>
                  </a:moveTo>
                  <a:cubicBezTo>
                    <a:pt x="687" y="39"/>
                    <a:pt x="632" y="187"/>
                    <a:pt x="569" y="232"/>
                  </a:cubicBezTo>
                  <a:cubicBezTo>
                    <a:pt x="506" y="277"/>
                    <a:pt x="415" y="269"/>
                    <a:pt x="330" y="270"/>
                  </a:cubicBezTo>
                  <a:cubicBezTo>
                    <a:pt x="245" y="271"/>
                    <a:pt x="115" y="210"/>
                    <a:pt x="60" y="240"/>
                  </a:cubicBezTo>
                  <a:cubicBezTo>
                    <a:pt x="5" y="270"/>
                    <a:pt x="12" y="406"/>
                    <a:pt x="0" y="449"/>
                  </a:cubicBezTo>
                </a:path>
              </a:pathLst>
            </a:custGeom>
            <a:noFill/>
            <a:ln w="15875">
              <a:solidFill>
                <a:srgbClr val="C55A11"/>
              </a:solidFill>
              <a:prstDash val="dash"/>
              <a:round/>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 name="Freeform 158">
              <a:extLst>
                <a:ext uri="{FF2B5EF4-FFF2-40B4-BE49-F238E27FC236}">
                  <a16:creationId xmlns:a16="http://schemas.microsoft.com/office/drawing/2014/main" id="{17323DD0-C837-A3BA-FFDF-BB302DB34944}"/>
                </a:ext>
              </a:extLst>
            </p:cNvPr>
            <p:cNvSpPr>
              <a:spLocks/>
            </p:cNvSpPr>
            <p:nvPr/>
          </p:nvSpPr>
          <p:spPr bwMode="auto">
            <a:xfrm>
              <a:off x="6038057" y="2647680"/>
              <a:ext cx="1125538" cy="1597025"/>
            </a:xfrm>
            <a:custGeom>
              <a:avLst/>
              <a:gdLst>
                <a:gd name="T0" fmla="*/ 51 w 9880"/>
                <a:gd name="T1" fmla="*/ 98 h 9204"/>
                <a:gd name="T2" fmla="*/ 40 w 9880"/>
                <a:gd name="T3" fmla="*/ 107 h 9204"/>
                <a:gd name="T4" fmla="*/ 26 w 9880"/>
                <a:gd name="T5" fmla="*/ 33 h 9204"/>
                <a:gd name="T6" fmla="*/ 15 w 9880"/>
                <a:gd name="T7" fmla="*/ 3 h 9204"/>
                <a:gd name="T8" fmla="*/ 4 w 9880"/>
                <a:gd name="T9" fmla="*/ 4 h 9204"/>
                <a:gd name="T10" fmla="*/ 0 w 9880"/>
                <a:gd name="T11" fmla="*/ 25 h 9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880" h="9204">
                  <a:moveTo>
                    <a:pt x="9880" y="8173"/>
                  </a:moveTo>
                  <a:cubicBezTo>
                    <a:pt x="9518" y="8301"/>
                    <a:pt x="8515" y="9820"/>
                    <a:pt x="7693" y="8923"/>
                  </a:cubicBezTo>
                  <a:cubicBezTo>
                    <a:pt x="6872" y="8027"/>
                    <a:pt x="5757" y="4212"/>
                    <a:pt x="4977" y="2766"/>
                  </a:cubicBezTo>
                  <a:cubicBezTo>
                    <a:pt x="4198" y="1320"/>
                    <a:pt x="3710" y="643"/>
                    <a:pt x="3000" y="232"/>
                  </a:cubicBezTo>
                  <a:cubicBezTo>
                    <a:pt x="2289" y="-180"/>
                    <a:pt x="1231" y="30"/>
                    <a:pt x="716" y="305"/>
                  </a:cubicBezTo>
                  <a:cubicBezTo>
                    <a:pt x="200" y="579"/>
                    <a:pt x="167" y="1746"/>
                    <a:pt x="0" y="2076"/>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 name="Oval 163">
              <a:extLst>
                <a:ext uri="{FF2B5EF4-FFF2-40B4-BE49-F238E27FC236}">
                  <a16:creationId xmlns:a16="http://schemas.microsoft.com/office/drawing/2014/main" id="{D3DC8354-7ADC-1F9F-6542-6482458AE9CC}"/>
                </a:ext>
              </a:extLst>
            </p:cNvPr>
            <p:cNvSpPr>
              <a:spLocks noChangeArrowheads="1"/>
            </p:cNvSpPr>
            <p:nvPr/>
          </p:nvSpPr>
          <p:spPr bwMode="auto">
            <a:xfrm>
              <a:off x="7158832" y="1879330"/>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67" name="Oval 165">
              <a:extLst>
                <a:ext uri="{FF2B5EF4-FFF2-40B4-BE49-F238E27FC236}">
                  <a16:creationId xmlns:a16="http://schemas.microsoft.com/office/drawing/2014/main" id="{D343871B-DBE1-5352-2FE6-591BD1991854}"/>
                </a:ext>
              </a:extLst>
            </p:cNvPr>
            <p:cNvSpPr>
              <a:spLocks noChangeArrowheads="1"/>
            </p:cNvSpPr>
            <p:nvPr/>
          </p:nvSpPr>
          <p:spPr bwMode="auto">
            <a:xfrm>
              <a:off x="7158832" y="3981180"/>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68" name="Oval 166">
              <a:extLst>
                <a:ext uri="{FF2B5EF4-FFF2-40B4-BE49-F238E27FC236}">
                  <a16:creationId xmlns:a16="http://schemas.microsoft.com/office/drawing/2014/main" id="{BB8FDB3C-6CDC-00C7-15B3-ABE6107AC043}"/>
                </a:ext>
              </a:extLst>
            </p:cNvPr>
            <p:cNvSpPr>
              <a:spLocks noChangeArrowheads="1"/>
            </p:cNvSpPr>
            <p:nvPr/>
          </p:nvSpPr>
          <p:spPr bwMode="auto">
            <a:xfrm>
              <a:off x="6927057" y="1688830"/>
              <a:ext cx="534988" cy="25669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69" name="Line 145">
              <a:extLst>
                <a:ext uri="{FF2B5EF4-FFF2-40B4-BE49-F238E27FC236}">
                  <a16:creationId xmlns:a16="http://schemas.microsoft.com/office/drawing/2014/main" id="{AA4AF6C9-C891-F6F8-3542-F2E146ABB431}"/>
                </a:ext>
              </a:extLst>
            </p:cNvPr>
            <p:cNvSpPr>
              <a:spLocks noChangeShapeType="1"/>
            </p:cNvSpPr>
            <p:nvPr/>
          </p:nvSpPr>
          <p:spPr bwMode="auto">
            <a:xfrm>
              <a:off x="7251206" y="1925089"/>
              <a:ext cx="725651" cy="8985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mc:AlternateContent xmlns:mc="http://schemas.openxmlformats.org/markup-compatibility/2006" xmlns:a14="http://schemas.microsoft.com/office/drawing/2010/main">
          <mc:Choice Requires="a14">
            <p:sp>
              <p:nvSpPr>
                <p:cNvPr id="70" name="TextBox 69">
                  <a:extLst>
                    <a:ext uri="{FF2B5EF4-FFF2-40B4-BE49-F238E27FC236}">
                      <a16:creationId xmlns:a16="http://schemas.microsoft.com/office/drawing/2014/main" id="{4B2F267D-1B1F-BEC3-405D-4BD9A381564D}"/>
                    </a:ext>
                  </a:extLst>
                </p:cNvPr>
                <p:cNvSpPr txBox="1"/>
                <p:nvPr/>
              </p:nvSpPr>
              <p:spPr>
                <a:xfrm rot="305229">
                  <a:off x="7912633" y="1779198"/>
                  <a:ext cx="421910"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m:t>
                        </m:r>
                      </m:oMath>
                    </m:oMathPara>
                  </a14:m>
                  <a:endParaRPr lang="en-US" b="0" dirty="0"/>
                </a:p>
              </p:txBody>
            </p:sp>
          </mc:Choice>
          <mc:Fallback xmlns="">
            <p:sp>
              <p:nvSpPr>
                <p:cNvPr id="63" name="TextBox 62">
                  <a:extLst>
                    <a:ext uri="{FF2B5EF4-FFF2-40B4-BE49-F238E27FC236}">
                      <a16:creationId xmlns:a16="http://schemas.microsoft.com/office/drawing/2014/main" id="{FF99DD58-71A4-F76E-6DCA-DDADB6CED865}"/>
                    </a:ext>
                  </a:extLst>
                </p:cNvPr>
                <p:cNvSpPr txBox="1">
                  <a:spLocks noRot="1" noChangeAspect="1" noMove="1" noResize="1" noEditPoints="1" noAdjustHandles="1" noChangeArrowheads="1" noChangeShapeType="1" noTextEdit="1"/>
                </p:cNvSpPr>
                <p:nvPr/>
              </p:nvSpPr>
              <p:spPr>
                <a:xfrm rot="305229">
                  <a:off x="7912633" y="1779198"/>
                  <a:ext cx="421910" cy="369332"/>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1" name="TextBox 70">
                  <a:extLst>
                    <a:ext uri="{FF2B5EF4-FFF2-40B4-BE49-F238E27FC236}">
                      <a16:creationId xmlns:a16="http://schemas.microsoft.com/office/drawing/2014/main" id="{2B2061F1-3006-84A4-F48D-D198EBB94531}"/>
                    </a:ext>
                  </a:extLst>
                </p:cNvPr>
                <p:cNvSpPr txBox="1"/>
                <p:nvPr/>
              </p:nvSpPr>
              <p:spPr>
                <a:xfrm rot="10437047">
                  <a:off x="8004409" y="3816446"/>
                  <a:ext cx="421910"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m:t>
                        </m:r>
                      </m:oMath>
                    </m:oMathPara>
                  </a14:m>
                  <a:endParaRPr lang="en-US" b="0" dirty="0"/>
                </a:p>
              </p:txBody>
            </p:sp>
          </mc:Choice>
          <mc:Fallback xmlns="">
            <p:sp>
              <p:nvSpPr>
                <p:cNvPr id="64" name="TextBox 63">
                  <a:extLst>
                    <a:ext uri="{FF2B5EF4-FFF2-40B4-BE49-F238E27FC236}">
                      <a16:creationId xmlns:a16="http://schemas.microsoft.com/office/drawing/2014/main" id="{3C84E194-4662-609F-C995-9D14932420D8}"/>
                    </a:ext>
                  </a:extLst>
                </p:cNvPr>
                <p:cNvSpPr txBox="1">
                  <a:spLocks noRot="1" noChangeAspect="1" noMove="1" noResize="1" noEditPoints="1" noAdjustHandles="1" noChangeArrowheads="1" noChangeShapeType="1" noTextEdit="1"/>
                </p:cNvSpPr>
                <p:nvPr/>
              </p:nvSpPr>
              <p:spPr>
                <a:xfrm rot="10437047">
                  <a:off x="8004409" y="3816446"/>
                  <a:ext cx="421910" cy="369332"/>
                </a:xfrm>
                <a:prstGeom prst="rect">
                  <a:avLst/>
                </a:prstGeom>
                <a:blipFill>
                  <a:blip r:embed="rId8"/>
                  <a:stretch>
                    <a:fillRect/>
                  </a:stretch>
                </a:blipFill>
              </p:spPr>
              <p:txBody>
                <a:bodyPr/>
                <a:lstStyle/>
                <a:p>
                  <a:r>
                    <a:rPr lang="en-US">
                      <a:noFill/>
                    </a:rPr>
                    <a:t> </a:t>
                  </a:r>
                </a:p>
              </p:txBody>
            </p:sp>
          </mc:Fallback>
        </mc:AlternateContent>
        <p:sp>
          <p:nvSpPr>
            <p:cNvPr id="72" name="Line 145">
              <a:extLst>
                <a:ext uri="{FF2B5EF4-FFF2-40B4-BE49-F238E27FC236}">
                  <a16:creationId xmlns:a16="http://schemas.microsoft.com/office/drawing/2014/main" id="{550E9F59-F435-69A2-320A-A29A5C6A81A4}"/>
                </a:ext>
              </a:extLst>
            </p:cNvPr>
            <p:cNvSpPr>
              <a:spLocks noChangeShapeType="1"/>
            </p:cNvSpPr>
            <p:nvPr/>
          </p:nvSpPr>
          <p:spPr bwMode="auto">
            <a:xfrm flipH="1">
              <a:off x="7219696" y="3938298"/>
              <a:ext cx="799735" cy="7619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mc:AlternateContent xmlns:mc="http://schemas.openxmlformats.org/markup-compatibility/2006" xmlns:a14="http://schemas.microsoft.com/office/drawing/2010/main">
        <mc:Choice Requires="a14">
          <p:sp>
            <p:nvSpPr>
              <p:cNvPr id="73" name="TextBox 72">
                <a:extLst>
                  <a:ext uri="{FF2B5EF4-FFF2-40B4-BE49-F238E27FC236}">
                    <a16:creationId xmlns:a16="http://schemas.microsoft.com/office/drawing/2014/main" id="{B175FE91-2923-67C9-3D3F-0164FBB5BCCA}"/>
                  </a:ext>
                </a:extLst>
              </p:cNvPr>
              <p:cNvSpPr txBox="1"/>
              <p:nvPr/>
            </p:nvSpPr>
            <p:spPr>
              <a:xfrm>
                <a:off x="8022673" y="4378692"/>
                <a:ext cx="1282845" cy="420949"/>
              </a:xfrm>
              <a:prstGeom prst="rect">
                <a:avLst/>
              </a:prstGeom>
              <a:noFill/>
            </p:spPr>
            <p:txBody>
              <a:bodyPr wrap="square" rtlCol="0">
                <a:spAutoFit/>
              </a:bodyPr>
              <a:lstStyle/>
              <a:p>
                <a:pPr algn="ctr"/>
                <a14:m>
                  <m:oMath xmlns:m="http://schemas.openxmlformats.org/officeDocument/2006/math">
                    <m:sSup>
                      <m:sSupPr>
                        <m:ctrlPr>
                          <a:rPr lang="en-US" b="0" i="1" dirty="0" smtClean="0">
                            <a:latin typeface="Cambria Math" panose="02040503050406030204" pitchFamily="18" charset="0"/>
                          </a:rPr>
                        </m:ctrlPr>
                      </m:sSupPr>
                      <m:e>
                        <m:r>
                          <a:rPr lang="en-US" b="0" i="1" dirty="0" smtClean="0">
                            <a:latin typeface="Cambria Math" panose="02040503050406030204" pitchFamily="18" charset="0"/>
                          </a:rPr>
                          <m:t>2</m:t>
                        </m:r>
                      </m:e>
                      <m:sup>
                        <m:sSup>
                          <m:sSupPr>
                            <m:ctrlPr>
                              <a:rPr lang="en-US" b="0" i="1" dirty="0" smtClean="0">
                                <a:latin typeface="Cambria Math" panose="02040503050406030204" pitchFamily="18" charset="0"/>
                              </a:rPr>
                            </m:ctrlPr>
                          </m:sSupPr>
                          <m:e>
                            <m:r>
                              <a:rPr lang="en-US" b="0" i="1" dirty="0" smtClean="0">
                                <a:latin typeface="Cambria Math" panose="02040503050406030204" pitchFamily="18" charset="0"/>
                              </a:rPr>
                              <m:t>2</m:t>
                            </m:r>
                          </m:e>
                          <m:sup>
                            <m:r>
                              <a:rPr lang="en-US" b="0" i="1" dirty="0" smtClean="0">
                                <a:latin typeface="Cambria Math" panose="02040503050406030204" pitchFamily="18" charset="0"/>
                              </a:rPr>
                              <m:t>𝑘</m:t>
                            </m:r>
                            <m:r>
                              <a:rPr lang="en-US" b="0" i="1" dirty="0" smtClean="0">
                                <a:latin typeface="Cambria Math" panose="02040503050406030204" pitchFamily="18" charset="0"/>
                              </a:rPr>
                              <m:t>−1</m:t>
                            </m:r>
                          </m:sup>
                        </m:sSup>
                      </m:sup>
                    </m:sSup>
                  </m:oMath>
                </a14:m>
                <a:r>
                  <a:rPr lang="en-US" dirty="0">
                    <a:latin typeface="Arial" panose="020B0604020202020204" pitchFamily="34" charset="0"/>
                    <a:cs typeface="Arial" panose="020B0604020202020204" pitchFamily="34" charset="0"/>
                  </a:rPr>
                  <a:t>paths</a:t>
                </a:r>
              </a:p>
            </p:txBody>
          </p:sp>
        </mc:Choice>
        <mc:Fallback xmlns="">
          <p:sp>
            <p:nvSpPr>
              <p:cNvPr id="73" name="TextBox 72">
                <a:extLst>
                  <a:ext uri="{FF2B5EF4-FFF2-40B4-BE49-F238E27FC236}">
                    <a16:creationId xmlns:a16="http://schemas.microsoft.com/office/drawing/2014/main" id="{B175FE91-2923-67C9-3D3F-0164FBB5BCCA}"/>
                  </a:ext>
                </a:extLst>
              </p:cNvPr>
              <p:cNvSpPr txBox="1">
                <a:spLocks noRot="1" noChangeAspect="1" noMove="1" noResize="1" noEditPoints="1" noAdjustHandles="1" noChangeArrowheads="1" noChangeShapeType="1" noTextEdit="1"/>
              </p:cNvSpPr>
              <p:nvPr/>
            </p:nvSpPr>
            <p:spPr>
              <a:xfrm>
                <a:off x="8022673" y="4378692"/>
                <a:ext cx="1282845" cy="420949"/>
              </a:xfrm>
              <a:prstGeom prst="rect">
                <a:avLst/>
              </a:prstGeom>
              <a:blipFill>
                <a:blip r:embed="rId9"/>
                <a:stretch>
                  <a:fillRect r="-2941" b="-235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4" name="TextBox 73">
                <a:extLst>
                  <a:ext uri="{FF2B5EF4-FFF2-40B4-BE49-F238E27FC236}">
                    <a16:creationId xmlns:a16="http://schemas.microsoft.com/office/drawing/2014/main" id="{B92C15C9-6FAE-796B-1BBF-1F43DED4D1BE}"/>
                  </a:ext>
                </a:extLst>
              </p:cNvPr>
              <p:cNvSpPr txBox="1"/>
              <p:nvPr/>
            </p:nvSpPr>
            <p:spPr>
              <a:xfrm>
                <a:off x="7802591" y="5315205"/>
                <a:ext cx="2442015" cy="1173719"/>
              </a:xfrm>
              <a:prstGeom prst="rect">
                <a:avLst/>
              </a:prstGeom>
              <a:noFill/>
            </p:spPr>
            <p:txBody>
              <a:bodyPr wrap="none" rtlCol="0">
                <a:spAutoFit/>
              </a:bodyPr>
              <a:lstStyle/>
              <a:p>
                <a:r>
                  <a:rPr lang="en-US" sz="2000" b="0" dirty="0"/>
                  <a:t> </a:t>
                </a:r>
                <a14:m>
                  <m:oMath xmlns:m="http://schemas.openxmlformats.org/officeDocument/2006/math">
                    <m:r>
                      <a:rPr lang="en-US" sz="2000" b="0" i="1" smtClean="0">
                        <a:latin typeface="Cambria Math" panose="02040503050406030204" pitchFamily="18" charset="0"/>
                      </a:rPr>
                      <m:t>𝑃</m:t>
                    </m:r>
                    <m:d>
                      <m:dPr>
                        <m:ctrlPr>
                          <a:rPr lang="en-US" sz="2000" b="0" i="1" smtClean="0">
                            <a:latin typeface="Cambria Math" panose="02040503050406030204" pitchFamily="18" charset="0"/>
                          </a:rPr>
                        </m:ctrlPr>
                      </m:dPr>
                      <m:e>
                        <m:r>
                          <a:rPr lang="en-US" sz="2000" b="0" i="1" smtClean="0">
                            <a:latin typeface="Cambria Math" panose="02040503050406030204" pitchFamily="18" charset="0"/>
                          </a:rPr>
                          <m:t>𝑘</m:t>
                        </m:r>
                      </m:e>
                    </m:d>
                    <m:r>
                      <a:rPr lang="en-US" sz="2000" b="0" i="1" smtClean="0">
                        <a:latin typeface="Cambria Math" panose="02040503050406030204" pitchFamily="18" charset="0"/>
                      </a:rPr>
                      <m:t>=</m:t>
                    </m:r>
                    <m:sSup>
                      <m:sSupPr>
                        <m:ctrlPr>
                          <a:rPr lang="en-US" sz="2000" b="0" i="1" smtClean="0">
                            <a:latin typeface="Cambria Math" panose="02040503050406030204" pitchFamily="18" charset="0"/>
                          </a:rPr>
                        </m:ctrlPr>
                      </m:sSupPr>
                      <m:e>
                        <m:d>
                          <m:dPr>
                            <m:ctrlPr>
                              <a:rPr lang="en-US" sz="2000" b="0" i="1" smtClean="0">
                                <a:latin typeface="Cambria Math" panose="02040503050406030204" pitchFamily="18" charset="0"/>
                              </a:rPr>
                            </m:ctrlPr>
                          </m:dPr>
                          <m:e>
                            <m:r>
                              <a:rPr lang="en-US" sz="2000" b="0" i="1" smtClean="0">
                                <a:latin typeface="Cambria Math" panose="02040503050406030204" pitchFamily="18" charset="0"/>
                              </a:rPr>
                              <m:t>𝑃</m:t>
                            </m:r>
                            <m:d>
                              <m:dPr>
                                <m:ctrlPr>
                                  <a:rPr lang="en-US" sz="2000" b="0" i="1" smtClean="0">
                                    <a:latin typeface="Cambria Math" panose="02040503050406030204" pitchFamily="18" charset="0"/>
                                  </a:rPr>
                                </m:ctrlPr>
                              </m:dPr>
                              <m:e>
                                <m:r>
                                  <a:rPr lang="en-US" sz="2000" b="0" i="1" smtClean="0">
                                    <a:latin typeface="Cambria Math" panose="02040503050406030204" pitchFamily="18" charset="0"/>
                                  </a:rPr>
                                  <m:t>𝑘</m:t>
                                </m:r>
                                <m:r>
                                  <a:rPr lang="en-US" sz="2000" b="0" i="1" smtClean="0">
                                    <a:latin typeface="Cambria Math" panose="02040503050406030204" pitchFamily="18" charset="0"/>
                                  </a:rPr>
                                  <m:t>−1</m:t>
                                </m:r>
                              </m:e>
                            </m:d>
                          </m:e>
                        </m:d>
                      </m:e>
                      <m:sup>
                        <m:r>
                          <a:rPr lang="en-US" sz="2000" b="0" i="1" smtClean="0">
                            <a:latin typeface="Cambria Math" panose="02040503050406030204" pitchFamily="18" charset="0"/>
                          </a:rPr>
                          <m:t>2</m:t>
                        </m:r>
                      </m:sup>
                    </m:sSup>
                  </m:oMath>
                </a14:m>
                <a:endParaRPr lang="en-US" sz="2000" b="0" i="1" dirty="0">
                  <a:latin typeface="Cambria Math" panose="02040503050406030204" pitchFamily="18" charset="0"/>
                </a:endParaRPr>
              </a:p>
              <a:p>
                <a:r>
                  <a:rPr lang="en-US" sz="2000" b="0" dirty="0"/>
                  <a:t> </a:t>
                </a:r>
                <a14:m>
                  <m:oMath xmlns:m="http://schemas.openxmlformats.org/officeDocument/2006/math">
                    <m:r>
                      <a:rPr lang="en-US" sz="2000" b="0" i="1" smtClean="0">
                        <a:latin typeface="Cambria Math" panose="02040503050406030204" pitchFamily="18" charset="0"/>
                      </a:rPr>
                      <m:t>𝑃</m:t>
                    </m:r>
                    <m:d>
                      <m:dPr>
                        <m:ctrlPr>
                          <a:rPr lang="en-US" sz="2000" b="0" i="1" smtClean="0">
                            <a:latin typeface="Cambria Math" panose="02040503050406030204" pitchFamily="18" charset="0"/>
                          </a:rPr>
                        </m:ctrlPr>
                      </m:dPr>
                      <m:e>
                        <m:r>
                          <a:rPr lang="en-US" sz="2000" b="0" i="1" smtClean="0">
                            <a:latin typeface="Cambria Math" panose="02040503050406030204" pitchFamily="18" charset="0"/>
                          </a:rPr>
                          <m:t>0</m:t>
                        </m:r>
                      </m:e>
                    </m:d>
                    <m:r>
                      <a:rPr lang="en-US" sz="2000" b="0" i="1" smtClean="0">
                        <a:latin typeface="Cambria Math" panose="02040503050406030204" pitchFamily="18" charset="0"/>
                      </a:rPr>
                      <m:t>=2</m:t>
                    </m:r>
                  </m:oMath>
                </a14:m>
                <a:endParaRPr lang="en-US" sz="2000" dirty="0"/>
              </a:p>
              <a:p>
                <a:r>
                  <a:rPr lang="en-US" sz="2000" dirty="0"/>
                  <a:t> </a:t>
                </a:r>
                <a14:m>
                  <m:oMath xmlns:m="http://schemas.openxmlformats.org/officeDocument/2006/math">
                    <m:r>
                      <a:rPr lang="en-US" sz="2000" b="0" i="1" dirty="0" smtClean="0">
                        <a:solidFill>
                          <a:srgbClr val="C55A11"/>
                        </a:solidFill>
                        <a:latin typeface="Cambria Math" panose="02040503050406030204" pitchFamily="18" charset="0"/>
                      </a:rPr>
                      <m:t>𝑃</m:t>
                    </m:r>
                    <m:d>
                      <m:dPr>
                        <m:ctrlPr>
                          <a:rPr lang="en-US" sz="2000" b="0" i="1" dirty="0" smtClean="0">
                            <a:solidFill>
                              <a:srgbClr val="C55A11"/>
                            </a:solidFill>
                            <a:latin typeface="Cambria Math" panose="02040503050406030204" pitchFamily="18" charset="0"/>
                          </a:rPr>
                        </m:ctrlPr>
                      </m:dPr>
                      <m:e>
                        <m:r>
                          <a:rPr lang="en-US" sz="2000" b="0" i="1" dirty="0" smtClean="0">
                            <a:solidFill>
                              <a:srgbClr val="C55A11"/>
                            </a:solidFill>
                            <a:latin typeface="Cambria Math" panose="02040503050406030204" pitchFamily="18" charset="0"/>
                          </a:rPr>
                          <m:t>𝑘</m:t>
                        </m:r>
                      </m:e>
                    </m:d>
                    <m:r>
                      <a:rPr lang="en-US" sz="2000" b="0" i="1" dirty="0" smtClean="0">
                        <a:solidFill>
                          <a:srgbClr val="C55A11"/>
                        </a:solidFill>
                        <a:latin typeface="Cambria Math" panose="02040503050406030204" pitchFamily="18" charset="0"/>
                      </a:rPr>
                      <m:t>=</m:t>
                    </m:r>
                    <m:sSup>
                      <m:sSupPr>
                        <m:ctrlPr>
                          <a:rPr lang="en-US" sz="2000" b="0" i="1" dirty="0" smtClean="0">
                            <a:solidFill>
                              <a:srgbClr val="C55A11"/>
                            </a:solidFill>
                            <a:latin typeface="Cambria Math" panose="02040503050406030204" pitchFamily="18" charset="0"/>
                          </a:rPr>
                        </m:ctrlPr>
                      </m:sSupPr>
                      <m:e>
                        <m:r>
                          <a:rPr lang="en-US" sz="2000" b="0" i="1" dirty="0" smtClean="0">
                            <a:solidFill>
                              <a:srgbClr val="C55A11"/>
                            </a:solidFill>
                            <a:latin typeface="Cambria Math" panose="02040503050406030204" pitchFamily="18" charset="0"/>
                          </a:rPr>
                          <m:t>2</m:t>
                        </m:r>
                      </m:e>
                      <m:sup>
                        <m:sSup>
                          <m:sSupPr>
                            <m:ctrlPr>
                              <a:rPr lang="en-US" sz="2000" b="0" i="1" dirty="0" smtClean="0">
                                <a:solidFill>
                                  <a:srgbClr val="C55A11"/>
                                </a:solidFill>
                                <a:latin typeface="Cambria Math" panose="02040503050406030204" pitchFamily="18" charset="0"/>
                              </a:rPr>
                            </m:ctrlPr>
                          </m:sSupPr>
                          <m:e>
                            <m:r>
                              <a:rPr lang="en-US" sz="2000" b="0" i="1" dirty="0" smtClean="0">
                                <a:solidFill>
                                  <a:srgbClr val="C55A11"/>
                                </a:solidFill>
                                <a:latin typeface="Cambria Math" panose="02040503050406030204" pitchFamily="18" charset="0"/>
                              </a:rPr>
                              <m:t>2</m:t>
                            </m:r>
                          </m:e>
                          <m:sup>
                            <m:r>
                              <a:rPr lang="en-US" sz="2000" b="0" i="1" dirty="0" smtClean="0">
                                <a:solidFill>
                                  <a:srgbClr val="C55A11"/>
                                </a:solidFill>
                                <a:latin typeface="Cambria Math" panose="02040503050406030204" pitchFamily="18" charset="0"/>
                              </a:rPr>
                              <m:t>𝑘</m:t>
                            </m:r>
                          </m:sup>
                        </m:sSup>
                      </m:sup>
                    </m:sSup>
                  </m:oMath>
                </a14:m>
                <a:endParaRPr lang="en-US" sz="2000" dirty="0">
                  <a:solidFill>
                    <a:srgbClr val="C55A11"/>
                  </a:solidFill>
                </a:endParaRPr>
              </a:p>
            </p:txBody>
          </p:sp>
        </mc:Choice>
        <mc:Fallback xmlns="">
          <p:sp>
            <p:nvSpPr>
              <p:cNvPr id="74" name="TextBox 73">
                <a:extLst>
                  <a:ext uri="{FF2B5EF4-FFF2-40B4-BE49-F238E27FC236}">
                    <a16:creationId xmlns:a16="http://schemas.microsoft.com/office/drawing/2014/main" id="{B92C15C9-6FAE-796B-1BBF-1F43DED4D1BE}"/>
                  </a:ext>
                </a:extLst>
              </p:cNvPr>
              <p:cNvSpPr txBox="1">
                <a:spLocks noRot="1" noChangeAspect="1" noMove="1" noResize="1" noEditPoints="1" noAdjustHandles="1" noChangeArrowheads="1" noChangeShapeType="1" noTextEdit="1"/>
              </p:cNvSpPr>
              <p:nvPr/>
            </p:nvSpPr>
            <p:spPr>
              <a:xfrm>
                <a:off x="7802591" y="5315205"/>
                <a:ext cx="2442015" cy="1173719"/>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8" name="TextBox 77">
                <a:extLst>
                  <a:ext uri="{FF2B5EF4-FFF2-40B4-BE49-F238E27FC236}">
                    <a16:creationId xmlns:a16="http://schemas.microsoft.com/office/drawing/2014/main" id="{0B070F5E-0A88-4A02-7C4B-C4A725A1F6D7}"/>
                  </a:ext>
                </a:extLst>
              </p:cNvPr>
              <p:cNvSpPr txBox="1"/>
              <p:nvPr/>
            </p:nvSpPr>
            <p:spPr>
              <a:xfrm>
                <a:off x="7781455" y="1792791"/>
                <a:ext cx="995105" cy="300082"/>
              </a:xfrm>
              <a:prstGeom prst="rect">
                <a:avLst/>
              </a:prstGeom>
              <a:noFill/>
            </p:spPr>
            <p:txBody>
              <a:bodyPr wrap="square" rtlCol="0">
                <a:spAutoFit/>
              </a:bodyPr>
              <a:lstStyle/>
              <a:p>
                <a:pPr defTabSz="685800"/>
                <a:r>
                  <a:rPr lang="en-US" sz="1350" dirty="0">
                    <a:solidFill>
                      <a:srgbClr val="C55A11"/>
                    </a:solidFill>
                    <a:latin typeface="Calibri" panose="020F0502020204030204"/>
                  </a:rPr>
                  <a:t>Level </a:t>
                </a:r>
                <a14:m>
                  <m:oMath xmlns:m="http://schemas.openxmlformats.org/officeDocument/2006/math">
                    <m:r>
                      <a:rPr lang="en-US" sz="1350" b="0" i="1" dirty="0" smtClean="0">
                        <a:solidFill>
                          <a:srgbClr val="C55A11"/>
                        </a:solidFill>
                        <a:latin typeface="Cambria Math" panose="02040503050406030204" pitchFamily="18" charset="0"/>
                      </a:rPr>
                      <m:t>𝑘</m:t>
                    </m:r>
                    <m:r>
                      <a:rPr lang="en-US" sz="1350" b="0" i="1" dirty="0" smtClean="0">
                        <a:solidFill>
                          <a:srgbClr val="C55A11"/>
                        </a:solidFill>
                        <a:latin typeface="Cambria Math" panose="02040503050406030204" pitchFamily="18" charset="0"/>
                      </a:rPr>
                      <m:t>−1</m:t>
                    </m:r>
                  </m:oMath>
                </a14:m>
                <a:endParaRPr lang="en-US" sz="1350" dirty="0">
                  <a:solidFill>
                    <a:srgbClr val="C55A11"/>
                  </a:solidFill>
                  <a:latin typeface="Calibri" panose="020F0502020204030204"/>
                </a:endParaRPr>
              </a:p>
            </p:txBody>
          </p:sp>
        </mc:Choice>
        <mc:Fallback xmlns="">
          <p:sp>
            <p:nvSpPr>
              <p:cNvPr id="78" name="TextBox 77">
                <a:extLst>
                  <a:ext uri="{FF2B5EF4-FFF2-40B4-BE49-F238E27FC236}">
                    <a16:creationId xmlns:a16="http://schemas.microsoft.com/office/drawing/2014/main" id="{0B070F5E-0A88-4A02-7C4B-C4A725A1F6D7}"/>
                  </a:ext>
                </a:extLst>
              </p:cNvPr>
              <p:cNvSpPr txBox="1">
                <a:spLocks noRot="1" noChangeAspect="1" noMove="1" noResize="1" noEditPoints="1" noAdjustHandles="1" noChangeArrowheads="1" noChangeShapeType="1" noTextEdit="1"/>
              </p:cNvSpPr>
              <p:nvPr/>
            </p:nvSpPr>
            <p:spPr>
              <a:xfrm>
                <a:off x="7781455" y="1792791"/>
                <a:ext cx="995105" cy="300082"/>
              </a:xfrm>
              <a:prstGeom prst="rect">
                <a:avLst/>
              </a:prstGeom>
              <a:blipFill>
                <a:blip r:embed="rId11"/>
                <a:stretch>
                  <a:fillRect l="-1250" t="-4167" b="-208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3" name="TextBox 82">
                <a:extLst>
                  <a:ext uri="{FF2B5EF4-FFF2-40B4-BE49-F238E27FC236}">
                    <a16:creationId xmlns:a16="http://schemas.microsoft.com/office/drawing/2014/main" id="{34CF062D-39E4-6CA6-6C47-B3DC0EAB9E12}"/>
                  </a:ext>
                </a:extLst>
              </p:cNvPr>
              <p:cNvSpPr txBox="1"/>
              <p:nvPr/>
            </p:nvSpPr>
            <p:spPr>
              <a:xfrm>
                <a:off x="6708397" y="1300301"/>
                <a:ext cx="698308" cy="300082"/>
              </a:xfrm>
              <a:prstGeom prst="rect">
                <a:avLst/>
              </a:prstGeom>
              <a:noFill/>
            </p:spPr>
            <p:txBody>
              <a:bodyPr wrap="square" rtlCol="0">
                <a:spAutoFit/>
              </a:bodyPr>
              <a:lstStyle/>
              <a:p>
                <a:pPr defTabSz="685800"/>
                <a:r>
                  <a:rPr lang="en-US" sz="1350" dirty="0">
                    <a:solidFill>
                      <a:srgbClr val="C55A11"/>
                    </a:solidFill>
                    <a:latin typeface="Calibri" panose="020F0502020204030204"/>
                  </a:rPr>
                  <a:t>Level </a:t>
                </a:r>
                <a14:m>
                  <m:oMath xmlns:m="http://schemas.openxmlformats.org/officeDocument/2006/math">
                    <m:r>
                      <a:rPr lang="en-US" sz="1350" b="0" i="1" dirty="0" smtClean="0">
                        <a:solidFill>
                          <a:srgbClr val="C55A11"/>
                        </a:solidFill>
                        <a:latin typeface="Cambria Math" panose="02040503050406030204" pitchFamily="18" charset="0"/>
                      </a:rPr>
                      <m:t>𝑘</m:t>
                    </m:r>
                  </m:oMath>
                </a14:m>
                <a:endParaRPr lang="en-US" sz="1350" dirty="0">
                  <a:solidFill>
                    <a:srgbClr val="C55A11"/>
                  </a:solidFill>
                  <a:latin typeface="Calibri" panose="020F0502020204030204"/>
                </a:endParaRPr>
              </a:p>
            </p:txBody>
          </p:sp>
        </mc:Choice>
        <mc:Fallback xmlns="">
          <p:sp>
            <p:nvSpPr>
              <p:cNvPr id="83" name="TextBox 82">
                <a:extLst>
                  <a:ext uri="{FF2B5EF4-FFF2-40B4-BE49-F238E27FC236}">
                    <a16:creationId xmlns:a16="http://schemas.microsoft.com/office/drawing/2014/main" id="{34CF062D-39E4-6CA6-6C47-B3DC0EAB9E12}"/>
                  </a:ext>
                </a:extLst>
              </p:cNvPr>
              <p:cNvSpPr txBox="1">
                <a:spLocks noRot="1" noChangeAspect="1" noMove="1" noResize="1" noEditPoints="1" noAdjustHandles="1" noChangeArrowheads="1" noChangeShapeType="1" noTextEdit="1"/>
              </p:cNvSpPr>
              <p:nvPr/>
            </p:nvSpPr>
            <p:spPr>
              <a:xfrm>
                <a:off x="6708397" y="1300301"/>
                <a:ext cx="698308" cy="300082"/>
              </a:xfrm>
              <a:prstGeom prst="rect">
                <a:avLst/>
              </a:prstGeom>
              <a:blipFill>
                <a:blip r:embed="rId12"/>
                <a:stretch>
                  <a:fillRect l="-1786" t="-4000" b="-20000"/>
                </a:stretch>
              </a:blipFill>
            </p:spPr>
            <p:txBody>
              <a:bodyPr/>
              <a:lstStyle/>
              <a:p>
                <a:r>
                  <a:rPr lang="en-US">
                    <a:noFill/>
                  </a:rPr>
                  <a:t> </a:t>
                </a:r>
              </a:p>
            </p:txBody>
          </p:sp>
        </mc:Fallback>
      </mc:AlternateContent>
      <p:cxnSp>
        <p:nvCxnSpPr>
          <p:cNvPr id="84" name="Straight Arrow Connector 83">
            <a:extLst>
              <a:ext uri="{FF2B5EF4-FFF2-40B4-BE49-F238E27FC236}">
                <a16:creationId xmlns:a16="http://schemas.microsoft.com/office/drawing/2014/main" id="{860DB8C3-B7C9-4084-C501-1C6434BFB67B}"/>
              </a:ext>
            </a:extLst>
          </p:cNvPr>
          <p:cNvCxnSpPr>
            <a:cxnSpLocks/>
            <a:stCxn id="83" idx="2"/>
            <a:endCxn id="500" idx="0"/>
          </p:cNvCxnSpPr>
          <p:nvPr/>
        </p:nvCxnSpPr>
        <p:spPr>
          <a:xfrm>
            <a:off x="7057551" y="1600383"/>
            <a:ext cx="252273" cy="285176"/>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60F114EC-747F-95B3-6E5D-72986B5E9CDE}"/>
              </a:ext>
            </a:extLst>
          </p:cNvPr>
          <p:cNvCxnSpPr>
            <a:cxnSpLocks/>
            <a:stCxn id="78" idx="2"/>
            <a:endCxn id="68" idx="0"/>
          </p:cNvCxnSpPr>
          <p:nvPr/>
        </p:nvCxnSpPr>
        <p:spPr>
          <a:xfrm flipH="1">
            <a:off x="8245315" y="2092873"/>
            <a:ext cx="33693" cy="354578"/>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0738ABCD-8BC1-F30C-822B-527C4F1EE24C}"/>
              </a:ext>
            </a:extLst>
          </p:cNvPr>
          <p:cNvGrpSpPr/>
          <p:nvPr/>
        </p:nvGrpSpPr>
        <p:grpSpPr>
          <a:xfrm>
            <a:off x="9472556" y="3008989"/>
            <a:ext cx="465103" cy="677092"/>
            <a:chOff x="7540526" y="5822587"/>
            <a:chExt cx="558800" cy="914400"/>
          </a:xfrm>
        </p:grpSpPr>
        <p:sp>
          <p:nvSpPr>
            <p:cNvPr id="87" name="Oval 168">
              <a:extLst>
                <a:ext uri="{FF2B5EF4-FFF2-40B4-BE49-F238E27FC236}">
                  <a16:creationId xmlns:a16="http://schemas.microsoft.com/office/drawing/2014/main" id="{3853DECE-D8CB-C537-076F-7D94A47D1B23}"/>
                </a:ext>
              </a:extLst>
            </p:cNvPr>
            <p:cNvSpPr>
              <a:spLocks noChangeArrowheads="1"/>
            </p:cNvSpPr>
            <p:nvPr/>
          </p:nvSpPr>
          <p:spPr bwMode="auto">
            <a:xfrm>
              <a:off x="7783414" y="6571887"/>
              <a:ext cx="77788"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88" name="Oval 169">
              <a:extLst>
                <a:ext uri="{FF2B5EF4-FFF2-40B4-BE49-F238E27FC236}">
                  <a16:creationId xmlns:a16="http://schemas.microsoft.com/office/drawing/2014/main" id="{09FBDC08-577C-4C12-024D-B19B71A66917}"/>
                </a:ext>
              </a:extLst>
            </p:cNvPr>
            <p:cNvSpPr>
              <a:spLocks noChangeArrowheads="1"/>
            </p:cNvSpPr>
            <p:nvPr/>
          </p:nvSpPr>
          <p:spPr bwMode="auto">
            <a:xfrm>
              <a:off x="7781826" y="5922600"/>
              <a:ext cx="77788"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89" name="Oval 170">
              <a:extLst>
                <a:ext uri="{FF2B5EF4-FFF2-40B4-BE49-F238E27FC236}">
                  <a16:creationId xmlns:a16="http://schemas.microsoft.com/office/drawing/2014/main" id="{53477100-AB60-AE6B-75E6-323332AF7409}"/>
                </a:ext>
              </a:extLst>
            </p:cNvPr>
            <p:cNvSpPr>
              <a:spLocks noChangeArrowheads="1"/>
            </p:cNvSpPr>
            <p:nvPr/>
          </p:nvSpPr>
          <p:spPr bwMode="auto">
            <a:xfrm>
              <a:off x="7540526" y="5822587"/>
              <a:ext cx="558800" cy="9144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p>
          </p:txBody>
        </p:sp>
        <p:sp>
          <p:nvSpPr>
            <p:cNvPr id="105" name="Freeform 171">
              <a:extLst>
                <a:ext uri="{FF2B5EF4-FFF2-40B4-BE49-F238E27FC236}">
                  <a16:creationId xmlns:a16="http://schemas.microsoft.com/office/drawing/2014/main" id="{62587D9D-1946-CDAC-A81F-A3FE56C4CFA4}"/>
                </a:ext>
              </a:extLst>
            </p:cNvPr>
            <p:cNvSpPr>
              <a:spLocks/>
            </p:cNvSpPr>
            <p:nvPr/>
          </p:nvSpPr>
          <p:spPr bwMode="auto">
            <a:xfrm>
              <a:off x="7689751" y="6001975"/>
              <a:ext cx="93663" cy="57150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 name="Freeform 172">
              <a:extLst>
                <a:ext uri="{FF2B5EF4-FFF2-40B4-BE49-F238E27FC236}">
                  <a16:creationId xmlns:a16="http://schemas.microsoft.com/office/drawing/2014/main" id="{5DFABF6A-6340-8F64-6F8C-F696E0D15B46}"/>
                </a:ext>
              </a:extLst>
            </p:cNvPr>
            <p:cNvSpPr>
              <a:spLocks/>
            </p:cNvSpPr>
            <p:nvPr/>
          </p:nvSpPr>
          <p:spPr bwMode="auto">
            <a:xfrm flipH="1">
              <a:off x="7867551" y="6006737"/>
              <a:ext cx="93663" cy="571500"/>
            </a:xfrm>
            <a:custGeom>
              <a:avLst/>
              <a:gdLst>
                <a:gd name="T0" fmla="*/ 59 w 59"/>
                <a:gd name="T1" fmla="*/ 0 h 360"/>
                <a:gd name="T2" fmla="*/ 8 w 59"/>
                <a:gd name="T3" fmla="*/ 135 h 360"/>
                <a:gd name="T4" fmla="*/ 11 w 59"/>
                <a:gd name="T5" fmla="*/ 270 h 360"/>
                <a:gd name="T6" fmla="*/ 59 w 59"/>
                <a:gd name="T7" fmla="*/ 360 h 3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360">
                  <a:moveTo>
                    <a:pt x="59" y="0"/>
                  </a:moveTo>
                  <a:cubicBezTo>
                    <a:pt x="37" y="45"/>
                    <a:pt x="16" y="90"/>
                    <a:pt x="8" y="135"/>
                  </a:cubicBezTo>
                  <a:cubicBezTo>
                    <a:pt x="0" y="180"/>
                    <a:pt x="3" y="232"/>
                    <a:pt x="11" y="270"/>
                  </a:cubicBezTo>
                  <a:cubicBezTo>
                    <a:pt x="19" y="308"/>
                    <a:pt x="39" y="334"/>
                    <a:pt x="59" y="36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mc:AlternateContent xmlns:mc="http://schemas.openxmlformats.org/markup-compatibility/2006" xmlns:a14="http://schemas.microsoft.com/office/drawing/2010/main">
        <mc:Choice Requires="a14">
          <p:sp>
            <p:nvSpPr>
              <p:cNvPr id="107" name="TextBox 106">
                <a:extLst>
                  <a:ext uri="{FF2B5EF4-FFF2-40B4-BE49-F238E27FC236}">
                    <a16:creationId xmlns:a16="http://schemas.microsoft.com/office/drawing/2014/main" id="{4C251BA3-553E-714E-8087-6819190F5AFD}"/>
                  </a:ext>
                </a:extLst>
              </p:cNvPr>
              <p:cNvSpPr txBox="1"/>
              <p:nvPr/>
            </p:nvSpPr>
            <p:spPr>
              <a:xfrm>
                <a:off x="9431171" y="2447402"/>
                <a:ext cx="694020" cy="300082"/>
              </a:xfrm>
              <a:prstGeom prst="rect">
                <a:avLst/>
              </a:prstGeom>
              <a:noFill/>
            </p:spPr>
            <p:txBody>
              <a:bodyPr wrap="square" rtlCol="0">
                <a:spAutoFit/>
              </a:bodyPr>
              <a:lstStyle/>
              <a:p>
                <a:pPr defTabSz="685800"/>
                <a:r>
                  <a:rPr lang="en-US" sz="1350" dirty="0">
                    <a:solidFill>
                      <a:srgbClr val="C55A11"/>
                    </a:solidFill>
                    <a:latin typeface="Calibri" panose="020F0502020204030204"/>
                  </a:rPr>
                  <a:t>Level </a:t>
                </a:r>
                <a14:m>
                  <m:oMath xmlns:m="http://schemas.openxmlformats.org/officeDocument/2006/math">
                    <m:r>
                      <a:rPr lang="en-US" sz="1350" b="0" i="1" dirty="0" smtClean="0">
                        <a:solidFill>
                          <a:srgbClr val="C55A11"/>
                        </a:solidFill>
                        <a:latin typeface="Cambria Math" panose="02040503050406030204" pitchFamily="18" charset="0"/>
                      </a:rPr>
                      <m:t>0</m:t>
                    </m:r>
                  </m:oMath>
                </a14:m>
                <a:endParaRPr lang="en-US" sz="1350" dirty="0">
                  <a:solidFill>
                    <a:srgbClr val="C55A11"/>
                  </a:solidFill>
                  <a:latin typeface="Calibri" panose="020F0502020204030204"/>
                </a:endParaRPr>
              </a:p>
            </p:txBody>
          </p:sp>
        </mc:Choice>
        <mc:Fallback xmlns="">
          <p:sp>
            <p:nvSpPr>
              <p:cNvPr id="107" name="TextBox 106">
                <a:extLst>
                  <a:ext uri="{FF2B5EF4-FFF2-40B4-BE49-F238E27FC236}">
                    <a16:creationId xmlns:a16="http://schemas.microsoft.com/office/drawing/2014/main" id="{4C251BA3-553E-714E-8087-6819190F5AFD}"/>
                  </a:ext>
                </a:extLst>
              </p:cNvPr>
              <p:cNvSpPr txBox="1">
                <a:spLocks noRot="1" noChangeAspect="1" noMove="1" noResize="1" noEditPoints="1" noAdjustHandles="1" noChangeArrowheads="1" noChangeShapeType="1" noTextEdit="1"/>
              </p:cNvSpPr>
              <p:nvPr/>
            </p:nvSpPr>
            <p:spPr>
              <a:xfrm>
                <a:off x="9431171" y="2447402"/>
                <a:ext cx="694020" cy="300082"/>
              </a:xfrm>
              <a:prstGeom prst="rect">
                <a:avLst/>
              </a:prstGeom>
              <a:blipFill>
                <a:blip r:embed="rId13"/>
                <a:stretch>
                  <a:fillRect l="-1786" b="-20000"/>
                </a:stretch>
              </a:blipFill>
            </p:spPr>
            <p:txBody>
              <a:bodyPr/>
              <a:lstStyle/>
              <a:p>
                <a:r>
                  <a:rPr lang="en-US">
                    <a:noFill/>
                  </a:rPr>
                  <a:t> </a:t>
                </a:r>
              </a:p>
            </p:txBody>
          </p:sp>
        </mc:Fallback>
      </mc:AlternateContent>
      <p:cxnSp>
        <p:nvCxnSpPr>
          <p:cNvPr id="122" name="Straight Arrow Connector 121">
            <a:extLst>
              <a:ext uri="{FF2B5EF4-FFF2-40B4-BE49-F238E27FC236}">
                <a16:creationId xmlns:a16="http://schemas.microsoft.com/office/drawing/2014/main" id="{3CA4FA21-40BA-83BB-B548-274728DECDD7}"/>
              </a:ext>
            </a:extLst>
          </p:cNvPr>
          <p:cNvCxnSpPr>
            <a:cxnSpLocks/>
            <a:stCxn id="107" idx="2"/>
            <a:endCxn id="88" idx="0"/>
          </p:cNvCxnSpPr>
          <p:nvPr/>
        </p:nvCxnSpPr>
        <p:spPr>
          <a:xfrm flipH="1">
            <a:off x="9705769" y="2747484"/>
            <a:ext cx="72412" cy="335562"/>
          </a:xfrm>
          <a:prstGeom prst="straightConnector1">
            <a:avLst/>
          </a:prstGeom>
          <a:ln w="25400">
            <a:solidFill>
              <a:srgbClr val="C55A11"/>
            </a:solidFill>
            <a:tailEnd type="stealth"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23" name="TextBox 122">
                <a:extLst>
                  <a:ext uri="{FF2B5EF4-FFF2-40B4-BE49-F238E27FC236}">
                    <a16:creationId xmlns:a16="http://schemas.microsoft.com/office/drawing/2014/main" id="{26F06E9A-F814-59F2-DD2D-AA0C6B39098E}"/>
                  </a:ext>
                </a:extLst>
              </p:cNvPr>
              <p:cNvSpPr txBox="1"/>
              <p:nvPr/>
            </p:nvSpPr>
            <p:spPr>
              <a:xfrm>
                <a:off x="9877692" y="3670920"/>
                <a:ext cx="928459" cy="369332"/>
              </a:xfrm>
              <a:prstGeom prst="rect">
                <a:avLst/>
              </a:prstGeom>
              <a:noFill/>
            </p:spPr>
            <p:txBody>
              <a:bodyPr wrap="none" rtlCol="0">
                <a:spAutoFit/>
              </a:bodyPr>
              <a:lstStyle/>
              <a:p>
                <a:pPr algn="ctr"/>
                <a14:m>
                  <m:oMath xmlns:m="http://schemas.openxmlformats.org/officeDocument/2006/math">
                    <m:r>
                      <a:rPr lang="en-US" b="0" i="1" dirty="0" smtClean="0">
                        <a:latin typeface="Cambria Math" panose="02040503050406030204" pitchFamily="18" charset="0"/>
                      </a:rPr>
                      <m:t>2 </m:t>
                    </m:r>
                  </m:oMath>
                </a14:m>
                <a:r>
                  <a:rPr lang="en-US" dirty="0">
                    <a:latin typeface="Arial" panose="020B0604020202020204" pitchFamily="34" charset="0"/>
                    <a:cs typeface="Arial" panose="020B0604020202020204" pitchFamily="34" charset="0"/>
                  </a:rPr>
                  <a:t>paths</a:t>
                </a:r>
              </a:p>
            </p:txBody>
          </p:sp>
        </mc:Choice>
        <mc:Fallback xmlns="">
          <p:sp>
            <p:nvSpPr>
              <p:cNvPr id="123" name="TextBox 122">
                <a:extLst>
                  <a:ext uri="{FF2B5EF4-FFF2-40B4-BE49-F238E27FC236}">
                    <a16:creationId xmlns:a16="http://schemas.microsoft.com/office/drawing/2014/main" id="{26F06E9A-F814-59F2-DD2D-AA0C6B39098E}"/>
                  </a:ext>
                </a:extLst>
              </p:cNvPr>
              <p:cNvSpPr txBox="1">
                <a:spLocks noRot="1" noChangeAspect="1" noMove="1" noResize="1" noEditPoints="1" noAdjustHandles="1" noChangeArrowheads="1" noChangeShapeType="1" noTextEdit="1"/>
              </p:cNvSpPr>
              <p:nvPr/>
            </p:nvSpPr>
            <p:spPr>
              <a:xfrm>
                <a:off x="9877692" y="3670920"/>
                <a:ext cx="928459" cy="369332"/>
              </a:xfrm>
              <a:prstGeom prst="rect">
                <a:avLst/>
              </a:prstGeom>
              <a:blipFill>
                <a:blip r:embed="rId14"/>
                <a:stretch>
                  <a:fillRect t="-3226" r="-4000" b="-2258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4" name="TextBox 123">
                <a:extLst>
                  <a:ext uri="{FF2B5EF4-FFF2-40B4-BE49-F238E27FC236}">
                    <a16:creationId xmlns:a16="http://schemas.microsoft.com/office/drawing/2014/main" id="{D8A39DD7-8BA5-C2AF-5848-1F4BB1DE6C51}"/>
                  </a:ext>
                </a:extLst>
              </p:cNvPr>
              <p:cNvSpPr txBox="1"/>
              <p:nvPr/>
            </p:nvSpPr>
            <p:spPr>
              <a:xfrm>
                <a:off x="6210823" y="3686081"/>
                <a:ext cx="900369" cy="697948"/>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p>
                        <m:sSupPr>
                          <m:ctrlPr>
                            <a:rPr lang="en-US" b="0" i="1" dirty="0" smtClean="0">
                              <a:latin typeface="Cambria Math" panose="02040503050406030204" pitchFamily="18" charset="0"/>
                            </a:rPr>
                          </m:ctrlPr>
                        </m:sSupPr>
                        <m:e>
                          <m:r>
                            <a:rPr lang="en-US" b="0" i="1" dirty="0" smtClean="0">
                              <a:latin typeface="Cambria Math" panose="02040503050406030204" pitchFamily="18" charset="0"/>
                            </a:rPr>
                            <m:t>2</m:t>
                          </m:r>
                        </m:e>
                        <m:sup>
                          <m:sSup>
                            <m:sSupPr>
                              <m:ctrlPr>
                                <a:rPr lang="en-US" b="0" i="1" dirty="0" smtClean="0">
                                  <a:latin typeface="Cambria Math" panose="02040503050406030204" pitchFamily="18" charset="0"/>
                                </a:rPr>
                              </m:ctrlPr>
                            </m:sSupPr>
                            <m:e>
                              <m:r>
                                <a:rPr lang="en-US" b="0" i="1" dirty="0" smtClean="0">
                                  <a:latin typeface="Cambria Math" panose="02040503050406030204" pitchFamily="18" charset="0"/>
                                </a:rPr>
                                <m:t>2</m:t>
                              </m:r>
                            </m:e>
                            <m:sup>
                              <m:r>
                                <a:rPr lang="en-US" b="0" i="1" dirty="0" smtClean="0">
                                  <a:latin typeface="Cambria Math" panose="02040503050406030204" pitchFamily="18" charset="0"/>
                                </a:rPr>
                                <m:t>𝑘</m:t>
                              </m:r>
                            </m:sup>
                          </m:sSup>
                        </m:sup>
                      </m:sSup>
                    </m:oMath>
                  </m:oMathPara>
                </a14:m>
                <a:endParaRPr lang="en-US" b="0" dirty="0"/>
              </a:p>
              <a:p>
                <a:pPr algn="ctr"/>
                <a:r>
                  <a:rPr lang="en-US" dirty="0">
                    <a:latin typeface="Arial" panose="020B0604020202020204" pitchFamily="34" charset="0"/>
                    <a:cs typeface="Arial" panose="020B0604020202020204" pitchFamily="34" charset="0"/>
                  </a:rPr>
                  <a:t>paths</a:t>
                </a:r>
              </a:p>
            </p:txBody>
          </p:sp>
        </mc:Choice>
        <mc:Fallback xmlns="">
          <p:sp>
            <p:nvSpPr>
              <p:cNvPr id="124" name="TextBox 123">
                <a:extLst>
                  <a:ext uri="{FF2B5EF4-FFF2-40B4-BE49-F238E27FC236}">
                    <a16:creationId xmlns:a16="http://schemas.microsoft.com/office/drawing/2014/main" id="{D8A39DD7-8BA5-C2AF-5848-1F4BB1DE6C51}"/>
                  </a:ext>
                </a:extLst>
              </p:cNvPr>
              <p:cNvSpPr txBox="1">
                <a:spLocks noRot="1" noChangeAspect="1" noMove="1" noResize="1" noEditPoints="1" noAdjustHandles="1" noChangeArrowheads="1" noChangeShapeType="1" noTextEdit="1"/>
              </p:cNvSpPr>
              <p:nvPr/>
            </p:nvSpPr>
            <p:spPr>
              <a:xfrm>
                <a:off x="6210823" y="3686081"/>
                <a:ext cx="900369" cy="697948"/>
              </a:xfrm>
              <a:prstGeom prst="rect">
                <a:avLst/>
              </a:prstGeom>
              <a:blipFill>
                <a:blip r:embed="rId15"/>
                <a:stretch>
                  <a:fillRect b="-125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27" name="TextBox 526">
                <a:extLst>
                  <a:ext uri="{FF2B5EF4-FFF2-40B4-BE49-F238E27FC236}">
                    <a16:creationId xmlns:a16="http://schemas.microsoft.com/office/drawing/2014/main" id="{C8C33DEF-149F-9B48-15BB-B6D847705E5A}"/>
                  </a:ext>
                </a:extLst>
              </p:cNvPr>
              <p:cNvSpPr txBox="1"/>
              <p:nvPr/>
            </p:nvSpPr>
            <p:spPr>
              <a:xfrm>
                <a:off x="6210823" y="5602513"/>
                <a:ext cx="1379837" cy="369332"/>
              </a:xfrm>
              <a:prstGeom prst="rect">
                <a:avLst/>
              </a:prstGeom>
              <a:noFill/>
            </p:spPr>
            <p:txBody>
              <a:bodyPr wrap="square" rtlCol="0">
                <a:spAutoFit/>
              </a:bodyPr>
              <a:lstStyle/>
              <a:p>
                <a14:m>
                  <m:oMath xmlns:m="http://schemas.openxmlformats.org/officeDocument/2006/math">
                    <m:r>
                      <a:rPr lang="en-US" b="0" i="1" smtClean="0">
                        <a:latin typeface="Cambria Math" panose="02040503050406030204" pitchFamily="18" charset="0"/>
                        <a:cs typeface="Arial" panose="020B0604020202020204" pitchFamily="34" charset="0"/>
                      </a:rPr>
                      <m:t>𝑘</m:t>
                    </m:r>
                  </m:oMath>
                </a14:m>
                <a:r>
                  <a:rPr lang="en-US" b="0" dirty="0">
                    <a:latin typeface="Arial" panose="020B0604020202020204" pitchFamily="34" charset="0"/>
                    <a:cs typeface="Arial" panose="020B0604020202020204" pitchFamily="34" charset="0"/>
                  </a:rPr>
                  <a:t> - #Levels</a:t>
                </a:r>
              </a:p>
            </p:txBody>
          </p:sp>
        </mc:Choice>
        <mc:Fallback xmlns="">
          <p:sp>
            <p:nvSpPr>
              <p:cNvPr id="527" name="TextBox 526">
                <a:extLst>
                  <a:ext uri="{FF2B5EF4-FFF2-40B4-BE49-F238E27FC236}">
                    <a16:creationId xmlns:a16="http://schemas.microsoft.com/office/drawing/2014/main" id="{C8C33DEF-149F-9B48-15BB-B6D847705E5A}"/>
                  </a:ext>
                </a:extLst>
              </p:cNvPr>
              <p:cNvSpPr txBox="1">
                <a:spLocks noRot="1" noChangeAspect="1" noMove="1" noResize="1" noEditPoints="1" noAdjustHandles="1" noChangeArrowheads="1" noChangeShapeType="1" noTextEdit="1"/>
              </p:cNvSpPr>
              <p:nvPr/>
            </p:nvSpPr>
            <p:spPr>
              <a:xfrm>
                <a:off x="6210823" y="5602513"/>
                <a:ext cx="1379837" cy="369332"/>
              </a:xfrm>
              <a:prstGeom prst="rect">
                <a:avLst/>
              </a:prstGeom>
              <a:blipFill>
                <a:blip r:embed="rId16"/>
                <a:stretch>
                  <a:fillRect t="-6667" b="-26667"/>
                </a:stretch>
              </a:blipFill>
            </p:spPr>
            <p:txBody>
              <a:bodyPr/>
              <a:lstStyle/>
              <a:p>
                <a:r>
                  <a:rPr lang="en-US">
                    <a:noFill/>
                  </a:rPr>
                  <a:t> </a:t>
                </a:r>
              </a:p>
            </p:txBody>
          </p:sp>
        </mc:Fallback>
      </mc:AlternateContent>
      <p:cxnSp>
        <p:nvCxnSpPr>
          <p:cNvPr id="529" name="Straight Connector 528">
            <a:extLst>
              <a:ext uri="{FF2B5EF4-FFF2-40B4-BE49-F238E27FC236}">
                <a16:creationId xmlns:a16="http://schemas.microsoft.com/office/drawing/2014/main" id="{B4CA2D55-32FC-CE46-97FF-D06058CF7462}"/>
              </a:ext>
            </a:extLst>
          </p:cNvPr>
          <p:cNvCxnSpPr/>
          <p:nvPr/>
        </p:nvCxnSpPr>
        <p:spPr>
          <a:xfrm>
            <a:off x="5288692" y="1450342"/>
            <a:ext cx="43249" cy="4839247"/>
          </a:xfrm>
          <a:prstGeom prst="line">
            <a:avLst/>
          </a:prstGeom>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1495905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098A73-0A6B-A2A6-48DC-FB521118885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7FC98A6-D7FE-8E75-CFFB-0AC77B006AD4}"/>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Motivation</a:t>
            </a:r>
          </a:p>
        </p:txBody>
      </p:sp>
      <p:sp>
        <p:nvSpPr>
          <p:cNvPr id="6" name="TextBox 5">
            <a:extLst>
              <a:ext uri="{FF2B5EF4-FFF2-40B4-BE49-F238E27FC236}">
                <a16:creationId xmlns:a16="http://schemas.microsoft.com/office/drawing/2014/main" id="{38E66274-E312-DBC7-7FB5-EEB36ED4734E}"/>
              </a:ext>
            </a:extLst>
          </p:cNvPr>
          <p:cNvSpPr txBox="1"/>
          <p:nvPr/>
        </p:nvSpPr>
        <p:spPr>
          <a:xfrm>
            <a:off x="838200" y="1534886"/>
            <a:ext cx="3730508"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Binary Decision Diagrams</a:t>
            </a:r>
          </a:p>
        </p:txBody>
      </p:sp>
      <p:sp>
        <p:nvSpPr>
          <p:cNvPr id="5" name="TextBox 4">
            <a:extLst>
              <a:ext uri="{FF2B5EF4-FFF2-40B4-BE49-F238E27FC236}">
                <a16:creationId xmlns:a16="http://schemas.microsoft.com/office/drawing/2014/main" id="{7873AA90-49DF-F234-8E31-D05B325D1F97}"/>
              </a:ext>
            </a:extLst>
          </p:cNvPr>
          <p:cNvSpPr txBox="1"/>
          <p:nvPr/>
        </p:nvSpPr>
        <p:spPr>
          <a:xfrm>
            <a:off x="1769237" y="3008919"/>
            <a:ext cx="8935459" cy="707886"/>
          </a:xfrm>
          <a:prstGeom prst="rect">
            <a:avLst/>
          </a:prstGeom>
          <a:noFill/>
        </p:spPr>
        <p:txBody>
          <a:bodyPr wrap="none" rtlCol="0">
            <a:spAutoFit/>
          </a:bodyPr>
          <a:lstStyle/>
          <a:p>
            <a:pPr algn="ctr"/>
            <a:r>
              <a:rPr lang="en-US" sz="2000" dirty="0">
                <a:latin typeface="Arial" panose="020B0604020202020204" pitchFamily="34" charset="0"/>
                <a:cs typeface="Arial" panose="020B0604020202020204" pitchFamily="34" charset="0"/>
              </a:rPr>
              <a:t>Introducing </a:t>
            </a:r>
          </a:p>
          <a:p>
            <a:r>
              <a:rPr lang="en-US" sz="2000" b="1" dirty="0">
                <a:solidFill>
                  <a:srgbClr val="C55A11"/>
                </a:solidFill>
                <a:latin typeface="Arial" panose="020B0604020202020204" pitchFamily="34" charset="0"/>
                <a:cs typeface="Arial" panose="020B0604020202020204" pitchFamily="34" charset="0"/>
              </a:rPr>
              <a:t>CFLOBDDs: Context-Free-Language Ordered Binary Decision Diagrams</a:t>
            </a:r>
          </a:p>
        </p:txBody>
      </p:sp>
      <mc:AlternateContent xmlns:mc="http://schemas.openxmlformats.org/markup-compatibility/2006" xmlns:a14="http://schemas.microsoft.com/office/drawing/2010/main">
        <mc:Choice Requires="a14">
          <p:sp>
            <p:nvSpPr>
              <p:cNvPr id="7" name="Speech Bubble: Rectangle with Corners Rounded 4">
                <a:extLst>
                  <a:ext uri="{FF2B5EF4-FFF2-40B4-BE49-F238E27FC236}">
                    <a16:creationId xmlns:a16="http://schemas.microsoft.com/office/drawing/2014/main" id="{3F87F9F5-D6A0-7D5E-79B7-6FB971E4E860}"/>
                  </a:ext>
                </a:extLst>
              </p:cNvPr>
              <p:cNvSpPr/>
              <p:nvPr/>
            </p:nvSpPr>
            <p:spPr bwMode="auto">
              <a:xfrm>
                <a:off x="1107315" y="4761243"/>
                <a:ext cx="4197179" cy="1852237"/>
              </a:xfrm>
              <a:prstGeom prst="wedgeRoundRectCallout">
                <a:avLst>
                  <a:gd name="adj1" fmla="val 51634"/>
                  <a:gd name="adj2" fmla="val -92456"/>
                  <a:gd name="adj3" fmla="val 16667"/>
                </a:avLst>
              </a:prstGeom>
              <a:solidFill>
                <a:schemeClr val="bg1"/>
              </a:solidFill>
              <a:ln w="3175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r>
                  <a:rPr lang="en-US" dirty="0">
                    <a:latin typeface="Arial" panose="020B0604020202020204" pitchFamily="34" charset="0"/>
                    <a:cs typeface="Arial" panose="020B0604020202020204" pitchFamily="34" charset="0"/>
                  </a:rPr>
                  <a:t>In the best case, a data structure of size </a:t>
                </a:r>
                <a14:m>
                  <m:oMath xmlns:m="http://schemas.openxmlformats.org/officeDocument/2006/math">
                    <m:r>
                      <a:rPr lang="en-US" i="1" smtClean="0">
                        <a:solidFill>
                          <a:srgbClr val="C55A11"/>
                        </a:solidFill>
                        <a:latin typeface="Cambria Math" panose="02040503050406030204" pitchFamily="18" charset="0"/>
                      </a:rPr>
                      <m:t>𝑂</m:t>
                    </m:r>
                    <m:d>
                      <m:dPr>
                        <m:ctrlPr>
                          <a:rPr lang="en-US" i="1">
                            <a:solidFill>
                              <a:srgbClr val="C55A11"/>
                            </a:solidFill>
                            <a:latin typeface="Cambria Math" panose="02040503050406030204" pitchFamily="18" charset="0"/>
                          </a:rPr>
                        </m:ctrlPr>
                      </m:dPr>
                      <m:e>
                        <m:r>
                          <a:rPr lang="en-US" i="1">
                            <a:solidFill>
                              <a:srgbClr val="C55A11"/>
                            </a:solidFill>
                            <a:latin typeface="Cambria Math" panose="02040503050406030204" pitchFamily="18" charset="0"/>
                          </a:rPr>
                          <m:t>𝑛</m:t>
                        </m:r>
                      </m:e>
                    </m:d>
                  </m:oMath>
                </a14:m>
                <a:r>
                  <a:rPr lang="en-US" dirty="0">
                    <a:latin typeface="Arial" panose="020B0604020202020204" pitchFamily="34" charset="0"/>
                    <a:cs typeface="Arial" panose="020B0604020202020204" pitchFamily="34" charset="0"/>
                  </a:rPr>
                  <a:t> represents</a:t>
                </a:r>
              </a:p>
              <a:p>
                <a:pPr marL="285750" indent="-285750" eaLnBrk="0" fontAlgn="base" hangingPunct="0">
                  <a:spcBef>
                    <a:spcPct val="0"/>
                  </a:spcBef>
                  <a:spcAft>
                    <a:spcPct val="0"/>
                  </a:spcAft>
                  <a:buFont typeface="Arial" panose="020B0604020202020204" pitchFamily="34" charset="0"/>
                  <a:buChar char="•"/>
                </a:pPr>
                <a:r>
                  <a:rPr lang="en-US" dirty="0">
                    <a:latin typeface="Arial" panose="020B0604020202020204" pitchFamily="34" charset="0"/>
                    <a:cs typeface="Arial" panose="020B0604020202020204" pitchFamily="34" charset="0"/>
                  </a:rPr>
                  <a:t>a subset of a set with </a:t>
                </a:r>
                <a14:m>
                  <m:oMath xmlns:m="http://schemas.openxmlformats.org/officeDocument/2006/math">
                    <m:sSup>
                      <m:sSupPr>
                        <m:ctrlPr>
                          <a:rPr lang="en-US" b="1" i="1" smtClean="0">
                            <a:solidFill>
                              <a:srgbClr val="FF0000"/>
                            </a:solidFill>
                            <a:latin typeface="Cambria Math" panose="02040503050406030204" pitchFamily="18" charset="0"/>
                          </a:rPr>
                        </m:ctrlPr>
                      </m:sSupPr>
                      <m:e>
                        <m:r>
                          <a:rPr lang="en-US" b="1" i="1">
                            <a:solidFill>
                              <a:srgbClr val="FF0000"/>
                            </a:solidFill>
                            <a:latin typeface="Cambria Math" panose="02040503050406030204" pitchFamily="18" charset="0"/>
                          </a:rPr>
                          <m:t>𝟐</m:t>
                        </m:r>
                      </m:e>
                      <m:sup>
                        <m:sSup>
                          <m:sSupPr>
                            <m:ctrlPr>
                              <a:rPr lang="en-US" b="1" i="1">
                                <a:solidFill>
                                  <a:srgbClr val="FF0000"/>
                                </a:solidFill>
                                <a:latin typeface="Cambria Math" panose="02040503050406030204" pitchFamily="18" charset="0"/>
                              </a:rPr>
                            </m:ctrlPr>
                          </m:sSupPr>
                          <m:e>
                            <m:r>
                              <a:rPr lang="en-US" b="1" i="1">
                                <a:solidFill>
                                  <a:srgbClr val="FF0000"/>
                                </a:solidFill>
                                <a:latin typeface="Cambria Math" panose="02040503050406030204" pitchFamily="18" charset="0"/>
                              </a:rPr>
                              <m:t>𝟐</m:t>
                            </m:r>
                          </m:e>
                          <m:sup>
                            <m:r>
                              <a:rPr lang="en-US" b="1" i="1">
                                <a:solidFill>
                                  <a:srgbClr val="FF0000"/>
                                </a:solidFill>
                                <a:latin typeface="Cambria Math" panose="02040503050406030204" pitchFamily="18" charset="0"/>
                              </a:rPr>
                              <m:t>𝒏</m:t>
                            </m:r>
                          </m:sup>
                        </m:sSup>
                      </m:sup>
                    </m:sSup>
                  </m:oMath>
                </a14:m>
                <a:r>
                  <a:rPr lang="en-US" dirty="0">
                    <a:latin typeface="Arial" panose="020B0604020202020204" pitchFamily="34" charset="0"/>
                    <a:cs typeface="Arial" panose="020B0604020202020204" pitchFamily="34" charset="0"/>
                  </a:rPr>
                  <a:t> elements</a:t>
                </a:r>
              </a:p>
              <a:p>
                <a:pPr marL="285750" indent="-285750" eaLnBrk="0" fontAlgn="base" hangingPunct="0">
                  <a:spcBef>
                    <a:spcPct val="0"/>
                  </a:spcBef>
                  <a:spcAft>
                    <a:spcPct val="0"/>
                  </a:spcAft>
                  <a:buFont typeface="Arial" panose="020B0604020202020204" pitchFamily="34" charset="0"/>
                  <a:buChar char="•"/>
                </a:pPr>
                <a:r>
                  <a:rPr lang="en-US" dirty="0">
                    <a:latin typeface="Arial" panose="020B0604020202020204" pitchFamily="34" charset="0"/>
                    <a:cs typeface="Arial" panose="020B0604020202020204" pitchFamily="34" charset="0"/>
                  </a:rPr>
                  <a:t>a vector of size </a:t>
                </a:r>
                <a14:m>
                  <m:oMath xmlns:m="http://schemas.openxmlformats.org/officeDocument/2006/math">
                    <m:sSup>
                      <m:sSupPr>
                        <m:ctrlPr>
                          <a:rPr lang="en-US" i="1">
                            <a:latin typeface="Cambria Math" panose="02040503050406030204" pitchFamily="18" charset="0"/>
                          </a:rPr>
                        </m:ctrlPr>
                      </m:sSupPr>
                      <m:e>
                        <m:r>
                          <a:rPr lang="en-US" i="1">
                            <a:latin typeface="Cambria Math" panose="02040503050406030204" pitchFamily="18" charset="0"/>
                          </a:rPr>
                          <m:t>2</m:t>
                        </m:r>
                      </m:e>
                      <m:sup>
                        <m:sSup>
                          <m:sSupPr>
                            <m:ctrlPr>
                              <a:rPr lang="en-US" i="1">
                                <a:latin typeface="Cambria Math" panose="02040503050406030204" pitchFamily="18" charset="0"/>
                              </a:rPr>
                            </m:ctrlPr>
                          </m:sSupPr>
                          <m:e>
                            <m:r>
                              <a:rPr lang="en-US" i="1">
                                <a:latin typeface="Cambria Math" panose="02040503050406030204" pitchFamily="18" charset="0"/>
                              </a:rPr>
                              <m:t>2</m:t>
                            </m:r>
                          </m:e>
                          <m:sup>
                            <m:r>
                              <a:rPr lang="en-US" i="1">
                                <a:latin typeface="Cambria Math" panose="02040503050406030204" pitchFamily="18" charset="0"/>
                              </a:rPr>
                              <m:t>𝑛</m:t>
                            </m:r>
                          </m:sup>
                        </m:sSup>
                      </m:sup>
                    </m:sSup>
                  </m:oMath>
                </a14:m>
                <a:endParaRPr lang="en-US" dirty="0">
                  <a:latin typeface="Arial" panose="020B0604020202020204" pitchFamily="34" charset="0"/>
                  <a:cs typeface="Arial" panose="020B0604020202020204" pitchFamily="34" charset="0"/>
                </a:endParaRPr>
              </a:p>
              <a:p>
                <a:pPr marL="285750" indent="-285750" eaLnBrk="0" fontAlgn="base" hangingPunct="0">
                  <a:spcBef>
                    <a:spcPct val="0"/>
                  </a:spcBef>
                  <a:spcAft>
                    <a:spcPct val="0"/>
                  </a:spcAft>
                  <a:buFont typeface="Arial" panose="020B0604020202020204" pitchFamily="34" charset="0"/>
                  <a:buChar char="•"/>
                </a:pPr>
                <a:r>
                  <a:rPr lang="en-US" dirty="0">
                    <a:latin typeface="Arial" panose="020B0604020202020204" pitchFamily="34" charset="0"/>
                    <a:cs typeface="Arial" panose="020B0604020202020204" pitchFamily="34" charset="0"/>
                  </a:rPr>
                  <a:t>a matrix of size </a:t>
                </a:r>
                <a14:m>
                  <m:oMath xmlns:m="http://schemas.openxmlformats.org/officeDocument/2006/math">
                    <m:sSup>
                      <m:sSupPr>
                        <m:ctrlPr>
                          <a:rPr lang="en-US" i="1">
                            <a:latin typeface="Cambria Math" panose="02040503050406030204" pitchFamily="18" charset="0"/>
                          </a:rPr>
                        </m:ctrlPr>
                      </m:sSupPr>
                      <m:e>
                        <m:r>
                          <a:rPr lang="en-US" i="1">
                            <a:latin typeface="Cambria Math" panose="02040503050406030204" pitchFamily="18" charset="0"/>
                          </a:rPr>
                          <m:t>2</m:t>
                        </m:r>
                      </m:e>
                      <m:sup>
                        <m:sSup>
                          <m:sSupPr>
                            <m:ctrlPr>
                              <a:rPr lang="en-US" i="1">
                                <a:latin typeface="Cambria Math" panose="02040503050406030204" pitchFamily="18" charset="0"/>
                              </a:rPr>
                            </m:ctrlPr>
                          </m:sSupPr>
                          <m:e>
                            <m:r>
                              <a:rPr lang="en-US" i="1">
                                <a:latin typeface="Cambria Math" panose="02040503050406030204" pitchFamily="18" charset="0"/>
                              </a:rPr>
                              <m:t>2</m:t>
                            </m:r>
                          </m:e>
                          <m:sup>
                            <m:r>
                              <a:rPr lang="en-US" i="1">
                                <a:latin typeface="Cambria Math" panose="02040503050406030204" pitchFamily="18" charset="0"/>
                              </a:rPr>
                              <m:t>𝑛</m:t>
                            </m:r>
                            <m:r>
                              <a:rPr lang="en-US" i="1">
                                <a:latin typeface="Cambria Math" panose="02040503050406030204" pitchFamily="18" charset="0"/>
                              </a:rPr>
                              <m:t>−1</m:t>
                            </m:r>
                          </m:sup>
                        </m:sSup>
                      </m:sup>
                    </m:sSup>
                    <m:r>
                      <a:rPr lang="en-US" i="1">
                        <a:latin typeface="Cambria Math" panose="02040503050406030204" pitchFamily="18" charset="0"/>
                      </a:rPr>
                      <m:t>×</m:t>
                    </m:r>
                    <m:sSup>
                      <m:sSupPr>
                        <m:ctrlPr>
                          <a:rPr lang="en-US" i="1">
                            <a:latin typeface="Cambria Math" panose="02040503050406030204" pitchFamily="18" charset="0"/>
                          </a:rPr>
                        </m:ctrlPr>
                      </m:sSupPr>
                      <m:e>
                        <m:r>
                          <a:rPr lang="en-US" i="1">
                            <a:latin typeface="Cambria Math" panose="02040503050406030204" pitchFamily="18" charset="0"/>
                          </a:rPr>
                          <m:t>2</m:t>
                        </m:r>
                      </m:e>
                      <m:sup>
                        <m:sSup>
                          <m:sSupPr>
                            <m:ctrlPr>
                              <a:rPr lang="en-US" i="1">
                                <a:latin typeface="Cambria Math" panose="02040503050406030204" pitchFamily="18" charset="0"/>
                              </a:rPr>
                            </m:ctrlPr>
                          </m:sSupPr>
                          <m:e>
                            <m:r>
                              <a:rPr lang="en-US" i="1">
                                <a:latin typeface="Cambria Math" panose="02040503050406030204" pitchFamily="18" charset="0"/>
                              </a:rPr>
                              <m:t>2</m:t>
                            </m:r>
                          </m:e>
                          <m:sup>
                            <m:r>
                              <a:rPr lang="en-US" i="1">
                                <a:latin typeface="Cambria Math" panose="02040503050406030204" pitchFamily="18" charset="0"/>
                              </a:rPr>
                              <m:t>𝑛</m:t>
                            </m:r>
                            <m:r>
                              <a:rPr lang="en-US" i="1">
                                <a:latin typeface="Cambria Math" panose="02040503050406030204" pitchFamily="18" charset="0"/>
                              </a:rPr>
                              <m:t>−1</m:t>
                            </m:r>
                          </m:sup>
                        </m:sSup>
                      </m:sup>
                    </m:sSup>
                  </m:oMath>
                </a14:m>
                <a:endParaRPr lang="en-US" dirty="0">
                  <a:latin typeface="Arial" panose="020B0604020202020204" pitchFamily="34" charset="0"/>
                  <a:cs typeface="Arial" panose="020B0604020202020204" pitchFamily="34" charset="0"/>
                </a:endParaRPr>
              </a:p>
              <a:p>
                <a:pPr eaLnBrk="0" fontAlgn="base" hangingPunct="0">
                  <a:spcBef>
                    <a:spcPct val="0"/>
                  </a:spcBef>
                  <a:spcAft>
                    <a:spcPct val="0"/>
                  </a:spcAft>
                </a:pPr>
                <a:r>
                  <a:rPr lang="en-US" b="1" dirty="0">
                    <a:solidFill>
                      <a:srgbClr val="FF0000"/>
                    </a:solidFill>
                    <a:latin typeface="Arial" panose="020B0604020202020204" pitchFamily="34" charset="0"/>
                    <a:cs typeface="Arial" panose="020B0604020202020204" pitchFamily="34" charset="0"/>
                  </a:rPr>
                  <a:t>Double-exponential compression</a:t>
                </a:r>
              </a:p>
            </p:txBody>
          </p:sp>
        </mc:Choice>
        <mc:Fallback xmlns="">
          <p:sp>
            <p:nvSpPr>
              <p:cNvPr id="7" name="Speech Bubble: Rectangle with Corners Rounded 4">
                <a:extLst>
                  <a:ext uri="{FF2B5EF4-FFF2-40B4-BE49-F238E27FC236}">
                    <a16:creationId xmlns:a16="http://schemas.microsoft.com/office/drawing/2014/main" id="{3F87F9F5-D6A0-7D5E-79B7-6FB971E4E860}"/>
                  </a:ext>
                </a:extLst>
              </p:cNvPr>
              <p:cNvSpPr>
                <a:spLocks noRot="1" noChangeAspect="1" noMove="1" noResize="1" noEditPoints="1" noAdjustHandles="1" noChangeArrowheads="1" noChangeShapeType="1" noTextEdit="1"/>
              </p:cNvSpPr>
              <p:nvPr/>
            </p:nvSpPr>
            <p:spPr bwMode="auto">
              <a:xfrm>
                <a:off x="1107315" y="4761243"/>
                <a:ext cx="4197179" cy="1852237"/>
              </a:xfrm>
              <a:prstGeom prst="wedgeRoundRectCallout">
                <a:avLst>
                  <a:gd name="adj1" fmla="val 51634"/>
                  <a:gd name="adj2" fmla="val -92456"/>
                  <a:gd name="adj3" fmla="val 16667"/>
                </a:avLst>
              </a:prstGeom>
              <a:blipFill>
                <a:blip r:embed="rId3"/>
                <a:stretch>
                  <a:fillRect b="-2358"/>
                </a:stretch>
              </a:blipFill>
              <a:ln w="31750" cap="flat" cmpd="sng" algn="ctr">
                <a:solidFill>
                  <a:srgbClr val="C55A11"/>
                </a:solidFill>
                <a:prstDash val="solid"/>
                <a:round/>
                <a:headEnd type="none" w="med" len="med"/>
                <a:tailEnd type="none" w="med" len="med"/>
              </a:ln>
              <a:effectLst/>
            </p:spPr>
            <p:txBody>
              <a:bodyPr/>
              <a:lstStyle/>
              <a:p>
                <a:r>
                  <a:rPr lang="en-US">
                    <a:noFill/>
                  </a:rPr>
                  <a:t> </a:t>
                </a:r>
              </a:p>
            </p:txBody>
          </p:sp>
        </mc:Fallback>
      </mc:AlternateContent>
      <p:sp>
        <p:nvSpPr>
          <p:cNvPr id="8" name="Slide Number Placeholder 7">
            <a:extLst>
              <a:ext uri="{FF2B5EF4-FFF2-40B4-BE49-F238E27FC236}">
                <a16:creationId xmlns:a16="http://schemas.microsoft.com/office/drawing/2014/main" id="{786E8449-1188-8FA9-04AD-1E7EBC96763A}"/>
              </a:ext>
            </a:extLst>
          </p:cNvPr>
          <p:cNvSpPr>
            <a:spLocks noGrp="1"/>
          </p:cNvSpPr>
          <p:nvPr>
            <p:ph type="sldNum" sz="quarter" idx="12"/>
          </p:nvPr>
        </p:nvSpPr>
        <p:spPr/>
        <p:txBody>
          <a:bodyPr/>
          <a:lstStyle/>
          <a:p>
            <a:fld id="{F554FE33-57BC-AC46-850E-1C1298FC3260}" type="slidenum">
              <a:rPr lang="en-US" smtClean="0"/>
              <a:t>6</a:t>
            </a:fld>
            <a:endParaRPr lang="en-US"/>
          </a:p>
        </p:txBody>
      </p:sp>
      <p:sp>
        <p:nvSpPr>
          <p:cNvPr id="14" name="Freeform 13">
            <a:extLst>
              <a:ext uri="{FF2B5EF4-FFF2-40B4-BE49-F238E27FC236}">
                <a16:creationId xmlns:a16="http://schemas.microsoft.com/office/drawing/2014/main" id="{6A73B662-6561-B94A-406E-CE9B488271FE}"/>
              </a:ext>
            </a:extLst>
          </p:cNvPr>
          <p:cNvSpPr/>
          <p:nvPr/>
        </p:nvSpPr>
        <p:spPr>
          <a:xfrm>
            <a:off x="5752070" y="2545492"/>
            <a:ext cx="5166921" cy="3283601"/>
          </a:xfrm>
          <a:custGeom>
            <a:avLst/>
            <a:gdLst>
              <a:gd name="csX0" fmla="*/ 0 w 5166921"/>
              <a:gd name="csY0" fmla="*/ 3126259 h 3283601"/>
              <a:gd name="csX1" fmla="*/ 4609071 w 5166921"/>
              <a:gd name="csY1" fmla="*/ 2928551 h 3283601"/>
              <a:gd name="csX2" fmla="*/ 4917989 w 5166921"/>
              <a:gd name="csY2" fmla="*/ 0 h 3283601"/>
            </a:gdLst>
            <a:ahLst/>
            <a:cxnLst>
              <a:cxn ang="0">
                <a:pos x="csX0" y="csY0"/>
              </a:cxn>
              <a:cxn ang="0">
                <a:pos x="csX1" y="csY1"/>
              </a:cxn>
              <a:cxn ang="0">
                <a:pos x="csX2" y="csY2"/>
              </a:cxn>
            </a:cxnLst>
            <a:rect l="l" t="t" r="r" b="b"/>
            <a:pathLst>
              <a:path w="5166921" h="3283601">
                <a:moveTo>
                  <a:pt x="0" y="3126259"/>
                </a:moveTo>
                <a:cubicBezTo>
                  <a:pt x="1894703" y="3287926"/>
                  <a:pt x="3789406" y="3449594"/>
                  <a:pt x="4609071" y="2928551"/>
                </a:cubicBezTo>
                <a:cubicBezTo>
                  <a:pt x="5428736" y="2407508"/>
                  <a:pt x="5173362" y="1203754"/>
                  <a:pt x="4917989" y="0"/>
                </a:cubicBezTo>
              </a:path>
            </a:pathLst>
          </a:custGeom>
          <a:noFill/>
          <a:ln w="25400">
            <a:solidFill>
              <a:schemeClr val="tx1"/>
            </a:solidFill>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8DDEAB1-97C6-CD44-DF64-A367DBF94304}"/>
              </a:ext>
            </a:extLst>
          </p:cNvPr>
          <p:cNvSpPr txBox="1"/>
          <p:nvPr/>
        </p:nvSpPr>
        <p:spPr>
          <a:xfrm>
            <a:off x="7127507" y="5318029"/>
            <a:ext cx="2416046" cy="369332"/>
          </a:xfrm>
          <a:prstGeom prst="rect">
            <a:avLst/>
          </a:prstGeom>
          <a:noFill/>
        </p:spPr>
        <p:txBody>
          <a:bodyPr wrap="none" rtlCol="0">
            <a:spAutoFit/>
          </a:bodyPr>
          <a:lstStyle/>
          <a:p>
            <a:r>
              <a:rPr lang="en-US" i="1" dirty="0">
                <a:latin typeface="Arial" panose="020B0604020202020204" pitchFamily="34" charset="0"/>
                <a:cs typeface="Arial" panose="020B0604020202020204" pitchFamily="34" charset="0"/>
              </a:rPr>
              <a:t>additional exponential</a:t>
            </a:r>
          </a:p>
        </p:txBody>
      </p:sp>
      <mc:AlternateContent xmlns:mc="http://schemas.openxmlformats.org/markup-compatibility/2006" xmlns:a14="http://schemas.microsoft.com/office/drawing/2010/main">
        <mc:Choice Requires="a14">
          <p:sp>
            <p:nvSpPr>
              <p:cNvPr id="16" name="Speech Bubble: Rectangle with Corners Rounded 4">
                <a:extLst>
                  <a:ext uri="{FF2B5EF4-FFF2-40B4-BE49-F238E27FC236}">
                    <a16:creationId xmlns:a16="http://schemas.microsoft.com/office/drawing/2014/main" id="{52DED9F3-6346-D132-3592-AC0995BD9E32}"/>
                  </a:ext>
                </a:extLst>
              </p:cNvPr>
              <p:cNvSpPr/>
              <p:nvPr/>
            </p:nvSpPr>
            <p:spPr bwMode="auto">
              <a:xfrm>
                <a:off x="6511614" y="673443"/>
                <a:ext cx="4743275" cy="1884297"/>
              </a:xfrm>
              <a:prstGeom prst="wedgeRoundRectCallout">
                <a:avLst>
                  <a:gd name="adj1" fmla="val -83482"/>
                  <a:gd name="adj2" fmla="val 6287"/>
                  <a:gd name="adj3" fmla="val 16667"/>
                </a:avLst>
              </a:prstGeom>
              <a:solidFill>
                <a:schemeClr val="bg1"/>
              </a:solidFill>
              <a:ln w="3175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r>
                  <a:rPr lang="en-US" dirty="0">
                    <a:latin typeface="Arial" panose="020B0604020202020204" pitchFamily="34" charset="0"/>
                    <a:cs typeface="Arial" panose="020B0604020202020204" pitchFamily="34" charset="0"/>
                  </a:rPr>
                  <a:t>In the best case, a data structure of size </a:t>
                </a:r>
                <a14:m>
                  <m:oMath xmlns:m="http://schemas.openxmlformats.org/officeDocument/2006/math">
                    <m:r>
                      <a:rPr lang="en-US" i="1">
                        <a:solidFill>
                          <a:srgbClr val="C55A11"/>
                        </a:solidFill>
                        <a:latin typeface="Cambria Math" panose="02040503050406030204" pitchFamily="18" charset="0"/>
                      </a:rPr>
                      <m:t>𝑂</m:t>
                    </m:r>
                    <m:d>
                      <m:dPr>
                        <m:ctrlPr>
                          <a:rPr lang="en-US" i="1">
                            <a:solidFill>
                              <a:srgbClr val="C55A11"/>
                            </a:solidFill>
                            <a:latin typeface="Cambria Math" panose="02040503050406030204" pitchFamily="18" charset="0"/>
                          </a:rPr>
                        </m:ctrlPr>
                      </m:dPr>
                      <m:e>
                        <m:r>
                          <a:rPr lang="en-US" i="1">
                            <a:solidFill>
                              <a:srgbClr val="C55A11"/>
                            </a:solidFill>
                            <a:latin typeface="Cambria Math" panose="02040503050406030204" pitchFamily="18" charset="0"/>
                          </a:rPr>
                          <m:t>𝑛</m:t>
                        </m:r>
                      </m:e>
                    </m:d>
                  </m:oMath>
                </a14:m>
                <a:r>
                  <a:rPr lang="en-US" dirty="0">
                    <a:latin typeface="Arial" panose="020B0604020202020204" pitchFamily="34" charset="0"/>
                    <a:cs typeface="Arial" panose="020B0604020202020204" pitchFamily="34" charset="0"/>
                  </a:rPr>
                  <a:t> represents</a:t>
                </a:r>
              </a:p>
              <a:p>
                <a:pPr marL="285750" indent="-285750" eaLnBrk="0" fontAlgn="base" hangingPunct="0">
                  <a:spcBef>
                    <a:spcPct val="0"/>
                  </a:spcBef>
                  <a:spcAft>
                    <a:spcPct val="0"/>
                  </a:spcAft>
                  <a:buFont typeface="Arial" panose="020B0604020202020204" pitchFamily="34" charset="0"/>
                  <a:buChar char="•"/>
                </a:pPr>
                <a:r>
                  <a:rPr lang="en-US" dirty="0">
                    <a:latin typeface="Arial" panose="020B0604020202020204" pitchFamily="34" charset="0"/>
                    <a:cs typeface="Arial" panose="020B0604020202020204" pitchFamily="34" charset="0"/>
                  </a:rPr>
                  <a:t>a subset of a set with </a:t>
                </a:r>
                <a14:m>
                  <m:oMath xmlns:m="http://schemas.openxmlformats.org/officeDocument/2006/math">
                    <m:sSup>
                      <m:sSupPr>
                        <m:ctrlPr>
                          <a:rPr lang="en-US" i="1">
                            <a:solidFill>
                              <a:srgbClr val="C55A11"/>
                            </a:solidFill>
                            <a:latin typeface="Cambria Math" panose="02040503050406030204" pitchFamily="18" charset="0"/>
                          </a:rPr>
                        </m:ctrlPr>
                      </m:sSupPr>
                      <m:e>
                        <m:r>
                          <a:rPr lang="en-US" i="1">
                            <a:solidFill>
                              <a:srgbClr val="C55A11"/>
                            </a:solidFill>
                            <a:latin typeface="Cambria Math" panose="02040503050406030204" pitchFamily="18" charset="0"/>
                          </a:rPr>
                          <m:t>2</m:t>
                        </m:r>
                      </m:e>
                      <m:sup>
                        <m:r>
                          <a:rPr lang="en-US" b="0" i="1" smtClean="0">
                            <a:solidFill>
                              <a:srgbClr val="C55A11"/>
                            </a:solidFill>
                            <a:latin typeface="Cambria Math" panose="02040503050406030204" pitchFamily="18" charset="0"/>
                          </a:rPr>
                          <m:t>𝑛</m:t>
                        </m:r>
                      </m:sup>
                    </m:sSup>
                  </m:oMath>
                </a14:m>
                <a:r>
                  <a:rPr lang="en-US" dirty="0">
                    <a:latin typeface="Arial" panose="020B0604020202020204" pitchFamily="34" charset="0"/>
                    <a:cs typeface="Arial" panose="020B0604020202020204" pitchFamily="34" charset="0"/>
                  </a:rPr>
                  <a:t> elements</a:t>
                </a:r>
              </a:p>
              <a:p>
                <a:pPr marL="285750" indent="-285750" eaLnBrk="0" fontAlgn="base" hangingPunct="0">
                  <a:spcBef>
                    <a:spcPct val="0"/>
                  </a:spcBef>
                  <a:spcAft>
                    <a:spcPct val="0"/>
                  </a:spcAft>
                  <a:buFont typeface="Arial" panose="020B0604020202020204" pitchFamily="34" charset="0"/>
                  <a:buChar char="•"/>
                </a:pPr>
                <a:r>
                  <a:rPr lang="en-US" dirty="0">
                    <a:latin typeface="Arial" panose="020B0604020202020204" pitchFamily="34" charset="0"/>
                    <a:cs typeface="Arial" panose="020B0604020202020204" pitchFamily="34" charset="0"/>
                  </a:rPr>
                  <a:t>a vector of size </a:t>
                </a:r>
                <a14:m>
                  <m:oMath xmlns:m="http://schemas.openxmlformats.org/officeDocument/2006/math">
                    <m:sSup>
                      <m:sSupPr>
                        <m:ctrlPr>
                          <a:rPr lang="en-US" i="1">
                            <a:latin typeface="Cambria Math" panose="02040503050406030204" pitchFamily="18" charset="0"/>
                          </a:rPr>
                        </m:ctrlPr>
                      </m:sSupPr>
                      <m:e>
                        <m:r>
                          <a:rPr lang="en-US" i="1">
                            <a:latin typeface="Cambria Math" panose="02040503050406030204" pitchFamily="18" charset="0"/>
                          </a:rPr>
                          <m:t>2</m:t>
                        </m:r>
                      </m:e>
                      <m:sup>
                        <m:r>
                          <a:rPr lang="en-US" b="0" i="1" smtClean="0">
                            <a:latin typeface="Cambria Math" panose="02040503050406030204" pitchFamily="18" charset="0"/>
                          </a:rPr>
                          <m:t>𝑛</m:t>
                        </m:r>
                      </m:sup>
                    </m:sSup>
                  </m:oMath>
                </a14:m>
                <a:endParaRPr lang="en-US" dirty="0">
                  <a:latin typeface="Arial" panose="020B0604020202020204" pitchFamily="34" charset="0"/>
                  <a:cs typeface="Arial" panose="020B0604020202020204" pitchFamily="34" charset="0"/>
                </a:endParaRPr>
              </a:p>
              <a:p>
                <a:pPr marL="285750" indent="-285750" eaLnBrk="0" fontAlgn="base" hangingPunct="0">
                  <a:spcBef>
                    <a:spcPct val="0"/>
                  </a:spcBef>
                  <a:spcAft>
                    <a:spcPct val="0"/>
                  </a:spcAft>
                  <a:buFont typeface="Arial" panose="020B0604020202020204" pitchFamily="34" charset="0"/>
                  <a:buChar char="•"/>
                </a:pPr>
                <a:r>
                  <a:rPr lang="en-US" dirty="0">
                    <a:latin typeface="Arial" panose="020B0604020202020204" pitchFamily="34" charset="0"/>
                    <a:cs typeface="Arial" panose="020B0604020202020204" pitchFamily="34" charset="0"/>
                  </a:rPr>
                  <a:t>a matrix of size </a:t>
                </a:r>
                <a14:m>
                  <m:oMath xmlns:m="http://schemas.openxmlformats.org/officeDocument/2006/math">
                    <m:sSup>
                      <m:sSupPr>
                        <m:ctrlPr>
                          <a:rPr lang="en-US" i="1">
                            <a:latin typeface="Cambria Math" panose="02040503050406030204" pitchFamily="18" charset="0"/>
                          </a:rPr>
                        </m:ctrlPr>
                      </m:sSupPr>
                      <m:e>
                        <m:r>
                          <a:rPr lang="en-US" i="1">
                            <a:latin typeface="Cambria Math" panose="02040503050406030204" pitchFamily="18" charset="0"/>
                          </a:rPr>
                          <m:t>2</m:t>
                        </m:r>
                      </m:e>
                      <m:sup>
                        <m:r>
                          <a:rPr lang="en-US" b="0" i="1" smtClean="0">
                            <a:latin typeface="Cambria Math" panose="02040503050406030204" pitchFamily="18" charset="0"/>
                          </a:rPr>
                          <m:t>𝑛</m:t>
                        </m:r>
                        <m:r>
                          <a:rPr lang="en-US" b="0" i="1" smtClean="0">
                            <a:latin typeface="Cambria Math" panose="02040503050406030204" pitchFamily="18" charset="0"/>
                          </a:rPr>
                          <m:t>−1</m:t>
                        </m:r>
                      </m:sup>
                    </m:sSup>
                    <m:r>
                      <a:rPr lang="en-US" i="1">
                        <a:latin typeface="Cambria Math" panose="02040503050406030204" pitchFamily="18" charset="0"/>
                      </a:rPr>
                      <m:t>×</m:t>
                    </m:r>
                    <m:sSup>
                      <m:sSupPr>
                        <m:ctrlPr>
                          <a:rPr lang="en-US" i="1">
                            <a:latin typeface="Cambria Math" panose="02040503050406030204" pitchFamily="18" charset="0"/>
                          </a:rPr>
                        </m:ctrlPr>
                      </m:sSupPr>
                      <m:e>
                        <m:r>
                          <a:rPr lang="en-US" i="1">
                            <a:latin typeface="Cambria Math" panose="02040503050406030204" pitchFamily="18" charset="0"/>
                          </a:rPr>
                          <m:t>2</m:t>
                        </m:r>
                      </m:e>
                      <m:sup>
                        <m:r>
                          <a:rPr lang="en-US" b="0" i="1" smtClean="0">
                            <a:latin typeface="Cambria Math" panose="02040503050406030204" pitchFamily="18" charset="0"/>
                          </a:rPr>
                          <m:t>𝑛</m:t>
                        </m:r>
                        <m:r>
                          <a:rPr lang="en-US" b="0" i="1" smtClean="0">
                            <a:latin typeface="Cambria Math" panose="02040503050406030204" pitchFamily="18" charset="0"/>
                          </a:rPr>
                          <m:t>−1</m:t>
                        </m:r>
                      </m:sup>
                    </m:sSup>
                  </m:oMath>
                </a14:m>
                <a:endParaRPr lang="en-US" dirty="0">
                  <a:latin typeface="Arial" panose="020B0604020202020204" pitchFamily="34" charset="0"/>
                  <a:cs typeface="Arial" panose="020B0604020202020204" pitchFamily="34" charset="0"/>
                </a:endParaRPr>
              </a:p>
              <a:p>
                <a:pPr eaLnBrk="0" fontAlgn="base" hangingPunct="0">
                  <a:spcBef>
                    <a:spcPct val="0"/>
                  </a:spcBef>
                  <a:spcAft>
                    <a:spcPct val="0"/>
                  </a:spcAft>
                </a:pPr>
                <a:r>
                  <a:rPr lang="en-US" dirty="0">
                    <a:solidFill>
                      <a:srgbClr val="C55A11"/>
                    </a:solidFill>
                    <a:latin typeface="Arial" panose="020B0604020202020204" pitchFamily="34" charset="0"/>
                    <a:cs typeface="Arial" panose="020B0604020202020204" pitchFamily="34" charset="0"/>
                  </a:rPr>
                  <a:t>Exponential compression</a:t>
                </a:r>
                <a:endParaRPr lang="en-US" dirty="0">
                  <a:latin typeface="Arial" panose="020B0604020202020204" pitchFamily="34" charset="0"/>
                  <a:cs typeface="Arial" panose="020B0604020202020204" pitchFamily="34" charset="0"/>
                </a:endParaRPr>
              </a:p>
            </p:txBody>
          </p:sp>
        </mc:Choice>
        <mc:Fallback xmlns="">
          <p:sp>
            <p:nvSpPr>
              <p:cNvPr id="16" name="Speech Bubble: Rectangle with Corners Rounded 4">
                <a:extLst>
                  <a:ext uri="{FF2B5EF4-FFF2-40B4-BE49-F238E27FC236}">
                    <a16:creationId xmlns:a16="http://schemas.microsoft.com/office/drawing/2014/main" id="{52DED9F3-6346-D132-3592-AC0995BD9E32}"/>
                  </a:ext>
                </a:extLst>
              </p:cNvPr>
              <p:cNvSpPr>
                <a:spLocks noRot="1" noChangeAspect="1" noMove="1" noResize="1" noEditPoints="1" noAdjustHandles="1" noChangeArrowheads="1" noChangeShapeType="1" noTextEdit="1"/>
              </p:cNvSpPr>
              <p:nvPr/>
            </p:nvSpPr>
            <p:spPr bwMode="auto">
              <a:xfrm>
                <a:off x="6511614" y="673443"/>
                <a:ext cx="4743275" cy="1884297"/>
              </a:xfrm>
              <a:prstGeom prst="wedgeRoundRectCallout">
                <a:avLst>
                  <a:gd name="adj1" fmla="val -83482"/>
                  <a:gd name="adj2" fmla="val 6287"/>
                  <a:gd name="adj3" fmla="val 16667"/>
                </a:avLst>
              </a:prstGeom>
              <a:blipFill>
                <a:blip r:embed="rId4"/>
                <a:stretch>
                  <a:fillRect/>
                </a:stretch>
              </a:blipFill>
              <a:ln w="31750" cap="flat" cmpd="sng" algn="ctr">
                <a:solidFill>
                  <a:srgbClr val="C55A11"/>
                </a:solidFill>
                <a:prstDash val="solid"/>
                <a:round/>
                <a:headEnd type="none" w="med" len="med"/>
                <a:tailEnd type="none" w="med" len="med"/>
              </a:ln>
              <a:effectLst/>
            </p:spPr>
            <p:txBody>
              <a:bodyPr/>
              <a:lstStyle/>
              <a:p>
                <a:r>
                  <a:rPr lang="en-US">
                    <a:noFill/>
                  </a:rPr>
                  <a:t> </a:t>
                </a:r>
              </a:p>
            </p:txBody>
          </p:sp>
        </mc:Fallback>
      </mc:AlternateContent>
    </p:spTree>
    <p:extLst>
      <p:ext uri="{BB962C8B-B14F-4D97-AF65-F5344CB8AC3E}">
        <p14:creationId xmlns:p14="http://schemas.microsoft.com/office/powerpoint/2010/main" val="425930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dissolve">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dissolve">
                                      <p:cBhvr>
                                        <p:cTn id="16" dur="500"/>
                                        <p:tgtEl>
                                          <p:spTgt spid="15"/>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dissolve">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P spid="14" grpId="0" animBg="1"/>
      <p:bldP spid="1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E6DDB9-F954-C253-B713-9D2F185E4011}"/>
            </a:ext>
          </a:extLst>
        </p:cNvPr>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itle 1">
                <a:extLst>
                  <a:ext uri="{FF2B5EF4-FFF2-40B4-BE49-F238E27FC236}">
                    <a16:creationId xmlns:a16="http://schemas.microsoft.com/office/drawing/2014/main" id="{D6568640-EDA5-0B96-C3BD-5FC4665033C3}"/>
                  </a:ext>
                </a:extLst>
              </p:cNvPr>
              <p:cNvSpPr>
                <a:spLocks noGrp="1"/>
              </p:cNvSpPr>
              <p:nvPr>
                <p:ph type="title"/>
              </p:nvPr>
            </p:nvSpPr>
            <p:spPr>
              <a:xfrm>
                <a:off x="622989" y="295005"/>
                <a:ext cx="10481733" cy="609599"/>
              </a:xfrm>
            </p:spPr>
            <p:txBody>
              <a:bodyPr>
                <a:noAutofit/>
              </a:bodyPr>
              <a:lstStyle/>
              <a:p>
                <a14:m>
                  <m:oMath xmlns:m="http://schemas.openxmlformats.org/officeDocument/2006/math">
                    <m:rad>
                      <m:radPr>
                        <m:degHide m:val="on"/>
                        <m:ctrlPr>
                          <a:rPr lang="en-US" b="1" i="1" smtClean="0">
                            <a:solidFill>
                              <a:srgbClr val="C55A11"/>
                            </a:solidFill>
                            <a:latin typeface="Cambria Math" panose="02040503050406030204" pitchFamily="18" charset="0"/>
                          </a:rPr>
                        </m:ctrlPr>
                      </m:radPr>
                      <m:deg/>
                      <m:e>
                        <m:r>
                          <a:rPr lang="en-US" b="1" i="1" smtClean="0">
                            <a:solidFill>
                              <a:srgbClr val="C55A11"/>
                            </a:solidFill>
                            <a:latin typeface="Cambria Math" panose="02040503050406030204" pitchFamily="18" charset="0"/>
                          </a:rPr>
                          <m:t>𝑵</m:t>
                        </m:r>
                      </m:e>
                    </m:rad>
                  </m:oMath>
                </a14:m>
                <a:r>
                  <a:rPr lang="en-US" b="1" dirty="0">
                    <a:solidFill>
                      <a:srgbClr val="C55A11"/>
                    </a:solidFill>
                    <a:latin typeface="Arial" panose="020B0604020202020204" pitchFamily="34" charset="0"/>
                    <a:cs typeface="Arial" panose="020B0604020202020204" pitchFamily="34" charset="0"/>
                  </a:rPr>
                  <a:t> Divide-and-Conquer Algorithms</a:t>
                </a:r>
              </a:p>
            </p:txBody>
          </p:sp>
        </mc:Choice>
        <mc:Fallback xmlns="">
          <p:sp>
            <p:nvSpPr>
              <p:cNvPr id="2" name="Title 1">
                <a:extLst>
                  <a:ext uri="{FF2B5EF4-FFF2-40B4-BE49-F238E27FC236}">
                    <a16:creationId xmlns:a16="http://schemas.microsoft.com/office/drawing/2014/main" id="{83936189-F792-4518-BDD9-EB218FE663CB}"/>
                  </a:ext>
                </a:extLst>
              </p:cNvPr>
              <p:cNvSpPr>
                <a:spLocks noGrp="1" noRot="1" noChangeAspect="1" noMove="1" noResize="1" noEditPoints="1" noAdjustHandles="1" noChangeArrowheads="1" noChangeShapeType="1" noTextEdit="1"/>
              </p:cNvSpPr>
              <p:nvPr>
                <p:ph type="title"/>
              </p:nvPr>
            </p:nvSpPr>
            <p:spPr>
              <a:xfrm>
                <a:off x="622989" y="295005"/>
                <a:ext cx="10481733" cy="609599"/>
              </a:xfrm>
              <a:blipFill>
                <a:blip r:embed="rId3"/>
                <a:stretch>
                  <a:fillRect t="-34694" b="-57143"/>
                </a:stretch>
              </a:blipFill>
            </p:spPr>
            <p:txBody>
              <a:bodyPr/>
              <a:lstStyle/>
              <a:p>
                <a:r>
                  <a:rPr lang="en-US">
                    <a:noFill/>
                  </a:rPr>
                  <a:t> </a:t>
                </a:r>
              </a:p>
            </p:txBody>
          </p:sp>
        </mc:Fallback>
      </mc:AlternateContent>
      <p:sp>
        <p:nvSpPr>
          <p:cNvPr id="90" name="Freeform: Shape 89">
            <a:extLst>
              <a:ext uri="{FF2B5EF4-FFF2-40B4-BE49-F238E27FC236}">
                <a16:creationId xmlns:a16="http://schemas.microsoft.com/office/drawing/2014/main" id="{953D4111-7EA0-2237-EF91-1A7DF273E3B7}"/>
              </a:ext>
            </a:extLst>
          </p:cNvPr>
          <p:cNvSpPr/>
          <p:nvPr/>
        </p:nvSpPr>
        <p:spPr>
          <a:xfrm>
            <a:off x="2146684" y="1152841"/>
            <a:ext cx="1696792" cy="3501110"/>
          </a:xfrm>
          <a:custGeom>
            <a:avLst/>
            <a:gdLst>
              <a:gd name="connsiteX0" fmla="*/ 832283 w 1697717"/>
              <a:gd name="connsiteY0" fmla="*/ 28489 h 3637457"/>
              <a:gd name="connsiteX1" fmla="*/ 387440 w 1697717"/>
              <a:gd name="connsiteY1" fmla="*/ 234435 h 3637457"/>
              <a:gd name="connsiteX2" fmla="*/ 261 w 1697717"/>
              <a:gd name="connsiteY2" fmla="*/ 1750197 h 3637457"/>
              <a:gd name="connsiteX3" fmla="*/ 445105 w 1697717"/>
              <a:gd name="connsiteY3" fmla="*/ 3480143 h 3637457"/>
              <a:gd name="connsiteX4" fmla="*/ 889948 w 1697717"/>
              <a:gd name="connsiteY4" fmla="*/ 3537808 h 3637457"/>
              <a:gd name="connsiteX5" fmla="*/ 1581926 w 1697717"/>
              <a:gd name="connsiteY5" fmla="*/ 3307148 h 3637457"/>
              <a:gd name="connsiteX6" fmla="*/ 1689018 w 1697717"/>
              <a:gd name="connsiteY6" fmla="*/ 1692532 h 3637457"/>
              <a:gd name="connsiteX7" fmla="*/ 1491310 w 1697717"/>
              <a:gd name="connsiteY7" fmla="*/ 547473 h 3637457"/>
              <a:gd name="connsiteX8" fmla="*/ 881710 w 1697717"/>
              <a:gd name="connsiteY8" fmla="*/ 3775 h 3637457"/>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0" fmla="*/ 832283 w 1697717"/>
              <a:gd name="connsiteY0" fmla="*/ 74141 h 3683109"/>
              <a:gd name="connsiteX1" fmla="*/ 387440 w 1697717"/>
              <a:gd name="connsiteY1" fmla="*/ 280087 h 3683109"/>
              <a:gd name="connsiteX2" fmla="*/ 261 w 1697717"/>
              <a:gd name="connsiteY2" fmla="*/ 1795849 h 3683109"/>
              <a:gd name="connsiteX3" fmla="*/ 445105 w 1697717"/>
              <a:gd name="connsiteY3" fmla="*/ 3525795 h 3683109"/>
              <a:gd name="connsiteX4" fmla="*/ 889948 w 1697717"/>
              <a:gd name="connsiteY4" fmla="*/ 3583460 h 3683109"/>
              <a:gd name="connsiteX5" fmla="*/ 1581926 w 1697717"/>
              <a:gd name="connsiteY5" fmla="*/ 3352800 h 3683109"/>
              <a:gd name="connsiteX6" fmla="*/ 1689018 w 1697717"/>
              <a:gd name="connsiteY6" fmla="*/ 1738184 h 3683109"/>
              <a:gd name="connsiteX7" fmla="*/ 1491310 w 1697717"/>
              <a:gd name="connsiteY7" fmla="*/ 593125 h 3683109"/>
              <a:gd name="connsiteX8" fmla="*/ 1128845 w 1697717"/>
              <a:gd name="connsiteY8" fmla="*/ 0 h 3683109"/>
              <a:gd name="connsiteX9" fmla="*/ 832283 w 1697717"/>
              <a:gd name="connsiteY9" fmla="*/ 74141 h 3683109"/>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832283 w 1697717"/>
              <a:gd name="connsiteY0" fmla="*/ 33666 h 3642634"/>
              <a:gd name="connsiteX1" fmla="*/ 387440 w 1697717"/>
              <a:gd name="connsiteY1" fmla="*/ 239612 h 3642634"/>
              <a:gd name="connsiteX2" fmla="*/ 261 w 1697717"/>
              <a:gd name="connsiteY2" fmla="*/ 1755374 h 3642634"/>
              <a:gd name="connsiteX3" fmla="*/ 445105 w 1697717"/>
              <a:gd name="connsiteY3" fmla="*/ 3485320 h 3642634"/>
              <a:gd name="connsiteX4" fmla="*/ 889948 w 1697717"/>
              <a:gd name="connsiteY4" fmla="*/ 3542985 h 3642634"/>
              <a:gd name="connsiteX5" fmla="*/ 1581926 w 1697717"/>
              <a:gd name="connsiteY5" fmla="*/ 3312325 h 3642634"/>
              <a:gd name="connsiteX6" fmla="*/ 1689018 w 1697717"/>
              <a:gd name="connsiteY6" fmla="*/ 1697709 h 3642634"/>
              <a:gd name="connsiteX7" fmla="*/ 1491310 w 1697717"/>
              <a:gd name="connsiteY7" fmla="*/ 552650 h 3642634"/>
              <a:gd name="connsiteX8" fmla="*/ 832283 w 1697717"/>
              <a:gd name="connsiteY8" fmla="*/ 33666 h 3642634"/>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37916 h 3630408"/>
              <a:gd name="connsiteX1" fmla="*/ 387452 w 1697729"/>
              <a:gd name="connsiteY1" fmla="*/ 227386 h 3630408"/>
              <a:gd name="connsiteX2" fmla="*/ 273 w 1697729"/>
              <a:gd name="connsiteY2" fmla="*/ 1743148 h 3630408"/>
              <a:gd name="connsiteX3" fmla="*/ 445117 w 1697729"/>
              <a:gd name="connsiteY3" fmla="*/ 3473094 h 3630408"/>
              <a:gd name="connsiteX4" fmla="*/ 889960 w 1697729"/>
              <a:gd name="connsiteY4" fmla="*/ 3530759 h 3630408"/>
              <a:gd name="connsiteX5" fmla="*/ 1581938 w 1697729"/>
              <a:gd name="connsiteY5" fmla="*/ 3300099 h 3630408"/>
              <a:gd name="connsiteX6" fmla="*/ 1689030 w 1697729"/>
              <a:gd name="connsiteY6" fmla="*/ 1685483 h 3630408"/>
              <a:gd name="connsiteX7" fmla="*/ 1491322 w 1697729"/>
              <a:gd name="connsiteY7" fmla="*/ 540424 h 3630408"/>
              <a:gd name="connsiteX8" fmla="*/ 906436 w 1697729"/>
              <a:gd name="connsiteY8" fmla="*/ 37916 h 3630408"/>
              <a:gd name="connsiteX0" fmla="*/ 906436 w 1697729"/>
              <a:gd name="connsiteY0" fmla="*/ 16345 h 3608837"/>
              <a:gd name="connsiteX1" fmla="*/ 387452 w 1697729"/>
              <a:gd name="connsiteY1" fmla="*/ 205815 h 3608837"/>
              <a:gd name="connsiteX2" fmla="*/ 273 w 1697729"/>
              <a:gd name="connsiteY2" fmla="*/ 1721577 h 3608837"/>
              <a:gd name="connsiteX3" fmla="*/ 445117 w 1697729"/>
              <a:gd name="connsiteY3" fmla="*/ 3451523 h 3608837"/>
              <a:gd name="connsiteX4" fmla="*/ 889960 w 1697729"/>
              <a:gd name="connsiteY4" fmla="*/ 3509188 h 3608837"/>
              <a:gd name="connsiteX5" fmla="*/ 1581938 w 1697729"/>
              <a:gd name="connsiteY5" fmla="*/ 3278528 h 3608837"/>
              <a:gd name="connsiteX6" fmla="*/ 1689030 w 1697729"/>
              <a:gd name="connsiteY6" fmla="*/ 1663912 h 3608837"/>
              <a:gd name="connsiteX7" fmla="*/ 1491322 w 1697729"/>
              <a:gd name="connsiteY7" fmla="*/ 518853 h 3608837"/>
              <a:gd name="connsiteX8" fmla="*/ 906436 w 1697729"/>
              <a:gd name="connsiteY8" fmla="*/ 16345 h 3608837"/>
              <a:gd name="connsiteX0" fmla="*/ 909755 w 1701048"/>
              <a:gd name="connsiteY0" fmla="*/ 564 h 3593056"/>
              <a:gd name="connsiteX1" fmla="*/ 275441 w 1701048"/>
              <a:gd name="connsiteY1" fmla="*/ 536023 h 3593056"/>
              <a:gd name="connsiteX2" fmla="*/ 3592 w 1701048"/>
              <a:gd name="connsiteY2" fmla="*/ 1705796 h 3593056"/>
              <a:gd name="connsiteX3" fmla="*/ 448436 w 1701048"/>
              <a:gd name="connsiteY3" fmla="*/ 3435742 h 3593056"/>
              <a:gd name="connsiteX4" fmla="*/ 893279 w 1701048"/>
              <a:gd name="connsiteY4" fmla="*/ 3493407 h 3593056"/>
              <a:gd name="connsiteX5" fmla="*/ 1585257 w 1701048"/>
              <a:gd name="connsiteY5" fmla="*/ 3262747 h 3593056"/>
              <a:gd name="connsiteX6" fmla="*/ 1692349 w 1701048"/>
              <a:gd name="connsiteY6" fmla="*/ 1648131 h 3593056"/>
              <a:gd name="connsiteX7" fmla="*/ 1494641 w 1701048"/>
              <a:gd name="connsiteY7" fmla="*/ 503072 h 3593056"/>
              <a:gd name="connsiteX8" fmla="*/ 909755 w 1701048"/>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1216"/>
              <a:gd name="connsiteY0" fmla="*/ 564 h 3593056"/>
              <a:gd name="connsiteX1" fmla="*/ 275609 w 1701216"/>
              <a:gd name="connsiteY1" fmla="*/ 536023 h 3593056"/>
              <a:gd name="connsiteX2" fmla="*/ 3760 w 1701216"/>
              <a:gd name="connsiteY2" fmla="*/ 1705796 h 3593056"/>
              <a:gd name="connsiteX3" fmla="*/ 448604 w 1701216"/>
              <a:gd name="connsiteY3" fmla="*/ 3435742 h 3593056"/>
              <a:gd name="connsiteX4" fmla="*/ 893447 w 1701216"/>
              <a:gd name="connsiteY4" fmla="*/ 3493407 h 3593056"/>
              <a:gd name="connsiteX5" fmla="*/ 1585425 w 1701216"/>
              <a:gd name="connsiteY5" fmla="*/ 3262747 h 3593056"/>
              <a:gd name="connsiteX6" fmla="*/ 1692517 w 1701216"/>
              <a:gd name="connsiteY6" fmla="*/ 1648131 h 3593056"/>
              <a:gd name="connsiteX7" fmla="*/ 1494809 w 1701216"/>
              <a:gd name="connsiteY7" fmla="*/ 503072 h 3593056"/>
              <a:gd name="connsiteX8" fmla="*/ 909923 w 1701216"/>
              <a:gd name="connsiteY8" fmla="*/ 564 h 3593056"/>
              <a:gd name="connsiteX0" fmla="*/ 909923 w 1704853"/>
              <a:gd name="connsiteY0" fmla="*/ 371 h 3592863"/>
              <a:gd name="connsiteX1" fmla="*/ 275609 w 1704853"/>
              <a:gd name="connsiteY1" fmla="*/ 535830 h 3592863"/>
              <a:gd name="connsiteX2" fmla="*/ 3760 w 1704853"/>
              <a:gd name="connsiteY2" fmla="*/ 1705603 h 3592863"/>
              <a:gd name="connsiteX3" fmla="*/ 448604 w 1704853"/>
              <a:gd name="connsiteY3" fmla="*/ 3435549 h 3592863"/>
              <a:gd name="connsiteX4" fmla="*/ 893447 w 1704853"/>
              <a:gd name="connsiteY4" fmla="*/ 3493214 h 3592863"/>
              <a:gd name="connsiteX5" fmla="*/ 1585425 w 1704853"/>
              <a:gd name="connsiteY5" fmla="*/ 3262554 h 3592863"/>
              <a:gd name="connsiteX6" fmla="*/ 1692517 w 1704853"/>
              <a:gd name="connsiteY6" fmla="*/ 1647938 h 3592863"/>
              <a:gd name="connsiteX7" fmla="*/ 1445382 w 1704853"/>
              <a:gd name="connsiteY7" fmla="*/ 634685 h 3592863"/>
              <a:gd name="connsiteX8" fmla="*/ 909923 w 1704853"/>
              <a:gd name="connsiteY8" fmla="*/ 371 h 3592863"/>
              <a:gd name="connsiteX0" fmla="*/ 909923 w 1704853"/>
              <a:gd name="connsiteY0" fmla="*/ 405 h 3592897"/>
              <a:gd name="connsiteX1" fmla="*/ 275609 w 1704853"/>
              <a:gd name="connsiteY1" fmla="*/ 535864 h 3592897"/>
              <a:gd name="connsiteX2" fmla="*/ 3760 w 1704853"/>
              <a:gd name="connsiteY2" fmla="*/ 1705637 h 3592897"/>
              <a:gd name="connsiteX3" fmla="*/ 448604 w 1704853"/>
              <a:gd name="connsiteY3" fmla="*/ 3435583 h 3592897"/>
              <a:gd name="connsiteX4" fmla="*/ 893447 w 1704853"/>
              <a:gd name="connsiteY4" fmla="*/ 3493248 h 3592897"/>
              <a:gd name="connsiteX5" fmla="*/ 1585425 w 1704853"/>
              <a:gd name="connsiteY5" fmla="*/ 3262588 h 3592897"/>
              <a:gd name="connsiteX6" fmla="*/ 1692517 w 1704853"/>
              <a:gd name="connsiteY6" fmla="*/ 1647972 h 3592897"/>
              <a:gd name="connsiteX7" fmla="*/ 1445382 w 1704853"/>
              <a:gd name="connsiteY7" fmla="*/ 634719 h 3592897"/>
              <a:gd name="connsiteX8" fmla="*/ 909923 w 1704853"/>
              <a:gd name="connsiteY8" fmla="*/ 405 h 3592897"/>
              <a:gd name="connsiteX0" fmla="*/ 861403 w 1656333"/>
              <a:gd name="connsiteY0" fmla="*/ 405 h 3593489"/>
              <a:gd name="connsiteX1" fmla="*/ 227089 w 1656333"/>
              <a:gd name="connsiteY1" fmla="*/ 535864 h 3593489"/>
              <a:gd name="connsiteX2" fmla="*/ 4668 w 1656333"/>
              <a:gd name="connsiteY2" fmla="*/ 1697399 h 3593489"/>
              <a:gd name="connsiteX3" fmla="*/ 400084 w 1656333"/>
              <a:gd name="connsiteY3" fmla="*/ 3435583 h 3593489"/>
              <a:gd name="connsiteX4" fmla="*/ 844927 w 1656333"/>
              <a:gd name="connsiteY4" fmla="*/ 3493248 h 3593489"/>
              <a:gd name="connsiteX5" fmla="*/ 1536905 w 1656333"/>
              <a:gd name="connsiteY5" fmla="*/ 3262588 h 3593489"/>
              <a:gd name="connsiteX6" fmla="*/ 1643997 w 1656333"/>
              <a:gd name="connsiteY6" fmla="*/ 1647972 h 3593489"/>
              <a:gd name="connsiteX7" fmla="*/ 1396862 w 1656333"/>
              <a:gd name="connsiteY7" fmla="*/ 634719 h 3593489"/>
              <a:gd name="connsiteX8" fmla="*/ 861403 w 1656333"/>
              <a:gd name="connsiteY8" fmla="*/ 405 h 3593489"/>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61403 w 1668854"/>
              <a:gd name="connsiteY0" fmla="*/ 405 h 3603822"/>
              <a:gd name="connsiteX1" fmla="*/ 227089 w 1668854"/>
              <a:gd name="connsiteY1" fmla="*/ 535864 h 3603822"/>
              <a:gd name="connsiteX2" fmla="*/ 4668 w 1668854"/>
              <a:gd name="connsiteY2" fmla="*/ 1697399 h 3603822"/>
              <a:gd name="connsiteX3" fmla="*/ 400084 w 1668854"/>
              <a:gd name="connsiteY3" fmla="*/ 3435583 h 3603822"/>
              <a:gd name="connsiteX4" fmla="*/ 597791 w 1668854"/>
              <a:gd name="connsiteY4" fmla="*/ 3542672 h 3603822"/>
              <a:gd name="connsiteX5" fmla="*/ 844927 w 1668854"/>
              <a:gd name="connsiteY5" fmla="*/ 3493248 h 3603822"/>
              <a:gd name="connsiteX6" fmla="*/ 1569856 w 1668854"/>
              <a:gd name="connsiteY6" fmla="*/ 3139020 h 3603822"/>
              <a:gd name="connsiteX7" fmla="*/ 1643997 w 1668854"/>
              <a:gd name="connsiteY7" fmla="*/ 1647972 h 3603822"/>
              <a:gd name="connsiteX8" fmla="*/ 1396862 w 1668854"/>
              <a:gd name="connsiteY8" fmla="*/ 634719 h 3603822"/>
              <a:gd name="connsiteX9" fmla="*/ 861403 w 1668854"/>
              <a:gd name="connsiteY9" fmla="*/ 405 h 3603822"/>
              <a:gd name="connsiteX0" fmla="*/ 861403 w 1668854"/>
              <a:gd name="connsiteY0" fmla="*/ 405 h 3599600"/>
              <a:gd name="connsiteX1" fmla="*/ 227089 w 1668854"/>
              <a:gd name="connsiteY1" fmla="*/ 535864 h 3599600"/>
              <a:gd name="connsiteX2" fmla="*/ 4668 w 1668854"/>
              <a:gd name="connsiteY2" fmla="*/ 1697399 h 3599600"/>
              <a:gd name="connsiteX3" fmla="*/ 400084 w 1668854"/>
              <a:gd name="connsiteY3" fmla="*/ 3435583 h 3599600"/>
              <a:gd name="connsiteX4" fmla="*/ 844927 w 1668854"/>
              <a:gd name="connsiteY4" fmla="*/ 3493248 h 3599600"/>
              <a:gd name="connsiteX5" fmla="*/ 1569856 w 1668854"/>
              <a:gd name="connsiteY5" fmla="*/ 3139020 h 3599600"/>
              <a:gd name="connsiteX6" fmla="*/ 1643997 w 1668854"/>
              <a:gd name="connsiteY6" fmla="*/ 1647972 h 3599600"/>
              <a:gd name="connsiteX7" fmla="*/ 1396862 w 1668854"/>
              <a:gd name="connsiteY7" fmla="*/ 634719 h 3599600"/>
              <a:gd name="connsiteX8" fmla="*/ 861403 w 1668854"/>
              <a:gd name="connsiteY8" fmla="*/ 405 h 3599600"/>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0" fmla="*/ 844927 w 1668854"/>
              <a:gd name="connsiteY0" fmla="*/ 3493248 h 3527023"/>
              <a:gd name="connsiteX1" fmla="*/ 1569856 w 1668854"/>
              <a:gd name="connsiteY1" fmla="*/ 3139020 h 3527023"/>
              <a:gd name="connsiteX2" fmla="*/ 1643997 w 1668854"/>
              <a:gd name="connsiteY2" fmla="*/ 1647972 h 3527023"/>
              <a:gd name="connsiteX3" fmla="*/ 1396862 w 1668854"/>
              <a:gd name="connsiteY3" fmla="*/ 634719 h 3527023"/>
              <a:gd name="connsiteX4" fmla="*/ 861403 w 1668854"/>
              <a:gd name="connsiteY4" fmla="*/ 405 h 3527023"/>
              <a:gd name="connsiteX5" fmla="*/ 227089 w 1668854"/>
              <a:gd name="connsiteY5" fmla="*/ 535864 h 3527023"/>
              <a:gd name="connsiteX6" fmla="*/ 4668 w 1668854"/>
              <a:gd name="connsiteY6" fmla="*/ 1697399 h 3527023"/>
              <a:gd name="connsiteX7" fmla="*/ 491524 w 1668854"/>
              <a:gd name="connsiteY7" fmla="*/ 3527023 h 3527023"/>
              <a:gd name="connsiteX8" fmla="*/ 844927 w 1668854"/>
              <a:gd name="connsiteY8" fmla="*/ 3493248 h 3527023"/>
              <a:gd name="connsiteX0" fmla="*/ 863409 w 1687336"/>
              <a:gd name="connsiteY0" fmla="*/ 3493248 h 3493248"/>
              <a:gd name="connsiteX1" fmla="*/ 1588338 w 1687336"/>
              <a:gd name="connsiteY1" fmla="*/ 3139020 h 3493248"/>
              <a:gd name="connsiteX2" fmla="*/ 1662479 w 1687336"/>
              <a:gd name="connsiteY2" fmla="*/ 1647972 h 3493248"/>
              <a:gd name="connsiteX3" fmla="*/ 1415344 w 1687336"/>
              <a:gd name="connsiteY3" fmla="*/ 634719 h 3493248"/>
              <a:gd name="connsiteX4" fmla="*/ 879885 w 1687336"/>
              <a:gd name="connsiteY4" fmla="*/ 405 h 3493248"/>
              <a:gd name="connsiteX5" fmla="*/ 245571 w 1687336"/>
              <a:gd name="connsiteY5" fmla="*/ 535864 h 3493248"/>
              <a:gd name="connsiteX6" fmla="*/ 23150 w 1687336"/>
              <a:gd name="connsiteY6" fmla="*/ 1697399 h 3493248"/>
              <a:gd name="connsiteX7" fmla="*/ 164017 w 1687336"/>
              <a:gd name="connsiteY7" fmla="*/ 3395217 h 3493248"/>
              <a:gd name="connsiteX8" fmla="*/ 863409 w 1687336"/>
              <a:gd name="connsiteY8" fmla="*/ 3493248 h 3493248"/>
              <a:gd name="connsiteX0" fmla="*/ 947940 w 1771867"/>
              <a:gd name="connsiteY0" fmla="*/ 3493248 h 3493248"/>
              <a:gd name="connsiteX1" fmla="*/ 1672869 w 1771867"/>
              <a:gd name="connsiteY1" fmla="*/ 3139020 h 3493248"/>
              <a:gd name="connsiteX2" fmla="*/ 1747010 w 1771867"/>
              <a:gd name="connsiteY2" fmla="*/ 1647972 h 3493248"/>
              <a:gd name="connsiteX3" fmla="*/ 1499875 w 1771867"/>
              <a:gd name="connsiteY3" fmla="*/ 634719 h 3493248"/>
              <a:gd name="connsiteX4" fmla="*/ 964416 w 1771867"/>
              <a:gd name="connsiteY4" fmla="*/ 405 h 3493248"/>
              <a:gd name="connsiteX5" fmla="*/ 330102 w 1771867"/>
              <a:gd name="connsiteY5" fmla="*/ 535864 h 3493248"/>
              <a:gd name="connsiteX6" fmla="*/ 107681 w 1771867"/>
              <a:gd name="connsiteY6" fmla="*/ 1697399 h 3493248"/>
              <a:gd name="connsiteX7" fmla="*/ 248548 w 1771867"/>
              <a:gd name="connsiteY7" fmla="*/ 3395217 h 3493248"/>
              <a:gd name="connsiteX8" fmla="*/ 947940 w 1771867"/>
              <a:gd name="connsiteY8" fmla="*/ 3493248 h 3493248"/>
              <a:gd name="connsiteX0" fmla="*/ 886631 w 1710558"/>
              <a:gd name="connsiteY0" fmla="*/ 3493248 h 3520233"/>
              <a:gd name="connsiteX1" fmla="*/ 1611560 w 1710558"/>
              <a:gd name="connsiteY1" fmla="*/ 3139020 h 3520233"/>
              <a:gd name="connsiteX2" fmla="*/ 1685701 w 1710558"/>
              <a:gd name="connsiteY2" fmla="*/ 1647972 h 3520233"/>
              <a:gd name="connsiteX3" fmla="*/ 1438566 w 1710558"/>
              <a:gd name="connsiteY3" fmla="*/ 634719 h 3520233"/>
              <a:gd name="connsiteX4" fmla="*/ 903107 w 1710558"/>
              <a:gd name="connsiteY4" fmla="*/ 405 h 3520233"/>
              <a:gd name="connsiteX5" fmla="*/ 268793 w 1710558"/>
              <a:gd name="connsiteY5" fmla="*/ 535864 h 3520233"/>
              <a:gd name="connsiteX6" fmla="*/ 46372 w 1710558"/>
              <a:gd name="connsiteY6" fmla="*/ 1697399 h 3520233"/>
              <a:gd name="connsiteX7" fmla="*/ 187239 w 1710558"/>
              <a:gd name="connsiteY7" fmla="*/ 3395217 h 3520233"/>
              <a:gd name="connsiteX8" fmla="*/ 886631 w 1710558"/>
              <a:gd name="connsiteY8" fmla="*/ 3493248 h 3520233"/>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0133"/>
              <a:gd name="connsiteY0" fmla="*/ 3493248 h 3493248"/>
              <a:gd name="connsiteX1" fmla="*/ 1621135 w 1720133"/>
              <a:gd name="connsiteY1" fmla="*/ 3139020 h 3493248"/>
              <a:gd name="connsiteX2" fmla="*/ 1695276 w 1720133"/>
              <a:gd name="connsiteY2" fmla="*/ 1647972 h 3493248"/>
              <a:gd name="connsiteX3" fmla="*/ 1448141 w 1720133"/>
              <a:gd name="connsiteY3" fmla="*/ 634719 h 3493248"/>
              <a:gd name="connsiteX4" fmla="*/ 912682 w 1720133"/>
              <a:gd name="connsiteY4" fmla="*/ 405 h 3493248"/>
              <a:gd name="connsiteX5" fmla="*/ 278368 w 1720133"/>
              <a:gd name="connsiteY5" fmla="*/ 535864 h 3493248"/>
              <a:gd name="connsiteX6" fmla="*/ 55947 w 1720133"/>
              <a:gd name="connsiteY6" fmla="*/ 1697399 h 3493248"/>
              <a:gd name="connsiteX7" fmla="*/ 180339 w 1720133"/>
              <a:gd name="connsiteY7" fmla="*/ 3230460 h 3493248"/>
              <a:gd name="connsiteX8" fmla="*/ 896206 w 1720133"/>
              <a:gd name="connsiteY8" fmla="*/ 3493248 h 3493248"/>
              <a:gd name="connsiteX0" fmla="*/ 896206 w 1724086"/>
              <a:gd name="connsiteY0" fmla="*/ 3493248 h 3493248"/>
              <a:gd name="connsiteX1" fmla="*/ 1629373 w 1724086"/>
              <a:gd name="connsiteY1" fmla="*/ 3188447 h 3493248"/>
              <a:gd name="connsiteX2" fmla="*/ 1695276 w 1724086"/>
              <a:gd name="connsiteY2" fmla="*/ 1647972 h 3493248"/>
              <a:gd name="connsiteX3" fmla="*/ 1448141 w 1724086"/>
              <a:gd name="connsiteY3" fmla="*/ 634719 h 3493248"/>
              <a:gd name="connsiteX4" fmla="*/ 912682 w 1724086"/>
              <a:gd name="connsiteY4" fmla="*/ 405 h 3493248"/>
              <a:gd name="connsiteX5" fmla="*/ 278368 w 1724086"/>
              <a:gd name="connsiteY5" fmla="*/ 535864 h 3493248"/>
              <a:gd name="connsiteX6" fmla="*/ 55947 w 1724086"/>
              <a:gd name="connsiteY6" fmla="*/ 1697399 h 3493248"/>
              <a:gd name="connsiteX7" fmla="*/ 180339 w 1724086"/>
              <a:gd name="connsiteY7" fmla="*/ 3230460 h 3493248"/>
              <a:gd name="connsiteX8" fmla="*/ 896206 w 1724086"/>
              <a:gd name="connsiteY8" fmla="*/ 3493248 h 3493248"/>
              <a:gd name="connsiteX0" fmla="*/ 896206 w 1732869"/>
              <a:gd name="connsiteY0" fmla="*/ 3493248 h 3493248"/>
              <a:gd name="connsiteX1" fmla="*/ 1629373 w 1732869"/>
              <a:gd name="connsiteY1" fmla="*/ 3188447 h 3493248"/>
              <a:gd name="connsiteX2" fmla="*/ 1695276 w 1732869"/>
              <a:gd name="connsiteY2" fmla="*/ 1647972 h 3493248"/>
              <a:gd name="connsiteX3" fmla="*/ 1448141 w 1732869"/>
              <a:gd name="connsiteY3" fmla="*/ 634719 h 3493248"/>
              <a:gd name="connsiteX4" fmla="*/ 912682 w 1732869"/>
              <a:gd name="connsiteY4" fmla="*/ 405 h 3493248"/>
              <a:gd name="connsiteX5" fmla="*/ 278368 w 1732869"/>
              <a:gd name="connsiteY5" fmla="*/ 535864 h 3493248"/>
              <a:gd name="connsiteX6" fmla="*/ 55947 w 1732869"/>
              <a:gd name="connsiteY6" fmla="*/ 1697399 h 3493248"/>
              <a:gd name="connsiteX7" fmla="*/ 180339 w 1732869"/>
              <a:gd name="connsiteY7" fmla="*/ 3230460 h 3493248"/>
              <a:gd name="connsiteX8" fmla="*/ 896206 w 173286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3248 h 3493248"/>
              <a:gd name="connsiteX1" fmla="*/ 1601963 w 1705459"/>
              <a:gd name="connsiteY1" fmla="*/ 3188447 h 3493248"/>
              <a:gd name="connsiteX2" fmla="*/ 1667866 w 1705459"/>
              <a:gd name="connsiteY2" fmla="*/ 1647972 h 3493248"/>
              <a:gd name="connsiteX3" fmla="*/ 1420731 w 1705459"/>
              <a:gd name="connsiteY3" fmla="*/ 634719 h 3493248"/>
              <a:gd name="connsiteX4" fmla="*/ 885272 w 1705459"/>
              <a:gd name="connsiteY4" fmla="*/ 405 h 3493248"/>
              <a:gd name="connsiteX5" fmla="*/ 250958 w 1705459"/>
              <a:gd name="connsiteY5" fmla="*/ 535864 h 3493248"/>
              <a:gd name="connsiteX6" fmla="*/ 28537 w 1705459"/>
              <a:gd name="connsiteY6" fmla="*/ 1697399 h 3493248"/>
              <a:gd name="connsiteX7" fmla="*/ 152929 w 1705459"/>
              <a:gd name="connsiteY7" fmla="*/ 3230460 h 3493248"/>
              <a:gd name="connsiteX8" fmla="*/ 868796 w 1705459"/>
              <a:gd name="connsiteY8" fmla="*/ 3493248 h 3493248"/>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492871 h 3492871"/>
              <a:gd name="connsiteX1" fmla="*/ 1601963 w 1705459"/>
              <a:gd name="connsiteY1" fmla="*/ 3188070 h 3492871"/>
              <a:gd name="connsiteX2" fmla="*/ 1667866 w 1705459"/>
              <a:gd name="connsiteY2" fmla="*/ 1647595 h 3492871"/>
              <a:gd name="connsiteX3" fmla="*/ 1420731 w 1705459"/>
              <a:gd name="connsiteY3" fmla="*/ 634342 h 3492871"/>
              <a:gd name="connsiteX4" fmla="*/ 885272 w 1705459"/>
              <a:gd name="connsiteY4" fmla="*/ 28 h 3492871"/>
              <a:gd name="connsiteX5" fmla="*/ 250958 w 1705459"/>
              <a:gd name="connsiteY5" fmla="*/ 535487 h 3492871"/>
              <a:gd name="connsiteX6" fmla="*/ 28537 w 1705459"/>
              <a:gd name="connsiteY6" fmla="*/ 1697022 h 3492871"/>
              <a:gd name="connsiteX7" fmla="*/ 152929 w 1705459"/>
              <a:gd name="connsiteY7" fmla="*/ 3230083 h 3492871"/>
              <a:gd name="connsiteX8" fmla="*/ 868796 w 1705459"/>
              <a:gd name="connsiteY8" fmla="*/ 3492871 h 3492871"/>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07 h 3501107"/>
              <a:gd name="connsiteX1" fmla="*/ 1601963 w 1705459"/>
              <a:gd name="connsiteY1" fmla="*/ 3196306 h 3501107"/>
              <a:gd name="connsiteX2" fmla="*/ 1667866 w 1705459"/>
              <a:gd name="connsiteY2" fmla="*/ 1655831 h 3501107"/>
              <a:gd name="connsiteX3" fmla="*/ 1420731 w 1705459"/>
              <a:gd name="connsiteY3" fmla="*/ 642578 h 3501107"/>
              <a:gd name="connsiteX4" fmla="*/ 835845 w 1705459"/>
              <a:gd name="connsiteY4" fmla="*/ 26 h 3501107"/>
              <a:gd name="connsiteX5" fmla="*/ 250958 w 1705459"/>
              <a:gd name="connsiteY5" fmla="*/ 543723 h 3501107"/>
              <a:gd name="connsiteX6" fmla="*/ 28537 w 1705459"/>
              <a:gd name="connsiteY6" fmla="*/ 1705258 h 3501107"/>
              <a:gd name="connsiteX7" fmla="*/ 152929 w 1705459"/>
              <a:gd name="connsiteY7" fmla="*/ 3238319 h 3501107"/>
              <a:gd name="connsiteX8" fmla="*/ 868796 w 1705459"/>
              <a:gd name="connsiteY8" fmla="*/ 3501107 h 3501107"/>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68796 w 1705459"/>
              <a:gd name="connsiteY0" fmla="*/ 3501110 h 3501110"/>
              <a:gd name="connsiteX1" fmla="*/ 1601963 w 1705459"/>
              <a:gd name="connsiteY1" fmla="*/ 3196309 h 3501110"/>
              <a:gd name="connsiteX2" fmla="*/ 1667866 w 1705459"/>
              <a:gd name="connsiteY2" fmla="*/ 1655834 h 3501110"/>
              <a:gd name="connsiteX3" fmla="*/ 1420731 w 1705459"/>
              <a:gd name="connsiteY3" fmla="*/ 642581 h 3501110"/>
              <a:gd name="connsiteX4" fmla="*/ 835845 w 1705459"/>
              <a:gd name="connsiteY4" fmla="*/ 29 h 3501110"/>
              <a:gd name="connsiteX5" fmla="*/ 250958 w 1705459"/>
              <a:gd name="connsiteY5" fmla="*/ 543726 h 3501110"/>
              <a:gd name="connsiteX6" fmla="*/ 28537 w 1705459"/>
              <a:gd name="connsiteY6" fmla="*/ 1705261 h 3501110"/>
              <a:gd name="connsiteX7" fmla="*/ 152929 w 1705459"/>
              <a:gd name="connsiteY7" fmla="*/ 3238322 h 3501110"/>
              <a:gd name="connsiteX8" fmla="*/ 868796 w 1705459"/>
              <a:gd name="connsiteY8" fmla="*/ 3501110 h 3501110"/>
              <a:gd name="connsiteX0" fmla="*/ 854645 w 1691308"/>
              <a:gd name="connsiteY0" fmla="*/ 3501110 h 3501110"/>
              <a:gd name="connsiteX1" fmla="*/ 1587812 w 1691308"/>
              <a:gd name="connsiteY1" fmla="*/ 3196309 h 3501110"/>
              <a:gd name="connsiteX2" fmla="*/ 1653715 w 1691308"/>
              <a:gd name="connsiteY2" fmla="*/ 1655834 h 3501110"/>
              <a:gd name="connsiteX3" fmla="*/ 1406580 w 1691308"/>
              <a:gd name="connsiteY3" fmla="*/ 642581 h 3501110"/>
              <a:gd name="connsiteX4" fmla="*/ 821694 w 1691308"/>
              <a:gd name="connsiteY4" fmla="*/ 29 h 3501110"/>
              <a:gd name="connsiteX5" fmla="*/ 236807 w 1691308"/>
              <a:gd name="connsiteY5" fmla="*/ 543726 h 3501110"/>
              <a:gd name="connsiteX6" fmla="*/ 6148 w 1691308"/>
              <a:gd name="connsiteY6" fmla="*/ 1705261 h 3501110"/>
              <a:gd name="connsiteX7" fmla="*/ 138778 w 1691308"/>
              <a:gd name="connsiteY7" fmla="*/ 3238322 h 3501110"/>
              <a:gd name="connsiteX8" fmla="*/ 854645 w 1691308"/>
              <a:gd name="connsiteY8" fmla="*/ 3501110 h 3501110"/>
              <a:gd name="connsiteX0" fmla="*/ 860129 w 1696792"/>
              <a:gd name="connsiteY0" fmla="*/ 3501110 h 3501110"/>
              <a:gd name="connsiteX1" fmla="*/ 1593296 w 1696792"/>
              <a:gd name="connsiteY1" fmla="*/ 3196309 h 3501110"/>
              <a:gd name="connsiteX2" fmla="*/ 1659199 w 1696792"/>
              <a:gd name="connsiteY2" fmla="*/ 1655834 h 3501110"/>
              <a:gd name="connsiteX3" fmla="*/ 1412064 w 1696792"/>
              <a:gd name="connsiteY3" fmla="*/ 642581 h 3501110"/>
              <a:gd name="connsiteX4" fmla="*/ 827178 w 1696792"/>
              <a:gd name="connsiteY4" fmla="*/ 29 h 3501110"/>
              <a:gd name="connsiteX5" fmla="*/ 242291 w 1696792"/>
              <a:gd name="connsiteY5" fmla="*/ 543726 h 3501110"/>
              <a:gd name="connsiteX6" fmla="*/ 11632 w 1696792"/>
              <a:gd name="connsiteY6" fmla="*/ 1705261 h 3501110"/>
              <a:gd name="connsiteX7" fmla="*/ 144262 w 1696792"/>
              <a:gd name="connsiteY7" fmla="*/ 3238322 h 3501110"/>
              <a:gd name="connsiteX8" fmla="*/ 860129 w 1696792"/>
              <a:gd name="connsiteY8" fmla="*/ 3501110 h 35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6792" h="3501110">
                <a:moveTo>
                  <a:pt x="860129" y="3501110"/>
                </a:moveTo>
                <a:cubicBezTo>
                  <a:pt x="1100262" y="3485870"/>
                  <a:pt x="1443415" y="3496070"/>
                  <a:pt x="1593296" y="3196309"/>
                </a:cubicBezTo>
                <a:cubicBezTo>
                  <a:pt x="1751188" y="2880525"/>
                  <a:pt x="1689404" y="2081455"/>
                  <a:pt x="1659199" y="1655834"/>
                </a:cubicBezTo>
                <a:cubicBezTo>
                  <a:pt x="1628994" y="1230213"/>
                  <a:pt x="1500609" y="941719"/>
                  <a:pt x="1412064" y="642581"/>
                </a:cubicBezTo>
                <a:cubicBezTo>
                  <a:pt x="1310464" y="299339"/>
                  <a:pt x="1093957" y="-3428"/>
                  <a:pt x="827178" y="29"/>
                </a:cubicBezTo>
                <a:cubicBezTo>
                  <a:pt x="494902" y="4335"/>
                  <a:pt x="378215" y="259521"/>
                  <a:pt x="242291" y="543726"/>
                </a:cubicBezTo>
                <a:cubicBezTo>
                  <a:pt x="106367" y="827931"/>
                  <a:pt x="27970" y="1256162"/>
                  <a:pt x="11632" y="1705261"/>
                </a:cubicBezTo>
                <a:cubicBezTo>
                  <a:pt x="-4706" y="2154360"/>
                  <a:pt x="-30105" y="3004917"/>
                  <a:pt x="144262" y="3238322"/>
                </a:cubicBezTo>
                <a:cubicBezTo>
                  <a:pt x="342383" y="3503524"/>
                  <a:pt x="626998" y="3468433"/>
                  <a:pt x="860129" y="3501110"/>
                </a:cubicBezTo>
                <a:close/>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2" name="Oval 181">
            <a:extLst>
              <a:ext uri="{FF2B5EF4-FFF2-40B4-BE49-F238E27FC236}">
                <a16:creationId xmlns:a16="http://schemas.microsoft.com/office/drawing/2014/main" id="{7CE16C77-A21C-582E-ECE9-7076602E25D0}"/>
              </a:ext>
            </a:extLst>
          </p:cNvPr>
          <p:cNvSpPr/>
          <p:nvPr/>
        </p:nvSpPr>
        <p:spPr>
          <a:xfrm>
            <a:off x="2672243" y="25401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3" name="Oval 182">
            <a:extLst>
              <a:ext uri="{FF2B5EF4-FFF2-40B4-BE49-F238E27FC236}">
                <a16:creationId xmlns:a16="http://schemas.microsoft.com/office/drawing/2014/main" id="{DDC1AA2F-12D0-6CFE-B6CA-F3CC28EB6E8E}"/>
              </a:ext>
            </a:extLst>
          </p:cNvPr>
          <p:cNvSpPr/>
          <p:nvPr/>
        </p:nvSpPr>
        <p:spPr>
          <a:xfrm>
            <a:off x="3077805" y="25401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4" name="Oval 183">
            <a:extLst>
              <a:ext uri="{FF2B5EF4-FFF2-40B4-BE49-F238E27FC236}">
                <a16:creationId xmlns:a16="http://schemas.microsoft.com/office/drawing/2014/main" id="{2CCA7849-E53E-ADA3-A5BF-55493D34C80B}"/>
              </a:ext>
            </a:extLst>
          </p:cNvPr>
          <p:cNvSpPr/>
          <p:nvPr/>
        </p:nvSpPr>
        <p:spPr>
          <a:xfrm>
            <a:off x="2875024" y="25401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5" name="Oval 184">
            <a:extLst>
              <a:ext uri="{FF2B5EF4-FFF2-40B4-BE49-F238E27FC236}">
                <a16:creationId xmlns:a16="http://schemas.microsoft.com/office/drawing/2014/main" id="{F0DA02D1-54F9-D725-01EC-12C42DEC114C}"/>
              </a:ext>
            </a:extLst>
          </p:cNvPr>
          <p:cNvSpPr/>
          <p:nvPr/>
        </p:nvSpPr>
        <p:spPr>
          <a:xfrm>
            <a:off x="3280587" y="254011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2DE98327-E615-87C7-7C4C-06BBF29EA60D}"/>
              </a:ext>
            </a:extLst>
          </p:cNvPr>
          <p:cNvSpPr/>
          <p:nvPr/>
        </p:nvSpPr>
        <p:spPr>
          <a:xfrm>
            <a:off x="2698187" y="2320469"/>
            <a:ext cx="1504079" cy="231905"/>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 name="connsiteX0" fmla="*/ 1504079 w 1504079"/>
              <a:gd name="connsiteY0" fmla="*/ 0 h 231905"/>
              <a:gd name="connsiteX1" fmla="*/ 1267943 w 1504079"/>
              <a:gd name="connsiteY1" fmla="*/ 55266 h 231905"/>
              <a:gd name="connsiteX2" fmla="*/ 619824 w 1504079"/>
              <a:gd name="connsiteY2" fmla="*/ 45218 h 231905"/>
              <a:gd name="connsiteX3" fmla="*/ 0 w 1504079"/>
              <a:gd name="connsiteY3" fmla="*/ 231905 h 231905"/>
            </a:gdLst>
            <a:ahLst/>
            <a:cxnLst>
              <a:cxn ang="0">
                <a:pos x="connsiteX0" y="connsiteY0"/>
              </a:cxn>
              <a:cxn ang="0">
                <a:pos x="connsiteX1" y="connsiteY1"/>
              </a:cxn>
              <a:cxn ang="0">
                <a:pos x="connsiteX2" y="connsiteY2"/>
              </a:cxn>
              <a:cxn ang="0">
                <a:pos x="connsiteX3" y="connsiteY3"/>
              </a:cxn>
            </a:cxnLst>
            <a:rect l="l" t="t" r="r" b="b"/>
            <a:pathLst>
              <a:path w="1504079" h="231905">
                <a:moveTo>
                  <a:pt x="1504079" y="0"/>
                </a:moveTo>
                <a:cubicBezTo>
                  <a:pt x="1459699" y="23865"/>
                  <a:pt x="1415319" y="47730"/>
                  <a:pt x="1267943" y="55266"/>
                </a:cubicBezTo>
                <a:cubicBezTo>
                  <a:pt x="1120567" y="62802"/>
                  <a:pt x="830002" y="20935"/>
                  <a:pt x="619824" y="45218"/>
                </a:cubicBezTo>
                <a:cubicBezTo>
                  <a:pt x="409646" y="69501"/>
                  <a:pt x="109628" y="114608"/>
                  <a:pt x="0" y="231905"/>
                </a:cubicBezTo>
              </a:path>
            </a:pathLst>
          </a:custGeom>
          <a:noFill/>
          <a:ln w="9525">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 name="Freeform: Shape 5">
            <a:extLst>
              <a:ext uri="{FF2B5EF4-FFF2-40B4-BE49-F238E27FC236}">
                <a16:creationId xmlns:a16="http://schemas.microsoft.com/office/drawing/2014/main" id="{1FF3A917-1881-D56F-110C-07EDB1BBB903}"/>
              </a:ext>
            </a:extLst>
          </p:cNvPr>
          <p:cNvSpPr/>
          <p:nvPr/>
        </p:nvSpPr>
        <p:spPr>
          <a:xfrm>
            <a:off x="2899039" y="2336770"/>
            <a:ext cx="1380660" cy="21110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 name="connsiteX0" fmla="*/ 1493485 w 1493485"/>
              <a:gd name="connsiteY0" fmla="*/ 0 h 188678"/>
              <a:gd name="connsiteX1" fmla="*/ 1257349 w 1493485"/>
              <a:gd name="connsiteY1" fmla="*/ 50775 h 188678"/>
              <a:gd name="connsiteX2" fmla="*/ 413580 w 1493485"/>
              <a:gd name="connsiteY2" fmla="*/ 72161 h 188678"/>
              <a:gd name="connsiteX3" fmla="*/ 0 w 1493485"/>
              <a:gd name="connsiteY3" fmla="*/ 188678 h 188678"/>
            </a:gdLst>
            <a:ahLst/>
            <a:cxnLst>
              <a:cxn ang="0">
                <a:pos x="connsiteX0" y="connsiteY0"/>
              </a:cxn>
              <a:cxn ang="0">
                <a:pos x="connsiteX1" y="connsiteY1"/>
              </a:cxn>
              <a:cxn ang="0">
                <a:pos x="connsiteX2" y="connsiteY2"/>
              </a:cxn>
              <a:cxn ang="0">
                <a:pos x="connsiteX3" y="connsiteY3"/>
              </a:cxn>
            </a:cxnLst>
            <a:rect l="l" t="t" r="r" b="b"/>
            <a:pathLst>
              <a:path w="1493485" h="188678">
                <a:moveTo>
                  <a:pt x="1493485" y="0"/>
                </a:moveTo>
                <a:cubicBezTo>
                  <a:pt x="1449105" y="23865"/>
                  <a:pt x="1448202" y="20786"/>
                  <a:pt x="1257349" y="50775"/>
                </a:cubicBezTo>
                <a:cubicBezTo>
                  <a:pt x="1066496" y="80764"/>
                  <a:pt x="623758" y="47129"/>
                  <a:pt x="413580" y="72161"/>
                </a:cubicBezTo>
                <a:cubicBezTo>
                  <a:pt x="203402" y="97193"/>
                  <a:pt x="64510" y="125222"/>
                  <a:pt x="0" y="188678"/>
                </a:cubicBezTo>
              </a:path>
            </a:pathLst>
          </a:custGeom>
          <a:noFill/>
          <a:ln w="9525">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E00CB54E-38B0-FF9A-7A9B-87FDA49F1770}"/>
              </a:ext>
            </a:extLst>
          </p:cNvPr>
          <p:cNvSpPr/>
          <p:nvPr/>
        </p:nvSpPr>
        <p:spPr>
          <a:xfrm>
            <a:off x="3101856" y="2323376"/>
            <a:ext cx="1267797"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127100 w 1497204"/>
              <a:gd name="connsiteY1" fmla="*/ 87643 h 200967"/>
              <a:gd name="connsiteX2" fmla="*/ 433538 w 1497204"/>
              <a:gd name="connsiteY2" fmla="*/ 105957 h 200967"/>
              <a:gd name="connsiteX3" fmla="*/ 0 w 1497204"/>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97204" h="200967">
                <a:moveTo>
                  <a:pt x="1497204" y="0"/>
                </a:moveTo>
                <a:cubicBezTo>
                  <a:pt x="1452824" y="23865"/>
                  <a:pt x="1304378" y="69984"/>
                  <a:pt x="1127100" y="87643"/>
                </a:cubicBezTo>
                <a:cubicBezTo>
                  <a:pt x="949822" y="105302"/>
                  <a:pt x="621388" y="87070"/>
                  <a:pt x="433538" y="105957"/>
                </a:cubicBezTo>
                <a:cubicBezTo>
                  <a:pt x="245688" y="124844"/>
                  <a:pt x="120596" y="116004"/>
                  <a:pt x="0" y="200967"/>
                </a:cubicBezTo>
              </a:path>
            </a:pathLst>
          </a:custGeom>
          <a:noFill/>
          <a:ln w="9525">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 name="Freeform: Shape 12">
            <a:extLst>
              <a:ext uri="{FF2B5EF4-FFF2-40B4-BE49-F238E27FC236}">
                <a16:creationId xmlns:a16="http://schemas.microsoft.com/office/drawing/2014/main" id="{8FCB68F6-7212-63B6-1CF1-A164C060F2C8}"/>
              </a:ext>
            </a:extLst>
          </p:cNvPr>
          <p:cNvSpPr/>
          <p:nvPr/>
        </p:nvSpPr>
        <p:spPr>
          <a:xfrm>
            <a:off x="3308637" y="2328560"/>
            <a:ext cx="1150491" cy="224858"/>
          </a:xfrm>
          <a:custGeom>
            <a:avLst/>
            <a:gdLst>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612949 w 1497204"/>
              <a:gd name="connsiteY2" fmla="*/ 45218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5266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17299 w 1497204"/>
              <a:gd name="connsiteY2" fmla="*/ 72161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61068 w 1497204"/>
              <a:gd name="connsiteY1" fmla="*/ 50775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93668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33538 w 1497204"/>
              <a:gd name="connsiteY2" fmla="*/ 105957 h 200967"/>
              <a:gd name="connsiteX3" fmla="*/ 0 w 1497204"/>
              <a:gd name="connsiteY3" fmla="*/ 200967 h 200967"/>
              <a:gd name="connsiteX0" fmla="*/ 1497204 w 1497204"/>
              <a:gd name="connsiteY0" fmla="*/ 0 h 200967"/>
              <a:gd name="connsiteX1" fmla="*/ 1257008 w 1497204"/>
              <a:gd name="connsiteY1" fmla="*/ 69209 h 200967"/>
              <a:gd name="connsiteX2" fmla="*/ 429168 w 1497204"/>
              <a:gd name="connsiteY2" fmla="*/ 136680 h 200967"/>
              <a:gd name="connsiteX3" fmla="*/ 0 w 1497204"/>
              <a:gd name="connsiteY3" fmla="*/ 200967 h 200967"/>
              <a:gd name="connsiteX0" fmla="*/ 1497204 w 1497204"/>
              <a:gd name="connsiteY0" fmla="*/ 0 h 200967"/>
              <a:gd name="connsiteX1" fmla="*/ 1147780 w 1497204"/>
              <a:gd name="connsiteY1" fmla="*/ 9686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97204 w 1497204"/>
              <a:gd name="connsiteY0" fmla="*/ 0 h 200967"/>
              <a:gd name="connsiteX1" fmla="*/ 1143412 w 1497204"/>
              <a:gd name="connsiteY1" fmla="*/ 84570 h 200967"/>
              <a:gd name="connsiteX2" fmla="*/ 429168 w 1497204"/>
              <a:gd name="connsiteY2" fmla="*/ 136680 h 200967"/>
              <a:gd name="connsiteX3" fmla="*/ 0 w 1497204"/>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 name="connsiteX0" fmla="*/ 1462251 w 1462251"/>
              <a:gd name="connsiteY0" fmla="*/ 0 h 200967"/>
              <a:gd name="connsiteX1" fmla="*/ 1108459 w 1462251"/>
              <a:gd name="connsiteY1" fmla="*/ 84570 h 200967"/>
              <a:gd name="connsiteX2" fmla="*/ 394215 w 1462251"/>
              <a:gd name="connsiteY2" fmla="*/ 136680 h 200967"/>
              <a:gd name="connsiteX3" fmla="*/ 0 w 1462251"/>
              <a:gd name="connsiteY3" fmla="*/ 200967 h 200967"/>
            </a:gdLst>
            <a:ahLst/>
            <a:cxnLst>
              <a:cxn ang="0">
                <a:pos x="connsiteX0" y="connsiteY0"/>
              </a:cxn>
              <a:cxn ang="0">
                <a:pos x="connsiteX1" y="connsiteY1"/>
              </a:cxn>
              <a:cxn ang="0">
                <a:pos x="connsiteX2" y="connsiteY2"/>
              </a:cxn>
              <a:cxn ang="0">
                <a:pos x="connsiteX3" y="connsiteY3"/>
              </a:cxn>
            </a:cxnLst>
            <a:rect l="l" t="t" r="r" b="b"/>
            <a:pathLst>
              <a:path w="1462251" h="200967">
                <a:moveTo>
                  <a:pt x="1462251" y="0"/>
                </a:moveTo>
                <a:cubicBezTo>
                  <a:pt x="1417871" y="23865"/>
                  <a:pt x="1286465" y="61790"/>
                  <a:pt x="1108459" y="84570"/>
                </a:cubicBezTo>
                <a:cubicBezTo>
                  <a:pt x="930453" y="107350"/>
                  <a:pt x="578958" y="132642"/>
                  <a:pt x="394215" y="136680"/>
                </a:cubicBezTo>
                <a:cubicBezTo>
                  <a:pt x="208500" y="140739"/>
                  <a:pt x="124964" y="137511"/>
                  <a:pt x="0" y="200967"/>
                </a:cubicBezTo>
              </a:path>
            </a:pathLst>
          </a:custGeom>
          <a:noFill/>
          <a:ln w="9525">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 name="Freeform: Shape 14">
            <a:extLst>
              <a:ext uri="{FF2B5EF4-FFF2-40B4-BE49-F238E27FC236}">
                <a16:creationId xmlns:a16="http://schemas.microsoft.com/office/drawing/2014/main" id="{F4769E99-50D6-FF0C-1390-271CA95FE526}"/>
              </a:ext>
            </a:extLst>
          </p:cNvPr>
          <p:cNvSpPr/>
          <p:nvPr/>
        </p:nvSpPr>
        <p:spPr>
          <a:xfrm>
            <a:off x="2894458" y="2571983"/>
            <a:ext cx="2902471" cy="328999"/>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37851" y="142096"/>
                  <a:pt x="389243" y="146903"/>
                </a:cubicBezTo>
                <a:cubicBezTo>
                  <a:pt x="549982" y="152007"/>
                  <a:pt x="710833" y="152558"/>
                  <a:pt x="871628" y="155386"/>
                </a:cubicBezTo>
                <a:cubicBezTo>
                  <a:pt x="1026507" y="159805"/>
                  <a:pt x="1193616" y="160237"/>
                  <a:pt x="1318515" y="173414"/>
                </a:cubicBezTo>
                <a:cubicBezTo>
                  <a:pt x="1443414" y="186591"/>
                  <a:pt x="1536054" y="225606"/>
                  <a:pt x="1619106" y="288758"/>
                </a:cubicBezTo>
              </a:path>
            </a:pathLst>
          </a:custGeom>
          <a:noFill/>
          <a:ln w="9525">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 name="Freeform: Shape 15">
            <a:extLst>
              <a:ext uri="{FF2B5EF4-FFF2-40B4-BE49-F238E27FC236}">
                <a16:creationId xmlns:a16="http://schemas.microsoft.com/office/drawing/2014/main" id="{16F6391A-3D87-FF53-4696-DD55167F622A}"/>
              </a:ext>
            </a:extLst>
          </p:cNvPr>
          <p:cNvSpPr/>
          <p:nvPr/>
        </p:nvSpPr>
        <p:spPr>
          <a:xfrm>
            <a:off x="3101140" y="2573729"/>
            <a:ext cx="4160204" cy="294855"/>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51141" y="158285"/>
                  <a:pt x="237665" y="111467"/>
                  <a:pt x="383892" y="109872"/>
                </a:cubicBezTo>
                <a:lnTo>
                  <a:pt x="870290" y="111621"/>
                </a:lnTo>
                <a:cubicBezTo>
                  <a:pt x="1025837" y="113795"/>
                  <a:pt x="1192278" y="109740"/>
                  <a:pt x="1317177" y="122917"/>
                </a:cubicBezTo>
                <a:cubicBezTo>
                  <a:pt x="1442076" y="136094"/>
                  <a:pt x="1552109" y="185208"/>
                  <a:pt x="1619106" y="288758"/>
                </a:cubicBezTo>
              </a:path>
            </a:pathLst>
          </a:custGeom>
          <a:noFill/>
          <a:ln w="9525">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 name="Freeform: Shape 16">
            <a:extLst>
              <a:ext uri="{FF2B5EF4-FFF2-40B4-BE49-F238E27FC236}">
                <a16:creationId xmlns:a16="http://schemas.microsoft.com/office/drawing/2014/main" id="{6FA280CF-44E7-4AD8-75CF-FDBEB2DCA7DB}"/>
              </a:ext>
            </a:extLst>
          </p:cNvPr>
          <p:cNvSpPr/>
          <p:nvPr/>
        </p:nvSpPr>
        <p:spPr>
          <a:xfrm>
            <a:off x="2696220" y="2569032"/>
            <a:ext cx="1619106" cy="288758"/>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111435" y="70184"/>
                  <a:pt x="236621" y="130056"/>
                  <a:pt x="381573" y="165005"/>
                </a:cubicBezTo>
                <a:cubicBezTo>
                  <a:pt x="526525" y="199954"/>
                  <a:pt x="713873" y="198235"/>
                  <a:pt x="869711" y="209694"/>
                </a:cubicBezTo>
                <a:cubicBezTo>
                  <a:pt x="1025549" y="221153"/>
                  <a:pt x="1191699" y="220580"/>
                  <a:pt x="1316598" y="233757"/>
                </a:cubicBezTo>
                <a:cubicBezTo>
                  <a:pt x="1441497" y="246934"/>
                  <a:pt x="1530301" y="267846"/>
                  <a:pt x="1619106" y="288758"/>
                </a:cubicBezTo>
              </a:path>
            </a:pathLst>
          </a:custGeom>
          <a:noFill/>
          <a:ln w="9525">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AFCCAA1D-6C8D-5707-60D3-BC6ED8478067}"/>
              </a:ext>
            </a:extLst>
          </p:cNvPr>
          <p:cNvSpPr/>
          <p:nvPr/>
        </p:nvSpPr>
        <p:spPr>
          <a:xfrm>
            <a:off x="3287394" y="2553096"/>
            <a:ext cx="5464523" cy="30469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72" h="284872">
                <a:moveTo>
                  <a:pt x="0" y="0"/>
                </a:moveTo>
                <a:cubicBezTo>
                  <a:pt x="71997" y="84452"/>
                  <a:pt x="239048" y="25207"/>
                  <a:pt x="382665" y="36039"/>
                </a:cubicBezTo>
                <a:cubicBezTo>
                  <a:pt x="526282" y="46871"/>
                  <a:pt x="707586" y="46625"/>
                  <a:pt x="861702" y="64990"/>
                </a:cubicBezTo>
                <a:cubicBezTo>
                  <a:pt x="1015818" y="83355"/>
                  <a:pt x="1187973" y="107251"/>
                  <a:pt x="1307363" y="146232"/>
                </a:cubicBezTo>
                <a:cubicBezTo>
                  <a:pt x="1431035" y="186611"/>
                  <a:pt x="1537387" y="212410"/>
                  <a:pt x="1612972" y="284872"/>
                </a:cubicBezTo>
              </a:path>
            </a:pathLst>
          </a:custGeom>
          <a:noFill/>
          <a:ln w="9525">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338F03E8-84AB-BB9B-A5A4-942894413D87}"/>
              </a:ext>
            </a:extLst>
          </p:cNvPr>
          <p:cNvSpPr/>
          <p:nvPr/>
        </p:nvSpPr>
        <p:spPr>
          <a:xfrm flipH="1">
            <a:off x="2481422" y="3785506"/>
            <a:ext cx="1744077" cy="557767"/>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w="12700">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0" name="Freeform: Shape 19">
            <a:extLst>
              <a:ext uri="{FF2B5EF4-FFF2-40B4-BE49-F238E27FC236}">
                <a16:creationId xmlns:a16="http://schemas.microsoft.com/office/drawing/2014/main" id="{37D130DF-25AB-4E50-C019-93F806179C68}"/>
              </a:ext>
            </a:extLst>
          </p:cNvPr>
          <p:cNvSpPr/>
          <p:nvPr/>
        </p:nvSpPr>
        <p:spPr>
          <a:xfrm flipH="1">
            <a:off x="2836883" y="3785505"/>
            <a:ext cx="1541367" cy="572437"/>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627074 w 1529014"/>
              <a:gd name="connsiteY1" fmla="*/ 236485 h 519147"/>
              <a:gd name="connsiteX2" fmla="*/ 1529014 w 1529014"/>
              <a:gd name="connsiteY2" fmla="*/ 519147 h 519147"/>
              <a:gd name="connsiteX0" fmla="*/ 0 w 1529014"/>
              <a:gd name="connsiteY0" fmla="*/ 0 h 519147"/>
              <a:gd name="connsiteX1" fmla="*/ 627074 w 1529014"/>
              <a:gd name="connsiteY1" fmla="*/ 236485 h 519147"/>
              <a:gd name="connsiteX2" fmla="*/ 1529014 w 1529014"/>
              <a:gd name="connsiteY2" fmla="*/ 519147 h 519147"/>
              <a:gd name="connsiteX0" fmla="*/ 0 w 1529014"/>
              <a:gd name="connsiteY0" fmla="*/ 0 h 519147"/>
              <a:gd name="connsiteX1" fmla="*/ 627074 w 1529014"/>
              <a:gd name="connsiteY1" fmla="*/ 236485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198701" y="142150"/>
                  <a:pt x="366016" y="174391"/>
                  <a:pt x="627074" y="236485"/>
                </a:cubicBezTo>
                <a:cubicBezTo>
                  <a:pt x="888132" y="298579"/>
                  <a:pt x="1311180" y="321225"/>
                  <a:pt x="1529014" y="519147"/>
                </a:cubicBezTo>
              </a:path>
            </a:pathLst>
          </a:custGeom>
          <a:noFill/>
          <a:ln w="12700">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1" name="Freeform: Shape 20">
            <a:extLst>
              <a:ext uri="{FF2B5EF4-FFF2-40B4-BE49-F238E27FC236}">
                <a16:creationId xmlns:a16="http://schemas.microsoft.com/office/drawing/2014/main" id="{8D0544BA-BF12-C3B3-74D5-65CAE7850448}"/>
              </a:ext>
            </a:extLst>
          </p:cNvPr>
          <p:cNvSpPr/>
          <p:nvPr/>
        </p:nvSpPr>
        <p:spPr>
          <a:xfrm flipH="1">
            <a:off x="2470560" y="3827297"/>
            <a:ext cx="3198821" cy="519070"/>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29293 h 288758"/>
              <a:gd name="connsiteX2" fmla="*/ 871628 w 1619106"/>
              <a:gd name="connsiteY2" fmla="*/ 143646 h 288758"/>
              <a:gd name="connsiteX3" fmla="*/ 1318515 w 1619106"/>
              <a:gd name="connsiteY3" fmla="*/ 173414 h 288758"/>
              <a:gd name="connsiteX4" fmla="*/ 1619106 w 1619106"/>
              <a:gd name="connsiteY4" fmla="*/ 288758 h 28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106" h="288758">
                <a:moveTo>
                  <a:pt x="0" y="0"/>
                </a:moveTo>
                <a:cubicBezTo>
                  <a:pt x="84588" y="94321"/>
                  <a:pt x="243972" y="105352"/>
                  <a:pt x="389243" y="129293"/>
                </a:cubicBezTo>
                <a:cubicBezTo>
                  <a:pt x="534514" y="153234"/>
                  <a:pt x="716749" y="136293"/>
                  <a:pt x="871628" y="143646"/>
                </a:cubicBezTo>
                <a:cubicBezTo>
                  <a:pt x="1026507" y="151000"/>
                  <a:pt x="1193616" y="160237"/>
                  <a:pt x="1318515" y="173414"/>
                </a:cubicBezTo>
                <a:cubicBezTo>
                  <a:pt x="1443414" y="186591"/>
                  <a:pt x="1536054" y="225606"/>
                  <a:pt x="1619106" y="288758"/>
                </a:cubicBezTo>
              </a:path>
            </a:pathLst>
          </a:custGeom>
          <a:noFill/>
          <a:ln w="12700">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2" name="Freeform: Shape 21">
            <a:extLst>
              <a:ext uri="{FF2B5EF4-FFF2-40B4-BE49-F238E27FC236}">
                <a16:creationId xmlns:a16="http://schemas.microsoft.com/office/drawing/2014/main" id="{318A50B5-E7C8-B4B2-E40C-5BEFA7947232}"/>
              </a:ext>
            </a:extLst>
          </p:cNvPr>
          <p:cNvSpPr/>
          <p:nvPr/>
        </p:nvSpPr>
        <p:spPr>
          <a:xfrm flipH="1">
            <a:off x="3197079" y="3822186"/>
            <a:ext cx="2571796" cy="524241"/>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 name="connsiteX0" fmla="*/ 0 w 1619106"/>
              <a:gd name="connsiteY0" fmla="*/ 0 h 288758"/>
              <a:gd name="connsiteX1" fmla="*/ 348599 w 1619106"/>
              <a:gd name="connsiteY1" fmla="*/ 133154 h 288758"/>
              <a:gd name="connsiteX2" fmla="*/ 1300359 w 1619106"/>
              <a:gd name="connsiteY2" fmla="*/ 206702 h 288758"/>
              <a:gd name="connsiteX3" fmla="*/ 1619106 w 1619106"/>
              <a:gd name="connsiteY3" fmla="*/ 288758 h 288758"/>
              <a:gd name="connsiteX0" fmla="*/ 0 w 1619106"/>
              <a:gd name="connsiteY0" fmla="*/ 0 h 288758"/>
              <a:gd name="connsiteX1" fmla="*/ 348599 w 1619106"/>
              <a:gd name="connsiteY1" fmla="*/ 133154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124565" y="87326"/>
                  <a:pt x="131873" y="98704"/>
                  <a:pt x="348599" y="133154"/>
                </a:cubicBezTo>
                <a:cubicBezTo>
                  <a:pt x="565325" y="167604"/>
                  <a:pt x="1083278" y="191844"/>
                  <a:pt x="1300359" y="206702"/>
                </a:cubicBezTo>
                <a:cubicBezTo>
                  <a:pt x="1425258" y="219879"/>
                  <a:pt x="1536054" y="225606"/>
                  <a:pt x="1619106" y="288758"/>
                </a:cubicBezTo>
              </a:path>
            </a:pathLst>
          </a:custGeom>
          <a:noFill/>
          <a:ln w="12700">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 name="Freeform: Shape 22">
            <a:extLst>
              <a:ext uri="{FF2B5EF4-FFF2-40B4-BE49-F238E27FC236}">
                <a16:creationId xmlns:a16="http://schemas.microsoft.com/office/drawing/2014/main" id="{CE8CB8F1-8853-4D3D-B3BD-CEDE08D60502}"/>
              </a:ext>
            </a:extLst>
          </p:cNvPr>
          <p:cNvSpPr/>
          <p:nvPr/>
        </p:nvSpPr>
        <p:spPr>
          <a:xfrm flipH="1">
            <a:off x="2667642" y="3813975"/>
            <a:ext cx="4459667" cy="512846"/>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10560" y="62002"/>
                  <a:pt x="49075" y="96465"/>
                  <a:pt x="263993" y="126863"/>
                </a:cubicBezTo>
                <a:cubicBezTo>
                  <a:pt x="478911" y="157261"/>
                  <a:pt x="988866" y="159159"/>
                  <a:pt x="1289508" y="182386"/>
                </a:cubicBezTo>
                <a:cubicBezTo>
                  <a:pt x="1414407" y="195563"/>
                  <a:pt x="1555798" y="188040"/>
                  <a:pt x="1622795" y="291590"/>
                </a:cubicBezTo>
              </a:path>
            </a:pathLst>
          </a:custGeom>
          <a:noFill/>
          <a:ln w="12700">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 name="Freeform: Shape 23">
            <a:extLst>
              <a:ext uri="{FF2B5EF4-FFF2-40B4-BE49-F238E27FC236}">
                <a16:creationId xmlns:a16="http://schemas.microsoft.com/office/drawing/2014/main" id="{5BC77E82-8B9C-61B5-C8E3-2159D6910CEB}"/>
              </a:ext>
            </a:extLst>
          </p:cNvPr>
          <p:cNvSpPr/>
          <p:nvPr/>
        </p:nvSpPr>
        <p:spPr>
          <a:xfrm flipH="1">
            <a:off x="3535956" y="3770835"/>
            <a:ext cx="5369147" cy="586883"/>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042" y="127028"/>
                  <a:pt x="273728" y="169493"/>
                </a:cubicBezTo>
                <a:cubicBezTo>
                  <a:pt x="392414" y="211958"/>
                  <a:pt x="548665" y="237367"/>
                  <a:pt x="712118" y="254790"/>
                </a:cubicBezTo>
                <a:cubicBezTo>
                  <a:pt x="875571" y="272213"/>
                  <a:pt x="1103735" y="282410"/>
                  <a:pt x="1254444" y="274032"/>
                </a:cubicBezTo>
                <a:cubicBezTo>
                  <a:pt x="1405285" y="265647"/>
                  <a:pt x="1467472" y="227238"/>
                  <a:pt x="1617850" y="290803"/>
                </a:cubicBezTo>
              </a:path>
            </a:pathLst>
          </a:custGeom>
          <a:noFill/>
          <a:ln w="12700">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5" name="Freeform: Shape 24">
            <a:extLst>
              <a:ext uri="{FF2B5EF4-FFF2-40B4-BE49-F238E27FC236}">
                <a16:creationId xmlns:a16="http://schemas.microsoft.com/office/drawing/2014/main" id="{7C19504E-CE02-5D75-FB70-003929FF43D1}"/>
              </a:ext>
            </a:extLst>
          </p:cNvPr>
          <p:cNvSpPr/>
          <p:nvPr/>
        </p:nvSpPr>
        <p:spPr>
          <a:xfrm flipH="1">
            <a:off x="3357836" y="3787065"/>
            <a:ext cx="3857953" cy="57093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 name="connsiteX0" fmla="*/ 0 w 1622795"/>
              <a:gd name="connsiteY0" fmla="*/ 0 h 291590"/>
              <a:gd name="connsiteX1" fmla="*/ 259327 w 1622795"/>
              <a:gd name="connsiteY1" fmla="*/ 150395 h 291590"/>
              <a:gd name="connsiteX2" fmla="*/ 1031794 w 1622795"/>
              <a:gd name="connsiteY2" fmla="*/ 253096 h 291590"/>
              <a:gd name="connsiteX3" fmla="*/ 1622795 w 1622795"/>
              <a:gd name="connsiteY3" fmla="*/ 291590 h 291590"/>
              <a:gd name="connsiteX0" fmla="*/ 0 w 1622795"/>
              <a:gd name="connsiteY0" fmla="*/ 0 h 291590"/>
              <a:gd name="connsiteX1" fmla="*/ 259327 w 1622795"/>
              <a:gd name="connsiteY1" fmla="*/ 150395 h 291590"/>
              <a:gd name="connsiteX2" fmla="*/ 1026452 w 1622795"/>
              <a:gd name="connsiteY2" fmla="*/ 201207 h 291590"/>
              <a:gd name="connsiteX3" fmla="*/ 1622795 w 1622795"/>
              <a:gd name="connsiteY3" fmla="*/ 291590 h 291590"/>
              <a:gd name="connsiteX0" fmla="*/ 0 w 1622795"/>
              <a:gd name="connsiteY0" fmla="*/ 0 h 291590"/>
              <a:gd name="connsiteX1" fmla="*/ 272682 w 1622795"/>
              <a:gd name="connsiteY1" fmla="*/ 143909 h 291590"/>
              <a:gd name="connsiteX2" fmla="*/ 1026452 w 1622795"/>
              <a:gd name="connsiteY2" fmla="*/ 201207 h 291590"/>
              <a:gd name="connsiteX3" fmla="*/ 1622795 w 1622795"/>
              <a:gd name="connsiteY3" fmla="*/ 291590 h 291590"/>
              <a:gd name="connsiteX0" fmla="*/ 0 w 1622795"/>
              <a:gd name="connsiteY0" fmla="*/ 0 h 291590"/>
              <a:gd name="connsiteX1" fmla="*/ 272682 w 1622795"/>
              <a:gd name="connsiteY1" fmla="*/ 143909 h 291590"/>
              <a:gd name="connsiteX2" fmla="*/ 1026452 w 1622795"/>
              <a:gd name="connsiteY2" fmla="*/ 201207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10560" y="62002"/>
                  <a:pt x="93594" y="120103"/>
                  <a:pt x="272682" y="143909"/>
                </a:cubicBezTo>
                <a:cubicBezTo>
                  <a:pt x="451770" y="167715"/>
                  <a:pt x="839193" y="199357"/>
                  <a:pt x="1026452" y="201207"/>
                </a:cubicBezTo>
                <a:cubicBezTo>
                  <a:pt x="1152038" y="202448"/>
                  <a:pt x="1520057" y="223395"/>
                  <a:pt x="1622795" y="291590"/>
                </a:cubicBezTo>
              </a:path>
            </a:pathLst>
          </a:custGeom>
          <a:noFill/>
          <a:ln w="12700">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EF829C56-6C7C-2A46-1217-93EF4A92E070}"/>
              </a:ext>
            </a:extLst>
          </p:cNvPr>
          <p:cNvSpPr/>
          <p:nvPr/>
        </p:nvSpPr>
        <p:spPr>
          <a:xfrm>
            <a:off x="2996522" y="1289111"/>
            <a:ext cx="1318809" cy="135122"/>
          </a:xfrm>
          <a:custGeom>
            <a:avLst/>
            <a:gdLst>
              <a:gd name="connsiteX0" fmla="*/ 0 w 1291855"/>
              <a:gd name="connsiteY0" fmla="*/ 0 h 111642"/>
              <a:gd name="connsiteX1" fmla="*/ 409353 w 1291855"/>
              <a:gd name="connsiteY1" fmla="*/ 74428 h 111642"/>
              <a:gd name="connsiteX2" fmla="*/ 813390 w 1291855"/>
              <a:gd name="connsiteY2" fmla="*/ 53163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 name="connsiteX0" fmla="*/ 0 w 1291855"/>
              <a:gd name="connsiteY0" fmla="*/ 0 h 111642"/>
              <a:gd name="connsiteX1" fmla="*/ 409353 w 1291855"/>
              <a:gd name="connsiteY1" fmla="*/ 74428 h 111642"/>
              <a:gd name="connsiteX2" fmla="*/ 813390 w 1291855"/>
              <a:gd name="connsiteY2" fmla="*/ 56575 h 111642"/>
              <a:gd name="connsiteX3" fmla="*/ 1153632 w 1291855"/>
              <a:gd name="connsiteY3" fmla="*/ 74428 h 111642"/>
              <a:gd name="connsiteX4" fmla="*/ 1291855 w 1291855"/>
              <a:gd name="connsiteY4" fmla="*/ 111642 h 11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855" h="111642">
                <a:moveTo>
                  <a:pt x="0" y="0"/>
                </a:moveTo>
                <a:cubicBezTo>
                  <a:pt x="130070" y="53256"/>
                  <a:pt x="266965" y="75235"/>
                  <a:pt x="409353" y="74428"/>
                </a:cubicBezTo>
                <a:cubicBezTo>
                  <a:pt x="551741" y="73621"/>
                  <a:pt x="689344" y="56575"/>
                  <a:pt x="813390" y="56575"/>
                </a:cubicBezTo>
                <a:cubicBezTo>
                  <a:pt x="916964" y="56575"/>
                  <a:pt x="1080712" y="61270"/>
                  <a:pt x="1153632" y="74428"/>
                </a:cubicBezTo>
                <a:cubicBezTo>
                  <a:pt x="1232693" y="88694"/>
                  <a:pt x="1262615" y="97908"/>
                  <a:pt x="1291855" y="111642"/>
                </a:cubicBezTo>
              </a:path>
            </a:pathLst>
          </a:custGeom>
          <a:noFill/>
          <a:ln w="9525">
            <a:solidFill>
              <a:schemeClr val="tx1"/>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7" name="Oval 76">
            <a:extLst>
              <a:ext uri="{FF2B5EF4-FFF2-40B4-BE49-F238E27FC236}">
                <a16:creationId xmlns:a16="http://schemas.microsoft.com/office/drawing/2014/main" id="{C52F3202-1C43-C2E0-CB86-D89B61A82730}"/>
              </a:ext>
            </a:extLst>
          </p:cNvPr>
          <p:cNvSpPr/>
          <p:nvPr/>
        </p:nvSpPr>
        <p:spPr>
          <a:xfrm>
            <a:off x="2959945" y="126629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82" name="Group 81">
            <a:extLst>
              <a:ext uri="{FF2B5EF4-FFF2-40B4-BE49-F238E27FC236}">
                <a16:creationId xmlns:a16="http://schemas.microsoft.com/office/drawing/2014/main" id="{2BBB61E5-379A-2755-0C42-A8215EEAFEBE}"/>
              </a:ext>
            </a:extLst>
          </p:cNvPr>
          <p:cNvGrpSpPr/>
          <p:nvPr/>
        </p:nvGrpSpPr>
        <p:grpSpPr>
          <a:xfrm>
            <a:off x="4052418" y="1321248"/>
            <a:ext cx="1604854" cy="1131426"/>
            <a:chOff x="2528418" y="1914802"/>
            <a:chExt cx="1604854" cy="1131426"/>
          </a:xfrm>
        </p:grpSpPr>
        <p:sp>
          <p:nvSpPr>
            <p:cNvPr id="30" name="Oval 29">
              <a:extLst>
                <a:ext uri="{FF2B5EF4-FFF2-40B4-BE49-F238E27FC236}">
                  <a16:creationId xmlns:a16="http://schemas.microsoft.com/office/drawing/2014/main" id="{55F9EEC4-D481-538B-E8F7-767F97342E2F}"/>
                </a:ext>
              </a:extLst>
            </p:cNvPr>
            <p:cNvSpPr/>
            <p:nvPr/>
          </p:nvSpPr>
          <p:spPr>
            <a:xfrm>
              <a:off x="2528418" y="1966708"/>
              <a:ext cx="547425" cy="1079520"/>
            </a:xfrm>
            <a:prstGeom prst="ellipse">
              <a:avLst/>
            </a:prstGeom>
            <a:no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00000"/>
                </a:solidFill>
                <a:latin typeface="Arial" panose="020B0604020202020204" pitchFamily="34" charset="0"/>
                <a:cs typeface="Arial" panose="020B0604020202020204" pitchFamily="34" charset="0"/>
              </a:endParaRPr>
            </a:p>
          </p:txBody>
        </p:sp>
        <p:sp>
          <p:nvSpPr>
            <p:cNvPr id="178" name="Oval 177">
              <a:extLst>
                <a:ext uri="{FF2B5EF4-FFF2-40B4-BE49-F238E27FC236}">
                  <a16:creationId xmlns:a16="http://schemas.microsoft.com/office/drawing/2014/main" id="{1492B915-4E4C-DA25-4D33-A11710DB97D6}"/>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00000"/>
                </a:solidFill>
                <a:latin typeface="Arial" panose="020B0604020202020204" pitchFamily="34" charset="0"/>
                <a:cs typeface="Arial" panose="020B0604020202020204" pitchFamily="34" charset="0"/>
              </a:endParaRPr>
            </a:p>
          </p:txBody>
        </p:sp>
        <p:sp>
          <p:nvSpPr>
            <p:cNvPr id="179" name="Oval 178">
              <a:extLst>
                <a:ext uri="{FF2B5EF4-FFF2-40B4-BE49-F238E27FC236}">
                  <a16:creationId xmlns:a16="http://schemas.microsoft.com/office/drawing/2014/main" id="{AFB8DDFB-A506-EAA4-DB8C-10B6A879A9F9}"/>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00000"/>
                </a:solidFill>
                <a:latin typeface="Arial" panose="020B0604020202020204" pitchFamily="34" charset="0"/>
                <a:cs typeface="Arial" panose="020B0604020202020204" pitchFamily="34" charset="0"/>
              </a:endParaRPr>
            </a:p>
          </p:txBody>
        </p:sp>
        <p:sp>
          <p:nvSpPr>
            <p:cNvPr id="180" name="Oval 179">
              <a:extLst>
                <a:ext uri="{FF2B5EF4-FFF2-40B4-BE49-F238E27FC236}">
                  <a16:creationId xmlns:a16="http://schemas.microsoft.com/office/drawing/2014/main" id="{5601FCAA-4E9F-159E-49B7-8D4123593CCF}"/>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00000"/>
                </a:solidFill>
                <a:latin typeface="Arial" panose="020B0604020202020204" pitchFamily="34" charset="0"/>
                <a:cs typeface="Arial" panose="020B0604020202020204" pitchFamily="34" charset="0"/>
              </a:endParaRPr>
            </a:p>
          </p:txBody>
        </p:sp>
        <p:sp>
          <p:nvSpPr>
            <p:cNvPr id="181" name="Oval 180">
              <a:extLst>
                <a:ext uri="{FF2B5EF4-FFF2-40B4-BE49-F238E27FC236}">
                  <a16:creationId xmlns:a16="http://schemas.microsoft.com/office/drawing/2014/main" id="{E414E78E-3FDC-0270-B704-6F35808E85FF}"/>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00000"/>
                </a:solidFill>
                <a:latin typeface="Arial" panose="020B0604020202020204" pitchFamily="34" charset="0"/>
                <a:cs typeface="Arial" panose="020B0604020202020204" pitchFamily="34" charset="0"/>
              </a:endParaRPr>
            </a:p>
          </p:txBody>
        </p:sp>
        <p:sp>
          <p:nvSpPr>
            <p:cNvPr id="190" name="Oval 189">
              <a:extLst>
                <a:ext uri="{FF2B5EF4-FFF2-40B4-BE49-F238E27FC236}">
                  <a16:creationId xmlns:a16="http://schemas.microsoft.com/office/drawing/2014/main" id="{699002BC-4F84-0333-66F7-97CEA0F99186}"/>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00000"/>
                </a:solidFill>
                <a:latin typeface="Arial" panose="020B0604020202020204" pitchFamily="34" charset="0"/>
                <a:cs typeface="Arial" panose="020B0604020202020204" pitchFamily="34" charset="0"/>
              </a:endParaRPr>
            </a:p>
          </p:txBody>
        </p:sp>
        <p:sp>
          <p:nvSpPr>
            <p:cNvPr id="26" name="Freeform: Shape 25">
              <a:extLst>
                <a:ext uri="{FF2B5EF4-FFF2-40B4-BE49-F238E27FC236}">
                  <a16:creationId xmlns:a16="http://schemas.microsoft.com/office/drawing/2014/main" id="{BD3284D9-53D2-FBCE-E147-F11990CC448F}"/>
                </a:ext>
              </a:extLst>
            </p:cNvPr>
            <p:cNvSpPr/>
            <p:nvPr/>
          </p:nvSpPr>
          <p:spPr>
            <a:xfrm flipH="1">
              <a:off x="2678218" y="2736526"/>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w="9525">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00000"/>
                </a:solidFill>
                <a:latin typeface="Arial" panose="020B0604020202020204" pitchFamily="34" charset="0"/>
                <a:cs typeface="Arial" panose="020B0604020202020204" pitchFamily="34" charset="0"/>
              </a:endParaRPr>
            </a:p>
          </p:txBody>
        </p:sp>
        <p:sp>
          <p:nvSpPr>
            <p:cNvPr id="27" name="Freeform: Shape 26">
              <a:extLst>
                <a:ext uri="{FF2B5EF4-FFF2-40B4-BE49-F238E27FC236}">
                  <a16:creationId xmlns:a16="http://schemas.microsoft.com/office/drawing/2014/main" id="{3F6E57A9-AA3F-6852-C112-A25AD7FB37E2}"/>
                </a:ext>
              </a:extLst>
            </p:cNvPr>
            <p:cNvSpPr/>
            <p:nvPr/>
          </p:nvSpPr>
          <p:spPr>
            <a:xfrm flipH="1">
              <a:off x="2749320"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w="9525">
              <a:solidFill>
                <a:srgbClr val="C0000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00000"/>
                </a:solidFill>
                <a:latin typeface="Arial" panose="020B0604020202020204" pitchFamily="34" charset="0"/>
                <a:cs typeface="Arial" panose="020B0604020202020204" pitchFamily="34" charset="0"/>
              </a:endParaRPr>
            </a:p>
          </p:txBody>
        </p:sp>
        <p:sp>
          <p:nvSpPr>
            <p:cNvPr id="28" name="Freeform: Shape 27">
              <a:extLst>
                <a:ext uri="{FF2B5EF4-FFF2-40B4-BE49-F238E27FC236}">
                  <a16:creationId xmlns:a16="http://schemas.microsoft.com/office/drawing/2014/main" id="{E21C4AF8-2B58-28A9-6C81-5DA643DFA919}"/>
                </a:ext>
              </a:extLst>
            </p:cNvPr>
            <p:cNvSpPr/>
            <p:nvPr/>
          </p:nvSpPr>
          <p:spPr>
            <a:xfrm flipH="1">
              <a:off x="2853497" y="2781426"/>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w="9525">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00000"/>
                </a:solidFill>
                <a:latin typeface="Arial" panose="020B0604020202020204" pitchFamily="34" charset="0"/>
                <a:cs typeface="Arial" panose="020B0604020202020204" pitchFamily="34" charset="0"/>
              </a:endParaRPr>
            </a:p>
          </p:txBody>
        </p:sp>
        <p:sp>
          <p:nvSpPr>
            <p:cNvPr id="29" name="Freeform: Shape 28">
              <a:extLst>
                <a:ext uri="{FF2B5EF4-FFF2-40B4-BE49-F238E27FC236}">
                  <a16:creationId xmlns:a16="http://schemas.microsoft.com/office/drawing/2014/main" id="{2225E74B-84DB-68AF-26AB-BE6875BE8312}"/>
                </a:ext>
              </a:extLst>
            </p:cNvPr>
            <p:cNvSpPr/>
            <p:nvPr/>
          </p:nvSpPr>
          <p:spPr>
            <a:xfrm flipH="1">
              <a:off x="2935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w="9525">
              <a:solidFill>
                <a:srgbClr val="C0000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00000"/>
                </a:solidFill>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B14B607B-04DB-3BBD-56A4-ED5AA0FF30CE}"/>
                </a:ext>
              </a:extLst>
            </p:cNvPr>
            <p:cNvSpPr/>
            <p:nvPr/>
          </p:nvSpPr>
          <p:spPr>
            <a:xfrm>
              <a:off x="2805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w="9525">
              <a:solidFill>
                <a:srgbClr val="C0000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C00000"/>
                </a:solidFill>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58" name="TextBox 57">
                  <a:extLst>
                    <a:ext uri="{FF2B5EF4-FFF2-40B4-BE49-F238E27FC236}">
                      <a16:creationId xmlns:a16="http://schemas.microsoft.com/office/drawing/2014/main" id="{31615BFE-A447-240C-47CB-22AD6379D23A}"/>
                    </a:ext>
                  </a:extLst>
                </p:cNvPr>
                <p:cNvSpPr txBox="1"/>
                <p:nvPr/>
              </p:nvSpPr>
              <p:spPr>
                <a:xfrm>
                  <a:off x="3357489" y="1914802"/>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C00000"/>
                            </a:solidFill>
                            <a:latin typeface="Cambria Math" panose="02040503050406030204" pitchFamily="18" charset="0"/>
                          </a:rPr>
                          <m:t>…</m:t>
                        </m:r>
                      </m:oMath>
                    </m:oMathPara>
                  </a14:m>
                  <a:endParaRPr lang="en-US" dirty="0">
                    <a:solidFill>
                      <a:srgbClr val="C00000"/>
                    </a:solidFill>
                    <a:latin typeface="Arial" panose="020B0604020202020204" pitchFamily="34" charset="0"/>
                    <a:cs typeface="Arial" panose="020B0604020202020204" pitchFamily="34" charset="0"/>
                  </a:endParaRPr>
                </a:p>
              </p:txBody>
            </p:sp>
          </mc:Choice>
          <mc:Fallback xmlns="">
            <p:sp>
              <p:nvSpPr>
                <p:cNvPr id="58" name="TextBox 57">
                  <a:extLst>
                    <a:ext uri="{FF2B5EF4-FFF2-40B4-BE49-F238E27FC236}">
                      <a16:creationId xmlns:a16="http://schemas.microsoft.com/office/drawing/2014/main" id="{41251D9F-BBD8-FFED-D242-25146C04C62B}"/>
                    </a:ext>
                  </a:extLst>
                </p:cNvPr>
                <p:cNvSpPr txBox="1">
                  <a:spLocks noRot="1" noChangeAspect="1" noMove="1" noResize="1" noEditPoints="1" noAdjustHandles="1" noChangeArrowheads="1" noChangeShapeType="1" noTextEdit="1"/>
                </p:cNvSpPr>
                <p:nvPr/>
              </p:nvSpPr>
              <p:spPr>
                <a:xfrm>
                  <a:off x="3357489" y="1914802"/>
                  <a:ext cx="237244" cy="27699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8AD591AC-5ABA-37ED-5278-BF0BEDB2ED6C}"/>
                    </a:ext>
                  </a:extLst>
                </p:cNvPr>
                <p:cNvSpPr txBox="1"/>
                <p:nvPr/>
              </p:nvSpPr>
              <p:spPr>
                <a:xfrm rot="19846733">
                  <a:off x="3229023" y="2501525"/>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C00000"/>
                            </a:solidFill>
                            <a:latin typeface="Cambria Math" panose="02040503050406030204" pitchFamily="18" charset="0"/>
                          </a:rPr>
                          <m:t>…</m:t>
                        </m:r>
                      </m:oMath>
                    </m:oMathPara>
                  </a14:m>
                  <a:endParaRPr lang="en-US" dirty="0">
                    <a:solidFill>
                      <a:srgbClr val="C00000"/>
                    </a:solidFill>
                    <a:latin typeface="Arial" panose="020B0604020202020204" pitchFamily="34" charset="0"/>
                    <a:cs typeface="Arial" panose="020B0604020202020204" pitchFamily="34" charset="0"/>
                  </a:endParaRPr>
                </a:p>
              </p:txBody>
            </p:sp>
          </mc:Choice>
          <mc:Fallback xmlns="">
            <p:sp>
              <p:nvSpPr>
                <p:cNvPr id="63" name="TextBox 62">
                  <a:extLst>
                    <a:ext uri="{FF2B5EF4-FFF2-40B4-BE49-F238E27FC236}">
                      <a16:creationId xmlns:a16="http://schemas.microsoft.com/office/drawing/2014/main" id="{56A0247B-C573-B200-DD4E-A8BB49922BD6}"/>
                    </a:ext>
                  </a:extLst>
                </p:cNvPr>
                <p:cNvSpPr txBox="1">
                  <a:spLocks noRot="1" noChangeAspect="1" noMove="1" noResize="1" noEditPoints="1" noAdjustHandles="1" noChangeArrowheads="1" noChangeShapeType="1" noTextEdit="1"/>
                </p:cNvSpPr>
                <p:nvPr/>
              </p:nvSpPr>
              <p:spPr>
                <a:xfrm rot="19846733">
                  <a:off x="3229023" y="2501525"/>
                  <a:ext cx="237244"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9" name="TextBox 78">
                  <a:extLst>
                    <a:ext uri="{FF2B5EF4-FFF2-40B4-BE49-F238E27FC236}">
                      <a16:creationId xmlns:a16="http://schemas.microsoft.com/office/drawing/2014/main" id="{8125EE3F-3E33-103A-FDAC-7F326AC27545}"/>
                    </a:ext>
                  </a:extLst>
                </p:cNvPr>
                <p:cNvSpPr txBox="1"/>
                <p:nvPr/>
              </p:nvSpPr>
              <p:spPr>
                <a:xfrm rot="19846733">
                  <a:off x="3460998" y="2484699"/>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C00000"/>
                            </a:solidFill>
                            <a:latin typeface="Cambria Math" panose="02040503050406030204" pitchFamily="18" charset="0"/>
                          </a:rPr>
                          <m:t>…</m:t>
                        </m:r>
                      </m:oMath>
                    </m:oMathPara>
                  </a14:m>
                  <a:endParaRPr lang="en-US" dirty="0">
                    <a:solidFill>
                      <a:srgbClr val="C00000"/>
                    </a:solidFill>
                    <a:latin typeface="Arial" panose="020B0604020202020204" pitchFamily="34" charset="0"/>
                    <a:cs typeface="Arial" panose="020B0604020202020204" pitchFamily="34" charset="0"/>
                  </a:endParaRPr>
                </a:p>
              </p:txBody>
            </p:sp>
          </mc:Choice>
          <mc:Fallback xmlns="">
            <p:sp>
              <p:nvSpPr>
                <p:cNvPr id="79" name="TextBox 78">
                  <a:extLst>
                    <a:ext uri="{FF2B5EF4-FFF2-40B4-BE49-F238E27FC236}">
                      <a16:creationId xmlns:a16="http://schemas.microsoft.com/office/drawing/2014/main" id="{885D5059-A4E4-E747-4585-824002BC3F3D}"/>
                    </a:ext>
                  </a:extLst>
                </p:cNvPr>
                <p:cNvSpPr txBox="1">
                  <a:spLocks noRot="1" noChangeAspect="1" noMove="1" noResize="1" noEditPoints="1" noAdjustHandles="1" noChangeArrowheads="1" noChangeShapeType="1" noTextEdit="1"/>
                </p:cNvSpPr>
                <p:nvPr/>
              </p:nvSpPr>
              <p:spPr>
                <a:xfrm rot="19846733">
                  <a:off x="3460998" y="2484699"/>
                  <a:ext cx="237244" cy="276999"/>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0" name="TextBox 79">
                  <a:extLst>
                    <a:ext uri="{FF2B5EF4-FFF2-40B4-BE49-F238E27FC236}">
                      <a16:creationId xmlns:a16="http://schemas.microsoft.com/office/drawing/2014/main" id="{62FE7977-7082-44BA-574F-470DB3C23594}"/>
                    </a:ext>
                  </a:extLst>
                </p:cNvPr>
                <p:cNvSpPr txBox="1"/>
                <p:nvPr/>
              </p:nvSpPr>
              <p:spPr>
                <a:xfrm rot="19846733">
                  <a:off x="3637482" y="2486442"/>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C00000"/>
                            </a:solidFill>
                            <a:latin typeface="Cambria Math" panose="02040503050406030204" pitchFamily="18" charset="0"/>
                          </a:rPr>
                          <m:t>…</m:t>
                        </m:r>
                      </m:oMath>
                    </m:oMathPara>
                  </a14:m>
                  <a:endParaRPr lang="en-US" dirty="0">
                    <a:solidFill>
                      <a:srgbClr val="C00000"/>
                    </a:solidFill>
                    <a:latin typeface="Arial" panose="020B0604020202020204" pitchFamily="34" charset="0"/>
                    <a:cs typeface="Arial" panose="020B0604020202020204" pitchFamily="34" charset="0"/>
                  </a:endParaRPr>
                </a:p>
              </p:txBody>
            </p:sp>
          </mc:Choice>
          <mc:Fallback xmlns="">
            <p:sp>
              <p:nvSpPr>
                <p:cNvPr id="80" name="TextBox 79">
                  <a:extLst>
                    <a:ext uri="{FF2B5EF4-FFF2-40B4-BE49-F238E27FC236}">
                      <a16:creationId xmlns:a16="http://schemas.microsoft.com/office/drawing/2014/main" id="{C5600354-E065-4164-753B-5FCC664A109B}"/>
                    </a:ext>
                  </a:extLst>
                </p:cNvPr>
                <p:cNvSpPr txBox="1">
                  <a:spLocks noRot="1" noChangeAspect="1" noMove="1" noResize="1" noEditPoints="1" noAdjustHandles="1" noChangeArrowheads="1" noChangeShapeType="1" noTextEdit="1"/>
                </p:cNvSpPr>
                <p:nvPr/>
              </p:nvSpPr>
              <p:spPr>
                <a:xfrm rot="19846733">
                  <a:off x="3637482" y="2486442"/>
                  <a:ext cx="237244" cy="276999"/>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1" name="TextBox 80">
                  <a:extLst>
                    <a:ext uri="{FF2B5EF4-FFF2-40B4-BE49-F238E27FC236}">
                      <a16:creationId xmlns:a16="http://schemas.microsoft.com/office/drawing/2014/main" id="{1F1D7A12-83C9-4FAB-024A-88067A339BB9}"/>
                    </a:ext>
                  </a:extLst>
                </p:cNvPr>
                <p:cNvSpPr txBox="1"/>
                <p:nvPr/>
              </p:nvSpPr>
              <p:spPr>
                <a:xfrm rot="19846733">
                  <a:off x="3896028" y="2492063"/>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C00000"/>
                            </a:solidFill>
                            <a:latin typeface="Cambria Math" panose="02040503050406030204" pitchFamily="18" charset="0"/>
                          </a:rPr>
                          <m:t>…</m:t>
                        </m:r>
                      </m:oMath>
                    </m:oMathPara>
                  </a14:m>
                  <a:endParaRPr lang="en-US" dirty="0">
                    <a:solidFill>
                      <a:srgbClr val="C00000"/>
                    </a:solidFill>
                    <a:latin typeface="Arial" panose="020B0604020202020204" pitchFamily="34" charset="0"/>
                    <a:cs typeface="Arial" panose="020B0604020202020204" pitchFamily="34" charset="0"/>
                  </a:endParaRPr>
                </a:p>
              </p:txBody>
            </p:sp>
          </mc:Choice>
          <mc:Fallback xmlns="">
            <p:sp>
              <p:nvSpPr>
                <p:cNvPr id="81" name="TextBox 80">
                  <a:extLst>
                    <a:ext uri="{FF2B5EF4-FFF2-40B4-BE49-F238E27FC236}">
                      <a16:creationId xmlns:a16="http://schemas.microsoft.com/office/drawing/2014/main" id="{29610DC3-763D-BEF3-0AEC-E81527D441A7}"/>
                    </a:ext>
                  </a:extLst>
                </p:cNvPr>
                <p:cNvSpPr txBox="1">
                  <a:spLocks noRot="1" noChangeAspect="1" noMove="1" noResize="1" noEditPoints="1" noAdjustHandles="1" noChangeArrowheads="1" noChangeShapeType="1" noTextEdit="1"/>
                </p:cNvSpPr>
                <p:nvPr/>
              </p:nvSpPr>
              <p:spPr>
                <a:xfrm rot="19846733">
                  <a:off x="3896028" y="2492063"/>
                  <a:ext cx="237244" cy="276999"/>
                </a:xfrm>
                <a:prstGeom prst="rect">
                  <a:avLst/>
                </a:prstGeom>
                <a:blipFill>
                  <a:blip r:embed="rId8"/>
                  <a:stretch>
                    <a:fillRect/>
                  </a:stretch>
                </a:blipFill>
              </p:spPr>
              <p:txBody>
                <a:bodyPr/>
                <a:lstStyle/>
                <a:p>
                  <a:r>
                    <a:rPr lang="en-US">
                      <a:noFill/>
                    </a:rPr>
                    <a:t> </a:t>
                  </a:r>
                </a:p>
              </p:txBody>
            </p:sp>
          </mc:Fallback>
        </mc:AlternateContent>
      </p:grpSp>
      <p:grpSp>
        <p:nvGrpSpPr>
          <p:cNvPr id="91" name="Group 90">
            <a:extLst>
              <a:ext uri="{FF2B5EF4-FFF2-40B4-BE49-F238E27FC236}">
                <a16:creationId xmlns:a16="http://schemas.microsoft.com/office/drawing/2014/main" id="{DD413842-424A-4505-F274-E96ADB40A091}"/>
              </a:ext>
            </a:extLst>
          </p:cNvPr>
          <p:cNvGrpSpPr/>
          <p:nvPr/>
        </p:nvGrpSpPr>
        <p:grpSpPr>
          <a:xfrm>
            <a:off x="8511159" y="2758599"/>
            <a:ext cx="1344923" cy="1131426"/>
            <a:chOff x="2528418" y="1914802"/>
            <a:chExt cx="1344923" cy="1131426"/>
          </a:xfrm>
        </p:grpSpPr>
        <p:sp>
          <p:nvSpPr>
            <p:cNvPr id="92" name="Oval 91">
              <a:extLst>
                <a:ext uri="{FF2B5EF4-FFF2-40B4-BE49-F238E27FC236}">
                  <a16:creationId xmlns:a16="http://schemas.microsoft.com/office/drawing/2014/main" id="{4A1BAB60-8411-2967-E87B-052DCA75E1AB}"/>
                </a:ext>
              </a:extLst>
            </p:cNvPr>
            <p:cNvSpPr/>
            <p:nvPr/>
          </p:nvSpPr>
          <p:spPr>
            <a:xfrm>
              <a:off x="2528418" y="1966708"/>
              <a:ext cx="547425" cy="1079520"/>
            </a:xfrm>
            <a:prstGeom prst="ellipse">
              <a:avLst/>
            </a:prstGeom>
            <a:no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3" name="Oval 92">
              <a:extLst>
                <a:ext uri="{FF2B5EF4-FFF2-40B4-BE49-F238E27FC236}">
                  <a16:creationId xmlns:a16="http://schemas.microsoft.com/office/drawing/2014/main" id="{7787D8FD-D052-98D0-2E4E-B873B211B5A0}"/>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Oval 93">
              <a:extLst>
                <a:ext uri="{FF2B5EF4-FFF2-40B4-BE49-F238E27FC236}">
                  <a16:creationId xmlns:a16="http://schemas.microsoft.com/office/drawing/2014/main" id="{A474F47E-B802-7A6E-F275-738D0F2C507B}"/>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5" name="Oval 94">
              <a:extLst>
                <a:ext uri="{FF2B5EF4-FFF2-40B4-BE49-F238E27FC236}">
                  <a16:creationId xmlns:a16="http://schemas.microsoft.com/office/drawing/2014/main" id="{98790C85-B54F-5A9F-262C-D2B2F475DF06}"/>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6" name="Oval 95">
              <a:extLst>
                <a:ext uri="{FF2B5EF4-FFF2-40B4-BE49-F238E27FC236}">
                  <a16:creationId xmlns:a16="http://schemas.microsoft.com/office/drawing/2014/main" id="{11BE890D-05A1-2978-1C6B-6D6B3C640BF5}"/>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7" name="Oval 96">
              <a:extLst>
                <a:ext uri="{FF2B5EF4-FFF2-40B4-BE49-F238E27FC236}">
                  <a16:creationId xmlns:a16="http://schemas.microsoft.com/office/drawing/2014/main" id="{8D839568-3F14-C19E-B45E-CE774A1E0071}"/>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Freeform: Shape 97">
              <a:extLst>
                <a:ext uri="{FF2B5EF4-FFF2-40B4-BE49-F238E27FC236}">
                  <a16:creationId xmlns:a16="http://schemas.microsoft.com/office/drawing/2014/main" id="{CCB30493-E929-6853-29EA-2C08037C36B3}"/>
                </a:ext>
              </a:extLst>
            </p:cNvPr>
            <p:cNvSpPr/>
            <p:nvPr/>
          </p:nvSpPr>
          <p:spPr>
            <a:xfrm flipH="1">
              <a:off x="2678218" y="2736526"/>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w="12700">
              <a:solidFill>
                <a:srgbClr val="00B05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9" name="Freeform: Shape 98">
              <a:extLst>
                <a:ext uri="{FF2B5EF4-FFF2-40B4-BE49-F238E27FC236}">
                  <a16:creationId xmlns:a16="http://schemas.microsoft.com/office/drawing/2014/main" id="{7DBBAD81-F04B-C1C4-BF1A-9C18AB2CA4AB}"/>
                </a:ext>
              </a:extLst>
            </p:cNvPr>
            <p:cNvSpPr/>
            <p:nvPr/>
          </p:nvSpPr>
          <p:spPr>
            <a:xfrm flipH="1">
              <a:off x="2749320"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w="12700">
              <a:solidFill>
                <a:srgbClr val="00B05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0" name="Freeform: Shape 99">
              <a:extLst>
                <a:ext uri="{FF2B5EF4-FFF2-40B4-BE49-F238E27FC236}">
                  <a16:creationId xmlns:a16="http://schemas.microsoft.com/office/drawing/2014/main" id="{E6A188D6-3262-E194-59CA-90B4F01FA375}"/>
                </a:ext>
              </a:extLst>
            </p:cNvPr>
            <p:cNvSpPr/>
            <p:nvPr/>
          </p:nvSpPr>
          <p:spPr>
            <a:xfrm flipH="1">
              <a:off x="2853497" y="2781426"/>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w="12700">
              <a:solidFill>
                <a:srgbClr val="00B05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1" name="Freeform: Shape 100">
              <a:extLst>
                <a:ext uri="{FF2B5EF4-FFF2-40B4-BE49-F238E27FC236}">
                  <a16:creationId xmlns:a16="http://schemas.microsoft.com/office/drawing/2014/main" id="{4EDC0E5C-F945-E220-C133-12C9C6216478}"/>
                </a:ext>
              </a:extLst>
            </p:cNvPr>
            <p:cNvSpPr/>
            <p:nvPr/>
          </p:nvSpPr>
          <p:spPr>
            <a:xfrm flipH="1">
              <a:off x="2935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w="12700">
              <a:solidFill>
                <a:srgbClr val="00B05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2" name="Freeform: Shape 101">
              <a:extLst>
                <a:ext uri="{FF2B5EF4-FFF2-40B4-BE49-F238E27FC236}">
                  <a16:creationId xmlns:a16="http://schemas.microsoft.com/office/drawing/2014/main" id="{2F4B83C9-8F53-4432-2250-743B6FECD03E}"/>
                </a:ext>
              </a:extLst>
            </p:cNvPr>
            <p:cNvSpPr/>
            <p:nvPr/>
          </p:nvSpPr>
          <p:spPr>
            <a:xfrm>
              <a:off x="2805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w="9525">
              <a:solidFill>
                <a:srgbClr val="00B05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103" name="TextBox 102">
                  <a:extLst>
                    <a:ext uri="{FF2B5EF4-FFF2-40B4-BE49-F238E27FC236}">
                      <a16:creationId xmlns:a16="http://schemas.microsoft.com/office/drawing/2014/main" id="{3C686193-F792-6593-CBA0-D446F51E524D}"/>
                    </a:ext>
                  </a:extLst>
                </p:cNvPr>
                <p:cNvSpPr txBox="1"/>
                <p:nvPr/>
              </p:nvSpPr>
              <p:spPr>
                <a:xfrm>
                  <a:off x="3357489" y="1914802"/>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103" name="TextBox 102">
                  <a:extLst>
                    <a:ext uri="{FF2B5EF4-FFF2-40B4-BE49-F238E27FC236}">
                      <a16:creationId xmlns:a16="http://schemas.microsoft.com/office/drawing/2014/main" id="{E30CA810-DFFD-3BD6-E539-664A3461AEE0}"/>
                    </a:ext>
                  </a:extLst>
                </p:cNvPr>
                <p:cNvSpPr txBox="1">
                  <a:spLocks noRot="1" noChangeAspect="1" noMove="1" noResize="1" noEditPoints="1" noAdjustHandles="1" noChangeArrowheads="1" noChangeShapeType="1" noTextEdit="1"/>
                </p:cNvSpPr>
                <p:nvPr/>
              </p:nvSpPr>
              <p:spPr>
                <a:xfrm>
                  <a:off x="3357489" y="1914802"/>
                  <a:ext cx="237244" cy="276999"/>
                </a:xfrm>
                <a:prstGeom prst="rect">
                  <a:avLst/>
                </a:prstGeom>
                <a:blipFill>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4" name="TextBox 103">
                  <a:extLst>
                    <a:ext uri="{FF2B5EF4-FFF2-40B4-BE49-F238E27FC236}">
                      <a16:creationId xmlns:a16="http://schemas.microsoft.com/office/drawing/2014/main" id="{9B7D599D-A9A6-192D-2C07-22F548B25A3B}"/>
                    </a:ext>
                  </a:extLst>
                </p:cNvPr>
                <p:cNvSpPr txBox="1"/>
                <p:nvPr/>
              </p:nvSpPr>
              <p:spPr>
                <a:xfrm rot="19846733">
                  <a:off x="3229023" y="2501525"/>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104" name="TextBox 103">
                  <a:extLst>
                    <a:ext uri="{FF2B5EF4-FFF2-40B4-BE49-F238E27FC236}">
                      <a16:creationId xmlns:a16="http://schemas.microsoft.com/office/drawing/2014/main" id="{AEA0B467-56BA-95CF-30E0-F79B1878E46F}"/>
                    </a:ext>
                  </a:extLst>
                </p:cNvPr>
                <p:cNvSpPr txBox="1">
                  <a:spLocks noRot="1" noChangeAspect="1" noMove="1" noResize="1" noEditPoints="1" noAdjustHandles="1" noChangeArrowheads="1" noChangeShapeType="1" noTextEdit="1"/>
                </p:cNvSpPr>
                <p:nvPr/>
              </p:nvSpPr>
              <p:spPr>
                <a:xfrm rot="19846733">
                  <a:off x="3229023" y="2501525"/>
                  <a:ext cx="237244" cy="276999"/>
                </a:xfrm>
                <a:prstGeom prst="rect">
                  <a:avLst/>
                </a:prstGeom>
                <a:blipFill>
                  <a:blip r:embed="rId10"/>
                  <a:stretch>
                    <a:fillRect/>
                  </a:stretch>
                </a:blipFill>
              </p:spPr>
              <p:txBody>
                <a:bodyPr/>
                <a:lstStyle/>
                <a:p>
                  <a:r>
                    <a:rPr lang="en-US">
                      <a:noFill/>
                    </a:rPr>
                    <a:t> </a:t>
                  </a:r>
                </a:p>
              </p:txBody>
            </p:sp>
          </mc:Fallback>
        </mc:AlternateContent>
      </p:grpSp>
      <p:grpSp>
        <p:nvGrpSpPr>
          <p:cNvPr id="108" name="Group 107">
            <a:extLst>
              <a:ext uri="{FF2B5EF4-FFF2-40B4-BE49-F238E27FC236}">
                <a16:creationId xmlns:a16="http://schemas.microsoft.com/office/drawing/2014/main" id="{101978F3-3959-5DC0-D994-EAA1912E5B8A}"/>
              </a:ext>
            </a:extLst>
          </p:cNvPr>
          <p:cNvGrpSpPr/>
          <p:nvPr/>
        </p:nvGrpSpPr>
        <p:grpSpPr>
          <a:xfrm>
            <a:off x="7003224" y="2766431"/>
            <a:ext cx="1344923" cy="1131426"/>
            <a:chOff x="2528418" y="1914802"/>
            <a:chExt cx="1344923" cy="1131426"/>
          </a:xfrm>
        </p:grpSpPr>
        <p:sp>
          <p:nvSpPr>
            <p:cNvPr id="109" name="Oval 108">
              <a:extLst>
                <a:ext uri="{FF2B5EF4-FFF2-40B4-BE49-F238E27FC236}">
                  <a16:creationId xmlns:a16="http://schemas.microsoft.com/office/drawing/2014/main" id="{0C5F7918-A7BF-4F34-DAB2-C59F9A93536D}"/>
                </a:ext>
              </a:extLst>
            </p:cNvPr>
            <p:cNvSpPr/>
            <p:nvPr/>
          </p:nvSpPr>
          <p:spPr>
            <a:xfrm>
              <a:off x="2528418" y="1966708"/>
              <a:ext cx="547425" cy="1079520"/>
            </a:xfrm>
            <a:prstGeom prst="ellipse">
              <a:avLst/>
            </a:prstGeom>
            <a:no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0" name="Oval 109">
              <a:extLst>
                <a:ext uri="{FF2B5EF4-FFF2-40B4-BE49-F238E27FC236}">
                  <a16:creationId xmlns:a16="http://schemas.microsoft.com/office/drawing/2014/main" id="{66F1F319-E12E-79CD-6AF2-4B8C01688232}"/>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1" name="Oval 110">
              <a:extLst>
                <a:ext uri="{FF2B5EF4-FFF2-40B4-BE49-F238E27FC236}">
                  <a16:creationId xmlns:a16="http://schemas.microsoft.com/office/drawing/2014/main" id="{DE1A7A53-AA29-4B70-1EA3-BD0C7A6BAA51}"/>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2" name="Oval 111">
              <a:extLst>
                <a:ext uri="{FF2B5EF4-FFF2-40B4-BE49-F238E27FC236}">
                  <a16:creationId xmlns:a16="http://schemas.microsoft.com/office/drawing/2014/main" id="{4A924626-DC3F-B27A-2F7A-38A3C22519AD}"/>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3" name="Oval 112">
              <a:extLst>
                <a:ext uri="{FF2B5EF4-FFF2-40B4-BE49-F238E27FC236}">
                  <a16:creationId xmlns:a16="http://schemas.microsoft.com/office/drawing/2014/main" id="{1002927B-1C75-AC3E-67E0-B2D91CF40F18}"/>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4" name="Oval 113">
              <a:extLst>
                <a:ext uri="{FF2B5EF4-FFF2-40B4-BE49-F238E27FC236}">
                  <a16:creationId xmlns:a16="http://schemas.microsoft.com/office/drawing/2014/main" id="{FAEAD748-0156-8743-3E6E-6278A13E65CE}"/>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5" name="Freeform: Shape 114">
              <a:extLst>
                <a:ext uri="{FF2B5EF4-FFF2-40B4-BE49-F238E27FC236}">
                  <a16:creationId xmlns:a16="http://schemas.microsoft.com/office/drawing/2014/main" id="{3DC4EE42-9FBE-B64C-8DE9-F974E4D61249}"/>
                </a:ext>
              </a:extLst>
            </p:cNvPr>
            <p:cNvSpPr/>
            <p:nvPr/>
          </p:nvSpPr>
          <p:spPr>
            <a:xfrm flipH="1">
              <a:off x="2678218" y="2736526"/>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w="9525">
              <a:solidFill>
                <a:srgbClr val="00B05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6" name="Freeform: Shape 115">
              <a:extLst>
                <a:ext uri="{FF2B5EF4-FFF2-40B4-BE49-F238E27FC236}">
                  <a16:creationId xmlns:a16="http://schemas.microsoft.com/office/drawing/2014/main" id="{176C7E78-6F52-47D2-540E-681EEBBA47D2}"/>
                </a:ext>
              </a:extLst>
            </p:cNvPr>
            <p:cNvSpPr/>
            <p:nvPr/>
          </p:nvSpPr>
          <p:spPr>
            <a:xfrm flipH="1">
              <a:off x="2749320"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w="9525">
              <a:solidFill>
                <a:srgbClr val="00B05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7" name="Freeform: Shape 116">
              <a:extLst>
                <a:ext uri="{FF2B5EF4-FFF2-40B4-BE49-F238E27FC236}">
                  <a16:creationId xmlns:a16="http://schemas.microsoft.com/office/drawing/2014/main" id="{3046CE83-AAD2-5DA7-E55E-398F71FFD193}"/>
                </a:ext>
              </a:extLst>
            </p:cNvPr>
            <p:cNvSpPr/>
            <p:nvPr/>
          </p:nvSpPr>
          <p:spPr>
            <a:xfrm flipH="1">
              <a:off x="2853497" y="2781426"/>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w="9525">
              <a:solidFill>
                <a:srgbClr val="00B05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8" name="Freeform: Shape 117">
              <a:extLst>
                <a:ext uri="{FF2B5EF4-FFF2-40B4-BE49-F238E27FC236}">
                  <a16:creationId xmlns:a16="http://schemas.microsoft.com/office/drawing/2014/main" id="{6721BFBC-4530-695F-A238-8DC3A4E1EAEF}"/>
                </a:ext>
              </a:extLst>
            </p:cNvPr>
            <p:cNvSpPr/>
            <p:nvPr/>
          </p:nvSpPr>
          <p:spPr>
            <a:xfrm flipH="1">
              <a:off x="2935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w="9525">
              <a:solidFill>
                <a:srgbClr val="00B05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9" name="Freeform: Shape 118">
              <a:extLst>
                <a:ext uri="{FF2B5EF4-FFF2-40B4-BE49-F238E27FC236}">
                  <a16:creationId xmlns:a16="http://schemas.microsoft.com/office/drawing/2014/main" id="{DF1DA361-C396-B3C4-4AD6-124FD7847E31}"/>
                </a:ext>
              </a:extLst>
            </p:cNvPr>
            <p:cNvSpPr/>
            <p:nvPr/>
          </p:nvSpPr>
          <p:spPr>
            <a:xfrm>
              <a:off x="2805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w="9525">
              <a:solidFill>
                <a:srgbClr val="00B05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120" name="TextBox 119">
                  <a:extLst>
                    <a:ext uri="{FF2B5EF4-FFF2-40B4-BE49-F238E27FC236}">
                      <a16:creationId xmlns:a16="http://schemas.microsoft.com/office/drawing/2014/main" id="{71320BB2-F2C0-1E73-B436-4F684DD6D5AC}"/>
                    </a:ext>
                  </a:extLst>
                </p:cNvPr>
                <p:cNvSpPr txBox="1"/>
                <p:nvPr/>
              </p:nvSpPr>
              <p:spPr>
                <a:xfrm>
                  <a:off x="3357489" y="1914802"/>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120" name="TextBox 119">
                  <a:extLst>
                    <a:ext uri="{FF2B5EF4-FFF2-40B4-BE49-F238E27FC236}">
                      <a16:creationId xmlns:a16="http://schemas.microsoft.com/office/drawing/2014/main" id="{5A8F3406-2B00-E2DC-0FD6-0716CBF5B0B1}"/>
                    </a:ext>
                  </a:extLst>
                </p:cNvPr>
                <p:cNvSpPr txBox="1">
                  <a:spLocks noRot="1" noChangeAspect="1" noMove="1" noResize="1" noEditPoints="1" noAdjustHandles="1" noChangeArrowheads="1" noChangeShapeType="1" noTextEdit="1"/>
                </p:cNvSpPr>
                <p:nvPr/>
              </p:nvSpPr>
              <p:spPr>
                <a:xfrm>
                  <a:off x="3357489" y="1914802"/>
                  <a:ext cx="237244" cy="276999"/>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1" name="TextBox 120">
                  <a:extLst>
                    <a:ext uri="{FF2B5EF4-FFF2-40B4-BE49-F238E27FC236}">
                      <a16:creationId xmlns:a16="http://schemas.microsoft.com/office/drawing/2014/main" id="{30BE92FF-6204-F6CF-060B-52D4795619F3}"/>
                    </a:ext>
                  </a:extLst>
                </p:cNvPr>
                <p:cNvSpPr txBox="1"/>
                <p:nvPr/>
              </p:nvSpPr>
              <p:spPr>
                <a:xfrm rot="19846733">
                  <a:off x="3229023" y="2501525"/>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121" name="TextBox 120">
                  <a:extLst>
                    <a:ext uri="{FF2B5EF4-FFF2-40B4-BE49-F238E27FC236}">
                      <a16:creationId xmlns:a16="http://schemas.microsoft.com/office/drawing/2014/main" id="{10ECF490-8B85-21D4-0E29-395E7F98A85F}"/>
                    </a:ext>
                  </a:extLst>
                </p:cNvPr>
                <p:cNvSpPr txBox="1">
                  <a:spLocks noRot="1" noChangeAspect="1" noMove="1" noResize="1" noEditPoints="1" noAdjustHandles="1" noChangeArrowheads="1" noChangeShapeType="1" noTextEdit="1"/>
                </p:cNvSpPr>
                <p:nvPr/>
              </p:nvSpPr>
              <p:spPr>
                <a:xfrm rot="19846733">
                  <a:off x="3229023" y="2501525"/>
                  <a:ext cx="237244" cy="276999"/>
                </a:xfrm>
                <a:prstGeom prst="rect">
                  <a:avLst/>
                </a:prstGeom>
                <a:blipFill>
                  <a:blip r:embed="rId12"/>
                  <a:stretch>
                    <a:fillRect/>
                  </a:stretch>
                </a:blipFill>
              </p:spPr>
              <p:txBody>
                <a:bodyPr/>
                <a:lstStyle/>
                <a:p>
                  <a:r>
                    <a:rPr lang="en-US">
                      <a:noFill/>
                    </a:rPr>
                    <a:t> </a:t>
                  </a:r>
                </a:p>
              </p:txBody>
            </p:sp>
          </mc:Fallback>
        </mc:AlternateContent>
      </p:grpSp>
      <p:grpSp>
        <p:nvGrpSpPr>
          <p:cNvPr id="125" name="Group 124">
            <a:extLst>
              <a:ext uri="{FF2B5EF4-FFF2-40B4-BE49-F238E27FC236}">
                <a16:creationId xmlns:a16="http://schemas.microsoft.com/office/drawing/2014/main" id="{73CC370F-A2A2-4A8C-18DB-2FDB6BF9B020}"/>
              </a:ext>
            </a:extLst>
          </p:cNvPr>
          <p:cNvGrpSpPr/>
          <p:nvPr/>
        </p:nvGrpSpPr>
        <p:grpSpPr>
          <a:xfrm>
            <a:off x="5550770" y="2806663"/>
            <a:ext cx="1344923" cy="1131426"/>
            <a:chOff x="2528418" y="1914802"/>
            <a:chExt cx="1344923" cy="1131426"/>
          </a:xfrm>
        </p:grpSpPr>
        <p:sp>
          <p:nvSpPr>
            <p:cNvPr id="126" name="Oval 125">
              <a:extLst>
                <a:ext uri="{FF2B5EF4-FFF2-40B4-BE49-F238E27FC236}">
                  <a16:creationId xmlns:a16="http://schemas.microsoft.com/office/drawing/2014/main" id="{56D7E1D8-DEFE-430A-E4B8-4CDA6BCE88A4}"/>
                </a:ext>
              </a:extLst>
            </p:cNvPr>
            <p:cNvSpPr/>
            <p:nvPr/>
          </p:nvSpPr>
          <p:spPr>
            <a:xfrm>
              <a:off x="2528418" y="1966708"/>
              <a:ext cx="547425" cy="1079520"/>
            </a:xfrm>
            <a:prstGeom prst="ellipse">
              <a:avLst/>
            </a:prstGeom>
            <a:no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7" name="Oval 126">
              <a:extLst>
                <a:ext uri="{FF2B5EF4-FFF2-40B4-BE49-F238E27FC236}">
                  <a16:creationId xmlns:a16="http://schemas.microsoft.com/office/drawing/2014/main" id="{7B53B7D5-5743-93AE-24C7-379A83B1AF77}"/>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8" name="Oval 127">
              <a:extLst>
                <a:ext uri="{FF2B5EF4-FFF2-40B4-BE49-F238E27FC236}">
                  <a16:creationId xmlns:a16="http://schemas.microsoft.com/office/drawing/2014/main" id="{82CEAED4-C288-E06C-3C84-A64875AE56EC}"/>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9" name="Oval 128">
              <a:extLst>
                <a:ext uri="{FF2B5EF4-FFF2-40B4-BE49-F238E27FC236}">
                  <a16:creationId xmlns:a16="http://schemas.microsoft.com/office/drawing/2014/main" id="{BD3E0339-5B94-C0CD-8EDE-478DCDE9BC01}"/>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0" name="Oval 129">
              <a:extLst>
                <a:ext uri="{FF2B5EF4-FFF2-40B4-BE49-F238E27FC236}">
                  <a16:creationId xmlns:a16="http://schemas.microsoft.com/office/drawing/2014/main" id="{DDFB4A2D-5D9A-A781-EBEF-5646FB0ACECB}"/>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1" name="Oval 130">
              <a:extLst>
                <a:ext uri="{FF2B5EF4-FFF2-40B4-BE49-F238E27FC236}">
                  <a16:creationId xmlns:a16="http://schemas.microsoft.com/office/drawing/2014/main" id="{A88EA8C2-C477-AF71-C2C8-428BF0F75700}"/>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2" name="Freeform: Shape 131">
              <a:extLst>
                <a:ext uri="{FF2B5EF4-FFF2-40B4-BE49-F238E27FC236}">
                  <a16:creationId xmlns:a16="http://schemas.microsoft.com/office/drawing/2014/main" id="{840FE259-E8AB-1589-018D-66F7FDF11A60}"/>
                </a:ext>
              </a:extLst>
            </p:cNvPr>
            <p:cNvSpPr/>
            <p:nvPr/>
          </p:nvSpPr>
          <p:spPr>
            <a:xfrm flipH="1">
              <a:off x="2678218" y="2736526"/>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w="9525">
              <a:solidFill>
                <a:srgbClr val="00B05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3" name="Freeform: Shape 132">
              <a:extLst>
                <a:ext uri="{FF2B5EF4-FFF2-40B4-BE49-F238E27FC236}">
                  <a16:creationId xmlns:a16="http://schemas.microsoft.com/office/drawing/2014/main" id="{F563E698-9E31-1A3C-CB63-AC6D48A3E762}"/>
                </a:ext>
              </a:extLst>
            </p:cNvPr>
            <p:cNvSpPr/>
            <p:nvPr/>
          </p:nvSpPr>
          <p:spPr>
            <a:xfrm flipH="1">
              <a:off x="2749320"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w="9525">
              <a:solidFill>
                <a:srgbClr val="00B05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4" name="Freeform: Shape 133">
              <a:extLst>
                <a:ext uri="{FF2B5EF4-FFF2-40B4-BE49-F238E27FC236}">
                  <a16:creationId xmlns:a16="http://schemas.microsoft.com/office/drawing/2014/main" id="{3B688222-F4A8-86F9-561F-403089A783FB}"/>
                </a:ext>
              </a:extLst>
            </p:cNvPr>
            <p:cNvSpPr/>
            <p:nvPr/>
          </p:nvSpPr>
          <p:spPr>
            <a:xfrm flipH="1">
              <a:off x="2853497" y="2781426"/>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w="9525">
              <a:solidFill>
                <a:srgbClr val="00B05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5" name="Freeform: Shape 134">
              <a:extLst>
                <a:ext uri="{FF2B5EF4-FFF2-40B4-BE49-F238E27FC236}">
                  <a16:creationId xmlns:a16="http://schemas.microsoft.com/office/drawing/2014/main" id="{8BC39E81-5A44-F302-48A6-3538CC0C039E}"/>
                </a:ext>
              </a:extLst>
            </p:cNvPr>
            <p:cNvSpPr/>
            <p:nvPr/>
          </p:nvSpPr>
          <p:spPr>
            <a:xfrm flipH="1">
              <a:off x="2935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w="9525">
              <a:solidFill>
                <a:srgbClr val="00B05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6" name="Freeform: Shape 135">
              <a:extLst>
                <a:ext uri="{FF2B5EF4-FFF2-40B4-BE49-F238E27FC236}">
                  <a16:creationId xmlns:a16="http://schemas.microsoft.com/office/drawing/2014/main" id="{629FF807-8E3B-69C2-4F82-110FBA8EA702}"/>
                </a:ext>
              </a:extLst>
            </p:cNvPr>
            <p:cNvSpPr/>
            <p:nvPr/>
          </p:nvSpPr>
          <p:spPr>
            <a:xfrm>
              <a:off x="2805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w="9525">
              <a:solidFill>
                <a:srgbClr val="00B05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137" name="TextBox 136">
                  <a:extLst>
                    <a:ext uri="{FF2B5EF4-FFF2-40B4-BE49-F238E27FC236}">
                      <a16:creationId xmlns:a16="http://schemas.microsoft.com/office/drawing/2014/main" id="{B97BD13C-253D-8BD5-F408-2DF3DB650D6B}"/>
                    </a:ext>
                  </a:extLst>
                </p:cNvPr>
                <p:cNvSpPr txBox="1"/>
                <p:nvPr/>
              </p:nvSpPr>
              <p:spPr>
                <a:xfrm>
                  <a:off x="3357489" y="1914802"/>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137" name="TextBox 136">
                  <a:extLst>
                    <a:ext uri="{FF2B5EF4-FFF2-40B4-BE49-F238E27FC236}">
                      <a16:creationId xmlns:a16="http://schemas.microsoft.com/office/drawing/2014/main" id="{613011B1-7F92-6B4D-DAD9-5BC427CC0ADE}"/>
                    </a:ext>
                  </a:extLst>
                </p:cNvPr>
                <p:cNvSpPr txBox="1">
                  <a:spLocks noRot="1" noChangeAspect="1" noMove="1" noResize="1" noEditPoints="1" noAdjustHandles="1" noChangeArrowheads="1" noChangeShapeType="1" noTextEdit="1"/>
                </p:cNvSpPr>
                <p:nvPr/>
              </p:nvSpPr>
              <p:spPr>
                <a:xfrm>
                  <a:off x="3357489" y="1914802"/>
                  <a:ext cx="237244" cy="276999"/>
                </a:xfrm>
                <a:prstGeom prst="rect">
                  <a:avLst/>
                </a:prstGeom>
                <a:blipFill>
                  <a:blip r:embed="rId1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8" name="TextBox 137">
                  <a:extLst>
                    <a:ext uri="{FF2B5EF4-FFF2-40B4-BE49-F238E27FC236}">
                      <a16:creationId xmlns:a16="http://schemas.microsoft.com/office/drawing/2014/main" id="{5ED0641A-3986-4A61-210D-4C4074D84C34}"/>
                    </a:ext>
                  </a:extLst>
                </p:cNvPr>
                <p:cNvSpPr txBox="1"/>
                <p:nvPr/>
              </p:nvSpPr>
              <p:spPr>
                <a:xfrm rot="19846733">
                  <a:off x="3229023" y="2501525"/>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138" name="TextBox 137">
                  <a:extLst>
                    <a:ext uri="{FF2B5EF4-FFF2-40B4-BE49-F238E27FC236}">
                      <a16:creationId xmlns:a16="http://schemas.microsoft.com/office/drawing/2014/main" id="{5A4DE5C0-8927-7F87-62ED-EFEE83096EAA}"/>
                    </a:ext>
                  </a:extLst>
                </p:cNvPr>
                <p:cNvSpPr txBox="1">
                  <a:spLocks noRot="1" noChangeAspect="1" noMove="1" noResize="1" noEditPoints="1" noAdjustHandles="1" noChangeArrowheads="1" noChangeShapeType="1" noTextEdit="1"/>
                </p:cNvSpPr>
                <p:nvPr/>
              </p:nvSpPr>
              <p:spPr>
                <a:xfrm rot="19846733">
                  <a:off x="3229023" y="2501525"/>
                  <a:ext cx="237244" cy="276999"/>
                </a:xfrm>
                <a:prstGeom prst="rect">
                  <a:avLst/>
                </a:prstGeom>
                <a:blipFill>
                  <a:blip r:embed="rId14"/>
                  <a:stretch>
                    <a:fillRect/>
                  </a:stretch>
                </a:blipFill>
              </p:spPr>
              <p:txBody>
                <a:bodyPr/>
                <a:lstStyle/>
                <a:p>
                  <a:r>
                    <a:rPr lang="en-US">
                      <a:noFill/>
                    </a:rPr>
                    <a:t> </a:t>
                  </a:r>
                </a:p>
              </p:txBody>
            </p:sp>
          </mc:Fallback>
        </mc:AlternateContent>
      </p:grpSp>
      <p:grpSp>
        <p:nvGrpSpPr>
          <p:cNvPr id="142" name="Group 141">
            <a:extLst>
              <a:ext uri="{FF2B5EF4-FFF2-40B4-BE49-F238E27FC236}">
                <a16:creationId xmlns:a16="http://schemas.microsoft.com/office/drawing/2014/main" id="{ABE32D3E-6CE1-C611-DB98-A6741CB24F84}"/>
              </a:ext>
            </a:extLst>
          </p:cNvPr>
          <p:cNvGrpSpPr/>
          <p:nvPr/>
        </p:nvGrpSpPr>
        <p:grpSpPr>
          <a:xfrm>
            <a:off x="4075700" y="2774442"/>
            <a:ext cx="1344923" cy="1131426"/>
            <a:chOff x="2528418" y="1914802"/>
            <a:chExt cx="1344923" cy="1131426"/>
          </a:xfrm>
        </p:grpSpPr>
        <p:sp>
          <p:nvSpPr>
            <p:cNvPr id="143" name="Oval 142">
              <a:extLst>
                <a:ext uri="{FF2B5EF4-FFF2-40B4-BE49-F238E27FC236}">
                  <a16:creationId xmlns:a16="http://schemas.microsoft.com/office/drawing/2014/main" id="{CCECB7C2-3092-E7EA-F6BC-8E391C5E50C7}"/>
                </a:ext>
              </a:extLst>
            </p:cNvPr>
            <p:cNvSpPr/>
            <p:nvPr/>
          </p:nvSpPr>
          <p:spPr>
            <a:xfrm>
              <a:off x="2528418" y="1966708"/>
              <a:ext cx="547425" cy="1079520"/>
            </a:xfrm>
            <a:prstGeom prst="ellipse">
              <a:avLst/>
            </a:prstGeom>
            <a:no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4" name="Oval 143">
              <a:extLst>
                <a:ext uri="{FF2B5EF4-FFF2-40B4-BE49-F238E27FC236}">
                  <a16:creationId xmlns:a16="http://schemas.microsoft.com/office/drawing/2014/main" id="{E616BCCE-97FC-8DC4-3B5F-F8E5F4AE42E0}"/>
                </a:ext>
              </a:extLst>
            </p:cNvPr>
            <p:cNvSpPr/>
            <p:nvPr/>
          </p:nvSpPr>
          <p:spPr>
            <a:xfrm>
              <a:off x="2652503"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5" name="Oval 144">
              <a:extLst>
                <a:ext uri="{FF2B5EF4-FFF2-40B4-BE49-F238E27FC236}">
                  <a16:creationId xmlns:a16="http://schemas.microsoft.com/office/drawing/2014/main" id="{0779D1D1-6137-5CEA-5EF1-4CCDBE6D939A}"/>
                </a:ext>
              </a:extLst>
            </p:cNvPr>
            <p:cNvSpPr/>
            <p:nvPr/>
          </p:nvSpPr>
          <p:spPr>
            <a:xfrm>
              <a:off x="2738372"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6" name="Oval 145">
              <a:extLst>
                <a:ext uri="{FF2B5EF4-FFF2-40B4-BE49-F238E27FC236}">
                  <a16:creationId xmlns:a16="http://schemas.microsoft.com/office/drawing/2014/main" id="{0AC5494C-CD9F-67AE-F71C-52E79435611F}"/>
                </a:ext>
              </a:extLst>
            </p:cNvPr>
            <p:cNvSpPr/>
            <p:nvPr/>
          </p:nvSpPr>
          <p:spPr>
            <a:xfrm>
              <a:off x="282424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7" name="Oval 146">
              <a:extLst>
                <a:ext uri="{FF2B5EF4-FFF2-40B4-BE49-F238E27FC236}">
                  <a16:creationId xmlns:a16="http://schemas.microsoft.com/office/drawing/2014/main" id="{D595F10F-371C-FCCF-EDB8-32385923157F}"/>
                </a:ext>
              </a:extLst>
            </p:cNvPr>
            <p:cNvSpPr/>
            <p:nvPr/>
          </p:nvSpPr>
          <p:spPr>
            <a:xfrm>
              <a:off x="2910111" y="289886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8" name="Oval 147">
              <a:extLst>
                <a:ext uri="{FF2B5EF4-FFF2-40B4-BE49-F238E27FC236}">
                  <a16:creationId xmlns:a16="http://schemas.microsoft.com/office/drawing/2014/main" id="{E63AB700-BFFB-A338-14DA-3F9F0C76D9E1}"/>
                </a:ext>
              </a:extLst>
            </p:cNvPr>
            <p:cNvSpPr/>
            <p:nvPr/>
          </p:nvSpPr>
          <p:spPr>
            <a:xfrm>
              <a:off x="2774049" y="1994454"/>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9" name="Freeform: Shape 148">
              <a:extLst>
                <a:ext uri="{FF2B5EF4-FFF2-40B4-BE49-F238E27FC236}">
                  <a16:creationId xmlns:a16="http://schemas.microsoft.com/office/drawing/2014/main" id="{B05D3BC3-AB6B-B633-420E-516136C0EFAB}"/>
                </a:ext>
              </a:extLst>
            </p:cNvPr>
            <p:cNvSpPr/>
            <p:nvPr/>
          </p:nvSpPr>
          <p:spPr>
            <a:xfrm flipH="1">
              <a:off x="2678218" y="2736526"/>
              <a:ext cx="581733" cy="167239"/>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Lst>
              <a:ahLst/>
              <a:cxnLst>
                <a:cxn ang="0">
                  <a:pos x="connsiteX0" y="connsiteY0"/>
                </a:cxn>
                <a:cxn ang="0">
                  <a:pos x="connsiteX1" y="connsiteY1"/>
                </a:cxn>
                <a:cxn ang="0">
                  <a:pos x="connsiteX2" y="connsiteY2"/>
                </a:cxn>
                <a:cxn ang="0">
                  <a:pos x="connsiteX3" y="connsiteY3"/>
                </a:cxn>
              </a:cxnLst>
              <a:rect l="l" t="t" r="r" b="b"/>
              <a:pathLst>
                <a:path w="581733" h="167239">
                  <a:moveTo>
                    <a:pt x="0" y="36231"/>
                  </a:moveTo>
                  <a:cubicBezTo>
                    <a:pt x="59437" y="56158"/>
                    <a:pt x="78831" y="29845"/>
                    <a:pt x="144010" y="24919"/>
                  </a:cubicBezTo>
                  <a:cubicBezTo>
                    <a:pt x="209189" y="19993"/>
                    <a:pt x="313065" y="-14159"/>
                    <a:pt x="391075" y="6672"/>
                  </a:cubicBezTo>
                  <a:cubicBezTo>
                    <a:pt x="469085" y="27503"/>
                    <a:pt x="534067" y="66084"/>
                    <a:pt x="581733" y="167239"/>
                  </a:cubicBezTo>
                </a:path>
              </a:pathLst>
            </a:custGeom>
            <a:noFill/>
            <a:ln w="9525">
              <a:solidFill>
                <a:srgbClr val="00B05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0" name="Freeform: Shape 149">
              <a:extLst>
                <a:ext uri="{FF2B5EF4-FFF2-40B4-BE49-F238E27FC236}">
                  <a16:creationId xmlns:a16="http://schemas.microsoft.com/office/drawing/2014/main" id="{B562C29D-D7F5-4D0F-9532-996B07FB9A5E}"/>
                </a:ext>
              </a:extLst>
            </p:cNvPr>
            <p:cNvSpPr/>
            <p:nvPr/>
          </p:nvSpPr>
          <p:spPr>
            <a:xfrm flipH="1">
              <a:off x="2749320" y="2778570"/>
              <a:ext cx="703881" cy="143544"/>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Lst>
              <a:ahLst/>
              <a:cxnLst>
                <a:cxn ang="0">
                  <a:pos x="connsiteX0" y="connsiteY0"/>
                </a:cxn>
                <a:cxn ang="0">
                  <a:pos x="connsiteX1" y="connsiteY1"/>
                </a:cxn>
                <a:cxn ang="0">
                  <a:pos x="connsiteX2" y="connsiteY2"/>
                </a:cxn>
                <a:cxn ang="0">
                  <a:pos x="connsiteX3" y="connsiteY3"/>
                </a:cxn>
              </a:cxnLst>
              <a:rect l="l" t="t" r="r" b="b"/>
              <a:pathLst>
                <a:path w="581733" h="131008">
                  <a:moveTo>
                    <a:pt x="0" y="0"/>
                  </a:moveTo>
                  <a:cubicBezTo>
                    <a:pt x="62983" y="41596"/>
                    <a:pt x="117836" y="37674"/>
                    <a:pt x="193653" y="40692"/>
                  </a:cubicBezTo>
                  <a:cubicBezTo>
                    <a:pt x="269470" y="43710"/>
                    <a:pt x="376891" y="-2720"/>
                    <a:pt x="454901" y="18111"/>
                  </a:cubicBezTo>
                  <a:cubicBezTo>
                    <a:pt x="532911" y="38942"/>
                    <a:pt x="534067" y="47188"/>
                    <a:pt x="581733" y="131008"/>
                  </a:cubicBezTo>
                </a:path>
              </a:pathLst>
            </a:custGeom>
            <a:noFill/>
            <a:ln w="9525">
              <a:solidFill>
                <a:srgbClr val="00B050"/>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1" name="Freeform: Shape 150">
              <a:extLst>
                <a:ext uri="{FF2B5EF4-FFF2-40B4-BE49-F238E27FC236}">
                  <a16:creationId xmlns:a16="http://schemas.microsoft.com/office/drawing/2014/main" id="{A13E4236-2F13-860D-5861-0477E6359CC3}"/>
                </a:ext>
              </a:extLst>
            </p:cNvPr>
            <p:cNvSpPr/>
            <p:nvPr/>
          </p:nvSpPr>
          <p:spPr>
            <a:xfrm flipH="1">
              <a:off x="2853497" y="2781426"/>
              <a:ext cx="822158" cy="126673"/>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Lst>
              <a:ahLst/>
              <a:cxnLst>
                <a:cxn ang="0">
                  <a:pos x="connsiteX0" y="connsiteY0"/>
                </a:cxn>
                <a:cxn ang="0">
                  <a:pos x="connsiteX1" y="connsiteY1"/>
                </a:cxn>
                <a:cxn ang="0">
                  <a:pos x="connsiteX2" y="connsiteY2"/>
                </a:cxn>
                <a:cxn ang="0">
                  <a:pos x="connsiteX3" y="connsiteY3"/>
                </a:cxn>
              </a:cxnLst>
              <a:rect l="l" t="t" r="r" b="b"/>
              <a:pathLst>
                <a:path w="635314" h="126673">
                  <a:moveTo>
                    <a:pt x="0" y="0"/>
                  </a:moveTo>
                  <a:cubicBezTo>
                    <a:pt x="46239" y="67598"/>
                    <a:pt x="98861" y="82455"/>
                    <a:pt x="170213" y="92696"/>
                  </a:cubicBezTo>
                  <a:cubicBezTo>
                    <a:pt x="241565" y="102937"/>
                    <a:pt x="350594" y="55785"/>
                    <a:pt x="428111" y="61448"/>
                  </a:cubicBezTo>
                  <a:cubicBezTo>
                    <a:pt x="505628" y="67111"/>
                    <a:pt x="587648" y="42853"/>
                    <a:pt x="635314" y="126673"/>
                  </a:cubicBezTo>
                </a:path>
              </a:pathLst>
            </a:custGeom>
            <a:noFill/>
            <a:ln w="9525">
              <a:solidFill>
                <a:srgbClr val="00B05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2" name="Freeform: Shape 151">
              <a:extLst>
                <a:ext uri="{FF2B5EF4-FFF2-40B4-BE49-F238E27FC236}">
                  <a16:creationId xmlns:a16="http://schemas.microsoft.com/office/drawing/2014/main" id="{5B1F8643-C943-7D41-8F41-AB3A065E6F2B}"/>
                </a:ext>
              </a:extLst>
            </p:cNvPr>
            <p:cNvSpPr/>
            <p:nvPr/>
          </p:nvSpPr>
          <p:spPr>
            <a:xfrm flipH="1">
              <a:off x="2935127" y="2783616"/>
              <a:ext cx="938214" cy="146708"/>
            </a:xfrm>
            <a:custGeom>
              <a:avLst/>
              <a:gdLst>
                <a:gd name="connsiteX0" fmla="*/ 13042 w 651113"/>
                <a:gd name="connsiteY0" fmla="*/ 0 h 87728"/>
                <a:gd name="connsiteX1" fmla="*/ 38163 w 651113"/>
                <a:gd name="connsiteY1" fmla="*/ 85410 h 87728"/>
                <a:gd name="connsiteX2" fmla="*/ 334590 w 651113"/>
                <a:gd name="connsiteY2" fmla="*/ 65314 h 87728"/>
                <a:gd name="connsiteX3" fmla="*/ 651113 w 651113"/>
                <a:gd name="connsiteY3" fmla="*/ 70338 h 87728"/>
                <a:gd name="connsiteX0" fmla="*/ 3455 w 641526"/>
                <a:gd name="connsiteY0" fmla="*/ 0 h 78499"/>
                <a:gd name="connsiteX1" fmla="*/ 73793 w 641526"/>
                <a:gd name="connsiteY1" fmla="*/ 75362 h 78499"/>
                <a:gd name="connsiteX2" fmla="*/ 325003 w 641526"/>
                <a:gd name="connsiteY2" fmla="*/ 65314 h 78499"/>
                <a:gd name="connsiteX3" fmla="*/ 641526 w 641526"/>
                <a:gd name="connsiteY3" fmla="*/ 70338 h 78499"/>
                <a:gd name="connsiteX0" fmla="*/ 2122 w 674862"/>
                <a:gd name="connsiteY0" fmla="*/ 30027 h 43344"/>
                <a:gd name="connsiteX1" fmla="*/ 107129 w 674862"/>
                <a:gd name="connsiteY1" fmla="*/ 10048 h 43344"/>
                <a:gd name="connsiteX2" fmla="*/ 358339 w 674862"/>
                <a:gd name="connsiteY2" fmla="*/ 0 h 43344"/>
                <a:gd name="connsiteX3" fmla="*/ 674862 w 674862"/>
                <a:gd name="connsiteY3" fmla="*/ 5024 h 43344"/>
                <a:gd name="connsiteX0" fmla="*/ 2122 w 674862"/>
                <a:gd name="connsiteY0" fmla="*/ 30027 h 53240"/>
                <a:gd name="connsiteX1" fmla="*/ 107129 w 674862"/>
                <a:gd name="connsiteY1" fmla="*/ 44718 h 53240"/>
                <a:gd name="connsiteX2" fmla="*/ 358339 w 674862"/>
                <a:gd name="connsiteY2" fmla="*/ 0 h 53240"/>
                <a:gd name="connsiteX3" fmla="*/ 674862 w 674862"/>
                <a:gd name="connsiteY3" fmla="*/ 5024 h 53240"/>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62187"/>
                <a:gd name="connsiteY0" fmla="*/ 30027 h 174037"/>
                <a:gd name="connsiteX1" fmla="*/ 107129 w 562187"/>
                <a:gd name="connsiteY1" fmla="*/ 44718 h 174037"/>
                <a:gd name="connsiteX2" fmla="*/ 358339 w 562187"/>
                <a:gd name="connsiteY2" fmla="*/ 0 h 174037"/>
                <a:gd name="connsiteX3" fmla="*/ 562187 w 562187"/>
                <a:gd name="connsiteY3" fmla="*/ 174037 h 174037"/>
                <a:gd name="connsiteX0" fmla="*/ 2122 w 575188"/>
                <a:gd name="connsiteY0" fmla="*/ 30027 h 169703"/>
                <a:gd name="connsiteX1" fmla="*/ 107129 w 575188"/>
                <a:gd name="connsiteY1" fmla="*/ 44718 h 169703"/>
                <a:gd name="connsiteX2" fmla="*/ 358339 w 575188"/>
                <a:gd name="connsiteY2" fmla="*/ 0 h 169703"/>
                <a:gd name="connsiteX3" fmla="*/ 575188 w 575188"/>
                <a:gd name="connsiteY3" fmla="*/ 169703 h 169703"/>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4361 h 174037"/>
                <a:gd name="connsiteX1" fmla="*/ 107255 w 575314"/>
                <a:gd name="connsiteY1" fmla="*/ 49052 h 174037"/>
                <a:gd name="connsiteX2" fmla="*/ 384466 w 575314"/>
                <a:gd name="connsiteY2" fmla="*/ 0 h 174037"/>
                <a:gd name="connsiteX3" fmla="*/ 575314 w 575314"/>
                <a:gd name="connsiteY3" fmla="*/ 174037 h 174037"/>
                <a:gd name="connsiteX0" fmla="*/ 2248 w 575314"/>
                <a:gd name="connsiteY0" fmla="*/ 39302 h 178978"/>
                <a:gd name="connsiteX1" fmla="*/ 107255 w 575314"/>
                <a:gd name="connsiteY1" fmla="*/ 53993 h 178978"/>
                <a:gd name="connsiteX2" fmla="*/ 384466 w 575314"/>
                <a:gd name="connsiteY2" fmla="*/ 4941 h 178978"/>
                <a:gd name="connsiteX3" fmla="*/ 575314 w 575314"/>
                <a:gd name="connsiteY3" fmla="*/ 178978 h 178978"/>
                <a:gd name="connsiteX0" fmla="*/ 1991 w 575057"/>
                <a:gd name="connsiteY0" fmla="*/ 39302 h 178978"/>
                <a:gd name="connsiteX1" fmla="*/ 106998 w 575057"/>
                <a:gd name="connsiteY1" fmla="*/ 53993 h 178978"/>
                <a:gd name="connsiteX2" fmla="*/ 327871 w 575057"/>
                <a:gd name="connsiteY2" fmla="*/ 4941 h 178978"/>
                <a:gd name="connsiteX3" fmla="*/ 575057 w 575057"/>
                <a:gd name="connsiteY3" fmla="*/ 178978 h 178978"/>
                <a:gd name="connsiteX0" fmla="*/ 3804 w 576870"/>
                <a:gd name="connsiteY0" fmla="*/ 0 h 139676"/>
                <a:gd name="connsiteX1" fmla="*/ 108811 w 576870"/>
                <a:gd name="connsiteY1" fmla="*/ 14691 h 139676"/>
                <a:gd name="connsiteX2" fmla="*/ 576870 w 576870"/>
                <a:gd name="connsiteY2" fmla="*/ 139676 h 139676"/>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250 w 575316"/>
                <a:gd name="connsiteY0" fmla="*/ 25731 h 165407"/>
                <a:gd name="connsiteX1" fmla="*/ 107257 w 575316"/>
                <a:gd name="connsiteY1" fmla="*/ 40422 h 165407"/>
                <a:gd name="connsiteX2" fmla="*/ 384658 w 575316"/>
                <a:gd name="connsiteY2" fmla="*/ 4840 h 165407"/>
                <a:gd name="connsiteX3" fmla="*/ 575316 w 575316"/>
                <a:gd name="connsiteY3" fmla="*/ 165407 h 165407"/>
                <a:gd name="connsiteX0" fmla="*/ 2138 w 579538"/>
                <a:gd name="connsiteY0" fmla="*/ 25731 h 165407"/>
                <a:gd name="connsiteX1" fmla="*/ 111479 w 579538"/>
                <a:gd name="connsiteY1" fmla="*/ 40422 h 165407"/>
                <a:gd name="connsiteX2" fmla="*/ 388880 w 579538"/>
                <a:gd name="connsiteY2" fmla="*/ 4840 h 165407"/>
                <a:gd name="connsiteX3" fmla="*/ 579538 w 579538"/>
                <a:gd name="connsiteY3" fmla="*/ 165407 h 165407"/>
                <a:gd name="connsiteX0" fmla="*/ 0 w 577400"/>
                <a:gd name="connsiteY0" fmla="*/ 25731 h 165407"/>
                <a:gd name="connsiteX1" fmla="*/ 109341 w 577400"/>
                <a:gd name="connsiteY1" fmla="*/ 40422 h 165407"/>
                <a:gd name="connsiteX2" fmla="*/ 386742 w 577400"/>
                <a:gd name="connsiteY2" fmla="*/ 4840 h 165407"/>
                <a:gd name="connsiteX3" fmla="*/ 577400 w 577400"/>
                <a:gd name="connsiteY3" fmla="*/ 165407 h 165407"/>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4498 h 165506"/>
                <a:gd name="connsiteX1" fmla="*/ 113674 w 581733"/>
                <a:gd name="connsiteY1" fmla="*/ 40521 h 165506"/>
                <a:gd name="connsiteX2" fmla="*/ 391075 w 581733"/>
                <a:gd name="connsiteY2" fmla="*/ 4939 h 165506"/>
                <a:gd name="connsiteX3" fmla="*/ 581733 w 581733"/>
                <a:gd name="connsiteY3" fmla="*/ 165506 h 165506"/>
                <a:gd name="connsiteX0" fmla="*/ 0 w 581733"/>
                <a:gd name="connsiteY0" fmla="*/ 36231 h 167239"/>
                <a:gd name="connsiteX1" fmla="*/ 144010 w 581733"/>
                <a:gd name="connsiteY1" fmla="*/ 24919 h 167239"/>
                <a:gd name="connsiteX2" fmla="*/ 391075 w 581733"/>
                <a:gd name="connsiteY2" fmla="*/ 6672 h 167239"/>
                <a:gd name="connsiteX3" fmla="*/ 581733 w 581733"/>
                <a:gd name="connsiteY3" fmla="*/ 167239 h 167239"/>
                <a:gd name="connsiteX0" fmla="*/ 0 w 581733"/>
                <a:gd name="connsiteY0" fmla="*/ 11502 h 142510"/>
                <a:gd name="connsiteX1" fmla="*/ 144010 w 581733"/>
                <a:gd name="connsiteY1" fmla="*/ 190 h 142510"/>
                <a:gd name="connsiteX2" fmla="*/ 454901 w 581733"/>
                <a:gd name="connsiteY2" fmla="*/ 29613 h 142510"/>
                <a:gd name="connsiteX3" fmla="*/ 581733 w 581733"/>
                <a:gd name="connsiteY3" fmla="*/ 142510 h 142510"/>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61740 w 581733"/>
                <a:gd name="connsiteY1" fmla="*/ 58026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93653 w 581733"/>
                <a:gd name="connsiteY1" fmla="*/ 40692 h 131008"/>
                <a:gd name="connsiteX2" fmla="*/ 454901 w 581733"/>
                <a:gd name="connsiteY2" fmla="*/ 18111 h 131008"/>
                <a:gd name="connsiteX3" fmla="*/ 581733 w 581733"/>
                <a:gd name="connsiteY3" fmla="*/ 131008 h 131008"/>
                <a:gd name="connsiteX0" fmla="*/ 0 w 581733"/>
                <a:gd name="connsiteY0" fmla="*/ 0 h 131008"/>
                <a:gd name="connsiteX1" fmla="*/ 143422 w 581733"/>
                <a:gd name="connsiteY1" fmla="*/ 101364 h 131008"/>
                <a:gd name="connsiteX2" fmla="*/ 454901 w 581733"/>
                <a:gd name="connsiteY2" fmla="*/ 18111 h 131008"/>
                <a:gd name="connsiteX3" fmla="*/ 581733 w 581733"/>
                <a:gd name="connsiteY3" fmla="*/ 131008 h 131008"/>
                <a:gd name="connsiteX0" fmla="*/ 0 w 608524"/>
                <a:gd name="connsiteY0" fmla="*/ 0 h 122340"/>
                <a:gd name="connsiteX1" fmla="*/ 170213 w 608524"/>
                <a:gd name="connsiteY1" fmla="*/ 92696 h 122340"/>
                <a:gd name="connsiteX2" fmla="*/ 481692 w 608524"/>
                <a:gd name="connsiteY2" fmla="*/ 9443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38157 w 608524"/>
                <a:gd name="connsiteY2" fmla="*/ 31112 h 122340"/>
                <a:gd name="connsiteX3" fmla="*/ 608524 w 608524"/>
                <a:gd name="connsiteY3" fmla="*/ 122340 h 122340"/>
                <a:gd name="connsiteX0" fmla="*/ 0 w 608524"/>
                <a:gd name="connsiteY0" fmla="*/ 0 h 122340"/>
                <a:gd name="connsiteX1" fmla="*/ 170213 w 608524"/>
                <a:gd name="connsiteY1" fmla="*/ 92696 h 122340"/>
                <a:gd name="connsiteX2" fmla="*/ 428111 w 608524"/>
                <a:gd name="connsiteY2" fmla="*/ 61448 h 122340"/>
                <a:gd name="connsiteX3" fmla="*/ 608524 w 608524"/>
                <a:gd name="connsiteY3" fmla="*/ 122340 h 122340"/>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428111 w 635314"/>
                <a:gd name="connsiteY2" fmla="*/ 61448 h 126673"/>
                <a:gd name="connsiteX3" fmla="*/ 635314 w 635314"/>
                <a:gd name="connsiteY3" fmla="*/ 126673 h 126673"/>
                <a:gd name="connsiteX0" fmla="*/ 0 w 635314"/>
                <a:gd name="connsiteY0" fmla="*/ 0 h 126673"/>
                <a:gd name="connsiteX1" fmla="*/ 170213 w 635314"/>
                <a:gd name="connsiteY1" fmla="*/ 92696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35314"/>
                <a:gd name="connsiteY0" fmla="*/ 0 h 126673"/>
                <a:gd name="connsiteX1" fmla="*/ 134247 w 635314"/>
                <a:gd name="connsiteY1" fmla="*/ 96672 h 126673"/>
                <a:gd name="connsiteX2" fmla="*/ 397679 w 635314"/>
                <a:gd name="connsiteY2" fmla="*/ 121083 h 126673"/>
                <a:gd name="connsiteX3" fmla="*/ 635314 w 635314"/>
                <a:gd name="connsiteY3" fmla="*/ 126673 h 126673"/>
                <a:gd name="connsiteX0" fmla="*/ 0 w 640847"/>
                <a:gd name="connsiteY0" fmla="*/ 0 h 121178"/>
                <a:gd name="connsiteX1" fmla="*/ 134247 w 640847"/>
                <a:gd name="connsiteY1" fmla="*/ 96672 h 121178"/>
                <a:gd name="connsiteX2" fmla="*/ 397679 w 640847"/>
                <a:gd name="connsiteY2" fmla="*/ 121083 h 121178"/>
                <a:gd name="connsiteX3" fmla="*/ 640847 w 640847"/>
                <a:gd name="connsiteY3" fmla="*/ 114746 h 121178"/>
                <a:gd name="connsiteX0" fmla="*/ 0 w 640847"/>
                <a:gd name="connsiteY0" fmla="*/ 0 h 133092"/>
                <a:gd name="connsiteX1" fmla="*/ 134247 w 640847"/>
                <a:gd name="connsiteY1" fmla="*/ 96672 h 133092"/>
                <a:gd name="connsiteX2" fmla="*/ 331280 w 640847"/>
                <a:gd name="connsiteY2" fmla="*/ 133010 h 133092"/>
                <a:gd name="connsiteX3" fmla="*/ 640847 w 640847"/>
                <a:gd name="connsiteY3" fmla="*/ 114746 h 133092"/>
              </a:gdLst>
              <a:ahLst/>
              <a:cxnLst>
                <a:cxn ang="0">
                  <a:pos x="connsiteX0" y="connsiteY0"/>
                </a:cxn>
                <a:cxn ang="0">
                  <a:pos x="connsiteX1" y="connsiteY1"/>
                </a:cxn>
                <a:cxn ang="0">
                  <a:pos x="connsiteX2" y="connsiteY2"/>
                </a:cxn>
                <a:cxn ang="0">
                  <a:pos x="connsiteX3" y="connsiteY3"/>
                </a:cxn>
              </a:cxnLst>
              <a:rect l="l" t="t" r="r" b="b"/>
              <a:pathLst>
                <a:path w="640847" h="133092">
                  <a:moveTo>
                    <a:pt x="0" y="0"/>
                  </a:moveTo>
                  <a:cubicBezTo>
                    <a:pt x="46239" y="67598"/>
                    <a:pt x="79034" y="74504"/>
                    <a:pt x="134247" y="96672"/>
                  </a:cubicBezTo>
                  <a:cubicBezTo>
                    <a:pt x="189460" y="118840"/>
                    <a:pt x="246847" y="129998"/>
                    <a:pt x="331280" y="133010"/>
                  </a:cubicBezTo>
                  <a:cubicBezTo>
                    <a:pt x="415713" y="136022"/>
                    <a:pt x="584881" y="54780"/>
                    <a:pt x="640847" y="114746"/>
                  </a:cubicBezTo>
                </a:path>
              </a:pathLst>
            </a:custGeom>
            <a:noFill/>
            <a:ln w="9525">
              <a:solidFill>
                <a:srgbClr val="00B050"/>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3" name="Freeform: Shape 152">
              <a:extLst>
                <a:ext uri="{FF2B5EF4-FFF2-40B4-BE49-F238E27FC236}">
                  <a16:creationId xmlns:a16="http://schemas.microsoft.com/office/drawing/2014/main" id="{696A6F34-F897-6561-3731-5458796BC0E8}"/>
                </a:ext>
              </a:extLst>
            </p:cNvPr>
            <p:cNvSpPr/>
            <p:nvPr/>
          </p:nvSpPr>
          <p:spPr>
            <a:xfrm>
              <a:off x="2805774" y="2027618"/>
              <a:ext cx="562970" cy="71650"/>
            </a:xfrm>
            <a:custGeom>
              <a:avLst/>
              <a:gdLst>
                <a:gd name="connsiteX0" fmla="*/ 0 w 562970"/>
                <a:gd name="connsiteY0" fmla="*/ 0 h 71650"/>
                <a:gd name="connsiteX1" fmla="*/ 232012 w 562970"/>
                <a:gd name="connsiteY1" fmla="*/ 40943 h 71650"/>
                <a:gd name="connsiteX2" fmla="*/ 450376 w 562970"/>
                <a:gd name="connsiteY2" fmla="*/ 30707 h 71650"/>
                <a:gd name="connsiteX3" fmla="*/ 562970 w 562970"/>
                <a:gd name="connsiteY3" fmla="*/ 71650 h 71650"/>
              </a:gdLst>
              <a:ahLst/>
              <a:cxnLst>
                <a:cxn ang="0">
                  <a:pos x="connsiteX0" y="connsiteY0"/>
                </a:cxn>
                <a:cxn ang="0">
                  <a:pos x="connsiteX1" y="connsiteY1"/>
                </a:cxn>
                <a:cxn ang="0">
                  <a:pos x="connsiteX2" y="connsiteY2"/>
                </a:cxn>
                <a:cxn ang="0">
                  <a:pos x="connsiteX3" y="connsiteY3"/>
                </a:cxn>
              </a:cxnLst>
              <a:rect l="l" t="t" r="r" b="b"/>
              <a:pathLst>
                <a:path w="562970" h="71650">
                  <a:moveTo>
                    <a:pt x="0" y="0"/>
                  </a:moveTo>
                  <a:cubicBezTo>
                    <a:pt x="78475" y="17912"/>
                    <a:pt x="156950" y="35825"/>
                    <a:pt x="232012" y="40943"/>
                  </a:cubicBezTo>
                  <a:cubicBezTo>
                    <a:pt x="307074" y="46061"/>
                    <a:pt x="395216" y="25589"/>
                    <a:pt x="450376" y="30707"/>
                  </a:cubicBezTo>
                  <a:cubicBezTo>
                    <a:pt x="505536" y="35825"/>
                    <a:pt x="534253" y="53737"/>
                    <a:pt x="562970" y="71650"/>
                  </a:cubicBezTo>
                </a:path>
              </a:pathLst>
            </a:custGeom>
            <a:noFill/>
            <a:ln w="9525">
              <a:solidFill>
                <a:srgbClr val="00B050"/>
              </a:solidFill>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154" name="TextBox 153">
                  <a:extLst>
                    <a:ext uri="{FF2B5EF4-FFF2-40B4-BE49-F238E27FC236}">
                      <a16:creationId xmlns:a16="http://schemas.microsoft.com/office/drawing/2014/main" id="{D5129C24-AF84-FA57-FAB7-EAB673E03BE9}"/>
                    </a:ext>
                  </a:extLst>
                </p:cNvPr>
                <p:cNvSpPr txBox="1"/>
                <p:nvPr/>
              </p:nvSpPr>
              <p:spPr>
                <a:xfrm>
                  <a:off x="3357489" y="1914802"/>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154" name="TextBox 153">
                  <a:extLst>
                    <a:ext uri="{FF2B5EF4-FFF2-40B4-BE49-F238E27FC236}">
                      <a16:creationId xmlns:a16="http://schemas.microsoft.com/office/drawing/2014/main" id="{13507DBB-0E23-83F5-D506-7AF9E956B038}"/>
                    </a:ext>
                  </a:extLst>
                </p:cNvPr>
                <p:cNvSpPr txBox="1">
                  <a:spLocks noRot="1" noChangeAspect="1" noMove="1" noResize="1" noEditPoints="1" noAdjustHandles="1" noChangeArrowheads="1" noChangeShapeType="1" noTextEdit="1"/>
                </p:cNvSpPr>
                <p:nvPr/>
              </p:nvSpPr>
              <p:spPr>
                <a:xfrm>
                  <a:off x="3357489" y="1914802"/>
                  <a:ext cx="237244" cy="276999"/>
                </a:xfrm>
                <a:prstGeom prst="rect">
                  <a:avLst/>
                </a:prstGeom>
                <a:blipFill>
                  <a:blip r:embed="rId1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5" name="TextBox 154">
                  <a:extLst>
                    <a:ext uri="{FF2B5EF4-FFF2-40B4-BE49-F238E27FC236}">
                      <a16:creationId xmlns:a16="http://schemas.microsoft.com/office/drawing/2014/main" id="{6A38B226-5833-A4B8-A4D9-FE173D16FFC8}"/>
                    </a:ext>
                  </a:extLst>
                </p:cNvPr>
                <p:cNvSpPr txBox="1"/>
                <p:nvPr/>
              </p:nvSpPr>
              <p:spPr>
                <a:xfrm rot="19846733">
                  <a:off x="3229023" y="2501525"/>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155" name="TextBox 154">
                  <a:extLst>
                    <a:ext uri="{FF2B5EF4-FFF2-40B4-BE49-F238E27FC236}">
                      <a16:creationId xmlns:a16="http://schemas.microsoft.com/office/drawing/2014/main" id="{DB049C3F-AABD-BD00-B3EE-B804DE34651C}"/>
                    </a:ext>
                  </a:extLst>
                </p:cNvPr>
                <p:cNvSpPr txBox="1">
                  <a:spLocks noRot="1" noChangeAspect="1" noMove="1" noResize="1" noEditPoints="1" noAdjustHandles="1" noChangeArrowheads="1" noChangeShapeType="1" noTextEdit="1"/>
                </p:cNvSpPr>
                <p:nvPr/>
              </p:nvSpPr>
              <p:spPr>
                <a:xfrm rot="19846733">
                  <a:off x="3229023" y="2501525"/>
                  <a:ext cx="237244" cy="276999"/>
                </a:xfrm>
                <a:prstGeom prst="rect">
                  <a:avLst/>
                </a:prstGeom>
                <a:blipFill>
                  <a:blip r:embed="rId16"/>
                  <a:stretch>
                    <a:fillRect/>
                  </a:stretch>
                </a:blipFill>
              </p:spPr>
              <p:txBody>
                <a:bodyPr/>
                <a:lstStyle/>
                <a:p>
                  <a:r>
                    <a:rPr lang="en-US">
                      <a:noFill/>
                    </a:rPr>
                    <a:t> </a:t>
                  </a:r>
                </a:p>
              </p:txBody>
            </p:sp>
          </mc:Fallback>
        </mc:AlternateContent>
      </p:grpSp>
      <p:grpSp>
        <p:nvGrpSpPr>
          <p:cNvPr id="166" name="Group 165">
            <a:extLst>
              <a:ext uri="{FF2B5EF4-FFF2-40B4-BE49-F238E27FC236}">
                <a16:creationId xmlns:a16="http://schemas.microsoft.com/office/drawing/2014/main" id="{E460B2B5-AC74-AA90-2D5E-E94B3F25A905}"/>
              </a:ext>
            </a:extLst>
          </p:cNvPr>
          <p:cNvGrpSpPr/>
          <p:nvPr/>
        </p:nvGrpSpPr>
        <p:grpSpPr>
          <a:xfrm>
            <a:off x="2452949" y="4343272"/>
            <a:ext cx="1105277" cy="36576"/>
            <a:chOff x="894784" y="6290975"/>
            <a:chExt cx="1105277" cy="36576"/>
          </a:xfrm>
        </p:grpSpPr>
        <p:sp>
          <p:nvSpPr>
            <p:cNvPr id="159" name="Oval 158">
              <a:extLst>
                <a:ext uri="{FF2B5EF4-FFF2-40B4-BE49-F238E27FC236}">
                  <a16:creationId xmlns:a16="http://schemas.microsoft.com/office/drawing/2014/main" id="{E8588EB2-62BF-3769-2D5A-6552E2B28F6C}"/>
                </a:ext>
              </a:extLst>
            </p:cNvPr>
            <p:cNvSpPr/>
            <p:nvPr/>
          </p:nvSpPr>
          <p:spPr>
            <a:xfrm>
              <a:off x="894784" y="629097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0" name="Oval 159">
              <a:extLst>
                <a:ext uri="{FF2B5EF4-FFF2-40B4-BE49-F238E27FC236}">
                  <a16:creationId xmlns:a16="http://schemas.microsoft.com/office/drawing/2014/main" id="{E4AA06FE-4B9D-B14F-9A2C-B01474C3751D}"/>
                </a:ext>
              </a:extLst>
            </p:cNvPr>
            <p:cNvSpPr/>
            <p:nvPr/>
          </p:nvSpPr>
          <p:spPr>
            <a:xfrm>
              <a:off x="1072901" y="629097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1" name="Oval 160">
              <a:extLst>
                <a:ext uri="{FF2B5EF4-FFF2-40B4-BE49-F238E27FC236}">
                  <a16:creationId xmlns:a16="http://schemas.microsoft.com/office/drawing/2014/main" id="{EAEEFBC6-376C-5348-6545-2B4DBD608CBB}"/>
                </a:ext>
              </a:extLst>
            </p:cNvPr>
            <p:cNvSpPr/>
            <p:nvPr/>
          </p:nvSpPr>
          <p:spPr>
            <a:xfrm>
              <a:off x="1251018" y="629097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2" name="Oval 161">
              <a:extLst>
                <a:ext uri="{FF2B5EF4-FFF2-40B4-BE49-F238E27FC236}">
                  <a16:creationId xmlns:a16="http://schemas.microsoft.com/office/drawing/2014/main" id="{81C1BF86-D637-C10A-4ADF-412D3621C593}"/>
                </a:ext>
              </a:extLst>
            </p:cNvPr>
            <p:cNvSpPr/>
            <p:nvPr/>
          </p:nvSpPr>
          <p:spPr>
            <a:xfrm>
              <a:off x="1429135" y="629097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3" name="Oval 162">
              <a:extLst>
                <a:ext uri="{FF2B5EF4-FFF2-40B4-BE49-F238E27FC236}">
                  <a16:creationId xmlns:a16="http://schemas.microsoft.com/office/drawing/2014/main" id="{14E2B9E7-E802-42F7-0833-ECAD9872B032}"/>
                </a:ext>
              </a:extLst>
            </p:cNvPr>
            <p:cNvSpPr/>
            <p:nvPr/>
          </p:nvSpPr>
          <p:spPr>
            <a:xfrm>
              <a:off x="1607252" y="629097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4" name="Oval 163">
              <a:extLst>
                <a:ext uri="{FF2B5EF4-FFF2-40B4-BE49-F238E27FC236}">
                  <a16:creationId xmlns:a16="http://schemas.microsoft.com/office/drawing/2014/main" id="{2185B93C-73A3-1A99-B131-EA0E9B02E9E3}"/>
                </a:ext>
              </a:extLst>
            </p:cNvPr>
            <p:cNvSpPr/>
            <p:nvPr/>
          </p:nvSpPr>
          <p:spPr>
            <a:xfrm>
              <a:off x="1785369" y="629097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5" name="Oval 164">
              <a:extLst>
                <a:ext uri="{FF2B5EF4-FFF2-40B4-BE49-F238E27FC236}">
                  <a16:creationId xmlns:a16="http://schemas.microsoft.com/office/drawing/2014/main" id="{407C99CF-DD86-9B99-FE46-1ED51F28748C}"/>
                </a:ext>
              </a:extLst>
            </p:cNvPr>
            <p:cNvSpPr/>
            <p:nvPr/>
          </p:nvSpPr>
          <p:spPr>
            <a:xfrm>
              <a:off x="1963485" y="6290975"/>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sp>
        <p:nvSpPr>
          <p:cNvPr id="167" name="Freeform: Shape 166">
            <a:extLst>
              <a:ext uri="{FF2B5EF4-FFF2-40B4-BE49-F238E27FC236}">
                <a16:creationId xmlns:a16="http://schemas.microsoft.com/office/drawing/2014/main" id="{25C1D6B8-E37B-38AF-900E-A3ED5C3805C7}"/>
              </a:ext>
            </a:extLst>
          </p:cNvPr>
          <p:cNvSpPr/>
          <p:nvPr/>
        </p:nvSpPr>
        <p:spPr>
          <a:xfrm flipH="1">
            <a:off x="2671492" y="3793324"/>
            <a:ext cx="1625904" cy="557767"/>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Lst>
            <a:ahLst/>
            <a:cxnLst>
              <a:cxn ang="0">
                <a:pos x="connsiteX0" y="connsiteY0"/>
              </a:cxn>
              <a:cxn ang="0">
                <a:pos x="connsiteX1" y="connsiteY1"/>
              </a:cxn>
              <a:cxn ang="0">
                <a:pos x="connsiteX2" y="connsiteY2"/>
              </a:cxn>
            </a:cxnLst>
            <a:rect l="l" t="t" r="r" b="b"/>
            <a:pathLst>
              <a:path w="1466796" h="524033">
                <a:moveTo>
                  <a:pt x="0" y="0"/>
                </a:moveTo>
                <a:cubicBezTo>
                  <a:pt x="247087" y="180716"/>
                  <a:pt x="432809" y="170500"/>
                  <a:pt x="707420" y="217645"/>
                </a:cubicBezTo>
                <a:cubicBezTo>
                  <a:pt x="982031" y="264790"/>
                  <a:pt x="1405667" y="324718"/>
                  <a:pt x="1466796" y="524033"/>
                </a:cubicBezTo>
              </a:path>
            </a:pathLst>
          </a:custGeom>
          <a:noFill/>
          <a:ln w="12700">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8" name="Freeform: Shape 167">
            <a:extLst>
              <a:ext uri="{FF2B5EF4-FFF2-40B4-BE49-F238E27FC236}">
                <a16:creationId xmlns:a16="http://schemas.microsoft.com/office/drawing/2014/main" id="{D0635B05-DF2A-D013-F33A-0503CED3DA8C}"/>
              </a:ext>
            </a:extLst>
          </p:cNvPr>
          <p:cNvSpPr/>
          <p:nvPr/>
        </p:nvSpPr>
        <p:spPr>
          <a:xfrm flipH="1">
            <a:off x="2995558" y="3795214"/>
            <a:ext cx="1454595" cy="577397"/>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479062"/>
              <a:gd name="connsiteY0" fmla="*/ 0 h 461752"/>
              <a:gd name="connsiteX1" fmla="*/ 381573 w 1479062"/>
              <a:gd name="connsiteY1" fmla="*/ 165005 h 461752"/>
              <a:gd name="connsiteX2" fmla="*/ 869711 w 1479062"/>
              <a:gd name="connsiteY2" fmla="*/ 209694 h 461752"/>
              <a:gd name="connsiteX3" fmla="*/ 1316598 w 1479062"/>
              <a:gd name="connsiteY3" fmla="*/ 233757 h 461752"/>
              <a:gd name="connsiteX4" fmla="*/ 1479062 w 1479062"/>
              <a:gd name="connsiteY4" fmla="*/ 461752 h 461752"/>
              <a:gd name="connsiteX0" fmla="*/ 0 w 1429635"/>
              <a:gd name="connsiteY0" fmla="*/ 0 h 445276"/>
              <a:gd name="connsiteX1" fmla="*/ 381573 w 1429635"/>
              <a:gd name="connsiteY1" fmla="*/ 165005 h 445276"/>
              <a:gd name="connsiteX2" fmla="*/ 869711 w 1429635"/>
              <a:gd name="connsiteY2" fmla="*/ 209694 h 445276"/>
              <a:gd name="connsiteX3" fmla="*/ 1316598 w 1429635"/>
              <a:gd name="connsiteY3" fmla="*/ 233757 h 445276"/>
              <a:gd name="connsiteX4" fmla="*/ 1429635 w 1429635"/>
              <a:gd name="connsiteY4" fmla="*/ 445276 h 445276"/>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316598 w 1470824"/>
              <a:gd name="connsiteY3" fmla="*/ 233757 h 494703"/>
              <a:gd name="connsiteX4" fmla="*/ 1470824 w 1470824"/>
              <a:gd name="connsiteY4"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869711 w 1470824"/>
              <a:gd name="connsiteY2" fmla="*/ 209694 h 494703"/>
              <a:gd name="connsiteX3" fmla="*/ 1470824 w 1470824"/>
              <a:gd name="connsiteY3" fmla="*/ 494703 h 494703"/>
              <a:gd name="connsiteX0" fmla="*/ 0 w 1470824"/>
              <a:gd name="connsiteY0" fmla="*/ 0 h 494703"/>
              <a:gd name="connsiteX1" fmla="*/ 381573 w 1470824"/>
              <a:gd name="connsiteY1" fmla="*/ 165005 h 494703"/>
              <a:gd name="connsiteX2" fmla="*/ 1470824 w 1470824"/>
              <a:gd name="connsiteY2" fmla="*/ 494703 h 494703"/>
              <a:gd name="connsiteX0" fmla="*/ 0 w 1470824"/>
              <a:gd name="connsiteY0" fmla="*/ 0 h 494703"/>
              <a:gd name="connsiteX1" fmla="*/ 892318 w 1470824"/>
              <a:gd name="connsiteY1" fmla="*/ 173243 h 494703"/>
              <a:gd name="connsiteX2" fmla="*/ 1470824 w 1470824"/>
              <a:gd name="connsiteY2" fmla="*/ 494703 h 494703"/>
              <a:gd name="connsiteX0" fmla="*/ 0 w 1512013"/>
              <a:gd name="connsiteY0" fmla="*/ 0 h 544130"/>
              <a:gd name="connsiteX1" fmla="*/ 933507 w 1512013"/>
              <a:gd name="connsiteY1" fmla="*/ 222670 h 544130"/>
              <a:gd name="connsiteX2" fmla="*/ 1512013 w 1512013"/>
              <a:gd name="connsiteY2" fmla="*/ 544130 h 544130"/>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888290 w 1466796"/>
              <a:gd name="connsiteY1" fmla="*/ 202573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707420 w 1466796"/>
              <a:gd name="connsiteY1" fmla="*/ 217645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66796"/>
              <a:gd name="connsiteY0" fmla="*/ 0 h 524033"/>
              <a:gd name="connsiteX1" fmla="*/ 551872 w 1466796"/>
              <a:gd name="connsiteY1" fmla="*/ 305591 h 524033"/>
              <a:gd name="connsiteX2" fmla="*/ 1466796 w 1466796"/>
              <a:gd name="connsiteY2" fmla="*/ 524033 h 524033"/>
              <a:gd name="connsiteX0" fmla="*/ 0 w 1479239"/>
              <a:gd name="connsiteY0" fmla="*/ 0 h 504489"/>
              <a:gd name="connsiteX1" fmla="*/ 564315 w 1479239"/>
              <a:gd name="connsiteY1" fmla="*/ 286047 h 504489"/>
              <a:gd name="connsiteX2" fmla="*/ 1479239 w 1479239"/>
              <a:gd name="connsiteY2" fmla="*/ 504489 h 504489"/>
              <a:gd name="connsiteX0" fmla="*/ 0 w 1497904"/>
              <a:gd name="connsiteY0" fmla="*/ 0 h 524033"/>
              <a:gd name="connsiteX1" fmla="*/ 582980 w 1497904"/>
              <a:gd name="connsiteY1" fmla="*/ 305591 h 524033"/>
              <a:gd name="connsiteX2" fmla="*/ 1497904 w 1497904"/>
              <a:gd name="connsiteY2" fmla="*/ 524033 h 524033"/>
              <a:gd name="connsiteX0" fmla="*/ 0 w 1497904"/>
              <a:gd name="connsiteY0" fmla="*/ 0 h 524033"/>
              <a:gd name="connsiteX1" fmla="*/ 582980 w 1497904"/>
              <a:gd name="connsiteY1" fmla="*/ 305591 h 524033"/>
              <a:gd name="connsiteX2" fmla="*/ 1497904 w 1497904"/>
              <a:gd name="connsiteY2" fmla="*/ 524033 h 524033"/>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582980 w 1529014"/>
              <a:gd name="connsiteY1" fmla="*/ 305591 h 519147"/>
              <a:gd name="connsiteX2" fmla="*/ 1529014 w 1529014"/>
              <a:gd name="connsiteY2" fmla="*/ 519147 h 519147"/>
              <a:gd name="connsiteX0" fmla="*/ 0 w 1529014"/>
              <a:gd name="connsiteY0" fmla="*/ 0 h 519147"/>
              <a:gd name="connsiteX1" fmla="*/ 656404 w 1529014"/>
              <a:gd name="connsiteY1" fmla="*/ 282753 h 519147"/>
              <a:gd name="connsiteX2" fmla="*/ 1529014 w 1529014"/>
              <a:gd name="connsiteY2" fmla="*/ 519147 h 519147"/>
              <a:gd name="connsiteX0" fmla="*/ 0 w 1529014"/>
              <a:gd name="connsiteY0" fmla="*/ 0 h 519147"/>
              <a:gd name="connsiteX1" fmla="*/ 656404 w 1529014"/>
              <a:gd name="connsiteY1" fmla="*/ 282753 h 519147"/>
              <a:gd name="connsiteX2" fmla="*/ 1529014 w 1529014"/>
              <a:gd name="connsiteY2" fmla="*/ 519147 h 519147"/>
              <a:gd name="connsiteX0" fmla="*/ 0 w 1529014"/>
              <a:gd name="connsiteY0" fmla="*/ 0 h 519147"/>
              <a:gd name="connsiteX1" fmla="*/ 656404 w 1529014"/>
              <a:gd name="connsiteY1" fmla="*/ 248497 h 519147"/>
              <a:gd name="connsiteX2" fmla="*/ 1529014 w 1529014"/>
              <a:gd name="connsiteY2" fmla="*/ 519147 h 519147"/>
            </a:gdLst>
            <a:ahLst/>
            <a:cxnLst>
              <a:cxn ang="0">
                <a:pos x="connsiteX0" y="connsiteY0"/>
              </a:cxn>
              <a:cxn ang="0">
                <a:pos x="connsiteX1" y="connsiteY1"/>
              </a:cxn>
              <a:cxn ang="0">
                <a:pos x="connsiteX2" y="connsiteY2"/>
              </a:cxn>
            </a:cxnLst>
            <a:rect l="l" t="t" r="r" b="b"/>
            <a:pathLst>
              <a:path w="1529014" h="519147">
                <a:moveTo>
                  <a:pt x="0" y="0"/>
                </a:moveTo>
                <a:cubicBezTo>
                  <a:pt x="192115" y="148108"/>
                  <a:pt x="395346" y="186403"/>
                  <a:pt x="656404" y="248497"/>
                </a:cubicBezTo>
                <a:cubicBezTo>
                  <a:pt x="917462" y="310591"/>
                  <a:pt x="1405666" y="344261"/>
                  <a:pt x="1529014" y="519147"/>
                </a:cubicBezTo>
              </a:path>
            </a:pathLst>
          </a:custGeom>
          <a:noFill/>
          <a:ln w="12700">
            <a:solidFill>
              <a:schemeClr val="tx1"/>
            </a:solidFill>
            <a:prstDash val="sysDot"/>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69" name="Freeform: Shape 168">
            <a:extLst>
              <a:ext uri="{FF2B5EF4-FFF2-40B4-BE49-F238E27FC236}">
                <a16:creationId xmlns:a16="http://schemas.microsoft.com/office/drawing/2014/main" id="{51AFB06A-424C-D371-96A6-2E988B8115DA}"/>
              </a:ext>
            </a:extLst>
          </p:cNvPr>
          <p:cNvSpPr/>
          <p:nvPr/>
        </p:nvSpPr>
        <p:spPr>
          <a:xfrm flipH="1">
            <a:off x="2598633" y="3789965"/>
            <a:ext cx="6209551" cy="567977"/>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0464 w 1617850"/>
              <a:gd name="connsiteY2" fmla="*/ 238534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0464 w 1617850"/>
              <a:gd name="connsiteY2" fmla="*/ 238534 h 290803"/>
              <a:gd name="connsiteX3" fmla="*/ 1254444 w 1617850"/>
              <a:gd name="connsiteY3" fmla="*/ 235018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71997" y="84452"/>
                  <a:pt x="155318" y="129737"/>
                  <a:pt x="273728" y="169493"/>
                </a:cubicBezTo>
                <a:cubicBezTo>
                  <a:pt x="392138" y="209249"/>
                  <a:pt x="547011" y="227613"/>
                  <a:pt x="710464" y="238534"/>
                </a:cubicBezTo>
                <a:cubicBezTo>
                  <a:pt x="873917" y="249455"/>
                  <a:pt x="1103735" y="243396"/>
                  <a:pt x="1254444" y="235018"/>
                </a:cubicBezTo>
                <a:cubicBezTo>
                  <a:pt x="1405285" y="226633"/>
                  <a:pt x="1467472" y="227238"/>
                  <a:pt x="1617850" y="290803"/>
                </a:cubicBezTo>
              </a:path>
            </a:pathLst>
          </a:custGeom>
          <a:noFill/>
          <a:ln w="12700">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0" name="Freeform: Shape 169">
            <a:extLst>
              <a:ext uri="{FF2B5EF4-FFF2-40B4-BE49-F238E27FC236}">
                <a16:creationId xmlns:a16="http://schemas.microsoft.com/office/drawing/2014/main" id="{79C029F3-966A-795C-B9C8-7806841BD080}"/>
              </a:ext>
            </a:extLst>
          </p:cNvPr>
          <p:cNvSpPr/>
          <p:nvPr/>
        </p:nvSpPr>
        <p:spPr>
          <a:xfrm flipH="1">
            <a:off x="3357837" y="3789906"/>
            <a:ext cx="5357472" cy="55646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67975 w 1617850"/>
              <a:gd name="connsiteY1" fmla="*/ 132990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67975 w 1617850"/>
              <a:gd name="connsiteY1" fmla="*/ 132990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67975 w 1617850"/>
              <a:gd name="connsiteY1" fmla="*/ 132990 h 290803"/>
              <a:gd name="connsiteX2" fmla="*/ 712118 w 1617850"/>
              <a:gd name="connsiteY2" fmla="*/ 211650 h 290803"/>
              <a:gd name="connsiteX3" fmla="*/ 1254444 w 1617850"/>
              <a:gd name="connsiteY3" fmla="*/ 274032 h 290803"/>
              <a:gd name="connsiteX4" fmla="*/ 1617850 w 1617850"/>
              <a:gd name="connsiteY4" fmla="*/ 290803 h 290803"/>
              <a:gd name="connsiteX0" fmla="*/ 0 w 1617850"/>
              <a:gd name="connsiteY0" fmla="*/ 0 h 290803"/>
              <a:gd name="connsiteX1" fmla="*/ 267975 w 1617850"/>
              <a:gd name="connsiteY1" fmla="*/ 132990 h 290803"/>
              <a:gd name="connsiteX2" fmla="*/ 712118 w 1617850"/>
              <a:gd name="connsiteY2" fmla="*/ 211650 h 290803"/>
              <a:gd name="connsiteX3" fmla="*/ 1256362 w 1617850"/>
              <a:gd name="connsiteY3" fmla="*/ 214300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96925" y="67860"/>
                  <a:pt x="149289" y="97715"/>
                  <a:pt x="267975" y="132990"/>
                </a:cubicBezTo>
                <a:cubicBezTo>
                  <a:pt x="386661" y="168265"/>
                  <a:pt x="547387" y="198098"/>
                  <a:pt x="712118" y="211650"/>
                </a:cubicBezTo>
                <a:cubicBezTo>
                  <a:pt x="876849" y="225202"/>
                  <a:pt x="1105653" y="222678"/>
                  <a:pt x="1256362" y="214300"/>
                </a:cubicBezTo>
                <a:cubicBezTo>
                  <a:pt x="1407203" y="205915"/>
                  <a:pt x="1467472" y="227238"/>
                  <a:pt x="1617850" y="290803"/>
                </a:cubicBezTo>
              </a:path>
            </a:pathLst>
          </a:custGeom>
          <a:noFill/>
          <a:ln w="12700">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1" name="Freeform: Shape 170">
            <a:extLst>
              <a:ext uri="{FF2B5EF4-FFF2-40B4-BE49-F238E27FC236}">
                <a16:creationId xmlns:a16="http://schemas.microsoft.com/office/drawing/2014/main" id="{09341F23-E0A7-28EF-E5A0-BAC8C65AA6F4}"/>
              </a:ext>
            </a:extLst>
          </p:cNvPr>
          <p:cNvSpPr/>
          <p:nvPr/>
        </p:nvSpPr>
        <p:spPr>
          <a:xfrm flipH="1">
            <a:off x="2489524" y="3778418"/>
            <a:ext cx="6142529" cy="576032"/>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9106"/>
              <a:gd name="connsiteY0" fmla="*/ 0 h 288758"/>
              <a:gd name="connsiteX1" fmla="*/ 388799 w 1619106"/>
              <a:gd name="connsiteY1" fmla="*/ 39925 h 288758"/>
              <a:gd name="connsiteX2" fmla="*/ 867836 w 1619106"/>
              <a:gd name="connsiteY2" fmla="*/ 68876 h 288758"/>
              <a:gd name="connsiteX3" fmla="*/ 1317177 w 1619106"/>
              <a:gd name="connsiteY3" fmla="*/ 122917 h 288758"/>
              <a:gd name="connsiteX4" fmla="*/ 1619106 w 1619106"/>
              <a:gd name="connsiteY4" fmla="*/ 288758 h 288758"/>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11043 w 1612972"/>
              <a:gd name="connsiteY3" fmla="*/ 119031 h 284872"/>
              <a:gd name="connsiteX4" fmla="*/ 1612972 w 1612972"/>
              <a:gd name="connsiteY4" fmla="*/ 284872 h 284872"/>
              <a:gd name="connsiteX0" fmla="*/ 0 w 1612972"/>
              <a:gd name="connsiteY0" fmla="*/ 0 h 284872"/>
              <a:gd name="connsiteX1" fmla="*/ 382665 w 1612972"/>
              <a:gd name="connsiteY1" fmla="*/ 36039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2972"/>
              <a:gd name="connsiteY0" fmla="*/ 0 h 284872"/>
              <a:gd name="connsiteX1" fmla="*/ 268850 w 1612972"/>
              <a:gd name="connsiteY1" fmla="*/ 163562 h 284872"/>
              <a:gd name="connsiteX2" fmla="*/ 861702 w 1612972"/>
              <a:gd name="connsiteY2" fmla="*/ 64990 h 284872"/>
              <a:gd name="connsiteX3" fmla="*/ 1307363 w 1612972"/>
              <a:gd name="connsiteY3" fmla="*/ 146232 h 284872"/>
              <a:gd name="connsiteX4" fmla="*/ 1612972 w 1612972"/>
              <a:gd name="connsiteY4" fmla="*/ 284872 h 284872"/>
              <a:gd name="connsiteX0" fmla="*/ 0 w 1617850"/>
              <a:gd name="connsiteY0" fmla="*/ 0 h 290803"/>
              <a:gd name="connsiteX1" fmla="*/ 273728 w 1617850"/>
              <a:gd name="connsiteY1" fmla="*/ 169493 h 290803"/>
              <a:gd name="connsiteX2" fmla="*/ 866580 w 1617850"/>
              <a:gd name="connsiteY2" fmla="*/ 70921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312241 w 1617850"/>
              <a:gd name="connsiteY3" fmla="*/ 152163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858451 w 1617850"/>
              <a:gd name="connsiteY2" fmla="*/ 257756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8585 w 1617850"/>
              <a:gd name="connsiteY3" fmla="*/ 258926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3728 w 1617850"/>
              <a:gd name="connsiteY1" fmla="*/ 169493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5401 w 1617850"/>
              <a:gd name="connsiteY1" fmla="*/ 127818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5401 w 1617850"/>
              <a:gd name="connsiteY1" fmla="*/ 127818 h 290803"/>
              <a:gd name="connsiteX2" fmla="*/ 712118 w 1617850"/>
              <a:gd name="connsiteY2" fmla="*/ 254790 h 290803"/>
              <a:gd name="connsiteX3" fmla="*/ 1254444 w 1617850"/>
              <a:gd name="connsiteY3" fmla="*/ 274032 h 290803"/>
              <a:gd name="connsiteX4" fmla="*/ 1617850 w 1617850"/>
              <a:gd name="connsiteY4" fmla="*/ 290803 h 290803"/>
              <a:gd name="connsiteX0" fmla="*/ 0 w 1617850"/>
              <a:gd name="connsiteY0" fmla="*/ 0 h 290803"/>
              <a:gd name="connsiteX1" fmla="*/ 275401 w 1617850"/>
              <a:gd name="connsiteY1" fmla="*/ 127818 h 290803"/>
              <a:gd name="connsiteX2" fmla="*/ 663616 w 1617850"/>
              <a:gd name="connsiteY2" fmla="*/ 184264 h 290803"/>
              <a:gd name="connsiteX3" fmla="*/ 1254444 w 1617850"/>
              <a:gd name="connsiteY3" fmla="*/ 274032 h 290803"/>
              <a:gd name="connsiteX4" fmla="*/ 1617850 w 1617850"/>
              <a:gd name="connsiteY4" fmla="*/ 290803 h 290803"/>
              <a:gd name="connsiteX0" fmla="*/ 0 w 1617850"/>
              <a:gd name="connsiteY0" fmla="*/ 0 h 290803"/>
              <a:gd name="connsiteX1" fmla="*/ 275401 w 1617850"/>
              <a:gd name="connsiteY1" fmla="*/ 127818 h 290803"/>
              <a:gd name="connsiteX2" fmla="*/ 663616 w 1617850"/>
              <a:gd name="connsiteY2" fmla="*/ 184264 h 290803"/>
              <a:gd name="connsiteX3" fmla="*/ 1254444 w 1617850"/>
              <a:gd name="connsiteY3" fmla="*/ 190683 h 290803"/>
              <a:gd name="connsiteX4" fmla="*/ 1617850 w 1617850"/>
              <a:gd name="connsiteY4" fmla="*/ 290803 h 290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7850" h="290803">
                <a:moveTo>
                  <a:pt x="0" y="0"/>
                </a:moveTo>
                <a:cubicBezTo>
                  <a:pt x="92067" y="49189"/>
                  <a:pt x="164798" y="97107"/>
                  <a:pt x="275401" y="127818"/>
                </a:cubicBezTo>
                <a:cubicBezTo>
                  <a:pt x="386004" y="158529"/>
                  <a:pt x="500442" y="173787"/>
                  <a:pt x="663616" y="184264"/>
                </a:cubicBezTo>
                <a:cubicBezTo>
                  <a:pt x="826790" y="194742"/>
                  <a:pt x="1103735" y="199061"/>
                  <a:pt x="1254444" y="190683"/>
                </a:cubicBezTo>
                <a:cubicBezTo>
                  <a:pt x="1405285" y="182298"/>
                  <a:pt x="1467472" y="227238"/>
                  <a:pt x="1617850" y="290803"/>
                </a:cubicBezTo>
              </a:path>
            </a:pathLst>
          </a:custGeom>
          <a:noFill/>
          <a:ln w="12700">
            <a:solidFill>
              <a:schemeClr val="tx1"/>
            </a:solidFill>
            <a:prstDash val="sys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2" name="Freeform: Shape 171">
            <a:extLst>
              <a:ext uri="{FF2B5EF4-FFF2-40B4-BE49-F238E27FC236}">
                <a16:creationId xmlns:a16="http://schemas.microsoft.com/office/drawing/2014/main" id="{556F8D52-89E3-68DF-905F-1482A5D5CA01}"/>
              </a:ext>
            </a:extLst>
          </p:cNvPr>
          <p:cNvSpPr/>
          <p:nvPr/>
        </p:nvSpPr>
        <p:spPr>
          <a:xfrm flipH="1">
            <a:off x="3566327" y="3834885"/>
            <a:ext cx="2297529" cy="517946"/>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 name="connsiteX0" fmla="*/ 0 w 1619106"/>
              <a:gd name="connsiteY0" fmla="*/ 0 h 288758"/>
              <a:gd name="connsiteX1" fmla="*/ 348599 w 1619106"/>
              <a:gd name="connsiteY1" fmla="*/ 133154 h 288758"/>
              <a:gd name="connsiteX2" fmla="*/ 1300359 w 1619106"/>
              <a:gd name="connsiteY2" fmla="*/ 206702 h 288758"/>
              <a:gd name="connsiteX3" fmla="*/ 1619106 w 1619106"/>
              <a:gd name="connsiteY3" fmla="*/ 288758 h 288758"/>
              <a:gd name="connsiteX0" fmla="*/ 0 w 1619106"/>
              <a:gd name="connsiteY0" fmla="*/ 0 h 288758"/>
              <a:gd name="connsiteX1" fmla="*/ 348599 w 1619106"/>
              <a:gd name="connsiteY1" fmla="*/ 133154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124565" y="87326"/>
                  <a:pt x="131873" y="98704"/>
                  <a:pt x="348599" y="133154"/>
                </a:cubicBezTo>
                <a:cubicBezTo>
                  <a:pt x="565325" y="167604"/>
                  <a:pt x="1083278" y="191844"/>
                  <a:pt x="1300359" y="206702"/>
                </a:cubicBezTo>
                <a:cubicBezTo>
                  <a:pt x="1425258" y="219879"/>
                  <a:pt x="1536054" y="225606"/>
                  <a:pt x="1619106" y="288758"/>
                </a:cubicBezTo>
              </a:path>
            </a:pathLst>
          </a:custGeom>
          <a:noFill/>
          <a:ln w="12700">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3" name="Freeform: Shape 172">
            <a:extLst>
              <a:ext uri="{FF2B5EF4-FFF2-40B4-BE49-F238E27FC236}">
                <a16:creationId xmlns:a16="http://schemas.microsoft.com/office/drawing/2014/main" id="{0EB71EA8-4F76-271A-E2DC-2F1485D282FA}"/>
              </a:ext>
            </a:extLst>
          </p:cNvPr>
          <p:cNvSpPr/>
          <p:nvPr/>
        </p:nvSpPr>
        <p:spPr>
          <a:xfrm flipH="1">
            <a:off x="3011148" y="3841121"/>
            <a:ext cx="2942306" cy="511710"/>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28722 w 1619106"/>
              <a:gd name="connsiteY1" fmla="*/ 15799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880706 w 1619106"/>
              <a:gd name="connsiteY2" fmla="*/ 180352 h 288758"/>
              <a:gd name="connsiteX3" fmla="*/ 1300359 w 1619106"/>
              <a:gd name="connsiteY3" fmla="*/ 206702 h 288758"/>
              <a:gd name="connsiteX4" fmla="*/ 1619106 w 1619106"/>
              <a:gd name="connsiteY4" fmla="*/ 288758 h 288758"/>
              <a:gd name="connsiteX0" fmla="*/ 0 w 1619106"/>
              <a:gd name="connsiteY0" fmla="*/ 0 h 288758"/>
              <a:gd name="connsiteX1" fmla="*/ 316617 w 1619106"/>
              <a:gd name="connsiteY1" fmla="*/ 199609 h 288758"/>
              <a:gd name="connsiteX2" fmla="*/ 1300359 w 1619106"/>
              <a:gd name="connsiteY2" fmla="*/ 206702 h 288758"/>
              <a:gd name="connsiteX3" fmla="*/ 1619106 w 1619106"/>
              <a:gd name="connsiteY3" fmla="*/ 288758 h 288758"/>
              <a:gd name="connsiteX0" fmla="*/ 0 w 1619106"/>
              <a:gd name="connsiteY0" fmla="*/ 0 h 288758"/>
              <a:gd name="connsiteX1" fmla="*/ 348599 w 1619106"/>
              <a:gd name="connsiteY1" fmla="*/ 133154 h 288758"/>
              <a:gd name="connsiteX2" fmla="*/ 1300359 w 1619106"/>
              <a:gd name="connsiteY2" fmla="*/ 206702 h 288758"/>
              <a:gd name="connsiteX3" fmla="*/ 1619106 w 1619106"/>
              <a:gd name="connsiteY3" fmla="*/ 288758 h 288758"/>
              <a:gd name="connsiteX0" fmla="*/ 0 w 1619106"/>
              <a:gd name="connsiteY0" fmla="*/ 0 h 288758"/>
              <a:gd name="connsiteX1" fmla="*/ 348599 w 1619106"/>
              <a:gd name="connsiteY1" fmla="*/ 133154 h 288758"/>
              <a:gd name="connsiteX2" fmla="*/ 1300359 w 1619106"/>
              <a:gd name="connsiteY2" fmla="*/ 206702 h 288758"/>
              <a:gd name="connsiteX3" fmla="*/ 1619106 w 1619106"/>
              <a:gd name="connsiteY3" fmla="*/ 288758 h 288758"/>
              <a:gd name="connsiteX0" fmla="*/ 0 w 1619106"/>
              <a:gd name="connsiteY0" fmla="*/ 0 h 288758"/>
              <a:gd name="connsiteX1" fmla="*/ 348599 w 1619106"/>
              <a:gd name="connsiteY1" fmla="*/ 161820 h 288758"/>
              <a:gd name="connsiteX2" fmla="*/ 1300359 w 1619106"/>
              <a:gd name="connsiteY2" fmla="*/ 206702 h 288758"/>
              <a:gd name="connsiteX3" fmla="*/ 1619106 w 1619106"/>
              <a:gd name="connsiteY3" fmla="*/ 288758 h 288758"/>
              <a:gd name="connsiteX0" fmla="*/ 0 w 1619106"/>
              <a:gd name="connsiteY0" fmla="*/ 0 h 288758"/>
              <a:gd name="connsiteX1" fmla="*/ 348599 w 1619106"/>
              <a:gd name="connsiteY1" fmla="*/ 161820 h 288758"/>
              <a:gd name="connsiteX2" fmla="*/ 1300359 w 1619106"/>
              <a:gd name="connsiteY2" fmla="*/ 206702 h 288758"/>
              <a:gd name="connsiteX3" fmla="*/ 1619106 w 1619106"/>
              <a:gd name="connsiteY3" fmla="*/ 288758 h 288758"/>
              <a:gd name="connsiteX0" fmla="*/ 0 w 1619106"/>
              <a:gd name="connsiteY0" fmla="*/ 0 h 288758"/>
              <a:gd name="connsiteX1" fmla="*/ 348599 w 1619106"/>
              <a:gd name="connsiteY1" fmla="*/ 161820 h 288758"/>
              <a:gd name="connsiteX2" fmla="*/ 1300359 w 1619106"/>
              <a:gd name="connsiteY2" fmla="*/ 206702 h 288758"/>
              <a:gd name="connsiteX3" fmla="*/ 1619106 w 1619106"/>
              <a:gd name="connsiteY3" fmla="*/ 288758 h 288758"/>
            </a:gdLst>
            <a:ahLst/>
            <a:cxnLst>
              <a:cxn ang="0">
                <a:pos x="connsiteX0" y="connsiteY0"/>
              </a:cxn>
              <a:cxn ang="0">
                <a:pos x="connsiteX1" y="connsiteY1"/>
              </a:cxn>
              <a:cxn ang="0">
                <a:pos x="connsiteX2" y="connsiteY2"/>
              </a:cxn>
              <a:cxn ang="0">
                <a:pos x="connsiteX3" y="connsiteY3"/>
              </a:cxn>
            </a:cxnLst>
            <a:rect l="l" t="t" r="r" b="b"/>
            <a:pathLst>
              <a:path w="1619106" h="288758">
                <a:moveTo>
                  <a:pt x="0" y="0"/>
                </a:moveTo>
                <a:cubicBezTo>
                  <a:pt x="93116" y="94493"/>
                  <a:pt x="131873" y="127370"/>
                  <a:pt x="348599" y="161820"/>
                </a:cubicBezTo>
                <a:cubicBezTo>
                  <a:pt x="565325" y="196270"/>
                  <a:pt x="1083278" y="191844"/>
                  <a:pt x="1300359" y="206702"/>
                </a:cubicBezTo>
                <a:cubicBezTo>
                  <a:pt x="1425258" y="219879"/>
                  <a:pt x="1536054" y="225606"/>
                  <a:pt x="1619106" y="288758"/>
                </a:cubicBezTo>
              </a:path>
            </a:pathLst>
          </a:custGeom>
          <a:noFill/>
          <a:ln w="12700">
            <a:solidFill>
              <a:schemeClr val="tx1"/>
            </a:solidFill>
            <a:prstDash val="lgDash"/>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4" name="Freeform: Shape 173">
            <a:extLst>
              <a:ext uri="{FF2B5EF4-FFF2-40B4-BE49-F238E27FC236}">
                <a16:creationId xmlns:a16="http://schemas.microsoft.com/office/drawing/2014/main" id="{A2139D74-9953-2CDB-67B8-D2B05E14A5C2}"/>
              </a:ext>
            </a:extLst>
          </p:cNvPr>
          <p:cNvSpPr/>
          <p:nvPr/>
        </p:nvSpPr>
        <p:spPr>
          <a:xfrm flipH="1">
            <a:off x="2470559" y="3781953"/>
            <a:ext cx="4839472" cy="551954"/>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10560" y="62002"/>
                  <a:pt x="71335" y="130914"/>
                  <a:pt x="243301" y="173097"/>
                </a:cubicBezTo>
                <a:cubicBezTo>
                  <a:pt x="415267" y="215280"/>
                  <a:pt x="844535" y="251246"/>
                  <a:pt x="1031794" y="253096"/>
                </a:cubicBezTo>
                <a:cubicBezTo>
                  <a:pt x="1157380" y="254337"/>
                  <a:pt x="1520057" y="223395"/>
                  <a:pt x="1622795" y="291590"/>
                </a:cubicBezTo>
              </a:path>
            </a:pathLst>
          </a:custGeom>
          <a:noFill/>
          <a:ln w="12700">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5" name="Freeform: Shape 174">
            <a:extLst>
              <a:ext uri="{FF2B5EF4-FFF2-40B4-BE49-F238E27FC236}">
                <a16:creationId xmlns:a16="http://schemas.microsoft.com/office/drawing/2014/main" id="{7C2FD2FE-E569-87A1-4F58-0266BD1FFED2}"/>
              </a:ext>
            </a:extLst>
          </p:cNvPr>
          <p:cNvSpPr/>
          <p:nvPr/>
        </p:nvSpPr>
        <p:spPr>
          <a:xfrm flipH="1">
            <a:off x="3559948" y="3788178"/>
            <a:ext cx="3840680" cy="579116"/>
          </a:xfrm>
          <a:custGeom>
            <a:avLst/>
            <a:gdLst>
              <a:gd name="connsiteX0" fmla="*/ 0 w 1619106"/>
              <a:gd name="connsiteY0" fmla="*/ 0 h 288758"/>
              <a:gd name="connsiteX1" fmla="*/ 367822 w 1619106"/>
              <a:gd name="connsiteY1" fmla="*/ 175318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69711 w 1619106"/>
              <a:gd name="connsiteY2" fmla="*/ 209694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6598 w 1619106"/>
              <a:gd name="connsiteY3" fmla="*/ 233757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1573 w 1619106"/>
              <a:gd name="connsiteY1" fmla="*/ 165005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8515 w 1619106"/>
              <a:gd name="connsiteY3" fmla="*/ 173414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1628 w 1619106"/>
              <a:gd name="connsiteY2" fmla="*/ 155386 h 288758"/>
              <a:gd name="connsiteX3" fmla="*/ 1317177 w 1619106"/>
              <a:gd name="connsiteY3" fmla="*/ 122917 h 288758"/>
              <a:gd name="connsiteX4" fmla="*/ 1619106 w 1619106"/>
              <a:gd name="connsiteY4" fmla="*/ 288758 h 288758"/>
              <a:gd name="connsiteX0" fmla="*/ 0 w 1619106"/>
              <a:gd name="connsiteY0" fmla="*/ 0 h 288758"/>
              <a:gd name="connsiteX1" fmla="*/ 389243 w 1619106"/>
              <a:gd name="connsiteY1" fmla="*/ 146903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1216 w 1619106"/>
              <a:gd name="connsiteY1" fmla="*/ 997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870290 w 1619106"/>
              <a:gd name="connsiteY2" fmla="*/ 111621 h 288758"/>
              <a:gd name="connsiteX3" fmla="*/ 1317177 w 1619106"/>
              <a:gd name="connsiteY3" fmla="*/ 122917 h 288758"/>
              <a:gd name="connsiteX4" fmla="*/ 1619106 w 1619106"/>
              <a:gd name="connsiteY4" fmla="*/ 288758 h 288758"/>
              <a:gd name="connsiteX0" fmla="*/ 0 w 1619106"/>
              <a:gd name="connsiteY0" fmla="*/ 0 h 288758"/>
              <a:gd name="connsiteX1" fmla="*/ 383892 w 1619106"/>
              <a:gd name="connsiteY1" fmla="*/ 109872 h 288758"/>
              <a:gd name="connsiteX2" fmla="*/ 1317177 w 1619106"/>
              <a:gd name="connsiteY2" fmla="*/ 122917 h 288758"/>
              <a:gd name="connsiteX3" fmla="*/ 1619106 w 1619106"/>
              <a:gd name="connsiteY3" fmla="*/ 288758 h 288758"/>
              <a:gd name="connsiteX0" fmla="*/ 0 w 1619106"/>
              <a:gd name="connsiteY0" fmla="*/ 0 h 288758"/>
              <a:gd name="connsiteX1" fmla="*/ 383892 w 1619106"/>
              <a:gd name="connsiteY1" fmla="*/ 109872 h 288758"/>
              <a:gd name="connsiteX2" fmla="*/ 1285819 w 1619106"/>
              <a:gd name="connsiteY2" fmla="*/ 179554 h 288758"/>
              <a:gd name="connsiteX3" fmla="*/ 1619106 w 1619106"/>
              <a:gd name="connsiteY3" fmla="*/ 288758 h 288758"/>
              <a:gd name="connsiteX0" fmla="*/ 0 w 1619106"/>
              <a:gd name="connsiteY0" fmla="*/ 0 h 288758"/>
              <a:gd name="connsiteX1" fmla="*/ 382047 w 1619106"/>
              <a:gd name="connsiteY1" fmla="*/ 15518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19106"/>
              <a:gd name="connsiteY0" fmla="*/ 0 h 288758"/>
              <a:gd name="connsiteX1" fmla="*/ 260304 w 1619106"/>
              <a:gd name="connsiteY1" fmla="*/ 124031 h 288758"/>
              <a:gd name="connsiteX2" fmla="*/ 1285819 w 1619106"/>
              <a:gd name="connsiteY2" fmla="*/ 179554 h 288758"/>
              <a:gd name="connsiteX3" fmla="*/ 1619106 w 1619106"/>
              <a:gd name="connsiteY3" fmla="*/ 288758 h 288758"/>
              <a:gd name="connsiteX0" fmla="*/ 0 w 1622795"/>
              <a:gd name="connsiteY0" fmla="*/ 0 h 291590"/>
              <a:gd name="connsiteX1" fmla="*/ 263993 w 1622795"/>
              <a:gd name="connsiteY1" fmla="*/ 126863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289508 w 1622795"/>
              <a:gd name="connsiteY2" fmla="*/ 182386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58350 w 1622795"/>
              <a:gd name="connsiteY1" fmla="*/ 154059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199214 w 1622795"/>
              <a:gd name="connsiteY2" fmla="*/ 234059 h 291590"/>
              <a:gd name="connsiteX3" fmla="*/ 1622795 w 1622795"/>
              <a:gd name="connsiteY3" fmla="*/ 291590 h 291590"/>
              <a:gd name="connsiteX0" fmla="*/ 0 w 1622795"/>
              <a:gd name="connsiteY0" fmla="*/ 0 h 291590"/>
              <a:gd name="connsiteX1" fmla="*/ 243301 w 1622795"/>
              <a:gd name="connsiteY1" fmla="*/ 173097 h 291590"/>
              <a:gd name="connsiteX2" fmla="*/ 1031794 w 1622795"/>
              <a:gd name="connsiteY2" fmla="*/ 253096 h 291590"/>
              <a:gd name="connsiteX3" fmla="*/ 1622795 w 1622795"/>
              <a:gd name="connsiteY3" fmla="*/ 291590 h 291590"/>
            </a:gdLst>
            <a:ahLst/>
            <a:cxnLst>
              <a:cxn ang="0">
                <a:pos x="connsiteX0" y="connsiteY0"/>
              </a:cxn>
              <a:cxn ang="0">
                <a:pos x="connsiteX1" y="connsiteY1"/>
              </a:cxn>
              <a:cxn ang="0">
                <a:pos x="connsiteX2" y="connsiteY2"/>
              </a:cxn>
              <a:cxn ang="0">
                <a:pos x="connsiteX3" y="connsiteY3"/>
              </a:cxn>
            </a:cxnLst>
            <a:rect l="l" t="t" r="r" b="b"/>
            <a:pathLst>
              <a:path w="1622795" h="291590">
                <a:moveTo>
                  <a:pt x="0" y="0"/>
                </a:moveTo>
                <a:cubicBezTo>
                  <a:pt x="10560" y="62002"/>
                  <a:pt x="71335" y="130914"/>
                  <a:pt x="243301" y="173097"/>
                </a:cubicBezTo>
                <a:cubicBezTo>
                  <a:pt x="415267" y="215280"/>
                  <a:pt x="844535" y="251246"/>
                  <a:pt x="1031794" y="253096"/>
                </a:cubicBezTo>
                <a:cubicBezTo>
                  <a:pt x="1157380" y="254337"/>
                  <a:pt x="1520057" y="223395"/>
                  <a:pt x="1622795" y="291590"/>
                </a:cubicBezTo>
              </a:path>
            </a:pathLst>
          </a:custGeom>
          <a:noFill/>
          <a:ln w="12700">
            <a:solidFill>
              <a:schemeClr val="tx1"/>
            </a:solidFill>
            <a:prstDash val="soli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505" name="TextBox 504">
                <a:extLst>
                  <a:ext uri="{FF2B5EF4-FFF2-40B4-BE49-F238E27FC236}">
                    <a16:creationId xmlns:a16="http://schemas.microsoft.com/office/drawing/2014/main" id="{8D750F64-6FBB-7215-0AD5-DEE6846B3AAA}"/>
                  </a:ext>
                </a:extLst>
              </p:cNvPr>
              <p:cNvSpPr txBox="1"/>
              <p:nvPr/>
            </p:nvSpPr>
            <p:spPr>
              <a:xfrm>
                <a:off x="2428787" y="4757598"/>
                <a:ext cx="360612" cy="2616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100" i="1">
                              <a:latin typeface="Cambria Math" panose="02040503050406030204" pitchFamily="18" charset="0"/>
                            </a:rPr>
                          </m:ctrlPr>
                        </m:sSubPr>
                        <m:e>
                          <m:r>
                            <a:rPr lang="en-US" sz="1100" i="1">
                              <a:latin typeface="Cambria Math" panose="02040503050406030204" pitchFamily="18" charset="0"/>
                            </a:rPr>
                            <m:t>𝑣</m:t>
                          </m:r>
                        </m:e>
                        <m:sub>
                          <m:r>
                            <a:rPr lang="en-US" sz="1100" i="1">
                              <a:latin typeface="Cambria Math" panose="02040503050406030204" pitchFamily="18" charset="0"/>
                            </a:rPr>
                            <m:t>1</m:t>
                          </m:r>
                        </m:sub>
                      </m:sSub>
                    </m:oMath>
                  </m:oMathPara>
                </a14:m>
                <a:endParaRPr lang="en-US" sz="1100" dirty="0">
                  <a:latin typeface="Arial" panose="020B0604020202020204" pitchFamily="34" charset="0"/>
                  <a:cs typeface="Arial" panose="020B0604020202020204" pitchFamily="34" charset="0"/>
                </a:endParaRPr>
              </a:p>
            </p:txBody>
          </p:sp>
        </mc:Choice>
        <mc:Fallback xmlns="">
          <p:sp>
            <p:nvSpPr>
              <p:cNvPr id="505" name="TextBox 504">
                <a:extLst>
                  <a:ext uri="{FF2B5EF4-FFF2-40B4-BE49-F238E27FC236}">
                    <a16:creationId xmlns:a16="http://schemas.microsoft.com/office/drawing/2014/main" id="{0363FDAC-22C6-F9D4-3CBD-FDE60D3CA869}"/>
                  </a:ext>
                </a:extLst>
              </p:cNvPr>
              <p:cNvSpPr txBox="1">
                <a:spLocks noRot="1" noChangeAspect="1" noMove="1" noResize="1" noEditPoints="1" noAdjustHandles="1" noChangeArrowheads="1" noChangeShapeType="1" noTextEdit="1"/>
              </p:cNvSpPr>
              <p:nvPr/>
            </p:nvSpPr>
            <p:spPr>
              <a:xfrm>
                <a:off x="2428787" y="4757598"/>
                <a:ext cx="360612" cy="261610"/>
              </a:xfrm>
              <a:prstGeom prst="rect">
                <a:avLst/>
              </a:prstGeom>
              <a:blipFill>
                <a:blip r:embed="rId1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06" name="TextBox 505">
                <a:extLst>
                  <a:ext uri="{FF2B5EF4-FFF2-40B4-BE49-F238E27FC236}">
                    <a16:creationId xmlns:a16="http://schemas.microsoft.com/office/drawing/2014/main" id="{554219DD-25BA-0552-B1FA-F31326D44DAC}"/>
                  </a:ext>
                </a:extLst>
              </p:cNvPr>
              <p:cNvSpPr txBox="1"/>
              <p:nvPr/>
            </p:nvSpPr>
            <p:spPr>
              <a:xfrm>
                <a:off x="2631943" y="4757598"/>
                <a:ext cx="363882" cy="2616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100" i="1">
                              <a:latin typeface="Cambria Math" panose="02040503050406030204" pitchFamily="18" charset="0"/>
                            </a:rPr>
                          </m:ctrlPr>
                        </m:sSubPr>
                        <m:e>
                          <m:r>
                            <a:rPr lang="en-US" sz="1100" i="1">
                              <a:latin typeface="Cambria Math" panose="02040503050406030204" pitchFamily="18" charset="0"/>
                            </a:rPr>
                            <m:t>𝑣</m:t>
                          </m:r>
                        </m:e>
                        <m:sub>
                          <m:r>
                            <a:rPr lang="en-US" sz="1100" i="1">
                              <a:latin typeface="Cambria Math" panose="02040503050406030204" pitchFamily="18" charset="0"/>
                            </a:rPr>
                            <m:t>2</m:t>
                          </m:r>
                        </m:sub>
                      </m:sSub>
                    </m:oMath>
                  </m:oMathPara>
                </a14:m>
                <a:endParaRPr lang="en-US" sz="1100" dirty="0">
                  <a:latin typeface="Arial" panose="020B0604020202020204" pitchFamily="34" charset="0"/>
                  <a:cs typeface="Arial" panose="020B0604020202020204" pitchFamily="34" charset="0"/>
                </a:endParaRPr>
              </a:p>
            </p:txBody>
          </p:sp>
        </mc:Choice>
        <mc:Fallback xmlns="">
          <p:sp>
            <p:nvSpPr>
              <p:cNvPr id="506" name="TextBox 505">
                <a:extLst>
                  <a:ext uri="{FF2B5EF4-FFF2-40B4-BE49-F238E27FC236}">
                    <a16:creationId xmlns:a16="http://schemas.microsoft.com/office/drawing/2014/main" id="{8496F7F3-B9D8-7433-4E5A-96B63499E077}"/>
                  </a:ext>
                </a:extLst>
              </p:cNvPr>
              <p:cNvSpPr txBox="1">
                <a:spLocks noRot="1" noChangeAspect="1" noMove="1" noResize="1" noEditPoints="1" noAdjustHandles="1" noChangeArrowheads="1" noChangeShapeType="1" noTextEdit="1"/>
              </p:cNvSpPr>
              <p:nvPr/>
            </p:nvSpPr>
            <p:spPr>
              <a:xfrm>
                <a:off x="2631943" y="4757598"/>
                <a:ext cx="363882" cy="261610"/>
              </a:xfrm>
              <a:prstGeom prst="rect">
                <a:avLst/>
              </a:prstGeom>
              <a:blipFill>
                <a:blip r:embed="rId1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07" name="TextBox 506">
                <a:extLst>
                  <a:ext uri="{FF2B5EF4-FFF2-40B4-BE49-F238E27FC236}">
                    <a16:creationId xmlns:a16="http://schemas.microsoft.com/office/drawing/2014/main" id="{A904167B-2C24-ADC7-3688-4577B994F8B0}"/>
                  </a:ext>
                </a:extLst>
              </p:cNvPr>
              <p:cNvSpPr txBox="1"/>
              <p:nvPr/>
            </p:nvSpPr>
            <p:spPr>
              <a:xfrm>
                <a:off x="2838369" y="4757598"/>
                <a:ext cx="363882" cy="2616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100" i="1">
                              <a:latin typeface="Cambria Math" panose="02040503050406030204" pitchFamily="18" charset="0"/>
                            </a:rPr>
                          </m:ctrlPr>
                        </m:sSubPr>
                        <m:e>
                          <m:r>
                            <a:rPr lang="en-US" sz="1100" i="1">
                              <a:latin typeface="Cambria Math" panose="02040503050406030204" pitchFamily="18" charset="0"/>
                            </a:rPr>
                            <m:t>𝑣</m:t>
                          </m:r>
                        </m:e>
                        <m:sub>
                          <m:r>
                            <a:rPr lang="en-US" sz="1100" i="1">
                              <a:latin typeface="Cambria Math" panose="02040503050406030204" pitchFamily="18" charset="0"/>
                            </a:rPr>
                            <m:t>3</m:t>
                          </m:r>
                        </m:sub>
                      </m:sSub>
                    </m:oMath>
                  </m:oMathPara>
                </a14:m>
                <a:endParaRPr lang="en-US" sz="1100" dirty="0">
                  <a:latin typeface="Arial" panose="020B0604020202020204" pitchFamily="34" charset="0"/>
                  <a:cs typeface="Arial" panose="020B0604020202020204" pitchFamily="34" charset="0"/>
                </a:endParaRPr>
              </a:p>
            </p:txBody>
          </p:sp>
        </mc:Choice>
        <mc:Fallback xmlns="">
          <p:sp>
            <p:nvSpPr>
              <p:cNvPr id="507" name="TextBox 506">
                <a:extLst>
                  <a:ext uri="{FF2B5EF4-FFF2-40B4-BE49-F238E27FC236}">
                    <a16:creationId xmlns:a16="http://schemas.microsoft.com/office/drawing/2014/main" id="{7CC19524-FE09-9854-2339-556CEE81E095}"/>
                  </a:ext>
                </a:extLst>
              </p:cNvPr>
              <p:cNvSpPr txBox="1">
                <a:spLocks noRot="1" noChangeAspect="1" noMove="1" noResize="1" noEditPoints="1" noAdjustHandles="1" noChangeArrowheads="1" noChangeShapeType="1" noTextEdit="1"/>
              </p:cNvSpPr>
              <p:nvPr/>
            </p:nvSpPr>
            <p:spPr>
              <a:xfrm>
                <a:off x="2838369" y="4757598"/>
                <a:ext cx="363882" cy="261610"/>
              </a:xfrm>
              <a:prstGeom prst="rect">
                <a:avLst/>
              </a:prstGeom>
              <a:blipFill>
                <a:blip r:embed="rId1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08" name="TextBox 507">
                <a:extLst>
                  <a:ext uri="{FF2B5EF4-FFF2-40B4-BE49-F238E27FC236}">
                    <a16:creationId xmlns:a16="http://schemas.microsoft.com/office/drawing/2014/main" id="{9E4B0210-8078-F773-F5F8-4987D9E075EB}"/>
                  </a:ext>
                </a:extLst>
              </p:cNvPr>
              <p:cNvSpPr txBox="1"/>
              <p:nvPr/>
            </p:nvSpPr>
            <p:spPr>
              <a:xfrm>
                <a:off x="3044795" y="4757598"/>
                <a:ext cx="357854" cy="2616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100" i="1">
                              <a:latin typeface="Cambria Math" panose="02040503050406030204" pitchFamily="18" charset="0"/>
                            </a:rPr>
                          </m:ctrlPr>
                        </m:sSubPr>
                        <m:e>
                          <m:r>
                            <a:rPr lang="en-US" sz="1100" i="1">
                              <a:latin typeface="Cambria Math" panose="02040503050406030204" pitchFamily="18" charset="0"/>
                            </a:rPr>
                            <m:t>𝑣</m:t>
                          </m:r>
                        </m:e>
                        <m:sub>
                          <m:r>
                            <a:rPr lang="en-US" sz="1100" i="1">
                              <a:latin typeface="Cambria Math" panose="02040503050406030204" pitchFamily="18" charset="0"/>
                            </a:rPr>
                            <m:t>4</m:t>
                          </m:r>
                        </m:sub>
                      </m:sSub>
                    </m:oMath>
                  </m:oMathPara>
                </a14:m>
                <a:endParaRPr lang="en-US" sz="1100" dirty="0">
                  <a:latin typeface="Arial" panose="020B0604020202020204" pitchFamily="34" charset="0"/>
                  <a:cs typeface="Arial" panose="020B0604020202020204" pitchFamily="34" charset="0"/>
                </a:endParaRPr>
              </a:p>
            </p:txBody>
          </p:sp>
        </mc:Choice>
        <mc:Fallback xmlns="">
          <p:sp>
            <p:nvSpPr>
              <p:cNvPr id="508" name="TextBox 507">
                <a:extLst>
                  <a:ext uri="{FF2B5EF4-FFF2-40B4-BE49-F238E27FC236}">
                    <a16:creationId xmlns:a16="http://schemas.microsoft.com/office/drawing/2014/main" id="{93952F11-E0B6-2836-3F3A-7A924D30FEA2}"/>
                  </a:ext>
                </a:extLst>
              </p:cNvPr>
              <p:cNvSpPr txBox="1">
                <a:spLocks noRot="1" noChangeAspect="1" noMove="1" noResize="1" noEditPoints="1" noAdjustHandles="1" noChangeArrowheads="1" noChangeShapeType="1" noTextEdit="1"/>
              </p:cNvSpPr>
              <p:nvPr/>
            </p:nvSpPr>
            <p:spPr>
              <a:xfrm>
                <a:off x="3044795" y="4757598"/>
                <a:ext cx="357854" cy="261610"/>
              </a:xfrm>
              <a:prstGeom prst="rect">
                <a:avLst/>
              </a:prstGeom>
              <a:blipFill>
                <a:blip r:embed="rId2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09" name="TextBox 508">
                <a:extLst>
                  <a:ext uri="{FF2B5EF4-FFF2-40B4-BE49-F238E27FC236}">
                    <a16:creationId xmlns:a16="http://schemas.microsoft.com/office/drawing/2014/main" id="{46BA02F8-9B66-A6BA-0EEA-E7BFB6987BD4}"/>
                  </a:ext>
                </a:extLst>
              </p:cNvPr>
              <p:cNvSpPr txBox="1"/>
              <p:nvPr/>
            </p:nvSpPr>
            <p:spPr>
              <a:xfrm>
                <a:off x="3245193" y="4757598"/>
                <a:ext cx="363882" cy="2616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100" i="1">
                              <a:latin typeface="Cambria Math" panose="02040503050406030204" pitchFamily="18" charset="0"/>
                            </a:rPr>
                          </m:ctrlPr>
                        </m:sSubPr>
                        <m:e>
                          <m:r>
                            <a:rPr lang="en-US" sz="1100" i="1">
                              <a:latin typeface="Cambria Math" panose="02040503050406030204" pitchFamily="18" charset="0"/>
                            </a:rPr>
                            <m:t>𝑣</m:t>
                          </m:r>
                        </m:e>
                        <m:sub>
                          <m:r>
                            <a:rPr lang="en-US" sz="1100" i="1">
                              <a:latin typeface="Cambria Math" panose="02040503050406030204" pitchFamily="18" charset="0"/>
                            </a:rPr>
                            <m:t>5</m:t>
                          </m:r>
                        </m:sub>
                      </m:sSub>
                    </m:oMath>
                  </m:oMathPara>
                </a14:m>
                <a:endParaRPr lang="en-US" sz="1100" dirty="0">
                  <a:latin typeface="Arial" panose="020B0604020202020204" pitchFamily="34" charset="0"/>
                  <a:cs typeface="Arial" panose="020B0604020202020204" pitchFamily="34" charset="0"/>
                </a:endParaRPr>
              </a:p>
            </p:txBody>
          </p:sp>
        </mc:Choice>
        <mc:Fallback xmlns="">
          <p:sp>
            <p:nvSpPr>
              <p:cNvPr id="509" name="TextBox 508">
                <a:extLst>
                  <a:ext uri="{FF2B5EF4-FFF2-40B4-BE49-F238E27FC236}">
                    <a16:creationId xmlns:a16="http://schemas.microsoft.com/office/drawing/2014/main" id="{585D9644-B8B5-8599-F955-ABC62B4EAE2D}"/>
                  </a:ext>
                </a:extLst>
              </p:cNvPr>
              <p:cNvSpPr txBox="1">
                <a:spLocks noRot="1" noChangeAspect="1" noMove="1" noResize="1" noEditPoints="1" noAdjustHandles="1" noChangeArrowheads="1" noChangeShapeType="1" noTextEdit="1"/>
              </p:cNvSpPr>
              <p:nvPr/>
            </p:nvSpPr>
            <p:spPr>
              <a:xfrm>
                <a:off x="3245193" y="4757598"/>
                <a:ext cx="363882" cy="261610"/>
              </a:xfrm>
              <a:prstGeom prst="rect">
                <a:avLst/>
              </a:prstGeom>
              <a:blipFill>
                <a:blip r:embed="rId2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10" name="TextBox 509">
                <a:extLst>
                  <a:ext uri="{FF2B5EF4-FFF2-40B4-BE49-F238E27FC236}">
                    <a16:creationId xmlns:a16="http://schemas.microsoft.com/office/drawing/2014/main" id="{18F1A6E0-9218-7355-9160-FBA2E5944E22}"/>
                  </a:ext>
                </a:extLst>
              </p:cNvPr>
              <p:cNvSpPr txBox="1"/>
              <p:nvPr/>
            </p:nvSpPr>
            <p:spPr>
              <a:xfrm>
                <a:off x="3451617" y="4757598"/>
                <a:ext cx="363882" cy="2616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100" i="1">
                              <a:latin typeface="Cambria Math" panose="02040503050406030204" pitchFamily="18" charset="0"/>
                            </a:rPr>
                          </m:ctrlPr>
                        </m:sSubPr>
                        <m:e>
                          <m:r>
                            <a:rPr lang="en-US" sz="1100" i="1">
                              <a:latin typeface="Cambria Math" panose="02040503050406030204" pitchFamily="18" charset="0"/>
                            </a:rPr>
                            <m:t>𝑣</m:t>
                          </m:r>
                        </m:e>
                        <m:sub>
                          <m:r>
                            <a:rPr lang="en-US" sz="1100" i="1">
                              <a:latin typeface="Cambria Math" panose="02040503050406030204" pitchFamily="18" charset="0"/>
                            </a:rPr>
                            <m:t>6</m:t>
                          </m:r>
                        </m:sub>
                      </m:sSub>
                    </m:oMath>
                  </m:oMathPara>
                </a14:m>
                <a:endParaRPr lang="en-US" sz="1100" dirty="0">
                  <a:latin typeface="Arial" panose="020B0604020202020204" pitchFamily="34" charset="0"/>
                  <a:cs typeface="Arial" panose="020B0604020202020204" pitchFamily="34" charset="0"/>
                </a:endParaRPr>
              </a:p>
            </p:txBody>
          </p:sp>
        </mc:Choice>
        <mc:Fallback xmlns="">
          <p:sp>
            <p:nvSpPr>
              <p:cNvPr id="510" name="TextBox 509">
                <a:extLst>
                  <a:ext uri="{FF2B5EF4-FFF2-40B4-BE49-F238E27FC236}">
                    <a16:creationId xmlns:a16="http://schemas.microsoft.com/office/drawing/2014/main" id="{7CEDD59B-5E4D-958D-C431-69216D12AE68}"/>
                  </a:ext>
                </a:extLst>
              </p:cNvPr>
              <p:cNvSpPr txBox="1">
                <a:spLocks noRot="1" noChangeAspect="1" noMove="1" noResize="1" noEditPoints="1" noAdjustHandles="1" noChangeArrowheads="1" noChangeShapeType="1" noTextEdit="1"/>
              </p:cNvSpPr>
              <p:nvPr/>
            </p:nvSpPr>
            <p:spPr>
              <a:xfrm>
                <a:off x="3451617" y="4757598"/>
                <a:ext cx="363882" cy="261610"/>
              </a:xfrm>
              <a:prstGeom prst="rect">
                <a:avLst/>
              </a:prstGeom>
              <a:blipFill>
                <a:blip r:embed="rId2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12" name="TextBox 511">
                <a:extLst>
                  <a:ext uri="{FF2B5EF4-FFF2-40B4-BE49-F238E27FC236}">
                    <a16:creationId xmlns:a16="http://schemas.microsoft.com/office/drawing/2014/main" id="{BBE3BD87-B2A1-8570-A0DA-26FB22C7D5F2}"/>
                  </a:ext>
                </a:extLst>
              </p:cNvPr>
              <p:cNvSpPr txBox="1"/>
              <p:nvPr/>
            </p:nvSpPr>
            <p:spPr>
              <a:xfrm>
                <a:off x="2222363" y="4757598"/>
                <a:ext cx="363881" cy="2616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100" i="1">
                              <a:latin typeface="Cambria Math" panose="02040503050406030204" pitchFamily="18" charset="0"/>
                            </a:rPr>
                          </m:ctrlPr>
                        </m:sSubPr>
                        <m:e>
                          <m:r>
                            <a:rPr lang="en-US" sz="1100" i="1">
                              <a:latin typeface="Cambria Math" panose="02040503050406030204" pitchFamily="18" charset="0"/>
                            </a:rPr>
                            <m:t>𝑣</m:t>
                          </m:r>
                        </m:e>
                        <m:sub>
                          <m:r>
                            <a:rPr lang="en-US" sz="1100" i="1">
                              <a:latin typeface="Cambria Math" panose="02040503050406030204" pitchFamily="18" charset="0"/>
                            </a:rPr>
                            <m:t>0</m:t>
                          </m:r>
                        </m:sub>
                      </m:sSub>
                    </m:oMath>
                  </m:oMathPara>
                </a14:m>
                <a:endParaRPr lang="en-US" sz="1100" dirty="0">
                  <a:latin typeface="Arial" panose="020B0604020202020204" pitchFamily="34" charset="0"/>
                  <a:cs typeface="Arial" panose="020B0604020202020204" pitchFamily="34" charset="0"/>
                </a:endParaRPr>
              </a:p>
            </p:txBody>
          </p:sp>
        </mc:Choice>
        <mc:Fallback xmlns="">
          <p:sp>
            <p:nvSpPr>
              <p:cNvPr id="512" name="TextBox 511">
                <a:extLst>
                  <a:ext uri="{FF2B5EF4-FFF2-40B4-BE49-F238E27FC236}">
                    <a16:creationId xmlns:a16="http://schemas.microsoft.com/office/drawing/2014/main" id="{F22673E5-DE8A-39E1-64FF-615AF3622468}"/>
                  </a:ext>
                </a:extLst>
              </p:cNvPr>
              <p:cNvSpPr txBox="1">
                <a:spLocks noRot="1" noChangeAspect="1" noMove="1" noResize="1" noEditPoints="1" noAdjustHandles="1" noChangeArrowheads="1" noChangeShapeType="1" noTextEdit="1"/>
              </p:cNvSpPr>
              <p:nvPr/>
            </p:nvSpPr>
            <p:spPr>
              <a:xfrm>
                <a:off x="2222363" y="4757598"/>
                <a:ext cx="363881" cy="261610"/>
              </a:xfrm>
              <a:prstGeom prst="rect">
                <a:avLst/>
              </a:prstGeom>
              <a:blipFill>
                <a:blip r:embed="rId23"/>
                <a:stretch>
                  <a:fillRect/>
                </a:stretch>
              </a:blipFill>
            </p:spPr>
            <p:txBody>
              <a:bodyPr/>
              <a:lstStyle/>
              <a:p>
                <a:r>
                  <a:rPr lang="en-US">
                    <a:noFill/>
                  </a:rPr>
                  <a:t> </a:t>
                </a:r>
              </a:p>
            </p:txBody>
          </p:sp>
        </mc:Fallback>
      </mc:AlternateContent>
      <p:cxnSp>
        <p:nvCxnSpPr>
          <p:cNvPr id="514" name="Straight Arrow Connector 513">
            <a:extLst>
              <a:ext uri="{FF2B5EF4-FFF2-40B4-BE49-F238E27FC236}">
                <a16:creationId xmlns:a16="http://schemas.microsoft.com/office/drawing/2014/main" id="{673C146F-8EB3-98D4-2157-F94D55811EF0}"/>
              </a:ext>
            </a:extLst>
          </p:cNvPr>
          <p:cNvCxnSpPr>
            <a:stCxn id="159" idx="4"/>
            <a:endCxn id="512" idx="0"/>
          </p:cNvCxnSpPr>
          <p:nvPr/>
        </p:nvCxnSpPr>
        <p:spPr bwMode="auto">
          <a:xfrm flipH="1">
            <a:off x="2404304" y="4379848"/>
            <a:ext cx="66933" cy="37775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515" name="Straight Arrow Connector 514">
            <a:extLst>
              <a:ext uri="{FF2B5EF4-FFF2-40B4-BE49-F238E27FC236}">
                <a16:creationId xmlns:a16="http://schemas.microsoft.com/office/drawing/2014/main" id="{48A8EB0A-E34F-9492-9315-B19BC84C5D2C}"/>
              </a:ext>
            </a:extLst>
          </p:cNvPr>
          <p:cNvCxnSpPr>
            <a:cxnSpLocks/>
            <a:stCxn id="160" idx="4"/>
            <a:endCxn id="505" idx="0"/>
          </p:cNvCxnSpPr>
          <p:nvPr/>
        </p:nvCxnSpPr>
        <p:spPr bwMode="auto">
          <a:xfrm flipH="1">
            <a:off x="2609093" y="4379848"/>
            <a:ext cx="40260" cy="37775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518" name="Straight Arrow Connector 517">
            <a:extLst>
              <a:ext uri="{FF2B5EF4-FFF2-40B4-BE49-F238E27FC236}">
                <a16:creationId xmlns:a16="http://schemas.microsoft.com/office/drawing/2014/main" id="{4398834A-F25F-3CB7-076D-5A91A4EAECE2}"/>
              </a:ext>
            </a:extLst>
          </p:cNvPr>
          <p:cNvCxnSpPr>
            <a:cxnSpLocks/>
            <a:stCxn id="161" idx="4"/>
            <a:endCxn id="506" idx="0"/>
          </p:cNvCxnSpPr>
          <p:nvPr/>
        </p:nvCxnSpPr>
        <p:spPr bwMode="auto">
          <a:xfrm flipH="1">
            <a:off x="2813884" y="4379848"/>
            <a:ext cx="13586" cy="37775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523" name="Straight Arrow Connector 522">
            <a:extLst>
              <a:ext uri="{FF2B5EF4-FFF2-40B4-BE49-F238E27FC236}">
                <a16:creationId xmlns:a16="http://schemas.microsoft.com/office/drawing/2014/main" id="{6A1462E9-338E-D92B-169A-16152E139057}"/>
              </a:ext>
            </a:extLst>
          </p:cNvPr>
          <p:cNvCxnSpPr>
            <a:cxnSpLocks/>
            <a:stCxn id="162" idx="4"/>
            <a:endCxn id="507" idx="0"/>
          </p:cNvCxnSpPr>
          <p:nvPr/>
        </p:nvCxnSpPr>
        <p:spPr bwMode="auto">
          <a:xfrm>
            <a:off x="3005588" y="4379848"/>
            <a:ext cx="14723" cy="37775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526" name="Straight Arrow Connector 525">
            <a:extLst>
              <a:ext uri="{FF2B5EF4-FFF2-40B4-BE49-F238E27FC236}">
                <a16:creationId xmlns:a16="http://schemas.microsoft.com/office/drawing/2014/main" id="{B6F59C16-824F-E212-A350-CF21E9C13847}"/>
              </a:ext>
            </a:extLst>
          </p:cNvPr>
          <p:cNvCxnSpPr>
            <a:cxnSpLocks/>
            <a:stCxn id="163" idx="4"/>
            <a:endCxn id="508" idx="0"/>
          </p:cNvCxnSpPr>
          <p:nvPr/>
        </p:nvCxnSpPr>
        <p:spPr bwMode="auto">
          <a:xfrm>
            <a:off x="3183704" y="4379848"/>
            <a:ext cx="40018" cy="37775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530" name="Straight Arrow Connector 529">
            <a:extLst>
              <a:ext uri="{FF2B5EF4-FFF2-40B4-BE49-F238E27FC236}">
                <a16:creationId xmlns:a16="http://schemas.microsoft.com/office/drawing/2014/main" id="{612265DA-F0D8-B6BA-D22F-59D871B48E32}"/>
              </a:ext>
            </a:extLst>
          </p:cNvPr>
          <p:cNvCxnSpPr>
            <a:cxnSpLocks/>
            <a:stCxn id="164" idx="4"/>
            <a:endCxn id="509" idx="0"/>
          </p:cNvCxnSpPr>
          <p:nvPr/>
        </p:nvCxnSpPr>
        <p:spPr bwMode="auto">
          <a:xfrm>
            <a:off x="3361822" y="4379848"/>
            <a:ext cx="65313" cy="37775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533" name="Straight Arrow Connector 532">
            <a:extLst>
              <a:ext uri="{FF2B5EF4-FFF2-40B4-BE49-F238E27FC236}">
                <a16:creationId xmlns:a16="http://schemas.microsoft.com/office/drawing/2014/main" id="{0AF9370E-F15E-EA29-CBC7-19F38D909E21}"/>
              </a:ext>
            </a:extLst>
          </p:cNvPr>
          <p:cNvCxnSpPr>
            <a:cxnSpLocks/>
            <a:stCxn id="165" idx="4"/>
            <a:endCxn id="510" idx="0"/>
          </p:cNvCxnSpPr>
          <p:nvPr/>
        </p:nvCxnSpPr>
        <p:spPr bwMode="auto">
          <a:xfrm>
            <a:off x="3539938" y="4379848"/>
            <a:ext cx="93621" cy="37775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
        <p:nvSpPr>
          <p:cNvPr id="541" name="Isosceles Triangle 540">
            <a:extLst>
              <a:ext uri="{FF2B5EF4-FFF2-40B4-BE49-F238E27FC236}">
                <a16:creationId xmlns:a16="http://schemas.microsoft.com/office/drawing/2014/main" id="{664A93DE-E4D5-C46C-6928-6DE22BC8C502}"/>
              </a:ext>
            </a:extLst>
          </p:cNvPr>
          <p:cNvSpPr/>
          <p:nvPr/>
        </p:nvSpPr>
        <p:spPr bwMode="auto">
          <a:xfrm>
            <a:off x="6238350" y="4653952"/>
            <a:ext cx="3561215" cy="710962"/>
          </a:xfrm>
          <a:prstGeom prst="triangle">
            <a:avLst/>
          </a:prstGeom>
          <a:noFill/>
          <a:ln w="12700"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panose="020B0604020202020204" pitchFamily="34" charset="0"/>
              <a:cs typeface="Arial" panose="020B0604020202020204" pitchFamily="34" charset="0"/>
            </a:endParaRPr>
          </a:p>
        </p:txBody>
      </p:sp>
      <p:sp>
        <p:nvSpPr>
          <p:cNvPr id="542" name="Isosceles Triangle 541">
            <a:extLst>
              <a:ext uri="{FF2B5EF4-FFF2-40B4-BE49-F238E27FC236}">
                <a16:creationId xmlns:a16="http://schemas.microsoft.com/office/drawing/2014/main" id="{603FF1A9-2733-0089-71E8-78F4628A7F15}"/>
              </a:ext>
            </a:extLst>
          </p:cNvPr>
          <p:cNvSpPr/>
          <p:nvPr/>
        </p:nvSpPr>
        <p:spPr bwMode="auto">
          <a:xfrm>
            <a:off x="5750875" y="5377153"/>
            <a:ext cx="991649" cy="648794"/>
          </a:xfrm>
          <a:prstGeom prst="triangle">
            <a:avLst/>
          </a:prstGeom>
          <a:noFill/>
          <a:ln w="12700" cap="flat" cmpd="sng" algn="ctr">
            <a:solidFill>
              <a:srgbClr val="00B05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panose="020B0604020202020204" pitchFamily="34" charset="0"/>
              <a:cs typeface="Arial" panose="020B0604020202020204" pitchFamily="34" charset="0"/>
            </a:endParaRPr>
          </a:p>
        </p:txBody>
      </p:sp>
      <p:sp>
        <p:nvSpPr>
          <p:cNvPr id="543" name="Isosceles Triangle 542">
            <a:extLst>
              <a:ext uri="{FF2B5EF4-FFF2-40B4-BE49-F238E27FC236}">
                <a16:creationId xmlns:a16="http://schemas.microsoft.com/office/drawing/2014/main" id="{A63D14A1-1BD6-D0D1-B49F-C0BA3DFD20E2}"/>
              </a:ext>
            </a:extLst>
          </p:cNvPr>
          <p:cNvSpPr/>
          <p:nvPr/>
        </p:nvSpPr>
        <p:spPr bwMode="auto">
          <a:xfrm>
            <a:off x="6797671" y="5377153"/>
            <a:ext cx="991649" cy="648794"/>
          </a:xfrm>
          <a:prstGeom prst="triangle">
            <a:avLst/>
          </a:prstGeom>
          <a:noFill/>
          <a:ln w="12700" cap="flat" cmpd="sng" algn="ctr">
            <a:solidFill>
              <a:srgbClr val="00B05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544" name="TextBox 543">
                <a:extLst>
                  <a:ext uri="{FF2B5EF4-FFF2-40B4-BE49-F238E27FC236}">
                    <a16:creationId xmlns:a16="http://schemas.microsoft.com/office/drawing/2014/main" id="{64C5D4A5-9DE0-0EF0-41F9-552A8CCBFACB}"/>
                  </a:ext>
                </a:extLst>
              </p:cNvPr>
              <p:cNvSpPr txBox="1"/>
              <p:nvPr/>
            </p:nvSpPr>
            <p:spPr>
              <a:xfrm>
                <a:off x="7918958" y="5396734"/>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m:t>
                      </m:r>
                    </m:oMath>
                  </m:oMathPara>
                </a14:m>
                <a:endParaRPr lang="en-US" dirty="0">
                  <a:latin typeface="Arial" panose="020B0604020202020204" pitchFamily="34" charset="0"/>
                  <a:cs typeface="Arial" panose="020B0604020202020204" pitchFamily="34" charset="0"/>
                </a:endParaRPr>
              </a:p>
            </p:txBody>
          </p:sp>
        </mc:Choice>
        <mc:Fallback xmlns="">
          <p:sp>
            <p:nvSpPr>
              <p:cNvPr id="544" name="TextBox 543">
                <a:extLst>
                  <a:ext uri="{FF2B5EF4-FFF2-40B4-BE49-F238E27FC236}">
                    <a16:creationId xmlns:a16="http://schemas.microsoft.com/office/drawing/2014/main" id="{26A8C105-359E-8AF6-DDDE-47EDA40396F9}"/>
                  </a:ext>
                </a:extLst>
              </p:cNvPr>
              <p:cNvSpPr txBox="1">
                <a:spLocks noRot="1" noChangeAspect="1" noMove="1" noResize="1" noEditPoints="1" noAdjustHandles="1" noChangeArrowheads="1" noChangeShapeType="1" noTextEdit="1"/>
              </p:cNvSpPr>
              <p:nvPr/>
            </p:nvSpPr>
            <p:spPr>
              <a:xfrm>
                <a:off x="7918958" y="5396734"/>
                <a:ext cx="237244" cy="276999"/>
              </a:xfrm>
              <a:prstGeom prst="rect">
                <a:avLst/>
              </a:prstGeom>
              <a:blipFill>
                <a:blip r:embed="rId24"/>
                <a:stretch>
                  <a:fillRect/>
                </a:stretch>
              </a:blipFill>
            </p:spPr>
            <p:txBody>
              <a:bodyPr/>
              <a:lstStyle/>
              <a:p>
                <a:r>
                  <a:rPr lang="en-US">
                    <a:noFill/>
                  </a:rPr>
                  <a:t> </a:t>
                </a:r>
              </a:p>
            </p:txBody>
          </p:sp>
        </mc:Fallback>
      </mc:AlternateContent>
      <p:sp>
        <p:nvSpPr>
          <p:cNvPr id="545" name="Isosceles Triangle 544">
            <a:extLst>
              <a:ext uri="{FF2B5EF4-FFF2-40B4-BE49-F238E27FC236}">
                <a16:creationId xmlns:a16="http://schemas.microsoft.com/office/drawing/2014/main" id="{338A09ED-04AD-85C8-E8A0-4E6367F21863}"/>
              </a:ext>
            </a:extLst>
          </p:cNvPr>
          <p:cNvSpPr/>
          <p:nvPr/>
        </p:nvSpPr>
        <p:spPr bwMode="auto">
          <a:xfrm>
            <a:off x="8245420" y="5377154"/>
            <a:ext cx="991649" cy="648794"/>
          </a:xfrm>
          <a:prstGeom prst="triangle">
            <a:avLst/>
          </a:prstGeom>
          <a:noFill/>
          <a:ln w="12700" cap="flat" cmpd="sng" algn="ctr">
            <a:solidFill>
              <a:srgbClr val="00B05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panose="020B0604020202020204" pitchFamily="34" charset="0"/>
              <a:cs typeface="Arial" panose="020B0604020202020204" pitchFamily="34" charset="0"/>
            </a:endParaRPr>
          </a:p>
        </p:txBody>
      </p:sp>
      <p:sp>
        <p:nvSpPr>
          <p:cNvPr id="546" name="Isosceles Triangle 545">
            <a:extLst>
              <a:ext uri="{FF2B5EF4-FFF2-40B4-BE49-F238E27FC236}">
                <a16:creationId xmlns:a16="http://schemas.microsoft.com/office/drawing/2014/main" id="{3837C40A-F42C-69E3-7AB1-EC0427796602}"/>
              </a:ext>
            </a:extLst>
          </p:cNvPr>
          <p:cNvSpPr/>
          <p:nvPr/>
        </p:nvSpPr>
        <p:spPr bwMode="auto">
          <a:xfrm>
            <a:off x="9300237" y="5377154"/>
            <a:ext cx="991649" cy="648794"/>
          </a:xfrm>
          <a:prstGeom prst="triangle">
            <a:avLst/>
          </a:prstGeom>
          <a:noFill/>
          <a:ln w="12700" cap="flat" cmpd="sng" algn="ctr">
            <a:solidFill>
              <a:srgbClr val="00B05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panose="020B0604020202020204" pitchFamily="34" charset="0"/>
              <a:cs typeface="Arial" panose="020B0604020202020204" pitchFamily="34" charset="0"/>
            </a:endParaRPr>
          </a:p>
        </p:txBody>
      </p:sp>
      <p:grpSp>
        <p:nvGrpSpPr>
          <p:cNvPr id="550" name="Group 549">
            <a:extLst>
              <a:ext uri="{FF2B5EF4-FFF2-40B4-BE49-F238E27FC236}">
                <a16:creationId xmlns:a16="http://schemas.microsoft.com/office/drawing/2014/main" id="{0681DB61-36CB-7A83-D017-98480F90E13B}"/>
              </a:ext>
            </a:extLst>
          </p:cNvPr>
          <p:cNvGrpSpPr/>
          <p:nvPr/>
        </p:nvGrpSpPr>
        <p:grpSpPr>
          <a:xfrm>
            <a:off x="6403940" y="3408509"/>
            <a:ext cx="611941" cy="276999"/>
            <a:chOff x="5072443" y="2911206"/>
            <a:chExt cx="611941" cy="276999"/>
          </a:xfrm>
        </p:grpSpPr>
        <mc:AlternateContent xmlns:mc="http://schemas.openxmlformats.org/markup-compatibility/2006" xmlns:a14="http://schemas.microsoft.com/office/drawing/2010/main">
          <mc:Choice Requires="a14">
            <p:sp>
              <p:nvSpPr>
                <p:cNvPr id="547" name="TextBox 546">
                  <a:extLst>
                    <a:ext uri="{FF2B5EF4-FFF2-40B4-BE49-F238E27FC236}">
                      <a16:creationId xmlns:a16="http://schemas.microsoft.com/office/drawing/2014/main" id="{BD480AB6-76E8-CAC6-3A3C-9062E2ADF7AD}"/>
                    </a:ext>
                  </a:extLst>
                </p:cNvPr>
                <p:cNvSpPr txBox="1"/>
                <p:nvPr/>
              </p:nvSpPr>
              <p:spPr>
                <a:xfrm rot="19085384">
                  <a:off x="5072443" y="2911206"/>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47" name="TextBox 546">
                  <a:extLst>
                    <a:ext uri="{FF2B5EF4-FFF2-40B4-BE49-F238E27FC236}">
                      <a16:creationId xmlns:a16="http://schemas.microsoft.com/office/drawing/2014/main" id="{9172BB9E-6DCA-45C3-7C73-368DB65C0988}"/>
                    </a:ext>
                  </a:extLst>
                </p:cNvPr>
                <p:cNvSpPr txBox="1">
                  <a:spLocks noRot="1" noChangeAspect="1" noMove="1" noResize="1" noEditPoints="1" noAdjustHandles="1" noChangeArrowheads="1" noChangeShapeType="1" noTextEdit="1"/>
                </p:cNvSpPr>
                <p:nvPr/>
              </p:nvSpPr>
              <p:spPr>
                <a:xfrm rot="19085384">
                  <a:off x="5072443" y="2911206"/>
                  <a:ext cx="237244" cy="276999"/>
                </a:xfrm>
                <a:prstGeom prst="rect">
                  <a:avLst/>
                </a:prstGeom>
                <a:blipFill>
                  <a:blip r:embed="rId2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48" name="TextBox 547">
                  <a:extLst>
                    <a:ext uri="{FF2B5EF4-FFF2-40B4-BE49-F238E27FC236}">
                      <a16:creationId xmlns:a16="http://schemas.microsoft.com/office/drawing/2014/main" id="{1772D165-A527-5B20-0261-585BA22C4DBD}"/>
                    </a:ext>
                  </a:extLst>
                </p:cNvPr>
                <p:cNvSpPr txBox="1"/>
                <p:nvPr/>
              </p:nvSpPr>
              <p:spPr>
                <a:xfrm rot="18328913">
                  <a:off x="5264969" y="2912949"/>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48" name="TextBox 547">
                  <a:extLst>
                    <a:ext uri="{FF2B5EF4-FFF2-40B4-BE49-F238E27FC236}">
                      <a16:creationId xmlns:a16="http://schemas.microsoft.com/office/drawing/2014/main" id="{EAB36BC4-615F-3866-F6A4-D338E7370AB4}"/>
                    </a:ext>
                  </a:extLst>
                </p:cNvPr>
                <p:cNvSpPr txBox="1">
                  <a:spLocks noRot="1" noChangeAspect="1" noMove="1" noResize="1" noEditPoints="1" noAdjustHandles="1" noChangeArrowheads="1" noChangeShapeType="1" noTextEdit="1"/>
                </p:cNvSpPr>
                <p:nvPr/>
              </p:nvSpPr>
              <p:spPr>
                <a:xfrm rot="18328913">
                  <a:off x="5264969" y="2912949"/>
                  <a:ext cx="237244" cy="276999"/>
                </a:xfrm>
                <a:prstGeom prst="rect">
                  <a:avLst/>
                </a:prstGeom>
                <a:blipFill>
                  <a:blip r:embed="rId2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49" name="TextBox 548">
                  <a:extLst>
                    <a:ext uri="{FF2B5EF4-FFF2-40B4-BE49-F238E27FC236}">
                      <a16:creationId xmlns:a16="http://schemas.microsoft.com/office/drawing/2014/main" id="{75A0DF7B-37FE-BB3F-AD93-DB858DDA043D}"/>
                    </a:ext>
                  </a:extLst>
                </p:cNvPr>
                <p:cNvSpPr txBox="1"/>
                <p:nvPr/>
              </p:nvSpPr>
              <p:spPr>
                <a:xfrm rot="18101830">
                  <a:off x="5427263" y="2918570"/>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49" name="TextBox 548">
                  <a:extLst>
                    <a:ext uri="{FF2B5EF4-FFF2-40B4-BE49-F238E27FC236}">
                      <a16:creationId xmlns:a16="http://schemas.microsoft.com/office/drawing/2014/main" id="{A6D23C01-C1C6-04B0-5FB7-2FA24EC9C7F6}"/>
                    </a:ext>
                  </a:extLst>
                </p:cNvPr>
                <p:cNvSpPr txBox="1">
                  <a:spLocks noRot="1" noChangeAspect="1" noMove="1" noResize="1" noEditPoints="1" noAdjustHandles="1" noChangeArrowheads="1" noChangeShapeType="1" noTextEdit="1"/>
                </p:cNvSpPr>
                <p:nvPr/>
              </p:nvSpPr>
              <p:spPr>
                <a:xfrm rot="18101830">
                  <a:off x="5427263" y="2918570"/>
                  <a:ext cx="237244" cy="276999"/>
                </a:xfrm>
                <a:prstGeom prst="rect">
                  <a:avLst/>
                </a:prstGeom>
                <a:blipFill>
                  <a:blip r:embed="rId27"/>
                  <a:stretch>
                    <a:fillRect/>
                  </a:stretch>
                </a:blipFill>
              </p:spPr>
              <p:txBody>
                <a:bodyPr/>
                <a:lstStyle/>
                <a:p>
                  <a:r>
                    <a:rPr lang="en-US">
                      <a:noFill/>
                    </a:rPr>
                    <a:t> </a:t>
                  </a:r>
                </a:p>
              </p:txBody>
            </p:sp>
          </mc:Fallback>
        </mc:AlternateContent>
      </p:grpSp>
      <p:grpSp>
        <p:nvGrpSpPr>
          <p:cNvPr id="551" name="Group 550">
            <a:extLst>
              <a:ext uri="{FF2B5EF4-FFF2-40B4-BE49-F238E27FC236}">
                <a16:creationId xmlns:a16="http://schemas.microsoft.com/office/drawing/2014/main" id="{AF898CED-DE13-BBBF-30B3-21F8676A0C41}"/>
              </a:ext>
            </a:extLst>
          </p:cNvPr>
          <p:cNvGrpSpPr/>
          <p:nvPr/>
        </p:nvGrpSpPr>
        <p:grpSpPr>
          <a:xfrm>
            <a:off x="7855746" y="3368405"/>
            <a:ext cx="611941" cy="276999"/>
            <a:chOff x="5072443" y="2911206"/>
            <a:chExt cx="611941" cy="276999"/>
          </a:xfrm>
        </p:grpSpPr>
        <mc:AlternateContent xmlns:mc="http://schemas.openxmlformats.org/markup-compatibility/2006" xmlns:a14="http://schemas.microsoft.com/office/drawing/2010/main">
          <mc:Choice Requires="a14">
            <p:sp>
              <p:nvSpPr>
                <p:cNvPr id="552" name="TextBox 551">
                  <a:extLst>
                    <a:ext uri="{FF2B5EF4-FFF2-40B4-BE49-F238E27FC236}">
                      <a16:creationId xmlns:a16="http://schemas.microsoft.com/office/drawing/2014/main" id="{4D4ED920-B98C-9B2F-AB6C-6B44B4BB7BB8}"/>
                    </a:ext>
                  </a:extLst>
                </p:cNvPr>
                <p:cNvSpPr txBox="1"/>
                <p:nvPr/>
              </p:nvSpPr>
              <p:spPr>
                <a:xfrm rot="19085384">
                  <a:off x="5072443" y="2911206"/>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52" name="TextBox 551">
                  <a:extLst>
                    <a:ext uri="{FF2B5EF4-FFF2-40B4-BE49-F238E27FC236}">
                      <a16:creationId xmlns:a16="http://schemas.microsoft.com/office/drawing/2014/main" id="{278025A3-5822-5489-E067-1D529A990EF7}"/>
                    </a:ext>
                  </a:extLst>
                </p:cNvPr>
                <p:cNvSpPr txBox="1">
                  <a:spLocks noRot="1" noChangeAspect="1" noMove="1" noResize="1" noEditPoints="1" noAdjustHandles="1" noChangeArrowheads="1" noChangeShapeType="1" noTextEdit="1"/>
                </p:cNvSpPr>
                <p:nvPr/>
              </p:nvSpPr>
              <p:spPr>
                <a:xfrm rot="19085384">
                  <a:off x="5072443" y="2911206"/>
                  <a:ext cx="237244" cy="276999"/>
                </a:xfrm>
                <a:prstGeom prst="rect">
                  <a:avLst/>
                </a:prstGeom>
                <a:blipFill>
                  <a:blip r:embed="rId2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53" name="TextBox 552">
                  <a:extLst>
                    <a:ext uri="{FF2B5EF4-FFF2-40B4-BE49-F238E27FC236}">
                      <a16:creationId xmlns:a16="http://schemas.microsoft.com/office/drawing/2014/main" id="{17B0F6C0-7BFE-FA87-3FCC-808E67EF6D47}"/>
                    </a:ext>
                  </a:extLst>
                </p:cNvPr>
                <p:cNvSpPr txBox="1"/>
                <p:nvPr/>
              </p:nvSpPr>
              <p:spPr>
                <a:xfrm rot="18328913">
                  <a:off x="5264969" y="2912949"/>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53" name="TextBox 552">
                  <a:extLst>
                    <a:ext uri="{FF2B5EF4-FFF2-40B4-BE49-F238E27FC236}">
                      <a16:creationId xmlns:a16="http://schemas.microsoft.com/office/drawing/2014/main" id="{B3182A6F-0415-6BB6-F49F-FB6D727A7410}"/>
                    </a:ext>
                  </a:extLst>
                </p:cNvPr>
                <p:cNvSpPr txBox="1">
                  <a:spLocks noRot="1" noChangeAspect="1" noMove="1" noResize="1" noEditPoints="1" noAdjustHandles="1" noChangeArrowheads="1" noChangeShapeType="1" noTextEdit="1"/>
                </p:cNvSpPr>
                <p:nvPr/>
              </p:nvSpPr>
              <p:spPr>
                <a:xfrm rot="18328913">
                  <a:off x="5264969" y="2912949"/>
                  <a:ext cx="237244" cy="276999"/>
                </a:xfrm>
                <a:prstGeom prst="rect">
                  <a:avLst/>
                </a:prstGeom>
                <a:blipFill>
                  <a:blip r:embed="rId2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54" name="TextBox 553">
                  <a:extLst>
                    <a:ext uri="{FF2B5EF4-FFF2-40B4-BE49-F238E27FC236}">
                      <a16:creationId xmlns:a16="http://schemas.microsoft.com/office/drawing/2014/main" id="{6D0487A3-1098-9458-FA81-84AFB974157A}"/>
                    </a:ext>
                  </a:extLst>
                </p:cNvPr>
                <p:cNvSpPr txBox="1"/>
                <p:nvPr/>
              </p:nvSpPr>
              <p:spPr>
                <a:xfrm rot="18101830">
                  <a:off x="5427263" y="2918570"/>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54" name="TextBox 553">
                  <a:extLst>
                    <a:ext uri="{FF2B5EF4-FFF2-40B4-BE49-F238E27FC236}">
                      <a16:creationId xmlns:a16="http://schemas.microsoft.com/office/drawing/2014/main" id="{F33D9F36-7B3A-2CE5-3C7F-BE6435F8CEA0}"/>
                    </a:ext>
                  </a:extLst>
                </p:cNvPr>
                <p:cNvSpPr txBox="1">
                  <a:spLocks noRot="1" noChangeAspect="1" noMove="1" noResize="1" noEditPoints="1" noAdjustHandles="1" noChangeArrowheads="1" noChangeShapeType="1" noTextEdit="1"/>
                </p:cNvSpPr>
                <p:nvPr/>
              </p:nvSpPr>
              <p:spPr>
                <a:xfrm rot="18101830">
                  <a:off x="5427263" y="2918570"/>
                  <a:ext cx="237244" cy="276999"/>
                </a:xfrm>
                <a:prstGeom prst="rect">
                  <a:avLst/>
                </a:prstGeom>
                <a:blipFill>
                  <a:blip r:embed="rId30"/>
                  <a:stretch>
                    <a:fillRect/>
                  </a:stretch>
                </a:blipFill>
              </p:spPr>
              <p:txBody>
                <a:bodyPr/>
                <a:lstStyle/>
                <a:p>
                  <a:r>
                    <a:rPr lang="en-US">
                      <a:noFill/>
                    </a:rPr>
                    <a:t> </a:t>
                  </a:r>
                </a:p>
              </p:txBody>
            </p:sp>
          </mc:Fallback>
        </mc:AlternateContent>
      </p:grpSp>
      <p:grpSp>
        <p:nvGrpSpPr>
          <p:cNvPr id="555" name="Group 554">
            <a:extLst>
              <a:ext uri="{FF2B5EF4-FFF2-40B4-BE49-F238E27FC236}">
                <a16:creationId xmlns:a16="http://schemas.microsoft.com/office/drawing/2014/main" id="{627F36BC-9100-36A4-8165-572FDDA6AC03}"/>
              </a:ext>
            </a:extLst>
          </p:cNvPr>
          <p:cNvGrpSpPr/>
          <p:nvPr/>
        </p:nvGrpSpPr>
        <p:grpSpPr>
          <a:xfrm>
            <a:off x="9355679" y="3352364"/>
            <a:ext cx="611941" cy="276999"/>
            <a:chOff x="5072443" y="2911206"/>
            <a:chExt cx="611941" cy="276999"/>
          </a:xfrm>
        </p:grpSpPr>
        <mc:AlternateContent xmlns:mc="http://schemas.openxmlformats.org/markup-compatibility/2006" xmlns:a14="http://schemas.microsoft.com/office/drawing/2010/main">
          <mc:Choice Requires="a14">
            <p:sp>
              <p:nvSpPr>
                <p:cNvPr id="556" name="TextBox 555">
                  <a:extLst>
                    <a:ext uri="{FF2B5EF4-FFF2-40B4-BE49-F238E27FC236}">
                      <a16:creationId xmlns:a16="http://schemas.microsoft.com/office/drawing/2014/main" id="{867483B6-2609-D7DC-8E95-1A3BDA79C664}"/>
                    </a:ext>
                  </a:extLst>
                </p:cNvPr>
                <p:cNvSpPr txBox="1"/>
                <p:nvPr/>
              </p:nvSpPr>
              <p:spPr>
                <a:xfrm rot="19085384">
                  <a:off x="5072443" y="2911206"/>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56" name="TextBox 555">
                  <a:extLst>
                    <a:ext uri="{FF2B5EF4-FFF2-40B4-BE49-F238E27FC236}">
                      <a16:creationId xmlns:a16="http://schemas.microsoft.com/office/drawing/2014/main" id="{0678D17C-262C-3BF8-4DD7-BA7D18812158}"/>
                    </a:ext>
                  </a:extLst>
                </p:cNvPr>
                <p:cNvSpPr txBox="1">
                  <a:spLocks noRot="1" noChangeAspect="1" noMove="1" noResize="1" noEditPoints="1" noAdjustHandles="1" noChangeArrowheads="1" noChangeShapeType="1" noTextEdit="1"/>
                </p:cNvSpPr>
                <p:nvPr/>
              </p:nvSpPr>
              <p:spPr>
                <a:xfrm rot="19085384">
                  <a:off x="5072443" y="2911206"/>
                  <a:ext cx="237244" cy="276999"/>
                </a:xfrm>
                <a:prstGeom prst="rect">
                  <a:avLst/>
                </a:prstGeom>
                <a:blipFill>
                  <a:blip r:embed="rId3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57" name="TextBox 556">
                  <a:extLst>
                    <a:ext uri="{FF2B5EF4-FFF2-40B4-BE49-F238E27FC236}">
                      <a16:creationId xmlns:a16="http://schemas.microsoft.com/office/drawing/2014/main" id="{774C0A00-E877-5B42-188F-1DDF97447563}"/>
                    </a:ext>
                  </a:extLst>
                </p:cNvPr>
                <p:cNvSpPr txBox="1"/>
                <p:nvPr/>
              </p:nvSpPr>
              <p:spPr>
                <a:xfrm rot="18328913">
                  <a:off x="5264969" y="2912949"/>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57" name="TextBox 556">
                  <a:extLst>
                    <a:ext uri="{FF2B5EF4-FFF2-40B4-BE49-F238E27FC236}">
                      <a16:creationId xmlns:a16="http://schemas.microsoft.com/office/drawing/2014/main" id="{49743D57-051F-BE8B-73D3-7B60A6D79D38}"/>
                    </a:ext>
                  </a:extLst>
                </p:cNvPr>
                <p:cNvSpPr txBox="1">
                  <a:spLocks noRot="1" noChangeAspect="1" noMove="1" noResize="1" noEditPoints="1" noAdjustHandles="1" noChangeArrowheads="1" noChangeShapeType="1" noTextEdit="1"/>
                </p:cNvSpPr>
                <p:nvPr/>
              </p:nvSpPr>
              <p:spPr>
                <a:xfrm rot="18328913">
                  <a:off x="5264969" y="2912949"/>
                  <a:ext cx="237244" cy="276999"/>
                </a:xfrm>
                <a:prstGeom prst="rect">
                  <a:avLst/>
                </a:prstGeom>
                <a:blipFill>
                  <a:blip r:embed="rId3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58" name="TextBox 557">
                  <a:extLst>
                    <a:ext uri="{FF2B5EF4-FFF2-40B4-BE49-F238E27FC236}">
                      <a16:creationId xmlns:a16="http://schemas.microsoft.com/office/drawing/2014/main" id="{896C44EE-B84B-B109-F937-322DD6E405CE}"/>
                    </a:ext>
                  </a:extLst>
                </p:cNvPr>
                <p:cNvSpPr txBox="1"/>
                <p:nvPr/>
              </p:nvSpPr>
              <p:spPr>
                <a:xfrm rot="18101830">
                  <a:off x="5427263" y="2918570"/>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58" name="TextBox 557">
                  <a:extLst>
                    <a:ext uri="{FF2B5EF4-FFF2-40B4-BE49-F238E27FC236}">
                      <a16:creationId xmlns:a16="http://schemas.microsoft.com/office/drawing/2014/main" id="{0FCE2076-24B5-1160-85C2-0AF54EDD2952}"/>
                    </a:ext>
                  </a:extLst>
                </p:cNvPr>
                <p:cNvSpPr txBox="1">
                  <a:spLocks noRot="1" noChangeAspect="1" noMove="1" noResize="1" noEditPoints="1" noAdjustHandles="1" noChangeArrowheads="1" noChangeShapeType="1" noTextEdit="1"/>
                </p:cNvSpPr>
                <p:nvPr/>
              </p:nvSpPr>
              <p:spPr>
                <a:xfrm rot="18101830">
                  <a:off x="5427263" y="2918570"/>
                  <a:ext cx="237244" cy="276999"/>
                </a:xfrm>
                <a:prstGeom prst="rect">
                  <a:avLst/>
                </a:prstGeom>
                <a:blipFill>
                  <a:blip r:embed="rId33"/>
                  <a:stretch>
                    <a:fillRect/>
                  </a:stretch>
                </a:blipFill>
              </p:spPr>
              <p:txBody>
                <a:bodyPr/>
                <a:lstStyle/>
                <a:p>
                  <a:r>
                    <a:rPr lang="en-US">
                      <a:noFill/>
                    </a:rPr>
                    <a:t> </a:t>
                  </a:r>
                </a:p>
              </p:txBody>
            </p:sp>
          </mc:Fallback>
        </mc:AlternateContent>
      </p:grpSp>
      <p:grpSp>
        <p:nvGrpSpPr>
          <p:cNvPr id="559" name="Group 558">
            <a:extLst>
              <a:ext uri="{FF2B5EF4-FFF2-40B4-BE49-F238E27FC236}">
                <a16:creationId xmlns:a16="http://schemas.microsoft.com/office/drawing/2014/main" id="{296D972A-84A3-6AEA-D345-8C501E113E7B}"/>
              </a:ext>
            </a:extLst>
          </p:cNvPr>
          <p:cNvGrpSpPr/>
          <p:nvPr/>
        </p:nvGrpSpPr>
        <p:grpSpPr>
          <a:xfrm>
            <a:off x="4940397" y="3360365"/>
            <a:ext cx="611941" cy="276999"/>
            <a:chOff x="5072443" y="2911206"/>
            <a:chExt cx="611941" cy="276999"/>
          </a:xfrm>
        </p:grpSpPr>
        <mc:AlternateContent xmlns:mc="http://schemas.openxmlformats.org/markup-compatibility/2006" xmlns:a14="http://schemas.microsoft.com/office/drawing/2010/main">
          <mc:Choice Requires="a14">
            <p:sp>
              <p:nvSpPr>
                <p:cNvPr id="560" name="TextBox 559">
                  <a:extLst>
                    <a:ext uri="{FF2B5EF4-FFF2-40B4-BE49-F238E27FC236}">
                      <a16:creationId xmlns:a16="http://schemas.microsoft.com/office/drawing/2014/main" id="{7974D9D0-284F-0C4E-9B0E-3203556BF3E1}"/>
                    </a:ext>
                  </a:extLst>
                </p:cNvPr>
                <p:cNvSpPr txBox="1"/>
                <p:nvPr/>
              </p:nvSpPr>
              <p:spPr>
                <a:xfrm rot="19085384">
                  <a:off x="5072443" y="2911206"/>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60" name="TextBox 559">
                  <a:extLst>
                    <a:ext uri="{FF2B5EF4-FFF2-40B4-BE49-F238E27FC236}">
                      <a16:creationId xmlns:a16="http://schemas.microsoft.com/office/drawing/2014/main" id="{34CD309D-ED5C-F2E5-856A-47CBDAB9C488}"/>
                    </a:ext>
                  </a:extLst>
                </p:cNvPr>
                <p:cNvSpPr txBox="1">
                  <a:spLocks noRot="1" noChangeAspect="1" noMove="1" noResize="1" noEditPoints="1" noAdjustHandles="1" noChangeArrowheads="1" noChangeShapeType="1" noTextEdit="1"/>
                </p:cNvSpPr>
                <p:nvPr/>
              </p:nvSpPr>
              <p:spPr>
                <a:xfrm rot="19085384">
                  <a:off x="5072443" y="2911206"/>
                  <a:ext cx="237244" cy="276999"/>
                </a:xfrm>
                <a:prstGeom prst="rect">
                  <a:avLst/>
                </a:prstGeom>
                <a:blipFill>
                  <a:blip r:embed="rId3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61" name="TextBox 560">
                  <a:extLst>
                    <a:ext uri="{FF2B5EF4-FFF2-40B4-BE49-F238E27FC236}">
                      <a16:creationId xmlns:a16="http://schemas.microsoft.com/office/drawing/2014/main" id="{EEB46FCE-D8BD-26AC-D54D-61DB38C2F764}"/>
                    </a:ext>
                  </a:extLst>
                </p:cNvPr>
                <p:cNvSpPr txBox="1"/>
                <p:nvPr/>
              </p:nvSpPr>
              <p:spPr>
                <a:xfrm rot="18328913">
                  <a:off x="5264969" y="2912949"/>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61" name="TextBox 560">
                  <a:extLst>
                    <a:ext uri="{FF2B5EF4-FFF2-40B4-BE49-F238E27FC236}">
                      <a16:creationId xmlns:a16="http://schemas.microsoft.com/office/drawing/2014/main" id="{6FBA09F5-8566-7EF7-5D29-BCFA3DB322A9}"/>
                    </a:ext>
                  </a:extLst>
                </p:cNvPr>
                <p:cNvSpPr txBox="1">
                  <a:spLocks noRot="1" noChangeAspect="1" noMove="1" noResize="1" noEditPoints="1" noAdjustHandles="1" noChangeArrowheads="1" noChangeShapeType="1" noTextEdit="1"/>
                </p:cNvSpPr>
                <p:nvPr/>
              </p:nvSpPr>
              <p:spPr>
                <a:xfrm rot="18328913">
                  <a:off x="5264969" y="2912949"/>
                  <a:ext cx="237244" cy="276999"/>
                </a:xfrm>
                <a:prstGeom prst="rect">
                  <a:avLst/>
                </a:prstGeom>
                <a:blipFill>
                  <a:blip r:embed="rId3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62" name="TextBox 561">
                  <a:extLst>
                    <a:ext uri="{FF2B5EF4-FFF2-40B4-BE49-F238E27FC236}">
                      <a16:creationId xmlns:a16="http://schemas.microsoft.com/office/drawing/2014/main" id="{F54AC2F1-D8DE-ED59-CC49-5E89A31EF3FA}"/>
                    </a:ext>
                  </a:extLst>
                </p:cNvPr>
                <p:cNvSpPr txBox="1"/>
                <p:nvPr/>
              </p:nvSpPr>
              <p:spPr>
                <a:xfrm rot="18101830">
                  <a:off x="5427263" y="2918570"/>
                  <a:ext cx="237244" cy="276999"/>
                </a:xfrm>
                <a:prstGeom prst="rect">
                  <a:avLst/>
                </a:prstGeom>
                <a:noFill/>
              </p:spPr>
              <p:txBody>
                <a:bodyPr wrap="none" lIns="0" tIns="0" rIns="0" bIns="0" rtlCol="0" anchor="t" anchorCtr="0">
                  <a:spAutoFit/>
                </a:bodyPr>
                <a:lstStyle/>
                <a:p>
                  <a:pPr/>
                  <a14:m>
                    <m:oMathPara xmlns:m="http://schemas.openxmlformats.org/officeDocument/2006/math">
                      <m:oMathParaPr>
                        <m:jc m:val="centerGroup"/>
                      </m:oMathParaPr>
                      <m:oMath xmlns:m="http://schemas.openxmlformats.org/officeDocument/2006/math">
                        <m:r>
                          <a:rPr lang="en-US" i="1">
                            <a:solidFill>
                              <a:srgbClr val="00B050"/>
                            </a:solidFill>
                            <a:latin typeface="Cambria Math" panose="02040503050406030204" pitchFamily="18" charset="0"/>
                          </a:rPr>
                          <m:t>…</m:t>
                        </m:r>
                      </m:oMath>
                    </m:oMathPara>
                  </a14:m>
                  <a:endParaRPr lang="en-US" dirty="0">
                    <a:solidFill>
                      <a:srgbClr val="00B050"/>
                    </a:solidFill>
                    <a:latin typeface="Arial" panose="020B0604020202020204" pitchFamily="34" charset="0"/>
                    <a:cs typeface="Arial" panose="020B0604020202020204" pitchFamily="34" charset="0"/>
                  </a:endParaRPr>
                </a:p>
              </p:txBody>
            </p:sp>
          </mc:Choice>
          <mc:Fallback xmlns="">
            <p:sp>
              <p:nvSpPr>
                <p:cNvPr id="562" name="TextBox 561">
                  <a:extLst>
                    <a:ext uri="{FF2B5EF4-FFF2-40B4-BE49-F238E27FC236}">
                      <a16:creationId xmlns:a16="http://schemas.microsoft.com/office/drawing/2014/main" id="{645FE679-0361-DD1D-BAB9-0CC7260BD72F}"/>
                    </a:ext>
                  </a:extLst>
                </p:cNvPr>
                <p:cNvSpPr txBox="1">
                  <a:spLocks noRot="1" noChangeAspect="1" noMove="1" noResize="1" noEditPoints="1" noAdjustHandles="1" noChangeArrowheads="1" noChangeShapeType="1" noTextEdit="1"/>
                </p:cNvSpPr>
                <p:nvPr/>
              </p:nvSpPr>
              <p:spPr>
                <a:xfrm rot="18101830">
                  <a:off x="5427263" y="2918570"/>
                  <a:ext cx="237244" cy="276999"/>
                </a:xfrm>
                <a:prstGeom prst="rect">
                  <a:avLst/>
                </a:prstGeom>
                <a:blipFill>
                  <a:blip r:embed="rId36"/>
                  <a:stretch>
                    <a:fillRect/>
                  </a:stretch>
                </a:blipFill>
              </p:spPr>
              <p:txBody>
                <a:bodyPr/>
                <a:lstStyle/>
                <a:p>
                  <a:r>
                    <a:rPr lang="en-US">
                      <a:noFill/>
                    </a:rPr>
                    <a:t> </a:t>
                  </a:r>
                </a:p>
              </p:txBody>
            </p:sp>
          </mc:Fallback>
        </mc:AlternateContent>
      </p:grpSp>
      <p:sp>
        <p:nvSpPr>
          <p:cNvPr id="563" name="Right Brace 562">
            <a:extLst>
              <a:ext uri="{FF2B5EF4-FFF2-40B4-BE49-F238E27FC236}">
                <a16:creationId xmlns:a16="http://schemas.microsoft.com/office/drawing/2014/main" id="{42FBBFEB-8366-A8C0-AC5A-C5AE152248FA}"/>
              </a:ext>
            </a:extLst>
          </p:cNvPr>
          <p:cNvSpPr/>
          <p:nvPr/>
        </p:nvSpPr>
        <p:spPr bwMode="auto">
          <a:xfrm rot="5400000">
            <a:off x="7885641" y="3963417"/>
            <a:ext cx="276999" cy="4546532"/>
          </a:xfrm>
          <a:prstGeom prst="rightBrace">
            <a:avLst>
              <a:gd name="adj1" fmla="val 54602"/>
              <a:gd name="adj2" fmla="val 50000"/>
            </a:avLst>
          </a:prstGeom>
          <a:noFill/>
          <a:ln w="12700" cap="flat" cmpd="sng" algn="ctr">
            <a:solidFill>
              <a:srgbClr val="00B050"/>
            </a:solidFill>
            <a:prstDash val="solid"/>
            <a:round/>
            <a:headEnd type="none" w="med" len="med"/>
            <a:tailEnd type="none" w="lg"/>
          </a:ln>
          <a:effectLst/>
        </p:spPr>
        <p:txBody>
          <a:bodyPr rtlCol="0" anchor="ctr"/>
          <a:lstStyle/>
          <a:p>
            <a:pPr algn="ctr"/>
            <a:endParaRPr lang="en-US">
              <a:solidFill>
                <a:srgbClr val="00B050"/>
              </a:solidFill>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564" name="TextBox 563">
                <a:extLst>
                  <a:ext uri="{FF2B5EF4-FFF2-40B4-BE49-F238E27FC236}">
                    <a16:creationId xmlns:a16="http://schemas.microsoft.com/office/drawing/2014/main" id="{FA9C08E2-B4A1-99FD-6256-1241B0EB4FF5}"/>
                  </a:ext>
                </a:extLst>
              </p:cNvPr>
              <p:cNvSpPr txBox="1"/>
              <p:nvPr/>
            </p:nvSpPr>
            <p:spPr>
              <a:xfrm>
                <a:off x="7419762" y="6350670"/>
                <a:ext cx="1832233" cy="369332"/>
              </a:xfrm>
              <a:prstGeom prst="rect">
                <a:avLst/>
              </a:prstGeom>
              <a:noFill/>
            </p:spPr>
            <p:txBody>
              <a:bodyPr wrap="none" rtlCol="0">
                <a:spAutoFit/>
              </a:bodyPr>
              <a:lstStyle/>
              <a:p>
                <a14:m>
                  <m:oMath xmlns:m="http://schemas.openxmlformats.org/officeDocument/2006/math">
                    <m:r>
                      <a:rPr lang="en-US" i="1">
                        <a:solidFill>
                          <a:srgbClr val="00B050"/>
                        </a:solidFill>
                        <a:latin typeface="Cambria Math" panose="02040503050406030204" pitchFamily="18" charset="0"/>
                      </a:rPr>
                      <m:t>𝑁</m:t>
                    </m:r>
                  </m:oMath>
                </a14:m>
                <a:r>
                  <a:rPr lang="en-US" dirty="0">
                    <a:solidFill>
                      <a:srgbClr val="00B050"/>
                    </a:solidFill>
                    <a:latin typeface="Arial" panose="020B0604020202020204" pitchFamily="34" charset="0"/>
                    <a:cs typeface="Arial" panose="020B0604020202020204" pitchFamily="34" charset="0"/>
                  </a:rPr>
                  <a:t> </a:t>
                </a:r>
                <a14:m>
                  <m:oMath xmlns:m="http://schemas.openxmlformats.org/officeDocument/2006/math">
                    <m:d>
                      <m:dPr>
                        <m:ctrlPr>
                          <a:rPr lang="en-US" b="0" i="1" dirty="0" smtClean="0">
                            <a:solidFill>
                              <a:srgbClr val="00B050"/>
                            </a:solidFill>
                            <a:latin typeface="Cambria Math" panose="02040503050406030204" pitchFamily="18" charset="0"/>
                            <a:cs typeface="Arial" panose="020B0604020202020204" pitchFamily="34" charset="0"/>
                          </a:rPr>
                        </m:ctrlPr>
                      </m:dPr>
                      <m:e>
                        <m:r>
                          <a:rPr lang="en-US" b="0" i="1" dirty="0" smtClean="0">
                            <a:solidFill>
                              <a:srgbClr val="00B050"/>
                            </a:solidFill>
                            <a:latin typeface="Cambria Math" panose="02040503050406030204" pitchFamily="18" charset="0"/>
                            <a:cs typeface="Arial" panose="020B0604020202020204" pitchFamily="34" charset="0"/>
                          </a:rPr>
                          <m:t>=</m:t>
                        </m:r>
                        <m:sSup>
                          <m:sSupPr>
                            <m:ctrlPr>
                              <a:rPr lang="en-US" b="0" i="1" dirty="0" smtClean="0">
                                <a:solidFill>
                                  <a:srgbClr val="00B050"/>
                                </a:solidFill>
                                <a:latin typeface="Cambria Math" panose="02040503050406030204" pitchFamily="18" charset="0"/>
                                <a:cs typeface="Arial" panose="020B0604020202020204" pitchFamily="34" charset="0"/>
                              </a:rPr>
                            </m:ctrlPr>
                          </m:sSupPr>
                          <m:e>
                            <m:r>
                              <a:rPr lang="en-US" b="0" i="1" dirty="0" smtClean="0">
                                <a:solidFill>
                                  <a:srgbClr val="00B050"/>
                                </a:solidFill>
                                <a:latin typeface="Cambria Math" panose="02040503050406030204" pitchFamily="18" charset="0"/>
                                <a:cs typeface="Arial" panose="020B0604020202020204" pitchFamily="34" charset="0"/>
                              </a:rPr>
                              <m:t>2</m:t>
                            </m:r>
                          </m:e>
                          <m:sup>
                            <m:r>
                              <a:rPr lang="en-US" b="0" i="1" dirty="0" smtClean="0">
                                <a:solidFill>
                                  <a:srgbClr val="00B050"/>
                                </a:solidFill>
                                <a:latin typeface="Cambria Math" panose="02040503050406030204" pitchFamily="18" charset="0"/>
                                <a:cs typeface="Arial" panose="020B0604020202020204" pitchFamily="34" charset="0"/>
                              </a:rPr>
                              <m:t>𝑛</m:t>
                            </m:r>
                          </m:sup>
                        </m:sSup>
                      </m:e>
                    </m:d>
                  </m:oMath>
                </a14:m>
                <a:r>
                  <a:rPr lang="en-US" dirty="0">
                    <a:solidFill>
                      <a:srgbClr val="00B050"/>
                    </a:solidFill>
                    <a:latin typeface="Arial" panose="020B0604020202020204" pitchFamily="34" charset="0"/>
                    <a:cs typeface="Arial" panose="020B0604020202020204" pitchFamily="34" charset="0"/>
                  </a:rPr>
                  <a:t> leaves</a:t>
                </a:r>
              </a:p>
            </p:txBody>
          </p:sp>
        </mc:Choice>
        <mc:Fallback xmlns="">
          <p:sp>
            <p:nvSpPr>
              <p:cNvPr id="564" name="TextBox 563">
                <a:extLst>
                  <a:ext uri="{FF2B5EF4-FFF2-40B4-BE49-F238E27FC236}">
                    <a16:creationId xmlns:a16="http://schemas.microsoft.com/office/drawing/2014/main" id="{FA9C08E2-B4A1-99FD-6256-1241B0EB4FF5}"/>
                  </a:ext>
                </a:extLst>
              </p:cNvPr>
              <p:cNvSpPr txBox="1">
                <a:spLocks noRot="1" noChangeAspect="1" noMove="1" noResize="1" noEditPoints="1" noAdjustHandles="1" noChangeArrowheads="1" noChangeShapeType="1" noTextEdit="1"/>
              </p:cNvSpPr>
              <p:nvPr/>
            </p:nvSpPr>
            <p:spPr>
              <a:xfrm>
                <a:off x="7419762" y="6350670"/>
                <a:ext cx="1832233" cy="369332"/>
              </a:xfrm>
              <a:prstGeom prst="rect">
                <a:avLst/>
              </a:prstGeom>
              <a:blipFill>
                <a:blip r:embed="rId37"/>
                <a:stretch>
                  <a:fillRect t="-10345" r="-2069" b="-3103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65" name="TextBox 564">
                <a:extLst>
                  <a:ext uri="{FF2B5EF4-FFF2-40B4-BE49-F238E27FC236}">
                    <a16:creationId xmlns:a16="http://schemas.microsoft.com/office/drawing/2014/main" id="{BDC5264A-426A-48FE-0E86-8256434CAE15}"/>
                  </a:ext>
                </a:extLst>
              </p:cNvPr>
              <p:cNvSpPr txBox="1"/>
              <p:nvPr/>
            </p:nvSpPr>
            <p:spPr>
              <a:xfrm>
                <a:off x="7394069" y="4985395"/>
                <a:ext cx="1241174" cy="395429"/>
              </a:xfrm>
              <a:prstGeom prst="rect">
                <a:avLst/>
              </a:prstGeom>
              <a:noFill/>
            </p:spPr>
            <p:txBody>
              <a:bodyPr wrap="none" rtlCol="0">
                <a:spAutoFit/>
              </a:bodyPr>
              <a:lstStyle/>
              <a:p>
                <a14:m>
                  <m:oMath xmlns:m="http://schemas.openxmlformats.org/officeDocument/2006/math">
                    <m:rad>
                      <m:radPr>
                        <m:degHide m:val="on"/>
                        <m:ctrlPr>
                          <a:rPr lang="en-US" i="1">
                            <a:solidFill>
                              <a:srgbClr val="C00000"/>
                            </a:solidFill>
                            <a:latin typeface="Cambria Math" panose="02040503050406030204" pitchFamily="18" charset="0"/>
                          </a:rPr>
                        </m:ctrlPr>
                      </m:radPr>
                      <m:deg/>
                      <m:e>
                        <m:r>
                          <a:rPr lang="en-US" i="1">
                            <a:solidFill>
                              <a:srgbClr val="C00000"/>
                            </a:solidFill>
                            <a:latin typeface="Cambria Math" panose="02040503050406030204" pitchFamily="18" charset="0"/>
                          </a:rPr>
                          <m:t>𝑁</m:t>
                        </m:r>
                      </m:e>
                    </m:rad>
                  </m:oMath>
                </a14:m>
                <a:r>
                  <a:rPr lang="en-US" dirty="0">
                    <a:solidFill>
                      <a:srgbClr val="C00000"/>
                    </a:solidFill>
                    <a:latin typeface="Arial" panose="020B0604020202020204" pitchFamily="34" charset="0"/>
                    <a:cs typeface="Arial" panose="020B0604020202020204" pitchFamily="34" charset="0"/>
                  </a:rPr>
                  <a:t> leaves</a:t>
                </a:r>
              </a:p>
            </p:txBody>
          </p:sp>
        </mc:Choice>
        <mc:Fallback xmlns="">
          <p:sp>
            <p:nvSpPr>
              <p:cNvPr id="565" name="TextBox 564">
                <a:extLst>
                  <a:ext uri="{FF2B5EF4-FFF2-40B4-BE49-F238E27FC236}">
                    <a16:creationId xmlns:a16="http://schemas.microsoft.com/office/drawing/2014/main" id="{BAEE8BD5-D2E3-0B2C-00D1-0D38827B50E0}"/>
                  </a:ext>
                </a:extLst>
              </p:cNvPr>
              <p:cNvSpPr txBox="1">
                <a:spLocks noRot="1" noChangeAspect="1" noMove="1" noResize="1" noEditPoints="1" noAdjustHandles="1" noChangeArrowheads="1" noChangeShapeType="1" noTextEdit="1"/>
              </p:cNvSpPr>
              <p:nvPr/>
            </p:nvSpPr>
            <p:spPr>
              <a:xfrm>
                <a:off x="7394069" y="4985395"/>
                <a:ext cx="1241174" cy="395429"/>
              </a:xfrm>
              <a:prstGeom prst="rect">
                <a:avLst/>
              </a:prstGeom>
              <a:blipFill>
                <a:blip r:embed="rId38"/>
                <a:stretch>
                  <a:fillRect r="-3030" b="-2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66" name="TextBox 565">
                <a:extLst>
                  <a:ext uri="{FF2B5EF4-FFF2-40B4-BE49-F238E27FC236}">
                    <a16:creationId xmlns:a16="http://schemas.microsoft.com/office/drawing/2014/main" id="{6531AB5B-51E8-1F7D-4756-83BA97A93D40}"/>
                  </a:ext>
                </a:extLst>
              </p:cNvPr>
              <p:cNvSpPr txBox="1"/>
              <p:nvPr/>
            </p:nvSpPr>
            <p:spPr>
              <a:xfrm>
                <a:off x="5799919" y="5754022"/>
                <a:ext cx="887422" cy="294440"/>
              </a:xfrm>
              <a:prstGeom prst="rect">
                <a:avLst/>
              </a:prstGeom>
              <a:noFill/>
            </p:spPr>
            <p:txBody>
              <a:bodyPr wrap="none" rtlCol="0">
                <a:spAutoFit/>
              </a:bodyPr>
              <a:lstStyle/>
              <a:p>
                <a14:m>
                  <m:oMath xmlns:m="http://schemas.openxmlformats.org/officeDocument/2006/math">
                    <m:rad>
                      <m:radPr>
                        <m:degHide m:val="on"/>
                        <m:ctrlPr>
                          <a:rPr lang="en-US" sz="1200" i="1">
                            <a:solidFill>
                              <a:srgbClr val="00B050"/>
                            </a:solidFill>
                            <a:latin typeface="Cambria Math" panose="02040503050406030204" pitchFamily="18" charset="0"/>
                          </a:rPr>
                        </m:ctrlPr>
                      </m:radPr>
                      <m:deg/>
                      <m:e>
                        <m:r>
                          <a:rPr lang="en-US" sz="1200" i="1">
                            <a:solidFill>
                              <a:srgbClr val="00B050"/>
                            </a:solidFill>
                            <a:latin typeface="Cambria Math" panose="02040503050406030204" pitchFamily="18" charset="0"/>
                          </a:rPr>
                          <m:t>𝑁</m:t>
                        </m:r>
                      </m:e>
                    </m:rad>
                  </m:oMath>
                </a14:m>
                <a:r>
                  <a:rPr lang="en-US" sz="1200" dirty="0">
                    <a:solidFill>
                      <a:srgbClr val="00B050"/>
                    </a:solidFill>
                    <a:latin typeface="Arial" panose="020B0604020202020204" pitchFamily="34" charset="0"/>
                    <a:cs typeface="Arial" panose="020B0604020202020204" pitchFamily="34" charset="0"/>
                  </a:rPr>
                  <a:t> leaves</a:t>
                </a:r>
              </a:p>
            </p:txBody>
          </p:sp>
        </mc:Choice>
        <mc:Fallback xmlns="">
          <p:sp>
            <p:nvSpPr>
              <p:cNvPr id="566" name="TextBox 565">
                <a:extLst>
                  <a:ext uri="{FF2B5EF4-FFF2-40B4-BE49-F238E27FC236}">
                    <a16:creationId xmlns:a16="http://schemas.microsoft.com/office/drawing/2014/main" id="{22A72284-5258-F556-5FDE-EFCBB2CFF512}"/>
                  </a:ext>
                </a:extLst>
              </p:cNvPr>
              <p:cNvSpPr txBox="1">
                <a:spLocks noRot="1" noChangeAspect="1" noMove="1" noResize="1" noEditPoints="1" noAdjustHandles="1" noChangeArrowheads="1" noChangeShapeType="1" noTextEdit="1"/>
              </p:cNvSpPr>
              <p:nvPr/>
            </p:nvSpPr>
            <p:spPr>
              <a:xfrm>
                <a:off x="5799919" y="5754022"/>
                <a:ext cx="887422" cy="294440"/>
              </a:xfrm>
              <a:prstGeom prst="rect">
                <a:avLst/>
              </a:prstGeom>
              <a:blipFill>
                <a:blip r:embed="rId39"/>
                <a:stretch>
                  <a:fillRect b="-1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67" name="TextBox 566">
                <a:extLst>
                  <a:ext uri="{FF2B5EF4-FFF2-40B4-BE49-F238E27FC236}">
                    <a16:creationId xmlns:a16="http://schemas.microsoft.com/office/drawing/2014/main" id="{8988DA2C-F132-C3FA-60E6-D075B79B6C3A}"/>
                  </a:ext>
                </a:extLst>
              </p:cNvPr>
              <p:cNvSpPr txBox="1"/>
              <p:nvPr/>
            </p:nvSpPr>
            <p:spPr>
              <a:xfrm>
                <a:off x="6834630" y="5754023"/>
                <a:ext cx="887422" cy="294440"/>
              </a:xfrm>
              <a:prstGeom prst="rect">
                <a:avLst/>
              </a:prstGeom>
              <a:noFill/>
            </p:spPr>
            <p:txBody>
              <a:bodyPr wrap="none" rtlCol="0">
                <a:spAutoFit/>
              </a:bodyPr>
              <a:lstStyle/>
              <a:p>
                <a14:m>
                  <m:oMath xmlns:m="http://schemas.openxmlformats.org/officeDocument/2006/math">
                    <m:rad>
                      <m:radPr>
                        <m:degHide m:val="on"/>
                        <m:ctrlPr>
                          <a:rPr lang="en-US" sz="1200" i="1">
                            <a:solidFill>
                              <a:srgbClr val="00B050"/>
                            </a:solidFill>
                            <a:latin typeface="Cambria Math" panose="02040503050406030204" pitchFamily="18" charset="0"/>
                          </a:rPr>
                        </m:ctrlPr>
                      </m:radPr>
                      <m:deg/>
                      <m:e>
                        <m:r>
                          <a:rPr lang="en-US" sz="1200" i="1">
                            <a:solidFill>
                              <a:srgbClr val="00B050"/>
                            </a:solidFill>
                            <a:latin typeface="Cambria Math" panose="02040503050406030204" pitchFamily="18" charset="0"/>
                          </a:rPr>
                          <m:t>𝑁</m:t>
                        </m:r>
                      </m:e>
                    </m:rad>
                  </m:oMath>
                </a14:m>
                <a:r>
                  <a:rPr lang="en-US" sz="1200" dirty="0">
                    <a:solidFill>
                      <a:srgbClr val="00B050"/>
                    </a:solidFill>
                    <a:latin typeface="Arial" panose="020B0604020202020204" pitchFamily="34" charset="0"/>
                    <a:cs typeface="Arial" panose="020B0604020202020204" pitchFamily="34" charset="0"/>
                  </a:rPr>
                  <a:t> leaves</a:t>
                </a:r>
              </a:p>
            </p:txBody>
          </p:sp>
        </mc:Choice>
        <mc:Fallback xmlns="">
          <p:sp>
            <p:nvSpPr>
              <p:cNvPr id="567" name="TextBox 566">
                <a:extLst>
                  <a:ext uri="{FF2B5EF4-FFF2-40B4-BE49-F238E27FC236}">
                    <a16:creationId xmlns:a16="http://schemas.microsoft.com/office/drawing/2014/main" id="{8A7900A4-46DC-FA0F-C414-17BC2C7188AA}"/>
                  </a:ext>
                </a:extLst>
              </p:cNvPr>
              <p:cNvSpPr txBox="1">
                <a:spLocks noRot="1" noChangeAspect="1" noMove="1" noResize="1" noEditPoints="1" noAdjustHandles="1" noChangeArrowheads="1" noChangeShapeType="1" noTextEdit="1"/>
              </p:cNvSpPr>
              <p:nvPr/>
            </p:nvSpPr>
            <p:spPr>
              <a:xfrm>
                <a:off x="6834630" y="5754023"/>
                <a:ext cx="887422" cy="294440"/>
              </a:xfrm>
              <a:prstGeom prst="rect">
                <a:avLst/>
              </a:prstGeom>
              <a:blipFill>
                <a:blip r:embed="rId40"/>
                <a:stretch>
                  <a:fillRect b="-1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68" name="TextBox 567">
                <a:extLst>
                  <a:ext uri="{FF2B5EF4-FFF2-40B4-BE49-F238E27FC236}">
                    <a16:creationId xmlns:a16="http://schemas.microsoft.com/office/drawing/2014/main" id="{B287916E-5239-52F9-D6FF-FE4B3C2B6293}"/>
                  </a:ext>
                </a:extLst>
              </p:cNvPr>
              <p:cNvSpPr txBox="1"/>
              <p:nvPr/>
            </p:nvSpPr>
            <p:spPr>
              <a:xfrm>
                <a:off x="8286436" y="5754024"/>
                <a:ext cx="887422" cy="294440"/>
              </a:xfrm>
              <a:prstGeom prst="rect">
                <a:avLst/>
              </a:prstGeom>
              <a:noFill/>
            </p:spPr>
            <p:txBody>
              <a:bodyPr wrap="none" rtlCol="0">
                <a:spAutoFit/>
              </a:bodyPr>
              <a:lstStyle/>
              <a:p>
                <a14:m>
                  <m:oMath xmlns:m="http://schemas.openxmlformats.org/officeDocument/2006/math">
                    <m:rad>
                      <m:radPr>
                        <m:degHide m:val="on"/>
                        <m:ctrlPr>
                          <a:rPr lang="en-US" sz="1200" i="1">
                            <a:solidFill>
                              <a:srgbClr val="00B050"/>
                            </a:solidFill>
                            <a:latin typeface="Cambria Math" panose="02040503050406030204" pitchFamily="18" charset="0"/>
                          </a:rPr>
                        </m:ctrlPr>
                      </m:radPr>
                      <m:deg/>
                      <m:e>
                        <m:r>
                          <a:rPr lang="en-US" sz="1200" i="1">
                            <a:solidFill>
                              <a:srgbClr val="00B050"/>
                            </a:solidFill>
                            <a:latin typeface="Cambria Math" panose="02040503050406030204" pitchFamily="18" charset="0"/>
                          </a:rPr>
                          <m:t>𝑁</m:t>
                        </m:r>
                      </m:e>
                    </m:rad>
                  </m:oMath>
                </a14:m>
                <a:r>
                  <a:rPr lang="en-US" sz="1200" dirty="0">
                    <a:solidFill>
                      <a:srgbClr val="00B050"/>
                    </a:solidFill>
                    <a:latin typeface="Arial" panose="020B0604020202020204" pitchFamily="34" charset="0"/>
                    <a:cs typeface="Arial" panose="020B0604020202020204" pitchFamily="34" charset="0"/>
                  </a:rPr>
                  <a:t> leaves</a:t>
                </a:r>
              </a:p>
            </p:txBody>
          </p:sp>
        </mc:Choice>
        <mc:Fallback xmlns="">
          <p:sp>
            <p:nvSpPr>
              <p:cNvPr id="568" name="TextBox 567">
                <a:extLst>
                  <a:ext uri="{FF2B5EF4-FFF2-40B4-BE49-F238E27FC236}">
                    <a16:creationId xmlns:a16="http://schemas.microsoft.com/office/drawing/2014/main" id="{82E1C29A-394D-BBED-E256-E056FBC9F780}"/>
                  </a:ext>
                </a:extLst>
              </p:cNvPr>
              <p:cNvSpPr txBox="1">
                <a:spLocks noRot="1" noChangeAspect="1" noMove="1" noResize="1" noEditPoints="1" noAdjustHandles="1" noChangeArrowheads="1" noChangeShapeType="1" noTextEdit="1"/>
              </p:cNvSpPr>
              <p:nvPr/>
            </p:nvSpPr>
            <p:spPr>
              <a:xfrm>
                <a:off x="8286436" y="5754024"/>
                <a:ext cx="887422" cy="294440"/>
              </a:xfrm>
              <a:prstGeom prst="rect">
                <a:avLst/>
              </a:prstGeom>
              <a:blipFill>
                <a:blip r:embed="rId41"/>
                <a:stretch>
                  <a:fillRect b="-1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69" name="TextBox 568">
                <a:extLst>
                  <a:ext uri="{FF2B5EF4-FFF2-40B4-BE49-F238E27FC236}">
                    <a16:creationId xmlns:a16="http://schemas.microsoft.com/office/drawing/2014/main" id="{8141AC61-1DC7-1A72-BEAC-3BD37CB116BF}"/>
                  </a:ext>
                </a:extLst>
              </p:cNvPr>
              <p:cNvSpPr txBox="1"/>
              <p:nvPr/>
            </p:nvSpPr>
            <p:spPr>
              <a:xfrm>
                <a:off x="9345209" y="5754025"/>
                <a:ext cx="887422" cy="294440"/>
              </a:xfrm>
              <a:prstGeom prst="rect">
                <a:avLst/>
              </a:prstGeom>
              <a:noFill/>
            </p:spPr>
            <p:txBody>
              <a:bodyPr wrap="none" rtlCol="0">
                <a:spAutoFit/>
              </a:bodyPr>
              <a:lstStyle/>
              <a:p>
                <a14:m>
                  <m:oMath xmlns:m="http://schemas.openxmlformats.org/officeDocument/2006/math">
                    <m:rad>
                      <m:radPr>
                        <m:degHide m:val="on"/>
                        <m:ctrlPr>
                          <a:rPr lang="en-US" sz="1200" i="1">
                            <a:solidFill>
                              <a:srgbClr val="00B050"/>
                            </a:solidFill>
                            <a:latin typeface="Cambria Math" panose="02040503050406030204" pitchFamily="18" charset="0"/>
                          </a:rPr>
                        </m:ctrlPr>
                      </m:radPr>
                      <m:deg/>
                      <m:e>
                        <m:r>
                          <a:rPr lang="en-US" sz="1200" i="1">
                            <a:solidFill>
                              <a:srgbClr val="00B050"/>
                            </a:solidFill>
                            <a:latin typeface="Cambria Math" panose="02040503050406030204" pitchFamily="18" charset="0"/>
                          </a:rPr>
                          <m:t>𝑁</m:t>
                        </m:r>
                      </m:e>
                    </m:rad>
                  </m:oMath>
                </a14:m>
                <a:r>
                  <a:rPr lang="en-US" sz="1200" dirty="0">
                    <a:solidFill>
                      <a:srgbClr val="00B050"/>
                    </a:solidFill>
                    <a:latin typeface="Arial" panose="020B0604020202020204" pitchFamily="34" charset="0"/>
                    <a:cs typeface="Arial" panose="020B0604020202020204" pitchFamily="34" charset="0"/>
                  </a:rPr>
                  <a:t> leaves</a:t>
                </a:r>
              </a:p>
            </p:txBody>
          </p:sp>
        </mc:Choice>
        <mc:Fallback xmlns="">
          <p:sp>
            <p:nvSpPr>
              <p:cNvPr id="569" name="TextBox 568">
                <a:extLst>
                  <a:ext uri="{FF2B5EF4-FFF2-40B4-BE49-F238E27FC236}">
                    <a16:creationId xmlns:a16="http://schemas.microsoft.com/office/drawing/2014/main" id="{801F0BE8-158C-83FC-C1B0-40DB428C8C62}"/>
                  </a:ext>
                </a:extLst>
              </p:cNvPr>
              <p:cNvSpPr txBox="1">
                <a:spLocks noRot="1" noChangeAspect="1" noMove="1" noResize="1" noEditPoints="1" noAdjustHandles="1" noChangeArrowheads="1" noChangeShapeType="1" noTextEdit="1"/>
              </p:cNvSpPr>
              <p:nvPr/>
            </p:nvSpPr>
            <p:spPr>
              <a:xfrm>
                <a:off x="9345209" y="5754025"/>
                <a:ext cx="887422" cy="294440"/>
              </a:xfrm>
              <a:prstGeom prst="rect">
                <a:avLst/>
              </a:prstGeom>
              <a:blipFill>
                <a:blip r:embed="rId42"/>
                <a:stretch>
                  <a:fillRect b="-1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70" name="TextBox 569">
                <a:extLst>
                  <a:ext uri="{FF2B5EF4-FFF2-40B4-BE49-F238E27FC236}">
                    <a16:creationId xmlns:a16="http://schemas.microsoft.com/office/drawing/2014/main" id="{637993BC-37C3-E05B-F6E7-6E77FB64CA19}"/>
                  </a:ext>
                </a:extLst>
              </p:cNvPr>
              <p:cNvSpPr txBox="1"/>
              <p:nvPr/>
            </p:nvSpPr>
            <p:spPr>
              <a:xfrm>
                <a:off x="6224081" y="1244618"/>
                <a:ext cx="4102726" cy="607987"/>
              </a:xfrm>
              <a:prstGeom prst="rect">
                <a:avLst/>
              </a:prstGeom>
              <a:noFill/>
              <a:ln w="12700">
                <a:solidFill>
                  <a:srgbClr val="00B0F0"/>
                </a:solidFill>
              </a:ln>
            </p:spPr>
            <p:txBody>
              <a:bodyPr wrap="none" rtlCol="0">
                <a:spAutoFit/>
              </a:bodyPr>
              <a:lstStyle/>
              <a:p>
                <a:r>
                  <a:rPr lang="en-US" sz="1600" dirty="0">
                    <a:latin typeface="Arial" panose="020B0604020202020204" pitchFamily="34" charset="0"/>
                    <a:cs typeface="Arial" panose="020B0604020202020204" pitchFamily="34" charset="0"/>
                  </a:rPr>
                  <a:t>Some number of subproblems, each</a:t>
                </a:r>
              </a:p>
              <a:p>
                <a:r>
                  <a:rPr lang="en-US" sz="1600" dirty="0">
                    <a:latin typeface="Arial" panose="020B0604020202020204" pitchFamily="34" charset="0"/>
                    <a:cs typeface="Arial" panose="020B0604020202020204" pitchFamily="34" charset="0"/>
                  </a:rPr>
                  <a:t>corresponding to a decision tree of size </a:t>
                </a:r>
                <a14:m>
                  <m:oMath xmlns:m="http://schemas.openxmlformats.org/officeDocument/2006/math">
                    <m:rad>
                      <m:radPr>
                        <m:degHide m:val="on"/>
                        <m:ctrlPr>
                          <a:rPr lang="en-US" sz="1600" i="1">
                            <a:latin typeface="Cambria Math" panose="02040503050406030204" pitchFamily="18" charset="0"/>
                          </a:rPr>
                        </m:ctrlPr>
                      </m:radPr>
                      <m:deg/>
                      <m:e>
                        <m:r>
                          <a:rPr lang="en-US" sz="1600" i="1">
                            <a:latin typeface="Cambria Math" panose="02040503050406030204" pitchFamily="18" charset="0"/>
                          </a:rPr>
                          <m:t>𝑁</m:t>
                        </m:r>
                      </m:e>
                    </m:rad>
                  </m:oMath>
                </a14:m>
                <a:endParaRPr lang="en-US" sz="1600" dirty="0">
                  <a:latin typeface="Arial" panose="020B0604020202020204" pitchFamily="34" charset="0"/>
                  <a:cs typeface="Arial" panose="020B0604020202020204" pitchFamily="34" charset="0"/>
                </a:endParaRPr>
              </a:p>
            </p:txBody>
          </p:sp>
        </mc:Choice>
        <mc:Fallback xmlns="">
          <p:sp>
            <p:nvSpPr>
              <p:cNvPr id="570" name="TextBox 569">
                <a:extLst>
                  <a:ext uri="{FF2B5EF4-FFF2-40B4-BE49-F238E27FC236}">
                    <a16:creationId xmlns:a16="http://schemas.microsoft.com/office/drawing/2014/main" id="{873F4B2A-2623-8525-76CF-5EC00B011236}"/>
                  </a:ext>
                </a:extLst>
              </p:cNvPr>
              <p:cNvSpPr txBox="1">
                <a:spLocks noRot="1" noChangeAspect="1" noMove="1" noResize="1" noEditPoints="1" noAdjustHandles="1" noChangeArrowheads="1" noChangeShapeType="1" noTextEdit="1"/>
              </p:cNvSpPr>
              <p:nvPr/>
            </p:nvSpPr>
            <p:spPr>
              <a:xfrm>
                <a:off x="6224081" y="1244618"/>
                <a:ext cx="4102726" cy="607987"/>
              </a:xfrm>
              <a:prstGeom prst="rect">
                <a:avLst/>
              </a:prstGeom>
              <a:blipFill>
                <a:blip r:embed="rId43"/>
                <a:stretch>
                  <a:fillRect l="-615" t="-2000" b="-12000"/>
                </a:stretch>
              </a:blipFill>
              <a:ln w="12700">
                <a:solidFill>
                  <a:srgbClr val="00B0F0"/>
                </a:solidFill>
              </a:ln>
            </p:spPr>
            <p:txBody>
              <a:bodyPr/>
              <a:lstStyle/>
              <a:p>
                <a:r>
                  <a:rPr lang="en-US">
                    <a:noFill/>
                  </a:rPr>
                  <a:t> </a:t>
                </a:r>
              </a:p>
            </p:txBody>
          </p:sp>
        </mc:Fallback>
      </mc:AlternateContent>
      <p:cxnSp>
        <p:nvCxnSpPr>
          <p:cNvPr id="572" name="Straight Arrow Connector 571">
            <a:extLst>
              <a:ext uri="{FF2B5EF4-FFF2-40B4-BE49-F238E27FC236}">
                <a16:creationId xmlns:a16="http://schemas.microsoft.com/office/drawing/2014/main" id="{9ED4DE41-F9E2-B31A-DE81-E8E36DF48EB1}"/>
              </a:ext>
            </a:extLst>
          </p:cNvPr>
          <p:cNvCxnSpPr>
            <a:stCxn id="570" idx="1"/>
            <a:endCxn id="30" idx="6"/>
          </p:cNvCxnSpPr>
          <p:nvPr/>
        </p:nvCxnSpPr>
        <p:spPr bwMode="auto">
          <a:xfrm flipH="1">
            <a:off x="4599843" y="1548612"/>
            <a:ext cx="1624238" cy="364302"/>
          </a:xfrm>
          <a:prstGeom prst="straightConnector1">
            <a:avLst/>
          </a:prstGeom>
          <a:solidFill>
            <a:schemeClr val="accent1"/>
          </a:solidFill>
          <a:ln w="9525" cap="flat" cmpd="sng" algn="ctr">
            <a:solidFill>
              <a:srgbClr val="00B0F0"/>
            </a:solidFill>
            <a:prstDash val="solid"/>
            <a:round/>
            <a:headEnd type="none" w="med" len="med"/>
            <a:tailEnd type="stealth" w="lg" len="lg"/>
          </a:ln>
          <a:effectLst/>
        </p:spPr>
      </p:cxnSp>
      <p:cxnSp>
        <p:nvCxnSpPr>
          <p:cNvPr id="573" name="Straight Arrow Connector 572">
            <a:extLst>
              <a:ext uri="{FF2B5EF4-FFF2-40B4-BE49-F238E27FC236}">
                <a16:creationId xmlns:a16="http://schemas.microsoft.com/office/drawing/2014/main" id="{154C3745-C334-063B-C882-6B8064689290}"/>
              </a:ext>
            </a:extLst>
          </p:cNvPr>
          <p:cNvCxnSpPr>
            <a:cxnSpLocks/>
            <a:stCxn id="570" idx="2"/>
            <a:endCxn id="143" idx="0"/>
          </p:cNvCxnSpPr>
          <p:nvPr/>
        </p:nvCxnSpPr>
        <p:spPr bwMode="auto">
          <a:xfrm flipH="1">
            <a:off x="4349413" y="1852605"/>
            <a:ext cx="3926031" cy="973743"/>
          </a:xfrm>
          <a:prstGeom prst="straightConnector1">
            <a:avLst/>
          </a:prstGeom>
          <a:solidFill>
            <a:schemeClr val="accent1"/>
          </a:solidFill>
          <a:ln w="9525" cap="flat" cmpd="sng" algn="ctr">
            <a:solidFill>
              <a:srgbClr val="00B0F0"/>
            </a:solidFill>
            <a:prstDash val="solid"/>
            <a:round/>
            <a:headEnd type="none" w="med" len="med"/>
            <a:tailEnd type="stealth" w="lg" len="lg"/>
          </a:ln>
          <a:effectLst/>
        </p:spPr>
      </p:cxnSp>
      <p:cxnSp>
        <p:nvCxnSpPr>
          <p:cNvPr id="574" name="Straight Arrow Connector 573">
            <a:extLst>
              <a:ext uri="{FF2B5EF4-FFF2-40B4-BE49-F238E27FC236}">
                <a16:creationId xmlns:a16="http://schemas.microsoft.com/office/drawing/2014/main" id="{4CD025B9-BC47-BEB9-D778-5412C79F63C1}"/>
              </a:ext>
            </a:extLst>
          </p:cNvPr>
          <p:cNvCxnSpPr>
            <a:cxnSpLocks/>
            <a:stCxn id="570" idx="2"/>
            <a:endCxn id="126" idx="0"/>
          </p:cNvCxnSpPr>
          <p:nvPr/>
        </p:nvCxnSpPr>
        <p:spPr bwMode="auto">
          <a:xfrm flipH="1">
            <a:off x="5824483" y="1852605"/>
            <a:ext cx="2450961" cy="1005964"/>
          </a:xfrm>
          <a:prstGeom prst="straightConnector1">
            <a:avLst/>
          </a:prstGeom>
          <a:solidFill>
            <a:schemeClr val="accent1"/>
          </a:solidFill>
          <a:ln w="9525" cap="flat" cmpd="sng" algn="ctr">
            <a:solidFill>
              <a:srgbClr val="00B0F0"/>
            </a:solidFill>
            <a:prstDash val="solid"/>
            <a:round/>
            <a:headEnd type="none" w="med" len="med"/>
            <a:tailEnd type="stealth" w="lg" len="lg"/>
          </a:ln>
          <a:effectLst/>
        </p:spPr>
      </p:cxnSp>
      <p:cxnSp>
        <p:nvCxnSpPr>
          <p:cNvPr id="575" name="Straight Arrow Connector 574">
            <a:extLst>
              <a:ext uri="{FF2B5EF4-FFF2-40B4-BE49-F238E27FC236}">
                <a16:creationId xmlns:a16="http://schemas.microsoft.com/office/drawing/2014/main" id="{D2E6F983-9D11-B804-838F-86F9DBF6D778}"/>
              </a:ext>
            </a:extLst>
          </p:cNvPr>
          <p:cNvCxnSpPr>
            <a:cxnSpLocks/>
            <a:stCxn id="570" idx="2"/>
            <a:endCxn id="109" idx="0"/>
          </p:cNvCxnSpPr>
          <p:nvPr/>
        </p:nvCxnSpPr>
        <p:spPr bwMode="auto">
          <a:xfrm flipH="1">
            <a:off x="7276937" y="1852605"/>
            <a:ext cx="998507" cy="965732"/>
          </a:xfrm>
          <a:prstGeom prst="straightConnector1">
            <a:avLst/>
          </a:prstGeom>
          <a:solidFill>
            <a:schemeClr val="accent1"/>
          </a:solidFill>
          <a:ln w="9525" cap="flat" cmpd="sng" algn="ctr">
            <a:solidFill>
              <a:srgbClr val="00B0F0"/>
            </a:solidFill>
            <a:prstDash val="solid"/>
            <a:round/>
            <a:headEnd type="none" w="med" len="med"/>
            <a:tailEnd type="stealth" w="lg" len="lg"/>
          </a:ln>
          <a:effectLst/>
        </p:spPr>
      </p:cxnSp>
      <p:cxnSp>
        <p:nvCxnSpPr>
          <p:cNvPr id="576" name="Straight Arrow Connector 575">
            <a:extLst>
              <a:ext uri="{FF2B5EF4-FFF2-40B4-BE49-F238E27FC236}">
                <a16:creationId xmlns:a16="http://schemas.microsoft.com/office/drawing/2014/main" id="{8751A5A9-681A-0CC5-A4FD-352BC9F7A1EA}"/>
              </a:ext>
            </a:extLst>
          </p:cNvPr>
          <p:cNvCxnSpPr>
            <a:cxnSpLocks/>
            <a:stCxn id="570" idx="2"/>
            <a:endCxn id="92" idx="0"/>
          </p:cNvCxnSpPr>
          <p:nvPr/>
        </p:nvCxnSpPr>
        <p:spPr bwMode="auto">
          <a:xfrm>
            <a:off x="8275444" y="1852605"/>
            <a:ext cx="509428" cy="957900"/>
          </a:xfrm>
          <a:prstGeom prst="straightConnector1">
            <a:avLst/>
          </a:prstGeom>
          <a:solidFill>
            <a:schemeClr val="accent1"/>
          </a:solidFill>
          <a:ln w="9525" cap="flat" cmpd="sng" algn="ctr">
            <a:solidFill>
              <a:srgbClr val="00B0F0"/>
            </a:solidFill>
            <a:prstDash val="solid"/>
            <a:round/>
            <a:headEnd type="none" w="med" len="med"/>
            <a:tailEnd type="stealth" w="lg" len="lg"/>
          </a:ln>
          <a:effectLst/>
        </p:spPr>
      </p:cxnSp>
      <mc:AlternateContent xmlns:mc="http://schemas.openxmlformats.org/markup-compatibility/2006" xmlns:a14="http://schemas.microsoft.com/office/drawing/2010/main">
        <mc:Choice Requires="a14">
          <p:sp>
            <p:nvSpPr>
              <p:cNvPr id="585" name="TextBox 584">
                <a:extLst>
                  <a:ext uri="{FF2B5EF4-FFF2-40B4-BE49-F238E27FC236}">
                    <a16:creationId xmlns:a16="http://schemas.microsoft.com/office/drawing/2014/main" id="{FFEF3F9D-D86B-1996-1D3E-67DF845683C0}"/>
                  </a:ext>
                </a:extLst>
              </p:cNvPr>
              <p:cNvSpPr txBox="1"/>
              <p:nvPr/>
            </p:nvSpPr>
            <p:spPr>
              <a:xfrm>
                <a:off x="1788853" y="5178623"/>
                <a:ext cx="3608488" cy="1477328"/>
              </a:xfrm>
              <a:prstGeom prst="rect">
                <a:avLst/>
              </a:prstGeom>
              <a:noFill/>
            </p:spPr>
            <p:txBody>
              <a:bodyPr wrap="none" rtlCol="0">
                <a:spAutoFit/>
              </a:bodyPr>
              <a:lstStyle/>
              <a:p>
                <a:r>
                  <a:rPr lang="en-US" u="sng" dirty="0">
                    <a:latin typeface="Arial" panose="020B0604020202020204" pitchFamily="34" charset="0"/>
                    <a:cs typeface="Arial" panose="020B0604020202020204" pitchFamily="34" charset="0"/>
                  </a:rPr>
                  <a:t>Standard divide-and-conquer</a:t>
                </a:r>
              </a:p>
              <a:p>
                <a:r>
                  <a:rPr lang="en-US" dirty="0">
                    <a:latin typeface="Arial" panose="020B0604020202020204" pitchFamily="34" charset="0"/>
                    <a:cs typeface="Arial" panose="020B0604020202020204" pitchFamily="34" charset="0"/>
                  </a:rPr>
                  <a:t>2 problems of half size</a:t>
                </a:r>
              </a:p>
              <a:p>
                <a:endParaRPr lang="en-US" dirty="0">
                  <a:latin typeface="Arial" panose="020B0604020202020204" pitchFamily="34" charset="0"/>
                  <a:cs typeface="Arial" panose="020B0604020202020204" pitchFamily="34" charset="0"/>
                </a:endParaRPr>
              </a:p>
              <a:p>
                <a:r>
                  <a:rPr lang="en-US" u="sng" dirty="0">
                    <a:latin typeface="Arial" panose="020B0604020202020204" pitchFamily="34" charset="0"/>
                    <a:cs typeface="Arial" panose="020B0604020202020204" pitchFamily="34" charset="0"/>
                  </a:rPr>
                  <a:t>CFLOBDD divide-and-conquer</a:t>
                </a:r>
              </a:p>
              <a:p>
                <a14:m>
                  <m:oMath xmlns:m="http://schemas.openxmlformats.org/officeDocument/2006/math">
                    <m:r>
                      <a:rPr lang="en-US" i="1">
                        <a:latin typeface="Cambria Math" panose="02040503050406030204" pitchFamily="18" charset="0"/>
                      </a:rPr>
                      <m:t>𝛾</m:t>
                    </m:r>
                  </m:oMath>
                </a14:m>
                <a:r>
                  <a:rPr lang="en-US" dirty="0">
                    <a:latin typeface="Arial" panose="020B0604020202020204" pitchFamily="34" charset="0"/>
                    <a:cs typeface="Arial" panose="020B0604020202020204" pitchFamily="34" charset="0"/>
                  </a:rPr>
                  <a:t> problems with </a:t>
                </a:r>
                <a:r>
                  <a:rPr lang="en-US" dirty="0">
                    <a:solidFill>
                      <a:srgbClr val="C55A11"/>
                    </a:solidFill>
                    <a:latin typeface="Arial" panose="020B0604020202020204" pitchFamily="34" charset="0"/>
                    <a:cs typeface="Arial" panose="020B0604020202020204" pitchFamily="34" charset="0"/>
                  </a:rPr>
                  <a:t>half the variables</a:t>
                </a:r>
              </a:p>
            </p:txBody>
          </p:sp>
        </mc:Choice>
        <mc:Fallback xmlns="">
          <p:sp>
            <p:nvSpPr>
              <p:cNvPr id="585" name="TextBox 584">
                <a:extLst>
                  <a:ext uri="{FF2B5EF4-FFF2-40B4-BE49-F238E27FC236}">
                    <a16:creationId xmlns:a16="http://schemas.microsoft.com/office/drawing/2014/main" id="{FFEF3F9D-D86B-1996-1D3E-67DF845683C0}"/>
                  </a:ext>
                </a:extLst>
              </p:cNvPr>
              <p:cNvSpPr txBox="1">
                <a:spLocks noRot="1" noChangeAspect="1" noMove="1" noResize="1" noEditPoints="1" noAdjustHandles="1" noChangeArrowheads="1" noChangeShapeType="1" noTextEdit="1"/>
              </p:cNvSpPr>
              <p:nvPr/>
            </p:nvSpPr>
            <p:spPr>
              <a:xfrm>
                <a:off x="1788853" y="5178623"/>
                <a:ext cx="3608488" cy="1477328"/>
              </a:xfrm>
              <a:prstGeom prst="rect">
                <a:avLst/>
              </a:prstGeom>
              <a:blipFill>
                <a:blip r:embed="rId44"/>
                <a:stretch>
                  <a:fillRect l="-1404" t="-2564" r="-702" b="-5128"/>
                </a:stretch>
              </a:blipFill>
            </p:spPr>
            <p:txBody>
              <a:bodyPr/>
              <a:lstStyle/>
              <a:p>
                <a:r>
                  <a:rPr lang="en-US">
                    <a:noFill/>
                  </a:rPr>
                  <a:t> </a:t>
                </a:r>
              </a:p>
            </p:txBody>
          </p:sp>
        </mc:Fallback>
      </mc:AlternateContent>
      <p:sp>
        <p:nvSpPr>
          <p:cNvPr id="3" name="Arrow: Right 2">
            <a:extLst>
              <a:ext uri="{FF2B5EF4-FFF2-40B4-BE49-F238E27FC236}">
                <a16:creationId xmlns:a16="http://schemas.microsoft.com/office/drawing/2014/main" id="{E3AB01BE-D7AE-131F-D0F4-0A029F44AB62}"/>
              </a:ext>
            </a:extLst>
          </p:cNvPr>
          <p:cNvSpPr/>
          <p:nvPr/>
        </p:nvSpPr>
        <p:spPr bwMode="auto">
          <a:xfrm>
            <a:off x="1643344" y="2481762"/>
            <a:ext cx="927230" cy="158753"/>
          </a:xfrm>
          <a:prstGeom prst="rightArrow">
            <a:avLst>
              <a:gd name="adj1" fmla="val 37342"/>
              <a:gd name="adj2" fmla="val 103801"/>
            </a:avLst>
          </a:prstGeom>
          <a:solidFill>
            <a:srgbClr val="C55A11"/>
          </a:solidFill>
          <a:ln w="9525"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panose="020B0604020202020204" pitchFamily="34" charset="0"/>
              <a:cs typeface="Arial" panose="020B0604020202020204" pitchFamily="34" charset="0"/>
            </a:endParaRPr>
          </a:p>
        </p:txBody>
      </p:sp>
      <p:sp>
        <p:nvSpPr>
          <p:cNvPr id="5" name="Arrow: Right 4">
            <a:extLst>
              <a:ext uri="{FF2B5EF4-FFF2-40B4-BE49-F238E27FC236}">
                <a16:creationId xmlns:a16="http://schemas.microsoft.com/office/drawing/2014/main" id="{D01EEE4D-7B05-BF28-7740-4974DF22644E}"/>
              </a:ext>
            </a:extLst>
          </p:cNvPr>
          <p:cNvSpPr/>
          <p:nvPr/>
        </p:nvSpPr>
        <p:spPr bwMode="auto">
          <a:xfrm>
            <a:off x="5451244" y="5283283"/>
            <a:ext cx="681433" cy="123410"/>
          </a:xfrm>
          <a:prstGeom prst="rightArrow">
            <a:avLst>
              <a:gd name="adj1" fmla="val 37342"/>
              <a:gd name="adj2" fmla="val 103801"/>
            </a:avLst>
          </a:prstGeom>
          <a:solidFill>
            <a:srgbClr val="C55A11"/>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endParaRPr lang="en-US" sz="800" b="1">
              <a:solidFill>
                <a:schemeClr val="bg2"/>
              </a:solidFill>
              <a:latin typeface="Arial" panose="020B0604020202020204" pitchFamily="34" charset="0"/>
              <a:cs typeface="Arial" panose="020B0604020202020204" pitchFamily="34" charset="0"/>
            </a:endParaRPr>
          </a:p>
        </p:txBody>
      </p:sp>
      <p:sp>
        <p:nvSpPr>
          <p:cNvPr id="9" name="Slide Number Placeholder 8">
            <a:extLst>
              <a:ext uri="{FF2B5EF4-FFF2-40B4-BE49-F238E27FC236}">
                <a16:creationId xmlns:a16="http://schemas.microsoft.com/office/drawing/2014/main" id="{8C75D23E-F655-76EF-8358-335C83AEEE61}"/>
              </a:ext>
            </a:extLst>
          </p:cNvPr>
          <p:cNvSpPr>
            <a:spLocks noGrp="1"/>
          </p:cNvSpPr>
          <p:nvPr>
            <p:ph type="sldNum" sz="quarter" idx="12"/>
          </p:nvPr>
        </p:nvSpPr>
        <p:spPr/>
        <p:txBody>
          <a:bodyPr/>
          <a:lstStyle/>
          <a:p>
            <a:fld id="{F554FE33-57BC-AC46-850E-1C1298FC3260}" type="slidenum">
              <a:rPr lang="en-US" smtClean="0"/>
              <a:t>60</a:t>
            </a:fld>
            <a:endParaRPr lang="en-US" dirty="0"/>
          </a:p>
        </p:txBody>
      </p:sp>
    </p:spTree>
    <p:extLst>
      <p:ext uri="{BB962C8B-B14F-4D97-AF65-F5344CB8AC3E}">
        <p14:creationId xmlns:p14="http://schemas.microsoft.com/office/powerpoint/2010/main" val="66629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5"/>
                                        </p:tgtEl>
                                        <p:attrNameLst>
                                          <p:attrName>style.visibility</p:attrName>
                                        </p:attrNameLst>
                                      </p:cBhvr>
                                      <p:to>
                                        <p:strVal val="visible"/>
                                      </p:to>
                                    </p:set>
                                    <p:animEffect transition="in" filter="dissolve">
                                      <p:cBhvr>
                                        <p:cTn id="7" dur="500"/>
                                        <p:tgtEl>
                                          <p:spTgt spid="5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dissolv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70"/>
                                        </p:tgtEl>
                                        <p:attrNameLst>
                                          <p:attrName>style.visibility</p:attrName>
                                        </p:attrNameLst>
                                      </p:cBhvr>
                                      <p:to>
                                        <p:strVal val="visible"/>
                                      </p:to>
                                    </p:set>
                                    <p:animEffect transition="in" filter="dissolve">
                                      <p:cBhvr>
                                        <p:cTn id="20" dur="500"/>
                                        <p:tgtEl>
                                          <p:spTgt spid="570"/>
                                        </p:tgtEl>
                                      </p:cBhvr>
                                    </p:animEffect>
                                  </p:childTnLst>
                                </p:cTn>
                              </p:par>
                              <p:par>
                                <p:cTn id="21" presetID="9" presetClass="entr" presetSubtype="0" fill="hold" nodeType="withEffect">
                                  <p:stCondLst>
                                    <p:cond delay="0"/>
                                  </p:stCondLst>
                                  <p:childTnLst>
                                    <p:set>
                                      <p:cBhvr>
                                        <p:cTn id="22" dur="1" fill="hold">
                                          <p:stCondLst>
                                            <p:cond delay="0"/>
                                          </p:stCondLst>
                                        </p:cTn>
                                        <p:tgtEl>
                                          <p:spTgt spid="572"/>
                                        </p:tgtEl>
                                        <p:attrNameLst>
                                          <p:attrName>style.visibility</p:attrName>
                                        </p:attrNameLst>
                                      </p:cBhvr>
                                      <p:to>
                                        <p:strVal val="visible"/>
                                      </p:to>
                                    </p:set>
                                    <p:animEffect transition="in" filter="dissolve">
                                      <p:cBhvr>
                                        <p:cTn id="23" dur="500"/>
                                        <p:tgtEl>
                                          <p:spTgt spid="572"/>
                                        </p:tgtEl>
                                      </p:cBhvr>
                                    </p:animEffect>
                                  </p:childTnLst>
                                </p:cTn>
                              </p:par>
                              <p:par>
                                <p:cTn id="24" presetID="9" presetClass="entr" presetSubtype="0" fill="hold" nodeType="withEffect">
                                  <p:stCondLst>
                                    <p:cond delay="0"/>
                                  </p:stCondLst>
                                  <p:childTnLst>
                                    <p:set>
                                      <p:cBhvr>
                                        <p:cTn id="25" dur="1" fill="hold">
                                          <p:stCondLst>
                                            <p:cond delay="0"/>
                                          </p:stCondLst>
                                        </p:cTn>
                                        <p:tgtEl>
                                          <p:spTgt spid="573"/>
                                        </p:tgtEl>
                                        <p:attrNameLst>
                                          <p:attrName>style.visibility</p:attrName>
                                        </p:attrNameLst>
                                      </p:cBhvr>
                                      <p:to>
                                        <p:strVal val="visible"/>
                                      </p:to>
                                    </p:set>
                                    <p:animEffect transition="in" filter="dissolve">
                                      <p:cBhvr>
                                        <p:cTn id="26" dur="500"/>
                                        <p:tgtEl>
                                          <p:spTgt spid="573"/>
                                        </p:tgtEl>
                                      </p:cBhvr>
                                    </p:animEffect>
                                  </p:childTnLst>
                                </p:cTn>
                              </p:par>
                              <p:par>
                                <p:cTn id="27" presetID="9" presetClass="entr" presetSubtype="0" fill="hold" nodeType="withEffect">
                                  <p:stCondLst>
                                    <p:cond delay="0"/>
                                  </p:stCondLst>
                                  <p:childTnLst>
                                    <p:set>
                                      <p:cBhvr>
                                        <p:cTn id="28" dur="1" fill="hold">
                                          <p:stCondLst>
                                            <p:cond delay="0"/>
                                          </p:stCondLst>
                                        </p:cTn>
                                        <p:tgtEl>
                                          <p:spTgt spid="574"/>
                                        </p:tgtEl>
                                        <p:attrNameLst>
                                          <p:attrName>style.visibility</p:attrName>
                                        </p:attrNameLst>
                                      </p:cBhvr>
                                      <p:to>
                                        <p:strVal val="visible"/>
                                      </p:to>
                                    </p:set>
                                    <p:animEffect transition="in" filter="dissolve">
                                      <p:cBhvr>
                                        <p:cTn id="29" dur="500"/>
                                        <p:tgtEl>
                                          <p:spTgt spid="574"/>
                                        </p:tgtEl>
                                      </p:cBhvr>
                                    </p:animEffect>
                                  </p:childTnLst>
                                </p:cTn>
                              </p:par>
                              <p:par>
                                <p:cTn id="30" presetID="9" presetClass="entr" presetSubtype="0" fill="hold" nodeType="withEffect">
                                  <p:stCondLst>
                                    <p:cond delay="0"/>
                                  </p:stCondLst>
                                  <p:childTnLst>
                                    <p:set>
                                      <p:cBhvr>
                                        <p:cTn id="31" dur="1" fill="hold">
                                          <p:stCondLst>
                                            <p:cond delay="0"/>
                                          </p:stCondLst>
                                        </p:cTn>
                                        <p:tgtEl>
                                          <p:spTgt spid="575"/>
                                        </p:tgtEl>
                                        <p:attrNameLst>
                                          <p:attrName>style.visibility</p:attrName>
                                        </p:attrNameLst>
                                      </p:cBhvr>
                                      <p:to>
                                        <p:strVal val="visible"/>
                                      </p:to>
                                    </p:set>
                                    <p:animEffect transition="in" filter="dissolve">
                                      <p:cBhvr>
                                        <p:cTn id="32" dur="500"/>
                                        <p:tgtEl>
                                          <p:spTgt spid="575"/>
                                        </p:tgtEl>
                                      </p:cBhvr>
                                    </p:animEffect>
                                  </p:childTnLst>
                                </p:cTn>
                              </p:par>
                              <p:par>
                                <p:cTn id="33" presetID="9" presetClass="entr" presetSubtype="0" fill="hold" nodeType="withEffect">
                                  <p:stCondLst>
                                    <p:cond delay="0"/>
                                  </p:stCondLst>
                                  <p:childTnLst>
                                    <p:set>
                                      <p:cBhvr>
                                        <p:cTn id="34" dur="1" fill="hold">
                                          <p:stCondLst>
                                            <p:cond delay="0"/>
                                          </p:stCondLst>
                                        </p:cTn>
                                        <p:tgtEl>
                                          <p:spTgt spid="576"/>
                                        </p:tgtEl>
                                        <p:attrNameLst>
                                          <p:attrName>style.visibility</p:attrName>
                                        </p:attrNameLst>
                                      </p:cBhvr>
                                      <p:to>
                                        <p:strVal val="visible"/>
                                      </p:to>
                                    </p:set>
                                    <p:animEffect transition="in" filter="dissolve">
                                      <p:cBhvr>
                                        <p:cTn id="35" dur="500"/>
                                        <p:tgtEl>
                                          <p:spTgt spid="5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0" grpId="0" animBg="1"/>
      <p:bldP spid="585" grpId="0"/>
      <p:bldP spid="3" grpId="0" animBg="1"/>
      <p:bldP spid="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4A25-A0C6-059F-6283-0F99C98E610B}"/>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BDD vs. CFLOBDD Properties</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C442A586-2F0C-8774-2429-3B368D42DBC6}"/>
                  </a:ext>
                </a:extLst>
              </p:cNvPr>
              <p:cNvSpPr>
                <a:spLocks noGrp="1"/>
              </p:cNvSpPr>
              <p:nvPr>
                <p:ph idx="1"/>
              </p:nvPr>
            </p:nvSpPr>
            <p:spPr>
              <a:xfrm>
                <a:off x="799231" y="1515413"/>
                <a:ext cx="4197182" cy="4959908"/>
              </a:xfrm>
              <a:ln>
                <a:noFill/>
              </a:ln>
            </p:spPr>
            <p:txBody>
              <a:bodyPr>
                <a:noAutofit/>
              </a:bodyPr>
              <a:lstStyle/>
              <a:p>
                <a:r>
                  <a:rPr lang="en-US" sz="1800" dirty="0">
                    <a:latin typeface="Arial" panose="020B0604020202020204" pitchFamily="34" charset="0"/>
                    <a:cs typeface="Arial" panose="020B0604020202020204" pitchFamily="34" charset="0"/>
                  </a:rPr>
                  <a:t>Best-case compression: In the best case, a decision tree of height </a:t>
                </a:r>
                <a14:m>
                  <m:oMath xmlns:m="http://schemas.openxmlformats.org/officeDocument/2006/math">
                    <m:sSup>
                      <m:sSupPr>
                        <m:ctrlPr>
                          <a:rPr lang="en-US" sz="1800" i="1">
                            <a:latin typeface="Cambria Math" panose="02040503050406030204" pitchFamily="18" charset="0"/>
                          </a:rPr>
                        </m:ctrlPr>
                      </m:sSupPr>
                      <m:e>
                        <m:r>
                          <a:rPr lang="en-US" sz="1800" i="1">
                            <a:latin typeface="Cambria Math" panose="02040503050406030204" pitchFamily="18" charset="0"/>
                          </a:rPr>
                          <m:t>2</m:t>
                        </m:r>
                      </m:e>
                      <m:sup>
                        <m:r>
                          <a:rPr lang="en-US" sz="1800" i="1">
                            <a:latin typeface="Cambria Math" panose="02040503050406030204" pitchFamily="18" charset="0"/>
                          </a:rPr>
                          <m:t>𝑘</m:t>
                        </m:r>
                      </m:sup>
                    </m:sSup>
                  </m:oMath>
                </a14:m>
                <a:r>
                  <a:rPr lang="en-US" sz="1800" dirty="0">
                    <a:latin typeface="Arial" panose="020B0604020202020204" pitchFamily="34" charset="0"/>
                    <a:cs typeface="Arial" panose="020B0604020202020204" pitchFamily="34" charset="0"/>
                  </a:rPr>
                  <a:t> and size </a:t>
                </a:r>
                <a14:m>
                  <m:oMath xmlns:m="http://schemas.openxmlformats.org/officeDocument/2006/math">
                    <m:sSup>
                      <m:sSupPr>
                        <m:ctrlPr>
                          <a:rPr lang="en-US" sz="1800" i="1">
                            <a:latin typeface="Cambria Math" panose="02040503050406030204" pitchFamily="18" charset="0"/>
                          </a:rPr>
                        </m:ctrlPr>
                      </m:sSupPr>
                      <m:e>
                        <m:r>
                          <a:rPr lang="en-US" sz="1800" i="1">
                            <a:latin typeface="Cambria Math" panose="02040503050406030204" pitchFamily="18" charset="0"/>
                          </a:rPr>
                          <m:t>2</m:t>
                        </m:r>
                      </m:e>
                      <m:sup>
                        <m:sSup>
                          <m:sSupPr>
                            <m:ctrlPr>
                              <a:rPr lang="en-US" sz="1800" i="1">
                                <a:latin typeface="Cambria Math" panose="02040503050406030204" pitchFamily="18" charset="0"/>
                              </a:rPr>
                            </m:ctrlPr>
                          </m:sSupPr>
                          <m:e>
                            <m:r>
                              <a:rPr lang="en-US" sz="1800" i="1">
                                <a:latin typeface="Cambria Math" panose="02040503050406030204" pitchFamily="18" charset="0"/>
                              </a:rPr>
                              <m:t>2</m:t>
                            </m:r>
                          </m:e>
                          <m:sup>
                            <m:r>
                              <a:rPr lang="en-US" sz="1800" i="1">
                                <a:latin typeface="Cambria Math" panose="02040503050406030204" pitchFamily="18" charset="0"/>
                              </a:rPr>
                              <m:t>𝑘</m:t>
                            </m:r>
                          </m:sup>
                        </m:sSup>
                      </m:sup>
                    </m:sSup>
                  </m:oMath>
                </a14:m>
                <a:r>
                  <a:rPr lang="en-US" sz="1800" dirty="0">
                    <a:latin typeface="Arial" panose="020B0604020202020204" pitchFamily="34" charset="0"/>
                    <a:cs typeface="Arial" panose="020B0604020202020204" pitchFamily="34" charset="0"/>
                  </a:rPr>
                  <a:t> has a BDD of </a:t>
                </a:r>
                <a:r>
                  <a:rPr lang="en-US" sz="1800" dirty="0">
                    <a:solidFill>
                      <a:srgbClr val="C55A11"/>
                    </a:solidFill>
                    <a:latin typeface="Arial" panose="020B0604020202020204" pitchFamily="34" charset="0"/>
                    <a:cs typeface="Arial" panose="020B0604020202020204" pitchFamily="34" charset="0"/>
                  </a:rPr>
                  <a:t>size </a:t>
                </a:r>
                <a14:m>
                  <m:oMath xmlns:m="http://schemas.openxmlformats.org/officeDocument/2006/math">
                    <m:sSup>
                      <m:sSupPr>
                        <m:ctrlPr>
                          <a:rPr lang="en-US" sz="1800" i="1">
                            <a:solidFill>
                              <a:srgbClr val="C55A11"/>
                            </a:solidFill>
                            <a:latin typeface="Cambria Math" panose="02040503050406030204" pitchFamily="18" charset="0"/>
                          </a:rPr>
                        </m:ctrlPr>
                      </m:sSupPr>
                      <m:e>
                        <m:r>
                          <a:rPr lang="en-US" sz="1800" i="1">
                            <a:solidFill>
                              <a:srgbClr val="C55A11"/>
                            </a:solidFill>
                            <a:latin typeface="Cambria Math" panose="02040503050406030204" pitchFamily="18" charset="0"/>
                          </a:rPr>
                          <m:t>2</m:t>
                        </m:r>
                      </m:e>
                      <m:sup>
                        <m:r>
                          <a:rPr lang="en-US" sz="1800" i="1">
                            <a:solidFill>
                              <a:srgbClr val="C55A11"/>
                            </a:solidFill>
                            <a:latin typeface="Cambria Math" panose="02040503050406030204" pitchFamily="18" charset="0"/>
                          </a:rPr>
                          <m:t>𝑘</m:t>
                        </m:r>
                      </m:sup>
                    </m:sSup>
                  </m:oMath>
                </a14:m>
                <a:endParaRPr lang="en-US" sz="1800" dirty="0">
                  <a:latin typeface="Arial" panose="020B0604020202020204" pitchFamily="34" charset="0"/>
                  <a:cs typeface="Arial" panose="020B0604020202020204" pitchFamily="34" charset="0"/>
                </a:endParaRPr>
              </a:p>
              <a:p>
                <a:endParaRPr lang="en-US" sz="1800" dirty="0">
                  <a:latin typeface="Arial" panose="020B0604020202020204" pitchFamily="34" charset="0"/>
                  <a:cs typeface="Arial" panose="020B0604020202020204" pitchFamily="34" charset="0"/>
                </a:endParaRPr>
              </a:p>
              <a:p>
                <a:r>
                  <a:rPr lang="en-US" sz="1800" dirty="0">
                    <a:latin typeface="Arial" panose="020B0604020202020204" pitchFamily="34" charset="0"/>
                    <a:cs typeface="Arial" panose="020B0604020202020204" pitchFamily="34" charset="0"/>
                  </a:rPr>
                  <a:t>Canonicity: For a given variable ordering, there is a unique BDD that represents a given Boolean function</a:t>
                </a:r>
              </a:p>
              <a:p>
                <a:endParaRPr lang="en-US" sz="1800" dirty="0">
                  <a:latin typeface="Arial" panose="020B0604020202020204" pitchFamily="34" charset="0"/>
                  <a:cs typeface="Arial" panose="020B0604020202020204" pitchFamily="34" charset="0"/>
                </a:endParaRPr>
              </a:p>
              <a:p>
                <a:r>
                  <a:rPr lang="en-US" sz="1800" dirty="0">
                    <a:latin typeface="Arial" panose="020B0604020202020204" pitchFamily="34" charset="0"/>
                    <a:cs typeface="Arial" panose="020B0604020202020204" pitchFamily="34" charset="0"/>
                  </a:rPr>
                  <a:t>Computational efficiency: (Most) operations on BDDs run it time </a:t>
                </a:r>
                <a:r>
                  <a:rPr lang="en-US" sz="1800" dirty="0">
                    <a:solidFill>
                      <a:srgbClr val="C55A11"/>
                    </a:solidFill>
                    <a:latin typeface="Arial" panose="020B0604020202020204" pitchFamily="34" charset="0"/>
                    <a:cs typeface="Arial" panose="020B0604020202020204" pitchFamily="34" charset="0"/>
                  </a:rPr>
                  <a:t>polynomial in the sizes of the input BDDs</a:t>
                </a:r>
              </a:p>
            </p:txBody>
          </p:sp>
        </mc:Choice>
        <mc:Fallback xmlns="">
          <p:sp>
            <p:nvSpPr>
              <p:cNvPr id="3" name="Content Placeholder 2">
                <a:extLst>
                  <a:ext uri="{FF2B5EF4-FFF2-40B4-BE49-F238E27FC236}">
                    <a16:creationId xmlns:a16="http://schemas.microsoft.com/office/drawing/2014/main" id="{C442A586-2F0C-8774-2429-3B368D42DBC6}"/>
                  </a:ext>
                </a:extLst>
              </p:cNvPr>
              <p:cNvSpPr>
                <a:spLocks noGrp="1" noRot="1" noChangeAspect="1" noMove="1" noResize="1" noEditPoints="1" noAdjustHandles="1" noChangeArrowheads="1" noChangeShapeType="1" noTextEdit="1"/>
              </p:cNvSpPr>
              <p:nvPr>
                <p:ph idx="1"/>
              </p:nvPr>
            </p:nvSpPr>
            <p:spPr>
              <a:xfrm>
                <a:off x="799231" y="1515413"/>
                <a:ext cx="4197182" cy="4959908"/>
              </a:xfrm>
              <a:blipFill>
                <a:blip r:embed="rId3"/>
                <a:stretch>
                  <a:fillRect l="-602" t="-1279"/>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Content Placeholder 2">
                <a:extLst>
                  <a:ext uri="{FF2B5EF4-FFF2-40B4-BE49-F238E27FC236}">
                    <a16:creationId xmlns:a16="http://schemas.microsoft.com/office/drawing/2014/main" id="{8407D022-7119-9CA9-629D-E1162EF2436A}"/>
                  </a:ext>
                </a:extLst>
              </p:cNvPr>
              <p:cNvSpPr txBox="1">
                <a:spLocks/>
              </p:cNvSpPr>
              <p:nvPr/>
            </p:nvSpPr>
            <p:spPr bwMode="auto">
              <a:xfrm>
                <a:off x="5865336" y="1515413"/>
                <a:ext cx="4662629" cy="4959908"/>
              </a:xfrm>
              <a:prstGeom prst="rect">
                <a:avLst/>
              </a:prstGeom>
              <a:noFill/>
              <a:ln w="6350">
                <a:noFill/>
                <a:miter lim="800000"/>
                <a:headEnd/>
                <a:tailEnd/>
              </a:ln>
              <a:extLst>
                <a:ext uri="{909E8E84-426E-40dd-AFC4-6F175D3DCCD1}">
                  <a14:hiddenFill xmlns="">
                    <a:solidFill>
                      <a:srgbClr val="FFFFFF"/>
                    </a:solidFill>
                  </a14:hiddenFill>
                </a:ext>
              </a:extLst>
            </p:spPr>
            <p:txBody>
              <a:bodyPr vert="horz" wrap="square" lIns="91440" tIns="45720" rIns="91440" bIns="45720" numCol="1" anchor="t" anchorCtr="0" compatLnSpc="1">
                <a:prstTxWarp prst="textNoShape">
                  <a:avLst/>
                </a:prstTxWarp>
                <a:noAutofit/>
              </a:bodyPr>
              <a:lstStyle>
                <a:lvl1pPr marL="285750" indent="-285750" algn="l" rtl="0" eaLnBrk="1" fontAlgn="base" hangingPunct="1">
                  <a:spcBef>
                    <a:spcPct val="20000"/>
                  </a:spcBef>
                  <a:spcAft>
                    <a:spcPct val="0"/>
                  </a:spcAft>
                  <a:buFont typeface="Wingdings" pitchFamily="2" charset="2"/>
                  <a:buChar char="§"/>
                  <a:defRPr sz="2800">
                    <a:solidFill>
                      <a:schemeClr val="tx1"/>
                    </a:solidFill>
                    <a:latin typeface="+mn-lt"/>
                    <a:ea typeface="+mn-ea"/>
                    <a:cs typeface="+mn-cs"/>
                  </a:defRPr>
                </a:lvl1pPr>
                <a:lvl2pPr marL="684213" indent="-227013" algn="l" rtl="0" eaLnBrk="1" fontAlgn="base" hangingPunct="1">
                  <a:spcBef>
                    <a:spcPct val="20000"/>
                  </a:spcBef>
                  <a:spcAft>
                    <a:spcPct val="0"/>
                  </a:spcAft>
                  <a:buChar char="›"/>
                  <a:defRPr sz="2400">
                    <a:solidFill>
                      <a:schemeClr val="tx1"/>
                    </a:solidFill>
                    <a:latin typeface="+mn-lt"/>
                  </a:defRPr>
                </a:lvl2pPr>
                <a:lvl3pPr marL="1143000" indent="-228600" algn="l" rtl="0" eaLnBrk="1" fontAlgn="base" hangingPunct="1">
                  <a:spcBef>
                    <a:spcPct val="20000"/>
                  </a:spcBef>
                  <a:spcAft>
                    <a:spcPct val="0"/>
                  </a:spcAft>
                  <a:buChar char="•"/>
                  <a:defRPr sz="2000">
                    <a:solidFill>
                      <a:schemeClr val="tx1"/>
                    </a:solidFill>
                    <a:latin typeface="+mn-lt"/>
                  </a:defRPr>
                </a:lvl3pPr>
                <a:lvl4pPr marL="1600200" indent="-228600" algn="l" rtl="0" eaLnBrk="1" fontAlgn="base" hangingPunct="1">
                  <a:spcBef>
                    <a:spcPct val="20000"/>
                  </a:spcBef>
                  <a:spcAft>
                    <a:spcPct val="0"/>
                  </a:spcAft>
                  <a:buChar char="–"/>
                  <a:defRPr sz="1800">
                    <a:solidFill>
                      <a:schemeClr val="tx1"/>
                    </a:solidFill>
                    <a:latin typeface="+mn-lt"/>
                  </a:defRPr>
                </a:lvl4pPr>
                <a:lvl5pPr marL="2057400" indent="-228600" algn="l" rtl="0" eaLnBrk="1" fontAlgn="base" hangingPunct="1">
                  <a:spcBef>
                    <a:spcPct val="20000"/>
                  </a:spcBef>
                  <a:spcAft>
                    <a:spcPct val="0"/>
                  </a:spcAft>
                  <a:buChar char="»"/>
                  <a:defRPr sz="1800">
                    <a:solidFill>
                      <a:schemeClr val="tx1"/>
                    </a:solidFill>
                    <a:latin typeface="+mn-lt"/>
                  </a:defRPr>
                </a:lvl5pPr>
                <a:lvl6pPr marL="2514600" indent="-228600" algn="l" rtl="0" eaLnBrk="1" fontAlgn="base" hangingPunct="1">
                  <a:spcBef>
                    <a:spcPct val="20000"/>
                  </a:spcBef>
                  <a:spcAft>
                    <a:spcPct val="0"/>
                  </a:spcAft>
                  <a:buChar char="»"/>
                  <a:defRPr sz="1400">
                    <a:solidFill>
                      <a:schemeClr val="tx1"/>
                    </a:solidFill>
                    <a:latin typeface="+mn-lt"/>
                  </a:defRPr>
                </a:lvl6pPr>
                <a:lvl7pPr marL="2971800" indent="-228600" algn="l" rtl="0" eaLnBrk="1" fontAlgn="base" hangingPunct="1">
                  <a:spcBef>
                    <a:spcPct val="20000"/>
                  </a:spcBef>
                  <a:spcAft>
                    <a:spcPct val="0"/>
                  </a:spcAft>
                  <a:buChar char="»"/>
                  <a:defRPr sz="1400">
                    <a:solidFill>
                      <a:schemeClr val="tx1"/>
                    </a:solidFill>
                    <a:latin typeface="+mn-lt"/>
                  </a:defRPr>
                </a:lvl7pPr>
                <a:lvl8pPr marL="3429000" indent="-228600" algn="l" rtl="0" eaLnBrk="1" fontAlgn="base" hangingPunct="1">
                  <a:spcBef>
                    <a:spcPct val="20000"/>
                  </a:spcBef>
                  <a:spcAft>
                    <a:spcPct val="0"/>
                  </a:spcAft>
                  <a:buChar char="»"/>
                  <a:defRPr sz="1400">
                    <a:solidFill>
                      <a:schemeClr val="tx1"/>
                    </a:solidFill>
                    <a:latin typeface="+mn-lt"/>
                  </a:defRPr>
                </a:lvl8pPr>
                <a:lvl9pPr marL="3886200" indent="-228600" algn="l" rtl="0" eaLnBrk="1" fontAlgn="base" hangingPunct="1">
                  <a:spcBef>
                    <a:spcPct val="20000"/>
                  </a:spcBef>
                  <a:spcAft>
                    <a:spcPct val="0"/>
                  </a:spcAft>
                  <a:buChar char="»"/>
                  <a:defRPr sz="1400">
                    <a:solidFill>
                      <a:schemeClr val="tx1"/>
                    </a:solidFill>
                    <a:latin typeface="+mn-lt"/>
                  </a:defRPr>
                </a:lvl9pPr>
              </a:lstStyle>
              <a:p>
                <a:r>
                  <a:rPr lang="en-US" sz="1800" dirty="0">
                    <a:latin typeface="Arial" panose="020B0604020202020204" pitchFamily="34" charset="0"/>
                    <a:cs typeface="Arial" panose="020B0604020202020204" pitchFamily="34" charset="0"/>
                  </a:rPr>
                  <a:t>Best-case compression: In the best case, a decision tree of height </a:t>
                </a:r>
                <a14:m>
                  <m:oMath xmlns:m="http://schemas.openxmlformats.org/officeDocument/2006/math">
                    <m:sSup>
                      <m:sSupPr>
                        <m:ctrlPr>
                          <a:rPr lang="en-US" sz="1800" i="1">
                            <a:latin typeface="Cambria Math" panose="02040503050406030204" pitchFamily="18" charset="0"/>
                          </a:rPr>
                        </m:ctrlPr>
                      </m:sSupPr>
                      <m:e>
                        <m:r>
                          <a:rPr lang="en-US" sz="1800" i="1">
                            <a:latin typeface="Cambria Math" panose="02040503050406030204" pitchFamily="18" charset="0"/>
                          </a:rPr>
                          <m:t>2</m:t>
                        </m:r>
                      </m:e>
                      <m:sup>
                        <m:r>
                          <a:rPr lang="en-US" sz="1800" i="1">
                            <a:latin typeface="Cambria Math" panose="02040503050406030204" pitchFamily="18" charset="0"/>
                          </a:rPr>
                          <m:t>𝑘</m:t>
                        </m:r>
                      </m:sup>
                    </m:sSup>
                  </m:oMath>
                </a14:m>
                <a:r>
                  <a:rPr lang="en-US" sz="1800" dirty="0">
                    <a:latin typeface="Arial" panose="020B0604020202020204" pitchFamily="34" charset="0"/>
                    <a:cs typeface="Arial" panose="020B0604020202020204" pitchFamily="34" charset="0"/>
                  </a:rPr>
                  <a:t> and size </a:t>
                </a:r>
                <a14:m>
                  <m:oMath xmlns:m="http://schemas.openxmlformats.org/officeDocument/2006/math">
                    <m:sSup>
                      <m:sSupPr>
                        <m:ctrlPr>
                          <a:rPr lang="en-US" sz="1800" i="1">
                            <a:latin typeface="Cambria Math" panose="02040503050406030204" pitchFamily="18" charset="0"/>
                          </a:rPr>
                        </m:ctrlPr>
                      </m:sSupPr>
                      <m:e>
                        <m:r>
                          <a:rPr lang="en-US" sz="1800" i="1">
                            <a:latin typeface="Cambria Math" panose="02040503050406030204" pitchFamily="18" charset="0"/>
                          </a:rPr>
                          <m:t>2</m:t>
                        </m:r>
                      </m:e>
                      <m:sup>
                        <m:sSup>
                          <m:sSupPr>
                            <m:ctrlPr>
                              <a:rPr lang="en-US" sz="1800" i="1">
                                <a:latin typeface="Cambria Math" panose="02040503050406030204" pitchFamily="18" charset="0"/>
                              </a:rPr>
                            </m:ctrlPr>
                          </m:sSupPr>
                          <m:e>
                            <m:r>
                              <a:rPr lang="en-US" sz="1800" i="1">
                                <a:latin typeface="Cambria Math" panose="02040503050406030204" pitchFamily="18" charset="0"/>
                              </a:rPr>
                              <m:t>2</m:t>
                            </m:r>
                          </m:e>
                          <m:sup>
                            <m:r>
                              <a:rPr lang="en-US" sz="1800" i="1">
                                <a:latin typeface="Cambria Math" panose="02040503050406030204" pitchFamily="18" charset="0"/>
                              </a:rPr>
                              <m:t>𝑘</m:t>
                            </m:r>
                          </m:sup>
                        </m:sSup>
                      </m:sup>
                    </m:sSup>
                  </m:oMath>
                </a14:m>
                <a:r>
                  <a:rPr lang="en-US" sz="1800" dirty="0">
                    <a:latin typeface="Arial" panose="020B0604020202020204" pitchFamily="34" charset="0"/>
                    <a:cs typeface="Arial" panose="020B0604020202020204" pitchFamily="34" charset="0"/>
                  </a:rPr>
                  <a:t> has a level-</a:t>
                </a:r>
                <a14:m>
                  <m:oMath xmlns:m="http://schemas.openxmlformats.org/officeDocument/2006/math">
                    <m:r>
                      <a:rPr lang="en-US" sz="1800" i="1">
                        <a:latin typeface="Cambria Math" panose="02040503050406030204" pitchFamily="18" charset="0"/>
                      </a:rPr>
                      <m:t>𝑘</m:t>
                    </m:r>
                  </m:oMath>
                </a14:m>
                <a:r>
                  <a:rPr lang="en-US" sz="1800" dirty="0">
                    <a:latin typeface="Arial" panose="020B0604020202020204" pitchFamily="34" charset="0"/>
                    <a:cs typeface="Arial" panose="020B0604020202020204" pitchFamily="34" charset="0"/>
                  </a:rPr>
                  <a:t> CFLOBDD of </a:t>
                </a:r>
                <a:r>
                  <a:rPr lang="en-US" sz="1800" b="1" dirty="0">
                    <a:solidFill>
                      <a:srgbClr val="FF2600"/>
                    </a:solidFill>
                    <a:latin typeface="Arial" panose="020B0604020202020204" pitchFamily="34" charset="0"/>
                    <a:cs typeface="Arial" panose="020B0604020202020204" pitchFamily="34" charset="0"/>
                  </a:rPr>
                  <a:t>size </a:t>
                </a:r>
                <a14:m>
                  <m:oMath xmlns:m="http://schemas.openxmlformats.org/officeDocument/2006/math">
                    <m:r>
                      <a:rPr lang="en-US" sz="1800" b="1" i="1">
                        <a:solidFill>
                          <a:srgbClr val="FF2600"/>
                        </a:solidFill>
                        <a:latin typeface="Cambria Math" panose="02040503050406030204" pitchFamily="18" charset="0"/>
                      </a:rPr>
                      <m:t>𝒌</m:t>
                    </m:r>
                  </m:oMath>
                </a14:m>
                <a:endParaRPr lang="en-US" sz="1800" b="1" dirty="0">
                  <a:solidFill>
                    <a:srgbClr val="FF2600"/>
                  </a:solidFill>
                  <a:latin typeface="Arial" panose="020B0604020202020204" pitchFamily="34" charset="0"/>
                  <a:cs typeface="Arial" panose="020B0604020202020204" pitchFamily="34" charset="0"/>
                </a:endParaRPr>
              </a:p>
              <a:p>
                <a:endParaRPr lang="en-US" sz="1800" dirty="0">
                  <a:solidFill>
                    <a:srgbClr val="C55A11"/>
                  </a:solidFill>
                  <a:latin typeface="Arial" panose="020B0604020202020204" pitchFamily="34" charset="0"/>
                  <a:cs typeface="Arial" panose="020B0604020202020204" pitchFamily="34" charset="0"/>
                </a:endParaRPr>
              </a:p>
              <a:p>
                <a:r>
                  <a:rPr lang="en-US" sz="1800" dirty="0">
                    <a:latin typeface="Arial" panose="020B0604020202020204" pitchFamily="34" charset="0"/>
                    <a:cs typeface="Arial" panose="020B0604020202020204" pitchFamily="34" charset="0"/>
                  </a:rPr>
                  <a:t>Canonicity: For a given variable ordering, there is a unique CFLOBDD that represents a given Boolean function</a:t>
                </a:r>
              </a:p>
              <a:p>
                <a:endParaRPr lang="en-US" sz="1800" dirty="0">
                  <a:latin typeface="Arial" panose="020B0604020202020204" pitchFamily="34" charset="0"/>
                  <a:cs typeface="Arial" panose="020B0604020202020204" pitchFamily="34" charset="0"/>
                </a:endParaRPr>
              </a:p>
              <a:p>
                <a:r>
                  <a:rPr lang="en-US" sz="1800" dirty="0">
                    <a:latin typeface="Arial" panose="020B0604020202020204" pitchFamily="34" charset="0"/>
                    <a:cs typeface="Arial" panose="020B0604020202020204" pitchFamily="34" charset="0"/>
                  </a:rPr>
                  <a:t>Computational efficiency: (Most) operations on CFLOBDDs run it time </a:t>
                </a:r>
                <a:r>
                  <a:rPr lang="en-US" sz="1800" dirty="0">
                    <a:solidFill>
                      <a:srgbClr val="C55A11"/>
                    </a:solidFill>
                    <a:latin typeface="Arial" panose="020B0604020202020204" pitchFamily="34" charset="0"/>
                    <a:cs typeface="Arial" panose="020B0604020202020204" pitchFamily="34" charset="0"/>
                  </a:rPr>
                  <a:t>polynomial in the sizes of (i) the input CFLOBDDs, or (ii) the input CFLOBDDs and the output CFLOBDD</a:t>
                </a:r>
              </a:p>
            </p:txBody>
          </p:sp>
        </mc:Choice>
        <mc:Fallback xmlns="">
          <p:sp>
            <p:nvSpPr>
              <p:cNvPr id="5" name="Content Placeholder 2">
                <a:extLst>
                  <a:ext uri="{FF2B5EF4-FFF2-40B4-BE49-F238E27FC236}">
                    <a16:creationId xmlns:a16="http://schemas.microsoft.com/office/drawing/2014/main" id="{8407D022-7119-9CA9-629D-E1162EF2436A}"/>
                  </a:ext>
                </a:extLst>
              </p:cNvPr>
              <p:cNvSpPr txBox="1">
                <a:spLocks noRot="1" noChangeAspect="1" noMove="1" noResize="1" noEditPoints="1" noAdjustHandles="1" noChangeArrowheads="1" noChangeShapeType="1" noTextEdit="1"/>
              </p:cNvSpPr>
              <p:nvPr/>
            </p:nvSpPr>
            <p:spPr bwMode="auto">
              <a:xfrm>
                <a:off x="5865336" y="1515413"/>
                <a:ext cx="4662629" cy="4959908"/>
              </a:xfrm>
              <a:prstGeom prst="rect">
                <a:avLst/>
              </a:prstGeom>
              <a:blipFill>
                <a:blip r:embed="rId4"/>
                <a:stretch>
                  <a:fillRect l="-815" t="-512" r="-2174"/>
                </a:stretch>
              </a:blipFill>
              <a:ln w="6350">
                <a:noFill/>
                <a:miter lim="800000"/>
                <a:headEnd/>
                <a:tailEnd/>
              </a:ln>
              <a:extLst>
                <a:ext uri="{909E8E84-426E-40dd-AFC4-6F175D3DCCD1}">
                  <a14:hiddenFill xmlns="" xmlns:a14="http://schemas.microsoft.com/office/drawing/2010/main">
                    <a:solidFill>
                      <a:srgbClr val="FFFFFF"/>
                    </a:solidFill>
                  </a14:hiddenFill>
                </a:ext>
              </a:extLst>
            </p:spPr>
            <p:txBody>
              <a:bodyPr/>
              <a:lstStyle/>
              <a:p>
                <a:r>
                  <a:rPr lang="en-US">
                    <a:noFill/>
                  </a:rPr>
                  <a:t> </a:t>
                </a:r>
              </a:p>
            </p:txBody>
          </p:sp>
        </mc:Fallback>
      </mc:AlternateContent>
      <p:sp>
        <p:nvSpPr>
          <p:cNvPr id="6" name="TextBox 5">
            <a:extLst>
              <a:ext uri="{FF2B5EF4-FFF2-40B4-BE49-F238E27FC236}">
                <a16:creationId xmlns:a16="http://schemas.microsoft.com/office/drawing/2014/main" id="{E24EC656-B1F6-C60F-CD8E-76A7D309A792}"/>
              </a:ext>
            </a:extLst>
          </p:cNvPr>
          <p:cNvSpPr txBox="1"/>
          <p:nvPr/>
        </p:nvSpPr>
        <p:spPr>
          <a:xfrm>
            <a:off x="1668154" y="6326665"/>
            <a:ext cx="3046824" cy="369332"/>
          </a:xfrm>
          <a:prstGeom prst="rect">
            <a:avLst/>
          </a:prstGeom>
          <a:noFill/>
        </p:spPr>
        <p:txBody>
          <a:bodyPr wrap="square" rtlCol="0">
            <a:spAutoFit/>
          </a:bodyPr>
          <a:lstStyle/>
          <a:p>
            <a:r>
              <a:rPr lang="en-US" baseline="30000" dirty="0">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Technically, a ``quasi-BDD’’</a:t>
            </a:r>
            <a:endParaRPr lang="en-US" baseline="30000" dirty="0">
              <a:latin typeface="Arial" panose="020B0604020202020204" pitchFamily="34" charset="0"/>
              <a:cs typeface="Arial" panose="020B0604020202020204" pitchFamily="34" charset="0"/>
            </a:endParaRPr>
          </a:p>
        </p:txBody>
      </p:sp>
      <p:sp>
        <p:nvSpPr>
          <p:cNvPr id="7" name="Freeform: Shape 6">
            <a:extLst>
              <a:ext uri="{FF2B5EF4-FFF2-40B4-BE49-F238E27FC236}">
                <a16:creationId xmlns:a16="http://schemas.microsoft.com/office/drawing/2014/main" id="{063925E3-4AD1-6E34-A330-7E61FA158045}"/>
              </a:ext>
            </a:extLst>
          </p:cNvPr>
          <p:cNvSpPr/>
          <p:nvPr/>
        </p:nvSpPr>
        <p:spPr bwMode="auto">
          <a:xfrm>
            <a:off x="3054256" y="2412999"/>
            <a:ext cx="5065277" cy="188933"/>
          </a:xfrm>
          <a:custGeom>
            <a:avLst/>
            <a:gdLst>
              <a:gd name="connsiteX0" fmla="*/ 0 w 3501081"/>
              <a:gd name="connsiteY0" fmla="*/ 0 h 82532"/>
              <a:gd name="connsiteX1" fmla="*/ 1713470 w 3501081"/>
              <a:gd name="connsiteY1" fmla="*/ 82378 h 82532"/>
              <a:gd name="connsiteX2" fmla="*/ 3501081 w 3501081"/>
              <a:gd name="connsiteY2" fmla="*/ 16475 h 82532"/>
            </a:gdLst>
            <a:ahLst/>
            <a:cxnLst>
              <a:cxn ang="0">
                <a:pos x="connsiteX0" y="connsiteY0"/>
              </a:cxn>
              <a:cxn ang="0">
                <a:pos x="connsiteX1" y="connsiteY1"/>
              </a:cxn>
              <a:cxn ang="0">
                <a:pos x="connsiteX2" y="connsiteY2"/>
              </a:cxn>
            </a:cxnLst>
            <a:rect l="l" t="t" r="r" b="b"/>
            <a:pathLst>
              <a:path w="3501081" h="82532">
                <a:moveTo>
                  <a:pt x="0" y="0"/>
                </a:moveTo>
                <a:cubicBezTo>
                  <a:pt x="564978" y="39816"/>
                  <a:pt x="1129957" y="79632"/>
                  <a:pt x="1713470" y="82378"/>
                </a:cubicBezTo>
                <a:cubicBezTo>
                  <a:pt x="2296984" y="85124"/>
                  <a:pt x="2899032" y="50799"/>
                  <a:pt x="3501081" y="16475"/>
                </a:cubicBezTo>
              </a:path>
            </a:pathLst>
          </a:custGeom>
          <a:noFill/>
          <a:ln w="22225" cap="flat" cmpd="sng" algn="ctr">
            <a:solidFill>
              <a:srgbClr val="C55A11"/>
            </a:solidFill>
            <a:prstDash val="solid"/>
            <a:round/>
            <a:headEnd type="stealth" w="lg" len="med"/>
            <a:tailEnd type="stealth"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sp>
        <p:nvSpPr>
          <p:cNvPr id="4" name="Freeform: Shape 3">
            <a:extLst>
              <a:ext uri="{FF2B5EF4-FFF2-40B4-BE49-F238E27FC236}">
                <a16:creationId xmlns:a16="http://schemas.microsoft.com/office/drawing/2014/main" id="{EC9AF96D-6EBD-5C48-3FA0-D2A6347073BD}"/>
              </a:ext>
            </a:extLst>
          </p:cNvPr>
          <p:cNvSpPr/>
          <p:nvPr/>
        </p:nvSpPr>
        <p:spPr bwMode="auto">
          <a:xfrm>
            <a:off x="3522133" y="4919133"/>
            <a:ext cx="3556437" cy="511256"/>
          </a:xfrm>
          <a:custGeom>
            <a:avLst/>
            <a:gdLst>
              <a:gd name="connsiteX0" fmla="*/ 0 w 3501081"/>
              <a:gd name="connsiteY0" fmla="*/ 0 h 82532"/>
              <a:gd name="connsiteX1" fmla="*/ 1713470 w 3501081"/>
              <a:gd name="connsiteY1" fmla="*/ 82378 h 82532"/>
              <a:gd name="connsiteX2" fmla="*/ 3501081 w 3501081"/>
              <a:gd name="connsiteY2" fmla="*/ 16475 h 82532"/>
              <a:gd name="connsiteX0" fmla="*/ 0 w 3501081"/>
              <a:gd name="connsiteY0" fmla="*/ 0 h 150768"/>
              <a:gd name="connsiteX1" fmla="*/ 1713470 w 3501081"/>
              <a:gd name="connsiteY1" fmla="*/ 82378 h 150768"/>
              <a:gd name="connsiteX2" fmla="*/ 3501081 w 3501081"/>
              <a:gd name="connsiteY2" fmla="*/ 16475 h 150768"/>
              <a:gd name="connsiteX0" fmla="*/ 0 w 3603658"/>
              <a:gd name="connsiteY0" fmla="*/ 166405 h 249381"/>
              <a:gd name="connsiteX1" fmla="*/ 1713470 w 3603658"/>
              <a:gd name="connsiteY1" fmla="*/ 248783 h 249381"/>
              <a:gd name="connsiteX2" fmla="*/ 3603658 w 3603658"/>
              <a:gd name="connsiteY2" fmla="*/ 0 h 249381"/>
              <a:gd name="connsiteX0" fmla="*/ 0 w 3098100"/>
              <a:gd name="connsiteY0" fmla="*/ 0 h 578276"/>
              <a:gd name="connsiteX1" fmla="*/ 1207912 w 3098100"/>
              <a:gd name="connsiteY1" fmla="*/ 577678 h 578276"/>
              <a:gd name="connsiteX2" fmla="*/ 3098100 w 3098100"/>
              <a:gd name="connsiteY2" fmla="*/ 328895 h 578276"/>
              <a:gd name="connsiteX0" fmla="*/ 0 w 3098100"/>
              <a:gd name="connsiteY0" fmla="*/ 0 h 578276"/>
              <a:gd name="connsiteX1" fmla="*/ 1207912 w 3098100"/>
              <a:gd name="connsiteY1" fmla="*/ 577678 h 578276"/>
              <a:gd name="connsiteX2" fmla="*/ 3098100 w 3098100"/>
              <a:gd name="connsiteY2" fmla="*/ 328895 h 578276"/>
              <a:gd name="connsiteX0" fmla="*/ 0 w 3098100"/>
              <a:gd name="connsiteY0" fmla="*/ 0 h 600759"/>
              <a:gd name="connsiteX1" fmla="*/ 1500989 w 3098100"/>
              <a:gd name="connsiteY1" fmla="*/ 600538 h 600759"/>
              <a:gd name="connsiteX2" fmla="*/ 3098100 w 3098100"/>
              <a:gd name="connsiteY2" fmla="*/ 328895 h 600759"/>
              <a:gd name="connsiteX0" fmla="*/ 0 w 1859850"/>
              <a:gd name="connsiteY0" fmla="*/ 0 h 699819"/>
              <a:gd name="connsiteX1" fmla="*/ 262739 w 1859850"/>
              <a:gd name="connsiteY1" fmla="*/ 699598 h 699819"/>
              <a:gd name="connsiteX2" fmla="*/ 1859850 w 1859850"/>
              <a:gd name="connsiteY2" fmla="*/ 427955 h 699819"/>
              <a:gd name="connsiteX0" fmla="*/ 103664 w 1963514"/>
              <a:gd name="connsiteY0" fmla="*/ 0 h 699819"/>
              <a:gd name="connsiteX1" fmla="*/ 366403 w 1963514"/>
              <a:gd name="connsiteY1" fmla="*/ 699598 h 699819"/>
              <a:gd name="connsiteX2" fmla="*/ 1963514 w 1963514"/>
              <a:gd name="connsiteY2" fmla="*/ 427955 h 699819"/>
              <a:gd name="connsiteX0" fmla="*/ 4641 w 1864491"/>
              <a:gd name="connsiteY0" fmla="*/ 0 h 745400"/>
              <a:gd name="connsiteX1" fmla="*/ 802245 w 1864491"/>
              <a:gd name="connsiteY1" fmla="*/ 745318 h 745400"/>
              <a:gd name="connsiteX2" fmla="*/ 1864491 w 1864491"/>
              <a:gd name="connsiteY2" fmla="*/ 427955 h 745400"/>
              <a:gd name="connsiteX0" fmla="*/ 4641 w 1864491"/>
              <a:gd name="connsiteY0" fmla="*/ 0 h 745344"/>
              <a:gd name="connsiteX1" fmla="*/ 802245 w 1864491"/>
              <a:gd name="connsiteY1" fmla="*/ 745318 h 745344"/>
              <a:gd name="connsiteX2" fmla="*/ 1864491 w 1864491"/>
              <a:gd name="connsiteY2" fmla="*/ 427955 h 745344"/>
              <a:gd name="connsiteX0" fmla="*/ 2311 w 1862161"/>
              <a:gd name="connsiteY0" fmla="*/ 0 h 745364"/>
              <a:gd name="connsiteX1" fmla="*/ 799915 w 1862161"/>
              <a:gd name="connsiteY1" fmla="*/ 745318 h 745364"/>
              <a:gd name="connsiteX2" fmla="*/ 1862161 w 1862161"/>
              <a:gd name="connsiteY2" fmla="*/ 427955 h 745364"/>
              <a:gd name="connsiteX0" fmla="*/ 2311 w 1862161"/>
              <a:gd name="connsiteY0" fmla="*/ 0 h 745364"/>
              <a:gd name="connsiteX1" fmla="*/ 799915 w 1862161"/>
              <a:gd name="connsiteY1" fmla="*/ 745318 h 745364"/>
              <a:gd name="connsiteX2" fmla="*/ 1862161 w 1862161"/>
              <a:gd name="connsiteY2" fmla="*/ 427955 h 745364"/>
              <a:gd name="connsiteX0" fmla="*/ 2553 w 1862403"/>
              <a:gd name="connsiteY0" fmla="*/ 0 h 746050"/>
              <a:gd name="connsiteX1" fmla="*/ 800157 w 1862403"/>
              <a:gd name="connsiteY1" fmla="*/ 745318 h 746050"/>
              <a:gd name="connsiteX2" fmla="*/ 1862403 w 1862403"/>
              <a:gd name="connsiteY2" fmla="*/ 427955 h 746050"/>
              <a:gd name="connsiteX0" fmla="*/ 1976 w 1861826"/>
              <a:gd name="connsiteY0" fmla="*/ 0 h 761264"/>
              <a:gd name="connsiteX1" fmla="*/ 960772 w 1861826"/>
              <a:gd name="connsiteY1" fmla="*/ 760558 h 761264"/>
              <a:gd name="connsiteX2" fmla="*/ 1861826 w 1861826"/>
              <a:gd name="connsiteY2" fmla="*/ 427955 h 761264"/>
              <a:gd name="connsiteX0" fmla="*/ 2359 w 1862209"/>
              <a:gd name="connsiteY0" fmla="*/ 0 h 764827"/>
              <a:gd name="connsiteX1" fmla="*/ 961155 w 1862209"/>
              <a:gd name="connsiteY1" fmla="*/ 760558 h 764827"/>
              <a:gd name="connsiteX2" fmla="*/ 1862209 w 1862209"/>
              <a:gd name="connsiteY2" fmla="*/ 427955 h 764827"/>
              <a:gd name="connsiteX0" fmla="*/ 0 w 1859850"/>
              <a:gd name="connsiteY0" fmla="*/ 0 h 764827"/>
              <a:gd name="connsiteX1" fmla="*/ 958796 w 1859850"/>
              <a:gd name="connsiteY1" fmla="*/ 760558 h 764827"/>
              <a:gd name="connsiteX2" fmla="*/ 1859850 w 1859850"/>
              <a:gd name="connsiteY2" fmla="*/ 427955 h 764827"/>
              <a:gd name="connsiteX0" fmla="*/ 0 w 1771927"/>
              <a:gd name="connsiteY0" fmla="*/ 0 h 875090"/>
              <a:gd name="connsiteX1" fmla="*/ 870873 w 1771927"/>
              <a:gd name="connsiteY1" fmla="*/ 859618 h 875090"/>
              <a:gd name="connsiteX2" fmla="*/ 1771927 w 1771927"/>
              <a:gd name="connsiteY2" fmla="*/ 527015 h 875090"/>
              <a:gd name="connsiteX0" fmla="*/ 0 w 1771927"/>
              <a:gd name="connsiteY0" fmla="*/ 0 h 875090"/>
              <a:gd name="connsiteX1" fmla="*/ 870873 w 1771927"/>
              <a:gd name="connsiteY1" fmla="*/ 859618 h 875090"/>
              <a:gd name="connsiteX2" fmla="*/ 1771927 w 1771927"/>
              <a:gd name="connsiteY2" fmla="*/ 527015 h 875090"/>
              <a:gd name="connsiteX0" fmla="*/ 0 w 1771927"/>
              <a:gd name="connsiteY0" fmla="*/ 0 h 686714"/>
              <a:gd name="connsiteX1" fmla="*/ 878200 w 1771927"/>
              <a:gd name="connsiteY1" fmla="*/ 653878 h 686714"/>
              <a:gd name="connsiteX2" fmla="*/ 1771927 w 1771927"/>
              <a:gd name="connsiteY2" fmla="*/ 527015 h 686714"/>
              <a:gd name="connsiteX0" fmla="*/ 0 w 1771927"/>
              <a:gd name="connsiteY0" fmla="*/ 0 h 673831"/>
              <a:gd name="connsiteX1" fmla="*/ 878200 w 1771927"/>
              <a:gd name="connsiteY1" fmla="*/ 653878 h 673831"/>
              <a:gd name="connsiteX2" fmla="*/ 1771927 w 1771927"/>
              <a:gd name="connsiteY2" fmla="*/ 527015 h 673831"/>
            </a:gdLst>
            <a:ahLst/>
            <a:cxnLst>
              <a:cxn ang="0">
                <a:pos x="connsiteX0" y="connsiteY0"/>
              </a:cxn>
              <a:cxn ang="0">
                <a:pos x="connsiteX1" y="connsiteY1"/>
              </a:cxn>
              <a:cxn ang="0">
                <a:pos x="connsiteX2" y="connsiteY2"/>
              </a:cxn>
            </a:cxnLst>
            <a:rect l="l" t="t" r="r" b="b"/>
            <a:pathLst>
              <a:path w="1771927" h="673831">
                <a:moveTo>
                  <a:pt x="0" y="0"/>
                </a:moveTo>
                <a:cubicBezTo>
                  <a:pt x="74075" y="291276"/>
                  <a:pt x="612187" y="596522"/>
                  <a:pt x="878200" y="653878"/>
                </a:cubicBezTo>
                <a:cubicBezTo>
                  <a:pt x="1144213" y="711234"/>
                  <a:pt x="1587513" y="637539"/>
                  <a:pt x="1771927" y="527015"/>
                </a:cubicBezTo>
              </a:path>
            </a:pathLst>
          </a:custGeom>
          <a:noFill/>
          <a:ln w="22225" cap="flat" cmpd="sng" algn="ctr">
            <a:solidFill>
              <a:srgbClr val="C55A11"/>
            </a:solidFill>
            <a:prstDash val="solid"/>
            <a:round/>
            <a:headEnd type="stealth" w="lg" len="med"/>
            <a:tailEnd type="stealth" w="lg" len="med"/>
          </a:ln>
          <a:effectLst/>
        </p:spPr>
        <p:txBody>
          <a:bodyPr rtlCol="0" anchor="ctr"/>
          <a:lstStyle/>
          <a:p>
            <a:pPr algn="ctr"/>
            <a:endParaRPr lang="en-US">
              <a:latin typeface="Arial" panose="020B0604020202020204" pitchFamily="34" charset="0"/>
              <a:cs typeface="Arial" panose="020B0604020202020204" pitchFamily="34" charset="0"/>
            </a:endParaRPr>
          </a:p>
        </p:txBody>
      </p:sp>
      <p:sp>
        <p:nvSpPr>
          <p:cNvPr id="8" name="Slide Number Placeholder 7">
            <a:extLst>
              <a:ext uri="{FF2B5EF4-FFF2-40B4-BE49-F238E27FC236}">
                <a16:creationId xmlns:a16="http://schemas.microsoft.com/office/drawing/2014/main" id="{51ACC107-D2BD-C945-2310-162D220918F9}"/>
              </a:ext>
            </a:extLst>
          </p:cNvPr>
          <p:cNvSpPr>
            <a:spLocks noGrp="1"/>
          </p:cNvSpPr>
          <p:nvPr>
            <p:ph type="sldNum" sz="quarter" idx="12"/>
          </p:nvPr>
        </p:nvSpPr>
        <p:spPr/>
        <p:txBody>
          <a:bodyPr/>
          <a:lstStyle/>
          <a:p>
            <a:fld id="{F554FE33-57BC-AC46-850E-1C1298FC3260}" type="slidenum">
              <a:rPr lang="en-US" smtClean="0"/>
              <a:t>61</a:t>
            </a:fld>
            <a:endParaRPr lang="en-US"/>
          </a:p>
        </p:txBody>
      </p:sp>
    </p:spTree>
    <p:extLst>
      <p:ext uri="{BB962C8B-B14F-4D97-AF65-F5344CB8AC3E}">
        <p14:creationId xmlns:p14="http://schemas.microsoft.com/office/powerpoint/2010/main" val="585740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9C645FB-A465-DB5C-5BA1-842FE850A519}"/>
              </a:ext>
            </a:extLst>
          </p:cNvPr>
          <p:cNvSpPr txBox="1">
            <a:spLocks/>
          </p:cNvSpPr>
          <p:nvPr/>
        </p:nvSpPr>
        <p:spPr>
          <a:xfrm>
            <a:off x="838200" y="548640"/>
            <a:ext cx="10515600" cy="1097598"/>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dirty="0">
                <a:solidFill>
                  <a:srgbClr val="C55A11"/>
                </a:solidFill>
                <a:latin typeface="Arial" panose="020B0604020202020204" pitchFamily="34" charset="0"/>
                <a:cs typeface="Arial" panose="020B0604020202020204" pitchFamily="34" charset="0"/>
              </a:rPr>
              <a:t>Applications?</a:t>
            </a:r>
          </a:p>
        </p:txBody>
      </p:sp>
      <p:sp>
        <p:nvSpPr>
          <p:cNvPr id="6" name="Content Placeholder 2">
            <a:extLst>
              <a:ext uri="{FF2B5EF4-FFF2-40B4-BE49-F238E27FC236}">
                <a16:creationId xmlns:a16="http://schemas.microsoft.com/office/drawing/2014/main" id="{B0F56CAC-6080-D7D9-10F6-E7B4BE781C2A}"/>
              </a:ext>
            </a:extLst>
          </p:cNvPr>
          <p:cNvSpPr txBox="1">
            <a:spLocks/>
          </p:cNvSpPr>
          <p:nvPr/>
        </p:nvSpPr>
        <p:spPr>
          <a:xfrm>
            <a:off x="838200" y="1981200"/>
            <a:ext cx="10445496" cy="419576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800" dirty="0">
                <a:latin typeface="Arial" panose="020B0604020202020204" pitchFamily="34" charset="0"/>
                <a:cs typeface="Arial" panose="020B0604020202020204" pitchFamily="34" charset="0"/>
              </a:rPr>
              <a:t>CFLOBDDs have the </a:t>
            </a:r>
            <a:r>
              <a:rPr lang="en-US" sz="1800" dirty="0">
                <a:solidFill>
                  <a:srgbClr val="C55A11"/>
                </a:solidFill>
                <a:latin typeface="Arial" panose="020B0604020202020204" pitchFamily="34" charset="0"/>
                <a:cs typeface="Arial" panose="020B0604020202020204" pitchFamily="34" charset="0"/>
              </a:rPr>
              <a:t>potential</a:t>
            </a:r>
            <a:r>
              <a:rPr lang="en-US" sz="1800" dirty="0">
                <a:latin typeface="Arial" panose="020B0604020202020204" pitchFamily="34" charset="0"/>
                <a:cs typeface="Arial" panose="020B0604020202020204" pitchFamily="34" charset="0"/>
              </a:rPr>
              <a:t> to permit applications to </a:t>
            </a:r>
          </a:p>
          <a:p>
            <a:pPr lvl="1"/>
            <a:r>
              <a:rPr lang="en-US" sz="1800" dirty="0">
                <a:latin typeface="Arial" panose="020B0604020202020204" pitchFamily="34" charset="0"/>
                <a:cs typeface="Arial" panose="020B0604020202020204" pitchFamily="34" charset="0"/>
              </a:rPr>
              <a:t>execute much faster</a:t>
            </a:r>
          </a:p>
          <a:p>
            <a:pPr lvl="1"/>
            <a:r>
              <a:rPr lang="en-US" sz="1800" dirty="0">
                <a:latin typeface="Arial" panose="020B0604020202020204" pitchFamily="34" charset="0"/>
                <a:cs typeface="Arial" panose="020B0604020202020204" pitchFamily="34" charset="0"/>
              </a:rPr>
              <a:t>handle much larger problem instances</a:t>
            </a:r>
          </a:p>
          <a:p>
            <a:r>
              <a:rPr lang="en-US" sz="1800" dirty="0">
                <a:latin typeface="Arial" panose="020B0604020202020204" pitchFamily="34" charset="0"/>
                <a:cs typeface="Arial" panose="020B0604020202020204" pitchFamily="34" charset="0"/>
              </a:rPr>
              <a:t>CFLOBDDs have </a:t>
            </a:r>
            <a:r>
              <a:rPr lang="en-US" sz="1800" dirty="0">
                <a:solidFill>
                  <a:srgbClr val="C55A11"/>
                </a:solidFill>
                <a:latin typeface="Arial" panose="020B0604020202020204" pitchFamily="34" charset="0"/>
                <a:cs typeface="Arial" panose="020B0604020202020204" pitchFamily="34" charset="0"/>
              </a:rPr>
              <a:t>additional overheads</a:t>
            </a:r>
            <a:r>
              <a:rPr lang="en-US" sz="1800" dirty="0">
                <a:solidFill>
                  <a:srgbClr val="C00000"/>
                </a:solidFill>
                <a:latin typeface="Arial" panose="020B0604020202020204" pitchFamily="34" charset="0"/>
                <a:cs typeface="Arial" panose="020B0604020202020204" pitchFamily="34" charset="0"/>
              </a:rPr>
              <a:t> </a:t>
            </a:r>
            <a:r>
              <a:rPr lang="en-US" sz="1800" dirty="0">
                <a:latin typeface="Arial" panose="020B0604020202020204" pitchFamily="34" charset="0"/>
                <a:cs typeface="Arial" panose="020B0604020202020204" pitchFamily="34" charset="0"/>
              </a:rPr>
              <a:t>compared to BDDs</a:t>
            </a:r>
          </a:p>
          <a:p>
            <a:pPr lvl="1"/>
            <a:r>
              <a:rPr lang="en-US" sz="1800" dirty="0">
                <a:latin typeface="Arial" panose="020B0604020202020204" pitchFamily="34" charset="0"/>
                <a:cs typeface="Arial" panose="020B0604020202020204" pitchFamily="34" charset="0"/>
              </a:rPr>
              <a:t>Enforcing the structural invariants</a:t>
            </a:r>
          </a:p>
          <a:p>
            <a:r>
              <a:rPr lang="en-US" sz="1800" dirty="0">
                <a:latin typeface="Arial" panose="020B0604020202020204" pitchFamily="34" charset="0"/>
                <a:cs typeface="Arial" panose="020B0604020202020204" pitchFamily="34" charset="0"/>
              </a:rPr>
              <a:t>Do we </a:t>
            </a:r>
            <a:r>
              <a:rPr lang="en-US" sz="1800" dirty="0">
                <a:solidFill>
                  <a:srgbClr val="C55A11"/>
                </a:solidFill>
                <a:latin typeface="Arial" panose="020B0604020202020204" pitchFamily="34" charset="0"/>
                <a:cs typeface="Arial" panose="020B0604020202020204" pitchFamily="34" charset="0"/>
              </a:rPr>
              <a:t>recoup the overheads</a:t>
            </a:r>
            <a:r>
              <a:rPr lang="en-US" sz="1800" dirty="0">
                <a:solidFill>
                  <a:srgbClr val="C00000"/>
                </a:solidFill>
                <a:latin typeface="Arial" panose="020B0604020202020204" pitchFamily="34" charset="0"/>
                <a:cs typeface="Arial" panose="020B0604020202020204" pitchFamily="34" charset="0"/>
              </a:rPr>
              <a:t> </a:t>
            </a:r>
            <a:r>
              <a:rPr lang="en-US" sz="1800" dirty="0">
                <a:latin typeface="Arial" panose="020B0604020202020204" pitchFamily="34" charset="0"/>
                <a:cs typeface="Arial" panose="020B0604020202020204" pitchFamily="34" charset="0"/>
              </a:rPr>
              <a:t>with large relations?</a:t>
            </a:r>
          </a:p>
          <a:p>
            <a:pPr lvl="1"/>
            <a:r>
              <a:rPr lang="en-US" sz="1800" dirty="0">
                <a:latin typeface="Arial" panose="020B0604020202020204" pitchFamily="34" charset="0"/>
                <a:cs typeface="Arial" panose="020B0604020202020204" pitchFamily="34" charset="0"/>
              </a:rPr>
              <a:t>Quantum simulation requires huge vectors and matrices</a:t>
            </a:r>
          </a:p>
          <a:p>
            <a:pPr lvl="1"/>
            <a:r>
              <a:rPr lang="en-US" sz="1800" dirty="0">
                <a:latin typeface="Arial" panose="020B0604020202020204" pitchFamily="34" charset="0"/>
                <a:cs typeface="Arial" panose="020B0604020202020204" pitchFamily="34" charset="0"/>
              </a:rPr>
              <a:t>A quantum circuit is a straight-line program consisting of</a:t>
            </a:r>
          </a:p>
          <a:p>
            <a:pPr lvl="2"/>
            <a:r>
              <a:rPr lang="en-US" sz="1800" dirty="0">
                <a:latin typeface="Arial" panose="020B0604020202020204" pitchFamily="34" charset="0"/>
                <a:cs typeface="Arial" panose="020B0604020202020204" pitchFamily="34" charset="0"/>
              </a:rPr>
              <a:t>Matrix construction via Kronecker product </a:t>
            </a:r>
            <a:r>
              <a:rPr lang="en-US" sz="1800" dirty="0">
                <a:latin typeface="Arial" panose="020B0604020202020204" pitchFamily="34" charset="0"/>
                <a:cs typeface="Arial" panose="020B0604020202020204" pitchFamily="34" charset="0"/>
                <a:sym typeface="Wingdings" panose="05000000000000000000" pitchFamily="2" charset="2"/>
              </a:rPr>
              <a:t></a:t>
            </a:r>
          </a:p>
          <a:p>
            <a:pPr lvl="2"/>
            <a:r>
              <a:rPr lang="en-US" sz="1800" dirty="0">
                <a:latin typeface="Arial" panose="020B0604020202020204" pitchFamily="34" charset="0"/>
                <a:cs typeface="Arial" panose="020B0604020202020204" pitchFamily="34" charset="0"/>
              </a:rPr>
              <a:t>Matrix multiplication </a:t>
            </a:r>
            <a:r>
              <a:rPr lang="en-US" sz="1800" dirty="0">
                <a:latin typeface="Arial" panose="020B0604020202020204" pitchFamily="34" charset="0"/>
                <a:cs typeface="Arial" panose="020B0604020202020204" pitchFamily="34" charset="0"/>
                <a:sym typeface="Wingdings" panose="05000000000000000000" pitchFamily="2" charset="2"/>
              </a:rPr>
              <a:t> </a:t>
            </a:r>
            <a:endParaRPr lang="en-US" sz="1800" dirty="0">
              <a:latin typeface="Arial" panose="020B0604020202020204" pitchFamily="34" charset="0"/>
              <a:cs typeface="Arial" panose="020B0604020202020204" pitchFamily="34" charset="0"/>
            </a:endParaRPr>
          </a:p>
          <a:p>
            <a:pPr lvl="2"/>
            <a:r>
              <a:rPr lang="en-US" sz="1800" dirty="0">
                <a:latin typeface="Arial" panose="020B0604020202020204" pitchFamily="34" charset="0"/>
                <a:cs typeface="Arial" panose="020B0604020202020204" pitchFamily="34" charset="0"/>
              </a:rPr>
              <a:t>Sampling a path </a:t>
            </a:r>
            <a:r>
              <a:rPr lang="en-US" sz="1800" dirty="0">
                <a:latin typeface="Arial" panose="020B0604020202020204" pitchFamily="34" charset="0"/>
                <a:cs typeface="Arial" panose="020B0604020202020204" pitchFamily="34" charset="0"/>
                <a:sym typeface="Wingdings" panose="05000000000000000000" pitchFamily="2" charset="2"/>
              </a:rPr>
              <a:t></a:t>
            </a:r>
            <a:endParaRPr lang="en-US" sz="1800" dirty="0">
              <a:latin typeface="Arial" panose="020B0604020202020204" pitchFamily="34" charset="0"/>
              <a:cs typeface="Arial" panose="020B0604020202020204" pitchFamily="34" charset="0"/>
            </a:endParaRPr>
          </a:p>
        </p:txBody>
      </p:sp>
      <p:sp>
        <p:nvSpPr>
          <p:cNvPr id="2" name="Slide Number Placeholder 1">
            <a:extLst>
              <a:ext uri="{FF2B5EF4-FFF2-40B4-BE49-F238E27FC236}">
                <a16:creationId xmlns:a16="http://schemas.microsoft.com/office/drawing/2014/main" id="{93268472-2682-6CDF-B8EC-968EA9F43E7E}"/>
              </a:ext>
            </a:extLst>
          </p:cNvPr>
          <p:cNvSpPr>
            <a:spLocks noGrp="1"/>
          </p:cNvSpPr>
          <p:nvPr>
            <p:ph type="sldNum" sz="quarter" idx="12"/>
          </p:nvPr>
        </p:nvSpPr>
        <p:spPr/>
        <p:txBody>
          <a:bodyPr/>
          <a:lstStyle/>
          <a:p>
            <a:fld id="{F554FE33-57BC-AC46-850E-1C1298FC3260}" type="slidenum">
              <a:rPr lang="en-US" smtClean="0"/>
              <a:t>62</a:t>
            </a:fld>
            <a:endParaRPr lang="en-US"/>
          </a:p>
        </p:txBody>
      </p:sp>
    </p:spTree>
    <p:extLst>
      <p:ext uri="{BB962C8B-B14F-4D97-AF65-F5344CB8AC3E}">
        <p14:creationId xmlns:p14="http://schemas.microsoft.com/office/powerpoint/2010/main" val="69923875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796E8A-BB89-CC9B-6016-4DA617A7016C}"/>
              </a:ext>
            </a:extLst>
          </p:cNvPr>
          <p:cNvSpPr>
            <a:spLocks noGrp="1"/>
          </p:cNvSpPr>
          <p:nvPr>
            <p:ph type="title"/>
          </p:nvPr>
        </p:nvSpPr>
        <p:spPr>
          <a:xfrm>
            <a:off x="726882" y="362241"/>
            <a:ext cx="10515600" cy="1325563"/>
          </a:xfrm>
        </p:spPr>
        <p:txBody>
          <a:bodyPr/>
          <a:lstStyle/>
          <a:p>
            <a:r>
              <a:rPr lang="en-US" b="1" dirty="0">
                <a:solidFill>
                  <a:srgbClr val="C55A11"/>
                </a:solidFill>
                <a:latin typeface="Arial" panose="020B0604020202020204" pitchFamily="34" charset="0"/>
                <a:cs typeface="Arial" panose="020B0604020202020204" pitchFamily="34" charset="0"/>
              </a:rPr>
              <a:t>Basics of Quantum Computing</a:t>
            </a:r>
          </a:p>
        </p:txBody>
      </p:sp>
      <p:cxnSp>
        <p:nvCxnSpPr>
          <p:cNvPr id="5" name="Straight Connector 4">
            <a:extLst>
              <a:ext uri="{FF2B5EF4-FFF2-40B4-BE49-F238E27FC236}">
                <a16:creationId xmlns:a16="http://schemas.microsoft.com/office/drawing/2014/main" id="{110D6752-A0B6-D645-E319-28856CBFB2D9}"/>
              </a:ext>
            </a:extLst>
          </p:cNvPr>
          <p:cNvCxnSpPr>
            <a:cxnSpLocks/>
          </p:cNvCxnSpPr>
          <p:nvPr/>
        </p:nvCxnSpPr>
        <p:spPr>
          <a:xfrm>
            <a:off x="3077304" y="2271303"/>
            <a:ext cx="710387"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47E10453-7A13-7765-935F-C7C31887F290}"/>
              </a:ext>
            </a:extLst>
          </p:cNvPr>
          <p:cNvCxnSpPr>
            <a:cxnSpLocks/>
          </p:cNvCxnSpPr>
          <p:nvPr/>
        </p:nvCxnSpPr>
        <p:spPr>
          <a:xfrm>
            <a:off x="3077304" y="2640271"/>
            <a:ext cx="710387" cy="0"/>
          </a:xfrm>
          <a:prstGeom prst="line">
            <a:avLst/>
          </a:prstGeom>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D30AE51C-9D0C-AA94-BA15-D9CAED0A5A78}"/>
              </a:ext>
            </a:extLst>
          </p:cNvPr>
          <p:cNvSpPr/>
          <p:nvPr/>
        </p:nvSpPr>
        <p:spPr>
          <a:xfrm>
            <a:off x="3233716" y="2163019"/>
            <a:ext cx="300788" cy="300789"/>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X</a:t>
            </a:r>
          </a:p>
        </p:txBody>
      </p:sp>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DF39F683-0523-0FA7-563E-DF5E3C40ED43}"/>
                  </a:ext>
                </a:extLst>
              </p:cNvPr>
              <p:cNvSpPr txBox="1"/>
              <p:nvPr/>
            </p:nvSpPr>
            <p:spPr>
              <a:xfrm>
                <a:off x="2694428" y="2086456"/>
                <a:ext cx="450957"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smtClean="0">
                              <a:latin typeface="Cambria Math" panose="02040503050406030204" pitchFamily="18" charset="0"/>
                            </a:rPr>
                          </m:ctrlPr>
                        </m:sSubPr>
                        <m:e>
                          <m:r>
                            <a:rPr lang="en-US" b="0" i="1" smtClean="0">
                              <a:latin typeface="Cambria Math" panose="02040503050406030204" pitchFamily="18" charset="0"/>
                            </a:rPr>
                            <m:t>𝑐</m:t>
                          </m:r>
                        </m:e>
                        <m:sub>
                          <m:r>
                            <a:rPr lang="en-US" b="0" i="1" smtClean="0">
                              <a:latin typeface="Cambria Math" panose="02040503050406030204" pitchFamily="18" charset="0"/>
                            </a:rPr>
                            <m:t>1</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9" name="TextBox 8">
                <a:extLst>
                  <a:ext uri="{FF2B5EF4-FFF2-40B4-BE49-F238E27FC236}">
                    <a16:creationId xmlns:a16="http://schemas.microsoft.com/office/drawing/2014/main" id="{DF39F683-0523-0FA7-563E-DF5E3C40ED43}"/>
                  </a:ext>
                </a:extLst>
              </p:cNvPr>
              <p:cNvSpPr txBox="1">
                <a:spLocks noRot="1" noChangeAspect="1" noMove="1" noResize="1" noEditPoints="1" noAdjustHandles="1" noChangeArrowheads="1" noChangeShapeType="1" noTextEdit="1"/>
              </p:cNvSpPr>
              <p:nvPr/>
            </p:nvSpPr>
            <p:spPr>
              <a:xfrm>
                <a:off x="2694428" y="2086456"/>
                <a:ext cx="450957" cy="369332"/>
              </a:xfrm>
              <a:prstGeom prst="rect">
                <a:avLst/>
              </a:prstGeom>
              <a:blipFill>
                <a:blip r:embed="rId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BF8E3BDF-C354-6025-A950-F994A3AD4E92}"/>
                  </a:ext>
                </a:extLst>
              </p:cNvPr>
              <p:cNvSpPr txBox="1"/>
              <p:nvPr/>
            </p:nvSpPr>
            <p:spPr>
              <a:xfrm>
                <a:off x="2688997" y="2450430"/>
                <a:ext cx="456279"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smtClean="0">
                              <a:latin typeface="Cambria Math" panose="02040503050406030204" pitchFamily="18" charset="0"/>
                            </a:rPr>
                          </m:ctrlPr>
                        </m:sSubPr>
                        <m:e>
                          <m:r>
                            <a:rPr lang="en-US" b="0" i="1" smtClean="0">
                              <a:latin typeface="Cambria Math" panose="02040503050406030204" pitchFamily="18" charset="0"/>
                            </a:rPr>
                            <m:t>𝑐</m:t>
                          </m:r>
                        </m:e>
                        <m:sub>
                          <m:r>
                            <a:rPr lang="en-US" b="0" i="1" smtClean="0">
                              <a:latin typeface="Cambria Math" panose="02040503050406030204" pitchFamily="18" charset="0"/>
                            </a:rPr>
                            <m:t>2</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10" name="TextBox 9">
                <a:extLst>
                  <a:ext uri="{FF2B5EF4-FFF2-40B4-BE49-F238E27FC236}">
                    <a16:creationId xmlns:a16="http://schemas.microsoft.com/office/drawing/2014/main" id="{BF8E3BDF-C354-6025-A950-F994A3AD4E92}"/>
                  </a:ext>
                </a:extLst>
              </p:cNvPr>
              <p:cNvSpPr txBox="1">
                <a:spLocks noRot="1" noChangeAspect="1" noMove="1" noResize="1" noEditPoints="1" noAdjustHandles="1" noChangeArrowheads="1" noChangeShapeType="1" noTextEdit="1"/>
              </p:cNvSpPr>
              <p:nvPr/>
            </p:nvSpPr>
            <p:spPr>
              <a:xfrm>
                <a:off x="2688997" y="2450430"/>
                <a:ext cx="456279" cy="369332"/>
              </a:xfrm>
              <a:prstGeom prst="rect">
                <a:avLst/>
              </a:prstGeom>
              <a:blipFill>
                <a:blip r:embed="rId3"/>
                <a:stretch>
                  <a:fillRect/>
                </a:stretch>
              </a:blipFill>
            </p:spPr>
            <p:txBody>
              <a:bodyPr/>
              <a:lstStyle/>
              <a:p>
                <a:r>
                  <a:rPr lang="en-US">
                    <a:noFill/>
                  </a:rPr>
                  <a:t> </a:t>
                </a:r>
              </a:p>
            </p:txBody>
          </p:sp>
        </mc:Fallback>
      </mc:AlternateContent>
      <p:cxnSp>
        <p:nvCxnSpPr>
          <p:cNvPr id="15" name="Straight Connector 14">
            <a:extLst>
              <a:ext uri="{FF2B5EF4-FFF2-40B4-BE49-F238E27FC236}">
                <a16:creationId xmlns:a16="http://schemas.microsoft.com/office/drawing/2014/main" id="{77A706EF-B9E3-BB1D-03B2-8397E048A0CC}"/>
              </a:ext>
            </a:extLst>
          </p:cNvPr>
          <p:cNvCxnSpPr>
            <a:cxnSpLocks/>
          </p:cNvCxnSpPr>
          <p:nvPr/>
        </p:nvCxnSpPr>
        <p:spPr>
          <a:xfrm>
            <a:off x="8264784" y="2275172"/>
            <a:ext cx="1232788" cy="12031"/>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62FA02D-0B3F-EECE-A0C2-11B054ECB893}"/>
              </a:ext>
            </a:extLst>
          </p:cNvPr>
          <p:cNvCxnSpPr>
            <a:cxnSpLocks/>
          </p:cNvCxnSpPr>
          <p:nvPr/>
        </p:nvCxnSpPr>
        <p:spPr>
          <a:xfrm>
            <a:off x="8264784" y="2622741"/>
            <a:ext cx="1232788" cy="9372"/>
          </a:xfrm>
          <a:prstGeom prst="line">
            <a:avLst/>
          </a:prstGeom>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8F5EBB54-FE99-428E-326D-BCA966CBA3D4}"/>
              </a:ext>
            </a:extLst>
          </p:cNvPr>
          <p:cNvSpPr/>
          <p:nvPr/>
        </p:nvSpPr>
        <p:spPr>
          <a:xfrm>
            <a:off x="8563258" y="2136809"/>
            <a:ext cx="300788" cy="300789"/>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X</a:t>
            </a:r>
          </a:p>
        </p:txBody>
      </p:sp>
      <p:sp>
        <p:nvSpPr>
          <p:cNvPr id="20" name="Arc 19">
            <a:extLst>
              <a:ext uri="{FF2B5EF4-FFF2-40B4-BE49-F238E27FC236}">
                <a16:creationId xmlns:a16="http://schemas.microsoft.com/office/drawing/2014/main" id="{60E9648B-5282-FCBA-A8EE-8F9C07E20D57}"/>
              </a:ext>
            </a:extLst>
          </p:cNvPr>
          <p:cNvSpPr/>
          <p:nvPr/>
        </p:nvSpPr>
        <p:spPr>
          <a:xfrm>
            <a:off x="9081349" y="2178480"/>
            <a:ext cx="352528" cy="375690"/>
          </a:xfrm>
          <a:prstGeom prst="arc">
            <a:avLst>
              <a:gd name="adj1" fmla="val 10953010"/>
              <a:gd name="adj2" fmla="val 0"/>
            </a:avLst>
          </a:prstGeom>
          <a:ln w="9525"/>
        </p:spPr>
        <p:style>
          <a:lnRef idx="1">
            <a:schemeClr val="dk1"/>
          </a:lnRef>
          <a:fillRef idx="0">
            <a:schemeClr val="dk1"/>
          </a:fillRef>
          <a:effectRef idx="0">
            <a:schemeClr val="dk1"/>
          </a:effectRef>
          <a:fontRef idx="minor">
            <a:schemeClr val="tx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21" name="Straight Connector 20">
            <a:extLst>
              <a:ext uri="{FF2B5EF4-FFF2-40B4-BE49-F238E27FC236}">
                <a16:creationId xmlns:a16="http://schemas.microsoft.com/office/drawing/2014/main" id="{67CA194C-F77E-9FE6-2E5F-AD5288BFFC3C}"/>
              </a:ext>
            </a:extLst>
          </p:cNvPr>
          <p:cNvCxnSpPr>
            <a:cxnSpLocks/>
          </p:cNvCxnSpPr>
          <p:nvPr/>
        </p:nvCxnSpPr>
        <p:spPr>
          <a:xfrm flipV="1">
            <a:off x="9201455" y="2131579"/>
            <a:ext cx="211162" cy="193100"/>
          </a:xfrm>
          <a:prstGeom prst="line">
            <a:avLst/>
          </a:prstGeom>
          <a:ln w="9525"/>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0E1A40B1-5BC3-FDD5-B5C1-5794651F3FF3}"/>
              </a:ext>
            </a:extLst>
          </p:cNvPr>
          <p:cNvCxnSpPr/>
          <p:nvPr/>
        </p:nvCxnSpPr>
        <p:spPr>
          <a:xfrm flipV="1">
            <a:off x="9218983" y="2514596"/>
            <a:ext cx="211162" cy="193100"/>
          </a:xfrm>
          <a:prstGeom prst="line">
            <a:avLst/>
          </a:prstGeom>
          <a:ln w="9525"/>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23" name="TextBox 22">
                <a:extLst>
                  <a:ext uri="{FF2B5EF4-FFF2-40B4-BE49-F238E27FC236}">
                    <a16:creationId xmlns:a16="http://schemas.microsoft.com/office/drawing/2014/main" id="{7327E982-7C6E-98E2-8101-E85F6EAFD425}"/>
                  </a:ext>
                </a:extLst>
              </p:cNvPr>
              <p:cNvSpPr txBox="1"/>
              <p:nvPr/>
            </p:nvSpPr>
            <p:spPr>
              <a:xfrm>
                <a:off x="7828382" y="2038007"/>
                <a:ext cx="457882"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smtClean="0">
                              <a:latin typeface="Cambria Math" panose="02040503050406030204" pitchFamily="18" charset="0"/>
                            </a:rPr>
                          </m:ctrlPr>
                        </m:sSubPr>
                        <m:e>
                          <m:r>
                            <a:rPr lang="en-US" b="0" i="1" smtClean="0">
                              <a:latin typeface="Cambria Math" panose="02040503050406030204" pitchFamily="18" charset="0"/>
                            </a:rPr>
                            <m:t>𝑒</m:t>
                          </m:r>
                        </m:e>
                        <m:sub>
                          <m:r>
                            <a:rPr lang="en-US" b="0" i="1" smtClean="0">
                              <a:latin typeface="Cambria Math" panose="02040503050406030204" pitchFamily="18" charset="0"/>
                            </a:rPr>
                            <m:t>1</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23" name="TextBox 22">
                <a:extLst>
                  <a:ext uri="{FF2B5EF4-FFF2-40B4-BE49-F238E27FC236}">
                    <a16:creationId xmlns:a16="http://schemas.microsoft.com/office/drawing/2014/main" id="{7327E982-7C6E-98E2-8101-E85F6EAFD425}"/>
                  </a:ext>
                </a:extLst>
              </p:cNvPr>
              <p:cNvSpPr txBox="1">
                <a:spLocks noRot="1" noChangeAspect="1" noMove="1" noResize="1" noEditPoints="1" noAdjustHandles="1" noChangeArrowheads="1" noChangeShapeType="1" noTextEdit="1"/>
              </p:cNvSpPr>
              <p:nvPr/>
            </p:nvSpPr>
            <p:spPr>
              <a:xfrm>
                <a:off x="7828382" y="2038007"/>
                <a:ext cx="457882" cy="369332"/>
              </a:xfrm>
              <a:prstGeom prst="rect">
                <a:avLst/>
              </a:prstGeom>
              <a:blipFill>
                <a:blip r:embed="rId4"/>
                <a:stretch>
                  <a:fillRect b="-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TextBox 23">
                <a:extLst>
                  <a:ext uri="{FF2B5EF4-FFF2-40B4-BE49-F238E27FC236}">
                    <a16:creationId xmlns:a16="http://schemas.microsoft.com/office/drawing/2014/main" id="{9B78AA2E-0A9B-C55F-4D34-B7AADE36D2DE}"/>
                  </a:ext>
                </a:extLst>
              </p:cNvPr>
              <p:cNvSpPr txBox="1"/>
              <p:nvPr/>
            </p:nvSpPr>
            <p:spPr>
              <a:xfrm>
                <a:off x="7836098" y="2418036"/>
                <a:ext cx="463204"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smtClean="0">
                              <a:latin typeface="Cambria Math" panose="02040503050406030204" pitchFamily="18" charset="0"/>
                            </a:rPr>
                          </m:ctrlPr>
                        </m:sSubPr>
                        <m:e>
                          <m:r>
                            <a:rPr lang="en-US" b="0" i="1" smtClean="0">
                              <a:latin typeface="Cambria Math" panose="02040503050406030204" pitchFamily="18" charset="0"/>
                            </a:rPr>
                            <m:t>𝑒</m:t>
                          </m:r>
                        </m:e>
                        <m:sub>
                          <m:r>
                            <a:rPr lang="en-US" b="0" i="1" smtClean="0">
                              <a:latin typeface="Cambria Math" panose="02040503050406030204" pitchFamily="18" charset="0"/>
                            </a:rPr>
                            <m:t>2</m:t>
                          </m:r>
                        </m:sub>
                      </m:sSub>
                    </m:oMath>
                  </m:oMathPara>
                </a14:m>
                <a:endParaRPr lang="en-US" dirty="0">
                  <a:latin typeface="Arial" panose="020B0604020202020204" pitchFamily="34" charset="0"/>
                  <a:cs typeface="Arial" panose="020B0604020202020204" pitchFamily="34" charset="0"/>
                </a:endParaRPr>
              </a:p>
            </p:txBody>
          </p:sp>
        </mc:Choice>
        <mc:Fallback xmlns="">
          <p:sp>
            <p:nvSpPr>
              <p:cNvPr id="24" name="TextBox 23">
                <a:extLst>
                  <a:ext uri="{FF2B5EF4-FFF2-40B4-BE49-F238E27FC236}">
                    <a16:creationId xmlns:a16="http://schemas.microsoft.com/office/drawing/2014/main" id="{9B78AA2E-0A9B-C55F-4D34-B7AADE36D2DE}"/>
                  </a:ext>
                </a:extLst>
              </p:cNvPr>
              <p:cNvSpPr txBox="1">
                <a:spLocks noRot="1" noChangeAspect="1" noMove="1" noResize="1" noEditPoints="1" noAdjustHandles="1" noChangeArrowheads="1" noChangeShapeType="1" noTextEdit="1"/>
              </p:cNvSpPr>
              <p:nvPr/>
            </p:nvSpPr>
            <p:spPr>
              <a:xfrm>
                <a:off x="7836098" y="2418036"/>
                <a:ext cx="463204" cy="369332"/>
              </a:xfrm>
              <a:prstGeom prst="rect">
                <a:avLst/>
              </a:prstGeom>
              <a:blipFill>
                <a:blip r:embed="rId5"/>
                <a:stretch>
                  <a:fillRect/>
                </a:stretch>
              </a:blipFill>
            </p:spPr>
            <p:txBody>
              <a:bodyPr/>
              <a:lstStyle/>
              <a:p>
                <a:r>
                  <a:rPr lang="en-US">
                    <a:noFill/>
                  </a:rPr>
                  <a:t> </a:t>
                </a:r>
              </a:p>
            </p:txBody>
          </p:sp>
        </mc:Fallback>
      </mc:AlternateContent>
      <p:sp>
        <p:nvSpPr>
          <p:cNvPr id="29" name="Arc 28">
            <a:extLst>
              <a:ext uri="{FF2B5EF4-FFF2-40B4-BE49-F238E27FC236}">
                <a16:creationId xmlns:a16="http://schemas.microsoft.com/office/drawing/2014/main" id="{2F26AF82-6CCF-ADE4-0843-98533AD274F2}"/>
              </a:ext>
            </a:extLst>
          </p:cNvPr>
          <p:cNvSpPr/>
          <p:nvPr/>
        </p:nvSpPr>
        <p:spPr>
          <a:xfrm>
            <a:off x="9081349" y="2524368"/>
            <a:ext cx="352528" cy="375690"/>
          </a:xfrm>
          <a:prstGeom prst="arc">
            <a:avLst>
              <a:gd name="adj1" fmla="val 10953010"/>
              <a:gd name="adj2" fmla="val 0"/>
            </a:avLst>
          </a:prstGeom>
          <a:ln w="9525"/>
        </p:spPr>
        <p:style>
          <a:lnRef idx="1">
            <a:schemeClr val="dk1"/>
          </a:lnRef>
          <a:fillRef idx="0">
            <a:schemeClr val="dk1"/>
          </a:fillRef>
          <a:effectRef idx="0">
            <a:schemeClr val="dk1"/>
          </a:effectRef>
          <a:fontRef idx="minor">
            <a:schemeClr val="tx1"/>
          </a:fontRef>
        </p:style>
        <p:txBody>
          <a:bodyPr rtlCol="0" anchor="ctr"/>
          <a:lstStyle/>
          <a:p>
            <a:pPr algn="ctr"/>
            <a:endParaRPr lang="en-US">
              <a:latin typeface="Arial" panose="020B0604020202020204" pitchFamily="34" charset="0"/>
              <a:cs typeface="Arial" panose="020B0604020202020204" pitchFamily="34" charset="0"/>
            </a:endParaRPr>
          </a:p>
        </p:txBody>
      </p:sp>
      <p:cxnSp>
        <p:nvCxnSpPr>
          <p:cNvPr id="35" name="Straight Connector 34">
            <a:extLst>
              <a:ext uri="{FF2B5EF4-FFF2-40B4-BE49-F238E27FC236}">
                <a16:creationId xmlns:a16="http://schemas.microsoft.com/office/drawing/2014/main" id="{AF1B8FEE-C8BE-1C94-83D1-4CC4E0053211}"/>
              </a:ext>
            </a:extLst>
          </p:cNvPr>
          <p:cNvCxnSpPr/>
          <p:nvPr/>
        </p:nvCxnSpPr>
        <p:spPr>
          <a:xfrm>
            <a:off x="3134055" y="2163019"/>
            <a:ext cx="0" cy="624349"/>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42E36684-EC6A-8E29-4435-D59E7507F60D}"/>
              </a:ext>
            </a:extLst>
          </p:cNvPr>
          <p:cNvCxnSpPr/>
          <p:nvPr/>
        </p:nvCxnSpPr>
        <p:spPr>
          <a:xfrm>
            <a:off x="3672954" y="2150511"/>
            <a:ext cx="0" cy="624349"/>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3E1A32CF-3180-5225-3E19-D48D32BFF4A8}"/>
              </a:ext>
            </a:extLst>
          </p:cNvPr>
          <p:cNvCxnSpPr/>
          <p:nvPr/>
        </p:nvCxnSpPr>
        <p:spPr>
          <a:xfrm>
            <a:off x="8405209" y="2141084"/>
            <a:ext cx="0" cy="624349"/>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49AE336-376E-3AB2-FE4B-6852FE8ABA5A}"/>
              </a:ext>
            </a:extLst>
          </p:cNvPr>
          <p:cNvCxnSpPr/>
          <p:nvPr/>
        </p:nvCxnSpPr>
        <p:spPr>
          <a:xfrm>
            <a:off x="8961391" y="2138255"/>
            <a:ext cx="0" cy="624349"/>
          </a:xfrm>
          <a:prstGeom prst="line">
            <a:avLst/>
          </a:prstGeom>
          <a:ln>
            <a:prstDash val="lgDash"/>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AC8D3287-F348-EF75-0752-8F9945C31606}"/>
              </a:ext>
            </a:extLst>
          </p:cNvPr>
          <p:cNvSpPr txBox="1"/>
          <p:nvPr/>
        </p:nvSpPr>
        <p:spPr>
          <a:xfrm>
            <a:off x="828456" y="1668675"/>
            <a:ext cx="2287806"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Classical Computing</a:t>
            </a:r>
          </a:p>
        </p:txBody>
      </p:sp>
      <p:sp>
        <p:nvSpPr>
          <p:cNvPr id="44" name="TextBox 43">
            <a:extLst>
              <a:ext uri="{FF2B5EF4-FFF2-40B4-BE49-F238E27FC236}">
                <a16:creationId xmlns:a16="http://schemas.microsoft.com/office/drawing/2014/main" id="{495E044B-D392-5F70-9A27-244124CD57A1}"/>
              </a:ext>
            </a:extLst>
          </p:cNvPr>
          <p:cNvSpPr txBox="1"/>
          <p:nvPr/>
        </p:nvSpPr>
        <p:spPr>
          <a:xfrm>
            <a:off x="5894267" y="1668675"/>
            <a:ext cx="2313454"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Quantum Computing</a:t>
            </a:r>
          </a:p>
        </p:txBody>
      </p:sp>
      <mc:AlternateContent xmlns:mc="http://schemas.openxmlformats.org/markup-compatibility/2006" xmlns:a14="http://schemas.microsoft.com/office/drawing/2010/main">
        <mc:Choice Requires="a14">
          <p:sp>
            <p:nvSpPr>
              <p:cNvPr id="45" name="TextBox 44">
                <a:extLst>
                  <a:ext uri="{FF2B5EF4-FFF2-40B4-BE49-F238E27FC236}">
                    <a16:creationId xmlns:a16="http://schemas.microsoft.com/office/drawing/2014/main" id="{CABFC914-A7AC-D173-E89D-602D4BCD0780}"/>
                  </a:ext>
                </a:extLst>
              </p:cNvPr>
              <p:cNvSpPr txBox="1"/>
              <p:nvPr/>
            </p:nvSpPr>
            <p:spPr>
              <a:xfrm>
                <a:off x="2781573" y="3159775"/>
                <a:ext cx="1205073"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smtClean="0">
                              <a:latin typeface="Cambria Math" panose="02040503050406030204" pitchFamily="18" charset="0"/>
                            </a:rPr>
                          </m:ctrlPr>
                        </m:sSubPr>
                        <m:e>
                          <m:r>
                            <a:rPr lang="en-US" b="0" i="1" smtClean="0">
                              <a:latin typeface="Cambria Math" panose="02040503050406030204" pitchFamily="18" charset="0"/>
                            </a:rPr>
                            <m:t>𝑐</m:t>
                          </m:r>
                        </m:e>
                        <m:sub>
                          <m:r>
                            <a:rPr lang="en-US" b="0" i="1" smtClean="0">
                              <a:latin typeface="Cambria Math" panose="02040503050406030204" pitchFamily="18" charset="0"/>
                            </a:rPr>
                            <m:t>1</m:t>
                          </m:r>
                        </m:sub>
                      </m:sSub>
                      <m:sSub>
                        <m:sSubPr>
                          <m:ctrlPr>
                            <a:rPr lang="en-US" i="1" smtClean="0">
                              <a:latin typeface="Cambria Math" panose="02040503050406030204" pitchFamily="18" charset="0"/>
                            </a:rPr>
                          </m:ctrlPr>
                        </m:sSubPr>
                        <m:e>
                          <m:r>
                            <a:rPr lang="en-US" b="0" i="1" smtClean="0">
                              <a:latin typeface="Cambria Math" panose="02040503050406030204" pitchFamily="18" charset="0"/>
                            </a:rPr>
                            <m:t>𝑐</m:t>
                          </m:r>
                        </m:e>
                        <m:sub>
                          <m:r>
                            <a:rPr lang="en-US" b="0" i="1" smtClean="0">
                              <a:latin typeface="Cambria Math" panose="02040503050406030204" pitchFamily="18" charset="0"/>
                            </a:rPr>
                            <m:t>2</m:t>
                          </m:r>
                        </m:sub>
                      </m:sSub>
                      <m:r>
                        <a:rPr lang="en-US" b="0" i="1" smtClean="0">
                          <a:latin typeface="Cambria Math" panose="02040503050406030204" pitchFamily="18" charset="0"/>
                        </a:rPr>
                        <m:t>=01</m:t>
                      </m:r>
                    </m:oMath>
                  </m:oMathPara>
                </a14:m>
                <a:endParaRPr lang="en-US" dirty="0">
                  <a:latin typeface="Arial" panose="020B0604020202020204" pitchFamily="34" charset="0"/>
                  <a:cs typeface="Arial" panose="020B0604020202020204" pitchFamily="34" charset="0"/>
                </a:endParaRPr>
              </a:p>
            </p:txBody>
          </p:sp>
        </mc:Choice>
        <mc:Fallback xmlns="">
          <p:sp>
            <p:nvSpPr>
              <p:cNvPr id="45" name="TextBox 44">
                <a:extLst>
                  <a:ext uri="{FF2B5EF4-FFF2-40B4-BE49-F238E27FC236}">
                    <a16:creationId xmlns:a16="http://schemas.microsoft.com/office/drawing/2014/main" id="{CABFC914-A7AC-D173-E89D-602D4BCD0780}"/>
                  </a:ext>
                </a:extLst>
              </p:cNvPr>
              <p:cNvSpPr txBox="1">
                <a:spLocks noRot="1" noChangeAspect="1" noMove="1" noResize="1" noEditPoints="1" noAdjustHandles="1" noChangeArrowheads="1" noChangeShapeType="1" noTextEdit="1"/>
              </p:cNvSpPr>
              <p:nvPr/>
            </p:nvSpPr>
            <p:spPr>
              <a:xfrm>
                <a:off x="2781573" y="3159775"/>
                <a:ext cx="1205073" cy="369332"/>
              </a:xfrm>
              <a:prstGeom prst="rect">
                <a:avLst/>
              </a:prstGeom>
              <a:blipFill>
                <a:blip r:embed="rId6"/>
                <a:stretch>
                  <a:fillRect b="-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6" name="TextBox 45">
                <a:extLst>
                  <a:ext uri="{FF2B5EF4-FFF2-40B4-BE49-F238E27FC236}">
                    <a16:creationId xmlns:a16="http://schemas.microsoft.com/office/drawing/2014/main" id="{8C243591-8359-D4A9-407D-4256BEAEA5A6}"/>
                  </a:ext>
                </a:extLst>
              </p:cNvPr>
              <p:cNvSpPr txBox="1"/>
              <p:nvPr/>
            </p:nvSpPr>
            <p:spPr>
              <a:xfrm>
                <a:off x="6654674" y="3360427"/>
                <a:ext cx="1924245"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i="1" smtClean="0">
                              <a:latin typeface="Cambria Math" panose="02040503050406030204" pitchFamily="18" charset="0"/>
                            </a:rPr>
                          </m:ctrlPr>
                        </m:sSubPr>
                        <m:e>
                          <m:r>
                            <a:rPr lang="en-US" b="0" i="1" smtClean="0">
                              <a:latin typeface="Cambria Math" panose="02040503050406030204" pitchFamily="18" charset="0"/>
                            </a:rPr>
                            <m:t>𝑒</m:t>
                          </m:r>
                        </m:e>
                        <m:sub>
                          <m:r>
                            <a:rPr lang="en-US" b="0" i="1" smtClean="0">
                              <a:latin typeface="Cambria Math" panose="02040503050406030204" pitchFamily="18" charset="0"/>
                            </a:rPr>
                            <m:t>1</m:t>
                          </m:r>
                        </m:sub>
                      </m:sSub>
                      <m:sSub>
                        <m:sSubPr>
                          <m:ctrlPr>
                            <a:rPr lang="en-US" i="1" smtClean="0">
                              <a:latin typeface="Cambria Math" panose="02040503050406030204" pitchFamily="18" charset="0"/>
                            </a:rPr>
                          </m:ctrlPr>
                        </m:sSubPr>
                        <m:e>
                          <m:r>
                            <a:rPr lang="en-US" b="0" i="1" smtClean="0">
                              <a:latin typeface="Cambria Math" panose="02040503050406030204" pitchFamily="18" charset="0"/>
                            </a:rPr>
                            <m:t>𝑒</m:t>
                          </m:r>
                        </m:e>
                        <m:sub>
                          <m:r>
                            <a:rPr lang="en-US" b="0" i="1" smtClean="0">
                              <a:latin typeface="Cambria Math" panose="02040503050406030204" pitchFamily="18" charset="0"/>
                            </a:rPr>
                            <m:t>2</m:t>
                          </m:r>
                        </m:sub>
                      </m:sSub>
                      <m:r>
                        <a:rPr lang="en-US" b="0" i="1" smtClean="0">
                          <a:latin typeface="Cambria Math" panose="02040503050406030204" pitchFamily="18" charset="0"/>
                        </a:rPr>
                        <m:t>=01 (50%)</m:t>
                      </m:r>
                    </m:oMath>
                  </m:oMathPara>
                </a14:m>
                <a:endParaRPr lang="en-US" dirty="0">
                  <a:latin typeface="Arial" panose="020B0604020202020204" pitchFamily="34" charset="0"/>
                  <a:cs typeface="Arial" panose="020B0604020202020204" pitchFamily="34" charset="0"/>
                </a:endParaRPr>
              </a:p>
            </p:txBody>
          </p:sp>
        </mc:Choice>
        <mc:Fallback xmlns="">
          <p:sp>
            <p:nvSpPr>
              <p:cNvPr id="46" name="TextBox 45">
                <a:extLst>
                  <a:ext uri="{FF2B5EF4-FFF2-40B4-BE49-F238E27FC236}">
                    <a16:creationId xmlns:a16="http://schemas.microsoft.com/office/drawing/2014/main" id="{8C243591-8359-D4A9-407D-4256BEAEA5A6}"/>
                  </a:ext>
                </a:extLst>
              </p:cNvPr>
              <p:cNvSpPr txBox="1">
                <a:spLocks noRot="1" noChangeAspect="1" noMove="1" noResize="1" noEditPoints="1" noAdjustHandles="1" noChangeArrowheads="1" noChangeShapeType="1" noTextEdit="1"/>
              </p:cNvSpPr>
              <p:nvPr/>
            </p:nvSpPr>
            <p:spPr>
              <a:xfrm>
                <a:off x="6654674" y="3360427"/>
                <a:ext cx="1924245" cy="369332"/>
              </a:xfrm>
              <a:prstGeom prst="rect">
                <a:avLst/>
              </a:prstGeom>
              <a:blipFill>
                <a:blip r:embed="rId7"/>
                <a:stretch>
                  <a:fillRect b="-2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7" name="TextBox 46">
                <a:extLst>
                  <a:ext uri="{FF2B5EF4-FFF2-40B4-BE49-F238E27FC236}">
                    <a16:creationId xmlns:a16="http://schemas.microsoft.com/office/drawing/2014/main" id="{0B571DE0-508B-5B5C-1702-CD5E252F5FC1}"/>
                  </a:ext>
                </a:extLst>
              </p:cNvPr>
              <p:cNvSpPr txBox="1"/>
              <p:nvPr/>
            </p:nvSpPr>
            <p:spPr>
              <a:xfrm>
                <a:off x="6653696" y="3059668"/>
                <a:ext cx="1917513"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i="1" smtClean="0">
                          <a:latin typeface="Cambria Math" panose="02040503050406030204" pitchFamily="18" charset="0"/>
                        </a:rPr>
                        <m:t> </m:t>
                      </m:r>
                      <m:r>
                        <a:rPr lang="en-US" b="0" i="1" smtClean="0">
                          <a:latin typeface="Cambria Math" panose="02040503050406030204" pitchFamily="18" charset="0"/>
                        </a:rPr>
                        <m:t>             00 (25%)</m:t>
                      </m:r>
                    </m:oMath>
                  </m:oMathPara>
                </a14:m>
                <a:endParaRPr lang="en-US" dirty="0">
                  <a:latin typeface="Arial" panose="020B0604020202020204" pitchFamily="34" charset="0"/>
                  <a:cs typeface="Arial" panose="020B0604020202020204" pitchFamily="34" charset="0"/>
                </a:endParaRPr>
              </a:p>
            </p:txBody>
          </p:sp>
        </mc:Choice>
        <mc:Fallback xmlns="">
          <p:sp>
            <p:nvSpPr>
              <p:cNvPr id="47" name="TextBox 46">
                <a:extLst>
                  <a:ext uri="{FF2B5EF4-FFF2-40B4-BE49-F238E27FC236}">
                    <a16:creationId xmlns:a16="http://schemas.microsoft.com/office/drawing/2014/main" id="{0B571DE0-508B-5B5C-1702-CD5E252F5FC1}"/>
                  </a:ext>
                </a:extLst>
              </p:cNvPr>
              <p:cNvSpPr txBox="1">
                <a:spLocks noRot="1" noChangeAspect="1" noMove="1" noResize="1" noEditPoints="1" noAdjustHandles="1" noChangeArrowheads="1" noChangeShapeType="1" noTextEdit="1"/>
              </p:cNvSpPr>
              <p:nvPr/>
            </p:nvSpPr>
            <p:spPr>
              <a:xfrm>
                <a:off x="6653696" y="3059668"/>
                <a:ext cx="1917513" cy="369332"/>
              </a:xfrm>
              <a:prstGeom prst="rect">
                <a:avLst/>
              </a:prstGeom>
              <a:blipFill>
                <a:blip r:embed="rId8"/>
                <a:stretch>
                  <a:fillRect b="-161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 name="TextBox 47">
                <a:extLst>
                  <a:ext uri="{FF2B5EF4-FFF2-40B4-BE49-F238E27FC236}">
                    <a16:creationId xmlns:a16="http://schemas.microsoft.com/office/drawing/2014/main" id="{96E3DE1E-91E5-BDF7-5208-294266250D53}"/>
                  </a:ext>
                </a:extLst>
              </p:cNvPr>
              <p:cNvSpPr txBox="1"/>
              <p:nvPr/>
            </p:nvSpPr>
            <p:spPr>
              <a:xfrm>
                <a:off x="6667221" y="3672523"/>
                <a:ext cx="1917513"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i="1" smtClean="0">
                          <a:latin typeface="Cambria Math" panose="02040503050406030204" pitchFamily="18" charset="0"/>
                        </a:rPr>
                        <m:t> </m:t>
                      </m:r>
                      <m:r>
                        <a:rPr lang="en-US" b="0" i="1" smtClean="0">
                          <a:latin typeface="Cambria Math" panose="02040503050406030204" pitchFamily="18" charset="0"/>
                        </a:rPr>
                        <m:t>             10 (25%)</m:t>
                      </m:r>
                    </m:oMath>
                  </m:oMathPara>
                </a14:m>
                <a:endParaRPr lang="en-US" dirty="0">
                  <a:latin typeface="Arial" panose="020B0604020202020204" pitchFamily="34" charset="0"/>
                  <a:cs typeface="Arial" panose="020B0604020202020204" pitchFamily="34" charset="0"/>
                </a:endParaRPr>
              </a:p>
            </p:txBody>
          </p:sp>
        </mc:Choice>
        <mc:Fallback xmlns="">
          <p:sp>
            <p:nvSpPr>
              <p:cNvPr id="48" name="TextBox 47">
                <a:extLst>
                  <a:ext uri="{FF2B5EF4-FFF2-40B4-BE49-F238E27FC236}">
                    <a16:creationId xmlns:a16="http://schemas.microsoft.com/office/drawing/2014/main" id="{96E3DE1E-91E5-BDF7-5208-294266250D53}"/>
                  </a:ext>
                </a:extLst>
              </p:cNvPr>
              <p:cNvSpPr txBox="1">
                <a:spLocks noRot="1" noChangeAspect="1" noMove="1" noResize="1" noEditPoints="1" noAdjustHandles="1" noChangeArrowheads="1" noChangeShapeType="1" noTextEdit="1"/>
              </p:cNvSpPr>
              <p:nvPr/>
            </p:nvSpPr>
            <p:spPr>
              <a:xfrm>
                <a:off x="6667221" y="3672523"/>
                <a:ext cx="1917513" cy="369332"/>
              </a:xfrm>
              <a:prstGeom prst="rect">
                <a:avLst/>
              </a:prstGeom>
              <a:blipFill>
                <a:blip r:embed="rId9"/>
                <a:stretch>
                  <a:fillRect b="-161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9" name="TextBox 48">
                <a:extLst>
                  <a:ext uri="{FF2B5EF4-FFF2-40B4-BE49-F238E27FC236}">
                    <a16:creationId xmlns:a16="http://schemas.microsoft.com/office/drawing/2014/main" id="{A1212DD4-9702-A718-F46C-43F4BB949594}"/>
                  </a:ext>
                </a:extLst>
              </p:cNvPr>
              <p:cNvSpPr txBox="1"/>
              <p:nvPr/>
            </p:nvSpPr>
            <p:spPr>
              <a:xfrm>
                <a:off x="6679673" y="4010987"/>
                <a:ext cx="1789272"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i="1" smtClean="0">
                          <a:latin typeface="Cambria Math" panose="02040503050406030204" pitchFamily="18" charset="0"/>
                        </a:rPr>
                        <m:t> </m:t>
                      </m:r>
                      <m:r>
                        <a:rPr lang="en-US" b="0" i="1" smtClean="0">
                          <a:latin typeface="Cambria Math" panose="02040503050406030204" pitchFamily="18" charset="0"/>
                        </a:rPr>
                        <m:t>             11 (0%)</m:t>
                      </m:r>
                    </m:oMath>
                  </m:oMathPara>
                </a14:m>
                <a:endParaRPr lang="en-US" dirty="0">
                  <a:latin typeface="Arial" panose="020B0604020202020204" pitchFamily="34" charset="0"/>
                  <a:cs typeface="Arial" panose="020B0604020202020204" pitchFamily="34" charset="0"/>
                </a:endParaRPr>
              </a:p>
            </p:txBody>
          </p:sp>
        </mc:Choice>
        <mc:Fallback xmlns="">
          <p:sp>
            <p:nvSpPr>
              <p:cNvPr id="49" name="TextBox 48">
                <a:extLst>
                  <a:ext uri="{FF2B5EF4-FFF2-40B4-BE49-F238E27FC236}">
                    <a16:creationId xmlns:a16="http://schemas.microsoft.com/office/drawing/2014/main" id="{A1212DD4-9702-A718-F46C-43F4BB949594}"/>
                  </a:ext>
                </a:extLst>
              </p:cNvPr>
              <p:cNvSpPr txBox="1">
                <a:spLocks noRot="1" noChangeAspect="1" noMove="1" noResize="1" noEditPoints="1" noAdjustHandles="1" noChangeArrowheads="1" noChangeShapeType="1" noTextEdit="1"/>
              </p:cNvSpPr>
              <p:nvPr/>
            </p:nvSpPr>
            <p:spPr>
              <a:xfrm>
                <a:off x="6679673" y="4010987"/>
                <a:ext cx="1789272" cy="369332"/>
              </a:xfrm>
              <a:prstGeom prst="rect">
                <a:avLst/>
              </a:prstGeom>
              <a:blipFill>
                <a:blip r:embed="rId10"/>
                <a:stretch>
                  <a:fillRect b="-161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1" name="TextBox 50">
                <a:extLst>
                  <a:ext uri="{FF2B5EF4-FFF2-40B4-BE49-F238E27FC236}">
                    <a16:creationId xmlns:a16="http://schemas.microsoft.com/office/drawing/2014/main" id="{C0A93D65-E372-55DE-B25D-B5A4EAFE589D}"/>
                  </a:ext>
                </a:extLst>
              </p:cNvPr>
              <p:cNvSpPr txBox="1"/>
              <p:nvPr/>
            </p:nvSpPr>
            <p:spPr>
              <a:xfrm>
                <a:off x="8626911" y="3043234"/>
                <a:ext cx="1567032" cy="124290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 </m:t>
                      </m:r>
                      <m:m>
                        <m:mPr>
                          <m:mcs>
                            <m:mc>
                              <m:mcPr>
                                <m:count m:val="1"/>
                                <m:mcJc m:val="center"/>
                              </m:mcPr>
                            </m:mc>
                          </m:mcs>
                          <m:ctrlPr>
                            <a:rPr lang="en-US" b="0" i="1" smtClean="0">
                              <a:latin typeface="Cambria Math" panose="02040503050406030204" pitchFamily="18" charset="0"/>
                            </a:rPr>
                          </m:ctrlPr>
                        </m:mPr>
                        <m:mr>
                          <m:e>
                            <m:m>
                              <m:mPr>
                                <m:mcs>
                                  <m:mc>
                                    <m:mcPr>
                                      <m:count m:val="1"/>
                                      <m:mcJc m:val="center"/>
                                    </m:mcPr>
                                  </m:mc>
                                </m:mcs>
                                <m:ctrlPr>
                                  <a:rPr lang="en-US" b="0" i="1" smtClean="0">
                                    <a:latin typeface="Cambria Math" panose="02040503050406030204" pitchFamily="18" charset="0"/>
                                  </a:rPr>
                                </m:ctrlPr>
                              </m:mPr>
                              <m:mr>
                                <m:e>
                                  <m:r>
                                    <m:rPr>
                                      <m:brk m:alnAt="7"/>
                                    </m:rPr>
                                    <a:rPr lang="en-US" b="0" i="1" smtClean="0">
                                      <a:latin typeface="Cambria Math" panose="02040503050406030204" pitchFamily="18" charset="0"/>
                                    </a:rPr>
                                    <m:t>0</m:t>
                                  </m:r>
                                  <m:r>
                                    <a:rPr lang="en-US" b="0" i="1" smtClean="0">
                                      <a:latin typeface="Cambria Math" panose="02040503050406030204" pitchFamily="18" charset="0"/>
                                    </a:rPr>
                                    <m:t>0</m:t>
                                  </m:r>
                                </m:e>
                              </m:mr>
                              <m:mr>
                                <m:e>
                                  <m:r>
                                    <a:rPr lang="en-US" b="0" i="1" smtClean="0">
                                      <a:latin typeface="Cambria Math" panose="02040503050406030204" pitchFamily="18" charset="0"/>
                                    </a:rPr>
                                    <m:t>01</m:t>
                                  </m:r>
                                </m:e>
                              </m:mr>
                            </m:m>
                          </m:e>
                        </m:mr>
                        <m:mr>
                          <m:e>
                            <m:m>
                              <m:mPr>
                                <m:mcs>
                                  <m:mc>
                                    <m:mcPr>
                                      <m:count m:val="1"/>
                                      <m:mcJc m:val="center"/>
                                    </m:mcPr>
                                  </m:mc>
                                </m:mcs>
                                <m:ctrlPr>
                                  <a:rPr lang="en-US" b="0" i="1" smtClean="0">
                                    <a:latin typeface="Cambria Math" panose="02040503050406030204" pitchFamily="18" charset="0"/>
                                  </a:rPr>
                                </m:ctrlPr>
                              </m:mPr>
                              <m:mr>
                                <m:e>
                                  <m:r>
                                    <m:rPr>
                                      <m:brk m:alnAt="7"/>
                                    </m:rPr>
                                    <a:rPr lang="en-US" b="0" i="1" smtClean="0">
                                      <a:latin typeface="Cambria Math" panose="02040503050406030204" pitchFamily="18" charset="0"/>
                                    </a:rPr>
                                    <m:t>1</m:t>
                                  </m:r>
                                  <m:r>
                                    <a:rPr lang="en-US" b="0" i="1" smtClean="0">
                                      <a:latin typeface="Cambria Math" panose="02040503050406030204" pitchFamily="18" charset="0"/>
                                    </a:rPr>
                                    <m:t>0</m:t>
                                  </m:r>
                                </m:e>
                              </m:mr>
                              <m:mr>
                                <m:e>
                                  <m:r>
                                    <a:rPr lang="en-US" b="0" i="1" smtClean="0">
                                      <a:latin typeface="Cambria Math" panose="02040503050406030204" pitchFamily="18" charset="0"/>
                                    </a:rPr>
                                    <m:t>11</m:t>
                                  </m:r>
                                </m:e>
                              </m:mr>
                            </m:m>
                          </m:e>
                        </m:mr>
                      </m:m>
                      <m:d>
                        <m:dPr>
                          <m:begChr m:val="["/>
                          <m:endChr m:val="]"/>
                          <m:ctrlPr>
                            <a:rPr lang="en-US" i="1">
                              <a:latin typeface="Cambria Math" panose="02040503050406030204" pitchFamily="18" charset="0"/>
                            </a:rPr>
                          </m:ctrlPr>
                        </m:dPr>
                        <m:e>
                          <m:m>
                            <m:mPr>
                              <m:mcs>
                                <m:mc>
                                  <m:mcPr>
                                    <m:count m:val="1"/>
                                    <m:mcJc m:val="center"/>
                                  </m:mcPr>
                                </m:mc>
                              </m:mcs>
                              <m:ctrlPr>
                                <a:rPr lang="en-US" i="1">
                                  <a:latin typeface="Cambria Math" panose="02040503050406030204" pitchFamily="18" charset="0"/>
                                </a:rPr>
                              </m:ctrlPr>
                            </m:mPr>
                            <m:mr>
                              <m:e>
                                <m:m>
                                  <m:mPr>
                                    <m:mcs>
                                      <m:mc>
                                        <m:mcPr>
                                          <m:count m:val="1"/>
                                          <m:mcJc m:val="center"/>
                                        </m:mcPr>
                                      </m:mc>
                                    </m:mcs>
                                    <m:ctrlPr>
                                      <a:rPr lang="en-US" i="1">
                                        <a:latin typeface="Cambria Math" panose="02040503050406030204" pitchFamily="18" charset="0"/>
                                      </a:rPr>
                                    </m:ctrlPr>
                                  </m:mPr>
                                  <m:mr>
                                    <m:e>
                                      <m:rad>
                                        <m:radPr>
                                          <m:degHide m:val="on"/>
                                          <m:ctrlPr>
                                            <a:rPr lang="en-US" i="1" smtClean="0">
                                              <a:latin typeface="Cambria Math" panose="02040503050406030204" pitchFamily="18" charset="0"/>
                                            </a:rPr>
                                          </m:ctrlPr>
                                        </m:radPr>
                                        <m:deg/>
                                        <m:e>
                                          <m:r>
                                            <a:rPr lang="en-US" b="0" i="1" smtClean="0">
                                              <a:latin typeface="Cambria Math" panose="02040503050406030204" pitchFamily="18" charset="0"/>
                                            </a:rPr>
                                            <m:t>0.25</m:t>
                                          </m:r>
                                        </m:e>
                                      </m:rad>
                                    </m:e>
                                  </m:mr>
                                  <m:mr>
                                    <m:e>
                                      <m:rad>
                                        <m:radPr>
                                          <m:degHide m:val="on"/>
                                          <m:ctrlPr>
                                            <a:rPr lang="en-US" i="1" smtClean="0">
                                              <a:latin typeface="Cambria Math" panose="02040503050406030204" pitchFamily="18" charset="0"/>
                                            </a:rPr>
                                          </m:ctrlPr>
                                        </m:radPr>
                                        <m:deg/>
                                        <m:e>
                                          <m:r>
                                            <a:rPr lang="en-US" b="0" i="1" smtClean="0">
                                              <a:latin typeface="Cambria Math" panose="02040503050406030204" pitchFamily="18" charset="0"/>
                                            </a:rPr>
                                            <m:t>0.5</m:t>
                                          </m:r>
                                        </m:e>
                                      </m:rad>
                                    </m:e>
                                  </m:mr>
                                </m:m>
                              </m:e>
                            </m:mr>
                            <m:mr>
                              <m:e>
                                <m:m>
                                  <m:mPr>
                                    <m:mcs>
                                      <m:mc>
                                        <m:mcPr>
                                          <m:count m:val="1"/>
                                          <m:mcJc m:val="center"/>
                                        </m:mcPr>
                                      </m:mc>
                                    </m:mcs>
                                    <m:ctrlPr>
                                      <a:rPr lang="en-US" i="1">
                                        <a:latin typeface="Cambria Math" panose="02040503050406030204" pitchFamily="18" charset="0"/>
                                      </a:rPr>
                                    </m:ctrlPr>
                                  </m:mPr>
                                  <m:mr>
                                    <m:e>
                                      <m:rad>
                                        <m:radPr>
                                          <m:degHide m:val="on"/>
                                          <m:ctrlPr>
                                            <a:rPr lang="en-US" i="1" smtClean="0">
                                              <a:latin typeface="Cambria Math" panose="02040503050406030204" pitchFamily="18" charset="0"/>
                                            </a:rPr>
                                          </m:ctrlPr>
                                        </m:radPr>
                                        <m:deg/>
                                        <m:e>
                                          <m:r>
                                            <a:rPr lang="en-US" b="0" i="1" smtClean="0">
                                              <a:latin typeface="Cambria Math" panose="02040503050406030204" pitchFamily="18" charset="0"/>
                                            </a:rPr>
                                            <m:t>0.25</m:t>
                                          </m:r>
                                        </m:e>
                                      </m:rad>
                                    </m:e>
                                  </m:mr>
                                  <m:mr>
                                    <m:e>
                                      <m:r>
                                        <a:rPr lang="en-US" b="0" i="1" smtClean="0">
                                          <a:latin typeface="Cambria Math" panose="02040503050406030204" pitchFamily="18" charset="0"/>
                                        </a:rPr>
                                        <m:t>0</m:t>
                                      </m:r>
                                    </m:e>
                                  </m:mr>
                                </m:m>
                              </m:e>
                            </m:mr>
                          </m:m>
                        </m:e>
                      </m:d>
                    </m:oMath>
                  </m:oMathPara>
                </a14:m>
                <a:endParaRPr lang="en-US" dirty="0">
                  <a:latin typeface="Arial" panose="020B0604020202020204" pitchFamily="34" charset="0"/>
                  <a:cs typeface="Arial" panose="020B0604020202020204" pitchFamily="34" charset="0"/>
                </a:endParaRPr>
              </a:p>
            </p:txBody>
          </p:sp>
        </mc:Choice>
        <mc:Fallback xmlns="">
          <p:sp>
            <p:nvSpPr>
              <p:cNvPr id="51" name="TextBox 50">
                <a:extLst>
                  <a:ext uri="{FF2B5EF4-FFF2-40B4-BE49-F238E27FC236}">
                    <a16:creationId xmlns:a16="http://schemas.microsoft.com/office/drawing/2014/main" id="{C0A93D65-E372-55DE-B25D-B5A4EAFE589D}"/>
                  </a:ext>
                </a:extLst>
              </p:cNvPr>
              <p:cNvSpPr txBox="1">
                <a:spLocks noRot="1" noChangeAspect="1" noMove="1" noResize="1" noEditPoints="1" noAdjustHandles="1" noChangeArrowheads="1" noChangeShapeType="1" noTextEdit="1"/>
              </p:cNvSpPr>
              <p:nvPr/>
            </p:nvSpPr>
            <p:spPr>
              <a:xfrm>
                <a:off x="8626911" y="3043234"/>
                <a:ext cx="1567032" cy="1242904"/>
              </a:xfrm>
              <a:prstGeom prst="rect">
                <a:avLst/>
              </a:prstGeom>
              <a:blipFill>
                <a:blip r:embed="rId11"/>
                <a:stretch>
                  <a:fillRect b="-404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2" name="TextBox 51">
                <a:extLst>
                  <a:ext uri="{FF2B5EF4-FFF2-40B4-BE49-F238E27FC236}">
                    <a16:creationId xmlns:a16="http://schemas.microsoft.com/office/drawing/2014/main" id="{579307AD-60DE-DF39-3AD5-AB3A87949678}"/>
                  </a:ext>
                </a:extLst>
              </p:cNvPr>
              <p:cNvSpPr txBox="1"/>
              <p:nvPr/>
            </p:nvSpPr>
            <p:spPr>
              <a:xfrm>
                <a:off x="2781572" y="5001078"/>
                <a:ext cx="1205073"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𝑐</m:t>
                          </m:r>
                        </m:e>
                        <m:sub>
                          <m:r>
                            <a:rPr lang="en-US" b="0" i="1" smtClean="0">
                              <a:latin typeface="Cambria Math" panose="02040503050406030204" pitchFamily="18" charset="0"/>
                            </a:rPr>
                            <m:t>1</m:t>
                          </m:r>
                        </m:sub>
                        <m:sup>
                          <m:r>
                            <a:rPr lang="en-US" b="0" i="1" smtClean="0">
                              <a:latin typeface="Cambria Math" panose="02040503050406030204" pitchFamily="18" charset="0"/>
                            </a:rPr>
                            <m:t>′</m:t>
                          </m:r>
                        </m:sup>
                      </m:sSubSup>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𝑐</m:t>
                          </m:r>
                        </m:e>
                        <m:sub>
                          <m:r>
                            <a:rPr lang="en-US" b="0" i="1" smtClean="0">
                              <a:latin typeface="Cambria Math" panose="02040503050406030204" pitchFamily="18" charset="0"/>
                            </a:rPr>
                            <m:t>2</m:t>
                          </m:r>
                        </m:sub>
                        <m:sup>
                          <m:r>
                            <a:rPr lang="en-US" b="0" i="1" smtClean="0">
                              <a:latin typeface="Cambria Math" panose="02040503050406030204" pitchFamily="18" charset="0"/>
                            </a:rPr>
                            <m:t>′</m:t>
                          </m:r>
                        </m:sup>
                      </m:sSubSup>
                      <m:r>
                        <a:rPr lang="en-US" b="0" i="1" smtClean="0">
                          <a:latin typeface="Cambria Math" panose="02040503050406030204" pitchFamily="18" charset="0"/>
                        </a:rPr>
                        <m:t>=11</m:t>
                      </m:r>
                    </m:oMath>
                  </m:oMathPara>
                </a14:m>
                <a:endParaRPr lang="en-US" dirty="0">
                  <a:latin typeface="Arial" panose="020B0604020202020204" pitchFamily="34" charset="0"/>
                  <a:cs typeface="Arial" panose="020B0604020202020204" pitchFamily="34" charset="0"/>
                </a:endParaRPr>
              </a:p>
            </p:txBody>
          </p:sp>
        </mc:Choice>
        <mc:Fallback xmlns="">
          <p:sp>
            <p:nvSpPr>
              <p:cNvPr id="52" name="TextBox 51">
                <a:extLst>
                  <a:ext uri="{FF2B5EF4-FFF2-40B4-BE49-F238E27FC236}">
                    <a16:creationId xmlns:a16="http://schemas.microsoft.com/office/drawing/2014/main" id="{579307AD-60DE-DF39-3AD5-AB3A87949678}"/>
                  </a:ext>
                </a:extLst>
              </p:cNvPr>
              <p:cNvSpPr txBox="1">
                <a:spLocks noRot="1" noChangeAspect="1" noMove="1" noResize="1" noEditPoints="1" noAdjustHandles="1" noChangeArrowheads="1" noChangeShapeType="1" noTextEdit="1"/>
              </p:cNvSpPr>
              <p:nvPr/>
            </p:nvSpPr>
            <p:spPr>
              <a:xfrm>
                <a:off x="2781572" y="5001078"/>
                <a:ext cx="1205073" cy="369332"/>
              </a:xfrm>
              <a:prstGeom prst="rect">
                <a:avLst/>
              </a:prstGeom>
              <a:blipFill>
                <a:blip r:embed="rId12"/>
                <a:stretch>
                  <a:fillRect b="-33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3" name="TextBox 52">
                <a:extLst>
                  <a:ext uri="{FF2B5EF4-FFF2-40B4-BE49-F238E27FC236}">
                    <a16:creationId xmlns:a16="http://schemas.microsoft.com/office/drawing/2014/main" id="{0E6EF505-5B5F-30AC-9F5F-11BA18C7F92C}"/>
                  </a:ext>
                </a:extLst>
              </p:cNvPr>
              <p:cNvSpPr txBox="1"/>
              <p:nvPr/>
            </p:nvSpPr>
            <p:spPr>
              <a:xfrm>
                <a:off x="7686319" y="4661547"/>
                <a:ext cx="2131481" cy="125027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𝑒</m:t>
                          </m:r>
                        </m:e>
                        <m:sub>
                          <m:r>
                            <a:rPr lang="en-US" b="0" i="1" smtClean="0">
                              <a:latin typeface="Cambria Math" panose="02040503050406030204" pitchFamily="18" charset="0"/>
                            </a:rPr>
                            <m:t>1</m:t>
                          </m:r>
                        </m:sub>
                        <m:sup>
                          <m:r>
                            <a:rPr lang="en-US" b="0" i="1" smtClean="0">
                              <a:latin typeface="Cambria Math" panose="02040503050406030204" pitchFamily="18" charset="0"/>
                            </a:rPr>
                            <m:t>′</m:t>
                          </m:r>
                        </m:sup>
                      </m:sSubSup>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𝑒</m:t>
                          </m:r>
                        </m:e>
                        <m:sub>
                          <m:r>
                            <a:rPr lang="en-US" b="0" i="1" smtClean="0">
                              <a:latin typeface="Cambria Math" panose="02040503050406030204" pitchFamily="18" charset="0"/>
                            </a:rPr>
                            <m:t>2</m:t>
                          </m:r>
                        </m:sub>
                        <m:sup>
                          <m:r>
                            <a:rPr lang="en-US" b="0" i="1" smtClean="0">
                              <a:latin typeface="Cambria Math" panose="02040503050406030204" pitchFamily="18" charset="0"/>
                            </a:rPr>
                            <m:t>′</m:t>
                          </m:r>
                        </m:sup>
                      </m:sSubSup>
                      <m:r>
                        <a:rPr lang="en-US" b="0" i="1" smtClean="0">
                          <a:latin typeface="Cambria Math" panose="02040503050406030204" pitchFamily="18" charset="0"/>
                        </a:rPr>
                        <m:t>= </m:t>
                      </m:r>
                      <m:m>
                        <m:mPr>
                          <m:mcs>
                            <m:mc>
                              <m:mcPr>
                                <m:count m:val="1"/>
                                <m:mcJc m:val="center"/>
                              </m:mcPr>
                            </m:mc>
                          </m:mcs>
                          <m:ctrlPr>
                            <a:rPr lang="en-US" b="0" i="1" smtClean="0">
                              <a:latin typeface="Cambria Math" panose="02040503050406030204" pitchFamily="18" charset="0"/>
                            </a:rPr>
                          </m:ctrlPr>
                        </m:mPr>
                        <m:mr>
                          <m:e>
                            <m:m>
                              <m:mPr>
                                <m:mcs>
                                  <m:mc>
                                    <m:mcPr>
                                      <m:count m:val="1"/>
                                      <m:mcJc m:val="center"/>
                                    </m:mcPr>
                                  </m:mc>
                                </m:mcs>
                                <m:ctrlPr>
                                  <a:rPr lang="en-US" b="0" i="1" smtClean="0">
                                    <a:latin typeface="Cambria Math" panose="02040503050406030204" pitchFamily="18" charset="0"/>
                                  </a:rPr>
                                </m:ctrlPr>
                              </m:mPr>
                              <m:mr>
                                <m:e>
                                  <m:r>
                                    <m:rPr>
                                      <m:brk m:alnAt="7"/>
                                    </m:rPr>
                                    <a:rPr lang="en-US" b="0" i="1" smtClean="0">
                                      <a:latin typeface="Cambria Math" panose="02040503050406030204" pitchFamily="18" charset="0"/>
                                    </a:rPr>
                                    <m:t>0</m:t>
                                  </m:r>
                                  <m:r>
                                    <a:rPr lang="en-US" b="0" i="1" smtClean="0">
                                      <a:latin typeface="Cambria Math" panose="02040503050406030204" pitchFamily="18" charset="0"/>
                                    </a:rPr>
                                    <m:t>0</m:t>
                                  </m:r>
                                </m:e>
                              </m:mr>
                              <m:mr>
                                <m:e>
                                  <m:r>
                                    <a:rPr lang="en-US" b="0" i="1" smtClean="0">
                                      <a:latin typeface="Cambria Math" panose="02040503050406030204" pitchFamily="18" charset="0"/>
                                    </a:rPr>
                                    <m:t>01</m:t>
                                  </m:r>
                                </m:e>
                              </m:mr>
                            </m:m>
                          </m:e>
                        </m:mr>
                        <m:mr>
                          <m:e>
                            <m:m>
                              <m:mPr>
                                <m:mcs>
                                  <m:mc>
                                    <m:mcPr>
                                      <m:count m:val="1"/>
                                      <m:mcJc m:val="center"/>
                                    </m:mcPr>
                                  </m:mc>
                                </m:mcs>
                                <m:ctrlPr>
                                  <a:rPr lang="en-US" b="0" i="1" smtClean="0">
                                    <a:latin typeface="Cambria Math" panose="02040503050406030204" pitchFamily="18" charset="0"/>
                                  </a:rPr>
                                </m:ctrlPr>
                              </m:mPr>
                              <m:mr>
                                <m:e>
                                  <m:r>
                                    <m:rPr>
                                      <m:brk m:alnAt="7"/>
                                    </m:rPr>
                                    <a:rPr lang="en-US" b="0" i="1" smtClean="0">
                                      <a:latin typeface="Cambria Math" panose="02040503050406030204" pitchFamily="18" charset="0"/>
                                    </a:rPr>
                                    <m:t>1</m:t>
                                  </m:r>
                                  <m:r>
                                    <a:rPr lang="en-US" b="0" i="1" smtClean="0">
                                      <a:latin typeface="Cambria Math" panose="02040503050406030204" pitchFamily="18" charset="0"/>
                                    </a:rPr>
                                    <m:t>0</m:t>
                                  </m:r>
                                </m:e>
                              </m:mr>
                              <m:mr>
                                <m:e>
                                  <m:r>
                                    <a:rPr lang="en-US" b="0" i="1" smtClean="0">
                                      <a:latin typeface="Cambria Math" panose="02040503050406030204" pitchFamily="18" charset="0"/>
                                    </a:rPr>
                                    <m:t>11</m:t>
                                  </m:r>
                                </m:e>
                              </m:mr>
                            </m:m>
                          </m:e>
                        </m:mr>
                      </m:m>
                      <m:d>
                        <m:dPr>
                          <m:begChr m:val="["/>
                          <m:endChr m:val="]"/>
                          <m:ctrlPr>
                            <a:rPr lang="en-US" i="1">
                              <a:latin typeface="Cambria Math" panose="02040503050406030204" pitchFamily="18" charset="0"/>
                            </a:rPr>
                          </m:ctrlPr>
                        </m:dPr>
                        <m:e>
                          <m:m>
                            <m:mPr>
                              <m:mcs>
                                <m:mc>
                                  <m:mcPr>
                                    <m:count m:val="1"/>
                                    <m:mcJc m:val="center"/>
                                  </m:mcPr>
                                </m:mc>
                              </m:mcs>
                              <m:ctrlPr>
                                <a:rPr lang="en-US" i="1">
                                  <a:latin typeface="Cambria Math" panose="02040503050406030204" pitchFamily="18" charset="0"/>
                                </a:rPr>
                              </m:ctrlPr>
                            </m:mPr>
                            <m:mr>
                              <m:e>
                                <m:m>
                                  <m:mPr>
                                    <m:mcs>
                                      <m:mc>
                                        <m:mcPr>
                                          <m:count m:val="1"/>
                                          <m:mcJc m:val="center"/>
                                        </m:mcPr>
                                      </m:mc>
                                    </m:mcs>
                                    <m:ctrlPr>
                                      <a:rPr lang="en-US" i="1">
                                        <a:latin typeface="Cambria Math" panose="02040503050406030204" pitchFamily="18" charset="0"/>
                                      </a:rPr>
                                    </m:ctrlPr>
                                  </m:mPr>
                                  <m:mr>
                                    <m:e>
                                      <m:rad>
                                        <m:radPr>
                                          <m:degHide m:val="on"/>
                                          <m:ctrlPr>
                                            <a:rPr lang="en-US" i="1" smtClean="0">
                                              <a:latin typeface="Cambria Math" panose="02040503050406030204" pitchFamily="18" charset="0"/>
                                            </a:rPr>
                                          </m:ctrlPr>
                                        </m:radPr>
                                        <m:deg/>
                                        <m:e>
                                          <m:r>
                                            <a:rPr lang="en-US" b="0" i="1" smtClean="0">
                                              <a:latin typeface="Cambria Math" panose="02040503050406030204" pitchFamily="18" charset="0"/>
                                            </a:rPr>
                                            <m:t>0.25</m:t>
                                          </m:r>
                                        </m:e>
                                      </m:rad>
                                    </m:e>
                                  </m:mr>
                                  <m:mr>
                                    <m:e>
                                      <m:r>
                                        <a:rPr lang="en-US" b="0" i="1" smtClean="0">
                                          <a:latin typeface="Cambria Math" panose="02040503050406030204" pitchFamily="18" charset="0"/>
                                        </a:rPr>
                                        <m:t>0</m:t>
                                      </m:r>
                                    </m:e>
                                  </m:mr>
                                </m:m>
                              </m:e>
                            </m:mr>
                            <m:mr>
                              <m:e>
                                <m:m>
                                  <m:mPr>
                                    <m:mcs>
                                      <m:mc>
                                        <m:mcPr>
                                          <m:count m:val="1"/>
                                          <m:mcJc m:val="center"/>
                                        </m:mcPr>
                                      </m:mc>
                                    </m:mcs>
                                    <m:ctrlPr>
                                      <a:rPr lang="en-US" i="1">
                                        <a:latin typeface="Cambria Math" panose="02040503050406030204" pitchFamily="18" charset="0"/>
                                      </a:rPr>
                                    </m:ctrlPr>
                                  </m:mPr>
                                  <m:mr>
                                    <m:e>
                                      <m:rad>
                                        <m:radPr>
                                          <m:degHide m:val="on"/>
                                          <m:ctrlPr>
                                            <a:rPr lang="en-US" i="1" smtClean="0">
                                              <a:latin typeface="Cambria Math" panose="02040503050406030204" pitchFamily="18" charset="0"/>
                                            </a:rPr>
                                          </m:ctrlPr>
                                        </m:radPr>
                                        <m:deg/>
                                        <m:e>
                                          <m:r>
                                            <a:rPr lang="en-US" b="0" i="1" smtClean="0">
                                              <a:latin typeface="Cambria Math" panose="02040503050406030204" pitchFamily="18" charset="0"/>
                                            </a:rPr>
                                            <m:t>0.25</m:t>
                                          </m:r>
                                        </m:e>
                                      </m:rad>
                                    </m:e>
                                  </m:mr>
                                  <m:mr>
                                    <m:e>
                                      <m:rad>
                                        <m:radPr>
                                          <m:degHide m:val="on"/>
                                          <m:ctrlPr>
                                            <a:rPr lang="en-US" i="1" smtClean="0">
                                              <a:latin typeface="Cambria Math" panose="02040503050406030204" pitchFamily="18" charset="0"/>
                                            </a:rPr>
                                          </m:ctrlPr>
                                        </m:radPr>
                                        <m:deg/>
                                        <m:e>
                                          <m:r>
                                            <a:rPr lang="en-US" b="0" i="1" smtClean="0">
                                              <a:latin typeface="Cambria Math" panose="02040503050406030204" pitchFamily="18" charset="0"/>
                                            </a:rPr>
                                            <m:t>0.5</m:t>
                                          </m:r>
                                        </m:e>
                                      </m:rad>
                                    </m:e>
                                  </m:mr>
                                </m:m>
                              </m:e>
                            </m:mr>
                          </m:m>
                        </m:e>
                      </m:d>
                    </m:oMath>
                  </m:oMathPara>
                </a14:m>
                <a:endParaRPr lang="en-US" dirty="0">
                  <a:latin typeface="Arial" panose="020B0604020202020204" pitchFamily="34" charset="0"/>
                  <a:cs typeface="Arial" panose="020B0604020202020204" pitchFamily="34" charset="0"/>
                </a:endParaRPr>
              </a:p>
            </p:txBody>
          </p:sp>
        </mc:Choice>
        <mc:Fallback xmlns="">
          <p:sp>
            <p:nvSpPr>
              <p:cNvPr id="53" name="TextBox 52">
                <a:extLst>
                  <a:ext uri="{FF2B5EF4-FFF2-40B4-BE49-F238E27FC236}">
                    <a16:creationId xmlns:a16="http://schemas.microsoft.com/office/drawing/2014/main" id="{0E6EF505-5B5F-30AC-9F5F-11BA18C7F92C}"/>
                  </a:ext>
                </a:extLst>
              </p:cNvPr>
              <p:cNvSpPr txBox="1">
                <a:spLocks noRot="1" noChangeAspect="1" noMove="1" noResize="1" noEditPoints="1" noAdjustHandles="1" noChangeArrowheads="1" noChangeShapeType="1" noTextEdit="1"/>
              </p:cNvSpPr>
              <p:nvPr/>
            </p:nvSpPr>
            <p:spPr>
              <a:xfrm>
                <a:off x="7686319" y="4661547"/>
                <a:ext cx="2131481" cy="1250279"/>
              </a:xfrm>
              <a:prstGeom prst="rect">
                <a:avLst/>
              </a:prstGeom>
              <a:blipFill>
                <a:blip r:embed="rId13"/>
                <a:stretch>
                  <a:fillRect b="-2020"/>
                </a:stretch>
              </a:blipFill>
            </p:spPr>
            <p:txBody>
              <a:bodyPr/>
              <a:lstStyle/>
              <a:p>
                <a:r>
                  <a:rPr lang="en-US">
                    <a:noFill/>
                  </a:rPr>
                  <a:t> </a:t>
                </a:r>
              </a:p>
            </p:txBody>
          </p:sp>
        </mc:Fallback>
      </mc:AlternateContent>
      <p:sp>
        <p:nvSpPr>
          <p:cNvPr id="59" name="TextBox 58">
            <a:extLst>
              <a:ext uri="{FF2B5EF4-FFF2-40B4-BE49-F238E27FC236}">
                <a16:creationId xmlns:a16="http://schemas.microsoft.com/office/drawing/2014/main" id="{F7618C21-7DFD-5878-ADE6-44D269C3E450}"/>
              </a:ext>
            </a:extLst>
          </p:cNvPr>
          <p:cNvSpPr txBox="1"/>
          <p:nvPr/>
        </p:nvSpPr>
        <p:spPr>
          <a:xfrm>
            <a:off x="2178657" y="5971430"/>
            <a:ext cx="3020892"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Measurement = 11 (always)</a:t>
            </a:r>
          </a:p>
        </p:txBody>
      </p:sp>
      <mc:AlternateContent xmlns:mc="http://schemas.openxmlformats.org/markup-compatibility/2006" xmlns:a14="http://schemas.microsoft.com/office/drawing/2010/main">
        <mc:Choice Requires="a14">
          <p:sp>
            <p:nvSpPr>
              <p:cNvPr id="60" name="TextBox 59">
                <a:extLst>
                  <a:ext uri="{FF2B5EF4-FFF2-40B4-BE49-F238E27FC236}">
                    <a16:creationId xmlns:a16="http://schemas.microsoft.com/office/drawing/2014/main" id="{A6C90235-ED1B-6A46-0BA5-F09D9743ADDA}"/>
                  </a:ext>
                </a:extLst>
              </p:cNvPr>
              <p:cNvSpPr txBox="1"/>
              <p:nvPr/>
            </p:nvSpPr>
            <p:spPr>
              <a:xfrm>
                <a:off x="7321573" y="5987333"/>
                <a:ext cx="3234732" cy="646331"/>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Measurement = 00, 10, 11</a:t>
                </a:r>
              </a:p>
              <a:p>
                <a:pPr algn="ctr"/>
                <a:r>
                  <a:rPr lang="en-US" dirty="0">
                    <a:latin typeface="Arial" panose="020B0604020202020204" pitchFamily="34" charset="0"/>
                    <a:cs typeface="Arial" panose="020B0604020202020204" pitchFamily="34" charset="0"/>
                  </a:rPr>
                  <a:t>(with probabilities </a:t>
                </a:r>
                <a14:m>
                  <m:oMath xmlns:m="http://schemas.openxmlformats.org/officeDocument/2006/math">
                    <m:f>
                      <m:fPr>
                        <m:type m:val="skw"/>
                        <m:ctrlPr>
                          <a:rPr lang="en-US" i="1" smtClean="0">
                            <a:latin typeface="Cambria Math" panose="02040503050406030204" pitchFamily="18" charset="0"/>
                          </a:rPr>
                        </m:ctrlPr>
                      </m:fPr>
                      <m:num>
                        <m:r>
                          <a:rPr lang="en-US" b="0" i="1" smtClean="0">
                            <a:latin typeface="Cambria Math" panose="02040503050406030204" pitchFamily="18" charset="0"/>
                          </a:rPr>
                          <m:t>1</m:t>
                        </m:r>
                      </m:num>
                      <m:den>
                        <m:r>
                          <a:rPr lang="en-US" b="0" i="1" smtClean="0">
                            <a:latin typeface="Cambria Math" panose="02040503050406030204" pitchFamily="18" charset="0"/>
                          </a:rPr>
                          <m:t>4</m:t>
                        </m:r>
                      </m:den>
                    </m:f>
                    <m:r>
                      <a:rPr lang="en-US" b="0" i="1" smtClean="0">
                        <a:latin typeface="Cambria Math" panose="02040503050406030204" pitchFamily="18" charset="0"/>
                      </a:rPr>
                      <m:t>, </m:t>
                    </m:r>
                    <m:f>
                      <m:fPr>
                        <m:type m:val="skw"/>
                        <m:ctrlPr>
                          <a:rPr lang="en-US" b="0" i="1" smtClean="0">
                            <a:latin typeface="Cambria Math" panose="02040503050406030204" pitchFamily="18" charset="0"/>
                          </a:rPr>
                        </m:ctrlPr>
                      </m:fPr>
                      <m:num>
                        <m:r>
                          <a:rPr lang="en-US" b="0" i="1" smtClean="0">
                            <a:latin typeface="Cambria Math" panose="02040503050406030204" pitchFamily="18" charset="0"/>
                          </a:rPr>
                          <m:t>1</m:t>
                        </m:r>
                      </m:num>
                      <m:den>
                        <m:r>
                          <a:rPr lang="en-US" b="0" i="1" smtClean="0">
                            <a:latin typeface="Cambria Math" panose="02040503050406030204" pitchFamily="18" charset="0"/>
                          </a:rPr>
                          <m:t>4</m:t>
                        </m:r>
                      </m:den>
                    </m:f>
                    <m:r>
                      <a:rPr lang="en-US" b="0" i="1" smtClean="0">
                        <a:latin typeface="Cambria Math" panose="02040503050406030204" pitchFamily="18" charset="0"/>
                      </a:rPr>
                      <m:t>, </m:t>
                    </m:r>
                    <m:f>
                      <m:fPr>
                        <m:type m:val="skw"/>
                        <m:ctrlPr>
                          <a:rPr lang="en-US" b="0" i="1" smtClean="0">
                            <a:latin typeface="Cambria Math" panose="02040503050406030204" pitchFamily="18" charset="0"/>
                          </a:rPr>
                        </m:ctrlPr>
                      </m:fPr>
                      <m:num>
                        <m:r>
                          <a:rPr lang="en-US" b="0" i="1" smtClean="0">
                            <a:latin typeface="Cambria Math" panose="02040503050406030204" pitchFamily="18" charset="0"/>
                          </a:rPr>
                          <m:t>1</m:t>
                        </m:r>
                      </m:num>
                      <m:den>
                        <m:r>
                          <a:rPr lang="en-US" b="0" i="1" smtClean="0">
                            <a:latin typeface="Cambria Math" panose="02040503050406030204" pitchFamily="18" charset="0"/>
                          </a:rPr>
                          <m:t>2</m:t>
                        </m:r>
                      </m:den>
                    </m:f>
                    <m:r>
                      <a:rPr lang="en-US" b="0" i="1" smtClean="0">
                        <a:latin typeface="Cambria Math" panose="02040503050406030204" pitchFamily="18" charset="0"/>
                      </a:rPr>
                      <m:t>)</m:t>
                    </m:r>
                  </m:oMath>
                </a14:m>
                <a:endParaRPr lang="en-US" dirty="0">
                  <a:latin typeface="Arial" panose="020B0604020202020204" pitchFamily="34" charset="0"/>
                  <a:cs typeface="Arial" panose="020B0604020202020204" pitchFamily="34" charset="0"/>
                </a:endParaRPr>
              </a:p>
            </p:txBody>
          </p:sp>
        </mc:Choice>
        <mc:Fallback xmlns="">
          <p:sp>
            <p:nvSpPr>
              <p:cNvPr id="60" name="TextBox 59">
                <a:extLst>
                  <a:ext uri="{FF2B5EF4-FFF2-40B4-BE49-F238E27FC236}">
                    <a16:creationId xmlns:a16="http://schemas.microsoft.com/office/drawing/2014/main" id="{A6C90235-ED1B-6A46-0BA5-F09D9743ADDA}"/>
                  </a:ext>
                </a:extLst>
              </p:cNvPr>
              <p:cNvSpPr txBox="1">
                <a:spLocks noRot="1" noChangeAspect="1" noMove="1" noResize="1" noEditPoints="1" noAdjustHandles="1" noChangeArrowheads="1" noChangeShapeType="1" noTextEdit="1"/>
              </p:cNvSpPr>
              <p:nvPr/>
            </p:nvSpPr>
            <p:spPr>
              <a:xfrm>
                <a:off x="7321573" y="5987333"/>
                <a:ext cx="3234732" cy="646331"/>
              </a:xfrm>
              <a:prstGeom prst="rect">
                <a:avLst/>
              </a:prstGeom>
              <a:blipFill>
                <a:blip r:embed="rId14"/>
                <a:stretch>
                  <a:fillRect l="-1172" t="-23077" b="-96154"/>
                </a:stretch>
              </a:blipFill>
            </p:spPr>
            <p:txBody>
              <a:bodyPr/>
              <a:lstStyle/>
              <a:p>
                <a:r>
                  <a:rPr lang="en-US">
                    <a:noFill/>
                  </a:rPr>
                  <a:t> </a:t>
                </a:r>
              </a:p>
            </p:txBody>
          </p:sp>
        </mc:Fallback>
      </mc:AlternateContent>
      <p:sp>
        <p:nvSpPr>
          <p:cNvPr id="61" name="Rectangle 60">
            <a:extLst>
              <a:ext uri="{FF2B5EF4-FFF2-40B4-BE49-F238E27FC236}">
                <a16:creationId xmlns:a16="http://schemas.microsoft.com/office/drawing/2014/main" id="{2E101D9E-247A-A18A-8928-0801E1253030}"/>
              </a:ext>
            </a:extLst>
          </p:cNvPr>
          <p:cNvSpPr/>
          <p:nvPr/>
        </p:nvSpPr>
        <p:spPr>
          <a:xfrm>
            <a:off x="8961391" y="3137223"/>
            <a:ext cx="1232552" cy="291777"/>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2" name="Rectangle 61">
            <a:extLst>
              <a:ext uri="{FF2B5EF4-FFF2-40B4-BE49-F238E27FC236}">
                <a16:creationId xmlns:a16="http://schemas.microsoft.com/office/drawing/2014/main" id="{763DAEA6-C52B-0731-D579-9AA91A7F530D}"/>
              </a:ext>
            </a:extLst>
          </p:cNvPr>
          <p:cNvSpPr/>
          <p:nvPr/>
        </p:nvSpPr>
        <p:spPr>
          <a:xfrm>
            <a:off x="8946888" y="3685957"/>
            <a:ext cx="1232552" cy="291777"/>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3" name="Rectangle 62">
            <a:extLst>
              <a:ext uri="{FF2B5EF4-FFF2-40B4-BE49-F238E27FC236}">
                <a16:creationId xmlns:a16="http://schemas.microsoft.com/office/drawing/2014/main" id="{A8340608-0178-CBBF-2FCD-524F8C2F325C}"/>
              </a:ext>
            </a:extLst>
          </p:cNvPr>
          <p:cNvSpPr/>
          <p:nvPr/>
        </p:nvSpPr>
        <p:spPr>
          <a:xfrm>
            <a:off x="8649508" y="4744237"/>
            <a:ext cx="1232552" cy="291777"/>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4" name="Rectangle 63">
            <a:extLst>
              <a:ext uri="{FF2B5EF4-FFF2-40B4-BE49-F238E27FC236}">
                <a16:creationId xmlns:a16="http://schemas.microsoft.com/office/drawing/2014/main" id="{952BA2FC-9521-0A60-BF38-10E054B81441}"/>
              </a:ext>
            </a:extLst>
          </p:cNvPr>
          <p:cNvSpPr/>
          <p:nvPr/>
        </p:nvSpPr>
        <p:spPr>
          <a:xfrm>
            <a:off x="8635005" y="5292971"/>
            <a:ext cx="1232552" cy="291777"/>
          </a:xfrm>
          <a:prstGeom prst="rect">
            <a:avLst/>
          </a:pr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Rectangle 64">
            <a:extLst>
              <a:ext uri="{FF2B5EF4-FFF2-40B4-BE49-F238E27FC236}">
                <a16:creationId xmlns:a16="http://schemas.microsoft.com/office/drawing/2014/main" id="{063F1E18-F917-6865-3000-2AD2D9F5C518}"/>
              </a:ext>
            </a:extLst>
          </p:cNvPr>
          <p:cNvSpPr/>
          <p:nvPr/>
        </p:nvSpPr>
        <p:spPr>
          <a:xfrm>
            <a:off x="8956315" y="3396892"/>
            <a:ext cx="1232552" cy="291777"/>
          </a:xfrm>
          <a:prstGeom prst="rect">
            <a:avLst/>
          </a:prstGeom>
          <a:no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6" name="Rectangle 65">
            <a:extLst>
              <a:ext uri="{FF2B5EF4-FFF2-40B4-BE49-F238E27FC236}">
                <a16:creationId xmlns:a16="http://schemas.microsoft.com/office/drawing/2014/main" id="{26C55E7E-AA7E-A7DE-D0F4-0CC88C7D7166}"/>
              </a:ext>
            </a:extLst>
          </p:cNvPr>
          <p:cNvSpPr/>
          <p:nvPr/>
        </p:nvSpPr>
        <p:spPr>
          <a:xfrm>
            <a:off x="8937548" y="3977734"/>
            <a:ext cx="1232552" cy="291777"/>
          </a:xfrm>
          <a:prstGeom prst="rect">
            <a:avLst/>
          </a:prstGeom>
          <a:no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7" name="Rectangle 66">
            <a:extLst>
              <a:ext uri="{FF2B5EF4-FFF2-40B4-BE49-F238E27FC236}">
                <a16:creationId xmlns:a16="http://schemas.microsoft.com/office/drawing/2014/main" id="{A8C2334E-62DD-049A-DD18-5DAE8DEA1466}"/>
              </a:ext>
            </a:extLst>
          </p:cNvPr>
          <p:cNvSpPr/>
          <p:nvPr/>
        </p:nvSpPr>
        <p:spPr>
          <a:xfrm>
            <a:off x="8644375" y="5018604"/>
            <a:ext cx="1232552" cy="291777"/>
          </a:xfrm>
          <a:prstGeom prst="rect">
            <a:avLst/>
          </a:prstGeom>
          <a:no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8" name="Rectangle 67">
            <a:extLst>
              <a:ext uri="{FF2B5EF4-FFF2-40B4-BE49-F238E27FC236}">
                <a16:creationId xmlns:a16="http://schemas.microsoft.com/office/drawing/2014/main" id="{2A65B16E-2E44-BA1A-C075-E6AA720FE661}"/>
              </a:ext>
            </a:extLst>
          </p:cNvPr>
          <p:cNvSpPr/>
          <p:nvPr/>
        </p:nvSpPr>
        <p:spPr>
          <a:xfrm>
            <a:off x="8635005" y="5568808"/>
            <a:ext cx="1232552" cy="291777"/>
          </a:xfrm>
          <a:prstGeom prst="rect">
            <a:avLst/>
          </a:prstGeom>
          <a:no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 name="Slide Number Placeholder 2">
            <a:extLst>
              <a:ext uri="{FF2B5EF4-FFF2-40B4-BE49-F238E27FC236}">
                <a16:creationId xmlns:a16="http://schemas.microsoft.com/office/drawing/2014/main" id="{2EAF22B2-24F6-F571-2897-5E470EDAF130}"/>
              </a:ext>
            </a:extLst>
          </p:cNvPr>
          <p:cNvSpPr>
            <a:spLocks noGrp="1"/>
          </p:cNvSpPr>
          <p:nvPr>
            <p:ph type="sldNum" sz="quarter" idx="12"/>
          </p:nvPr>
        </p:nvSpPr>
        <p:spPr/>
        <p:txBody>
          <a:bodyPr/>
          <a:lstStyle/>
          <a:p>
            <a:fld id="{F554FE33-57BC-AC46-850E-1C1298FC3260}" type="slidenum">
              <a:rPr lang="en-US" smtClean="0"/>
              <a:t>63</a:t>
            </a:fld>
            <a:endParaRPr lang="en-US"/>
          </a:p>
        </p:txBody>
      </p: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932E6DF1-8245-50E3-4CEA-EBAB45547094}"/>
                  </a:ext>
                </a:extLst>
              </p:cNvPr>
              <p:cNvSpPr txBox="1"/>
              <p:nvPr/>
            </p:nvSpPr>
            <p:spPr>
              <a:xfrm>
                <a:off x="10243864" y="2130212"/>
                <a:ext cx="1394484" cy="5542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𝑋</m:t>
                      </m:r>
                      <m:r>
                        <a:rPr lang="en-US" b="0" i="1" smtClean="0">
                          <a:latin typeface="Cambria Math" panose="02040503050406030204" pitchFamily="18" charset="0"/>
                        </a:rPr>
                        <m:t>= </m:t>
                      </m:r>
                      <m:d>
                        <m:dPr>
                          <m:begChr m:val="["/>
                          <m:endChr m:val="]"/>
                          <m:ctrlPr>
                            <a:rPr lang="en-US" b="0" i="1" smtClean="0">
                              <a:latin typeface="Cambria Math" panose="02040503050406030204" pitchFamily="18" charset="0"/>
                            </a:rPr>
                          </m:ctrlPr>
                        </m:dPr>
                        <m:e>
                          <m:m>
                            <m:mPr>
                              <m:mcs>
                                <m:mc>
                                  <m:mcPr>
                                    <m:count m:val="2"/>
                                    <m:mcJc m:val="center"/>
                                  </m:mcPr>
                                </m:mc>
                              </m:mcs>
                              <m:ctrlPr>
                                <a:rPr lang="en-US" b="0" i="1" smtClean="0">
                                  <a:latin typeface="Cambria Math" panose="02040503050406030204" pitchFamily="18" charset="0"/>
                                </a:rPr>
                              </m:ctrlPr>
                            </m:mPr>
                            <m:mr>
                              <m:e>
                                <m:r>
                                  <m:rPr>
                                    <m:brk m:alnAt="7"/>
                                  </m:rPr>
                                  <a:rPr lang="en-US" b="0" i="1" smtClean="0">
                                    <a:latin typeface="Cambria Math" panose="02040503050406030204" pitchFamily="18" charset="0"/>
                                  </a:rPr>
                                  <m:t>0</m:t>
                                </m:r>
                              </m:e>
                              <m:e>
                                <m:r>
                                  <a:rPr lang="en-US" b="0" i="1" smtClean="0">
                                    <a:latin typeface="Cambria Math" panose="02040503050406030204" pitchFamily="18" charset="0"/>
                                  </a:rPr>
                                  <m:t>1</m:t>
                                </m:r>
                              </m:e>
                            </m:mr>
                            <m:mr>
                              <m:e>
                                <m:r>
                                  <a:rPr lang="en-US" b="0" i="1" smtClean="0">
                                    <a:latin typeface="Cambria Math" panose="02040503050406030204" pitchFamily="18" charset="0"/>
                                  </a:rPr>
                                  <m:t>1</m:t>
                                </m:r>
                              </m:e>
                              <m:e>
                                <m:r>
                                  <a:rPr lang="en-US" b="0" i="1" smtClean="0">
                                    <a:latin typeface="Cambria Math" panose="02040503050406030204" pitchFamily="18" charset="0"/>
                                  </a:rPr>
                                  <m:t>0</m:t>
                                </m:r>
                              </m:e>
                            </m:mr>
                          </m:m>
                        </m:e>
                      </m:d>
                    </m:oMath>
                  </m:oMathPara>
                </a14:m>
                <a:endParaRPr lang="en-US" dirty="0"/>
              </a:p>
            </p:txBody>
          </p:sp>
        </mc:Choice>
        <mc:Fallback xmlns="">
          <p:sp>
            <p:nvSpPr>
              <p:cNvPr id="4" name="TextBox 3">
                <a:extLst>
                  <a:ext uri="{FF2B5EF4-FFF2-40B4-BE49-F238E27FC236}">
                    <a16:creationId xmlns:a16="http://schemas.microsoft.com/office/drawing/2014/main" id="{932E6DF1-8245-50E3-4CEA-EBAB45547094}"/>
                  </a:ext>
                </a:extLst>
              </p:cNvPr>
              <p:cNvSpPr txBox="1">
                <a:spLocks noRot="1" noChangeAspect="1" noMove="1" noResize="1" noEditPoints="1" noAdjustHandles="1" noChangeArrowheads="1" noChangeShapeType="1" noTextEdit="1"/>
              </p:cNvSpPr>
              <p:nvPr/>
            </p:nvSpPr>
            <p:spPr>
              <a:xfrm>
                <a:off x="10243864" y="2130212"/>
                <a:ext cx="1394484" cy="554254"/>
              </a:xfrm>
              <a:prstGeom prst="rect">
                <a:avLst/>
              </a:prstGeom>
              <a:blipFill>
                <a:blip r:embed="rId15"/>
                <a:stretch>
                  <a:fillRect b="-4444"/>
                </a:stretch>
              </a:blipFill>
            </p:spPr>
            <p:txBody>
              <a:bodyPr/>
              <a:lstStyle/>
              <a:p>
                <a:r>
                  <a:rPr lang="en-US">
                    <a:noFill/>
                  </a:rPr>
                  <a:t> </a:t>
                </a:r>
              </a:p>
            </p:txBody>
          </p:sp>
        </mc:Fallback>
      </mc:AlternateContent>
    </p:spTree>
    <p:extLst>
      <p:ext uri="{BB962C8B-B14F-4D97-AF65-F5344CB8AC3E}">
        <p14:creationId xmlns:p14="http://schemas.microsoft.com/office/powerpoint/2010/main" val="1726226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dissolve">
                                      <p:cBhvr>
                                        <p:cTn id="45" dur="500"/>
                                        <p:tgtEl>
                                          <p:spTgt spid="6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dissolve">
                                      <p:cBhvr>
                                        <p:cTn id="48" dur="500"/>
                                        <p:tgtEl>
                                          <p:spTgt spid="62"/>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dissolve">
                                      <p:cBhvr>
                                        <p:cTn id="53" dur="500"/>
                                        <p:tgtEl>
                                          <p:spTgt spid="63"/>
                                        </p:tgtEl>
                                      </p:cBhvr>
                                    </p:animEffect>
                                  </p:childTnLst>
                                </p:cTn>
                              </p:par>
                              <p:par>
                                <p:cTn id="54" presetID="9" presetClass="entr" presetSubtype="0" fill="hold" grpId="0" nodeType="withEffect">
                                  <p:stCondLst>
                                    <p:cond delay="0"/>
                                  </p:stCondLst>
                                  <p:childTnLst>
                                    <p:set>
                                      <p:cBhvr>
                                        <p:cTn id="55" dur="1" fill="hold">
                                          <p:stCondLst>
                                            <p:cond delay="0"/>
                                          </p:stCondLst>
                                        </p:cTn>
                                        <p:tgtEl>
                                          <p:spTgt spid="64"/>
                                        </p:tgtEl>
                                        <p:attrNameLst>
                                          <p:attrName>style.visibility</p:attrName>
                                        </p:attrNameLst>
                                      </p:cBhvr>
                                      <p:to>
                                        <p:strVal val="visible"/>
                                      </p:to>
                                    </p:set>
                                    <p:animEffect transition="in" filter="dissolve">
                                      <p:cBhvr>
                                        <p:cTn id="56" dur="500"/>
                                        <p:tgtEl>
                                          <p:spTgt spid="64"/>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xit" presetSubtype="0" fill="hold" grpId="1" nodeType="clickEffect">
                                  <p:stCondLst>
                                    <p:cond delay="0"/>
                                  </p:stCondLst>
                                  <p:childTnLst>
                                    <p:animEffect transition="out" filter="dissolve">
                                      <p:cBhvr>
                                        <p:cTn id="60" dur="500"/>
                                        <p:tgtEl>
                                          <p:spTgt spid="61"/>
                                        </p:tgtEl>
                                      </p:cBhvr>
                                    </p:animEffect>
                                    <p:set>
                                      <p:cBhvr>
                                        <p:cTn id="61" dur="1" fill="hold">
                                          <p:stCondLst>
                                            <p:cond delay="499"/>
                                          </p:stCondLst>
                                        </p:cTn>
                                        <p:tgtEl>
                                          <p:spTgt spid="61"/>
                                        </p:tgtEl>
                                        <p:attrNameLst>
                                          <p:attrName>style.visibility</p:attrName>
                                        </p:attrNameLst>
                                      </p:cBhvr>
                                      <p:to>
                                        <p:strVal val="hidden"/>
                                      </p:to>
                                    </p:set>
                                  </p:childTnLst>
                                </p:cTn>
                              </p:par>
                              <p:par>
                                <p:cTn id="62" presetID="9" presetClass="exit" presetSubtype="0" fill="hold" grpId="1" nodeType="withEffect">
                                  <p:stCondLst>
                                    <p:cond delay="0"/>
                                  </p:stCondLst>
                                  <p:childTnLst>
                                    <p:animEffect transition="out" filter="dissolve">
                                      <p:cBhvr>
                                        <p:cTn id="63" dur="500"/>
                                        <p:tgtEl>
                                          <p:spTgt spid="62"/>
                                        </p:tgtEl>
                                      </p:cBhvr>
                                    </p:animEffect>
                                    <p:set>
                                      <p:cBhvr>
                                        <p:cTn id="64" dur="1" fill="hold">
                                          <p:stCondLst>
                                            <p:cond delay="499"/>
                                          </p:stCondLst>
                                        </p:cTn>
                                        <p:tgtEl>
                                          <p:spTgt spid="62"/>
                                        </p:tgtEl>
                                        <p:attrNameLst>
                                          <p:attrName>style.visibility</p:attrName>
                                        </p:attrNameLst>
                                      </p:cBhvr>
                                      <p:to>
                                        <p:strVal val="hidden"/>
                                      </p:to>
                                    </p:set>
                                  </p:childTnLst>
                                </p:cTn>
                              </p:par>
                              <p:par>
                                <p:cTn id="65" presetID="9" presetClass="exit" presetSubtype="0" fill="hold" grpId="1" nodeType="withEffect">
                                  <p:stCondLst>
                                    <p:cond delay="0"/>
                                  </p:stCondLst>
                                  <p:childTnLst>
                                    <p:animEffect transition="out" filter="dissolve">
                                      <p:cBhvr>
                                        <p:cTn id="66" dur="500"/>
                                        <p:tgtEl>
                                          <p:spTgt spid="63"/>
                                        </p:tgtEl>
                                      </p:cBhvr>
                                    </p:animEffect>
                                    <p:set>
                                      <p:cBhvr>
                                        <p:cTn id="67" dur="1" fill="hold">
                                          <p:stCondLst>
                                            <p:cond delay="499"/>
                                          </p:stCondLst>
                                        </p:cTn>
                                        <p:tgtEl>
                                          <p:spTgt spid="63"/>
                                        </p:tgtEl>
                                        <p:attrNameLst>
                                          <p:attrName>style.visibility</p:attrName>
                                        </p:attrNameLst>
                                      </p:cBhvr>
                                      <p:to>
                                        <p:strVal val="hidden"/>
                                      </p:to>
                                    </p:set>
                                  </p:childTnLst>
                                </p:cTn>
                              </p:par>
                              <p:par>
                                <p:cTn id="68" presetID="9" presetClass="exit" presetSubtype="0" fill="hold" grpId="1" nodeType="withEffect">
                                  <p:stCondLst>
                                    <p:cond delay="0"/>
                                  </p:stCondLst>
                                  <p:childTnLst>
                                    <p:animEffect transition="out" filter="dissolve">
                                      <p:cBhvr>
                                        <p:cTn id="69" dur="500"/>
                                        <p:tgtEl>
                                          <p:spTgt spid="64"/>
                                        </p:tgtEl>
                                      </p:cBhvr>
                                    </p:animEffect>
                                    <p:set>
                                      <p:cBhvr>
                                        <p:cTn id="70" dur="1" fill="hold">
                                          <p:stCondLst>
                                            <p:cond delay="499"/>
                                          </p:stCondLst>
                                        </p:cTn>
                                        <p:tgtEl>
                                          <p:spTgt spid="64"/>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65"/>
                                        </p:tgtEl>
                                        <p:attrNameLst>
                                          <p:attrName>style.visibility</p:attrName>
                                        </p:attrNameLst>
                                      </p:cBhvr>
                                      <p:to>
                                        <p:strVal val="visible"/>
                                      </p:to>
                                    </p:set>
                                    <p:animEffect transition="in" filter="dissolve">
                                      <p:cBhvr>
                                        <p:cTn id="75" dur="500"/>
                                        <p:tgtEl>
                                          <p:spTgt spid="65"/>
                                        </p:tgtEl>
                                      </p:cBhvr>
                                    </p:animEffect>
                                  </p:childTnLst>
                                </p:cTn>
                              </p:par>
                              <p:par>
                                <p:cTn id="76" presetID="9" presetClass="entr" presetSubtype="0" fill="hold" grpId="0" nodeType="withEffect">
                                  <p:stCondLst>
                                    <p:cond delay="0"/>
                                  </p:stCondLst>
                                  <p:childTnLst>
                                    <p:set>
                                      <p:cBhvr>
                                        <p:cTn id="77" dur="1" fill="hold">
                                          <p:stCondLst>
                                            <p:cond delay="0"/>
                                          </p:stCondLst>
                                        </p:cTn>
                                        <p:tgtEl>
                                          <p:spTgt spid="66"/>
                                        </p:tgtEl>
                                        <p:attrNameLst>
                                          <p:attrName>style.visibility</p:attrName>
                                        </p:attrNameLst>
                                      </p:cBhvr>
                                      <p:to>
                                        <p:strVal val="visible"/>
                                      </p:to>
                                    </p:set>
                                    <p:animEffect transition="in" filter="dissolve">
                                      <p:cBhvr>
                                        <p:cTn id="78" dur="500"/>
                                        <p:tgtEl>
                                          <p:spTgt spid="66"/>
                                        </p:tgtEl>
                                      </p:cBhvr>
                                    </p:animEffect>
                                  </p:childTnLst>
                                </p:cTn>
                              </p:par>
                            </p:childTnLst>
                          </p:cTn>
                        </p:par>
                      </p:childTnLst>
                    </p:cTn>
                  </p:par>
                  <p:par>
                    <p:cTn id="79" fill="hold">
                      <p:stCondLst>
                        <p:cond delay="indefinite"/>
                      </p:stCondLst>
                      <p:childTnLst>
                        <p:par>
                          <p:cTn id="80" fill="hold">
                            <p:stCondLst>
                              <p:cond delay="0"/>
                            </p:stCondLst>
                            <p:childTnLst>
                              <p:par>
                                <p:cTn id="81" presetID="9" presetClass="entr" presetSubtype="0" fill="hold" grpId="0" nodeType="clickEffect">
                                  <p:stCondLst>
                                    <p:cond delay="0"/>
                                  </p:stCondLst>
                                  <p:childTnLst>
                                    <p:set>
                                      <p:cBhvr>
                                        <p:cTn id="82" dur="1" fill="hold">
                                          <p:stCondLst>
                                            <p:cond delay="0"/>
                                          </p:stCondLst>
                                        </p:cTn>
                                        <p:tgtEl>
                                          <p:spTgt spid="67"/>
                                        </p:tgtEl>
                                        <p:attrNameLst>
                                          <p:attrName>style.visibility</p:attrName>
                                        </p:attrNameLst>
                                      </p:cBhvr>
                                      <p:to>
                                        <p:strVal val="visible"/>
                                      </p:to>
                                    </p:set>
                                    <p:animEffect transition="in" filter="dissolve">
                                      <p:cBhvr>
                                        <p:cTn id="83" dur="500"/>
                                        <p:tgtEl>
                                          <p:spTgt spid="67"/>
                                        </p:tgtEl>
                                      </p:cBhvr>
                                    </p:animEffect>
                                  </p:childTnLst>
                                </p:cTn>
                              </p:par>
                              <p:par>
                                <p:cTn id="84" presetID="9" presetClass="entr" presetSubtype="0" fill="hold" grpId="0" nodeType="withEffect">
                                  <p:stCondLst>
                                    <p:cond delay="0"/>
                                  </p:stCondLst>
                                  <p:childTnLst>
                                    <p:set>
                                      <p:cBhvr>
                                        <p:cTn id="85" dur="1" fill="hold">
                                          <p:stCondLst>
                                            <p:cond delay="0"/>
                                          </p:stCondLst>
                                        </p:cTn>
                                        <p:tgtEl>
                                          <p:spTgt spid="68"/>
                                        </p:tgtEl>
                                        <p:attrNameLst>
                                          <p:attrName>style.visibility</p:attrName>
                                        </p:attrNameLst>
                                      </p:cBhvr>
                                      <p:to>
                                        <p:strVal val="visible"/>
                                      </p:to>
                                    </p:set>
                                    <p:animEffect transition="in" filter="dissolve">
                                      <p:cBhvr>
                                        <p:cTn id="86" dur="500"/>
                                        <p:tgtEl>
                                          <p:spTgt spid="68"/>
                                        </p:tgtEl>
                                      </p:cBhvr>
                                    </p:animEffec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59"/>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P spid="52" grpId="0"/>
      <p:bldP spid="53" grpId="0"/>
      <p:bldP spid="59" grpId="0"/>
      <p:bldP spid="60" grpId="0"/>
      <p:bldP spid="61" grpId="0" animBg="1"/>
      <p:bldP spid="61" grpId="1" animBg="1"/>
      <p:bldP spid="62" grpId="0" animBg="1"/>
      <p:bldP spid="62" grpId="1" animBg="1"/>
      <p:bldP spid="63" grpId="0" animBg="1"/>
      <p:bldP spid="63" grpId="1" animBg="1"/>
      <p:bldP spid="64" grpId="0" animBg="1"/>
      <p:bldP spid="64" grpId="1" animBg="1"/>
      <p:bldP spid="65" grpId="0" animBg="1"/>
      <p:bldP spid="66" grpId="0" animBg="1"/>
      <p:bldP spid="67" grpId="0" animBg="1"/>
      <p:bldP spid="68"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4C5649-B17F-67FE-168B-90F56BF878AF}"/>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Denotational Semantics of CFLOBDDs</a:t>
            </a:r>
          </a:p>
        </p:txBody>
      </p:sp>
      <p:sp>
        <p:nvSpPr>
          <p:cNvPr id="3" name="Slide Number Placeholder 2">
            <a:extLst>
              <a:ext uri="{FF2B5EF4-FFF2-40B4-BE49-F238E27FC236}">
                <a16:creationId xmlns:a16="http://schemas.microsoft.com/office/drawing/2014/main" id="{A3C6E2C3-E999-570E-DBAE-7E755FA02F81}"/>
              </a:ext>
            </a:extLst>
          </p:cNvPr>
          <p:cNvSpPr>
            <a:spLocks noGrp="1"/>
          </p:cNvSpPr>
          <p:nvPr>
            <p:ph type="sldNum" sz="quarter" idx="12"/>
          </p:nvPr>
        </p:nvSpPr>
        <p:spPr/>
        <p:txBody>
          <a:bodyPr/>
          <a:lstStyle/>
          <a:p>
            <a:fld id="{0FB003BB-B0A3-EA40-A30C-D476AA9046D7}" type="slidenum">
              <a:rPr lang="en-US" smtClean="0"/>
              <a:t>64</a:t>
            </a:fld>
            <a:endParaRPr lang="en-US"/>
          </a:p>
        </p:txBody>
      </p:sp>
      <mc:AlternateContent xmlns:mc="http://schemas.openxmlformats.org/markup-compatibility/2006" xmlns:a14="http://schemas.microsoft.com/office/drawing/2010/main">
        <mc:Choice Requires="a14">
          <p:sp>
            <p:nvSpPr>
              <p:cNvPr id="5" name="Title 1">
                <a:extLst>
                  <a:ext uri="{FF2B5EF4-FFF2-40B4-BE49-F238E27FC236}">
                    <a16:creationId xmlns:a16="http://schemas.microsoft.com/office/drawing/2014/main" id="{990E9408-4E4B-583C-2C88-54651F0D77F2}"/>
                  </a:ext>
                </a:extLst>
              </p:cNvPr>
              <p:cNvSpPr txBox="1">
                <a:spLocks/>
              </p:cNvSpPr>
              <p:nvPr/>
            </p:nvSpPr>
            <p:spPr>
              <a:xfrm>
                <a:off x="528451" y="1511493"/>
                <a:ext cx="740788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14:m>
                  <m:oMathPara xmlns:m="http://schemas.openxmlformats.org/officeDocument/2006/math">
                    <m:oMathParaPr>
                      <m:jc m:val="centerGroup"/>
                    </m:oMathParaPr>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m:oMathPara>
                </a14:m>
                <a:endParaRPr lang="en-US" sz="2000" dirty="0">
                  <a:latin typeface="Arial" panose="020B0604020202020204" pitchFamily="34" charset="0"/>
                  <a:cs typeface="Arial" panose="020B0604020202020204" pitchFamily="34" charset="0"/>
                </a:endParaRPr>
              </a:p>
            </p:txBody>
          </p:sp>
        </mc:Choice>
        <mc:Fallback xmlns="">
          <p:sp>
            <p:nvSpPr>
              <p:cNvPr id="5" name="Title 1">
                <a:extLst>
                  <a:ext uri="{FF2B5EF4-FFF2-40B4-BE49-F238E27FC236}">
                    <a16:creationId xmlns:a16="http://schemas.microsoft.com/office/drawing/2014/main" id="{990E9408-4E4B-583C-2C88-54651F0D77F2}"/>
                  </a:ext>
                </a:extLst>
              </p:cNvPr>
              <p:cNvSpPr txBox="1">
                <a:spLocks noRot="1" noChangeAspect="1" noMove="1" noResize="1" noEditPoints="1" noAdjustHandles="1" noChangeArrowheads="1" noChangeShapeType="1" noTextEdit="1"/>
              </p:cNvSpPr>
              <p:nvPr/>
            </p:nvSpPr>
            <p:spPr>
              <a:xfrm>
                <a:off x="528451" y="1511493"/>
                <a:ext cx="7407880" cy="609599"/>
              </a:xfrm>
              <a:prstGeom prst="rect">
                <a:avLst/>
              </a:prstGeom>
              <a:blipFill>
                <a:blip r:embed="rId3"/>
                <a:stretch>
                  <a:fillRect/>
                </a:stretch>
              </a:blipFill>
            </p:spPr>
            <p:txBody>
              <a:bodyPr/>
              <a:lstStyle/>
              <a:p>
                <a:r>
                  <a:rPr lang="en-US">
                    <a:noFill/>
                  </a:rPr>
                  <a:t> </a:t>
                </a:r>
              </a:p>
            </p:txBody>
          </p:sp>
        </mc:Fallback>
      </mc:AlternateContent>
      <p:sp>
        <p:nvSpPr>
          <p:cNvPr id="7" name="Oval 6">
            <a:extLst>
              <a:ext uri="{FF2B5EF4-FFF2-40B4-BE49-F238E27FC236}">
                <a16:creationId xmlns:a16="http://schemas.microsoft.com/office/drawing/2014/main" id="{C9770B9F-8713-CA9B-9D06-4145DA09B663}"/>
              </a:ext>
            </a:extLst>
          </p:cNvPr>
          <p:cNvSpPr/>
          <p:nvPr/>
        </p:nvSpPr>
        <p:spPr>
          <a:xfrm>
            <a:off x="2637313" y="2278621"/>
            <a:ext cx="742208" cy="3639787"/>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45889160-611E-C3A9-7766-30E514C2BDEC}"/>
              </a:ext>
            </a:extLst>
          </p:cNvPr>
          <p:cNvSpPr/>
          <p:nvPr/>
        </p:nvSpPr>
        <p:spPr>
          <a:xfrm>
            <a:off x="2980213" y="251359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BCC88A8-06E8-CC7F-2093-324B6CB861BC}"/>
              </a:ext>
            </a:extLst>
          </p:cNvPr>
          <p:cNvSpPr/>
          <p:nvPr/>
        </p:nvSpPr>
        <p:spPr>
          <a:xfrm>
            <a:off x="2846738" y="400592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34ED6714-C8C5-5C3E-B463-DE78A2A7F7E9}"/>
              </a:ext>
            </a:extLst>
          </p:cNvPr>
          <p:cNvSpPr/>
          <p:nvPr/>
        </p:nvSpPr>
        <p:spPr>
          <a:xfrm>
            <a:off x="3109356" y="400592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01BD3B75-8CC2-AA2F-6BF6-769F7A07F76D}"/>
              </a:ext>
            </a:extLst>
          </p:cNvPr>
          <p:cNvSpPr/>
          <p:nvPr/>
        </p:nvSpPr>
        <p:spPr>
          <a:xfrm>
            <a:off x="2898694" y="556357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F899FE3B-03F1-0F04-ECFF-6FDE7929261A}"/>
              </a:ext>
            </a:extLst>
          </p:cNvPr>
          <p:cNvSpPr/>
          <p:nvPr/>
        </p:nvSpPr>
        <p:spPr>
          <a:xfrm>
            <a:off x="3071812" y="5567533"/>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EB025379-F8DD-2794-75BB-8373816EB3A9}"/>
              </a:ext>
            </a:extLst>
          </p:cNvPr>
          <p:cNvSpPr/>
          <p:nvPr/>
        </p:nvSpPr>
        <p:spPr>
          <a:xfrm>
            <a:off x="3967350" y="2263860"/>
            <a:ext cx="697038" cy="149232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BE9530A3-7280-4151-DD1B-128D0DCEF64F}"/>
              </a:ext>
            </a:extLst>
          </p:cNvPr>
          <p:cNvSpPr/>
          <p:nvPr/>
        </p:nvSpPr>
        <p:spPr>
          <a:xfrm>
            <a:off x="4276407" y="241408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54760715-CDF0-9B58-E120-282D5F4EFE7F}"/>
              </a:ext>
            </a:extLst>
          </p:cNvPr>
          <p:cNvSpPr/>
          <p:nvPr/>
        </p:nvSpPr>
        <p:spPr>
          <a:xfrm>
            <a:off x="4220862" y="29871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E3849413-DE1A-D813-90A6-1449D4E850D0}"/>
              </a:ext>
            </a:extLst>
          </p:cNvPr>
          <p:cNvSpPr/>
          <p:nvPr/>
        </p:nvSpPr>
        <p:spPr>
          <a:xfrm>
            <a:off x="4386610" y="29871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07A5377-E857-36AC-2710-A6568381BAE4}"/>
              </a:ext>
            </a:extLst>
          </p:cNvPr>
          <p:cNvSpPr/>
          <p:nvPr/>
        </p:nvSpPr>
        <p:spPr>
          <a:xfrm>
            <a:off x="4221774" y="35877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049D754C-A6E0-F6B7-434F-B9A0DC025211}"/>
              </a:ext>
            </a:extLst>
          </p:cNvPr>
          <p:cNvSpPr/>
          <p:nvPr/>
        </p:nvSpPr>
        <p:spPr>
          <a:xfrm>
            <a:off x="4382377" y="359027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865B28F7-7143-E319-4AF5-8619DB9F2152}"/>
              </a:ext>
            </a:extLst>
          </p:cNvPr>
          <p:cNvSpPr/>
          <p:nvPr/>
        </p:nvSpPr>
        <p:spPr>
          <a:xfrm>
            <a:off x="3967350" y="4149030"/>
            <a:ext cx="697038" cy="161670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B9B4181A-8DB7-CB22-6A99-574118A88F02}"/>
              </a:ext>
            </a:extLst>
          </p:cNvPr>
          <p:cNvSpPr/>
          <p:nvPr/>
        </p:nvSpPr>
        <p:spPr>
          <a:xfrm>
            <a:off x="4299610" y="430080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A5677AD3-62FF-BB09-5376-A716BD398563}"/>
              </a:ext>
            </a:extLst>
          </p:cNvPr>
          <p:cNvSpPr/>
          <p:nvPr/>
        </p:nvSpPr>
        <p:spPr>
          <a:xfrm>
            <a:off x="4299610" y="48435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2359ED9E-D897-351B-93B2-0C5DFA33D2C6}"/>
              </a:ext>
            </a:extLst>
          </p:cNvPr>
          <p:cNvSpPr/>
          <p:nvPr/>
        </p:nvSpPr>
        <p:spPr>
          <a:xfrm>
            <a:off x="4292666" y="551047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014F8D11-9F0E-5CD9-384A-8D359EE5BD64}"/>
              </a:ext>
            </a:extLst>
          </p:cNvPr>
          <p:cNvSpPr/>
          <p:nvPr/>
        </p:nvSpPr>
        <p:spPr>
          <a:xfrm>
            <a:off x="5201076" y="2513596"/>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1AA778E2-F89E-9D14-8C0E-FB4E3C3A3976}"/>
              </a:ext>
            </a:extLst>
          </p:cNvPr>
          <p:cNvSpPr/>
          <p:nvPr/>
        </p:nvSpPr>
        <p:spPr>
          <a:xfrm>
            <a:off x="5237492" y="4508285"/>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51927402-5156-D3B1-C9C4-852EF53BA951}"/>
              </a:ext>
            </a:extLst>
          </p:cNvPr>
          <p:cNvSpPr/>
          <p:nvPr/>
        </p:nvSpPr>
        <p:spPr>
          <a:xfrm>
            <a:off x="5403646" y="25825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C401725D-2A8D-8460-BD9F-0EEAA1C003A6}"/>
              </a:ext>
            </a:extLst>
          </p:cNvPr>
          <p:cNvSpPr/>
          <p:nvPr/>
        </p:nvSpPr>
        <p:spPr>
          <a:xfrm>
            <a:off x="5348157" y="296421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597AE3A5-1494-5009-CFDB-5EEE8BC94111}"/>
              </a:ext>
            </a:extLst>
          </p:cNvPr>
          <p:cNvSpPr/>
          <p:nvPr/>
        </p:nvSpPr>
        <p:spPr>
          <a:xfrm>
            <a:off x="5486155" y="29649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921CCC27-D9D6-67AE-14C8-C7766870E66F}"/>
              </a:ext>
            </a:extLst>
          </p:cNvPr>
          <p:cNvSpPr/>
          <p:nvPr/>
        </p:nvSpPr>
        <p:spPr>
          <a:xfrm>
            <a:off x="5439749" y="458746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1E6EE155-E937-45BB-FE85-1C9585CEC970}"/>
              </a:ext>
            </a:extLst>
          </p:cNvPr>
          <p:cNvSpPr/>
          <p:nvPr/>
        </p:nvSpPr>
        <p:spPr>
          <a:xfrm>
            <a:off x="5452845" y="49818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31" name="Straight Arrow Connector 30">
            <a:extLst>
              <a:ext uri="{FF2B5EF4-FFF2-40B4-BE49-F238E27FC236}">
                <a16:creationId xmlns:a16="http://schemas.microsoft.com/office/drawing/2014/main" id="{2A4A976D-FAF4-ADA4-2B97-8AE4F10D96C2}"/>
              </a:ext>
            </a:extLst>
          </p:cNvPr>
          <p:cNvCxnSpPr>
            <a:stCxn id="25" idx="4"/>
            <a:endCxn id="26" idx="0"/>
          </p:cNvCxnSpPr>
          <p:nvPr/>
        </p:nvCxnSpPr>
        <p:spPr>
          <a:xfrm flipH="1">
            <a:off x="5371360" y="2628233"/>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33" name="Straight Arrow Connector 32">
            <a:extLst>
              <a:ext uri="{FF2B5EF4-FFF2-40B4-BE49-F238E27FC236}">
                <a16:creationId xmlns:a16="http://schemas.microsoft.com/office/drawing/2014/main" id="{6BDF4D54-7B63-A934-9DA9-6816DAB824F3}"/>
              </a:ext>
            </a:extLst>
          </p:cNvPr>
          <p:cNvCxnSpPr>
            <a:cxnSpLocks/>
            <a:stCxn id="25" idx="5"/>
            <a:endCxn id="27" idx="7"/>
          </p:cNvCxnSpPr>
          <p:nvPr/>
        </p:nvCxnSpPr>
        <p:spPr>
          <a:xfrm>
            <a:off x="5443256" y="2621538"/>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35" name="Freeform 34">
            <a:extLst>
              <a:ext uri="{FF2B5EF4-FFF2-40B4-BE49-F238E27FC236}">
                <a16:creationId xmlns:a16="http://schemas.microsoft.com/office/drawing/2014/main" id="{44FE922A-33B3-9C99-FE74-EFD9E64A8267}"/>
              </a:ext>
            </a:extLst>
          </p:cNvPr>
          <p:cNvSpPr/>
          <p:nvPr/>
        </p:nvSpPr>
        <p:spPr>
          <a:xfrm>
            <a:off x="5368471" y="4633183"/>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a:extLst>
              <a:ext uri="{FF2B5EF4-FFF2-40B4-BE49-F238E27FC236}">
                <a16:creationId xmlns:a16="http://schemas.microsoft.com/office/drawing/2014/main" id="{48BE856C-6EAA-82D7-D302-7EEA33910A38}"/>
              </a:ext>
            </a:extLst>
          </p:cNvPr>
          <p:cNvSpPr/>
          <p:nvPr/>
        </p:nvSpPr>
        <p:spPr>
          <a:xfrm>
            <a:off x="5502043" y="4627404"/>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a:extLst>
              <a:ext uri="{FF2B5EF4-FFF2-40B4-BE49-F238E27FC236}">
                <a16:creationId xmlns:a16="http://schemas.microsoft.com/office/drawing/2014/main" id="{1F6CD307-EF83-845E-4AA3-FAA24B153F51}"/>
              </a:ext>
            </a:extLst>
          </p:cNvPr>
          <p:cNvSpPr/>
          <p:nvPr/>
        </p:nvSpPr>
        <p:spPr>
          <a:xfrm>
            <a:off x="4329547" y="2430470"/>
            <a:ext cx="1097302" cy="171676"/>
          </a:xfrm>
          <a:custGeom>
            <a:avLst/>
            <a:gdLst>
              <a:gd name="csX0" fmla="*/ 0 w 1050966"/>
              <a:gd name="csY0" fmla="*/ 0 h 160316"/>
              <a:gd name="csX1" fmla="*/ 463138 w 1050966"/>
              <a:gd name="csY1" fmla="*/ 29688 h 160316"/>
              <a:gd name="csX2" fmla="*/ 1050966 w 1050966"/>
              <a:gd name="csY2" fmla="*/ 160316 h 160316"/>
            </a:gdLst>
            <a:ahLst/>
            <a:cxnLst>
              <a:cxn ang="0">
                <a:pos x="csX0" y="csY0"/>
              </a:cxn>
              <a:cxn ang="0">
                <a:pos x="csX1" y="csY1"/>
              </a:cxn>
              <a:cxn ang="0">
                <a:pos x="csX2" y="csY2"/>
              </a:cxn>
            </a:cxnLst>
            <a:rect l="l" t="t" r="r" b="b"/>
            <a:pathLst>
              <a:path w="1050966" h="160316">
                <a:moveTo>
                  <a:pt x="0" y="0"/>
                </a:moveTo>
                <a:cubicBezTo>
                  <a:pt x="143988" y="1484"/>
                  <a:pt x="287977" y="2969"/>
                  <a:pt x="463138" y="29688"/>
                </a:cubicBezTo>
                <a:cubicBezTo>
                  <a:pt x="638299" y="56407"/>
                  <a:pt x="844632" y="108361"/>
                  <a:pt x="1050966" y="16031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a:extLst>
              <a:ext uri="{FF2B5EF4-FFF2-40B4-BE49-F238E27FC236}">
                <a16:creationId xmlns:a16="http://schemas.microsoft.com/office/drawing/2014/main" id="{04405596-FAEC-68EC-97F5-2136C7978C4B}"/>
              </a:ext>
            </a:extLst>
          </p:cNvPr>
          <p:cNvSpPr/>
          <p:nvPr/>
        </p:nvSpPr>
        <p:spPr>
          <a:xfrm>
            <a:off x="4252358" y="2648493"/>
            <a:ext cx="1116280" cy="482490"/>
          </a:xfrm>
          <a:custGeom>
            <a:avLst/>
            <a:gdLst>
              <a:gd name="csX0" fmla="*/ 1116280 w 1116280"/>
              <a:gd name="csY0" fmla="*/ 375743 h 482490"/>
              <a:gd name="csX1" fmla="*/ 944088 w 1116280"/>
              <a:gd name="csY1" fmla="*/ 458870 h 482490"/>
              <a:gd name="csX2" fmla="*/ 385948 w 1116280"/>
              <a:gd name="csY2" fmla="*/ 1670 h 482490"/>
              <a:gd name="csX3" fmla="*/ 0 w 1116280"/>
              <a:gd name="csY3" fmla="*/ 334179 h 482490"/>
            </a:gdLst>
            <a:ahLst/>
            <a:cxnLst>
              <a:cxn ang="0">
                <a:pos x="csX0" y="csY0"/>
              </a:cxn>
              <a:cxn ang="0">
                <a:pos x="csX1" y="csY1"/>
              </a:cxn>
              <a:cxn ang="0">
                <a:pos x="csX2" y="csY2"/>
              </a:cxn>
              <a:cxn ang="0">
                <a:pos x="csX3" y="csY3"/>
              </a:cxn>
            </a:cxnLst>
            <a:rect l="l" t="t" r="r" b="b"/>
            <a:pathLst>
              <a:path w="1116280" h="482490">
                <a:moveTo>
                  <a:pt x="1116280" y="375743"/>
                </a:moveTo>
                <a:cubicBezTo>
                  <a:pt x="1091045" y="448479"/>
                  <a:pt x="1065810" y="521215"/>
                  <a:pt x="944088" y="458870"/>
                </a:cubicBezTo>
                <a:cubicBezTo>
                  <a:pt x="822366" y="396525"/>
                  <a:pt x="543296" y="22452"/>
                  <a:pt x="385948" y="1670"/>
                </a:cubicBezTo>
                <a:cubicBezTo>
                  <a:pt x="228600" y="-19112"/>
                  <a:pt x="114300" y="157533"/>
                  <a:pt x="0" y="33417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a:extLst>
              <a:ext uri="{FF2B5EF4-FFF2-40B4-BE49-F238E27FC236}">
                <a16:creationId xmlns:a16="http://schemas.microsoft.com/office/drawing/2014/main" id="{89BDAD10-4674-CDA0-63F5-CC2C47AE1119}"/>
              </a:ext>
            </a:extLst>
          </p:cNvPr>
          <p:cNvSpPr/>
          <p:nvPr/>
        </p:nvSpPr>
        <p:spPr>
          <a:xfrm>
            <a:off x="4418612" y="2781943"/>
            <a:ext cx="1092530" cy="493020"/>
          </a:xfrm>
          <a:custGeom>
            <a:avLst/>
            <a:gdLst>
              <a:gd name="csX0" fmla="*/ 1092530 w 1092530"/>
              <a:gd name="csY0" fmla="*/ 254168 h 493020"/>
              <a:gd name="csX1" fmla="*/ 843148 w 1092530"/>
              <a:gd name="csY1" fmla="*/ 485737 h 493020"/>
              <a:gd name="csX2" fmla="*/ 314696 w 1092530"/>
              <a:gd name="csY2" fmla="*/ 10724 h 493020"/>
              <a:gd name="csX3" fmla="*/ 0 w 1092530"/>
              <a:gd name="csY3" fmla="*/ 200729 h 493020"/>
            </a:gdLst>
            <a:ahLst/>
            <a:cxnLst>
              <a:cxn ang="0">
                <a:pos x="csX0" y="csY0"/>
              </a:cxn>
              <a:cxn ang="0">
                <a:pos x="csX1" y="csY1"/>
              </a:cxn>
              <a:cxn ang="0">
                <a:pos x="csX2" y="csY2"/>
              </a:cxn>
              <a:cxn ang="0">
                <a:pos x="csX3" y="csY3"/>
              </a:cxn>
            </a:cxnLst>
            <a:rect l="l" t="t" r="r" b="b"/>
            <a:pathLst>
              <a:path w="1092530" h="493020">
                <a:moveTo>
                  <a:pt x="1092530" y="254168"/>
                </a:moveTo>
                <a:cubicBezTo>
                  <a:pt x="1032658" y="390239"/>
                  <a:pt x="972787" y="526311"/>
                  <a:pt x="843148" y="485737"/>
                </a:cubicBezTo>
                <a:cubicBezTo>
                  <a:pt x="713509" y="445163"/>
                  <a:pt x="455221" y="58225"/>
                  <a:pt x="314696" y="10724"/>
                </a:cubicBezTo>
                <a:cubicBezTo>
                  <a:pt x="174171" y="-36777"/>
                  <a:pt x="87085" y="81976"/>
                  <a:pt x="0" y="20072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a:extLst>
              <a:ext uri="{FF2B5EF4-FFF2-40B4-BE49-F238E27FC236}">
                <a16:creationId xmlns:a16="http://schemas.microsoft.com/office/drawing/2014/main" id="{E858D7A9-3495-8279-250A-3236402D153C}"/>
              </a:ext>
            </a:extLst>
          </p:cNvPr>
          <p:cNvSpPr/>
          <p:nvPr/>
        </p:nvSpPr>
        <p:spPr>
          <a:xfrm>
            <a:off x="4252358" y="3223358"/>
            <a:ext cx="1223158" cy="2027915"/>
          </a:xfrm>
          <a:custGeom>
            <a:avLst/>
            <a:gdLst>
              <a:gd name="csX0" fmla="*/ 1223158 w 1223158"/>
              <a:gd name="csY0" fmla="*/ 1851728 h 2071835"/>
              <a:gd name="csX1" fmla="*/ 973776 w 1223158"/>
              <a:gd name="csY1" fmla="*/ 1917042 h 2071835"/>
              <a:gd name="csX2" fmla="*/ 314696 w 1223158"/>
              <a:gd name="csY2" fmla="*/ 100117 h 2071835"/>
              <a:gd name="csX3" fmla="*/ 0 w 1223158"/>
              <a:gd name="csY3" fmla="*/ 397000 h 2071835"/>
            </a:gdLst>
            <a:ahLst/>
            <a:cxnLst>
              <a:cxn ang="0">
                <a:pos x="csX0" y="csY0"/>
              </a:cxn>
              <a:cxn ang="0">
                <a:pos x="csX1" y="csY1"/>
              </a:cxn>
              <a:cxn ang="0">
                <a:pos x="csX2" y="csY2"/>
              </a:cxn>
              <a:cxn ang="0">
                <a:pos x="csX3" y="csY3"/>
              </a:cxn>
            </a:cxnLst>
            <a:rect l="l" t="t" r="r" b="b"/>
            <a:pathLst>
              <a:path w="1223158" h="2071835">
                <a:moveTo>
                  <a:pt x="1223158" y="1851728"/>
                </a:moveTo>
                <a:cubicBezTo>
                  <a:pt x="1174172" y="2030352"/>
                  <a:pt x="1125186" y="2208977"/>
                  <a:pt x="973776" y="1917042"/>
                </a:cubicBezTo>
                <a:cubicBezTo>
                  <a:pt x="822366" y="1625107"/>
                  <a:pt x="476992" y="353457"/>
                  <a:pt x="314696" y="100117"/>
                </a:cubicBezTo>
                <a:cubicBezTo>
                  <a:pt x="152400" y="-153223"/>
                  <a:pt x="76200" y="121888"/>
                  <a:pt x="0" y="39700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a:extLst>
              <a:ext uri="{FF2B5EF4-FFF2-40B4-BE49-F238E27FC236}">
                <a16:creationId xmlns:a16="http://schemas.microsoft.com/office/drawing/2014/main" id="{76C8B820-C82D-21FF-D870-4BE6A8390E3E}"/>
              </a:ext>
            </a:extLst>
          </p:cNvPr>
          <p:cNvSpPr/>
          <p:nvPr/>
        </p:nvSpPr>
        <p:spPr>
          <a:xfrm>
            <a:off x="4249292" y="3030173"/>
            <a:ext cx="1190598" cy="1543793"/>
          </a:xfrm>
          <a:custGeom>
            <a:avLst/>
            <a:gdLst>
              <a:gd name="csX0" fmla="*/ 3066 w 1190598"/>
              <a:gd name="csY0" fmla="*/ 0 h 1543793"/>
              <a:gd name="csX1" fmla="*/ 74318 w 1190598"/>
              <a:gd name="csY1" fmla="*/ 118754 h 1543793"/>
              <a:gd name="csX2" fmla="*/ 501829 w 1190598"/>
              <a:gd name="csY2" fmla="*/ 201881 h 1543793"/>
              <a:gd name="csX3" fmla="*/ 691834 w 1190598"/>
              <a:gd name="csY3" fmla="*/ 504702 h 1543793"/>
              <a:gd name="csX4" fmla="*/ 1190598 w 1190598"/>
              <a:gd name="csY4" fmla="*/ 1543793 h 1543793"/>
            </a:gdLst>
            <a:ahLst/>
            <a:cxnLst>
              <a:cxn ang="0">
                <a:pos x="csX0" y="csY0"/>
              </a:cxn>
              <a:cxn ang="0">
                <a:pos x="csX1" y="csY1"/>
              </a:cxn>
              <a:cxn ang="0">
                <a:pos x="csX2" y="csY2"/>
              </a:cxn>
              <a:cxn ang="0">
                <a:pos x="csX3" y="csY3"/>
              </a:cxn>
              <a:cxn ang="0">
                <a:pos x="csX4" y="csY4"/>
              </a:cxn>
            </a:cxnLst>
            <a:rect l="l" t="t" r="r" b="b"/>
            <a:pathLst>
              <a:path w="1190598" h="1543793">
                <a:moveTo>
                  <a:pt x="3066" y="0"/>
                </a:moveTo>
                <a:cubicBezTo>
                  <a:pt x="-2872" y="42553"/>
                  <a:pt x="-8809" y="85107"/>
                  <a:pt x="74318" y="118754"/>
                </a:cubicBezTo>
                <a:cubicBezTo>
                  <a:pt x="157445" y="152401"/>
                  <a:pt x="398910" y="137556"/>
                  <a:pt x="501829" y="201881"/>
                </a:cubicBezTo>
                <a:cubicBezTo>
                  <a:pt x="604748" y="266206"/>
                  <a:pt x="577039" y="281050"/>
                  <a:pt x="691834" y="504702"/>
                </a:cubicBezTo>
                <a:cubicBezTo>
                  <a:pt x="806629" y="728354"/>
                  <a:pt x="998613" y="1136073"/>
                  <a:pt x="1190598" y="1543793"/>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a:extLst>
              <a:ext uri="{FF2B5EF4-FFF2-40B4-BE49-F238E27FC236}">
                <a16:creationId xmlns:a16="http://schemas.microsoft.com/office/drawing/2014/main" id="{F0733DAC-C4FD-6311-9FA9-46A8D3DEA499}"/>
              </a:ext>
            </a:extLst>
          </p:cNvPr>
          <p:cNvSpPr/>
          <p:nvPr/>
        </p:nvSpPr>
        <p:spPr>
          <a:xfrm>
            <a:off x="4424550" y="2614537"/>
            <a:ext cx="955963" cy="494845"/>
          </a:xfrm>
          <a:custGeom>
            <a:avLst/>
            <a:gdLst>
              <a:gd name="csX0" fmla="*/ 0 w 955963"/>
              <a:gd name="csY0" fmla="*/ 427512 h 494845"/>
              <a:gd name="csX1" fmla="*/ 136566 w 955963"/>
              <a:gd name="csY1" fmla="*/ 469075 h 494845"/>
              <a:gd name="csX2" fmla="*/ 457200 w 955963"/>
              <a:gd name="csY2" fmla="*/ 83127 h 494845"/>
              <a:gd name="csX3" fmla="*/ 955963 w 955963"/>
              <a:gd name="csY3" fmla="*/ 0 h 494845"/>
            </a:gdLst>
            <a:ahLst/>
            <a:cxnLst>
              <a:cxn ang="0">
                <a:pos x="csX0" y="csY0"/>
              </a:cxn>
              <a:cxn ang="0">
                <a:pos x="csX1" y="csY1"/>
              </a:cxn>
              <a:cxn ang="0">
                <a:pos x="csX2" y="csY2"/>
              </a:cxn>
              <a:cxn ang="0">
                <a:pos x="csX3" y="csY3"/>
              </a:cxn>
            </a:cxnLst>
            <a:rect l="l" t="t" r="r" b="b"/>
            <a:pathLst>
              <a:path w="955963" h="494845">
                <a:moveTo>
                  <a:pt x="0" y="427512"/>
                </a:moveTo>
                <a:cubicBezTo>
                  <a:pt x="30183" y="476992"/>
                  <a:pt x="60366" y="526472"/>
                  <a:pt x="136566" y="469075"/>
                </a:cubicBezTo>
                <a:cubicBezTo>
                  <a:pt x="212766" y="411678"/>
                  <a:pt x="320634" y="161306"/>
                  <a:pt x="457200" y="83127"/>
                </a:cubicBezTo>
                <a:cubicBezTo>
                  <a:pt x="593766" y="4948"/>
                  <a:pt x="774864" y="2474"/>
                  <a:pt x="955963" y="0"/>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a:extLst>
              <a:ext uri="{FF2B5EF4-FFF2-40B4-BE49-F238E27FC236}">
                <a16:creationId xmlns:a16="http://schemas.microsoft.com/office/drawing/2014/main" id="{4BDB29F6-D485-9F0B-2A22-02F1F11BFBE6}"/>
              </a:ext>
            </a:extLst>
          </p:cNvPr>
          <p:cNvSpPr/>
          <p:nvPr/>
        </p:nvSpPr>
        <p:spPr>
          <a:xfrm>
            <a:off x="4264233" y="2988610"/>
            <a:ext cx="1122218" cy="611579"/>
          </a:xfrm>
          <a:custGeom>
            <a:avLst/>
            <a:gdLst>
              <a:gd name="csX0" fmla="*/ 1122218 w 1122218"/>
              <a:gd name="csY0" fmla="*/ 0 h 611579"/>
              <a:gd name="csX1" fmla="*/ 932213 w 1122218"/>
              <a:gd name="csY1" fmla="*/ 219693 h 611579"/>
              <a:gd name="csX2" fmla="*/ 362197 w 1122218"/>
              <a:gd name="csY2" fmla="*/ 130628 h 611579"/>
              <a:gd name="csX3" fmla="*/ 0 w 1122218"/>
              <a:gd name="csY3" fmla="*/ 611579 h 611579"/>
            </a:gdLst>
            <a:ahLst/>
            <a:cxnLst>
              <a:cxn ang="0">
                <a:pos x="csX0" y="csY0"/>
              </a:cxn>
              <a:cxn ang="0">
                <a:pos x="csX1" y="csY1"/>
              </a:cxn>
              <a:cxn ang="0">
                <a:pos x="csX2" y="csY2"/>
              </a:cxn>
              <a:cxn ang="0">
                <a:pos x="csX3" y="csY3"/>
              </a:cxn>
            </a:cxnLst>
            <a:rect l="l" t="t" r="r" b="b"/>
            <a:pathLst>
              <a:path w="1122218" h="611579">
                <a:moveTo>
                  <a:pt x="1122218" y="0"/>
                </a:moveTo>
                <a:cubicBezTo>
                  <a:pt x="1090550" y="98961"/>
                  <a:pt x="1058883" y="197922"/>
                  <a:pt x="932213" y="219693"/>
                </a:cubicBezTo>
                <a:cubicBezTo>
                  <a:pt x="805543" y="241464"/>
                  <a:pt x="517566" y="65314"/>
                  <a:pt x="362197" y="130628"/>
                </a:cubicBezTo>
                <a:cubicBezTo>
                  <a:pt x="206828" y="195942"/>
                  <a:pt x="103414" y="403760"/>
                  <a:pt x="0" y="611579"/>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a:extLst>
              <a:ext uri="{FF2B5EF4-FFF2-40B4-BE49-F238E27FC236}">
                <a16:creationId xmlns:a16="http://schemas.microsoft.com/office/drawing/2014/main" id="{9F3CB1B3-43A4-8086-746E-9A8B32DF842C}"/>
              </a:ext>
            </a:extLst>
          </p:cNvPr>
          <p:cNvSpPr/>
          <p:nvPr/>
        </p:nvSpPr>
        <p:spPr>
          <a:xfrm>
            <a:off x="4418612" y="3030173"/>
            <a:ext cx="1092530" cy="552203"/>
          </a:xfrm>
          <a:custGeom>
            <a:avLst/>
            <a:gdLst>
              <a:gd name="csX0" fmla="*/ 1092530 w 1092530"/>
              <a:gd name="csY0" fmla="*/ 0 h 552203"/>
              <a:gd name="csX1" fmla="*/ 855024 w 1092530"/>
              <a:gd name="csY1" fmla="*/ 290946 h 552203"/>
              <a:gd name="csX2" fmla="*/ 290946 w 1092530"/>
              <a:gd name="csY2" fmla="*/ 249382 h 552203"/>
              <a:gd name="csX3" fmla="*/ 0 w 1092530"/>
              <a:gd name="csY3" fmla="*/ 552203 h 552203"/>
            </a:gdLst>
            <a:ahLst/>
            <a:cxnLst>
              <a:cxn ang="0">
                <a:pos x="csX0" y="csY0"/>
              </a:cxn>
              <a:cxn ang="0">
                <a:pos x="csX1" y="csY1"/>
              </a:cxn>
              <a:cxn ang="0">
                <a:pos x="csX2" y="csY2"/>
              </a:cxn>
              <a:cxn ang="0">
                <a:pos x="csX3" y="csY3"/>
              </a:cxn>
            </a:cxnLst>
            <a:rect l="l" t="t" r="r" b="b"/>
            <a:pathLst>
              <a:path w="1092530" h="552203">
                <a:moveTo>
                  <a:pt x="1092530" y="0"/>
                </a:moveTo>
                <a:cubicBezTo>
                  <a:pt x="1040575" y="124691"/>
                  <a:pt x="988621" y="249382"/>
                  <a:pt x="855024" y="290946"/>
                </a:cubicBezTo>
                <a:cubicBezTo>
                  <a:pt x="721427" y="332510"/>
                  <a:pt x="433450" y="205839"/>
                  <a:pt x="290946" y="249382"/>
                </a:cubicBezTo>
                <a:cubicBezTo>
                  <a:pt x="148442" y="292925"/>
                  <a:pt x="74221" y="422564"/>
                  <a:pt x="0" y="552203"/>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a:extLst>
              <a:ext uri="{FF2B5EF4-FFF2-40B4-BE49-F238E27FC236}">
                <a16:creationId xmlns:a16="http://schemas.microsoft.com/office/drawing/2014/main" id="{EEC14C86-7C10-7AE7-81B6-03347AB7DAD7}"/>
              </a:ext>
            </a:extLst>
          </p:cNvPr>
          <p:cNvSpPr/>
          <p:nvPr/>
        </p:nvSpPr>
        <p:spPr>
          <a:xfrm>
            <a:off x="3142015" y="3647417"/>
            <a:ext cx="1252847" cy="338720"/>
          </a:xfrm>
          <a:custGeom>
            <a:avLst/>
            <a:gdLst>
              <a:gd name="csX0" fmla="*/ 1252847 w 1252847"/>
              <a:gd name="csY0" fmla="*/ 273 h 338720"/>
              <a:gd name="csX1" fmla="*/ 1021278 w 1252847"/>
              <a:gd name="csY1" fmla="*/ 113089 h 338720"/>
              <a:gd name="csX2" fmla="*/ 302821 w 1252847"/>
              <a:gd name="csY2" fmla="*/ 6211 h 338720"/>
              <a:gd name="csX3" fmla="*/ 0 w 1252847"/>
              <a:gd name="csY3" fmla="*/ 338720 h 338720"/>
            </a:gdLst>
            <a:ahLst/>
            <a:cxnLst>
              <a:cxn ang="0">
                <a:pos x="csX0" y="csY0"/>
              </a:cxn>
              <a:cxn ang="0">
                <a:pos x="csX1" y="csY1"/>
              </a:cxn>
              <a:cxn ang="0">
                <a:pos x="csX2" y="csY2"/>
              </a:cxn>
              <a:cxn ang="0">
                <a:pos x="csX3" y="csY3"/>
              </a:cxn>
            </a:cxnLst>
            <a:rect l="l" t="t" r="r" b="b"/>
            <a:pathLst>
              <a:path w="1252847" h="338720">
                <a:moveTo>
                  <a:pt x="1252847" y="273"/>
                </a:moveTo>
                <a:cubicBezTo>
                  <a:pt x="1216231" y="56186"/>
                  <a:pt x="1179616" y="112099"/>
                  <a:pt x="1021278" y="113089"/>
                </a:cubicBezTo>
                <a:cubicBezTo>
                  <a:pt x="862940" y="114079"/>
                  <a:pt x="473034" y="-31394"/>
                  <a:pt x="302821" y="6211"/>
                </a:cubicBezTo>
                <a:cubicBezTo>
                  <a:pt x="132608" y="43816"/>
                  <a:pt x="66304" y="191268"/>
                  <a:pt x="0" y="33872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a:extLst>
              <a:ext uri="{FF2B5EF4-FFF2-40B4-BE49-F238E27FC236}">
                <a16:creationId xmlns:a16="http://schemas.microsoft.com/office/drawing/2014/main" id="{956D747F-228B-A8E3-A033-B3DE9DD649DF}"/>
              </a:ext>
            </a:extLst>
          </p:cNvPr>
          <p:cNvSpPr/>
          <p:nvPr/>
        </p:nvSpPr>
        <p:spPr>
          <a:xfrm>
            <a:off x="2886695" y="3534741"/>
            <a:ext cx="1353787" cy="451396"/>
          </a:xfrm>
          <a:custGeom>
            <a:avLst/>
            <a:gdLst>
              <a:gd name="csX0" fmla="*/ 1353787 w 1353787"/>
              <a:gd name="csY0" fmla="*/ 101074 h 451396"/>
              <a:gd name="csX1" fmla="*/ 1181595 w 1353787"/>
              <a:gd name="csY1" fmla="*/ 136700 h 451396"/>
              <a:gd name="csX2" fmla="*/ 682831 w 1353787"/>
              <a:gd name="csY2" fmla="*/ 134 h 451396"/>
              <a:gd name="csX3" fmla="*/ 255320 w 1353787"/>
              <a:gd name="csY3" fmla="*/ 118887 h 451396"/>
              <a:gd name="csX4" fmla="*/ 0 w 1353787"/>
              <a:gd name="csY4" fmla="*/ 451396 h 451396"/>
            </a:gdLst>
            <a:ahLst/>
            <a:cxnLst>
              <a:cxn ang="0">
                <a:pos x="csX0" y="csY0"/>
              </a:cxn>
              <a:cxn ang="0">
                <a:pos x="csX1" y="csY1"/>
              </a:cxn>
              <a:cxn ang="0">
                <a:pos x="csX2" y="csY2"/>
              </a:cxn>
              <a:cxn ang="0">
                <a:pos x="csX3" y="csY3"/>
              </a:cxn>
              <a:cxn ang="0">
                <a:pos x="csX4" y="csY4"/>
              </a:cxn>
            </a:cxnLst>
            <a:rect l="l" t="t" r="r" b="b"/>
            <a:pathLst>
              <a:path w="1353787" h="451396">
                <a:moveTo>
                  <a:pt x="1353787" y="101074"/>
                </a:moveTo>
                <a:cubicBezTo>
                  <a:pt x="1323604" y="127298"/>
                  <a:pt x="1293421" y="153523"/>
                  <a:pt x="1181595" y="136700"/>
                </a:cubicBezTo>
                <a:cubicBezTo>
                  <a:pt x="1069769" y="119877"/>
                  <a:pt x="837210" y="3103"/>
                  <a:pt x="682831" y="134"/>
                </a:cubicBezTo>
                <a:cubicBezTo>
                  <a:pt x="528452" y="-2835"/>
                  <a:pt x="369125" y="43677"/>
                  <a:pt x="255320" y="118887"/>
                </a:cubicBezTo>
                <a:cubicBezTo>
                  <a:pt x="141515" y="194097"/>
                  <a:pt x="70757" y="322746"/>
                  <a:pt x="0" y="45139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a:extLst>
              <a:ext uri="{FF2B5EF4-FFF2-40B4-BE49-F238E27FC236}">
                <a16:creationId xmlns:a16="http://schemas.microsoft.com/office/drawing/2014/main" id="{D04DA80B-C384-E705-36E3-506E924AD947}"/>
              </a:ext>
            </a:extLst>
          </p:cNvPr>
          <p:cNvSpPr/>
          <p:nvPr/>
        </p:nvSpPr>
        <p:spPr>
          <a:xfrm>
            <a:off x="3058888" y="2379156"/>
            <a:ext cx="1205345" cy="140378"/>
          </a:xfrm>
          <a:custGeom>
            <a:avLst/>
            <a:gdLst>
              <a:gd name="csX0" fmla="*/ 0 w 1205345"/>
              <a:gd name="csY0" fmla="*/ 140378 h 140378"/>
              <a:gd name="csX1" fmla="*/ 564077 w 1205345"/>
              <a:gd name="csY1" fmla="*/ 3812 h 140378"/>
              <a:gd name="csX2" fmla="*/ 1205345 w 1205345"/>
              <a:gd name="csY2" fmla="*/ 51314 h 140378"/>
            </a:gdLst>
            <a:ahLst/>
            <a:cxnLst>
              <a:cxn ang="0">
                <a:pos x="csX0" y="csY0"/>
              </a:cxn>
              <a:cxn ang="0">
                <a:pos x="csX1" y="csY1"/>
              </a:cxn>
              <a:cxn ang="0">
                <a:pos x="csX2" y="csY2"/>
              </a:cxn>
            </a:cxnLst>
            <a:rect l="l" t="t" r="r" b="b"/>
            <a:pathLst>
              <a:path w="1205345" h="140378">
                <a:moveTo>
                  <a:pt x="0" y="140378"/>
                </a:moveTo>
                <a:cubicBezTo>
                  <a:pt x="181593" y="79517"/>
                  <a:pt x="363186" y="18656"/>
                  <a:pt x="564077" y="3812"/>
                </a:cubicBezTo>
                <a:cubicBezTo>
                  <a:pt x="764968" y="-11032"/>
                  <a:pt x="985156" y="20141"/>
                  <a:pt x="1205345" y="51314"/>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a:extLst>
              <a:ext uri="{FF2B5EF4-FFF2-40B4-BE49-F238E27FC236}">
                <a16:creationId xmlns:a16="http://schemas.microsoft.com/office/drawing/2014/main" id="{1F14603E-1652-D713-A70F-942C389E53C3}"/>
              </a:ext>
            </a:extLst>
          </p:cNvPr>
          <p:cNvSpPr/>
          <p:nvPr/>
        </p:nvSpPr>
        <p:spPr>
          <a:xfrm>
            <a:off x="2880758" y="2445087"/>
            <a:ext cx="1359724" cy="1854555"/>
          </a:xfrm>
          <a:custGeom>
            <a:avLst/>
            <a:gdLst>
              <a:gd name="csX0" fmla="*/ 0 w 1359724"/>
              <a:gd name="csY0" fmla="*/ 1641990 h 1854555"/>
              <a:gd name="csX1" fmla="*/ 237506 w 1359724"/>
              <a:gd name="csY1" fmla="*/ 1843871 h 1854555"/>
              <a:gd name="csX2" fmla="*/ 611579 w 1359724"/>
              <a:gd name="csY2" fmla="*/ 1351045 h 1854555"/>
              <a:gd name="csX3" fmla="*/ 1015340 w 1359724"/>
              <a:gd name="csY3" fmla="*/ 211014 h 1854555"/>
              <a:gd name="csX4" fmla="*/ 1359724 w 1359724"/>
              <a:gd name="csY4" fmla="*/ 3196 h 1854555"/>
            </a:gdLst>
            <a:ahLst/>
            <a:cxnLst>
              <a:cxn ang="0">
                <a:pos x="csX0" y="csY0"/>
              </a:cxn>
              <a:cxn ang="0">
                <a:pos x="csX1" y="csY1"/>
              </a:cxn>
              <a:cxn ang="0">
                <a:pos x="csX2" y="csY2"/>
              </a:cxn>
              <a:cxn ang="0">
                <a:pos x="csX3" y="csY3"/>
              </a:cxn>
              <a:cxn ang="0">
                <a:pos x="csX4" y="csY4"/>
              </a:cxn>
            </a:cxnLst>
            <a:rect l="l" t="t" r="r" b="b"/>
            <a:pathLst>
              <a:path w="1359724" h="1854555">
                <a:moveTo>
                  <a:pt x="0" y="1641990"/>
                </a:moveTo>
                <a:cubicBezTo>
                  <a:pt x="67788" y="1767176"/>
                  <a:pt x="135576" y="1892362"/>
                  <a:pt x="237506" y="1843871"/>
                </a:cubicBezTo>
                <a:cubicBezTo>
                  <a:pt x="339436" y="1795380"/>
                  <a:pt x="481940" y="1623188"/>
                  <a:pt x="611579" y="1351045"/>
                </a:cubicBezTo>
                <a:cubicBezTo>
                  <a:pt x="741218" y="1078902"/>
                  <a:pt x="890649" y="435655"/>
                  <a:pt x="1015340" y="211014"/>
                </a:cubicBezTo>
                <a:cubicBezTo>
                  <a:pt x="1140031" y="-13627"/>
                  <a:pt x="1249877" y="-5216"/>
                  <a:pt x="1359724" y="3196"/>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a:extLst>
              <a:ext uri="{FF2B5EF4-FFF2-40B4-BE49-F238E27FC236}">
                <a16:creationId xmlns:a16="http://schemas.microsoft.com/office/drawing/2014/main" id="{36DF0E1C-816D-18AC-95DC-64C1A433197F}"/>
              </a:ext>
            </a:extLst>
          </p:cNvPr>
          <p:cNvSpPr/>
          <p:nvPr/>
        </p:nvSpPr>
        <p:spPr>
          <a:xfrm>
            <a:off x="2916384" y="3641753"/>
            <a:ext cx="1318161" cy="1929740"/>
          </a:xfrm>
          <a:custGeom>
            <a:avLst/>
            <a:gdLst>
              <a:gd name="csX0" fmla="*/ 1318161 w 1318161"/>
              <a:gd name="csY0" fmla="*/ 0 h 1929740"/>
              <a:gd name="csX1" fmla="*/ 979714 w 1318161"/>
              <a:gd name="csY1" fmla="*/ 362197 h 1929740"/>
              <a:gd name="csX2" fmla="*/ 243444 w 1318161"/>
              <a:gd name="csY2" fmla="*/ 831272 h 1929740"/>
              <a:gd name="csX3" fmla="*/ 0 w 1318161"/>
              <a:gd name="csY3" fmla="*/ 1929740 h 1929740"/>
            </a:gdLst>
            <a:ahLst/>
            <a:cxnLst>
              <a:cxn ang="0">
                <a:pos x="csX0" y="csY0"/>
              </a:cxn>
              <a:cxn ang="0">
                <a:pos x="csX1" y="csY1"/>
              </a:cxn>
              <a:cxn ang="0">
                <a:pos x="csX2" y="csY2"/>
              </a:cxn>
              <a:cxn ang="0">
                <a:pos x="csX3" y="csY3"/>
              </a:cxn>
            </a:cxnLst>
            <a:rect l="l" t="t" r="r" b="b"/>
            <a:pathLst>
              <a:path w="1318161" h="1929740">
                <a:moveTo>
                  <a:pt x="1318161" y="0"/>
                </a:moveTo>
                <a:cubicBezTo>
                  <a:pt x="1238497" y="111826"/>
                  <a:pt x="1158833" y="223652"/>
                  <a:pt x="979714" y="362197"/>
                </a:cubicBezTo>
                <a:cubicBezTo>
                  <a:pt x="800595" y="500742"/>
                  <a:pt x="406730" y="570015"/>
                  <a:pt x="243444" y="831272"/>
                </a:cubicBezTo>
                <a:cubicBezTo>
                  <a:pt x="80158" y="1092529"/>
                  <a:pt x="40079" y="1511134"/>
                  <a:pt x="0" y="1929740"/>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a:extLst>
              <a:ext uri="{FF2B5EF4-FFF2-40B4-BE49-F238E27FC236}">
                <a16:creationId xmlns:a16="http://schemas.microsoft.com/office/drawing/2014/main" id="{A42D11AD-AF1A-00BE-2009-9770954C64E5}"/>
              </a:ext>
            </a:extLst>
          </p:cNvPr>
          <p:cNvSpPr/>
          <p:nvPr/>
        </p:nvSpPr>
        <p:spPr>
          <a:xfrm>
            <a:off x="3106389" y="3641753"/>
            <a:ext cx="1294410" cy="1923802"/>
          </a:xfrm>
          <a:custGeom>
            <a:avLst/>
            <a:gdLst>
              <a:gd name="csX0" fmla="*/ 1294410 w 1294410"/>
              <a:gd name="csY0" fmla="*/ 0 h 1923802"/>
              <a:gd name="csX1" fmla="*/ 813460 w 1294410"/>
              <a:gd name="csY1" fmla="*/ 575953 h 1923802"/>
              <a:gd name="csX2" fmla="*/ 267195 w 1294410"/>
              <a:gd name="csY2" fmla="*/ 860961 h 1923802"/>
              <a:gd name="csX3" fmla="*/ 0 w 1294410"/>
              <a:gd name="csY3" fmla="*/ 1923802 h 1923802"/>
            </a:gdLst>
            <a:ahLst/>
            <a:cxnLst>
              <a:cxn ang="0">
                <a:pos x="csX0" y="csY0"/>
              </a:cxn>
              <a:cxn ang="0">
                <a:pos x="csX1" y="csY1"/>
              </a:cxn>
              <a:cxn ang="0">
                <a:pos x="csX2" y="csY2"/>
              </a:cxn>
              <a:cxn ang="0">
                <a:pos x="csX3" y="csY3"/>
              </a:cxn>
            </a:cxnLst>
            <a:rect l="l" t="t" r="r" b="b"/>
            <a:pathLst>
              <a:path w="1294410" h="1923802">
                <a:moveTo>
                  <a:pt x="1294410" y="0"/>
                </a:moveTo>
                <a:cubicBezTo>
                  <a:pt x="1139536" y="216230"/>
                  <a:pt x="984662" y="432460"/>
                  <a:pt x="813460" y="575953"/>
                </a:cubicBezTo>
                <a:cubicBezTo>
                  <a:pt x="642258" y="719446"/>
                  <a:pt x="402772" y="636320"/>
                  <a:pt x="267195" y="860961"/>
                </a:cubicBezTo>
                <a:cubicBezTo>
                  <a:pt x="131618" y="1085602"/>
                  <a:pt x="27709" y="1760516"/>
                  <a:pt x="0" y="1923802"/>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a:extLst>
              <a:ext uri="{FF2B5EF4-FFF2-40B4-BE49-F238E27FC236}">
                <a16:creationId xmlns:a16="http://schemas.microsoft.com/office/drawing/2014/main" id="{01E3345C-F3DE-1DCA-D980-51C0C6B36D8D}"/>
              </a:ext>
            </a:extLst>
          </p:cNvPr>
          <p:cNvSpPr/>
          <p:nvPr/>
        </p:nvSpPr>
        <p:spPr>
          <a:xfrm>
            <a:off x="3142015" y="4075202"/>
            <a:ext cx="1140031" cy="237506"/>
          </a:xfrm>
          <a:custGeom>
            <a:avLst/>
            <a:gdLst>
              <a:gd name="csX0" fmla="*/ 0 w 1140031"/>
              <a:gd name="csY0" fmla="*/ 0 h 237506"/>
              <a:gd name="csX1" fmla="*/ 184067 w 1140031"/>
              <a:gd name="csY1" fmla="*/ 154379 h 237506"/>
              <a:gd name="csX2" fmla="*/ 694706 w 1140031"/>
              <a:gd name="csY2" fmla="*/ 136566 h 237506"/>
              <a:gd name="csX3" fmla="*/ 1140031 w 1140031"/>
              <a:gd name="csY3" fmla="*/ 237506 h 237506"/>
            </a:gdLst>
            <a:ahLst/>
            <a:cxnLst>
              <a:cxn ang="0">
                <a:pos x="csX0" y="csY0"/>
              </a:cxn>
              <a:cxn ang="0">
                <a:pos x="csX1" y="csY1"/>
              </a:cxn>
              <a:cxn ang="0">
                <a:pos x="csX2" y="csY2"/>
              </a:cxn>
              <a:cxn ang="0">
                <a:pos x="csX3" y="csY3"/>
              </a:cxn>
            </a:cxnLst>
            <a:rect l="l" t="t" r="r" b="b"/>
            <a:pathLst>
              <a:path w="1140031" h="237506">
                <a:moveTo>
                  <a:pt x="0" y="0"/>
                </a:moveTo>
                <a:cubicBezTo>
                  <a:pt x="34141" y="65809"/>
                  <a:pt x="68283" y="131618"/>
                  <a:pt x="184067" y="154379"/>
                </a:cubicBezTo>
                <a:cubicBezTo>
                  <a:pt x="299851" y="177140"/>
                  <a:pt x="535379" y="122712"/>
                  <a:pt x="694706" y="136566"/>
                </a:cubicBezTo>
                <a:cubicBezTo>
                  <a:pt x="854033" y="150421"/>
                  <a:pt x="997032" y="193963"/>
                  <a:pt x="1140031" y="237506"/>
                </a:cubicBezTo>
              </a:path>
            </a:pathLst>
          </a:custGeom>
          <a:noFill/>
          <a:ln w="12700">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55">
            <a:extLst>
              <a:ext uri="{FF2B5EF4-FFF2-40B4-BE49-F238E27FC236}">
                <a16:creationId xmlns:a16="http://schemas.microsoft.com/office/drawing/2014/main" id="{E7A95548-84F7-1372-DD12-F76E64C41F52}"/>
              </a:ext>
            </a:extLst>
          </p:cNvPr>
          <p:cNvSpPr/>
          <p:nvPr/>
        </p:nvSpPr>
        <p:spPr>
          <a:xfrm>
            <a:off x="4365173" y="4348334"/>
            <a:ext cx="1045029" cy="243445"/>
          </a:xfrm>
          <a:custGeom>
            <a:avLst/>
            <a:gdLst>
              <a:gd name="csX0" fmla="*/ 0 w 1045029"/>
              <a:gd name="csY0" fmla="*/ 0 h 243445"/>
              <a:gd name="csX1" fmla="*/ 457200 w 1045029"/>
              <a:gd name="csY1" fmla="*/ 106878 h 243445"/>
              <a:gd name="csX2" fmla="*/ 1045029 w 1045029"/>
              <a:gd name="csY2" fmla="*/ 243445 h 243445"/>
            </a:gdLst>
            <a:ahLst/>
            <a:cxnLst>
              <a:cxn ang="0">
                <a:pos x="csX0" y="csY0"/>
              </a:cxn>
              <a:cxn ang="0">
                <a:pos x="csX1" y="csY1"/>
              </a:cxn>
              <a:cxn ang="0">
                <a:pos x="csX2" y="csY2"/>
              </a:cxn>
            </a:cxnLst>
            <a:rect l="l" t="t" r="r" b="b"/>
            <a:pathLst>
              <a:path w="1045029" h="243445">
                <a:moveTo>
                  <a:pt x="0" y="0"/>
                </a:moveTo>
                <a:lnTo>
                  <a:pt x="457200" y="106878"/>
                </a:lnTo>
                <a:lnTo>
                  <a:pt x="1045029" y="243445"/>
                </a:lnTo>
              </a:path>
            </a:pathLst>
          </a:custGeom>
          <a:noFill/>
          <a:ln w="12700">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a:extLst>
              <a:ext uri="{FF2B5EF4-FFF2-40B4-BE49-F238E27FC236}">
                <a16:creationId xmlns:a16="http://schemas.microsoft.com/office/drawing/2014/main" id="{B3FDBFEF-DFA1-3CA9-12C9-6CCBB480ACF7}"/>
              </a:ext>
            </a:extLst>
          </p:cNvPr>
          <p:cNvSpPr/>
          <p:nvPr/>
        </p:nvSpPr>
        <p:spPr>
          <a:xfrm>
            <a:off x="4359236" y="4678918"/>
            <a:ext cx="1128155" cy="705838"/>
          </a:xfrm>
          <a:custGeom>
            <a:avLst/>
            <a:gdLst>
              <a:gd name="csX0" fmla="*/ 1128155 w 1128155"/>
              <a:gd name="csY0" fmla="*/ 358185 h 705838"/>
              <a:gd name="csX1" fmla="*/ 961901 w 1128155"/>
              <a:gd name="csY1" fmla="*/ 696632 h 705838"/>
              <a:gd name="csX2" fmla="*/ 451262 w 1128155"/>
              <a:gd name="csY2" fmla="*/ 31614 h 705838"/>
              <a:gd name="csX3" fmla="*/ 0 w 1128155"/>
              <a:gd name="csY3" fmla="*/ 168180 h 705838"/>
            </a:gdLst>
            <a:ahLst/>
            <a:cxnLst>
              <a:cxn ang="0">
                <a:pos x="csX0" y="csY0"/>
              </a:cxn>
              <a:cxn ang="0">
                <a:pos x="csX1" y="csY1"/>
              </a:cxn>
              <a:cxn ang="0">
                <a:pos x="csX2" y="csY2"/>
              </a:cxn>
              <a:cxn ang="0">
                <a:pos x="csX3" y="csY3"/>
              </a:cxn>
            </a:cxnLst>
            <a:rect l="l" t="t" r="r" b="b"/>
            <a:pathLst>
              <a:path w="1128155" h="705838">
                <a:moveTo>
                  <a:pt x="1128155" y="358185"/>
                </a:moveTo>
                <a:cubicBezTo>
                  <a:pt x="1101435" y="554622"/>
                  <a:pt x="1074716" y="751060"/>
                  <a:pt x="961901" y="696632"/>
                </a:cubicBezTo>
                <a:cubicBezTo>
                  <a:pt x="849086" y="642204"/>
                  <a:pt x="611579" y="119689"/>
                  <a:pt x="451262" y="31614"/>
                </a:cubicBezTo>
                <a:cubicBezTo>
                  <a:pt x="290945" y="-56461"/>
                  <a:pt x="145472" y="55859"/>
                  <a:pt x="0" y="168180"/>
                </a:cubicBezTo>
              </a:path>
            </a:pathLst>
          </a:custGeom>
          <a:noFill/>
          <a:ln w="12700">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a:extLst>
              <a:ext uri="{FF2B5EF4-FFF2-40B4-BE49-F238E27FC236}">
                <a16:creationId xmlns:a16="http://schemas.microsoft.com/office/drawing/2014/main" id="{3C056471-D694-AFF6-0A2D-84F28C092AED}"/>
              </a:ext>
            </a:extLst>
          </p:cNvPr>
          <p:cNvSpPr/>
          <p:nvPr/>
        </p:nvSpPr>
        <p:spPr>
          <a:xfrm>
            <a:off x="4323540" y="4601717"/>
            <a:ext cx="1098537" cy="458568"/>
          </a:xfrm>
          <a:custGeom>
            <a:avLst/>
            <a:gdLst>
              <a:gd name="csX0" fmla="*/ 70 w 1098537"/>
              <a:gd name="csY0" fmla="*/ 310695 h 458568"/>
              <a:gd name="csX1" fmla="*/ 95072 w 1098537"/>
              <a:gd name="csY1" fmla="*/ 447262 h 458568"/>
              <a:gd name="csX2" fmla="*/ 576023 w 1098537"/>
              <a:gd name="csY2" fmla="*/ 49438 h 458568"/>
              <a:gd name="csX3" fmla="*/ 1098537 w 1098537"/>
              <a:gd name="csY3" fmla="*/ 19750 h 458568"/>
            </a:gdLst>
            <a:ahLst/>
            <a:cxnLst>
              <a:cxn ang="0">
                <a:pos x="csX0" y="csY0"/>
              </a:cxn>
              <a:cxn ang="0">
                <a:pos x="csX1" y="csY1"/>
              </a:cxn>
              <a:cxn ang="0">
                <a:pos x="csX2" y="csY2"/>
              </a:cxn>
              <a:cxn ang="0">
                <a:pos x="csX3" y="csY3"/>
              </a:cxn>
            </a:cxnLst>
            <a:rect l="l" t="t" r="r" b="b"/>
            <a:pathLst>
              <a:path w="1098537" h="458568">
                <a:moveTo>
                  <a:pt x="70" y="310695"/>
                </a:moveTo>
                <a:cubicBezTo>
                  <a:pt x="-425" y="400750"/>
                  <a:pt x="-920" y="490805"/>
                  <a:pt x="95072" y="447262"/>
                </a:cubicBezTo>
                <a:cubicBezTo>
                  <a:pt x="191064" y="403719"/>
                  <a:pt x="408779" y="120690"/>
                  <a:pt x="576023" y="49438"/>
                </a:cubicBezTo>
                <a:cubicBezTo>
                  <a:pt x="743267" y="-21814"/>
                  <a:pt x="920902" y="-1032"/>
                  <a:pt x="1098537" y="19750"/>
                </a:cubicBezTo>
              </a:path>
            </a:pathLst>
          </a:custGeom>
          <a:noFill/>
          <a:ln w="12700">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a:extLst>
              <a:ext uri="{FF2B5EF4-FFF2-40B4-BE49-F238E27FC236}">
                <a16:creationId xmlns:a16="http://schemas.microsoft.com/office/drawing/2014/main" id="{5A8CD3F8-BD48-ABC6-5EC4-88C55EF997E0}"/>
              </a:ext>
            </a:extLst>
          </p:cNvPr>
          <p:cNvSpPr/>
          <p:nvPr/>
        </p:nvSpPr>
        <p:spPr>
          <a:xfrm>
            <a:off x="4335485" y="5031166"/>
            <a:ext cx="1153040" cy="463137"/>
          </a:xfrm>
          <a:custGeom>
            <a:avLst/>
            <a:gdLst>
              <a:gd name="csX0" fmla="*/ 1151906 w 1153040"/>
              <a:gd name="csY0" fmla="*/ 0 h 463137"/>
              <a:gd name="csX1" fmla="*/ 1033153 w 1153040"/>
              <a:gd name="csY1" fmla="*/ 397823 h 463137"/>
              <a:gd name="csX2" fmla="*/ 397823 w 1153040"/>
              <a:gd name="csY2" fmla="*/ 172192 h 463137"/>
              <a:gd name="csX3" fmla="*/ 0 w 1153040"/>
              <a:gd name="csY3" fmla="*/ 463137 h 463137"/>
            </a:gdLst>
            <a:ahLst/>
            <a:cxnLst>
              <a:cxn ang="0">
                <a:pos x="csX0" y="csY0"/>
              </a:cxn>
              <a:cxn ang="0">
                <a:pos x="csX1" y="csY1"/>
              </a:cxn>
              <a:cxn ang="0">
                <a:pos x="csX2" y="csY2"/>
              </a:cxn>
              <a:cxn ang="0">
                <a:pos x="csX3" y="csY3"/>
              </a:cxn>
            </a:cxnLst>
            <a:rect l="l" t="t" r="r" b="b"/>
            <a:pathLst>
              <a:path w="1153040" h="463137">
                <a:moveTo>
                  <a:pt x="1151906" y="0"/>
                </a:moveTo>
                <a:cubicBezTo>
                  <a:pt x="1155369" y="184562"/>
                  <a:pt x="1158833" y="369124"/>
                  <a:pt x="1033153" y="397823"/>
                </a:cubicBezTo>
                <a:cubicBezTo>
                  <a:pt x="907473" y="426522"/>
                  <a:pt x="570015" y="161306"/>
                  <a:pt x="397823" y="172192"/>
                </a:cubicBezTo>
                <a:cubicBezTo>
                  <a:pt x="225631" y="183078"/>
                  <a:pt x="112815" y="323107"/>
                  <a:pt x="0" y="463137"/>
                </a:cubicBezTo>
              </a:path>
            </a:pathLst>
          </a:custGeom>
          <a:noFill/>
          <a:ln w="12700">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a:extLst>
              <a:ext uri="{FF2B5EF4-FFF2-40B4-BE49-F238E27FC236}">
                <a16:creationId xmlns:a16="http://schemas.microsoft.com/office/drawing/2014/main" id="{D2496E9E-6B98-E427-F845-5F8FDF9C6F58}"/>
              </a:ext>
            </a:extLst>
          </p:cNvPr>
          <p:cNvSpPr/>
          <p:nvPr/>
        </p:nvSpPr>
        <p:spPr>
          <a:xfrm>
            <a:off x="3130139" y="5318083"/>
            <a:ext cx="1195503" cy="550912"/>
          </a:xfrm>
          <a:custGeom>
            <a:avLst/>
            <a:gdLst>
              <a:gd name="csX0" fmla="*/ 1181595 w 1195503"/>
              <a:gd name="csY0" fmla="*/ 259348 h 550912"/>
              <a:gd name="csX1" fmla="*/ 1080655 w 1195503"/>
              <a:gd name="csY1" fmla="*/ 544355 h 550912"/>
              <a:gd name="csX2" fmla="*/ 338447 w 1195503"/>
              <a:gd name="csY2" fmla="*/ 9966 h 550912"/>
              <a:gd name="csX3" fmla="*/ 0 w 1195503"/>
              <a:gd name="csY3" fmla="*/ 247472 h 550912"/>
            </a:gdLst>
            <a:ahLst/>
            <a:cxnLst>
              <a:cxn ang="0">
                <a:pos x="csX0" y="csY0"/>
              </a:cxn>
              <a:cxn ang="0">
                <a:pos x="csX1" y="csY1"/>
              </a:cxn>
              <a:cxn ang="0">
                <a:pos x="csX2" y="csY2"/>
              </a:cxn>
              <a:cxn ang="0">
                <a:pos x="csX3" y="csY3"/>
              </a:cxn>
            </a:cxnLst>
            <a:rect l="l" t="t" r="r" b="b"/>
            <a:pathLst>
              <a:path w="1195503" h="550912">
                <a:moveTo>
                  <a:pt x="1181595" y="259348"/>
                </a:moveTo>
                <a:cubicBezTo>
                  <a:pt x="1201387" y="422633"/>
                  <a:pt x="1221180" y="585919"/>
                  <a:pt x="1080655" y="544355"/>
                </a:cubicBezTo>
                <a:cubicBezTo>
                  <a:pt x="940130" y="502791"/>
                  <a:pt x="518556" y="59446"/>
                  <a:pt x="338447" y="9966"/>
                </a:cubicBezTo>
                <a:cubicBezTo>
                  <a:pt x="158338" y="-39514"/>
                  <a:pt x="79169" y="103979"/>
                  <a:pt x="0" y="247472"/>
                </a:cubicBezTo>
              </a:path>
            </a:pathLst>
          </a:custGeom>
          <a:noFill/>
          <a:ln w="12700">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 name="Straight Arrow Connector 61">
            <a:extLst>
              <a:ext uri="{FF2B5EF4-FFF2-40B4-BE49-F238E27FC236}">
                <a16:creationId xmlns:a16="http://schemas.microsoft.com/office/drawing/2014/main" id="{8FD7D0C0-CA7F-BA70-12EE-2039EFBDC422}"/>
              </a:ext>
            </a:extLst>
          </p:cNvPr>
          <p:cNvCxnSpPr>
            <a:cxnSpLocks/>
            <a:stCxn id="11" idx="4"/>
          </p:cNvCxnSpPr>
          <p:nvPr/>
        </p:nvCxnSpPr>
        <p:spPr>
          <a:xfrm>
            <a:off x="2926898" y="5622953"/>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64" name="Straight Arrow Connector 63">
            <a:extLst>
              <a:ext uri="{FF2B5EF4-FFF2-40B4-BE49-F238E27FC236}">
                <a16:creationId xmlns:a16="http://schemas.microsoft.com/office/drawing/2014/main" id="{49A07CBC-D2B8-B42F-86F3-A45A1A1E47AB}"/>
              </a:ext>
            </a:extLst>
          </p:cNvPr>
          <p:cNvCxnSpPr>
            <a:cxnSpLocks/>
          </p:cNvCxnSpPr>
          <p:nvPr/>
        </p:nvCxnSpPr>
        <p:spPr>
          <a:xfrm>
            <a:off x="3106389" y="5622953"/>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65" name="TextBox 64">
                <a:extLst>
                  <a:ext uri="{FF2B5EF4-FFF2-40B4-BE49-F238E27FC236}">
                    <a16:creationId xmlns:a16="http://schemas.microsoft.com/office/drawing/2014/main" id="{2ABCB0D7-237C-55CB-1F91-340C2CF85D88}"/>
                  </a:ext>
                </a:extLst>
              </p:cNvPr>
              <p:cNvSpPr txBox="1"/>
              <p:nvPr/>
            </p:nvSpPr>
            <p:spPr>
              <a:xfrm>
                <a:off x="2760549" y="6079351"/>
                <a:ext cx="32855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𝐹</m:t>
                      </m:r>
                    </m:oMath>
                  </m:oMathPara>
                </a14:m>
                <a:endParaRPr lang="en-US" sz="1200" dirty="0">
                  <a:latin typeface="Arial" panose="020B0604020202020204" pitchFamily="34" charset="0"/>
                  <a:cs typeface="Arial" panose="020B0604020202020204" pitchFamily="34" charset="0"/>
                </a:endParaRPr>
              </a:p>
            </p:txBody>
          </p:sp>
        </mc:Choice>
        <mc:Fallback xmlns="">
          <p:sp>
            <p:nvSpPr>
              <p:cNvPr id="65" name="TextBox 64">
                <a:extLst>
                  <a:ext uri="{FF2B5EF4-FFF2-40B4-BE49-F238E27FC236}">
                    <a16:creationId xmlns:a16="http://schemas.microsoft.com/office/drawing/2014/main" id="{2ABCB0D7-237C-55CB-1F91-340C2CF85D88}"/>
                  </a:ext>
                </a:extLst>
              </p:cNvPr>
              <p:cNvSpPr txBox="1">
                <a:spLocks noRot="1" noChangeAspect="1" noMove="1" noResize="1" noEditPoints="1" noAdjustHandles="1" noChangeArrowheads="1" noChangeShapeType="1" noTextEdit="1"/>
              </p:cNvSpPr>
              <p:nvPr/>
            </p:nvSpPr>
            <p:spPr>
              <a:xfrm>
                <a:off x="2760549" y="6079351"/>
                <a:ext cx="328551" cy="27699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6" name="TextBox 65">
                <a:extLst>
                  <a:ext uri="{FF2B5EF4-FFF2-40B4-BE49-F238E27FC236}">
                    <a16:creationId xmlns:a16="http://schemas.microsoft.com/office/drawing/2014/main" id="{9AD008C0-5138-4D7A-876D-DEB2BA8BE6DA}"/>
                  </a:ext>
                </a:extLst>
              </p:cNvPr>
              <p:cNvSpPr txBox="1"/>
              <p:nvPr/>
            </p:nvSpPr>
            <p:spPr>
              <a:xfrm>
                <a:off x="2963944" y="6079351"/>
                <a:ext cx="322717"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66" name="TextBox 65">
                <a:extLst>
                  <a:ext uri="{FF2B5EF4-FFF2-40B4-BE49-F238E27FC236}">
                    <a16:creationId xmlns:a16="http://schemas.microsoft.com/office/drawing/2014/main" id="{9AD008C0-5138-4D7A-876D-DEB2BA8BE6DA}"/>
                  </a:ext>
                </a:extLst>
              </p:cNvPr>
              <p:cNvSpPr txBox="1">
                <a:spLocks noRot="1" noChangeAspect="1" noMove="1" noResize="1" noEditPoints="1" noAdjustHandles="1" noChangeArrowheads="1" noChangeShapeType="1" noTextEdit="1"/>
              </p:cNvSpPr>
              <p:nvPr/>
            </p:nvSpPr>
            <p:spPr>
              <a:xfrm>
                <a:off x="2963944" y="6079351"/>
                <a:ext cx="322717" cy="276999"/>
              </a:xfrm>
              <a:prstGeom prst="rect">
                <a:avLst/>
              </a:prstGeom>
              <a:blipFill>
                <a:blip r:embed="rId5"/>
                <a:stretch>
                  <a:fillRect/>
                </a:stretch>
              </a:blipFill>
            </p:spPr>
            <p:txBody>
              <a:bodyPr/>
              <a:lstStyle/>
              <a:p>
                <a:r>
                  <a:rPr lang="en-US">
                    <a:noFill/>
                  </a:rPr>
                  <a:t> </a:t>
                </a:r>
              </a:p>
            </p:txBody>
          </p:sp>
        </mc:Fallback>
      </mc:AlternateContent>
      <p:sp>
        <p:nvSpPr>
          <p:cNvPr id="4" name="TextBox 3">
            <a:extLst>
              <a:ext uri="{FF2B5EF4-FFF2-40B4-BE49-F238E27FC236}">
                <a16:creationId xmlns:a16="http://schemas.microsoft.com/office/drawing/2014/main" id="{5121CB0D-D7E3-17CC-9320-B51BBA511AA3}"/>
              </a:ext>
            </a:extLst>
          </p:cNvPr>
          <p:cNvSpPr txBox="1"/>
          <p:nvPr/>
        </p:nvSpPr>
        <p:spPr>
          <a:xfrm>
            <a:off x="6802395" y="3373395"/>
            <a:ext cx="4224233" cy="646331"/>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Compute the strings (assignments) </a:t>
            </a:r>
          </a:p>
          <a:p>
            <a:pPr algn="ctr"/>
            <a:r>
              <a:rPr lang="en-US" dirty="0">
                <a:latin typeface="Arial" panose="020B0604020202020204" pitchFamily="34" charset="0"/>
                <a:cs typeface="Arial" panose="020B0604020202020204" pitchFamily="34" charset="0"/>
              </a:rPr>
              <a:t>reaching every exit vertex of a grouping</a:t>
            </a:r>
          </a:p>
        </p:txBody>
      </p:sp>
    </p:spTree>
    <p:extLst>
      <p:ext uri="{BB962C8B-B14F-4D97-AF65-F5344CB8AC3E}">
        <p14:creationId xmlns:p14="http://schemas.microsoft.com/office/powerpoint/2010/main" val="2242086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1"/>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3"/>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5"/>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8"/>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9"/>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44"/>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8"/>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0"/>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2"/>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53"/>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54"/>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56"/>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57"/>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59"/>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60"/>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62"/>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64"/>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66"/>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5"/>
                                        </p:tgtEl>
                                        <p:attrNameLst>
                                          <p:attrName>style.visibility</p:attrName>
                                        </p:attrNameLst>
                                      </p:cBhvr>
                                      <p:to>
                                        <p:strVal val="visible"/>
                                      </p:to>
                                    </p:set>
                                  </p:childTnLst>
                                </p:cTn>
                              </p:par>
                              <p:par>
                                <p:cTn id="109" presetID="9" presetClass="entr" presetSubtype="0" fill="hold" grpId="0" nodeType="with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dissolve">
                                      <p:cBhvr>
                                        <p:cTn id="1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5" grpId="0" animBg="1"/>
      <p:bldP spid="36" grpId="0" animBg="1"/>
      <p:bldP spid="37" grpId="0" animBg="1"/>
      <p:bldP spid="38" grpId="0" animBg="1"/>
      <p:bldP spid="39" grpId="0" animBg="1"/>
      <p:bldP spid="42" grpId="0" animBg="1"/>
      <p:bldP spid="43" grpId="0" animBg="1"/>
      <p:bldP spid="44" grpId="0" animBg="1"/>
      <p:bldP spid="45" grpId="0" animBg="1"/>
      <p:bldP spid="46" grpId="0" animBg="1"/>
      <p:bldP spid="48" grpId="0" animBg="1"/>
      <p:bldP spid="49" grpId="0" animBg="1"/>
      <p:bldP spid="50" grpId="0" animBg="1"/>
      <p:bldP spid="52" grpId="0" animBg="1"/>
      <p:bldP spid="53" grpId="0" animBg="1"/>
      <p:bldP spid="54" grpId="0" animBg="1"/>
      <p:bldP spid="55" grpId="0" animBg="1"/>
      <p:bldP spid="56" grpId="0" animBg="1"/>
      <p:bldP spid="57" grpId="0" animBg="1"/>
      <p:bldP spid="58" grpId="0" animBg="1"/>
      <p:bldP spid="59" grpId="0" animBg="1"/>
      <p:bldP spid="60" grpId="0" animBg="1"/>
      <p:bldP spid="65" grpId="0"/>
      <p:bldP spid="66" grpId="0"/>
      <p:bldP spid="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C1676E-366B-2823-1D85-BDC43A813C5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CF58754-C3E1-890C-A211-B060C2F9B210}"/>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Denotational Semantics of CFLOBDDs</a:t>
            </a:r>
          </a:p>
        </p:txBody>
      </p:sp>
      <p:sp>
        <p:nvSpPr>
          <p:cNvPr id="3" name="Slide Number Placeholder 2">
            <a:extLst>
              <a:ext uri="{FF2B5EF4-FFF2-40B4-BE49-F238E27FC236}">
                <a16:creationId xmlns:a16="http://schemas.microsoft.com/office/drawing/2014/main" id="{D01B8B5E-A425-E938-F42A-C512C774C5CA}"/>
              </a:ext>
            </a:extLst>
          </p:cNvPr>
          <p:cNvSpPr>
            <a:spLocks noGrp="1"/>
          </p:cNvSpPr>
          <p:nvPr>
            <p:ph type="sldNum" sz="quarter" idx="12"/>
          </p:nvPr>
        </p:nvSpPr>
        <p:spPr/>
        <p:txBody>
          <a:bodyPr/>
          <a:lstStyle/>
          <a:p>
            <a:fld id="{0FB003BB-B0A3-EA40-A30C-D476AA9046D7}" type="slidenum">
              <a:rPr lang="en-US" smtClean="0"/>
              <a:t>65</a:t>
            </a:fld>
            <a:endParaRPr lang="en-US"/>
          </a:p>
        </p:txBody>
      </p:sp>
      <mc:AlternateContent xmlns:mc="http://schemas.openxmlformats.org/markup-compatibility/2006" xmlns:a14="http://schemas.microsoft.com/office/drawing/2010/main">
        <mc:Choice Requires="a14">
          <p:sp>
            <p:nvSpPr>
              <p:cNvPr id="5" name="Title 1">
                <a:extLst>
                  <a:ext uri="{FF2B5EF4-FFF2-40B4-BE49-F238E27FC236}">
                    <a16:creationId xmlns:a16="http://schemas.microsoft.com/office/drawing/2014/main" id="{3CD9DA90-4A8B-BD90-88BE-B1E8A779240A}"/>
                  </a:ext>
                </a:extLst>
              </p:cNvPr>
              <p:cNvSpPr txBox="1">
                <a:spLocks/>
              </p:cNvSpPr>
              <p:nvPr/>
            </p:nvSpPr>
            <p:spPr>
              <a:xfrm>
                <a:off x="528451" y="1511493"/>
                <a:ext cx="740788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14:m>
                  <m:oMathPara xmlns:m="http://schemas.openxmlformats.org/officeDocument/2006/math">
                    <m:oMathParaPr>
                      <m:jc m:val="centerGroup"/>
                    </m:oMathParaPr>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m:oMathPara>
                </a14:m>
                <a:endParaRPr lang="en-US" sz="2000" dirty="0">
                  <a:latin typeface="Arial" panose="020B0604020202020204" pitchFamily="34" charset="0"/>
                  <a:cs typeface="Arial" panose="020B0604020202020204" pitchFamily="34" charset="0"/>
                </a:endParaRPr>
              </a:p>
            </p:txBody>
          </p:sp>
        </mc:Choice>
        <mc:Fallback xmlns="">
          <p:sp>
            <p:nvSpPr>
              <p:cNvPr id="5" name="Title 1">
                <a:extLst>
                  <a:ext uri="{FF2B5EF4-FFF2-40B4-BE49-F238E27FC236}">
                    <a16:creationId xmlns:a16="http://schemas.microsoft.com/office/drawing/2014/main" id="{3CD9DA90-4A8B-BD90-88BE-B1E8A779240A}"/>
                  </a:ext>
                </a:extLst>
              </p:cNvPr>
              <p:cNvSpPr txBox="1">
                <a:spLocks noRot="1" noChangeAspect="1" noMove="1" noResize="1" noEditPoints="1" noAdjustHandles="1" noChangeArrowheads="1" noChangeShapeType="1" noTextEdit="1"/>
              </p:cNvSpPr>
              <p:nvPr/>
            </p:nvSpPr>
            <p:spPr>
              <a:xfrm>
                <a:off x="528451" y="1511493"/>
                <a:ext cx="7407880" cy="609599"/>
              </a:xfrm>
              <a:prstGeom prst="rect">
                <a:avLst/>
              </a:prstGeom>
              <a:blipFill>
                <a:blip r:embed="rId3"/>
                <a:stretch>
                  <a:fillRect/>
                </a:stretch>
              </a:blipFill>
            </p:spPr>
            <p:txBody>
              <a:bodyPr/>
              <a:lstStyle/>
              <a:p>
                <a:r>
                  <a:rPr lang="en-US">
                    <a:noFill/>
                  </a:rPr>
                  <a:t> </a:t>
                </a:r>
              </a:p>
            </p:txBody>
          </p:sp>
        </mc:Fallback>
      </mc:AlternateContent>
      <p:sp>
        <p:nvSpPr>
          <p:cNvPr id="7" name="Oval 6">
            <a:extLst>
              <a:ext uri="{FF2B5EF4-FFF2-40B4-BE49-F238E27FC236}">
                <a16:creationId xmlns:a16="http://schemas.microsoft.com/office/drawing/2014/main" id="{CB232A0F-0635-F15A-E0AC-DC5799780CEB}"/>
              </a:ext>
            </a:extLst>
          </p:cNvPr>
          <p:cNvSpPr/>
          <p:nvPr/>
        </p:nvSpPr>
        <p:spPr>
          <a:xfrm>
            <a:off x="2637313" y="2278621"/>
            <a:ext cx="742208" cy="3639787"/>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95B699FD-46F9-7FD4-DAF7-C17CB83F4892}"/>
              </a:ext>
            </a:extLst>
          </p:cNvPr>
          <p:cNvSpPr/>
          <p:nvPr/>
        </p:nvSpPr>
        <p:spPr>
          <a:xfrm>
            <a:off x="2980213" y="251359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158E7A59-8256-B798-B0CB-65E5285DF468}"/>
              </a:ext>
            </a:extLst>
          </p:cNvPr>
          <p:cNvSpPr/>
          <p:nvPr/>
        </p:nvSpPr>
        <p:spPr>
          <a:xfrm>
            <a:off x="2846738" y="400592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8B6F85DF-5746-BEDF-2B34-7BF49587A9A1}"/>
              </a:ext>
            </a:extLst>
          </p:cNvPr>
          <p:cNvSpPr/>
          <p:nvPr/>
        </p:nvSpPr>
        <p:spPr>
          <a:xfrm>
            <a:off x="3109356" y="400592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BDFE2085-CC5D-D342-5F06-4ACD5E982DAC}"/>
              </a:ext>
            </a:extLst>
          </p:cNvPr>
          <p:cNvSpPr/>
          <p:nvPr/>
        </p:nvSpPr>
        <p:spPr>
          <a:xfrm>
            <a:off x="2898694" y="556357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70E3FDC2-13F4-3074-9D5A-13F7D23045CD}"/>
              </a:ext>
            </a:extLst>
          </p:cNvPr>
          <p:cNvSpPr/>
          <p:nvPr/>
        </p:nvSpPr>
        <p:spPr>
          <a:xfrm>
            <a:off x="3071812" y="5567533"/>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0E0E7B90-8960-AA61-4A2D-6CB3D68894AC}"/>
              </a:ext>
            </a:extLst>
          </p:cNvPr>
          <p:cNvSpPr/>
          <p:nvPr/>
        </p:nvSpPr>
        <p:spPr>
          <a:xfrm>
            <a:off x="3967350" y="2263860"/>
            <a:ext cx="697038" cy="149232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A46A4698-F0F4-72A0-1D73-82A79DC1A8F4}"/>
              </a:ext>
            </a:extLst>
          </p:cNvPr>
          <p:cNvSpPr/>
          <p:nvPr/>
        </p:nvSpPr>
        <p:spPr>
          <a:xfrm>
            <a:off x="4276407" y="241408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0D2E2534-9635-89E6-95AA-055CD2864648}"/>
              </a:ext>
            </a:extLst>
          </p:cNvPr>
          <p:cNvSpPr/>
          <p:nvPr/>
        </p:nvSpPr>
        <p:spPr>
          <a:xfrm>
            <a:off x="4220862" y="29871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12AEEA43-8061-2A9E-3F65-4E7C863F51E3}"/>
              </a:ext>
            </a:extLst>
          </p:cNvPr>
          <p:cNvSpPr/>
          <p:nvPr/>
        </p:nvSpPr>
        <p:spPr>
          <a:xfrm>
            <a:off x="4386610" y="29871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370EFD1B-1A50-D3E1-33B0-DD0B5DCF3650}"/>
              </a:ext>
            </a:extLst>
          </p:cNvPr>
          <p:cNvSpPr/>
          <p:nvPr/>
        </p:nvSpPr>
        <p:spPr>
          <a:xfrm>
            <a:off x="4221774" y="35877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97B16550-7958-1A49-D432-67C36BB0BC9C}"/>
              </a:ext>
            </a:extLst>
          </p:cNvPr>
          <p:cNvSpPr/>
          <p:nvPr/>
        </p:nvSpPr>
        <p:spPr>
          <a:xfrm>
            <a:off x="4382377" y="359027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6A33400A-18D5-C5AF-64CC-029770C97D81}"/>
              </a:ext>
            </a:extLst>
          </p:cNvPr>
          <p:cNvSpPr/>
          <p:nvPr/>
        </p:nvSpPr>
        <p:spPr>
          <a:xfrm>
            <a:off x="3967350" y="4149030"/>
            <a:ext cx="697038" cy="161670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C25FEEE6-C6AD-CBB7-6395-A0FBFA020918}"/>
              </a:ext>
            </a:extLst>
          </p:cNvPr>
          <p:cNvSpPr/>
          <p:nvPr/>
        </p:nvSpPr>
        <p:spPr>
          <a:xfrm>
            <a:off x="4299610" y="430080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75518D5A-9C2B-E04E-4DB4-AD7017235928}"/>
              </a:ext>
            </a:extLst>
          </p:cNvPr>
          <p:cNvSpPr/>
          <p:nvPr/>
        </p:nvSpPr>
        <p:spPr>
          <a:xfrm>
            <a:off x="4299610" y="48435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339E36E-7C43-D99B-0F5C-F8C930D71E18}"/>
              </a:ext>
            </a:extLst>
          </p:cNvPr>
          <p:cNvSpPr/>
          <p:nvPr/>
        </p:nvSpPr>
        <p:spPr>
          <a:xfrm>
            <a:off x="4292666" y="551047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0DB81F51-5AB4-175A-B402-769E1CCB3713}"/>
              </a:ext>
            </a:extLst>
          </p:cNvPr>
          <p:cNvSpPr/>
          <p:nvPr/>
        </p:nvSpPr>
        <p:spPr>
          <a:xfrm>
            <a:off x="5201076" y="2513596"/>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DD4DE30E-76C8-59F6-397D-0497563EA216}"/>
              </a:ext>
            </a:extLst>
          </p:cNvPr>
          <p:cNvSpPr/>
          <p:nvPr/>
        </p:nvSpPr>
        <p:spPr>
          <a:xfrm>
            <a:off x="5237492" y="4508285"/>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2E659FB5-1447-D1B0-531D-9616E04E170D}"/>
              </a:ext>
            </a:extLst>
          </p:cNvPr>
          <p:cNvSpPr/>
          <p:nvPr/>
        </p:nvSpPr>
        <p:spPr>
          <a:xfrm>
            <a:off x="5403646" y="25825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BCDA96-F71D-5BF9-BDF0-7CBE62385E2D}"/>
              </a:ext>
            </a:extLst>
          </p:cNvPr>
          <p:cNvSpPr/>
          <p:nvPr/>
        </p:nvSpPr>
        <p:spPr>
          <a:xfrm>
            <a:off x="5348157" y="296421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0A6D9ED7-07DC-376D-AA5D-CDF118E9173A}"/>
              </a:ext>
            </a:extLst>
          </p:cNvPr>
          <p:cNvSpPr/>
          <p:nvPr/>
        </p:nvSpPr>
        <p:spPr>
          <a:xfrm>
            <a:off x="5486155" y="29649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D8E0B455-4C1A-BF49-4D08-AC9968A888EF}"/>
              </a:ext>
            </a:extLst>
          </p:cNvPr>
          <p:cNvSpPr/>
          <p:nvPr/>
        </p:nvSpPr>
        <p:spPr>
          <a:xfrm>
            <a:off x="5439749" y="458746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F4A1885C-31E4-E17A-486B-9F132542FBFA}"/>
              </a:ext>
            </a:extLst>
          </p:cNvPr>
          <p:cNvSpPr/>
          <p:nvPr/>
        </p:nvSpPr>
        <p:spPr>
          <a:xfrm>
            <a:off x="5452845" y="49818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31" name="Straight Arrow Connector 30">
            <a:extLst>
              <a:ext uri="{FF2B5EF4-FFF2-40B4-BE49-F238E27FC236}">
                <a16:creationId xmlns:a16="http://schemas.microsoft.com/office/drawing/2014/main" id="{A30F06CF-6D2F-66C1-DAC3-F4B6896A5A65}"/>
              </a:ext>
            </a:extLst>
          </p:cNvPr>
          <p:cNvCxnSpPr>
            <a:stCxn id="25" idx="4"/>
            <a:endCxn id="26" idx="0"/>
          </p:cNvCxnSpPr>
          <p:nvPr/>
        </p:nvCxnSpPr>
        <p:spPr>
          <a:xfrm flipH="1">
            <a:off x="5371360" y="2628233"/>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33" name="Straight Arrow Connector 32">
            <a:extLst>
              <a:ext uri="{FF2B5EF4-FFF2-40B4-BE49-F238E27FC236}">
                <a16:creationId xmlns:a16="http://schemas.microsoft.com/office/drawing/2014/main" id="{2F63F6D7-BC87-A443-6238-EC3930457186}"/>
              </a:ext>
            </a:extLst>
          </p:cNvPr>
          <p:cNvCxnSpPr>
            <a:cxnSpLocks/>
            <a:stCxn id="25" idx="5"/>
            <a:endCxn id="27" idx="7"/>
          </p:cNvCxnSpPr>
          <p:nvPr/>
        </p:nvCxnSpPr>
        <p:spPr>
          <a:xfrm>
            <a:off x="5443256" y="2621538"/>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35" name="Freeform 34">
            <a:extLst>
              <a:ext uri="{FF2B5EF4-FFF2-40B4-BE49-F238E27FC236}">
                <a16:creationId xmlns:a16="http://schemas.microsoft.com/office/drawing/2014/main" id="{DFF77061-2BA1-9BA3-4392-750454D747BB}"/>
              </a:ext>
            </a:extLst>
          </p:cNvPr>
          <p:cNvSpPr/>
          <p:nvPr/>
        </p:nvSpPr>
        <p:spPr>
          <a:xfrm>
            <a:off x="5368471" y="4633183"/>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a:extLst>
              <a:ext uri="{FF2B5EF4-FFF2-40B4-BE49-F238E27FC236}">
                <a16:creationId xmlns:a16="http://schemas.microsoft.com/office/drawing/2014/main" id="{15B86DA3-FDB9-C149-84B4-BC30316F7A85}"/>
              </a:ext>
            </a:extLst>
          </p:cNvPr>
          <p:cNvSpPr/>
          <p:nvPr/>
        </p:nvSpPr>
        <p:spPr>
          <a:xfrm>
            <a:off x="5502043" y="4627404"/>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a:extLst>
              <a:ext uri="{FF2B5EF4-FFF2-40B4-BE49-F238E27FC236}">
                <a16:creationId xmlns:a16="http://schemas.microsoft.com/office/drawing/2014/main" id="{90CF2411-9612-4000-74B0-0883C09CA28B}"/>
              </a:ext>
            </a:extLst>
          </p:cNvPr>
          <p:cNvSpPr/>
          <p:nvPr/>
        </p:nvSpPr>
        <p:spPr>
          <a:xfrm>
            <a:off x="4329547" y="2430470"/>
            <a:ext cx="1097302" cy="171676"/>
          </a:xfrm>
          <a:custGeom>
            <a:avLst/>
            <a:gdLst>
              <a:gd name="csX0" fmla="*/ 0 w 1050966"/>
              <a:gd name="csY0" fmla="*/ 0 h 160316"/>
              <a:gd name="csX1" fmla="*/ 463138 w 1050966"/>
              <a:gd name="csY1" fmla="*/ 29688 h 160316"/>
              <a:gd name="csX2" fmla="*/ 1050966 w 1050966"/>
              <a:gd name="csY2" fmla="*/ 160316 h 160316"/>
            </a:gdLst>
            <a:ahLst/>
            <a:cxnLst>
              <a:cxn ang="0">
                <a:pos x="csX0" y="csY0"/>
              </a:cxn>
              <a:cxn ang="0">
                <a:pos x="csX1" y="csY1"/>
              </a:cxn>
              <a:cxn ang="0">
                <a:pos x="csX2" y="csY2"/>
              </a:cxn>
            </a:cxnLst>
            <a:rect l="l" t="t" r="r" b="b"/>
            <a:pathLst>
              <a:path w="1050966" h="160316">
                <a:moveTo>
                  <a:pt x="0" y="0"/>
                </a:moveTo>
                <a:cubicBezTo>
                  <a:pt x="143988" y="1484"/>
                  <a:pt x="287977" y="2969"/>
                  <a:pt x="463138" y="29688"/>
                </a:cubicBezTo>
                <a:cubicBezTo>
                  <a:pt x="638299" y="56407"/>
                  <a:pt x="844632" y="108361"/>
                  <a:pt x="1050966" y="16031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a:extLst>
              <a:ext uri="{FF2B5EF4-FFF2-40B4-BE49-F238E27FC236}">
                <a16:creationId xmlns:a16="http://schemas.microsoft.com/office/drawing/2014/main" id="{80F76EDD-9BF4-6664-C0B5-423B3B646321}"/>
              </a:ext>
            </a:extLst>
          </p:cNvPr>
          <p:cNvSpPr/>
          <p:nvPr/>
        </p:nvSpPr>
        <p:spPr>
          <a:xfrm>
            <a:off x="4252358" y="2648493"/>
            <a:ext cx="1116280" cy="482490"/>
          </a:xfrm>
          <a:custGeom>
            <a:avLst/>
            <a:gdLst>
              <a:gd name="csX0" fmla="*/ 1116280 w 1116280"/>
              <a:gd name="csY0" fmla="*/ 375743 h 482490"/>
              <a:gd name="csX1" fmla="*/ 944088 w 1116280"/>
              <a:gd name="csY1" fmla="*/ 458870 h 482490"/>
              <a:gd name="csX2" fmla="*/ 385948 w 1116280"/>
              <a:gd name="csY2" fmla="*/ 1670 h 482490"/>
              <a:gd name="csX3" fmla="*/ 0 w 1116280"/>
              <a:gd name="csY3" fmla="*/ 334179 h 482490"/>
            </a:gdLst>
            <a:ahLst/>
            <a:cxnLst>
              <a:cxn ang="0">
                <a:pos x="csX0" y="csY0"/>
              </a:cxn>
              <a:cxn ang="0">
                <a:pos x="csX1" y="csY1"/>
              </a:cxn>
              <a:cxn ang="0">
                <a:pos x="csX2" y="csY2"/>
              </a:cxn>
              <a:cxn ang="0">
                <a:pos x="csX3" y="csY3"/>
              </a:cxn>
            </a:cxnLst>
            <a:rect l="l" t="t" r="r" b="b"/>
            <a:pathLst>
              <a:path w="1116280" h="482490">
                <a:moveTo>
                  <a:pt x="1116280" y="375743"/>
                </a:moveTo>
                <a:cubicBezTo>
                  <a:pt x="1091045" y="448479"/>
                  <a:pt x="1065810" y="521215"/>
                  <a:pt x="944088" y="458870"/>
                </a:cubicBezTo>
                <a:cubicBezTo>
                  <a:pt x="822366" y="396525"/>
                  <a:pt x="543296" y="22452"/>
                  <a:pt x="385948" y="1670"/>
                </a:cubicBezTo>
                <a:cubicBezTo>
                  <a:pt x="228600" y="-19112"/>
                  <a:pt x="114300" y="157533"/>
                  <a:pt x="0" y="33417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a:extLst>
              <a:ext uri="{FF2B5EF4-FFF2-40B4-BE49-F238E27FC236}">
                <a16:creationId xmlns:a16="http://schemas.microsoft.com/office/drawing/2014/main" id="{269DABE8-481D-4CE5-EE45-AEF495B3969A}"/>
              </a:ext>
            </a:extLst>
          </p:cNvPr>
          <p:cNvSpPr/>
          <p:nvPr/>
        </p:nvSpPr>
        <p:spPr>
          <a:xfrm>
            <a:off x="4418612" y="2781943"/>
            <a:ext cx="1092530" cy="493020"/>
          </a:xfrm>
          <a:custGeom>
            <a:avLst/>
            <a:gdLst>
              <a:gd name="csX0" fmla="*/ 1092530 w 1092530"/>
              <a:gd name="csY0" fmla="*/ 254168 h 493020"/>
              <a:gd name="csX1" fmla="*/ 843148 w 1092530"/>
              <a:gd name="csY1" fmla="*/ 485737 h 493020"/>
              <a:gd name="csX2" fmla="*/ 314696 w 1092530"/>
              <a:gd name="csY2" fmla="*/ 10724 h 493020"/>
              <a:gd name="csX3" fmla="*/ 0 w 1092530"/>
              <a:gd name="csY3" fmla="*/ 200729 h 493020"/>
            </a:gdLst>
            <a:ahLst/>
            <a:cxnLst>
              <a:cxn ang="0">
                <a:pos x="csX0" y="csY0"/>
              </a:cxn>
              <a:cxn ang="0">
                <a:pos x="csX1" y="csY1"/>
              </a:cxn>
              <a:cxn ang="0">
                <a:pos x="csX2" y="csY2"/>
              </a:cxn>
              <a:cxn ang="0">
                <a:pos x="csX3" y="csY3"/>
              </a:cxn>
            </a:cxnLst>
            <a:rect l="l" t="t" r="r" b="b"/>
            <a:pathLst>
              <a:path w="1092530" h="493020">
                <a:moveTo>
                  <a:pt x="1092530" y="254168"/>
                </a:moveTo>
                <a:cubicBezTo>
                  <a:pt x="1032658" y="390239"/>
                  <a:pt x="972787" y="526311"/>
                  <a:pt x="843148" y="485737"/>
                </a:cubicBezTo>
                <a:cubicBezTo>
                  <a:pt x="713509" y="445163"/>
                  <a:pt x="455221" y="58225"/>
                  <a:pt x="314696" y="10724"/>
                </a:cubicBezTo>
                <a:cubicBezTo>
                  <a:pt x="174171" y="-36777"/>
                  <a:pt x="87085" y="81976"/>
                  <a:pt x="0" y="20072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a:extLst>
              <a:ext uri="{FF2B5EF4-FFF2-40B4-BE49-F238E27FC236}">
                <a16:creationId xmlns:a16="http://schemas.microsoft.com/office/drawing/2014/main" id="{08AF2B29-07DE-53A7-54D0-76A9552655E6}"/>
              </a:ext>
            </a:extLst>
          </p:cNvPr>
          <p:cNvSpPr/>
          <p:nvPr/>
        </p:nvSpPr>
        <p:spPr>
          <a:xfrm>
            <a:off x="4252358" y="3223358"/>
            <a:ext cx="1223158" cy="2027915"/>
          </a:xfrm>
          <a:custGeom>
            <a:avLst/>
            <a:gdLst>
              <a:gd name="csX0" fmla="*/ 1223158 w 1223158"/>
              <a:gd name="csY0" fmla="*/ 1851728 h 2071835"/>
              <a:gd name="csX1" fmla="*/ 973776 w 1223158"/>
              <a:gd name="csY1" fmla="*/ 1917042 h 2071835"/>
              <a:gd name="csX2" fmla="*/ 314696 w 1223158"/>
              <a:gd name="csY2" fmla="*/ 100117 h 2071835"/>
              <a:gd name="csX3" fmla="*/ 0 w 1223158"/>
              <a:gd name="csY3" fmla="*/ 397000 h 2071835"/>
            </a:gdLst>
            <a:ahLst/>
            <a:cxnLst>
              <a:cxn ang="0">
                <a:pos x="csX0" y="csY0"/>
              </a:cxn>
              <a:cxn ang="0">
                <a:pos x="csX1" y="csY1"/>
              </a:cxn>
              <a:cxn ang="0">
                <a:pos x="csX2" y="csY2"/>
              </a:cxn>
              <a:cxn ang="0">
                <a:pos x="csX3" y="csY3"/>
              </a:cxn>
            </a:cxnLst>
            <a:rect l="l" t="t" r="r" b="b"/>
            <a:pathLst>
              <a:path w="1223158" h="2071835">
                <a:moveTo>
                  <a:pt x="1223158" y="1851728"/>
                </a:moveTo>
                <a:cubicBezTo>
                  <a:pt x="1174172" y="2030352"/>
                  <a:pt x="1125186" y="2208977"/>
                  <a:pt x="973776" y="1917042"/>
                </a:cubicBezTo>
                <a:cubicBezTo>
                  <a:pt x="822366" y="1625107"/>
                  <a:pt x="476992" y="353457"/>
                  <a:pt x="314696" y="100117"/>
                </a:cubicBezTo>
                <a:cubicBezTo>
                  <a:pt x="152400" y="-153223"/>
                  <a:pt x="76200" y="121888"/>
                  <a:pt x="0" y="39700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a:extLst>
              <a:ext uri="{FF2B5EF4-FFF2-40B4-BE49-F238E27FC236}">
                <a16:creationId xmlns:a16="http://schemas.microsoft.com/office/drawing/2014/main" id="{ED42C730-A07D-4EE2-78F5-C64F9522B512}"/>
              </a:ext>
            </a:extLst>
          </p:cNvPr>
          <p:cNvSpPr/>
          <p:nvPr/>
        </p:nvSpPr>
        <p:spPr>
          <a:xfrm>
            <a:off x="4249292" y="3030173"/>
            <a:ext cx="1190598" cy="1543793"/>
          </a:xfrm>
          <a:custGeom>
            <a:avLst/>
            <a:gdLst>
              <a:gd name="csX0" fmla="*/ 3066 w 1190598"/>
              <a:gd name="csY0" fmla="*/ 0 h 1543793"/>
              <a:gd name="csX1" fmla="*/ 74318 w 1190598"/>
              <a:gd name="csY1" fmla="*/ 118754 h 1543793"/>
              <a:gd name="csX2" fmla="*/ 501829 w 1190598"/>
              <a:gd name="csY2" fmla="*/ 201881 h 1543793"/>
              <a:gd name="csX3" fmla="*/ 691834 w 1190598"/>
              <a:gd name="csY3" fmla="*/ 504702 h 1543793"/>
              <a:gd name="csX4" fmla="*/ 1190598 w 1190598"/>
              <a:gd name="csY4" fmla="*/ 1543793 h 1543793"/>
            </a:gdLst>
            <a:ahLst/>
            <a:cxnLst>
              <a:cxn ang="0">
                <a:pos x="csX0" y="csY0"/>
              </a:cxn>
              <a:cxn ang="0">
                <a:pos x="csX1" y="csY1"/>
              </a:cxn>
              <a:cxn ang="0">
                <a:pos x="csX2" y="csY2"/>
              </a:cxn>
              <a:cxn ang="0">
                <a:pos x="csX3" y="csY3"/>
              </a:cxn>
              <a:cxn ang="0">
                <a:pos x="csX4" y="csY4"/>
              </a:cxn>
            </a:cxnLst>
            <a:rect l="l" t="t" r="r" b="b"/>
            <a:pathLst>
              <a:path w="1190598" h="1543793">
                <a:moveTo>
                  <a:pt x="3066" y="0"/>
                </a:moveTo>
                <a:cubicBezTo>
                  <a:pt x="-2872" y="42553"/>
                  <a:pt x="-8809" y="85107"/>
                  <a:pt x="74318" y="118754"/>
                </a:cubicBezTo>
                <a:cubicBezTo>
                  <a:pt x="157445" y="152401"/>
                  <a:pt x="398910" y="137556"/>
                  <a:pt x="501829" y="201881"/>
                </a:cubicBezTo>
                <a:cubicBezTo>
                  <a:pt x="604748" y="266206"/>
                  <a:pt x="577039" y="281050"/>
                  <a:pt x="691834" y="504702"/>
                </a:cubicBezTo>
                <a:cubicBezTo>
                  <a:pt x="806629" y="728354"/>
                  <a:pt x="998613" y="1136073"/>
                  <a:pt x="1190598" y="1543793"/>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a:extLst>
              <a:ext uri="{FF2B5EF4-FFF2-40B4-BE49-F238E27FC236}">
                <a16:creationId xmlns:a16="http://schemas.microsoft.com/office/drawing/2014/main" id="{19086855-BC8F-9FE4-3F75-2D4C8B08D37B}"/>
              </a:ext>
            </a:extLst>
          </p:cNvPr>
          <p:cNvSpPr/>
          <p:nvPr/>
        </p:nvSpPr>
        <p:spPr>
          <a:xfrm>
            <a:off x="4424550" y="2614537"/>
            <a:ext cx="955963" cy="494845"/>
          </a:xfrm>
          <a:custGeom>
            <a:avLst/>
            <a:gdLst>
              <a:gd name="csX0" fmla="*/ 0 w 955963"/>
              <a:gd name="csY0" fmla="*/ 427512 h 494845"/>
              <a:gd name="csX1" fmla="*/ 136566 w 955963"/>
              <a:gd name="csY1" fmla="*/ 469075 h 494845"/>
              <a:gd name="csX2" fmla="*/ 457200 w 955963"/>
              <a:gd name="csY2" fmla="*/ 83127 h 494845"/>
              <a:gd name="csX3" fmla="*/ 955963 w 955963"/>
              <a:gd name="csY3" fmla="*/ 0 h 494845"/>
            </a:gdLst>
            <a:ahLst/>
            <a:cxnLst>
              <a:cxn ang="0">
                <a:pos x="csX0" y="csY0"/>
              </a:cxn>
              <a:cxn ang="0">
                <a:pos x="csX1" y="csY1"/>
              </a:cxn>
              <a:cxn ang="0">
                <a:pos x="csX2" y="csY2"/>
              </a:cxn>
              <a:cxn ang="0">
                <a:pos x="csX3" y="csY3"/>
              </a:cxn>
            </a:cxnLst>
            <a:rect l="l" t="t" r="r" b="b"/>
            <a:pathLst>
              <a:path w="955963" h="494845">
                <a:moveTo>
                  <a:pt x="0" y="427512"/>
                </a:moveTo>
                <a:cubicBezTo>
                  <a:pt x="30183" y="476992"/>
                  <a:pt x="60366" y="526472"/>
                  <a:pt x="136566" y="469075"/>
                </a:cubicBezTo>
                <a:cubicBezTo>
                  <a:pt x="212766" y="411678"/>
                  <a:pt x="320634" y="161306"/>
                  <a:pt x="457200" y="83127"/>
                </a:cubicBezTo>
                <a:cubicBezTo>
                  <a:pt x="593766" y="4948"/>
                  <a:pt x="774864" y="2474"/>
                  <a:pt x="955963" y="0"/>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a:extLst>
              <a:ext uri="{FF2B5EF4-FFF2-40B4-BE49-F238E27FC236}">
                <a16:creationId xmlns:a16="http://schemas.microsoft.com/office/drawing/2014/main" id="{164673E4-21C4-D795-61B2-CFCDDDBE9852}"/>
              </a:ext>
            </a:extLst>
          </p:cNvPr>
          <p:cNvSpPr/>
          <p:nvPr/>
        </p:nvSpPr>
        <p:spPr>
          <a:xfrm>
            <a:off x="4264233" y="2988610"/>
            <a:ext cx="1122218" cy="611579"/>
          </a:xfrm>
          <a:custGeom>
            <a:avLst/>
            <a:gdLst>
              <a:gd name="csX0" fmla="*/ 1122218 w 1122218"/>
              <a:gd name="csY0" fmla="*/ 0 h 611579"/>
              <a:gd name="csX1" fmla="*/ 932213 w 1122218"/>
              <a:gd name="csY1" fmla="*/ 219693 h 611579"/>
              <a:gd name="csX2" fmla="*/ 362197 w 1122218"/>
              <a:gd name="csY2" fmla="*/ 130628 h 611579"/>
              <a:gd name="csX3" fmla="*/ 0 w 1122218"/>
              <a:gd name="csY3" fmla="*/ 611579 h 611579"/>
            </a:gdLst>
            <a:ahLst/>
            <a:cxnLst>
              <a:cxn ang="0">
                <a:pos x="csX0" y="csY0"/>
              </a:cxn>
              <a:cxn ang="0">
                <a:pos x="csX1" y="csY1"/>
              </a:cxn>
              <a:cxn ang="0">
                <a:pos x="csX2" y="csY2"/>
              </a:cxn>
              <a:cxn ang="0">
                <a:pos x="csX3" y="csY3"/>
              </a:cxn>
            </a:cxnLst>
            <a:rect l="l" t="t" r="r" b="b"/>
            <a:pathLst>
              <a:path w="1122218" h="611579">
                <a:moveTo>
                  <a:pt x="1122218" y="0"/>
                </a:moveTo>
                <a:cubicBezTo>
                  <a:pt x="1090550" y="98961"/>
                  <a:pt x="1058883" y="197922"/>
                  <a:pt x="932213" y="219693"/>
                </a:cubicBezTo>
                <a:cubicBezTo>
                  <a:pt x="805543" y="241464"/>
                  <a:pt x="517566" y="65314"/>
                  <a:pt x="362197" y="130628"/>
                </a:cubicBezTo>
                <a:cubicBezTo>
                  <a:pt x="206828" y="195942"/>
                  <a:pt x="103414" y="403760"/>
                  <a:pt x="0" y="611579"/>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a:extLst>
              <a:ext uri="{FF2B5EF4-FFF2-40B4-BE49-F238E27FC236}">
                <a16:creationId xmlns:a16="http://schemas.microsoft.com/office/drawing/2014/main" id="{F7E23990-090A-68E6-4026-D4010FD84F84}"/>
              </a:ext>
            </a:extLst>
          </p:cNvPr>
          <p:cNvSpPr/>
          <p:nvPr/>
        </p:nvSpPr>
        <p:spPr>
          <a:xfrm>
            <a:off x="4418612" y="3030173"/>
            <a:ext cx="1092530" cy="552203"/>
          </a:xfrm>
          <a:custGeom>
            <a:avLst/>
            <a:gdLst>
              <a:gd name="csX0" fmla="*/ 1092530 w 1092530"/>
              <a:gd name="csY0" fmla="*/ 0 h 552203"/>
              <a:gd name="csX1" fmla="*/ 855024 w 1092530"/>
              <a:gd name="csY1" fmla="*/ 290946 h 552203"/>
              <a:gd name="csX2" fmla="*/ 290946 w 1092530"/>
              <a:gd name="csY2" fmla="*/ 249382 h 552203"/>
              <a:gd name="csX3" fmla="*/ 0 w 1092530"/>
              <a:gd name="csY3" fmla="*/ 552203 h 552203"/>
            </a:gdLst>
            <a:ahLst/>
            <a:cxnLst>
              <a:cxn ang="0">
                <a:pos x="csX0" y="csY0"/>
              </a:cxn>
              <a:cxn ang="0">
                <a:pos x="csX1" y="csY1"/>
              </a:cxn>
              <a:cxn ang="0">
                <a:pos x="csX2" y="csY2"/>
              </a:cxn>
              <a:cxn ang="0">
                <a:pos x="csX3" y="csY3"/>
              </a:cxn>
            </a:cxnLst>
            <a:rect l="l" t="t" r="r" b="b"/>
            <a:pathLst>
              <a:path w="1092530" h="552203">
                <a:moveTo>
                  <a:pt x="1092530" y="0"/>
                </a:moveTo>
                <a:cubicBezTo>
                  <a:pt x="1040575" y="124691"/>
                  <a:pt x="988621" y="249382"/>
                  <a:pt x="855024" y="290946"/>
                </a:cubicBezTo>
                <a:cubicBezTo>
                  <a:pt x="721427" y="332510"/>
                  <a:pt x="433450" y="205839"/>
                  <a:pt x="290946" y="249382"/>
                </a:cubicBezTo>
                <a:cubicBezTo>
                  <a:pt x="148442" y="292925"/>
                  <a:pt x="74221" y="422564"/>
                  <a:pt x="0" y="552203"/>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a:extLst>
              <a:ext uri="{FF2B5EF4-FFF2-40B4-BE49-F238E27FC236}">
                <a16:creationId xmlns:a16="http://schemas.microsoft.com/office/drawing/2014/main" id="{CF5F4DB3-B7A8-4A78-1BC6-ED7A8672156A}"/>
              </a:ext>
            </a:extLst>
          </p:cNvPr>
          <p:cNvSpPr/>
          <p:nvPr/>
        </p:nvSpPr>
        <p:spPr>
          <a:xfrm>
            <a:off x="3142015" y="3647417"/>
            <a:ext cx="1252847" cy="338720"/>
          </a:xfrm>
          <a:custGeom>
            <a:avLst/>
            <a:gdLst>
              <a:gd name="csX0" fmla="*/ 1252847 w 1252847"/>
              <a:gd name="csY0" fmla="*/ 273 h 338720"/>
              <a:gd name="csX1" fmla="*/ 1021278 w 1252847"/>
              <a:gd name="csY1" fmla="*/ 113089 h 338720"/>
              <a:gd name="csX2" fmla="*/ 302821 w 1252847"/>
              <a:gd name="csY2" fmla="*/ 6211 h 338720"/>
              <a:gd name="csX3" fmla="*/ 0 w 1252847"/>
              <a:gd name="csY3" fmla="*/ 338720 h 338720"/>
            </a:gdLst>
            <a:ahLst/>
            <a:cxnLst>
              <a:cxn ang="0">
                <a:pos x="csX0" y="csY0"/>
              </a:cxn>
              <a:cxn ang="0">
                <a:pos x="csX1" y="csY1"/>
              </a:cxn>
              <a:cxn ang="0">
                <a:pos x="csX2" y="csY2"/>
              </a:cxn>
              <a:cxn ang="0">
                <a:pos x="csX3" y="csY3"/>
              </a:cxn>
            </a:cxnLst>
            <a:rect l="l" t="t" r="r" b="b"/>
            <a:pathLst>
              <a:path w="1252847" h="338720">
                <a:moveTo>
                  <a:pt x="1252847" y="273"/>
                </a:moveTo>
                <a:cubicBezTo>
                  <a:pt x="1216231" y="56186"/>
                  <a:pt x="1179616" y="112099"/>
                  <a:pt x="1021278" y="113089"/>
                </a:cubicBezTo>
                <a:cubicBezTo>
                  <a:pt x="862940" y="114079"/>
                  <a:pt x="473034" y="-31394"/>
                  <a:pt x="302821" y="6211"/>
                </a:cubicBezTo>
                <a:cubicBezTo>
                  <a:pt x="132608" y="43816"/>
                  <a:pt x="66304" y="191268"/>
                  <a:pt x="0" y="33872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a:extLst>
              <a:ext uri="{FF2B5EF4-FFF2-40B4-BE49-F238E27FC236}">
                <a16:creationId xmlns:a16="http://schemas.microsoft.com/office/drawing/2014/main" id="{24BDF407-58F4-8430-9FD4-FC3826B6BF69}"/>
              </a:ext>
            </a:extLst>
          </p:cNvPr>
          <p:cNvSpPr/>
          <p:nvPr/>
        </p:nvSpPr>
        <p:spPr>
          <a:xfrm>
            <a:off x="2886695" y="3534741"/>
            <a:ext cx="1353787" cy="451396"/>
          </a:xfrm>
          <a:custGeom>
            <a:avLst/>
            <a:gdLst>
              <a:gd name="csX0" fmla="*/ 1353787 w 1353787"/>
              <a:gd name="csY0" fmla="*/ 101074 h 451396"/>
              <a:gd name="csX1" fmla="*/ 1181595 w 1353787"/>
              <a:gd name="csY1" fmla="*/ 136700 h 451396"/>
              <a:gd name="csX2" fmla="*/ 682831 w 1353787"/>
              <a:gd name="csY2" fmla="*/ 134 h 451396"/>
              <a:gd name="csX3" fmla="*/ 255320 w 1353787"/>
              <a:gd name="csY3" fmla="*/ 118887 h 451396"/>
              <a:gd name="csX4" fmla="*/ 0 w 1353787"/>
              <a:gd name="csY4" fmla="*/ 451396 h 451396"/>
            </a:gdLst>
            <a:ahLst/>
            <a:cxnLst>
              <a:cxn ang="0">
                <a:pos x="csX0" y="csY0"/>
              </a:cxn>
              <a:cxn ang="0">
                <a:pos x="csX1" y="csY1"/>
              </a:cxn>
              <a:cxn ang="0">
                <a:pos x="csX2" y="csY2"/>
              </a:cxn>
              <a:cxn ang="0">
                <a:pos x="csX3" y="csY3"/>
              </a:cxn>
              <a:cxn ang="0">
                <a:pos x="csX4" y="csY4"/>
              </a:cxn>
            </a:cxnLst>
            <a:rect l="l" t="t" r="r" b="b"/>
            <a:pathLst>
              <a:path w="1353787" h="451396">
                <a:moveTo>
                  <a:pt x="1353787" y="101074"/>
                </a:moveTo>
                <a:cubicBezTo>
                  <a:pt x="1323604" y="127298"/>
                  <a:pt x="1293421" y="153523"/>
                  <a:pt x="1181595" y="136700"/>
                </a:cubicBezTo>
                <a:cubicBezTo>
                  <a:pt x="1069769" y="119877"/>
                  <a:pt x="837210" y="3103"/>
                  <a:pt x="682831" y="134"/>
                </a:cubicBezTo>
                <a:cubicBezTo>
                  <a:pt x="528452" y="-2835"/>
                  <a:pt x="369125" y="43677"/>
                  <a:pt x="255320" y="118887"/>
                </a:cubicBezTo>
                <a:cubicBezTo>
                  <a:pt x="141515" y="194097"/>
                  <a:pt x="70757" y="322746"/>
                  <a:pt x="0" y="45139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a:extLst>
              <a:ext uri="{FF2B5EF4-FFF2-40B4-BE49-F238E27FC236}">
                <a16:creationId xmlns:a16="http://schemas.microsoft.com/office/drawing/2014/main" id="{C36F012D-FFF1-EC75-84A6-9752BBC7B8DC}"/>
              </a:ext>
            </a:extLst>
          </p:cNvPr>
          <p:cNvSpPr/>
          <p:nvPr/>
        </p:nvSpPr>
        <p:spPr>
          <a:xfrm>
            <a:off x="3058888" y="2379156"/>
            <a:ext cx="1205345" cy="140378"/>
          </a:xfrm>
          <a:custGeom>
            <a:avLst/>
            <a:gdLst>
              <a:gd name="csX0" fmla="*/ 0 w 1205345"/>
              <a:gd name="csY0" fmla="*/ 140378 h 140378"/>
              <a:gd name="csX1" fmla="*/ 564077 w 1205345"/>
              <a:gd name="csY1" fmla="*/ 3812 h 140378"/>
              <a:gd name="csX2" fmla="*/ 1205345 w 1205345"/>
              <a:gd name="csY2" fmla="*/ 51314 h 140378"/>
            </a:gdLst>
            <a:ahLst/>
            <a:cxnLst>
              <a:cxn ang="0">
                <a:pos x="csX0" y="csY0"/>
              </a:cxn>
              <a:cxn ang="0">
                <a:pos x="csX1" y="csY1"/>
              </a:cxn>
              <a:cxn ang="0">
                <a:pos x="csX2" y="csY2"/>
              </a:cxn>
            </a:cxnLst>
            <a:rect l="l" t="t" r="r" b="b"/>
            <a:pathLst>
              <a:path w="1205345" h="140378">
                <a:moveTo>
                  <a:pt x="0" y="140378"/>
                </a:moveTo>
                <a:cubicBezTo>
                  <a:pt x="181593" y="79517"/>
                  <a:pt x="363186" y="18656"/>
                  <a:pt x="564077" y="3812"/>
                </a:cubicBezTo>
                <a:cubicBezTo>
                  <a:pt x="764968" y="-11032"/>
                  <a:pt x="985156" y="20141"/>
                  <a:pt x="1205345" y="51314"/>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a:extLst>
              <a:ext uri="{FF2B5EF4-FFF2-40B4-BE49-F238E27FC236}">
                <a16:creationId xmlns:a16="http://schemas.microsoft.com/office/drawing/2014/main" id="{89F7AE26-4E67-B20C-9EBC-B508DB54ADFD}"/>
              </a:ext>
            </a:extLst>
          </p:cNvPr>
          <p:cNvSpPr/>
          <p:nvPr/>
        </p:nvSpPr>
        <p:spPr>
          <a:xfrm>
            <a:off x="2880758" y="2445087"/>
            <a:ext cx="1359724" cy="1854555"/>
          </a:xfrm>
          <a:custGeom>
            <a:avLst/>
            <a:gdLst>
              <a:gd name="csX0" fmla="*/ 0 w 1359724"/>
              <a:gd name="csY0" fmla="*/ 1641990 h 1854555"/>
              <a:gd name="csX1" fmla="*/ 237506 w 1359724"/>
              <a:gd name="csY1" fmla="*/ 1843871 h 1854555"/>
              <a:gd name="csX2" fmla="*/ 611579 w 1359724"/>
              <a:gd name="csY2" fmla="*/ 1351045 h 1854555"/>
              <a:gd name="csX3" fmla="*/ 1015340 w 1359724"/>
              <a:gd name="csY3" fmla="*/ 211014 h 1854555"/>
              <a:gd name="csX4" fmla="*/ 1359724 w 1359724"/>
              <a:gd name="csY4" fmla="*/ 3196 h 1854555"/>
            </a:gdLst>
            <a:ahLst/>
            <a:cxnLst>
              <a:cxn ang="0">
                <a:pos x="csX0" y="csY0"/>
              </a:cxn>
              <a:cxn ang="0">
                <a:pos x="csX1" y="csY1"/>
              </a:cxn>
              <a:cxn ang="0">
                <a:pos x="csX2" y="csY2"/>
              </a:cxn>
              <a:cxn ang="0">
                <a:pos x="csX3" y="csY3"/>
              </a:cxn>
              <a:cxn ang="0">
                <a:pos x="csX4" y="csY4"/>
              </a:cxn>
            </a:cxnLst>
            <a:rect l="l" t="t" r="r" b="b"/>
            <a:pathLst>
              <a:path w="1359724" h="1854555">
                <a:moveTo>
                  <a:pt x="0" y="1641990"/>
                </a:moveTo>
                <a:cubicBezTo>
                  <a:pt x="67788" y="1767176"/>
                  <a:pt x="135576" y="1892362"/>
                  <a:pt x="237506" y="1843871"/>
                </a:cubicBezTo>
                <a:cubicBezTo>
                  <a:pt x="339436" y="1795380"/>
                  <a:pt x="481940" y="1623188"/>
                  <a:pt x="611579" y="1351045"/>
                </a:cubicBezTo>
                <a:cubicBezTo>
                  <a:pt x="741218" y="1078902"/>
                  <a:pt x="890649" y="435655"/>
                  <a:pt x="1015340" y="211014"/>
                </a:cubicBezTo>
                <a:cubicBezTo>
                  <a:pt x="1140031" y="-13627"/>
                  <a:pt x="1249877" y="-5216"/>
                  <a:pt x="1359724" y="3196"/>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a:extLst>
              <a:ext uri="{FF2B5EF4-FFF2-40B4-BE49-F238E27FC236}">
                <a16:creationId xmlns:a16="http://schemas.microsoft.com/office/drawing/2014/main" id="{358BA7A3-F749-A8A3-4BC1-94775A292F36}"/>
              </a:ext>
            </a:extLst>
          </p:cNvPr>
          <p:cNvSpPr/>
          <p:nvPr/>
        </p:nvSpPr>
        <p:spPr>
          <a:xfrm>
            <a:off x="2916384" y="3641753"/>
            <a:ext cx="1318161" cy="1929740"/>
          </a:xfrm>
          <a:custGeom>
            <a:avLst/>
            <a:gdLst>
              <a:gd name="csX0" fmla="*/ 1318161 w 1318161"/>
              <a:gd name="csY0" fmla="*/ 0 h 1929740"/>
              <a:gd name="csX1" fmla="*/ 979714 w 1318161"/>
              <a:gd name="csY1" fmla="*/ 362197 h 1929740"/>
              <a:gd name="csX2" fmla="*/ 243444 w 1318161"/>
              <a:gd name="csY2" fmla="*/ 831272 h 1929740"/>
              <a:gd name="csX3" fmla="*/ 0 w 1318161"/>
              <a:gd name="csY3" fmla="*/ 1929740 h 1929740"/>
            </a:gdLst>
            <a:ahLst/>
            <a:cxnLst>
              <a:cxn ang="0">
                <a:pos x="csX0" y="csY0"/>
              </a:cxn>
              <a:cxn ang="0">
                <a:pos x="csX1" y="csY1"/>
              </a:cxn>
              <a:cxn ang="0">
                <a:pos x="csX2" y="csY2"/>
              </a:cxn>
              <a:cxn ang="0">
                <a:pos x="csX3" y="csY3"/>
              </a:cxn>
            </a:cxnLst>
            <a:rect l="l" t="t" r="r" b="b"/>
            <a:pathLst>
              <a:path w="1318161" h="1929740">
                <a:moveTo>
                  <a:pt x="1318161" y="0"/>
                </a:moveTo>
                <a:cubicBezTo>
                  <a:pt x="1238497" y="111826"/>
                  <a:pt x="1158833" y="223652"/>
                  <a:pt x="979714" y="362197"/>
                </a:cubicBezTo>
                <a:cubicBezTo>
                  <a:pt x="800595" y="500742"/>
                  <a:pt x="406730" y="570015"/>
                  <a:pt x="243444" y="831272"/>
                </a:cubicBezTo>
                <a:cubicBezTo>
                  <a:pt x="80158" y="1092529"/>
                  <a:pt x="40079" y="1511134"/>
                  <a:pt x="0" y="1929740"/>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a:extLst>
              <a:ext uri="{FF2B5EF4-FFF2-40B4-BE49-F238E27FC236}">
                <a16:creationId xmlns:a16="http://schemas.microsoft.com/office/drawing/2014/main" id="{3EB5D051-1666-81B4-C8CD-AECEF83C4F00}"/>
              </a:ext>
            </a:extLst>
          </p:cNvPr>
          <p:cNvSpPr/>
          <p:nvPr/>
        </p:nvSpPr>
        <p:spPr>
          <a:xfrm>
            <a:off x="3106389" y="3641753"/>
            <a:ext cx="1294410" cy="1923802"/>
          </a:xfrm>
          <a:custGeom>
            <a:avLst/>
            <a:gdLst>
              <a:gd name="csX0" fmla="*/ 1294410 w 1294410"/>
              <a:gd name="csY0" fmla="*/ 0 h 1923802"/>
              <a:gd name="csX1" fmla="*/ 813460 w 1294410"/>
              <a:gd name="csY1" fmla="*/ 575953 h 1923802"/>
              <a:gd name="csX2" fmla="*/ 267195 w 1294410"/>
              <a:gd name="csY2" fmla="*/ 860961 h 1923802"/>
              <a:gd name="csX3" fmla="*/ 0 w 1294410"/>
              <a:gd name="csY3" fmla="*/ 1923802 h 1923802"/>
            </a:gdLst>
            <a:ahLst/>
            <a:cxnLst>
              <a:cxn ang="0">
                <a:pos x="csX0" y="csY0"/>
              </a:cxn>
              <a:cxn ang="0">
                <a:pos x="csX1" y="csY1"/>
              </a:cxn>
              <a:cxn ang="0">
                <a:pos x="csX2" y="csY2"/>
              </a:cxn>
              <a:cxn ang="0">
                <a:pos x="csX3" y="csY3"/>
              </a:cxn>
            </a:cxnLst>
            <a:rect l="l" t="t" r="r" b="b"/>
            <a:pathLst>
              <a:path w="1294410" h="1923802">
                <a:moveTo>
                  <a:pt x="1294410" y="0"/>
                </a:moveTo>
                <a:cubicBezTo>
                  <a:pt x="1139536" y="216230"/>
                  <a:pt x="984662" y="432460"/>
                  <a:pt x="813460" y="575953"/>
                </a:cubicBezTo>
                <a:cubicBezTo>
                  <a:pt x="642258" y="719446"/>
                  <a:pt x="402772" y="636320"/>
                  <a:pt x="267195" y="860961"/>
                </a:cubicBezTo>
                <a:cubicBezTo>
                  <a:pt x="131618" y="1085602"/>
                  <a:pt x="27709" y="1760516"/>
                  <a:pt x="0" y="1923802"/>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a:extLst>
              <a:ext uri="{FF2B5EF4-FFF2-40B4-BE49-F238E27FC236}">
                <a16:creationId xmlns:a16="http://schemas.microsoft.com/office/drawing/2014/main" id="{6B15361B-C050-E5B0-28A0-683727D568DF}"/>
              </a:ext>
            </a:extLst>
          </p:cNvPr>
          <p:cNvSpPr/>
          <p:nvPr/>
        </p:nvSpPr>
        <p:spPr>
          <a:xfrm>
            <a:off x="3142015" y="4075202"/>
            <a:ext cx="1140031" cy="237506"/>
          </a:xfrm>
          <a:custGeom>
            <a:avLst/>
            <a:gdLst>
              <a:gd name="csX0" fmla="*/ 0 w 1140031"/>
              <a:gd name="csY0" fmla="*/ 0 h 237506"/>
              <a:gd name="csX1" fmla="*/ 184067 w 1140031"/>
              <a:gd name="csY1" fmla="*/ 154379 h 237506"/>
              <a:gd name="csX2" fmla="*/ 694706 w 1140031"/>
              <a:gd name="csY2" fmla="*/ 136566 h 237506"/>
              <a:gd name="csX3" fmla="*/ 1140031 w 1140031"/>
              <a:gd name="csY3" fmla="*/ 237506 h 237506"/>
            </a:gdLst>
            <a:ahLst/>
            <a:cxnLst>
              <a:cxn ang="0">
                <a:pos x="csX0" y="csY0"/>
              </a:cxn>
              <a:cxn ang="0">
                <a:pos x="csX1" y="csY1"/>
              </a:cxn>
              <a:cxn ang="0">
                <a:pos x="csX2" y="csY2"/>
              </a:cxn>
              <a:cxn ang="0">
                <a:pos x="csX3" y="csY3"/>
              </a:cxn>
            </a:cxnLst>
            <a:rect l="l" t="t" r="r" b="b"/>
            <a:pathLst>
              <a:path w="1140031" h="237506">
                <a:moveTo>
                  <a:pt x="0" y="0"/>
                </a:moveTo>
                <a:cubicBezTo>
                  <a:pt x="34141" y="65809"/>
                  <a:pt x="68283" y="131618"/>
                  <a:pt x="184067" y="154379"/>
                </a:cubicBezTo>
                <a:cubicBezTo>
                  <a:pt x="299851" y="177140"/>
                  <a:pt x="535379" y="122712"/>
                  <a:pt x="694706" y="136566"/>
                </a:cubicBezTo>
                <a:cubicBezTo>
                  <a:pt x="854033" y="150421"/>
                  <a:pt x="997032" y="193963"/>
                  <a:pt x="1140031" y="237506"/>
                </a:cubicBezTo>
              </a:path>
            </a:pathLst>
          </a:custGeom>
          <a:noFill/>
          <a:ln w="12700">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55">
            <a:extLst>
              <a:ext uri="{FF2B5EF4-FFF2-40B4-BE49-F238E27FC236}">
                <a16:creationId xmlns:a16="http://schemas.microsoft.com/office/drawing/2014/main" id="{5BBAA023-ACB4-453C-2E44-AD587788BD1E}"/>
              </a:ext>
            </a:extLst>
          </p:cNvPr>
          <p:cNvSpPr/>
          <p:nvPr/>
        </p:nvSpPr>
        <p:spPr>
          <a:xfrm>
            <a:off x="4365173" y="4348334"/>
            <a:ext cx="1045029" cy="243445"/>
          </a:xfrm>
          <a:custGeom>
            <a:avLst/>
            <a:gdLst>
              <a:gd name="csX0" fmla="*/ 0 w 1045029"/>
              <a:gd name="csY0" fmla="*/ 0 h 243445"/>
              <a:gd name="csX1" fmla="*/ 457200 w 1045029"/>
              <a:gd name="csY1" fmla="*/ 106878 h 243445"/>
              <a:gd name="csX2" fmla="*/ 1045029 w 1045029"/>
              <a:gd name="csY2" fmla="*/ 243445 h 243445"/>
            </a:gdLst>
            <a:ahLst/>
            <a:cxnLst>
              <a:cxn ang="0">
                <a:pos x="csX0" y="csY0"/>
              </a:cxn>
              <a:cxn ang="0">
                <a:pos x="csX1" y="csY1"/>
              </a:cxn>
              <a:cxn ang="0">
                <a:pos x="csX2" y="csY2"/>
              </a:cxn>
            </a:cxnLst>
            <a:rect l="l" t="t" r="r" b="b"/>
            <a:pathLst>
              <a:path w="1045029" h="243445">
                <a:moveTo>
                  <a:pt x="0" y="0"/>
                </a:moveTo>
                <a:lnTo>
                  <a:pt x="457200" y="106878"/>
                </a:lnTo>
                <a:lnTo>
                  <a:pt x="1045029" y="243445"/>
                </a:lnTo>
              </a:path>
            </a:pathLst>
          </a:custGeom>
          <a:noFill/>
          <a:ln w="12700">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a:extLst>
              <a:ext uri="{FF2B5EF4-FFF2-40B4-BE49-F238E27FC236}">
                <a16:creationId xmlns:a16="http://schemas.microsoft.com/office/drawing/2014/main" id="{C60641BB-CC31-E51D-7895-936234C9E792}"/>
              </a:ext>
            </a:extLst>
          </p:cNvPr>
          <p:cNvSpPr/>
          <p:nvPr/>
        </p:nvSpPr>
        <p:spPr>
          <a:xfrm>
            <a:off x="4359236" y="4678918"/>
            <a:ext cx="1128155" cy="705838"/>
          </a:xfrm>
          <a:custGeom>
            <a:avLst/>
            <a:gdLst>
              <a:gd name="csX0" fmla="*/ 1128155 w 1128155"/>
              <a:gd name="csY0" fmla="*/ 358185 h 705838"/>
              <a:gd name="csX1" fmla="*/ 961901 w 1128155"/>
              <a:gd name="csY1" fmla="*/ 696632 h 705838"/>
              <a:gd name="csX2" fmla="*/ 451262 w 1128155"/>
              <a:gd name="csY2" fmla="*/ 31614 h 705838"/>
              <a:gd name="csX3" fmla="*/ 0 w 1128155"/>
              <a:gd name="csY3" fmla="*/ 168180 h 705838"/>
            </a:gdLst>
            <a:ahLst/>
            <a:cxnLst>
              <a:cxn ang="0">
                <a:pos x="csX0" y="csY0"/>
              </a:cxn>
              <a:cxn ang="0">
                <a:pos x="csX1" y="csY1"/>
              </a:cxn>
              <a:cxn ang="0">
                <a:pos x="csX2" y="csY2"/>
              </a:cxn>
              <a:cxn ang="0">
                <a:pos x="csX3" y="csY3"/>
              </a:cxn>
            </a:cxnLst>
            <a:rect l="l" t="t" r="r" b="b"/>
            <a:pathLst>
              <a:path w="1128155" h="705838">
                <a:moveTo>
                  <a:pt x="1128155" y="358185"/>
                </a:moveTo>
                <a:cubicBezTo>
                  <a:pt x="1101435" y="554622"/>
                  <a:pt x="1074716" y="751060"/>
                  <a:pt x="961901" y="696632"/>
                </a:cubicBezTo>
                <a:cubicBezTo>
                  <a:pt x="849086" y="642204"/>
                  <a:pt x="611579" y="119689"/>
                  <a:pt x="451262" y="31614"/>
                </a:cubicBezTo>
                <a:cubicBezTo>
                  <a:pt x="290945" y="-56461"/>
                  <a:pt x="145472" y="55859"/>
                  <a:pt x="0" y="168180"/>
                </a:cubicBezTo>
              </a:path>
            </a:pathLst>
          </a:custGeom>
          <a:noFill/>
          <a:ln w="12700">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a:extLst>
              <a:ext uri="{FF2B5EF4-FFF2-40B4-BE49-F238E27FC236}">
                <a16:creationId xmlns:a16="http://schemas.microsoft.com/office/drawing/2014/main" id="{731CE0CD-D2D7-FEBD-F0BC-7533F861F17D}"/>
              </a:ext>
            </a:extLst>
          </p:cNvPr>
          <p:cNvSpPr/>
          <p:nvPr/>
        </p:nvSpPr>
        <p:spPr>
          <a:xfrm>
            <a:off x="4323540" y="4601717"/>
            <a:ext cx="1098537" cy="458568"/>
          </a:xfrm>
          <a:custGeom>
            <a:avLst/>
            <a:gdLst>
              <a:gd name="csX0" fmla="*/ 70 w 1098537"/>
              <a:gd name="csY0" fmla="*/ 310695 h 458568"/>
              <a:gd name="csX1" fmla="*/ 95072 w 1098537"/>
              <a:gd name="csY1" fmla="*/ 447262 h 458568"/>
              <a:gd name="csX2" fmla="*/ 576023 w 1098537"/>
              <a:gd name="csY2" fmla="*/ 49438 h 458568"/>
              <a:gd name="csX3" fmla="*/ 1098537 w 1098537"/>
              <a:gd name="csY3" fmla="*/ 19750 h 458568"/>
            </a:gdLst>
            <a:ahLst/>
            <a:cxnLst>
              <a:cxn ang="0">
                <a:pos x="csX0" y="csY0"/>
              </a:cxn>
              <a:cxn ang="0">
                <a:pos x="csX1" y="csY1"/>
              </a:cxn>
              <a:cxn ang="0">
                <a:pos x="csX2" y="csY2"/>
              </a:cxn>
              <a:cxn ang="0">
                <a:pos x="csX3" y="csY3"/>
              </a:cxn>
            </a:cxnLst>
            <a:rect l="l" t="t" r="r" b="b"/>
            <a:pathLst>
              <a:path w="1098537" h="458568">
                <a:moveTo>
                  <a:pt x="70" y="310695"/>
                </a:moveTo>
                <a:cubicBezTo>
                  <a:pt x="-425" y="400750"/>
                  <a:pt x="-920" y="490805"/>
                  <a:pt x="95072" y="447262"/>
                </a:cubicBezTo>
                <a:cubicBezTo>
                  <a:pt x="191064" y="403719"/>
                  <a:pt x="408779" y="120690"/>
                  <a:pt x="576023" y="49438"/>
                </a:cubicBezTo>
                <a:cubicBezTo>
                  <a:pt x="743267" y="-21814"/>
                  <a:pt x="920902" y="-1032"/>
                  <a:pt x="1098537" y="19750"/>
                </a:cubicBezTo>
              </a:path>
            </a:pathLst>
          </a:custGeom>
          <a:noFill/>
          <a:ln w="12700">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a:extLst>
              <a:ext uri="{FF2B5EF4-FFF2-40B4-BE49-F238E27FC236}">
                <a16:creationId xmlns:a16="http://schemas.microsoft.com/office/drawing/2014/main" id="{3CFF4AB3-E19E-F8E9-D0A0-2CDAAD0FDFCD}"/>
              </a:ext>
            </a:extLst>
          </p:cNvPr>
          <p:cNvSpPr/>
          <p:nvPr/>
        </p:nvSpPr>
        <p:spPr>
          <a:xfrm>
            <a:off x="4335485" y="5031166"/>
            <a:ext cx="1153040" cy="463137"/>
          </a:xfrm>
          <a:custGeom>
            <a:avLst/>
            <a:gdLst>
              <a:gd name="csX0" fmla="*/ 1151906 w 1153040"/>
              <a:gd name="csY0" fmla="*/ 0 h 463137"/>
              <a:gd name="csX1" fmla="*/ 1033153 w 1153040"/>
              <a:gd name="csY1" fmla="*/ 397823 h 463137"/>
              <a:gd name="csX2" fmla="*/ 397823 w 1153040"/>
              <a:gd name="csY2" fmla="*/ 172192 h 463137"/>
              <a:gd name="csX3" fmla="*/ 0 w 1153040"/>
              <a:gd name="csY3" fmla="*/ 463137 h 463137"/>
            </a:gdLst>
            <a:ahLst/>
            <a:cxnLst>
              <a:cxn ang="0">
                <a:pos x="csX0" y="csY0"/>
              </a:cxn>
              <a:cxn ang="0">
                <a:pos x="csX1" y="csY1"/>
              </a:cxn>
              <a:cxn ang="0">
                <a:pos x="csX2" y="csY2"/>
              </a:cxn>
              <a:cxn ang="0">
                <a:pos x="csX3" y="csY3"/>
              </a:cxn>
            </a:cxnLst>
            <a:rect l="l" t="t" r="r" b="b"/>
            <a:pathLst>
              <a:path w="1153040" h="463137">
                <a:moveTo>
                  <a:pt x="1151906" y="0"/>
                </a:moveTo>
                <a:cubicBezTo>
                  <a:pt x="1155369" y="184562"/>
                  <a:pt x="1158833" y="369124"/>
                  <a:pt x="1033153" y="397823"/>
                </a:cubicBezTo>
                <a:cubicBezTo>
                  <a:pt x="907473" y="426522"/>
                  <a:pt x="570015" y="161306"/>
                  <a:pt x="397823" y="172192"/>
                </a:cubicBezTo>
                <a:cubicBezTo>
                  <a:pt x="225631" y="183078"/>
                  <a:pt x="112815" y="323107"/>
                  <a:pt x="0" y="463137"/>
                </a:cubicBezTo>
              </a:path>
            </a:pathLst>
          </a:custGeom>
          <a:noFill/>
          <a:ln w="12700">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a:extLst>
              <a:ext uri="{FF2B5EF4-FFF2-40B4-BE49-F238E27FC236}">
                <a16:creationId xmlns:a16="http://schemas.microsoft.com/office/drawing/2014/main" id="{3B2C1032-F386-8477-BE50-3BE566AF80A1}"/>
              </a:ext>
            </a:extLst>
          </p:cNvPr>
          <p:cNvSpPr/>
          <p:nvPr/>
        </p:nvSpPr>
        <p:spPr>
          <a:xfrm>
            <a:off x="3130139" y="5318083"/>
            <a:ext cx="1195503" cy="550912"/>
          </a:xfrm>
          <a:custGeom>
            <a:avLst/>
            <a:gdLst>
              <a:gd name="csX0" fmla="*/ 1181595 w 1195503"/>
              <a:gd name="csY0" fmla="*/ 259348 h 550912"/>
              <a:gd name="csX1" fmla="*/ 1080655 w 1195503"/>
              <a:gd name="csY1" fmla="*/ 544355 h 550912"/>
              <a:gd name="csX2" fmla="*/ 338447 w 1195503"/>
              <a:gd name="csY2" fmla="*/ 9966 h 550912"/>
              <a:gd name="csX3" fmla="*/ 0 w 1195503"/>
              <a:gd name="csY3" fmla="*/ 247472 h 550912"/>
            </a:gdLst>
            <a:ahLst/>
            <a:cxnLst>
              <a:cxn ang="0">
                <a:pos x="csX0" y="csY0"/>
              </a:cxn>
              <a:cxn ang="0">
                <a:pos x="csX1" y="csY1"/>
              </a:cxn>
              <a:cxn ang="0">
                <a:pos x="csX2" y="csY2"/>
              </a:cxn>
              <a:cxn ang="0">
                <a:pos x="csX3" y="csY3"/>
              </a:cxn>
            </a:cxnLst>
            <a:rect l="l" t="t" r="r" b="b"/>
            <a:pathLst>
              <a:path w="1195503" h="550912">
                <a:moveTo>
                  <a:pt x="1181595" y="259348"/>
                </a:moveTo>
                <a:cubicBezTo>
                  <a:pt x="1201387" y="422633"/>
                  <a:pt x="1221180" y="585919"/>
                  <a:pt x="1080655" y="544355"/>
                </a:cubicBezTo>
                <a:cubicBezTo>
                  <a:pt x="940130" y="502791"/>
                  <a:pt x="518556" y="59446"/>
                  <a:pt x="338447" y="9966"/>
                </a:cubicBezTo>
                <a:cubicBezTo>
                  <a:pt x="158338" y="-39514"/>
                  <a:pt x="79169" y="103979"/>
                  <a:pt x="0" y="247472"/>
                </a:cubicBezTo>
              </a:path>
            </a:pathLst>
          </a:custGeom>
          <a:noFill/>
          <a:ln w="12700">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 name="Straight Arrow Connector 61">
            <a:extLst>
              <a:ext uri="{FF2B5EF4-FFF2-40B4-BE49-F238E27FC236}">
                <a16:creationId xmlns:a16="http://schemas.microsoft.com/office/drawing/2014/main" id="{E60AAEB7-FC9F-0C29-C183-7D51DCE9B7BA}"/>
              </a:ext>
            </a:extLst>
          </p:cNvPr>
          <p:cNvCxnSpPr>
            <a:cxnSpLocks/>
            <a:stCxn id="11" idx="4"/>
          </p:cNvCxnSpPr>
          <p:nvPr/>
        </p:nvCxnSpPr>
        <p:spPr>
          <a:xfrm>
            <a:off x="2926898" y="5622953"/>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64" name="Straight Arrow Connector 63">
            <a:extLst>
              <a:ext uri="{FF2B5EF4-FFF2-40B4-BE49-F238E27FC236}">
                <a16:creationId xmlns:a16="http://schemas.microsoft.com/office/drawing/2014/main" id="{1D83830A-495D-ABAE-B53B-CB0B6511AADB}"/>
              </a:ext>
            </a:extLst>
          </p:cNvPr>
          <p:cNvCxnSpPr>
            <a:cxnSpLocks/>
          </p:cNvCxnSpPr>
          <p:nvPr/>
        </p:nvCxnSpPr>
        <p:spPr>
          <a:xfrm>
            <a:off x="3106389" y="5622953"/>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65" name="TextBox 64">
                <a:extLst>
                  <a:ext uri="{FF2B5EF4-FFF2-40B4-BE49-F238E27FC236}">
                    <a16:creationId xmlns:a16="http://schemas.microsoft.com/office/drawing/2014/main" id="{DAC4DDA6-8902-B5EC-4843-CF721BE8900D}"/>
                  </a:ext>
                </a:extLst>
              </p:cNvPr>
              <p:cNvSpPr txBox="1"/>
              <p:nvPr/>
            </p:nvSpPr>
            <p:spPr>
              <a:xfrm>
                <a:off x="2760549" y="6079351"/>
                <a:ext cx="32855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𝐹</m:t>
                      </m:r>
                    </m:oMath>
                  </m:oMathPara>
                </a14:m>
                <a:endParaRPr lang="en-US" sz="1200" dirty="0">
                  <a:latin typeface="Arial" panose="020B0604020202020204" pitchFamily="34" charset="0"/>
                  <a:cs typeface="Arial" panose="020B0604020202020204" pitchFamily="34" charset="0"/>
                </a:endParaRPr>
              </a:p>
            </p:txBody>
          </p:sp>
        </mc:Choice>
        <mc:Fallback xmlns="">
          <p:sp>
            <p:nvSpPr>
              <p:cNvPr id="65" name="TextBox 64">
                <a:extLst>
                  <a:ext uri="{FF2B5EF4-FFF2-40B4-BE49-F238E27FC236}">
                    <a16:creationId xmlns:a16="http://schemas.microsoft.com/office/drawing/2014/main" id="{DAC4DDA6-8902-B5EC-4843-CF721BE8900D}"/>
                  </a:ext>
                </a:extLst>
              </p:cNvPr>
              <p:cNvSpPr txBox="1">
                <a:spLocks noRot="1" noChangeAspect="1" noMove="1" noResize="1" noEditPoints="1" noAdjustHandles="1" noChangeArrowheads="1" noChangeShapeType="1" noTextEdit="1"/>
              </p:cNvSpPr>
              <p:nvPr/>
            </p:nvSpPr>
            <p:spPr>
              <a:xfrm>
                <a:off x="2760549" y="6079351"/>
                <a:ext cx="328551" cy="27699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6" name="TextBox 65">
                <a:extLst>
                  <a:ext uri="{FF2B5EF4-FFF2-40B4-BE49-F238E27FC236}">
                    <a16:creationId xmlns:a16="http://schemas.microsoft.com/office/drawing/2014/main" id="{5DDA7583-F76D-85A0-92A0-0C92C426F5DF}"/>
                  </a:ext>
                </a:extLst>
              </p:cNvPr>
              <p:cNvSpPr txBox="1"/>
              <p:nvPr/>
            </p:nvSpPr>
            <p:spPr>
              <a:xfrm>
                <a:off x="2963944" y="6079351"/>
                <a:ext cx="322717"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66" name="TextBox 65">
                <a:extLst>
                  <a:ext uri="{FF2B5EF4-FFF2-40B4-BE49-F238E27FC236}">
                    <a16:creationId xmlns:a16="http://schemas.microsoft.com/office/drawing/2014/main" id="{5DDA7583-F76D-85A0-92A0-0C92C426F5DF}"/>
                  </a:ext>
                </a:extLst>
              </p:cNvPr>
              <p:cNvSpPr txBox="1">
                <a:spLocks noRot="1" noChangeAspect="1" noMove="1" noResize="1" noEditPoints="1" noAdjustHandles="1" noChangeArrowheads="1" noChangeShapeType="1" noTextEdit="1"/>
              </p:cNvSpPr>
              <p:nvPr/>
            </p:nvSpPr>
            <p:spPr>
              <a:xfrm>
                <a:off x="2963944" y="6079351"/>
                <a:ext cx="322717" cy="276999"/>
              </a:xfrm>
              <a:prstGeom prst="rect">
                <a:avLst/>
              </a:prstGeom>
              <a:blipFill>
                <a:blip r:embed="rId5"/>
                <a:stretch>
                  <a:fillRect/>
                </a:stretch>
              </a:blipFill>
            </p:spPr>
            <p:txBody>
              <a:bodyPr/>
              <a:lstStyle/>
              <a:p>
                <a:r>
                  <a:rPr lang="en-US">
                    <a:noFill/>
                  </a:rPr>
                  <a:t> </a:t>
                </a:r>
              </a:p>
            </p:txBody>
          </p:sp>
        </mc:Fallback>
      </mc:AlternateContent>
      <p:sp>
        <p:nvSpPr>
          <p:cNvPr id="4" name="Oval 3">
            <a:extLst>
              <a:ext uri="{FF2B5EF4-FFF2-40B4-BE49-F238E27FC236}">
                <a16:creationId xmlns:a16="http://schemas.microsoft.com/office/drawing/2014/main" id="{C55E8E4A-7884-1792-1A9F-F99702534BC9}"/>
              </a:ext>
            </a:extLst>
          </p:cNvPr>
          <p:cNvSpPr/>
          <p:nvPr/>
        </p:nvSpPr>
        <p:spPr>
          <a:xfrm>
            <a:off x="8419606" y="1933574"/>
            <a:ext cx="641444" cy="803688"/>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838255AE-567D-AAA6-659E-B1B38D02450E}"/>
              </a:ext>
            </a:extLst>
          </p:cNvPr>
          <p:cNvSpPr/>
          <p:nvPr/>
        </p:nvSpPr>
        <p:spPr>
          <a:xfrm>
            <a:off x="8704962" y="2032764"/>
            <a:ext cx="66083" cy="60544"/>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4712BD3E-FA56-1D6F-4507-1D1585E264E6}"/>
              </a:ext>
            </a:extLst>
          </p:cNvPr>
          <p:cNvSpPr/>
          <p:nvPr/>
        </p:nvSpPr>
        <p:spPr>
          <a:xfrm>
            <a:off x="8605780" y="2543284"/>
            <a:ext cx="66083" cy="60544"/>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118D202B-13E6-636A-3AD6-BAA0DA0DF639}"/>
              </a:ext>
            </a:extLst>
          </p:cNvPr>
          <p:cNvSpPr/>
          <p:nvPr/>
        </p:nvSpPr>
        <p:spPr>
          <a:xfrm>
            <a:off x="8833443" y="2543284"/>
            <a:ext cx="66083" cy="60544"/>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34" name="Straight Arrow Connector 33">
            <a:extLst>
              <a:ext uri="{FF2B5EF4-FFF2-40B4-BE49-F238E27FC236}">
                <a16:creationId xmlns:a16="http://schemas.microsoft.com/office/drawing/2014/main" id="{5CD8053D-6799-FBEF-5DDB-776741AFEA92}"/>
              </a:ext>
            </a:extLst>
          </p:cNvPr>
          <p:cNvCxnSpPr>
            <a:cxnSpLocks/>
            <a:stCxn id="6" idx="3"/>
            <a:endCxn id="30" idx="0"/>
          </p:cNvCxnSpPr>
          <p:nvPr/>
        </p:nvCxnSpPr>
        <p:spPr>
          <a:xfrm flipH="1">
            <a:off x="8638822" y="2084442"/>
            <a:ext cx="75818" cy="45884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40" name="Straight Arrow Connector 39">
            <a:extLst>
              <a:ext uri="{FF2B5EF4-FFF2-40B4-BE49-F238E27FC236}">
                <a16:creationId xmlns:a16="http://schemas.microsoft.com/office/drawing/2014/main" id="{BDDD10B5-9CFF-4B0A-059A-1EB273BC079D}"/>
              </a:ext>
            </a:extLst>
          </p:cNvPr>
          <p:cNvCxnSpPr>
            <a:cxnSpLocks/>
            <a:stCxn id="6" idx="5"/>
            <a:endCxn id="32" idx="7"/>
          </p:cNvCxnSpPr>
          <p:nvPr/>
        </p:nvCxnSpPr>
        <p:spPr>
          <a:xfrm>
            <a:off x="8761367" y="2084442"/>
            <a:ext cx="128481" cy="467708"/>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67" name="Oval 66">
            <a:extLst>
              <a:ext uri="{FF2B5EF4-FFF2-40B4-BE49-F238E27FC236}">
                <a16:creationId xmlns:a16="http://schemas.microsoft.com/office/drawing/2014/main" id="{F6FBE0DA-73D6-B052-BE1E-F0CD63D692D7}"/>
              </a:ext>
            </a:extLst>
          </p:cNvPr>
          <p:cNvSpPr/>
          <p:nvPr/>
        </p:nvSpPr>
        <p:spPr>
          <a:xfrm>
            <a:off x="8126336" y="1730241"/>
            <a:ext cx="1217221" cy="1241399"/>
          </a:xfrm>
          <a:prstGeom prst="ellipse">
            <a:avLst/>
          </a:prstGeom>
          <a:noFill/>
          <a:ln w="25400">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9" name="Straight Arrow Connector 68">
            <a:extLst>
              <a:ext uri="{FF2B5EF4-FFF2-40B4-BE49-F238E27FC236}">
                <a16:creationId xmlns:a16="http://schemas.microsoft.com/office/drawing/2014/main" id="{D65ADD35-0E24-675C-CBAB-8A2F828D5B86}"/>
              </a:ext>
            </a:extLst>
          </p:cNvPr>
          <p:cNvCxnSpPr/>
          <p:nvPr/>
        </p:nvCxnSpPr>
        <p:spPr>
          <a:xfrm flipV="1">
            <a:off x="5687941" y="1816292"/>
            <a:ext cx="2517908" cy="756681"/>
          </a:xfrm>
          <a:prstGeom prst="straightConnector1">
            <a:avLst/>
          </a:prstGeom>
          <a:ln>
            <a:solidFill>
              <a:srgbClr val="C55A11"/>
            </a:solidFill>
            <a:prstDash val="dash"/>
            <a:tailEnd type="none"/>
          </a:ln>
        </p:spPr>
        <p:style>
          <a:lnRef idx="2">
            <a:schemeClr val="accent2"/>
          </a:lnRef>
          <a:fillRef idx="0">
            <a:schemeClr val="accent2"/>
          </a:fillRef>
          <a:effectRef idx="1">
            <a:schemeClr val="accent2"/>
          </a:effectRef>
          <a:fontRef idx="minor">
            <a:schemeClr val="tx1"/>
          </a:fontRef>
        </p:style>
      </p:cxnSp>
      <p:cxnSp>
        <p:nvCxnSpPr>
          <p:cNvPr id="70" name="Straight Arrow Connector 69">
            <a:extLst>
              <a:ext uri="{FF2B5EF4-FFF2-40B4-BE49-F238E27FC236}">
                <a16:creationId xmlns:a16="http://schemas.microsoft.com/office/drawing/2014/main" id="{2F9B412E-B74A-D205-179F-0E99B95EA899}"/>
              </a:ext>
            </a:extLst>
          </p:cNvPr>
          <p:cNvCxnSpPr>
            <a:cxnSpLocks/>
          </p:cNvCxnSpPr>
          <p:nvPr/>
        </p:nvCxnSpPr>
        <p:spPr>
          <a:xfrm>
            <a:off x="5695210" y="3028453"/>
            <a:ext cx="2634892" cy="50034"/>
          </a:xfrm>
          <a:prstGeom prst="straightConnector1">
            <a:avLst/>
          </a:prstGeom>
          <a:ln>
            <a:solidFill>
              <a:srgbClr val="C55A11"/>
            </a:solidFill>
            <a:prstDash val="dash"/>
            <a:tailEnd type="none"/>
          </a:ln>
        </p:spPr>
        <p:style>
          <a:lnRef idx="2">
            <a:schemeClr val="accent2"/>
          </a:lnRef>
          <a:fillRef idx="0">
            <a:schemeClr val="accent2"/>
          </a:fillRef>
          <a:effectRef idx="1">
            <a:schemeClr val="accent2"/>
          </a:effectRef>
          <a:fontRef idx="minor">
            <a:schemeClr val="tx1"/>
          </a:fontRef>
        </p:style>
      </p:cxnSp>
      <mc:AlternateContent xmlns:mc="http://schemas.openxmlformats.org/markup-compatibility/2006" xmlns:a14="http://schemas.microsoft.com/office/drawing/2010/main">
        <mc:Choice Requires="a14">
          <p:sp>
            <p:nvSpPr>
              <p:cNvPr id="73" name="TextBox 72">
                <a:extLst>
                  <a:ext uri="{FF2B5EF4-FFF2-40B4-BE49-F238E27FC236}">
                    <a16:creationId xmlns:a16="http://schemas.microsoft.com/office/drawing/2014/main" id="{25E09627-AC1D-2ED6-12EC-6F7B08F178E4}"/>
                  </a:ext>
                </a:extLst>
              </p:cNvPr>
              <p:cNvSpPr txBox="1"/>
              <p:nvPr/>
            </p:nvSpPr>
            <p:spPr>
              <a:xfrm>
                <a:off x="8303418" y="3233864"/>
                <a:ext cx="431528"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lit/>
                        </m:rPr>
                        <a:rPr lang="en-US" sz="1200" b="0" i="1" smtClean="0">
                          <a:latin typeface="Cambria Math" panose="02040503050406030204" pitchFamily="18" charset="0"/>
                          <a:cs typeface="Arial" panose="020B0604020202020204" pitchFamily="34" charset="0"/>
                        </a:rPr>
                        <m:t>{</m:t>
                      </m:r>
                      <m:r>
                        <a:rPr lang="en-US" sz="1200" b="0" i="1" smtClean="0">
                          <a:latin typeface="Cambria Math" panose="02040503050406030204" pitchFamily="18" charset="0"/>
                          <a:cs typeface="Arial" panose="020B0604020202020204" pitchFamily="34" charset="0"/>
                        </a:rPr>
                        <m:t>0</m:t>
                      </m:r>
                      <m:r>
                        <m:rPr>
                          <m:lit/>
                        </m:rPr>
                        <a:rPr lang="en-US" sz="1200" b="0" i="1" smtClean="0">
                          <a:latin typeface="Cambria Math" panose="02040503050406030204" pitchFamily="18" charset="0"/>
                          <a:cs typeface="Arial" panose="020B0604020202020204" pitchFamily="34" charset="0"/>
                        </a:rPr>
                        <m:t>}</m:t>
                      </m:r>
                    </m:oMath>
                  </m:oMathPara>
                </a14:m>
                <a:endParaRPr lang="en-US" sz="1200" dirty="0">
                  <a:latin typeface="Arial" panose="020B0604020202020204" pitchFamily="34" charset="0"/>
                  <a:cs typeface="Arial" panose="020B0604020202020204" pitchFamily="34" charset="0"/>
                </a:endParaRPr>
              </a:p>
            </p:txBody>
          </p:sp>
        </mc:Choice>
        <mc:Fallback xmlns="">
          <p:sp>
            <p:nvSpPr>
              <p:cNvPr id="73" name="TextBox 72">
                <a:extLst>
                  <a:ext uri="{FF2B5EF4-FFF2-40B4-BE49-F238E27FC236}">
                    <a16:creationId xmlns:a16="http://schemas.microsoft.com/office/drawing/2014/main" id="{25E09627-AC1D-2ED6-12EC-6F7B08F178E4}"/>
                  </a:ext>
                </a:extLst>
              </p:cNvPr>
              <p:cNvSpPr txBox="1">
                <a:spLocks noRot="1" noChangeAspect="1" noMove="1" noResize="1" noEditPoints="1" noAdjustHandles="1" noChangeArrowheads="1" noChangeShapeType="1" noTextEdit="1"/>
              </p:cNvSpPr>
              <p:nvPr/>
            </p:nvSpPr>
            <p:spPr>
              <a:xfrm>
                <a:off x="8303418" y="3233864"/>
                <a:ext cx="431528" cy="276999"/>
              </a:xfrm>
              <a:prstGeom prst="rect">
                <a:avLst/>
              </a:prstGeom>
              <a:blipFill>
                <a:blip r:embed="rId6"/>
                <a:stretch>
                  <a:fillRect b="-869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4" name="TextBox 73">
                <a:extLst>
                  <a:ext uri="{FF2B5EF4-FFF2-40B4-BE49-F238E27FC236}">
                    <a16:creationId xmlns:a16="http://schemas.microsoft.com/office/drawing/2014/main" id="{6A6F218F-C1A1-0FC0-EA9D-0A510B783B1A}"/>
                  </a:ext>
                </a:extLst>
              </p:cNvPr>
              <p:cNvSpPr txBox="1"/>
              <p:nvPr/>
            </p:nvSpPr>
            <p:spPr>
              <a:xfrm>
                <a:off x="8845286" y="3244863"/>
                <a:ext cx="431528"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lit/>
                        </m:rPr>
                        <a:rPr lang="en-US" sz="1200" b="0" i="1" smtClean="0">
                          <a:latin typeface="Cambria Math" panose="02040503050406030204" pitchFamily="18" charset="0"/>
                          <a:cs typeface="Arial" panose="020B0604020202020204" pitchFamily="34" charset="0"/>
                        </a:rPr>
                        <m:t>{</m:t>
                      </m:r>
                      <m:r>
                        <a:rPr lang="en-US" sz="1200" b="0" i="1" smtClean="0">
                          <a:latin typeface="Cambria Math" panose="02040503050406030204" pitchFamily="18" charset="0"/>
                          <a:cs typeface="Arial" panose="020B0604020202020204" pitchFamily="34" charset="0"/>
                        </a:rPr>
                        <m:t>1</m:t>
                      </m:r>
                      <m:r>
                        <m:rPr>
                          <m:lit/>
                        </m:rPr>
                        <a:rPr lang="en-US" sz="1200" b="0" i="1" smtClean="0">
                          <a:latin typeface="Cambria Math" panose="02040503050406030204" pitchFamily="18" charset="0"/>
                          <a:cs typeface="Arial" panose="020B0604020202020204" pitchFamily="34" charset="0"/>
                        </a:rPr>
                        <m:t>}</m:t>
                      </m:r>
                    </m:oMath>
                  </m:oMathPara>
                </a14:m>
                <a:endParaRPr lang="en-US" sz="1200" dirty="0">
                  <a:latin typeface="Arial" panose="020B0604020202020204" pitchFamily="34" charset="0"/>
                  <a:cs typeface="Arial" panose="020B0604020202020204" pitchFamily="34" charset="0"/>
                </a:endParaRPr>
              </a:p>
            </p:txBody>
          </p:sp>
        </mc:Choice>
        <mc:Fallback xmlns="">
          <p:sp>
            <p:nvSpPr>
              <p:cNvPr id="74" name="TextBox 73">
                <a:extLst>
                  <a:ext uri="{FF2B5EF4-FFF2-40B4-BE49-F238E27FC236}">
                    <a16:creationId xmlns:a16="http://schemas.microsoft.com/office/drawing/2014/main" id="{6A6F218F-C1A1-0FC0-EA9D-0A510B783B1A}"/>
                  </a:ext>
                </a:extLst>
              </p:cNvPr>
              <p:cNvSpPr txBox="1">
                <a:spLocks noRot="1" noChangeAspect="1" noMove="1" noResize="1" noEditPoints="1" noAdjustHandles="1" noChangeArrowheads="1" noChangeShapeType="1" noTextEdit="1"/>
              </p:cNvSpPr>
              <p:nvPr/>
            </p:nvSpPr>
            <p:spPr>
              <a:xfrm>
                <a:off x="8845286" y="3244863"/>
                <a:ext cx="431528" cy="276999"/>
              </a:xfrm>
              <a:prstGeom prst="rect">
                <a:avLst/>
              </a:prstGeom>
              <a:blipFill>
                <a:blip r:embed="rId7"/>
                <a:stretch>
                  <a:fillRect b="-8696"/>
                </a:stretch>
              </a:blipFill>
            </p:spPr>
            <p:txBody>
              <a:bodyPr/>
              <a:lstStyle/>
              <a:p>
                <a:r>
                  <a:rPr lang="en-US">
                    <a:noFill/>
                  </a:rPr>
                  <a:t> </a:t>
                </a:r>
              </a:p>
            </p:txBody>
          </p:sp>
        </mc:Fallback>
      </mc:AlternateContent>
      <p:cxnSp>
        <p:nvCxnSpPr>
          <p:cNvPr id="80" name="Straight Arrow Connector 79">
            <a:extLst>
              <a:ext uri="{FF2B5EF4-FFF2-40B4-BE49-F238E27FC236}">
                <a16:creationId xmlns:a16="http://schemas.microsoft.com/office/drawing/2014/main" id="{14673886-0ADB-4B73-BDC9-3044F85DAC01}"/>
              </a:ext>
            </a:extLst>
          </p:cNvPr>
          <p:cNvCxnSpPr>
            <a:endCxn id="73" idx="0"/>
          </p:cNvCxnSpPr>
          <p:nvPr/>
        </p:nvCxnSpPr>
        <p:spPr>
          <a:xfrm flipH="1">
            <a:off x="8519182" y="2648493"/>
            <a:ext cx="119639" cy="585371"/>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cxnSp>
        <p:nvCxnSpPr>
          <p:cNvPr id="82" name="Straight Arrow Connector 81">
            <a:extLst>
              <a:ext uri="{FF2B5EF4-FFF2-40B4-BE49-F238E27FC236}">
                <a16:creationId xmlns:a16="http://schemas.microsoft.com/office/drawing/2014/main" id="{E3D54280-B0B0-807E-D1C9-D54330D7C895}"/>
              </a:ext>
            </a:extLst>
          </p:cNvPr>
          <p:cNvCxnSpPr>
            <a:cxnSpLocks/>
            <a:endCxn id="74" idx="0"/>
          </p:cNvCxnSpPr>
          <p:nvPr/>
        </p:nvCxnSpPr>
        <p:spPr>
          <a:xfrm>
            <a:off x="8854585" y="2648493"/>
            <a:ext cx="206465" cy="596370"/>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85" name="Oval 84">
            <a:extLst>
              <a:ext uri="{FF2B5EF4-FFF2-40B4-BE49-F238E27FC236}">
                <a16:creationId xmlns:a16="http://schemas.microsoft.com/office/drawing/2014/main" id="{B24D7DF6-275B-6987-71FB-C2B80A878D03}"/>
              </a:ext>
            </a:extLst>
          </p:cNvPr>
          <p:cNvSpPr/>
          <p:nvPr/>
        </p:nvSpPr>
        <p:spPr>
          <a:xfrm>
            <a:off x="8517175" y="3913563"/>
            <a:ext cx="641444" cy="803688"/>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Oval 90">
            <a:extLst>
              <a:ext uri="{FF2B5EF4-FFF2-40B4-BE49-F238E27FC236}">
                <a16:creationId xmlns:a16="http://schemas.microsoft.com/office/drawing/2014/main" id="{3C3732AB-4936-FF3C-2651-701246DD8C3C}"/>
              </a:ext>
            </a:extLst>
          </p:cNvPr>
          <p:cNvSpPr/>
          <p:nvPr/>
        </p:nvSpPr>
        <p:spPr>
          <a:xfrm>
            <a:off x="8223905" y="3710230"/>
            <a:ext cx="1217221" cy="1241399"/>
          </a:xfrm>
          <a:prstGeom prst="ellipse">
            <a:avLst/>
          </a:prstGeom>
          <a:noFill/>
          <a:ln w="25400">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92" name="Straight Arrow Connector 91">
            <a:extLst>
              <a:ext uri="{FF2B5EF4-FFF2-40B4-BE49-F238E27FC236}">
                <a16:creationId xmlns:a16="http://schemas.microsoft.com/office/drawing/2014/main" id="{AF366148-9C78-C880-2AC8-A3E9015C6C45}"/>
              </a:ext>
            </a:extLst>
          </p:cNvPr>
          <p:cNvCxnSpPr/>
          <p:nvPr/>
        </p:nvCxnSpPr>
        <p:spPr>
          <a:xfrm flipV="1">
            <a:off x="5785510" y="3796281"/>
            <a:ext cx="2517908" cy="756681"/>
          </a:xfrm>
          <a:prstGeom prst="straightConnector1">
            <a:avLst/>
          </a:prstGeom>
          <a:ln>
            <a:solidFill>
              <a:srgbClr val="C55A11"/>
            </a:solidFill>
            <a:prstDash val="dash"/>
            <a:tailEnd type="none"/>
          </a:ln>
        </p:spPr>
        <p:style>
          <a:lnRef idx="2">
            <a:schemeClr val="accent2"/>
          </a:lnRef>
          <a:fillRef idx="0">
            <a:schemeClr val="accent2"/>
          </a:fillRef>
          <a:effectRef idx="1">
            <a:schemeClr val="accent2"/>
          </a:effectRef>
          <a:fontRef idx="minor">
            <a:schemeClr val="tx1"/>
          </a:fontRef>
        </p:style>
      </p:cxnSp>
      <p:cxnSp>
        <p:nvCxnSpPr>
          <p:cNvPr id="93" name="Straight Arrow Connector 92">
            <a:extLst>
              <a:ext uri="{FF2B5EF4-FFF2-40B4-BE49-F238E27FC236}">
                <a16:creationId xmlns:a16="http://schemas.microsoft.com/office/drawing/2014/main" id="{B645862A-C991-DEEA-771C-489FB2927120}"/>
              </a:ext>
            </a:extLst>
          </p:cNvPr>
          <p:cNvCxnSpPr>
            <a:cxnSpLocks/>
          </p:cNvCxnSpPr>
          <p:nvPr/>
        </p:nvCxnSpPr>
        <p:spPr>
          <a:xfrm>
            <a:off x="5792779" y="5008442"/>
            <a:ext cx="2634892" cy="50034"/>
          </a:xfrm>
          <a:prstGeom prst="straightConnector1">
            <a:avLst/>
          </a:prstGeom>
          <a:ln>
            <a:solidFill>
              <a:srgbClr val="C55A11"/>
            </a:solidFill>
            <a:prstDash val="dash"/>
            <a:tailEnd type="none"/>
          </a:ln>
        </p:spPr>
        <p:style>
          <a:lnRef idx="2">
            <a:schemeClr val="accent2"/>
          </a:lnRef>
          <a:fillRef idx="0">
            <a:schemeClr val="accent2"/>
          </a:fillRef>
          <a:effectRef idx="1">
            <a:schemeClr val="accent2"/>
          </a:effectRef>
          <a:fontRef idx="minor">
            <a:schemeClr val="tx1"/>
          </a:fontRef>
        </p:style>
      </p:cxnSp>
      <mc:AlternateContent xmlns:mc="http://schemas.openxmlformats.org/markup-compatibility/2006" xmlns:a14="http://schemas.microsoft.com/office/drawing/2010/main">
        <mc:Choice Requires="a14">
          <p:sp>
            <p:nvSpPr>
              <p:cNvPr id="94" name="TextBox 93">
                <a:extLst>
                  <a:ext uri="{FF2B5EF4-FFF2-40B4-BE49-F238E27FC236}">
                    <a16:creationId xmlns:a16="http://schemas.microsoft.com/office/drawing/2014/main" id="{3A7EF53C-EEB1-7FBC-F5DA-36ACD48C6826}"/>
                  </a:ext>
                </a:extLst>
              </p:cNvPr>
              <p:cNvSpPr txBox="1"/>
              <p:nvPr/>
            </p:nvSpPr>
            <p:spPr>
              <a:xfrm>
                <a:off x="8579001" y="5230715"/>
                <a:ext cx="548548"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lit/>
                        </m:rPr>
                        <a:rPr lang="en-US" sz="1200" b="0" i="1" smtClean="0">
                          <a:latin typeface="Cambria Math" panose="02040503050406030204" pitchFamily="18" charset="0"/>
                          <a:cs typeface="Arial" panose="020B0604020202020204" pitchFamily="34" charset="0"/>
                        </a:rPr>
                        <m:t>{</m:t>
                      </m:r>
                      <m:r>
                        <a:rPr lang="en-US" sz="1200" b="0" i="1" smtClean="0">
                          <a:latin typeface="Cambria Math" panose="02040503050406030204" pitchFamily="18" charset="0"/>
                          <a:cs typeface="Arial" panose="020B0604020202020204" pitchFamily="34" charset="0"/>
                        </a:rPr>
                        <m:t>0,1</m:t>
                      </m:r>
                      <m:r>
                        <m:rPr>
                          <m:lit/>
                        </m:rPr>
                        <a:rPr lang="en-US" sz="1200" b="0" i="1" smtClean="0">
                          <a:latin typeface="Cambria Math" panose="02040503050406030204" pitchFamily="18" charset="0"/>
                          <a:cs typeface="Arial" panose="020B0604020202020204" pitchFamily="34" charset="0"/>
                        </a:rPr>
                        <m:t>}</m:t>
                      </m:r>
                    </m:oMath>
                  </m:oMathPara>
                </a14:m>
                <a:endParaRPr lang="en-US" sz="1200" dirty="0">
                  <a:latin typeface="Arial" panose="020B0604020202020204" pitchFamily="34" charset="0"/>
                  <a:cs typeface="Arial" panose="020B0604020202020204" pitchFamily="34" charset="0"/>
                </a:endParaRPr>
              </a:p>
            </p:txBody>
          </p:sp>
        </mc:Choice>
        <mc:Fallback xmlns="">
          <p:sp>
            <p:nvSpPr>
              <p:cNvPr id="94" name="TextBox 93">
                <a:extLst>
                  <a:ext uri="{FF2B5EF4-FFF2-40B4-BE49-F238E27FC236}">
                    <a16:creationId xmlns:a16="http://schemas.microsoft.com/office/drawing/2014/main" id="{3A7EF53C-EEB1-7FBC-F5DA-36ACD48C6826}"/>
                  </a:ext>
                </a:extLst>
              </p:cNvPr>
              <p:cNvSpPr txBox="1">
                <a:spLocks noRot="1" noChangeAspect="1" noMove="1" noResize="1" noEditPoints="1" noAdjustHandles="1" noChangeArrowheads="1" noChangeShapeType="1" noTextEdit="1"/>
              </p:cNvSpPr>
              <p:nvPr/>
            </p:nvSpPr>
            <p:spPr>
              <a:xfrm>
                <a:off x="8579001" y="5230715"/>
                <a:ext cx="548548" cy="276999"/>
              </a:xfrm>
              <a:prstGeom prst="rect">
                <a:avLst/>
              </a:prstGeom>
              <a:blipFill>
                <a:blip r:embed="rId8"/>
                <a:stretch>
                  <a:fillRect b="-13043"/>
                </a:stretch>
              </a:blipFill>
            </p:spPr>
            <p:txBody>
              <a:bodyPr/>
              <a:lstStyle/>
              <a:p>
                <a:r>
                  <a:rPr lang="en-US">
                    <a:noFill/>
                  </a:rPr>
                  <a:t> </a:t>
                </a:r>
              </a:p>
            </p:txBody>
          </p:sp>
        </mc:Fallback>
      </mc:AlternateContent>
      <p:cxnSp>
        <p:nvCxnSpPr>
          <p:cNvPr id="96" name="Straight Arrow Connector 95">
            <a:extLst>
              <a:ext uri="{FF2B5EF4-FFF2-40B4-BE49-F238E27FC236}">
                <a16:creationId xmlns:a16="http://schemas.microsoft.com/office/drawing/2014/main" id="{6DE7BCC2-2BF3-123B-066A-55516194CFC4}"/>
              </a:ext>
            </a:extLst>
          </p:cNvPr>
          <p:cNvCxnSpPr>
            <a:cxnSpLocks/>
          </p:cNvCxnSpPr>
          <p:nvPr/>
        </p:nvCxnSpPr>
        <p:spPr>
          <a:xfrm flipH="1">
            <a:off x="8802476" y="4628482"/>
            <a:ext cx="18320" cy="593899"/>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98" name="Oval 97">
            <a:extLst>
              <a:ext uri="{FF2B5EF4-FFF2-40B4-BE49-F238E27FC236}">
                <a16:creationId xmlns:a16="http://schemas.microsoft.com/office/drawing/2014/main" id="{6379FB56-B98A-67F7-4C2A-73982BAC5606}"/>
              </a:ext>
            </a:extLst>
          </p:cNvPr>
          <p:cNvSpPr/>
          <p:nvPr/>
        </p:nvSpPr>
        <p:spPr>
          <a:xfrm>
            <a:off x="8791854" y="4030585"/>
            <a:ext cx="64008" cy="64008"/>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3B8F968F-4CA6-79E3-8F87-907F7DAF5CE0}"/>
              </a:ext>
            </a:extLst>
          </p:cNvPr>
          <p:cNvSpPr/>
          <p:nvPr/>
        </p:nvSpPr>
        <p:spPr>
          <a:xfrm>
            <a:off x="8802476" y="4535968"/>
            <a:ext cx="64008" cy="64008"/>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0" name="Freeform 99">
            <a:extLst>
              <a:ext uri="{FF2B5EF4-FFF2-40B4-BE49-F238E27FC236}">
                <a16:creationId xmlns:a16="http://schemas.microsoft.com/office/drawing/2014/main" id="{8C1EE35E-7294-3153-6741-C984997B000C}"/>
              </a:ext>
            </a:extLst>
          </p:cNvPr>
          <p:cNvSpPr/>
          <p:nvPr/>
        </p:nvSpPr>
        <p:spPr>
          <a:xfrm>
            <a:off x="8638822" y="4099362"/>
            <a:ext cx="153032" cy="436605"/>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a:extLst>
              <a:ext uri="{FF2B5EF4-FFF2-40B4-BE49-F238E27FC236}">
                <a16:creationId xmlns:a16="http://schemas.microsoft.com/office/drawing/2014/main" id="{47714F15-A70D-9491-84D3-3E04E674CB62}"/>
              </a:ext>
            </a:extLst>
          </p:cNvPr>
          <p:cNvSpPr/>
          <p:nvPr/>
        </p:nvSpPr>
        <p:spPr>
          <a:xfrm>
            <a:off x="8889848" y="4094593"/>
            <a:ext cx="123523" cy="441375"/>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48454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checkerboard(across)">
                                      <p:cBhvr>
                                        <p:cTn id="7" dur="500"/>
                                        <p:tgtEl>
                                          <p:spTgt spid="70"/>
                                        </p:tgtEl>
                                      </p:cBhvr>
                                    </p:animEffect>
                                  </p:childTnLst>
                                </p:cTn>
                              </p:par>
                              <p:par>
                                <p:cTn id="8" presetID="5" presetClass="entr" presetSubtype="10" fill="hold" nodeType="withEffect">
                                  <p:stCondLst>
                                    <p:cond delay="0"/>
                                  </p:stCondLst>
                                  <p:childTnLst>
                                    <p:set>
                                      <p:cBhvr>
                                        <p:cTn id="9" dur="1" fill="hold">
                                          <p:stCondLst>
                                            <p:cond delay="0"/>
                                          </p:stCondLst>
                                        </p:cTn>
                                        <p:tgtEl>
                                          <p:spTgt spid="69"/>
                                        </p:tgtEl>
                                        <p:attrNameLst>
                                          <p:attrName>style.visibility</p:attrName>
                                        </p:attrNameLst>
                                      </p:cBhvr>
                                      <p:to>
                                        <p:strVal val="visible"/>
                                      </p:to>
                                    </p:set>
                                    <p:animEffect transition="in" filter="checkerboard(across)">
                                      <p:cBhvr>
                                        <p:cTn id="10" dur="500"/>
                                        <p:tgtEl>
                                          <p:spTgt spid="69"/>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checkerboard(across)">
                                      <p:cBhvr>
                                        <p:cTn id="13" dur="500"/>
                                        <p:tgtEl>
                                          <p:spTgt spid="4"/>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checkerboard(across)">
                                      <p:cBhvr>
                                        <p:cTn id="16" dur="500"/>
                                        <p:tgtEl>
                                          <p:spTgt spid="6"/>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checkerboard(across)">
                                      <p:cBhvr>
                                        <p:cTn id="19" dur="500"/>
                                        <p:tgtEl>
                                          <p:spTgt spid="30"/>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checkerboard(across)">
                                      <p:cBhvr>
                                        <p:cTn id="22" dur="500"/>
                                        <p:tgtEl>
                                          <p:spTgt spid="32"/>
                                        </p:tgtEl>
                                      </p:cBhvr>
                                    </p:animEffect>
                                  </p:childTnLst>
                                </p:cTn>
                              </p:par>
                              <p:par>
                                <p:cTn id="23" presetID="5" presetClass="entr" presetSubtype="10" fill="hold"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checkerboard(across)">
                                      <p:cBhvr>
                                        <p:cTn id="25" dur="500"/>
                                        <p:tgtEl>
                                          <p:spTgt spid="34"/>
                                        </p:tgtEl>
                                      </p:cBhvr>
                                    </p:animEffect>
                                  </p:childTnLst>
                                </p:cTn>
                              </p:par>
                              <p:par>
                                <p:cTn id="26" presetID="5" presetClass="entr" presetSubtype="10" fill="hold" nodeType="withEffect">
                                  <p:stCondLst>
                                    <p:cond delay="0"/>
                                  </p:stCondLst>
                                  <p:childTnLst>
                                    <p:set>
                                      <p:cBhvr>
                                        <p:cTn id="27" dur="1" fill="hold">
                                          <p:stCondLst>
                                            <p:cond delay="0"/>
                                          </p:stCondLst>
                                        </p:cTn>
                                        <p:tgtEl>
                                          <p:spTgt spid="40"/>
                                        </p:tgtEl>
                                        <p:attrNameLst>
                                          <p:attrName>style.visibility</p:attrName>
                                        </p:attrNameLst>
                                      </p:cBhvr>
                                      <p:to>
                                        <p:strVal val="visible"/>
                                      </p:to>
                                    </p:set>
                                    <p:animEffect transition="in" filter="checkerboard(across)">
                                      <p:cBhvr>
                                        <p:cTn id="28" dur="500"/>
                                        <p:tgtEl>
                                          <p:spTgt spid="40"/>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checkerboard(across)">
                                      <p:cBhvr>
                                        <p:cTn id="31" dur="500"/>
                                        <p:tgtEl>
                                          <p:spTgt spid="67"/>
                                        </p:tgtEl>
                                      </p:cBhvr>
                                    </p:animEffect>
                                  </p:childTnLst>
                                </p:cTn>
                              </p:par>
                            </p:childTnLst>
                          </p:cTn>
                        </p:par>
                      </p:childTnLst>
                    </p:cTn>
                  </p:par>
                  <p:par>
                    <p:cTn id="32" fill="hold">
                      <p:stCondLst>
                        <p:cond delay="indefinite"/>
                      </p:stCondLst>
                      <p:childTnLst>
                        <p:par>
                          <p:cTn id="33" fill="hold">
                            <p:stCondLst>
                              <p:cond delay="0"/>
                            </p:stCondLst>
                            <p:childTnLst>
                              <p:par>
                                <p:cTn id="34" presetID="5" presetClass="entr" presetSubtype="10" fill="hold" grpId="0" nodeType="click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checkerboard(across)">
                                      <p:cBhvr>
                                        <p:cTn id="36" dur="500"/>
                                        <p:tgtEl>
                                          <p:spTgt spid="73"/>
                                        </p:tgtEl>
                                      </p:cBhvr>
                                    </p:animEffect>
                                  </p:childTnLst>
                                </p:cTn>
                              </p:par>
                              <p:par>
                                <p:cTn id="37" presetID="5" presetClass="entr" presetSubtype="10" fill="hold" grpId="0" nodeType="withEffect">
                                  <p:stCondLst>
                                    <p:cond delay="0"/>
                                  </p:stCondLst>
                                  <p:childTnLst>
                                    <p:set>
                                      <p:cBhvr>
                                        <p:cTn id="38" dur="1" fill="hold">
                                          <p:stCondLst>
                                            <p:cond delay="0"/>
                                          </p:stCondLst>
                                        </p:cTn>
                                        <p:tgtEl>
                                          <p:spTgt spid="74"/>
                                        </p:tgtEl>
                                        <p:attrNameLst>
                                          <p:attrName>style.visibility</p:attrName>
                                        </p:attrNameLst>
                                      </p:cBhvr>
                                      <p:to>
                                        <p:strVal val="visible"/>
                                      </p:to>
                                    </p:set>
                                    <p:animEffect transition="in" filter="checkerboard(across)">
                                      <p:cBhvr>
                                        <p:cTn id="39" dur="500"/>
                                        <p:tgtEl>
                                          <p:spTgt spid="74"/>
                                        </p:tgtEl>
                                      </p:cBhvr>
                                    </p:animEffect>
                                  </p:childTnLst>
                                </p:cTn>
                              </p:par>
                              <p:par>
                                <p:cTn id="40" presetID="5" presetClass="entr" presetSubtype="10" fill="hold" nodeType="withEffect">
                                  <p:stCondLst>
                                    <p:cond delay="0"/>
                                  </p:stCondLst>
                                  <p:childTnLst>
                                    <p:set>
                                      <p:cBhvr>
                                        <p:cTn id="41" dur="1" fill="hold">
                                          <p:stCondLst>
                                            <p:cond delay="0"/>
                                          </p:stCondLst>
                                        </p:cTn>
                                        <p:tgtEl>
                                          <p:spTgt spid="80"/>
                                        </p:tgtEl>
                                        <p:attrNameLst>
                                          <p:attrName>style.visibility</p:attrName>
                                        </p:attrNameLst>
                                      </p:cBhvr>
                                      <p:to>
                                        <p:strVal val="visible"/>
                                      </p:to>
                                    </p:set>
                                    <p:animEffect transition="in" filter="checkerboard(across)">
                                      <p:cBhvr>
                                        <p:cTn id="42" dur="500"/>
                                        <p:tgtEl>
                                          <p:spTgt spid="80"/>
                                        </p:tgtEl>
                                      </p:cBhvr>
                                    </p:animEffect>
                                  </p:childTnLst>
                                </p:cTn>
                              </p:par>
                              <p:par>
                                <p:cTn id="43" presetID="5" presetClass="entr" presetSubtype="10" fill="hold" nodeType="withEffect">
                                  <p:stCondLst>
                                    <p:cond delay="0"/>
                                  </p:stCondLst>
                                  <p:childTnLst>
                                    <p:set>
                                      <p:cBhvr>
                                        <p:cTn id="44" dur="1" fill="hold">
                                          <p:stCondLst>
                                            <p:cond delay="0"/>
                                          </p:stCondLst>
                                        </p:cTn>
                                        <p:tgtEl>
                                          <p:spTgt spid="82"/>
                                        </p:tgtEl>
                                        <p:attrNameLst>
                                          <p:attrName>style.visibility</p:attrName>
                                        </p:attrNameLst>
                                      </p:cBhvr>
                                      <p:to>
                                        <p:strVal val="visible"/>
                                      </p:to>
                                    </p:set>
                                    <p:animEffect transition="in" filter="checkerboard(across)">
                                      <p:cBhvr>
                                        <p:cTn id="45" dur="500"/>
                                        <p:tgtEl>
                                          <p:spTgt spid="82"/>
                                        </p:tgtEl>
                                      </p:cBhvr>
                                    </p:animEffect>
                                  </p:childTnLst>
                                </p:cTn>
                              </p:par>
                            </p:childTnLst>
                          </p:cTn>
                        </p:par>
                      </p:childTnLst>
                    </p:cTn>
                  </p:par>
                  <p:par>
                    <p:cTn id="46" fill="hold">
                      <p:stCondLst>
                        <p:cond delay="indefinite"/>
                      </p:stCondLst>
                      <p:childTnLst>
                        <p:par>
                          <p:cTn id="47" fill="hold">
                            <p:stCondLst>
                              <p:cond delay="0"/>
                            </p:stCondLst>
                            <p:childTnLst>
                              <p:par>
                                <p:cTn id="48" presetID="5" presetClass="entr" presetSubtype="10" fill="hold" nodeType="clickEffect">
                                  <p:stCondLst>
                                    <p:cond delay="0"/>
                                  </p:stCondLst>
                                  <p:childTnLst>
                                    <p:set>
                                      <p:cBhvr>
                                        <p:cTn id="49" dur="1" fill="hold">
                                          <p:stCondLst>
                                            <p:cond delay="0"/>
                                          </p:stCondLst>
                                        </p:cTn>
                                        <p:tgtEl>
                                          <p:spTgt spid="93"/>
                                        </p:tgtEl>
                                        <p:attrNameLst>
                                          <p:attrName>style.visibility</p:attrName>
                                        </p:attrNameLst>
                                      </p:cBhvr>
                                      <p:to>
                                        <p:strVal val="visible"/>
                                      </p:to>
                                    </p:set>
                                    <p:animEffect transition="in" filter="checkerboard(across)">
                                      <p:cBhvr>
                                        <p:cTn id="50" dur="500"/>
                                        <p:tgtEl>
                                          <p:spTgt spid="93"/>
                                        </p:tgtEl>
                                      </p:cBhvr>
                                    </p:animEffect>
                                  </p:childTnLst>
                                </p:cTn>
                              </p:par>
                              <p:par>
                                <p:cTn id="51" presetID="5" presetClass="entr" presetSubtype="10" fill="hold" nodeType="withEffect">
                                  <p:stCondLst>
                                    <p:cond delay="0"/>
                                  </p:stCondLst>
                                  <p:childTnLst>
                                    <p:set>
                                      <p:cBhvr>
                                        <p:cTn id="52" dur="1" fill="hold">
                                          <p:stCondLst>
                                            <p:cond delay="0"/>
                                          </p:stCondLst>
                                        </p:cTn>
                                        <p:tgtEl>
                                          <p:spTgt spid="92"/>
                                        </p:tgtEl>
                                        <p:attrNameLst>
                                          <p:attrName>style.visibility</p:attrName>
                                        </p:attrNameLst>
                                      </p:cBhvr>
                                      <p:to>
                                        <p:strVal val="visible"/>
                                      </p:to>
                                    </p:set>
                                    <p:animEffect transition="in" filter="checkerboard(across)">
                                      <p:cBhvr>
                                        <p:cTn id="53" dur="500"/>
                                        <p:tgtEl>
                                          <p:spTgt spid="92"/>
                                        </p:tgtEl>
                                      </p:cBhvr>
                                    </p:animEffect>
                                  </p:childTnLst>
                                </p:cTn>
                              </p:par>
                              <p:par>
                                <p:cTn id="54" presetID="5" presetClass="entr" presetSubtype="10" fill="hold" grpId="0" nodeType="withEffect">
                                  <p:stCondLst>
                                    <p:cond delay="0"/>
                                  </p:stCondLst>
                                  <p:childTnLst>
                                    <p:set>
                                      <p:cBhvr>
                                        <p:cTn id="55" dur="1" fill="hold">
                                          <p:stCondLst>
                                            <p:cond delay="0"/>
                                          </p:stCondLst>
                                        </p:cTn>
                                        <p:tgtEl>
                                          <p:spTgt spid="85"/>
                                        </p:tgtEl>
                                        <p:attrNameLst>
                                          <p:attrName>style.visibility</p:attrName>
                                        </p:attrNameLst>
                                      </p:cBhvr>
                                      <p:to>
                                        <p:strVal val="visible"/>
                                      </p:to>
                                    </p:set>
                                    <p:animEffect transition="in" filter="checkerboard(across)">
                                      <p:cBhvr>
                                        <p:cTn id="56" dur="500"/>
                                        <p:tgtEl>
                                          <p:spTgt spid="85"/>
                                        </p:tgtEl>
                                      </p:cBhvr>
                                    </p:animEffect>
                                  </p:childTnLst>
                                </p:cTn>
                              </p:par>
                              <p:par>
                                <p:cTn id="57" presetID="5" presetClass="entr" presetSubtype="10" fill="hold" grpId="0" nodeType="withEffect">
                                  <p:stCondLst>
                                    <p:cond delay="0"/>
                                  </p:stCondLst>
                                  <p:childTnLst>
                                    <p:set>
                                      <p:cBhvr>
                                        <p:cTn id="58" dur="1" fill="hold">
                                          <p:stCondLst>
                                            <p:cond delay="0"/>
                                          </p:stCondLst>
                                        </p:cTn>
                                        <p:tgtEl>
                                          <p:spTgt spid="91"/>
                                        </p:tgtEl>
                                        <p:attrNameLst>
                                          <p:attrName>style.visibility</p:attrName>
                                        </p:attrNameLst>
                                      </p:cBhvr>
                                      <p:to>
                                        <p:strVal val="visible"/>
                                      </p:to>
                                    </p:set>
                                    <p:animEffect transition="in" filter="checkerboard(across)">
                                      <p:cBhvr>
                                        <p:cTn id="59" dur="500"/>
                                        <p:tgtEl>
                                          <p:spTgt spid="91"/>
                                        </p:tgtEl>
                                      </p:cBhvr>
                                    </p:animEffect>
                                  </p:childTnLst>
                                </p:cTn>
                              </p:par>
                              <p:par>
                                <p:cTn id="60" presetID="5" presetClass="entr" presetSubtype="10" fill="hold" grpId="1" nodeType="withEffect">
                                  <p:stCondLst>
                                    <p:cond delay="0"/>
                                  </p:stCondLst>
                                  <p:childTnLst>
                                    <p:set>
                                      <p:cBhvr>
                                        <p:cTn id="61" dur="1" fill="hold">
                                          <p:stCondLst>
                                            <p:cond delay="0"/>
                                          </p:stCondLst>
                                        </p:cTn>
                                        <p:tgtEl>
                                          <p:spTgt spid="85"/>
                                        </p:tgtEl>
                                        <p:attrNameLst>
                                          <p:attrName>style.visibility</p:attrName>
                                        </p:attrNameLst>
                                      </p:cBhvr>
                                      <p:to>
                                        <p:strVal val="visible"/>
                                      </p:to>
                                    </p:set>
                                    <p:animEffect transition="in" filter="checkerboard(across)">
                                      <p:cBhvr>
                                        <p:cTn id="62" dur="500"/>
                                        <p:tgtEl>
                                          <p:spTgt spid="85"/>
                                        </p:tgtEl>
                                      </p:cBhvr>
                                    </p:animEffect>
                                  </p:childTnLst>
                                </p:cTn>
                              </p:par>
                              <p:par>
                                <p:cTn id="63" presetID="5" presetClass="entr" presetSubtype="10" fill="hold" grpId="0" nodeType="withEffect">
                                  <p:stCondLst>
                                    <p:cond delay="0"/>
                                  </p:stCondLst>
                                  <p:childTnLst>
                                    <p:set>
                                      <p:cBhvr>
                                        <p:cTn id="64" dur="1" fill="hold">
                                          <p:stCondLst>
                                            <p:cond delay="0"/>
                                          </p:stCondLst>
                                        </p:cTn>
                                        <p:tgtEl>
                                          <p:spTgt spid="98"/>
                                        </p:tgtEl>
                                        <p:attrNameLst>
                                          <p:attrName>style.visibility</p:attrName>
                                        </p:attrNameLst>
                                      </p:cBhvr>
                                      <p:to>
                                        <p:strVal val="visible"/>
                                      </p:to>
                                    </p:set>
                                    <p:animEffect transition="in" filter="checkerboard(across)">
                                      <p:cBhvr>
                                        <p:cTn id="65" dur="500"/>
                                        <p:tgtEl>
                                          <p:spTgt spid="98"/>
                                        </p:tgtEl>
                                      </p:cBhvr>
                                    </p:animEffect>
                                  </p:childTnLst>
                                </p:cTn>
                              </p:par>
                              <p:par>
                                <p:cTn id="66" presetID="5" presetClass="entr" presetSubtype="10" fill="hold" grpId="0" nodeType="withEffect">
                                  <p:stCondLst>
                                    <p:cond delay="0"/>
                                  </p:stCondLst>
                                  <p:childTnLst>
                                    <p:set>
                                      <p:cBhvr>
                                        <p:cTn id="67" dur="1" fill="hold">
                                          <p:stCondLst>
                                            <p:cond delay="0"/>
                                          </p:stCondLst>
                                        </p:cTn>
                                        <p:tgtEl>
                                          <p:spTgt spid="100"/>
                                        </p:tgtEl>
                                        <p:attrNameLst>
                                          <p:attrName>style.visibility</p:attrName>
                                        </p:attrNameLst>
                                      </p:cBhvr>
                                      <p:to>
                                        <p:strVal val="visible"/>
                                      </p:to>
                                    </p:set>
                                    <p:animEffect transition="in" filter="checkerboard(across)">
                                      <p:cBhvr>
                                        <p:cTn id="68" dur="500"/>
                                        <p:tgtEl>
                                          <p:spTgt spid="100"/>
                                        </p:tgtEl>
                                      </p:cBhvr>
                                    </p:animEffect>
                                  </p:childTnLst>
                                </p:cTn>
                              </p:par>
                              <p:par>
                                <p:cTn id="69" presetID="5" presetClass="entr" presetSubtype="10" fill="hold" grpId="0" nodeType="withEffect">
                                  <p:stCondLst>
                                    <p:cond delay="0"/>
                                  </p:stCondLst>
                                  <p:childTnLst>
                                    <p:set>
                                      <p:cBhvr>
                                        <p:cTn id="70" dur="1" fill="hold">
                                          <p:stCondLst>
                                            <p:cond delay="0"/>
                                          </p:stCondLst>
                                        </p:cTn>
                                        <p:tgtEl>
                                          <p:spTgt spid="101"/>
                                        </p:tgtEl>
                                        <p:attrNameLst>
                                          <p:attrName>style.visibility</p:attrName>
                                        </p:attrNameLst>
                                      </p:cBhvr>
                                      <p:to>
                                        <p:strVal val="visible"/>
                                      </p:to>
                                    </p:set>
                                    <p:animEffect transition="in" filter="checkerboard(across)">
                                      <p:cBhvr>
                                        <p:cTn id="71" dur="500"/>
                                        <p:tgtEl>
                                          <p:spTgt spid="101"/>
                                        </p:tgtEl>
                                      </p:cBhvr>
                                    </p:animEffect>
                                  </p:childTnLst>
                                </p:cTn>
                              </p:par>
                              <p:par>
                                <p:cTn id="72" presetID="5" presetClass="entr" presetSubtype="10" fill="hold" grpId="0" nodeType="withEffect">
                                  <p:stCondLst>
                                    <p:cond delay="0"/>
                                  </p:stCondLst>
                                  <p:childTnLst>
                                    <p:set>
                                      <p:cBhvr>
                                        <p:cTn id="73" dur="1" fill="hold">
                                          <p:stCondLst>
                                            <p:cond delay="0"/>
                                          </p:stCondLst>
                                        </p:cTn>
                                        <p:tgtEl>
                                          <p:spTgt spid="99"/>
                                        </p:tgtEl>
                                        <p:attrNameLst>
                                          <p:attrName>style.visibility</p:attrName>
                                        </p:attrNameLst>
                                      </p:cBhvr>
                                      <p:to>
                                        <p:strVal val="visible"/>
                                      </p:to>
                                    </p:set>
                                    <p:animEffect transition="in" filter="checkerboard(across)">
                                      <p:cBhvr>
                                        <p:cTn id="74" dur="500"/>
                                        <p:tgtEl>
                                          <p:spTgt spid="99"/>
                                        </p:tgtEl>
                                      </p:cBhvr>
                                    </p:animEffect>
                                  </p:childTnLst>
                                </p:cTn>
                              </p:par>
                            </p:childTnLst>
                          </p:cTn>
                        </p:par>
                      </p:childTnLst>
                    </p:cTn>
                  </p:par>
                  <p:par>
                    <p:cTn id="75" fill="hold">
                      <p:stCondLst>
                        <p:cond delay="indefinite"/>
                      </p:stCondLst>
                      <p:childTnLst>
                        <p:par>
                          <p:cTn id="76" fill="hold">
                            <p:stCondLst>
                              <p:cond delay="0"/>
                            </p:stCondLst>
                            <p:childTnLst>
                              <p:par>
                                <p:cTn id="77" presetID="5" presetClass="entr" presetSubtype="10" fill="hold" nodeType="click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checkerboard(across)">
                                      <p:cBhvr>
                                        <p:cTn id="79" dur="500"/>
                                        <p:tgtEl>
                                          <p:spTgt spid="96"/>
                                        </p:tgtEl>
                                      </p:cBhvr>
                                    </p:animEffect>
                                  </p:childTnLst>
                                </p:cTn>
                              </p:par>
                              <p:par>
                                <p:cTn id="80" presetID="5" presetClass="entr" presetSubtype="10" fill="hold" grpId="0" nodeType="withEffect">
                                  <p:stCondLst>
                                    <p:cond delay="0"/>
                                  </p:stCondLst>
                                  <p:childTnLst>
                                    <p:set>
                                      <p:cBhvr>
                                        <p:cTn id="81" dur="1" fill="hold">
                                          <p:stCondLst>
                                            <p:cond delay="0"/>
                                          </p:stCondLst>
                                        </p:cTn>
                                        <p:tgtEl>
                                          <p:spTgt spid="94"/>
                                        </p:tgtEl>
                                        <p:attrNameLst>
                                          <p:attrName>style.visibility</p:attrName>
                                        </p:attrNameLst>
                                      </p:cBhvr>
                                      <p:to>
                                        <p:strVal val="visible"/>
                                      </p:to>
                                    </p:set>
                                    <p:animEffect transition="in" filter="checkerboard(across)">
                                      <p:cBhvr>
                                        <p:cTn id="82"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30" grpId="0" animBg="1"/>
      <p:bldP spid="32" grpId="0" animBg="1"/>
      <p:bldP spid="67" grpId="0" animBg="1"/>
      <p:bldP spid="73" grpId="0"/>
      <p:bldP spid="74" grpId="0"/>
      <p:bldP spid="85" grpId="0" animBg="1"/>
      <p:bldP spid="85" grpId="1" animBg="1"/>
      <p:bldP spid="91" grpId="0" animBg="1"/>
      <p:bldP spid="94" grpId="0"/>
      <p:bldP spid="98" grpId="0" animBg="1"/>
      <p:bldP spid="99" grpId="0" animBg="1"/>
      <p:bldP spid="100" grpId="0" animBg="1"/>
      <p:bldP spid="101"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13C272-C525-B49C-FB4C-6E593970144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D59A351-AB27-1084-C7CB-223DAF27B307}"/>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Denotational Semantics of CFLOBDDs</a:t>
            </a:r>
          </a:p>
        </p:txBody>
      </p:sp>
      <p:sp>
        <p:nvSpPr>
          <p:cNvPr id="3" name="Slide Number Placeholder 2">
            <a:extLst>
              <a:ext uri="{FF2B5EF4-FFF2-40B4-BE49-F238E27FC236}">
                <a16:creationId xmlns:a16="http://schemas.microsoft.com/office/drawing/2014/main" id="{FA62C066-236C-534F-D7A1-2DCC31305A16}"/>
              </a:ext>
            </a:extLst>
          </p:cNvPr>
          <p:cNvSpPr>
            <a:spLocks noGrp="1"/>
          </p:cNvSpPr>
          <p:nvPr>
            <p:ph type="sldNum" sz="quarter" idx="12"/>
          </p:nvPr>
        </p:nvSpPr>
        <p:spPr/>
        <p:txBody>
          <a:bodyPr/>
          <a:lstStyle/>
          <a:p>
            <a:fld id="{0FB003BB-B0A3-EA40-A30C-D476AA9046D7}" type="slidenum">
              <a:rPr lang="en-US" smtClean="0"/>
              <a:t>66</a:t>
            </a:fld>
            <a:endParaRPr lang="en-US"/>
          </a:p>
        </p:txBody>
      </p:sp>
      <mc:AlternateContent xmlns:mc="http://schemas.openxmlformats.org/markup-compatibility/2006" xmlns:a14="http://schemas.microsoft.com/office/drawing/2010/main">
        <mc:Choice Requires="a14">
          <p:sp>
            <p:nvSpPr>
              <p:cNvPr id="5" name="Title 1">
                <a:extLst>
                  <a:ext uri="{FF2B5EF4-FFF2-40B4-BE49-F238E27FC236}">
                    <a16:creationId xmlns:a16="http://schemas.microsoft.com/office/drawing/2014/main" id="{D261C921-4307-B648-27A2-7442EDCA1CA6}"/>
                  </a:ext>
                </a:extLst>
              </p:cNvPr>
              <p:cNvSpPr txBox="1">
                <a:spLocks/>
              </p:cNvSpPr>
              <p:nvPr/>
            </p:nvSpPr>
            <p:spPr>
              <a:xfrm>
                <a:off x="528451" y="1511493"/>
                <a:ext cx="740788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14:m>
                  <m:oMathPara xmlns:m="http://schemas.openxmlformats.org/officeDocument/2006/math">
                    <m:oMathParaPr>
                      <m:jc m:val="centerGroup"/>
                    </m:oMathParaPr>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m:oMathPara>
                </a14:m>
                <a:endParaRPr lang="en-US" sz="2000" dirty="0">
                  <a:latin typeface="Arial" panose="020B0604020202020204" pitchFamily="34" charset="0"/>
                  <a:cs typeface="Arial" panose="020B0604020202020204" pitchFamily="34" charset="0"/>
                </a:endParaRPr>
              </a:p>
            </p:txBody>
          </p:sp>
        </mc:Choice>
        <mc:Fallback xmlns="">
          <p:sp>
            <p:nvSpPr>
              <p:cNvPr id="5" name="Title 1">
                <a:extLst>
                  <a:ext uri="{FF2B5EF4-FFF2-40B4-BE49-F238E27FC236}">
                    <a16:creationId xmlns:a16="http://schemas.microsoft.com/office/drawing/2014/main" id="{D261C921-4307-B648-27A2-7442EDCA1CA6}"/>
                  </a:ext>
                </a:extLst>
              </p:cNvPr>
              <p:cNvSpPr txBox="1">
                <a:spLocks noRot="1" noChangeAspect="1" noMove="1" noResize="1" noEditPoints="1" noAdjustHandles="1" noChangeArrowheads="1" noChangeShapeType="1" noTextEdit="1"/>
              </p:cNvSpPr>
              <p:nvPr/>
            </p:nvSpPr>
            <p:spPr>
              <a:xfrm>
                <a:off x="528451" y="1511493"/>
                <a:ext cx="7407880" cy="609599"/>
              </a:xfrm>
              <a:prstGeom prst="rect">
                <a:avLst/>
              </a:prstGeom>
              <a:blipFill>
                <a:blip r:embed="rId3"/>
                <a:stretch>
                  <a:fillRect/>
                </a:stretch>
              </a:blipFill>
            </p:spPr>
            <p:txBody>
              <a:bodyPr/>
              <a:lstStyle/>
              <a:p>
                <a:r>
                  <a:rPr lang="en-US">
                    <a:noFill/>
                  </a:rPr>
                  <a:t> </a:t>
                </a:r>
              </a:p>
            </p:txBody>
          </p:sp>
        </mc:Fallback>
      </mc:AlternateContent>
      <p:sp>
        <p:nvSpPr>
          <p:cNvPr id="7" name="Oval 6">
            <a:extLst>
              <a:ext uri="{FF2B5EF4-FFF2-40B4-BE49-F238E27FC236}">
                <a16:creationId xmlns:a16="http://schemas.microsoft.com/office/drawing/2014/main" id="{5F2D6A8B-A6EF-0E50-1E2A-CD43BDD83706}"/>
              </a:ext>
            </a:extLst>
          </p:cNvPr>
          <p:cNvSpPr/>
          <p:nvPr/>
        </p:nvSpPr>
        <p:spPr>
          <a:xfrm>
            <a:off x="2637313" y="2278621"/>
            <a:ext cx="742208" cy="3639787"/>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1E661EFF-2116-9686-427E-1A7AA3087FC7}"/>
              </a:ext>
            </a:extLst>
          </p:cNvPr>
          <p:cNvSpPr/>
          <p:nvPr/>
        </p:nvSpPr>
        <p:spPr>
          <a:xfrm>
            <a:off x="2980213" y="251359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7BF7C660-8D6E-4898-8B2A-2B6C8C81E036}"/>
              </a:ext>
            </a:extLst>
          </p:cNvPr>
          <p:cNvSpPr/>
          <p:nvPr/>
        </p:nvSpPr>
        <p:spPr>
          <a:xfrm>
            <a:off x="2846738" y="400592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3868891A-C03E-BEA3-D01D-62D850BBC0DE}"/>
              </a:ext>
            </a:extLst>
          </p:cNvPr>
          <p:cNvSpPr/>
          <p:nvPr/>
        </p:nvSpPr>
        <p:spPr>
          <a:xfrm>
            <a:off x="3109356" y="400592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87F98FF9-7336-0578-E6CB-B60330BEEFB9}"/>
              </a:ext>
            </a:extLst>
          </p:cNvPr>
          <p:cNvSpPr/>
          <p:nvPr/>
        </p:nvSpPr>
        <p:spPr>
          <a:xfrm>
            <a:off x="2898694" y="556357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A683669-373C-8A27-ABA6-B640D98F4D16}"/>
              </a:ext>
            </a:extLst>
          </p:cNvPr>
          <p:cNvSpPr/>
          <p:nvPr/>
        </p:nvSpPr>
        <p:spPr>
          <a:xfrm>
            <a:off x="3071812" y="5567533"/>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C8BB79EF-9D91-8206-15C0-A82CF4EAFEFA}"/>
              </a:ext>
            </a:extLst>
          </p:cNvPr>
          <p:cNvSpPr/>
          <p:nvPr/>
        </p:nvSpPr>
        <p:spPr>
          <a:xfrm>
            <a:off x="3967350" y="2263860"/>
            <a:ext cx="697038" cy="149232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F1FAA3B9-793A-EF97-76AC-1899D405ABAD}"/>
              </a:ext>
            </a:extLst>
          </p:cNvPr>
          <p:cNvSpPr/>
          <p:nvPr/>
        </p:nvSpPr>
        <p:spPr>
          <a:xfrm>
            <a:off x="4276407" y="241408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563AA7A4-64EA-65CD-EBFE-F224BD122E1B}"/>
              </a:ext>
            </a:extLst>
          </p:cNvPr>
          <p:cNvSpPr/>
          <p:nvPr/>
        </p:nvSpPr>
        <p:spPr>
          <a:xfrm>
            <a:off x="4220862" y="29871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99CEF8C5-3DA5-95C2-C297-91B3287D4E15}"/>
              </a:ext>
            </a:extLst>
          </p:cNvPr>
          <p:cNvSpPr/>
          <p:nvPr/>
        </p:nvSpPr>
        <p:spPr>
          <a:xfrm>
            <a:off x="4386610" y="29871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219E19F-AB06-E1D8-33C9-42A8E361F0F8}"/>
              </a:ext>
            </a:extLst>
          </p:cNvPr>
          <p:cNvSpPr/>
          <p:nvPr/>
        </p:nvSpPr>
        <p:spPr>
          <a:xfrm>
            <a:off x="4221774" y="35877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968F0877-E2C6-A68F-2F5C-06CDDC709782}"/>
              </a:ext>
            </a:extLst>
          </p:cNvPr>
          <p:cNvSpPr/>
          <p:nvPr/>
        </p:nvSpPr>
        <p:spPr>
          <a:xfrm>
            <a:off x="4382377" y="359027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618138A2-D99E-C28D-7087-684A71F4C6BD}"/>
              </a:ext>
            </a:extLst>
          </p:cNvPr>
          <p:cNvSpPr/>
          <p:nvPr/>
        </p:nvSpPr>
        <p:spPr>
          <a:xfrm>
            <a:off x="3967350" y="4149030"/>
            <a:ext cx="697038" cy="161670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168B57C5-28E4-AA41-2A9E-F9255487CCB7}"/>
              </a:ext>
            </a:extLst>
          </p:cNvPr>
          <p:cNvSpPr/>
          <p:nvPr/>
        </p:nvSpPr>
        <p:spPr>
          <a:xfrm>
            <a:off x="4299610" y="430080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576A08F6-DB29-0041-FA39-EC53E0A23A57}"/>
              </a:ext>
            </a:extLst>
          </p:cNvPr>
          <p:cNvSpPr/>
          <p:nvPr/>
        </p:nvSpPr>
        <p:spPr>
          <a:xfrm>
            <a:off x="4299610" y="48435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03A5706-E6DC-2755-22E6-AB0EC8156B3D}"/>
              </a:ext>
            </a:extLst>
          </p:cNvPr>
          <p:cNvSpPr/>
          <p:nvPr/>
        </p:nvSpPr>
        <p:spPr>
          <a:xfrm>
            <a:off x="4292666" y="551047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EEB440F-2862-2C97-B9FD-593ADD74A27C}"/>
              </a:ext>
            </a:extLst>
          </p:cNvPr>
          <p:cNvSpPr/>
          <p:nvPr/>
        </p:nvSpPr>
        <p:spPr>
          <a:xfrm>
            <a:off x="5201076" y="2513596"/>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2DDC9A09-6BA2-AEF1-DE99-914ACC222113}"/>
              </a:ext>
            </a:extLst>
          </p:cNvPr>
          <p:cNvSpPr/>
          <p:nvPr/>
        </p:nvSpPr>
        <p:spPr>
          <a:xfrm>
            <a:off x="5237492" y="4508285"/>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10C40D1E-EA52-695C-6E00-42FCDF56168C}"/>
              </a:ext>
            </a:extLst>
          </p:cNvPr>
          <p:cNvSpPr/>
          <p:nvPr/>
        </p:nvSpPr>
        <p:spPr>
          <a:xfrm>
            <a:off x="5403646" y="25825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E20CBA0A-5BF5-AD37-C209-447E00455E1F}"/>
              </a:ext>
            </a:extLst>
          </p:cNvPr>
          <p:cNvSpPr/>
          <p:nvPr/>
        </p:nvSpPr>
        <p:spPr>
          <a:xfrm>
            <a:off x="5348157" y="296421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65CA6A3E-FE68-C464-268E-83B89B3CFE32}"/>
              </a:ext>
            </a:extLst>
          </p:cNvPr>
          <p:cNvSpPr/>
          <p:nvPr/>
        </p:nvSpPr>
        <p:spPr>
          <a:xfrm>
            <a:off x="5486155" y="29649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9EA80968-B867-1CAE-9FC5-71E2036E211D}"/>
              </a:ext>
            </a:extLst>
          </p:cNvPr>
          <p:cNvSpPr/>
          <p:nvPr/>
        </p:nvSpPr>
        <p:spPr>
          <a:xfrm>
            <a:off x="5439749" y="458746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FF876F20-6294-40D1-09A7-EB4A3384CF9D}"/>
              </a:ext>
            </a:extLst>
          </p:cNvPr>
          <p:cNvSpPr/>
          <p:nvPr/>
        </p:nvSpPr>
        <p:spPr>
          <a:xfrm>
            <a:off x="5452845" y="49818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31" name="Straight Arrow Connector 30">
            <a:extLst>
              <a:ext uri="{FF2B5EF4-FFF2-40B4-BE49-F238E27FC236}">
                <a16:creationId xmlns:a16="http://schemas.microsoft.com/office/drawing/2014/main" id="{62CF2CAD-7B45-6C06-2805-C5CE69A7DA8C}"/>
              </a:ext>
            </a:extLst>
          </p:cNvPr>
          <p:cNvCxnSpPr>
            <a:stCxn id="25" idx="4"/>
            <a:endCxn id="26" idx="0"/>
          </p:cNvCxnSpPr>
          <p:nvPr/>
        </p:nvCxnSpPr>
        <p:spPr>
          <a:xfrm flipH="1">
            <a:off x="5371360" y="2628233"/>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33" name="Straight Arrow Connector 32">
            <a:extLst>
              <a:ext uri="{FF2B5EF4-FFF2-40B4-BE49-F238E27FC236}">
                <a16:creationId xmlns:a16="http://schemas.microsoft.com/office/drawing/2014/main" id="{C34D93E2-D18C-87A9-60D1-56E79D0E08AA}"/>
              </a:ext>
            </a:extLst>
          </p:cNvPr>
          <p:cNvCxnSpPr>
            <a:cxnSpLocks/>
            <a:stCxn id="25" idx="5"/>
            <a:endCxn id="27" idx="7"/>
          </p:cNvCxnSpPr>
          <p:nvPr/>
        </p:nvCxnSpPr>
        <p:spPr>
          <a:xfrm>
            <a:off x="5443256" y="2621538"/>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35" name="Freeform 34">
            <a:extLst>
              <a:ext uri="{FF2B5EF4-FFF2-40B4-BE49-F238E27FC236}">
                <a16:creationId xmlns:a16="http://schemas.microsoft.com/office/drawing/2014/main" id="{327EBDA3-4531-575C-4C33-7F0F3511C22A}"/>
              </a:ext>
            </a:extLst>
          </p:cNvPr>
          <p:cNvSpPr/>
          <p:nvPr/>
        </p:nvSpPr>
        <p:spPr>
          <a:xfrm>
            <a:off x="5368471" y="4633183"/>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a:extLst>
              <a:ext uri="{FF2B5EF4-FFF2-40B4-BE49-F238E27FC236}">
                <a16:creationId xmlns:a16="http://schemas.microsoft.com/office/drawing/2014/main" id="{456DAE76-3880-19F3-18E0-99BD2CF5F0CD}"/>
              </a:ext>
            </a:extLst>
          </p:cNvPr>
          <p:cNvSpPr/>
          <p:nvPr/>
        </p:nvSpPr>
        <p:spPr>
          <a:xfrm>
            <a:off x="5502043" y="4627404"/>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a:extLst>
              <a:ext uri="{FF2B5EF4-FFF2-40B4-BE49-F238E27FC236}">
                <a16:creationId xmlns:a16="http://schemas.microsoft.com/office/drawing/2014/main" id="{861C94BD-B80E-F884-00CA-EAE417A29EFB}"/>
              </a:ext>
            </a:extLst>
          </p:cNvPr>
          <p:cNvSpPr/>
          <p:nvPr/>
        </p:nvSpPr>
        <p:spPr>
          <a:xfrm>
            <a:off x="4329547" y="2430470"/>
            <a:ext cx="1097302" cy="171676"/>
          </a:xfrm>
          <a:custGeom>
            <a:avLst/>
            <a:gdLst>
              <a:gd name="csX0" fmla="*/ 0 w 1050966"/>
              <a:gd name="csY0" fmla="*/ 0 h 160316"/>
              <a:gd name="csX1" fmla="*/ 463138 w 1050966"/>
              <a:gd name="csY1" fmla="*/ 29688 h 160316"/>
              <a:gd name="csX2" fmla="*/ 1050966 w 1050966"/>
              <a:gd name="csY2" fmla="*/ 160316 h 160316"/>
            </a:gdLst>
            <a:ahLst/>
            <a:cxnLst>
              <a:cxn ang="0">
                <a:pos x="csX0" y="csY0"/>
              </a:cxn>
              <a:cxn ang="0">
                <a:pos x="csX1" y="csY1"/>
              </a:cxn>
              <a:cxn ang="0">
                <a:pos x="csX2" y="csY2"/>
              </a:cxn>
            </a:cxnLst>
            <a:rect l="l" t="t" r="r" b="b"/>
            <a:pathLst>
              <a:path w="1050966" h="160316">
                <a:moveTo>
                  <a:pt x="0" y="0"/>
                </a:moveTo>
                <a:cubicBezTo>
                  <a:pt x="143988" y="1484"/>
                  <a:pt x="287977" y="2969"/>
                  <a:pt x="463138" y="29688"/>
                </a:cubicBezTo>
                <a:cubicBezTo>
                  <a:pt x="638299" y="56407"/>
                  <a:pt x="844632" y="108361"/>
                  <a:pt x="1050966" y="16031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a:extLst>
              <a:ext uri="{FF2B5EF4-FFF2-40B4-BE49-F238E27FC236}">
                <a16:creationId xmlns:a16="http://schemas.microsoft.com/office/drawing/2014/main" id="{2D6C279F-8838-D6C4-8C3E-CF9205341C21}"/>
              </a:ext>
            </a:extLst>
          </p:cNvPr>
          <p:cNvSpPr/>
          <p:nvPr/>
        </p:nvSpPr>
        <p:spPr>
          <a:xfrm>
            <a:off x="4252358" y="2648493"/>
            <a:ext cx="1116280" cy="482490"/>
          </a:xfrm>
          <a:custGeom>
            <a:avLst/>
            <a:gdLst>
              <a:gd name="csX0" fmla="*/ 1116280 w 1116280"/>
              <a:gd name="csY0" fmla="*/ 375743 h 482490"/>
              <a:gd name="csX1" fmla="*/ 944088 w 1116280"/>
              <a:gd name="csY1" fmla="*/ 458870 h 482490"/>
              <a:gd name="csX2" fmla="*/ 385948 w 1116280"/>
              <a:gd name="csY2" fmla="*/ 1670 h 482490"/>
              <a:gd name="csX3" fmla="*/ 0 w 1116280"/>
              <a:gd name="csY3" fmla="*/ 334179 h 482490"/>
            </a:gdLst>
            <a:ahLst/>
            <a:cxnLst>
              <a:cxn ang="0">
                <a:pos x="csX0" y="csY0"/>
              </a:cxn>
              <a:cxn ang="0">
                <a:pos x="csX1" y="csY1"/>
              </a:cxn>
              <a:cxn ang="0">
                <a:pos x="csX2" y="csY2"/>
              </a:cxn>
              <a:cxn ang="0">
                <a:pos x="csX3" y="csY3"/>
              </a:cxn>
            </a:cxnLst>
            <a:rect l="l" t="t" r="r" b="b"/>
            <a:pathLst>
              <a:path w="1116280" h="482490">
                <a:moveTo>
                  <a:pt x="1116280" y="375743"/>
                </a:moveTo>
                <a:cubicBezTo>
                  <a:pt x="1091045" y="448479"/>
                  <a:pt x="1065810" y="521215"/>
                  <a:pt x="944088" y="458870"/>
                </a:cubicBezTo>
                <a:cubicBezTo>
                  <a:pt x="822366" y="396525"/>
                  <a:pt x="543296" y="22452"/>
                  <a:pt x="385948" y="1670"/>
                </a:cubicBezTo>
                <a:cubicBezTo>
                  <a:pt x="228600" y="-19112"/>
                  <a:pt x="114300" y="157533"/>
                  <a:pt x="0" y="33417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a:extLst>
              <a:ext uri="{FF2B5EF4-FFF2-40B4-BE49-F238E27FC236}">
                <a16:creationId xmlns:a16="http://schemas.microsoft.com/office/drawing/2014/main" id="{E0D029F6-D9CC-E535-0579-6B0345B7D8B9}"/>
              </a:ext>
            </a:extLst>
          </p:cNvPr>
          <p:cNvSpPr/>
          <p:nvPr/>
        </p:nvSpPr>
        <p:spPr>
          <a:xfrm>
            <a:off x="4418612" y="2781943"/>
            <a:ext cx="1092530" cy="493020"/>
          </a:xfrm>
          <a:custGeom>
            <a:avLst/>
            <a:gdLst>
              <a:gd name="csX0" fmla="*/ 1092530 w 1092530"/>
              <a:gd name="csY0" fmla="*/ 254168 h 493020"/>
              <a:gd name="csX1" fmla="*/ 843148 w 1092530"/>
              <a:gd name="csY1" fmla="*/ 485737 h 493020"/>
              <a:gd name="csX2" fmla="*/ 314696 w 1092530"/>
              <a:gd name="csY2" fmla="*/ 10724 h 493020"/>
              <a:gd name="csX3" fmla="*/ 0 w 1092530"/>
              <a:gd name="csY3" fmla="*/ 200729 h 493020"/>
            </a:gdLst>
            <a:ahLst/>
            <a:cxnLst>
              <a:cxn ang="0">
                <a:pos x="csX0" y="csY0"/>
              </a:cxn>
              <a:cxn ang="0">
                <a:pos x="csX1" y="csY1"/>
              </a:cxn>
              <a:cxn ang="0">
                <a:pos x="csX2" y="csY2"/>
              </a:cxn>
              <a:cxn ang="0">
                <a:pos x="csX3" y="csY3"/>
              </a:cxn>
            </a:cxnLst>
            <a:rect l="l" t="t" r="r" b="b"/>
            <a:pathLst>
              <a:path w="1092530" h="493020">
                <a:moveTo>
                  <a:pt x="1092530" y="254168"/>
                </a:moveTo>
                <a:cubicBezTo>
                  <a:pt x="1032658" y="390239"/>
                  <a:pt x="972787" y="526311"/>
                  <a:pt x="843148" y="485737"/>
                </a:cubicBezTo>
                <a:cubicBezTo>
                  <a:pt x="713509" y="445163"/>
                  <a:pt x="455221" y="58225"/>
                  <a:pt x="314696" y="10724"/>
                </a:cubicBezTo>
                <a:cubicBezTo>
                  <a:pt x="174171" y="-36777"/>
                  <a:pt x="87085" y="81976"/>
                  <a:pt x="0" y="20072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a:extLst>
              <a:ext uri="{FF2B5EF4-FFF2-40B4-BE49-F238E27FC236}">
                <a16:creationId xmlns:a16="http://schemas.microsoft.com/office/drawing/2014/main" id="{B2A595BB-070E-7683-950E-7CB690D01873}"/>
              </a:ext>
            </a:extLst>
          </p:cNvPr>
          <p:cNvSpPr/>
          <p:nvPr/>
        </p:nvSpPr>
        <p:spPr>
          <a:xfrm>
            <a:off x="4252358" y="3223358"/>
            <a:ext cx="1223158" cy="2027915"/>
          </a:xfrm>
          <a:custGeom>
            <a:avLst/>
            <a:gdLst>
              <a:gd name="csX0" fmla="*/ 1223158 w 1223158"/>
              <a:gd name="csY0" fmla="*/ 1851728 h 2071835"/>
              <a:gd name="csX1" fmla="*/ 973776 w 1223158"/>
              <a:gd name="csY1" fmla="*/ 1917042 h 2071835"/>
              <a:gd name="csX2" fmla="*/ 314696 w 1223158"/>
              <a:gd name="csY2" fmla="*/ 100117 h 2071835"/>
              <a:gd name="csX3" fmla="*/ 0 w 1223158"/>
              <a:gd name="csY3" fmla="*/ 397000 h 2071835"/>
            </a:gdLst>
            <a:ahLst/>
            <a:cxnLst>
              <a:cxn ang="0">
                <a:pos x="csX0" y="csY0"/>
              </a:cxn>
              <a:cxn ang="0">
                <a:pos x="csX1" y="csY1"/>
              </a:cxn>
              <a:cxn ang="0">
                <a:pos x="csX2" y="csY2"/>
              </a:cxn>
              <a:cxn ang="0">
                <a:pos x="csX3" y="csY3"/>
              </a:cxn>
            </a:cxnLst>
            <a:rect l="l" t="t" r="r" b="b"/>
            <a:pathLst>
              <a:path w="1223158" h="2071835">
                <a:moveTo>
                  <a:pt x="1223158" y="1851728"/>
                </a:moveTo>
                <a:cubicBezTo>
                  <a:pt x="1174172" y="2030352"/>
                  <a:pt x="1125186" y="2208977"/>
                  <a:pt x="973776" y="1917042"/>
                </a:cubicBezTo>
                <a:cubicBezTo>
                  <a:pt x="822366" y="1625107"/>
                  <a:pt x="476992" y="353457"/>
                  <a:pt x="314696" y="100117"/>
                </a:cubicBezTo>
                <a:cubicBezTo>
                  <a:pt x="152400" y="-153223"/>
                  <a:pt x="76200" y="121888"/>
                  <a:pt x="0" y="39700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a:extLst>
              <a:ext uri="{FF2B5EF4-FFF2-40B4-BE49-F238E27FC236}">
                <a16:creationId xmlns:a16="http://schemas.microsoft.com/office/drawing/2014/main" id="{EA21F43B-9248-E50B-17A8-7419D25A890A}"/>
              </a:ext>
            </a:extLst>
          </p:cNvPr>
          <p:cNvSpPr/>
          <p:nvPr/>
        </p:nvSpPr>
        <p:spPr>
          <a:xfrm>
            <a:off x="4249292" y="3030173"/>
            <a:ext cx="1190598" cy="1543793"/>
          </a:xfrm>
          <a:custGeom>
            <a:avLst/>
            <a:gdLst>
              <a:gd name="csX0" fmla="*/ 3066 w 1190598"/>
              <a:gd name="csY0" fmla="*/ 0 h 1543793"/>
              <a:gd name="csX1" fmla="*/ 74318 w 1190598"/>
              <a:gd name="csY1" fmla="*/ 118754 h 1543793"/>
              <a:gd name="csX2" fmla="*/ 501829 w 1190598"/>
              <a:gd name="csY2" fmla="*/ 201881 h 1543793"/>
              <a:gd name="csX3" fmla="*/ 691834 w 1190598"/>
              <a:gd name="csY3" fmla="*/ 504702 h 1543793"/>
              <a:gd name="csX4" fmla="*/ 1190598 w 1190598"/>
              <a:gd name="csY4" fmla="*/ 1543793 h 1543793"/>
            </a:gdLst>
            <a:ahLst/>
            <a:cxnLst>
              <a:cxn ang="0">
                <a:pos x="csX0" y="csY0"/>
              </a:cxn>
              <a:cxn ang="0">
                <a:pos x="csX1" y="csY1"/>
              </a:cxn>
              <a:cxn ang="0">
                <a:pos x="csX2" y="csY2"/>
              </a:cxn>
              <a:cxn ang="0">
                <a:pos x="csX3" y="csY3"/>
              </a:cxn>
              <a:cxn ang="0">
                <a:pos x="csX4" y="csY4"/>
              </a:cxn>
            </a:cxnLst>
            <a:rect l="l" t="t" r="r" b="b"/>
            <a:pathLst>
              <a:path w="1190598" h="1543793">
                <a:moveTo>
                  <a:pt x="3066" y="0"/>
                </a:moveTo>
                <a:cubicBezTo>
                  <a:pt x="-2872" y="42553"/>
                  <a:pt x="-8809" y="85107"/>
                  <a:pt x="74318" y="118754"/>
                </a:cubicBezTo>
                <a:cubicBezTo>
                  <a:pt x="157445" y="152401"/>
                  <a:pt x="398910" y="137556"/>
                  <a:pt x="501829" y="201881"/>
                </a:cubicBezTo>
                <a:cubicBezTo>
                  <a:pt x="604748" y="266206"/>
                  <a:pt x="577039" y="281050"/>
                  <a:pt x="691834" y="504702"/>
                </a:cubicBezTo>
                <a:cubicBezTo>
                  <a:pt x="806629" y="728354"/>
                  <a:pt x="998613" y="1136073"/>
                  <a:pt x="1190598" y="1543793"/>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a:extLst>
              <a:ext uri="{FF2B5EF4-FFF2-40B4-BE49-F238E27FC236}">
                <a16:creationId xmlns:a16="http://schemas.microsoft.com/office/drawing/2014/main" id="{77C421B8-0723-10D7-5EB1-AC1A421E5D91}"/>
              </a:ext>
            </a:extLst>
          </p:cNvPr>
          <p:cNvSpPr/>
          <p:nvPr/>
        </p:nvSpPr>
        <p:spPr>
          <a:xfrm>
            <a:off x="4424550" y="2614537"/>
            <a:ext cx="955963" cy="494845"/>
          </a:xfrm>
          <a:custGeom>
            <a:avLst/>
            <a:gdLst>
              <a:gd name="csX0" fmla="*/ 0 w 955963"/>
              <a:gd name="csY0" fmla="*/ 427512 h 494845"/>
              <a:gd name="csX1" fmla="*/ 136566 w 955963"/>
              <a:gd name="csY1" fmla="*/ 469075 h 494845"/>
              <a:gd name="csX2" fmla="*/ 457200 w 955963"/>
              <a:gd name="csY2" fmla="*/ 83127 h 494845"/>
              <a:gd name="csX3" fmla="*/ 955963 w 955963"/>
              <a:gd name="csY3" fmla="*/ 0 h 494845"/>
            </a:gdLst>
            <a:ahLst/>
            <a:cxnLst>
              <a:cxn ang="0">
                <a:pos x="csX0" y="csY0"/>
              </a:cxn>
              <a:cxn ang="0">
                <a:pos x="csX1" y="csY1"/>
              </a:cxn>
              <a:cxn ang="0">
                <a:pos x="csX2" y="csY2"/>
              </a:cxn>
              <a:cxn ang="0">
                <a:pos x="csX3" y="csY3"/>
              </a:cxn>
            </a:cxnLst>
            <a:rect l="l" t="t" r="r" b="b"/>
            <a:pathLst>
              <a:path w="955963" h="494845">
                <a:moveTo>
                  <a:pt x="0" y="427512"/>
                </a:moveTo>
                <a:cubicBezTo>
                  <a:pt x="30183" y="476992"/>
                  <a:pt x="60366" y="526472"/>
                  <a:pt x="136566" y="469075"/>
                </a:cubicBezTo>
                <a:cubicBezTo>
                  <a:pt x="212766" y="411678"/>
                  <a:pt x="320634" y="161306"/>
                  <a:pt x="457200" y="83127"/>
                </a:cubicBezTo>
                <a:cubicBezTo>
                  <a:pt x="593766" y="4948"/>
                  <a:pt x="774864" y="2474"/>
                  <a:pt x="955963" y="0"/>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a:extLst>
              <a:ext uri="{FF2B5EF4-FFF2-40B4-BE49-F238E27FC236}">
                <a16:creationId xmlns:a16="http://schemas.microsoft.com/office/drawing/2014/main" id="{544FD268-7EFE-93F9-8AEA-10FAADF15FC1}"/>
              </a:ext>
            </a:extLst>
          </p:cNvPr>
          <p:cNvSpPr/>
          <p:nvPr/>
        </p:nvSpPr>
        <p:spPr>
          <a:xfrm>
            <a:off x="4264233" y="2988610"/>
            <a:ext cx="1122218" cy="611579"/>
          </a:xfrm>
          <a:custGeom>
            <a:avLst/>
            <a:gdLst>
              <a:gd name="csX0" fmla="*/ 1122218 w 1122218"/>
              <a:gd name="csY0" fmla="*/ 0 h 611579"/>
              <a:gd name="csX1" fmla="*/ 932213 w 1122218"/>
              <a:gd name="csY1" fmla="*/ 219693 h 611579"/>
              <a:gd name="csX2" fmla="*/ 362197 w 1122218"/>
              <a:gd name="csY2" fmla="*/ 130628 h 611579"/>
              <a:gd name="csX3" fmla="*/ 0 w 1122218"/>
              <a:gd name="csY3" fmla="*/ 611579 h 611579"/>
            </a:gdLst>
            <a:ahLst/>
            <a:cxnLst>
              <a:cxn ang="0">
                <a:pos x="csX0" y="csY0"/>
              </a:cxn>
              <a:cxn ang="0">
                <a:pos x="csX1" y="csY1"/>
              </a:cxn>
              <a:cxn ang="0">
                <a:pos x="csX2" y="csY2"/>
              </a:cxn>
              <a:cxn ang="0">
                <a:pos x="csX3" y="csY3"/>
              </a:cxn>
            </a:cxnLst>
            <a:rect l="l" t="t" r="r" b="b"/>
            <a:pathLst>
              <a:path w="1122218" h="611579">
                <a:moveTo>
                  <a:pt x="1122218" y="0"/>
                </a:moveTo>
                <a:cubicBezTo>
                  <a:pt x="1090550" y="98961"/>
                  <a:pt x="1058883" y="197922"/>
                  <a:pt x="932213" y="219693"/>
                </a:cubicBezTo>
                <a:cubicBezTo>
                  <a:pt x="805543" y="241464"/>
                  <a:pt x="517566" y="65314"/>
                  <a:pt x="362197" y="130628"/>
                </a:cubicBezTo>
                <a:cubicBezTo>
                  <a:pt x="206828" y="195942"/>
                  <a:pt x="103414" y="403760"/>
                  <a:pt x="0" y="611579"/>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a:extLst>
              <a:ext uri="{FF2B5EF4-FFF2-40B4-BE49-F238E27FC236}">
                <a16:creationId xmlns:a16="http://schemas.microsoft.com/office/drawing/2014/main" id="{296DD682-389C-DFAE-AD70-1F6AEA7ACA88}"/>
              </a:ext>
            </a:extLst>
          </p:cNvPr>
          <p:cNvSpPr/>
          <p:nvPr/>
        </p:nvSpPr>
        <p:spPr>
          <a:xfrm>
            <a:off x="4418612" y="3030173"/>
            <a:ext cx="1092530" cy="552203"/>
          </a:xfrm>
          <a:custGeom>
            <a:avLst/>
            <a:gdLst>
              <a:gd name="csX0" fmla="*/ 1092530 w 1092530"/>
              <a:gd name="csY0" fmla="*/ 0 h 552203"/>
              <a:gd name="csX1" fmla="*/ 855024 w 1092530"/>
              <a:gd name="csY1" fmla="*/ 290946 h 552203"/>
              <a:gd name="csX2" fmla="*/ 290946 w 1092530"/>
              <a:gd name="csY2" fmla="*/ 249382 h 552203"/>
              <a:gd name="csX3" fmla="*/ 0 w 1092530"/>
              <a:gd name="csY3" fmla="*/ 552203 h 552203"/>
            </a:gdLst>
            <a:ahLst/>
            <a:cxnLst>
              <a:cxn ang="0">
                <a:pos x="csX0" y="csY0"/>
              </a:cxn>
              <a:cxn ang="0">
                <a:pos x="csX1" y="csY1"/>
              </a:cxn>
              <a:cxn ang="0">
                <a:pos x="csX2" y="csY2"/>
              </a:cxn>
              <a:cxn ang="0">
                <a:pos x="csX3" y="csY3"/>
              </a:cxn>
            </a:cxnLst>
            <a:rect l="l" t="t" r="r" b="b"/>
            <a:pathLst>
              <a:path w="1092530" h="552203">
                <a:moveTo>
                  <a:pt x="1092530" y="0"/>
                </a:moveTo>
                <a:cubicBezTo>
                  <a:pt x="1040575" y="124691"/>
                  <a:pt x="988621" y="249382"/>
                  <a:pt x="855024" y="290946"/>
                </a:cubicBezTo>
                <a:cubicBezTo>
                  <a:pt x="721427" y="332510"/>
                  <a:pt x="433450" y="205839"/>
                  <a:pt x="290946" y="249382"/>
                </a:cubicBezTo>
                <a:cubicBezTo>
                  <a:pt x="148442" y="292925"/>
                  <a:pt x="74221" y="422564"/>
                  <a:pt x="0" y="552203"/>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a:extLst>
              <a:ext uri="{FF2B5EF4-FFF2-40B4-BE49-F238E27FC236}">
                <a16:creationId xmlns:a16="http://schemas.microsoft.com/office/drawing/2014/main" id="{9ACD829A-0FE5-E223-89AB-FDC0C24BFD3A}"/>
              </a:ext>
            </a:extLst>
          </p:cNvPr>
          <p:cNvSpPr/>
          <p:nvPr/>
        </p:nvSpPr>
        <p:spPr>
          <a:xfrm>
            <a:off x="3142015" y="3647417"/>
            <a:ext cx="1252847" cy="338720"/>
          </a:xfrm>
          <a:custGeom>
            <a:avLst/>
            <a:gdLst>
              <a:gd name="csX0" fmla="*/ 1252847 w 1252847"/>
              <a:gd name="csY0" fmla="*/ 273 h 338720"/>
              <a:gd name="csX1" fmla="*/ 1021278 w 1252847"/>
              <a:gd name="csY1" fmla="*/ 113089 h 338720"/>
              <a:gd name="csX2" fmla="*/ 302821 w 1252847"/>
              <a:gd name="csY2" fmla="*/ 6211 h 338720"/>
              <a:gd name="csX3" fmla="*/ 0 w 1252847"/>
              <a:gd name="csY3" fmla="*/ 338720 h 338720"/>
            </a:gdLst>
            <a:ahLst/>
            <a:cxnLst>
              <a:cxn ang="0">
                <a:pos x="csX0" y="csY0"/>
              </a:cxn>
              <a:cxn ang="0">
                <a:pos x="csX1" y="csY1"/>
              </a:cxn>
              <a:cxn ang="0">
                <a:pos x="csX2" y="csY2"/>
              </a:cxn>
              <a:cxn ang="0">
                <a:pos x="csX3" y="csY3"/>
              </a:cxn>
            </a:cxnLst>
            <a:rect l="l" t="t" r="r" b="b"/>
            <a:pathLst>
              <a:path w="1252847" h="338720">
                <a:moveTo>
                  <a:pt x="1252847" y="273"/>
                </a:moveTo>
                <a:cubicBezTo>
                  <a:pt x="1216231" y="56186"/>
                  <a:pt x="1179616" y="112099"/>
                  <a:pt x="1021278" y="113089"/>
                </a:cubicBezTo>
                <a:cubicBezTo>
                  <a:pt x="862940" y="114079"/>
                  <a:pt x="473034" y="-31394"/>
                  <a:pt x="302821" y="6211"/>
                </a:cubicBezTo>
                <a:cubicBezTo>
                  <a:pt x="132608" y="43816"/>
                  <a:pt x="66304" y="191268"/>
                  <a:pt x="0" y="33872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a:extLst>
              <a:ext uri="{FF2B5EF4-FFF2-40B4-BE49-F238E27FC236}">
                <a16:creationId xmlns:a16="http://schemas.microsoft.com/office/drawing/2014/main" id="{8AE99F9A-E854-2BE5-B681-5DE61C1EF065}"/>
              </a:ext>
            </a:extLst>
          </p:cNvPr>
          <p:cNvSpPr/>
          <p:nvPr/>
        </p:nvSpPr>
        <p:spPr>
          <a:xfrm>
            <a:off x="2886695" y="3534741"/>
            <a:ext cx="1353787" cy="451396"/>
          </a:xfrm>
          <a:custGeom>
            <a:avLst/>
            <a:gdLst>
              <a:gd name="csX0" fmla="*/ 1353787 w 1353787"/>
              <a:gd name="csY0" fmla="*/ 101074 h 451396"/>
              <a:gd name="csX1" fmla="*/ 1181595 w 1353787"/>
              <a:gd name="csY1" fmla="*/ 136700 h 451396"/>
              <a:gd name="csX2" fmla="*/ 682831 w 1353787"/>
              <a:gd name="csY2" fmla="*/ 134 h 451396"/>
              <a:gd name="csX3" fmla="*/ 255320 w 1353787"/>
              <a:gd name="csY3" fmla="*/ 118887 h 451396"/>
              <a:gd name="csX4" fmla="*/ 0 w 1353787"/>
              <a:gd name="csY4" fmla="*/ 451396 h 451396"/>
            </a:gdLst>
            <a:ahLst/>
            <a:cxnLst>
              <a:cxn ang="0">
                <a:pos x="csX0" y="csY0"/>
              </a:cxn>
              <a:cxn ang="0">
                <a:pos x="csX1" y="csY1"/>
              </a:cxn>
              <a:cxn ang="0">
                <a:pos x="csX2" y="csY2"/>
              </a:cxn>
              <a:cxn ang="0">
                <a:pos x="csX3" y="csY3"/>
              </a:cxn>
              <a:cxn ang="0">
                <a:pos x="csX4" y="csY4"/>
              </a:cxn>
            </a:cxnLst>
            <a:rect l="l" t="t" r="r" b="b"/>
            <a:pathLst>
              <a:path w="1353787" h="451396">
                <a:moveTo>
                  <a:pt x="1353787" y="101074"/>
                </a:moveTo>
                <a:cubicBezTo>
                  <a:pt x="1323604" y="127298"/>
                  <a:pt x="1293421" y="153523"/>
                  <a:pt x="1181595" y="136700"/>
                </a:cubicBezTo>
                <a:cubicBezTo>
                  <a:pt x="1069769" y="119877"/>
                  <a:pt x="837210" y="3103"/>
                  <a:pt x="682831" y="134"/>
                </a:cubicBezTo>
                <a:cubicBezTo>
                  <a:pt x="528452" y="-2835"/>
                  <a:pt x="369125" y="43677"/>
                  <a:pt x="255320" y="118887"/>
                </a:cubicBezTo>
                <a:cubicBezTo>
                  <a:pt x="141515" y="194097"/>
                  <a:pt x="70757" y="322746"/>
                  <a:pt x="0" y="45139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a:extLst>
              <a:ext uri="{FF2B5EF4-FFF2-40B4-BE49-F238E27FC236}">
                <a16:creationId xmlns:a16="http://schemas.microsoft.com/office/drawing/2014/main" id="{632E8F47-EF9A-38CA-9408-4D3FDD5252FC}"/>
              </a:ext>
            </a:extLst>
          </p:cNvPr>
          <p:cNvSpPr/>
          <p:nvPr/>
        </p:nvSpPr>
        <p:spPr>
          <a:xfrm>
            <a:off x="3058888" y="2379156"/>
            <a:ext cx="1205345" cy="140378"/>
          </a:xfrm>
          <a:custGeom>
            <a:avLst/>
            <a:gdLst>
              <a:gd name="csX0" fmla="*/ 0 w 1205345"/>
              <a:gd name="csY0" fmla="*/ 140378 h 140378"/>
              <a:gd name="csX1" fmla="*/ 564077 w 1205345"/>
              <a:gd name="csY1" fmla="*/ 3812 h 140378"/>
              <a:gd name="csX2" fmla="*/ 1205345 w 1205345"/>
              <a:gd name="csY2" fmla="*/ 51314 h 140378"/>
            </a:gdLst>
            <a:ahLst/>
            <a:cxnLst>
              <a:cxn ang="0">
                <a:pos x="csX0" y="csY0"/>
              </a:cxn>
              <a:cxn ang="0">
                <a:pos x="csX1" y="csY1"/>
              </a:cxn>
              <a:cxn ang="0">
                <a:pos x="csX2" y="csY2"/>
              </a:cxn>
            </a:cxnLst>
            <a:rect l="l" t="t" r="r" b="b"/>
            <a:pathLst>
              <a:path w="1205345" h="140378">
                <a:moveTo>
                  <a:pt x="0" y="140378"/>
                </a:moveTo>
                <a:cubicBezTo>
                  <a:pt x="181593" y="79517"/>
                  <a:pt x="363186" y="18656"/>
                  <a:pt x="564077" y="3812"/>
                </a:cubicBezTo>
                <a:cubicBezTo>
                  <a:pt x="764968" y="-11032"/>
                  <a:pt x="985156" y="20141"/>
                  <a:pt x="1205345" y="51314"/>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a:extLst>
              <a:ext uri="{FF2B5EF4-FFF2-40B4-BE49-F238E27FC236}">
                <a16:creationId xmlns:a16="http://schemas.microsoft.com/office/drawing/2014/main" id="{1151F2B7-E663-AED0-5F3D-9FE0BEAF10EF}"/>
              </a:ext>
            </a:extLst>
          </p:cNvPr>
          <p:cNvSpPr/>
          <p:nvPr/>
        </p:nvSpPr>
        <p:spPr>
          <a:xfrm>
            <a:off x="2880758" y="2445087"/>
            <a:ext cx="1359724" cy="1854555"/>
          </a:xfrm>
          <a:custGeom>
            <a:avLst/>
            <a:gdLst>
              <a:gd name="csX0" fmla="*/ 0 w 1359724"/>
              <a:gd name="csY0" fmla="*/ 1641990 h 1854555"/>
              <a:gd name="csX1" fmla="*/ 237506 w 1359724"/>
              <a:gd name="csY1" fmla="*/ 1843871 h 1854555"/>
              <a:gd name="csX2" fmla="*/ 611579 w 1359724"/>
              <a:gd name="csY2" fmla="*/ 1351045 h 1854555"/>
              <a:gd name="csX3" fmla="*/ 1015340 w 1359724"/>
              <a:gd name="csY3" fmla="*/ 211014 h 1854555"/>
              <a:gd name="csX4" fmla="*/ 1359724 w 1359724"/>
              <a:gd name="csY4" fmla="*/ 3196 h 1854555"/>
            </a:gdLst>
            <a:ahLst/>
            <a:cxnLst>
              <a:cxn ang="0">
                <a:pos x="csX0" y="csY0"/>
              </a:cxn>
              <a:cxn ang="0">
                <a:pos x="csX1" y="csY1"/>
              </a:cxn>
              <a:cxn ang="0">
                <a:pos x="csX2" y="csY2"/>
              </a:cxn>
              <a:cxn ang="0">
                <a:pos x="csX3" y="csY3"/>
              </a:cxn>
              <a:cxn ang="0">
                <a:pos x="csX4" y="csY4"/>
              </a:cxn>
            </a:cxnLst>
            <a:rect l="l" t="t" r="r" b="b"/>
            <a:pathLst>
              <a:path w="1359724" h="1854555">
                <a:moveTo>
                  <a:pt x="0" y="1641990"/>
                </a:moveTo>
                <a:cubicBezTo>
                  <a:pt x="67788" y="1767176"/>
                  <a:pt x="135576" y="1892362"/>
                  <a:pt x="237506" y="1843871"/>
                </a:cubicBezTo>
                <a:cubicBezTo>
                  <a:pt x="339436" y="1795380"/>
                  <a:pt x="481940" y="1623188"/>
                  <a:pt x="611579" y="1351045"/>
                </a:cubicBezTo>
                <a:cubicBezTo>
                  <a:pt x="741218" y="1078902"/>
                  <a:pt x="890649" y="435655"/>
                  <a:pt x="1015340" y="211014"/>
                </a:cubicBezTo>
                <a:cubicBezTo>
                  <a:pt x="1140031" y="-13627"/>
                  <a:pt x="1249877" y="-5216"/>
                  <a:pt x="1359724" y="3196"/>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a:extLst>
              <a:ext uri="{FF2B5EF4-FFF2-40B4-BE49-F238E27FC236}">
                <a16:creationId xmlns:a16="http://schemas.microsoft.com/office/drawing/2014/main" id="{43538977-A660-D783-1CC5-AE46F94702E2}"/>
              </a:ext>
            </a:extLst>
          </p:cNvPr>
          <p:cNvSpPr/>
          <p:nvPr/>
        </p:nvSpPr>
        <p:spPr>
          <a:xfrm>
            <a:off x="2916384" y="3641753"/>
            <a:ext cx="1318161" cy="1929740"/>
          </a:xfrm>
          <a:custGeom>
            <a:avLst/>
            <a:gdLst>
              <a:gd name="csX0" fmla="*/ 1318161 w 1318161"/>
              <a:gd name="csY0" fmla="*/ 0 h 1929740"/>
              <a:gd name="csX1" fmla="*/ 979714 w 1318161"/>
              <a:gd name="csY1" fmla="*/ 362197 h 1929740"/>
              <a:gd name="csX2" fmla="*/ 243444 w 1318161"/>
              <a:gd name="csY2" fmla="*/ 831272 h 1929740"/>
              <a:gd name="csX3" fmla="*/ 0 w 1318161"/>
              <a:gd name="csY3" fmla="*/ 1929740 h 1929740"/>
            </a:gdLst>
            <a:ahLst/>
            <a:cxnLst>
              <a:cxn ang="0">
                <a:pos x="csX0" y="csY0"/>
              </a:cxn>
              <a:cxn ang="0">
                <a:pos x="csX1" y="csY1"/>
              </a:cxn>
              <a:cxn ang="0">
                <a:pos x="csX2" y="csY2"/>
              </a:cxn>
              <a:cxn ang="0">
                <a:pos x="csX3" y="csY3"/>
              </a:cxn>
            </a:cxnLst>
            <a:rect l="l" t="t" r="r" b="b"/>
            <a:pathLst>
              <a:path w="1318161" h="1929740">
                <a:moveTo>
                  <a:pt x="1318161" y="0"/>
                </a:moveTo>
                <a:cubicBezTo>
                  <a:pt x="1238497" y="111826"/>
                  <a:pt x="1158833" y="223652"/>
                  <a:pt x="979714" y="362197"/>
                </a:cubicBezTo>
                <a:cubicBezTo>
                  <a:pt x="800595" y="500742"/>
                  <a:pt x="406730" y="570015"/>
                  <a:pt x="243444" y="831272"/>
                </a:cubicBezTo>
                <a:cubicBezTo>
                  <a:pt x="80158" y="1092529"/>
                  <a:pt x="40079" y="1511134"/>
                  <a:pt x="0" y="1929740"/>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a:extLst>
              <a:ext uri="{FF2B5EF4-FFF2-40B4-BE49-F238E27FC236}">
                <a16:creationId xmlns:a16="http://schemas.microsoft.com/office/drawing/2014/main" id="{9E099552-A366-6FE5-74B1-E4ECA14B67D8}"/>
              </a:ext>
            </a:extLst>
          </p:cNvPr>
          <p:cNvSpPr/>
          <p:nvPr/>
        </p:nvSpPr>
        <p:spPr>
          <a:xfrm>
            <a:off x="3106389" y="3641753"/>
            <a:ext cx="1294410" cy="1923802"/>
          </a:xfrm>
          <a:custGeom>
            <a:avLst/>
            <a:gdLst>
              <a:gd name="csX0" fmla="*/ 1294410 w 1294410"/>
              <a:gd name="csY0" fmla="*/ 0 h 1923802"/>
              <a:gd name="csX1" fmla="*/ 813460 w 1294410"/>
              <a:gd name="csY1" fmla="*/ 575953 h 1923802"/>
              <a:gd name="csX2" fmla="*/ 267195 w 1294410"/>
              <a:gd name="csY2" fmla="*/ 860961 h 1923802"/>
              <a:gd name="csX3" fmla="*/ 0 w 1294410"/>
              <a:gd name="csY3" fmla="*/ 1923802 h 1923802"/>
            </a:gdLst>
            <a:ahLst/>
            <a:cxnLst>
              <a:cxn ang="0">
                <a:pos x="csX0" y="csY0"/>
              </a:cxn>
              <a:cxn ang="0">
                <a:pos x="csX1" y="csY1"/>
              </a:cxn>
              <a:cxn ang="0">
                <a:pos x="csX2" y="csY2"/>
              </a:cxn>
              <a:cxn ang="0">
                <a:pos x="csX3" y="csY3"/>
              </a:cxn>
            </a:cxnLst>
            <a:rect l="l" t="t" r="r" b="b"/>
            <a:pathLst>
              <a:path w="1294410" h="1923802">
                <a:moveTo>
                  <a:pt x="1294410" y="0"/>
                </a:moveTo>
                <a:cubicBezTo>
                  <a:pt x="1139536" y="216230"/>
                  <a:pt x="984662" y="432460"/>
                  <a:pt x="813460" y="575953"/>
                </a:cubicBezTo>
                <a:cubicBezTo>
                  <a:pt x="642258" y="719446"/>
                  <a:pt x="402772" y="636320"/>
                  <a:pt x="267195" y="860961"/>
                </a:cubicBezTo>
                <a:cubicBezTo>
                  <a:pt x="131618" y="1085602"/>
                  <a:pt x="27709" y="1760516"/>
                  <a:pt x="0" y="1923802"/>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a:extLst>
              <a:ext uri="{FF2B5EF4-FFF2-40B4-BE49-F238E27FC236}">
                <a16:creationId xmlns:a16="http://schemas.microsoft.com/office/drawing/2014/main" id="{FF5095AE-0B0F-1231-58D9-6A5FBC744DF5}"/>
              </a:ext>
            </a:extLst>
          </p:cNvPr>
          <p:cNvSpPr/>
          <p:nvPr/>
        </p:nvSpPr>
        <p:spPr>
          <a:xfrm>
            <a:off x="3142015" y="4075202"/>
            <a:ext cx="1140031" cy="237506"/>
          </a:xfrm>
          <a:custGeom>
            <a:avLst/>
            <a:gdLst>
              <a:gd name="csX0" fmla="*/ 0 w 1140031"/>
              <a:gd name="csY0" fmla="*/ 0 h 237506"/>
              <a:gd name="csX1" fmla="*/ 184067 w 1140031"/>
              <a:gd name="csY1" fmla="*/ 154379 h 237506"/>
              <a:gd name="csX2" fmla="*/ 694706 w 1140031"/>
              <a:gd name="csY2" fmla="*/ 136566 h 237506"/>
              <a:gd name="csX3" fmla="*/ 1140031 w 1140031"/>
              <a:gd name="csY3" fmla="*/ 237506 h 237506"/>
            </a:gdLst>
            <a:ahLst/>
            <a:cxnLst>
              <a:cxn ang="0">
                <a:pos x="csX0" y="csY0"/>
              </a:cxn>
              <a:cxn ang="0">
                <a:pos x="csX1" y="csY1"/>
              </a:cxn>
              <a:cxn ang="0">
                <a:pos x="csX2" y="csY2"/>
              </a:cxn>
              <a:cxn ang="0">
                <a:pos x="csX3" y="csY3"/>
              </a:cxn>
            </a:cxnLst>
            <a:rect l="l" t="t" r="r" b="b"/>
            <a:pathLst>
              <a:path w="1140031" h="237506">
                <a:moveTo>
                  <a:pt x="0" y="0"/>
                </a:moveTo>
                <a:cubicBezTo>
                  <a:pt x="34141" y="65809"/>
                  <a:pt x="68283" y="131618"/>
                  <a:pt x="184067" y="154379"/>
                </a:cubicBezTo>
                <a:cubicBezTo>
                  <a:pt x="299851" y="177140"/>
                  <a:pt x="535379" y="122712"/>
                  <a:pt x="694706" y="136566"/>
                </a:cubicBezTo>
                <a:cubicBezTo>
                  <a:pt x="854033" y="150421"/>
                  <a:pt x="997032" y="193963"/>
                  <a:pt x="1140031" y="237506"/>
                </a:cubicBezTo>
              </a:path>
            </a:pathLst>
          </a:custGeom>
          <a:noFill/>
          <a:ln w="12700">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55">
            <a:extLst>
              <a:ext uri="{FF2B5EF4-FFF2-40B4-BE49-F238E27FC236}">
                <a16:creationId xmlns:a16="http://schemas.microsoft.com/office/drawing/2014/main" id="{A5BDC4C5-379E-015C-4D3B-BF010291E26D}"/>
              </a:ext>
            </a:extLst>
          </p:cNvPr>
          <p:cNvSpPr/>
          <p:nvPr/>
        </p:nvSpPr>
        <p:spPr>
          <a:xfrm>
            <a:off x="4365173" y="4348334"/>
            <a:ext cx="1045029" cy="243445"/>
          </a:xfrm>
          <a:custGeom>
            <a:avLst/>
            <a:gdLst>
              <a:gd name="csX0" fmla="*/ 0 w 1045029"/>
              <a:gd name="csY0" fmla="*/ 0 h 243445"/>
              <a:gd name="csX1" fmla="*/ 457200 w 1045029"/>
              <a:gd name="csY1" fmla="*/ 106878 h 243445"/>
              <a:gd name="csX2" fmla="*/ 1045029 w 1045029"/>
              <a:gd name="csY2" fmla="*/ 243445 h 243445"/>
            </a:gdLst>
            <a:ahLst/>
            <a:cxnLst>
              <a:cxn ang="0">
                <a:pos x="csX0" y="csY0"/>
              </a:cxn>
              <a:cxn ang="0">
                <a:pos x="csX1" y="csY1"/>
              </a:cxn>
              <a:cxn ang="0">
                <a:pos x="csX2" y="csY2"/>
              </a:cxn>
            </a:cxnLst>
            <a:rect l="l" t="t" r="r" b="b"/>
            <a:pathLst>
              <a:path w="1045029" h="243445">
                <a:moveTo>
                  <a:pt x="0" y="0"/>
                </a:moveTo>
                <a:lnTo>
                  <a:pt x="457200" y="106878"/>
                </a:lnTo>
                <a:lnTo>
                  <a:pt x="1045029" y="243445"/>
                </a:lnTo>
              </a:path>
            </a:pathLst>
          </a:custGeom>
          <a:noFill/>
          <a:ln w="12700">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a:extLst>
              <a:ext uri="{FF2B5EF4-FFF2-40B4-BE49-F238E27FC236}">
                <a16:creationId xmlns:a16="http://schemas.microsoft.com/office/drawing/2014/main" id="{771C4FCB-DDD1-D512-98AC-F8021E356CC2}"/>
              </a:ext>
            </a:extLst>
          </p:cNvPr>
          <p:cNvSpPr/>
          <p:nvPr/>
        </p:nvSpPr>
        <p:spPr>
          <a:xfrm>
            <a:off x="4359236" y="4678918"/>
            <a:ext cx="1128155" cy="705838"/>
          </a:xfrm>
          <a:custGeom>
            <a:avLst/>
            <a:gdLst>
              <a:gd name="csX0" fmla="*/ 1128155 w 1128155"/>
              <a:gd name="csY0" fmla="*/ 358185 h 705838"/>
              <a:gd name="csX1" fmla="*/ 961901 w 1128155"/>
              <a:gd name="csY1" fmla="*/ 696632 h 705838"/>
              <a:gd name="csX2" fmla="*/ 451262 w 1128155"/>
              <a:gd name="csY2" fmla="*/ 31614 h 705838"/>
              <a:gd name="csX3" fmla="*/ 0 w 1128155"/>
              <a:gd name="csY3" fmla="*/ 168180 h 705838"/>
            </a:gdLst>
            <a:ahLst/>
            <a:cxnLst>
              <a:cxn ang="0">
                <a:pos x="csX0" y="csY0"/>
              </a:cxn>
              <a:cxn ang="0">
                <a:pos x="csX1" y="csY1"/>
              </a:cxn>
              <a:cxn ang="0">
                <a:pos x="csX2" y="csY2"/>
              </a:cxn>
              <a:cxn ang="0">
                <a:pos x="csX3" y="csY3"/>
              </a:cxn>
            </a:cxnLst>
            <a:rect l="l" t="t" r="r" b="b"/>
            <a:pathLst>
              <a:path w="1128155" h="705838">
                <a:moveTo>
                  <a:pt x="1128155" y="358185"/>
                </a:moveTo>
                <a:cubicBezTo>
                  <a:pt x="1101435" y="554622"/>
                  <a:pt x="1074716" y="751060"/>
                  <a:pt x="961901" y="696632"/>
                </a:cubicBezTo>
                <a:cubicBezTo>
                  <a:pt x="849086" y="642204"/>
                  <a:pt x="611579" y="119689"/>
                  <a:pt x="451262" y="31614"/>
                </a:cubicBezTo>
                <a:cubicBezTo>
                  <a:pt x="290945" y="-56461"/>
                  <a:pt x="145472" y="55859"/>
                  <a:pt x="0" y="168180"/>
                </a:cubicBezTo>
              </a:path>
            </a:pathLst>
          </a:custGeom>
          <a:noFill/>
          <a:ln w="12700">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a:extLst>
              <a:ext uri="{FF2B5EF4-FFF2-40B4-BE49-F238E27FC236}">
                <a16:creationId xmlns:a16="http://schemas.microsoft.com/office/drawing/2014/main" id="{70B6904F-862A-8D91-0F16-DD6BD1D3BB71}"/>
              </a:ext>
            </a:extLst>
          </p:cNvPr>
          <p:cNvSpPr/>
          <p:nvPr/>
        </p:nvSpPr>
        <p:spPr>
          <a:xfrm>
            <a:off x="4323540" y="4601717"/>
            <a:ext cx="1098537" cy="458568"/>
          </a:xfrm>
          <a:custGeom>
            <a:avLst/>
            <a:gdLst>
              <a:gd name="csX0" fmla="*/ 70 w 1098537"/>
              <a:gd name="csY0" fmla="*/ 310695 h 458568"/>
              <a:gd name="csX1" fmla="*/ 95072 w 1098537"/>
              <a:gd name="csY1" fmla="*/ 447262 h 458568"/>
              <a:gd name="csX2" fmla="*/ 576023 w 1098537"/>
              <a:gd name="csY2" fmla="*/ 49438 h 458568"/>
              <a:gd name="csX3" fmla="*/ 1098537 w 1098537"/>
              <a:gd name="csY3" fmla="*/ 19750 h 458568"/>
            </a:gdLst>
            <a:ahLst/>
            <a:cxnLst>
              <a:cxn ang="0">
                <a:pos x="csX0" y="csY0"/>
              </a:cxn>
              <a:cxn ang="0">
                <a:pos x="csX1" y="csY1"/>
              </a:cxn>
              <a:cxn ang="0">
                <a:pos x="csX2" y="csY2"/>
              </a:cxn>
              <a:cxn ang="0">
                <a:pos x="csX3" y="csY3"/>
              </a:cxn>
            </a:cxnLst>
            <a:rect l="l" t="t" r="r" b="b"/>
            <a:pathLst>
              <a:path w="1098537" h="458568">
                <a:moveTo>
                  <a:pt x="70" y="310695"/>
                </a:moveTo>
                <a:cubicBezTo>
                  <a:pt x="-425" y="400750"/>
                  <a:pt x="-920" y="490805"/>
                  <a:pt x="95072" y="447262"/>
                </a:cubicBezTo>
                <a:cubicBezTo>
                  <a:pt x="191064" y="403719"/>
                  <a:pt x="408779" y="120690"/>
                  <a:pt x="576023" y="49438"/>
                </a:cubicBezTo>
                <a:cubicBezTo>
                  <a:pt x="743267" y="-21814"/>
                  <a:pt x="920902" y="-1032"/>
                  <a:pt x="1098537" y="19750"/>
                </a:cubicBezTo>
              </a:path>
            </a:pathLst>
          </a:custGeom>
          <a:noFill/>
          <a:ln w="12700">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a:extLst>
              <a:ext uri="{FF2B5EF4-FFF2-40B4-BE49-F238E27FC236}">
                <a16:creationId xmlns:a16="http://schemas.microsoft.com/office/drawing/2014/main" id="{ABECF51C-2932-4A01-D8A7-7066357E6A1F}"/>
              </a:ext>
            </a:extLst>
          </p:cNvPr>
          <p:cNvSpPr/>
          <p:nvPr/>
        </p:nvSpPr>
        <p:spPr>
          <a:xfrm>
            <a:off x="4335485" y="5031166"/>
            <a:ext cx="1153040" cy="463137"/>
          </a:xfrm>
          <a:custGeom>
            <a:avLst/>
            <a:gdLst>
              <a:gd name="csX0" fmla="*/ 1151906 w 1153040"/>
              <a:gd name="csY0" fmla="*/ 0 h 463137"/>
              <a:gd name="csX1" fmla="*/ 1033153 w 1153040"/>
              <a:gd name="csY1" fmla="*/ 397823 h 463137"/>
              <a:gd name="csX2" fmla="*/ 397823 w 1153040"/>
              <a:gd name="csY2" fmla="*/ 172192 h 463137"/>
              <a:gd name="csX3" fmla="*/ 0 w 1153040"/>
              <a:gd name="csY3" fmla="*/ 463137 h 463137"/>
            </a:gdLst>
            <a:ahLst/>
            <a:cxnLst>
              <a:cxn ang="0">
                <a:pos x="csX0" y="csY0"/>
              </a:cxn>
              <a:cxn ang="0">
                <a:pos x="csX1" y="csY1"/>
              </a:cxn>
              <a:cxn ang="0">
                <a:pos x="csX2" y="csY2"/>
              </a:cxn>
              <a:cxn ang="0">
                <a:pos x="csX3" y="csY3"/>
              </a:cxn>
            </a:cxnLst>
            <a:rect l="l" t="t" r="r" b="b"/>
            <a:pathLst>
              <a:path w="1153040" h="463137">
                <a:moveTo>
                  <a:pt x="1151906" y="0"/>
                </a:moveTo>
                <a:cubicBezTo>
                  <a:pt x="1155369" y="184562"/>
                  <a:pt x="1158833" y="369124"/>
                  <a:pt x="1033153" y="397823"/>
                </a:cubicBezTo>
                <a:cubicBezTo>
                  <a:pt x="907473" y="426522"/>
                  <a:pt x="570015" y="161306"/>
                  <a:pt x="397823" y="172192"/>
                </a:cubicBezTo>
                <a:cubicBezTo>
                  <a:pt x="225631" y="183078"/>
                  <a:pt x="112815" y="323107"/>
                  <a:pt x="0" y="463137"/>
                </a:cubicBezTo>
              </a:path>
            </a:pathLst>
          </a:custGeom>
          <a:noFill/>
          <a:ln w="12700">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a:extLst>
              <a:ext uri="{FF2B5EF4-FFF2-40B4-BE49-F238E27FC236}">
                <a16:creationId xmlns:a16="http://schemas.microsoft.com/office/drawing/2014/main" id="{44DDE349-B05B-6EDD-A258-0C55FF56157F}"/>
              </a:ext>
            </a:extLst>
          </p:cNvPr>
          <p:cNvSpPr/>
          <p:nvPr/>
        </p:nvSpPr>
        <p:spPr>
          <a:xfrm>
            <a:off x="3130139" y="5318083"/>
            <a:ext cx="1195503" cy="550912"/>
          </a:xfrm>
          <a:custGeom>
            <a:avLst/>
            <a:gdLst>
              <a:gd name="csX0" fmla="*/ 1181595 w 1195503"/>
              <a:gd name="csY0" fmla="*/ 259348 h 550912"/>
              <a:gd name="csX1" fmla="*/ 1080655 w 1195503"/>
              <a:gd name="csY1" fmla="*/ 544355 h 550912"/>
              <a:gd name="csX2" fmla="*/ 338447 w 1195503"/>
              <a:gd name="csY2" fmla="*/ 9966 h 550912"/>
              <a:gd name="csX3" fmla="*/ 0 w 1195503"/>
              <a:gd name="csY3" fmla="*/ 247472 h 550912"/>
            </a:gdLst>
            <a:ahLst/>
            <a:cxnLst>
              <a:cxn ang="0">
                <a:pos x="csX0" y="csY0"/>
              </a:cxn>
              <a:cxn ang="0">
                <a:pos x="csX1" y="csY1"/>
              </a:cxn>
              <a:cxn ang="0">
                <a:pos x="csX2" y="csY2"/>
              </a:cxn>
              <a:cxn ang="0">
                <a:pos x="csX3" y="csY3"/>
              </a:cxn>
            </a:cxnLst>
            <a:rect l="l" t="t" r="r" b="b"/>
            <a:pathLst>
              <a:path w="1195503" h="550912">
                <a:moveTo>
                  <a:pt x="1181595" y="259348"/>
                </a:moveTo>
                <a:cubicBezTo>
                  <a:pt x="1201387" y="422633"/>
                  <a:pt x="1221180" y="585919"/>
                  <a:pt x="1080655" y="544355"/>
                </a:cubicBezTo>
                <a:cubicBezTo>
                  <a:pt x="940130" y="502791"/>
                  <a:pt x="518556" y="59446"/>
                  <a:pt x="338447" y="9966"/>
                </a:cubicBezTo>
                <a:cubicBezTo>
                  <a:pt x="158338" y="-39514"/>
                  <a:pt x="79169" y="103979"/>
                  <a:pt x="0" y="247472"/>
                </a:cubicBezTo>
              </a:path>
            </a:pathLst>
          </a:custGeom>
          <a:noFill/>
          <a:ln w="12700">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 name="Straight Arrow Connector 61">
            <a:extLst>
              <a:ext uri="{FF2B5EF4-FFF2-40B4-BE49-F238E27FC236}">
                <a16:creationId xmlns:a16="http://schemas.microsoft.com/office/drawing/2014/main" id="{D180BE71-3979-56C2-DF40-F0F4B62F06A7}"/>
              </a:ext>
            </a:extLst>
          </p:cNvPr>
          <p:cNvCxnSpPr>
            <a:cxnSpLocks/>
            <a:stCxn id="11" idx="4"/>
          </p:cNvCxnSpPr>
          <p:nvPr/>
        </p:nvCxnSpPr>
        <p:spPr>
          <a:xfrm>
            <a:off x="2926898" y="5622953"/>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64" name="Straight Arrow Connector 63">
            <a:extLst>
              <a:ext uri="{FF2B5EF4-FFF2-40B4-BE49-F238E27FC236}">
                <a16:creationId xmlns:a16="http://schemas.microsoft.com/office/drawing/2014/main" id="{69BBD28B-29E6-7A68-005F-B3E40EC55D88}"/>
              </a:ext>
            </a:extLst>
          </p:cNvPr>
          <p:cNvCxnSpPr>
            <a:cxnSpLocks/>
          </p:cNvCxnSpPr>
          <p:nvPr/>
        </p:nvCxnSpPr>
        <p:spPr>
          <a:xfrm>
            <a:off x="3106389" y="5622953"/>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65" name="TextBox 64">
                <a:extLst>
                  <a:ext uri="{FF2B5EF4-FFF2-40B4-BE49-F238E27FC236}">
                    <a16:creationId xmlns:a16="http://schemas.microsoft.com/office/drawing/2014/main" id="{3F2752E1-2E35-628C-4BF1-2BC7E9A1220D}"/>
                  </a:ext>
                </a:extLst>
              </p:cNvPr>
              <p:cNvSpPr txBox="1"/>
              <p:nvPr/>
            </p:nvSpPr>
            <p:spPr>
              <a:xfrm>
                <a:off x="2760549" y="6079351"/>
                <a:ext cx="32855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𝐹</m:t>
                      </m:r>
                    </m:oMath>
                  </m:oMathPara>
                </a14:m>
                <a:endParaRPr lang="en-US" sz="1200" dirty="0">
                  <a:latin typeface="Arial" panose="020B0604020202020204" pitchFamily="34" charset="0"/>
                  <a:cs typeface="Arial" panose="020B0604020202020204" pitchFamily="34" charset="0"/>
                </a:endParaRPr>
              </a:p>
            </p:txBody>
          </p:sp>
        </mc:Choice>
        <mc:Fallback xmlns="">
          <p:sp>
            <p:nvSpPr>
              <p:cNvPr id="65" name="TextBox 64">
                <a:extLst>
                  <a:ext uri="{FF2B5EF4-FFF2-40B4-BE49-F238E27FC236}">
                    <a16:creationId xmlns:a16="http://schemas.microsoft.com/office/drawing/2014/main" id="{3F2752E1-2E35-628C-4BF1-2BC7E9A1220D}"/>
                  </a:ext>
                </a:extLst>
              </p:cNvPr>
              <p:cNvSpPr txBox="1">
                <a:spLocks noRot="1" noChangeAspect="1" noMove="1" noResize="1" noEditPoints="1" noAdjustHandles="1" noChangeArrowheads="1" noChangeShapeType="1" noTextEdit="1"/>
              </p:cNvSpPr>
              <p:nvPr/>
            </p:nvSpPr>
            <p:spPr>
              <a:xfrm>
                <a:off x="2760549" y="6079351"/>
                <a:ext cx="328551" cy="27699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6" name="TextBox 65">
                <a:extLst>
                  <a:ext uri="{FF2B5EF4-FFF2-40B4-BE49-F238E27FC236}">
                    <a16:creationId xmlns:a16="http://schemas.microsoft.com/office/drawing/2014/main" id="{F5636525-9172-3F5D-A41A-7354FBC211DF}"/>
                  </a:ext>
                </a:extLst>
              </p:cNvPr>
              <p:cNvSpPr txBox="1"/>
              <p:nvPr/>
            </p:nvSpPr>
            <p:spPr>
              <a:xfrm>
                <a:off x="2963944" y="6079351"/>
                <a:ext cx="322717"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66" name="TextBox 65">
                <a:extLst>
                  <a:ext uri="{FF2B5EF4-FFF2-40B4-BE49-F238E27FC236}">
                    <a16:creationId xmlns:a16="http://schemas.microsoft.com/office/drawing/2014/main" id="{F5636525-9172-3F5D-A41A-7354FBC211DF}"/>
                  </a:ext>
                </a:extLst>
              </p:cNvPr>
              <p:cNvSpPr txBox="1">
                <a:spLocks noRot="1" noChangeAspect="1" noMove="1" noResize="1" noEditPoints="1" noAdjustHandles="1" noChangeArrowheads="1" noChangeShapeType="1" noTextEdit="1"/>
              </p:cNvSpPr>
              <p:nvPr/>
            </p:nvSpPr>
            <p:spPr>
              <a:xfrm>
                <a:off x="2963944" y="6079351"/>
                <a:ext cx="322717"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1" name="TextBox 40">
                <a:extLst>
                  <a:ext uri="{FF2B5EF4-FFF2-40B4-BE49-F238E27FC236}">
                    <a16:creationId xmlns:a16="http://schemas.microsoft.com/office/drawing/2014/main" id="{5D3E4D2A-2B2B-BE93-03E0-45DA6A381B38}"/>
                  </a:ext>
                </a:extLst>
              </p:cNvPr>
              <p:cNvSpPr txBox="1"/>
              <p:nvPr/>
            </p:nvSpPr>
            <p:spPr>
              <a:xfrm>
                <a:off x="7101444" y="2379156"/>
                <a:ext cx="2446504"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lit/>
                        </m:rPr>
                        <a:rPr lang="en-US" b="0" i="1" smtClean="0">
                          <a:solidFill>
                            <a:srgbClr val="FF0000"/>
                          </a:solidFill>
                          <a:latin typeface="Cambria Math" panose="02040503050406030204" pitchFamily="18" charset="0"/>
                          <a:cs typeface="Arial" panose="020B0604020202020204" pitchFamily="34" charset="0"/>
                        </a:rPr>
                        <m:t>{</m:t>
                      </m:r>
                      <m:r>
                        <a:rPr lang="en-US" b="0" i="1" smtClean="0">
                          <a:solidFill>
                            <a:srgbClr val="FF0000"/>
                          </a:solidFill>
                          <a:latin typeface="Cambria Math" panose="02040503050406030204" pitchFamily="18" charset="0"/>
                          <a:cs typeface="Arial" panose="020B0604020202020204" pitchFamily="34" charset="0"/>
                        </a:rPr>
                        <m:t>0</m:t>
                      </m:r>
                      <m:r>
                        <m:rPr>
                          <m:lit/>
                        </m:rPr>
                        <a:rPr lang="en-US" b="0" i="1" smtClean="0">
                          <a:solidFill>
                            <a:srgbClr val="FF0000"/>
                          </a:solidFill>
                          <a:latin typeface="Cambria Math" panose="02040503050406030204" pitchFamily="18" charset="0"/>
                          <a:cs typeface="Arial" panose="020B0604020202020204" pitchFamily="34" charset="0"/>
                        </a:rPr>
                        <m:t>}</m:t>
                      </m:r>
                      <m:r>
                        <a:rPr lang="en-US" b="0" i="1" smtClean="0">
                          <a:solidFill>
                            <a:srgbClr val="FF0000"/>
                          </a:solidFill>
                          <a:latin typeface="Cambria Math" panose="02040503050406030204" pitchFamily="18" charset="0"/>
                          <a:cs typeface="Arial" panose="020B0604020202020204" pitchFamily="34" charset="0"/>
                        </a:rPr>
                        <m:t> || </m:t>
                      </m:r>
                      <m:r>
                        <m:rPr>
                          <m:lit/>
                        </m:rPr>
                        <a:rPr lang="en-US" b="0" i="1" smtClean="0">
                          <a:solidFill>
                            <a:srgbClr val="FF0000"/>
                          </a:solidFill>
                          <a:latin typeface="Cambria Math" panose="02040503050406030204" pitchFamily="18" charset="0"/>
                          <a:cs typeface="Arial" panose="020B0604020202020204" pitchFamily="34" charset="0"/>
                        </a:rPr>
                        <m:t>{</m:t>
                      </m:r>
                      <m:r>
                        <a:rPr lang="en-US" b="0" i="1" smtClean="0">
                          <a:solidFill>
                            <a:srgbClr val="FF0000"/>
                          </a:solidFill>
                          <a:latin typeface="Cambria Math" panose="02040503050406030204" pitchFamily="18" charset="0"/>
                          <a:cs typeface="Arial" panose="020B0604020202020204" pitchFamily="34" charset="0"/>
                        </a:rPr>
                        <m:t>0,1}= </m:t>
                      </m:r>
                      <m:r>
                        <m:rPr>
                          <m:lit/>
                        </m:rPr>
                        <a:rPr lang="en-US" b="0" i="1" smtClean="0">
                          <a:solidFill>
                            <a:srgbClr val="FF0000"/>
                          </a:solidFill>
                          <a:latin typeface="Cambria Math" panose="02040503050406030204" pitchFamily="18" charset="0"/>
                          <a:cs typeface="Arial" panose="020B0604020202020204" pitchFamily="34" charset="0"/>
                        </a:rPr>
                        <m:t>{</m:t>
                      </m:r>
                      <m:r>
                        <a:rPr lang="en-US" b="0" i="1" smtClean="0">
                          <a:solidFill>
                            <a:srgbClr val="FF0000"/>
                          </a:solidFill>
                          <a:latin typeface="Cambria Math" panose="02040503050406030204" pitchFamily="18" charset="0"/>
                          <a:cs typeface="Arial" panose="020B0604020202020204" pitchFamily="34" charset="0"/>
                        </a:rPr>
                        <m:t>00, 01</m:t>
                      </m:r>
                      <m:r>
                        <m:rPr>
                          <m:lit/>
                        </m:rPr>
                        <a:rPr lang="en-US" b="0" i="1" smtClean="0">
                          <a:solidFill>
                            <a:srgbClr val="FF0000"/>
                          </a:solidFill>
                          <a:latin typeface="Cambria Math" panose="02040503050406030204" pitchFamily="18" charset="0"/>
                          <a:cs typeface="Arial" panose="020B0604020202020204" pitchFamily="34" charset="0"/>
                        </a:rPr>
                        <m:t>}</m:t>
                      </m:r>
                    </m:oMath>
                  </m:oMathPara>
                </a14:m>
                <a:endParaRPr lang="en-US" dirty="0">
                  <a:solidFill>
                    <a:srgbClr val="FF0000"/>
                  </a:solidFill>
                  <a:latin typeface="Arial" panose="020B0604020202020204" pitchFamily="34" charset="0"/>
                  <a:cs typeface="Arial" panose="020B0604020202020204" pitchFamily="34" charset="0"/>
                </a:endParaRPr>
              </a:p>
            </p:txBody>
          </p:sp>
        </mc:Choice>
        <mc:Fallback xmlns="">
          <p:sp>
            <p:nvSpPr>
              <p:cNvPr id="41" name="TextBox 40">
                <a:extLst>
                  <a:ext uri="{FF2B5EF4-FFF2-40B4-BE49-F238E27FC236}">
                    <a16:creationId xmlns:a16="http://schemas.microsoft.com/office/drawing/2014/main" id="{5D3E4D2A-2B2B-BE93-03E0-45DA6A381B38}"/>
                  </a:ext>
                </a:extLst>
              </p:cNvPr>
              <p:cNvSpPr txBox="1">
                <a:spLocks noRot="1" noChangeAspect="1" noMove="1" noResize="1" noEditPoints="1" noAdjustHandles="1" noChangeArrowheads="1" noChangeShapeType="1" noTextEdit="1"/>
              </p:cNvSpPr>
              <p:nvPr/>
            </p:nvSpPr>
            <p:spPr>
              <a:xfrm>
                <a:off x="7101444" y="2379156"/>
                <a:ext cx="2446504" cy="369332"/>
              </a:xfrm>
              <a:prstGeom prst="rect">
                <a:avLst/>
              </a:prstGeom>
              <a:blipFill>
                <a:blip r:embed="rId6"/>
                <a:stretch>
                  <a:fillRect b="-2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7" name="TextBox 46">
                <a:extLst>
                  <a:ext uri="{FF2B5EF4-FFF2-40B4-BE49-F238E27FC236}">
                    <a16:creationId xmlns:a16="http://schemas.microsoft.com/office/drawing/2014/main" id="{F2FC2A60-E723-88C2-2F33-D689FFCBBFB6}"/>
                  </a:ext>
                </a:extLst>
              </p:cNvPr>
              <p:cNvSpPr txBox="1"/>
              <p:nvPr/>
            </p:nvSpPr>
            <p:spPr>
              <a:xfrm>
                <a:off x="8047444" y="2968654"/>
                <a:ext cx="426720"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2400" b="0" i="1" smtClean="0">
                          <a:latin typeface="Cambria Math" panose="02040503050406030204" pitchFamily="18" charset="0"/>
                          <a:ea typeface="Cambria Math" panose="02040503050406030204" pitchFamily="18" charset="0"/>
                          <a:cs typeface="Arial" panose="020B0604020202020204" pitchFamily="34" charset="0"/>
                        </a:rPr>
                        <m:t>⋃</m:t>
                      </m:r>
                    </m:oMath>
                  </m:oMathPara>
                </a14:m>
                <a:endParaRPr lang="en-US" sz="2400" dirty="0">
                  <a:latin typeface="Arial" panose="020B0604020202020204" pitchFamily="34" charset="0"/>
                  <a:cs typeface="Arial" panose="020B0604020202020204" pitchFamily="34" charset="0"/>
                </a:endParaRPr>
              </a:p>
            </p:txBody>
          </p:sp>
        </mc:Choice>
        <mc:Fallback xmlns="">
          <p:sp>
            <p:nvSpPr>
              <p:cNvPr id="47" name="TextBox 46">
                <a:extLst>
                  <a:ext uri="{FF2B5EF4-FFF2-40B4-BE49-F238E27FC236}">
                    <a16:creationId xmlns:a16="http://schemas.microsoft.com/office/drawing/2014/main" id="{F2FC2A60-E723-88C2-2F33-D689FFCBBFB6}"/>
                  </a:ext>
                </a:extLst>
              </p:cNvPr>
              <p:cNvSpPr txBox="1">
                <a:spLocks noRot="1" noChangeAspect="1" noMove="1" noResize="1" noEditPoints="1" noAdjustHandles="1" noChangeArrowheads="1" noChangeShapeType="1" noTextEdit="1"/>
              </p:cNvSpPr>
              <p:nvPr/>
            </p:nvSpPr>
            <p:spPr>
              <a:xfrm>
                <a:off x="8047444" y="2968654"/>
                <a:ext cx="426720" cy="461665"/>
              </a:xfrm>
              <a:prstGeom prst="rect">
                <a:avLst/>
              </a:prstGeom>
              <a:blipFill>
                <a:blip r:embed="rId7"/>
                <a:stretch>
                  <a:fillRect l="-2857" r="-571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1" name="TextBox 50">
                <a:extLst>
                  <a:ext uri="{FF2B5EF4-FFF2-40B4-BE49-F238E27FC236}">
                    <a16:creationId xmlns:a16="http://schemas.microsoft.com/office/drawing/2014/main" id="{539730D8-365D-E350-9CE8-4FA4A0DF07C8}"/>
                  </a:ext>
                </a:extLst>
              </p:cNvPr>
              <p:cNvSpPr txBox="1"/>
              <p:nvPr/>
            </p:nvSpPr>
            <p:spPr>
              <a:xfrm>
                <a:off x="7309261" y="3666281"/>
                <a:ext cx="1903085"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lit/>
                        </m:rPr>
                        <a:rPr lang="en-US" b="0" i="1" smtClean="0">
                          <a:solidFill>
                            <a:srgbClr val="008F00"/>
                          </a:solidFill>
                          <a:latin typeface="Cambria Math" panose="02040503050406030204" pitchFamily="18" charset="0"/>
                          <a:cs typeface="Arial" panose="020B0604020202020204" pitchFamily="34" charset="0"/>
                        </a:rPr>
                        <m:t>{</m:t>
                      </m:r>
                      <m:r>
                        <a:rPr lang="en-US" b="0" i="1" smtClean="0">
                          <a:solidFill>
                            <a:srgbClr val="008F00"/>
                          </a:solidFill>
                          <a:latin typeface="Cambria Math" panose="02040503050406030204" pitchFamily="18" charset="0"/>
                          <a:cs typeface="Arial" panose="020B0604020202020204" pitchFamily="34" charset="0"/>
                        </a:rPr>
                        <m:t>1</m:t>
                      </m:r>
                      <m:r>
                        <m:rPr>
                          <m:lit/>
                        </m:rPr>
                        <a:rPr lang="en-US" b="0" i="1" smtClean="0">
                          <a:solidFill>
                            <a:srgbClr val="008F00"/>
                          </a:solidFill>
                          <a:latin typeface="Cambria Math" panose="02040503050406030204" pitchFamily="18" charset="0"/>
                          <a:cs typeface="Arial" panose="020B0604020202020204" pitchFamily="34" charset="0"/>
                        </a:rPr>
                        <m:t>}</m:t>
                      </m:r>
                      <m:r>
                        <a:rPr lang="en-US" b="0" i="1" smtClean="0">
                          <a:solidFill>
                            <a:srgbClr val="008F00"/>
                          </a:solidFill>
                          <a:latin typeface="Cambria Math" panose="02040503050406030204" pitchFamily="18" charset="0"/>
                          <a:cs typeface="Arial" panose="020B0604020202020204" pitchFamily="34" charset="0"/>
                        </a:rPr>
                        <m:t> || </m:t>
                      </m:r>
                      <m:r>
                        <m:rPr>
                          <m:lit/>
                        </m:rPr>
                        <a:rPr lang="en-US" b="0" i="1" smtClean="0">
                          <a:solidFill>
                            <a:srgbClr val="008F00"/>
                          </a:solidFill>
                          <a:latin typeface="Cambria Math" panose="02040503050406030204" pitchFamily="18" charset="0"/>
                          <a:cs typeface="Arial" panose="020B0604020202020204" pitchFamily="34" charset="0"/>
                        </a:rPr>
                        <m:t>{</m:t>
                      </m:r>
                      <m:r>
                        <a:rPr lang="en-US" b="0" i="1" smtClean="0">
                          <a:solidFill>
                            <a:srgbClr val="008F00"/>
                          </a:solidFill>
                          <a:latin typeface="Cambria Math" panose="02040503050406030204" pitchFamily="18" charset="0"/>
                          <a:cs typeface="Arial" panose="020B0604020202020204" pitchFamily="34" charset="0"/>
                        </a:rPr>
                        <m:t>0}= </m:t>
                      </m:r>
                      <m:r>
                        <m:rPr>
                          <m:lit/>
                        </m:rPr>
                        <a:rPr lang="en-US" b="0" i="1" smtClean="0">
                          <a:solidFill>
                            <a:srgbClr val="008F00"/>
                          </a:solidFill>
                          <a:latin typeface="Cambria Math" panose="02040503050406030204" pitchFamily="18" charset="0"/>
                          <a:cs typeface="Arial" panose="020B0604020202020204" pitchFamily="34" charset="0"/>
                        </a:rPr>
                        <m:t>{</m:t>
                      </m:r>
                      <m:r>
                        <a:rPr lang="en-US" b="0" i="1" smtClean="0">
                          <a:solidFill>
                            <a:srgbClr val="008F00"/>
                          </a:solidFill>
                          <a:latin typeface="Cambria Math" panose="02040503050406030204" pitchFamily="18" charset="0"/>
                          <a:cs typeface="Arial" panose="020B0604020202020204" pitchFamily="34" charset="0"/>
                        </a:rPr>
                        <m:t>10</m:t>
                      </m:r>
                      <m:r>
                        <m:rPr>
                          <m:lit/>
                        </m:rPr>
                        <a:rPr lang="en-US" b="0" i="1" smtClean="0">
                          <a:solidFill>
                            <a:srgbClr val="008F00"/>
                          </a:solidFill>
                          <a:latin typeface="Cambria Math" panose="02040503050406030204" pitchFamily="18" charset="0"/>
                          <a:cs typeface="Arial" panose="020B0604020202020204" pitchFamily="34" charset="0"/>
                        </a:rPr>
                        <m:t>}</m:t>
                      </m:r>
                    </m:oMath>
                  </m:oMathPara>
                </a14:m>
                <a:endParaRPr lang="en-US" dirty="0">
                  <a:solidFill>
                    <a:srgbClr val="008F00"/>
                  </a:solidFill>
                  <a:latin typeface="Arial" panose="020B0604020202020204" pitchFamily="34" charset="0"/>
                  <a:cs typeface="Arial" panose="020B0604020202020204" pitchFamily="34" charset="0"/>
                </a:endParaRPr>
              </a:p>
            </p:txBody>
          </p:sp>
        </mc:Choice>
        <mc:Fallback xmlns="">
          <p:sp>
            <p:nvSpPr>
              <p:cNvPr id="51" name="TextBox 50">
                <a:extLst>
                  <a:ext uri="{FF2B5EF4-FFF2-40B4-BE49-F238E27FC236}">
                    <a16:creationId xmlns:a16="http://schemas.microsoft.com/office/drawing/2014/main" id="{539730D8-365D-E350-9CE8-4FA4A0DF07C8}"/>
                  </a:ext>
                </a:extLst>
              </p:cNvPr>
              <p:cNvSpPr txBox="1">
                <a:spLocks noRot="1" noChangeAspect="1" noMove="1" noResize="1" noEditPoints="1" noAdjustHandles="1" noChangeArrowheads="1" noChangeShapeType="1" noTextEdit="1"/>
              </p:cNvSpPr>
              <p:nvPr/>
            </p:nvSpPr>
            <p:spPr>
              <a:xfrm>
                <a:off x="7309261" y="3666281"/>
                <a:ext cx="1903085" cy="369332"/>
              </a:xfrm>
              <a:prstGeom prst="rect">
                <a:avLst/>
              </a:prstGeom>
              <a:blipFill>
                <a:blip r:embed="rId8"/>
                <a:stretch>
                  <a:fillRect b="-2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4FAD8036-B6BD-0298-EBE6-D7871AE9086F}"/>
                  </a:ext>
                </a:extLst>
              </p:cNvPr>
              <p:cNvSpPr txBox="1"/>
              <p:nvPr/>
            </p:nvSpPr>
            <p:spPr>
              <a:xfrm>
                <a:off x="8047443" y="4240528"/>
                <a:ext cx="426720" cy="461665"/>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2400" b="0" i="1" smtClean="0">
                          <a:latin typeface="Cambria Math" panose="02040503050406030204" pitchFamily="18" charset="0"/>
                          <a:cs typeface="Arial" panose="020B0604020202020204" pitchFamily="34" charset="0"/>
                        </a:rPr>
                        <m:t>≔</m:t>
                      </m:r>
                    </m:oMath>
                  </m:oMathPara>
                </a14:m>
                <a:endParaRPr lang="en-US" sz="2400" dirty="0">
                  <a:latin typeface="Arial" panose="020B0604020202020204" pitchFamily="34" charset="0"/>
                  <a:cs typeface="Arial" panose="020B0604020202020204" pitchFamily="34" charset="0"/>
                </a:endParaRPr>
              </a:p>
            </p:txBody>
          </p:sp>
        </mc:Choice>
        <mc:Fallback xmlns="">
          <p:sp>
            <p:nvSpPr>
              <p:cNvPr id="63" name="TextBox 62">
                <a:extLst>
                  <a:ext uri="{FF2B5EF4-FFF2-40B4-BE49-F238E27FC236}">
                    <a16:creationId xmlns:a16="http://schemas.microsoft.com/office/drawing/2014/main" id="{4FAD8036-B6BD-0298-EBE6-D7871AE9086F}"/>
                  </a:ext>
                </a:extLst>
              </p:cNvPr>
              <p:cNvSpPr txBox="1">
                <a:spLocks noRot="1" noChangeAspect="1" noMove="1" noResize="1" noEditPoints="1" noAdjustHandles="1" noChangeArrowheads="1" noChangeShapeType="1" noTextEdit="1"/>
              </p:cNvSpPr>
              <p:nvPr/>
            </p:nvSpPr>
            <p:spPr>
              <a:xfrm>
                <a:off x="8047443" y="4240528"/>
                <a:ext cx="426720" cy="461665"/>
              </a:xfrm>
              <a:prstGeom prst="rect">
                <a:avLst/>
              </a:prstGeom>
              <a:blipFill>
                <a:blip r:embed="rId9"/>
                <a:stretch>
                  <a:fillRect r="-571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8" name="TextBox 67">
                <a:extLst>
                  <a:ext uri="{FF2B5EF4-FFF2-40B4-BE49-F238E27FC236}">
                    <a16:creationId xmlns:a16="http://schemas.microsoft.com/office/drawing/2014/main" id="{D97FA430-95B2-E0BD-7925-41F3E741656E}"/>
                  </a:ext>
                </a:extLst>
              </p:cNvPr>
              <p:cNvSpPr txBox="1"/>
              <p:nvPr/>
            </p:nvSpPr>
            <p:spPr>
              <a:xfrm>
                <a:off x="7564582" y="4948751"/>
                <a:ext cx="1422184"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lit/>
                        </m:rPr>
                        <a:rPr lang="en-US" b="0" i="1" smtClean="0">
                          <a:solidFill>
                            <a:schemeClr val="tx1"/>
                          </a:solidFill>
                          <a:latin typeface="Cambria Math" panose="02040503050406030204" pitchFamily="18" charset="0"/>
                          <a:cs typeface="Arial" panose="020B0604020202020204" pitchFamily="34" charset="0"/>
                        </a:rPr>
                        <m:t>{</m:t>
                      </m:r>
                      <m:r>
                        <a:rPr lang="en-US" b="0" i="1" smtClean="0">
                          <a:solidFill>
                            <a:schemeClr val="tx1"/>
                          </a:solidFill>
                          <a:latin typeface="Cambria Math" panose="02040503050406030204" pitchFamily="18" charset="0"/>
                          <a:cs typeface="Arial" panose="020B0604020202020204" pitchFamily="34" charset="0"/>
                        </a:rPr>
                        <m:t>00, 01, 10</m:t>
                      </m:r>
                      <m:r>
                        <m:rPr>
                          <m:lit/>
                        </m:rPr>
                        <a:rPr lang="en-US" b="0" i="1" smtClean="0">
                          <a:solidFill>
                            <a:schemeClr val="tx1"/>
                          </a:solidFill>
                          <a:latin typeface="Cambria Math" panose="02040503050406030204" pitchFamily="18" charset="0"/>
                          <a:cs typeface="Arial" panose="020B0604020202020204" pitchFamily="34" charset="0"/>
                        </a:rPr>
                        <m:t>}</m:t>
                      </m:r>
                    </m:oMath>
                  </m:oMathPara>
                </a14:m>
                <a:endParaRPr lang="en-US" dirty="0">
                  <a:solidFill>
                    <a:schemeClr val="tx1"/>
                  </a:solidFill>
                  <a:latin typeface="Arial" panose="020B0604020202020204" pitchFamily="34" charset="0"/>
                  <a:cs typeface="Arial" panose="020B0604020202020204" pitchFamily="34" charset="0"/>
                </a:endParaRPr>
              </a:p>
            </p:txBody>
          </p:sp>
        </mc:Choice>
        <mc:Fallback xmlns="">
          <p:sp>
            <p:nvSpPr>
              <p:cNvPr id="68" name="TextBox 67">
                <a:extLst>
                  <a:ext uri="{FF2B5EF4-FFF2-40B4-BE49-F238E27FC236}">
                    <a16:creationId xmlns:a16="http://schemas.microsoft.com/office/drawing/2014/main" id="{D97FA430-95B2-E0BD-7925-41F3E741656E}"/>
                  </a:ext>
                </a:extLst>
              </p:cNvPr>
              <p:cNvSpPr txBox="1">
                <a:spLocks noRot="1" noChangeAspect="1" noMove="1" noResize="1" noEditPoints="1" noAdjustHandles="1" noChangeArrowheads="1" noChangeShapeType="1" noTextEdit="1"/>
              </p:cNvSpPr>
              <p:nvPr/>
            </p:nvSpPr>
            <p:spPr>
              <a:xfrm>
                <a:off x="7564582" y="4948751"/>
                <a:ext cx="1422184" cy="369332"/>
              </a:xfrm>
              <a:prstGeom prst="rect">
                <a:avLst/>
              </a:prstGeom>
              <a:blipFill>
                <a:blip r:embed="rId10"/>
                <a:stretch>
                  <a:fillRect b="-1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D761EADD-6912-0E3A-B5BE-21F349FFFE39}"/>
                  </a:ext>
                </a:extLst>
              </p:cNvPr>
              <p:cNvSpPr txBox="1"/>
              <p:nvPr/>
            </p:nvSpPr>
            <p:spPr>
              <a:xfrm>
                <a:off x="5152390" y="3423243"/>
                <a:ext cx="437940"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1" i="1" smtClean="0">
                          <a:solidFill>
                            <a:srgbClr val="C55A11"/>
                          </a:solidFill>
                          <a:latin typeface="Cambria Math" panose="02040503050406030204" pitchFamily="18" charset="0"/>
                          <a:cs typeface="Arial" panose="020B0604020202020204" pitchFamily="34" charset="0"/>
                        </a:rPr>
                        <m:t>{</m:t>
                      </m:r>
                      <m:r>
                        <a:rPr lang="en-US" sz="1200" b="1" i="1" smtClean="0">
                          <a:solidFill>
                            <a:srgbClr val="C55A11"/>
                          </a:solidFill>
                          <a:latin typeface="Cambria Math" panose="02040503050406030204" pitchFamily="18" charset="0"/>
                          <a:cs typeface="Arial" panose="020B0604020202020204" pitchFamily="34" charset="0"/>
                        </a:rPr>
                        <m:t>𝟎</m:t>
                      </m:r>
                      <m:r>
                        <a:rPr lang="en-US" sz="1200" b="1" i="1" smtClean="0">
                          <a:solidFill>
                            <a:srgbClr val="C55A11"/>
                          </a:solidFill>
                          <a:latin typeface="Cambria Math" panose="02040503050406030204" pitchFamily="18" charset="0"/>
                          <a:cs typeface="Arial" panose="020B0604020202020204" pitchFamily="34" charset="0"/>
                        </a:rPr>
                        <m:t>}</m:t>
                      </m:r>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4" name="TextBox 3">
                <a:extLst>
                  <a:ext uri="{FF2B5EF4-FFF2-40B4-BE49-F238E27FC236}">
                    <a16:creationId xmlns:a16="http://schemas.microsoft.com/office/drawing/2014/main" id="{D761EADD-6912-0E3A-B5BE-21F349FFFE39}"/>
                  </a:ext>
                </a:extLst>
              </p:cNvPr>
              <p:cNvSpPr txBox="1">
                <a:spLocks noRot="1" noChangeAspect="1" noMove="1" noResize="1" noEditPoints="1" noAdjustHandles="1" noChangeArrowheads="1" noChangeShapeType="1" noTextEdit="1"/>
              </p:cNvSpPr>
              <p:nvPr/>
            </p:nvSpPr>
            <p:spPr>
              <a:xfrm>
                <a:off x="5152390" y="3423243"/>
                <a:ext cx="437940" cy="276999"/>
              </a:xfrm>
              <a:prstGeom prst="rect">
                <a:avLst/>
              </a:prstGeom>
              <a:blipFill>
                <a:blip r:embed="rId11"/>
                <a:stretch>
                  <a:fillRect b="-869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A82285D4-BF58-FC54-0F47-D59F93F28EC8}"/>
                  </a:ext>
                </a:extLst>
              </p:cNvPr>
              <p:cNvSpPr txBox="1"/>
              <p:nvPr/>
            </p:nvSpPr>
            <p:spPr>
              <a:xfrm>
                <a:off x="5515536" y="3419534"/>
                <a:ext cx="437940"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1" i="1" smtClean="0">
                          <a:solidFill>
                            <a:srgbClr val="C55A11"/>
                          </a:solidFill>
                          <a:latin typeface="Cambria Math" panose="02040503050406030204" pitchFamily="18" charset="0"/>
                          <a:cs typeface="Arial" panose="020B0604020202020204" pitchFamily="34" charset="0"/>
                        </a:rPr>
                        <m:t>{</m:t>
                      </m:r>
                      <m:r>
                        <a:rPr lang="en-US" sz="1200" b="1" i="1" smtClean="0">
                          <a:solidFill>
                            <a:srgbClr val="C55A11"/>
                          </a:solidFill>
                          <a:latin typeface="Cambria Math" panose="02040503050406030204" pitchFamily="18" charset="0"/>
                          <a:cs typeface="Arial" panose="020B0604020202020204" pitchFamily="34" charset="0"/>
                        </a:rPr>
                        <m:t>𝟏</m:t>
                      </m:r>
                      <m:r>
                        <a:rPr lang="en-US" sz="1200" b="1" i="1" smtClean="0">
                          <a:solidFill>
                            <a:srgbClr val="C55A11"/>
                          </a:solidFill>
                          <a:latin typeface="Cambria Math" panose="02040503050406030204" pitchFamily="18" charset="0"/>
                          <a:cs typeface="Arial" panose="020B0604020202020204" pitchFamily="34" charset="0"/>
                        </a:rPr>
                        <m:t>}</m:t>
                      </m:r>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6" name="TextBox 5">
                <a:extLst>
                  <a:ext uri="{FF2B5EF4-FFF2-40B4-BE49-F238E27FC236}">
                    <a16:creationId xmlns:a16="http://schemas.microsoft.com/office/drawing/2014/main" id="{A82285D4-BF58-FC54-0F47-D59F93F28EC8}"/>
                  </a:ext>
                </a:extLst>
              </p:cNvPr>
              <p:cNvSpPr txBox="1">
                <a:spLocks noRot="1" noChangeAspect="1" noMove="1" noResize="1" noEditPoints="1" noAdjustHandles="1" noChangeArrowheads="1" noChangeShapeType="1" noTextEdit="1"/>
              </p:cNvSpPr>
              <p:nvPr/>
            </p:nvSpPr>
            <p:spPr>
              <a:xfrm>
                <a:off x="5515536" y="3419534"/>
                <a:ext cx="437940" cy="276999"/>
              </a:xfrm>
              <a:prstGeom prst="rect">
                <a:avLst/>
              </a:prstGeom>
              <a:blipFill>
                <a:blip r:embed="rId12"/>
                <a:stretch>
                  <a:fillRect b="-13636"/>
                </a:stretch>
              </a:blipFill>
            </p:spPr>
            <p:txBody>
              <a:bodyPr/>
              <a:lstStyle/>
              <a:p>
                <a:r>
                  <a:rPr lang="en-US">
                    <a:noFill/>
                  </a:rPr>
                  <a:t> </a:t>
                </a:r>
              </a:p>
            </p:txBody>
          </p:sp>
        </mc:Fallback>
      </mc:AlternateContent>
      <p:cxnSp>
        <p:nvCxnSpPr>
          <p:cNvPr id="32" name="Straight Arrow Connector 31">
            <a:extLst>
              <a:ext uri="{FF2B5EF4-FFF2-40B4-BE49-F238E27FC236}">
                <a16:creationId xmlns:a16="http://schemas.microsoft.com/office/drawing/2014/main" id="{BD457CDB-6B68-2AC0-E0BC-51C0C21E4E29}"/>
              </a:ext>
            </a:extLst>
          </p:cNvPr>
          <p:cNvCxnSpPr>
            <a:cxnSpLocks/>
            <a:endCxn id="4" idx="0"/>
          </p:cNvCxnSpPr>
          <p:nvPr/>
        </p:nvCxnSpPr>
        <p:spPr>
          <a:xfrm>
            <a:off x="5368471" y="3143932"/>
            <a:ext cx="2889" cy="27931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C478EDE0-FFFD-AF97-BCEE-3B946F7642EE}"/>
              </a:ext>
            </a:extLst>
          </p:cNvPr>
          <p:cNvCxnSpPr>
            <a:cxnSpLocks/>
          </p:cNvCxnSpPr>
          <p:nvPr/>
        </p:nvCxnSpPr>
        <p:spPr>
          <a:xfrm>
            <a:off x="5550055" y="3151243"/>
            <a:ext cx="178696" cy="25484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69" name="TextBox 68">
                <a:extLst>
                  <a:ext uri="{FF2B5EF4-FFF2-40B4-BE49-F238E27FC236}">
                    <a16:creationId xmlns:a16="http://schemas.microsoft.com/office/drawing/2014/main" id="{D5249FB4-3B46-44D0-94F9-BAE114455507}"/>
                  </a:ext>
                </a:extLst>
              </p:cNvPr>
              <p:cNvSpPr txBox="1"/>
              <p:nvPr/>
            </p:nvSpPr>
            <p:spPr>
              <a:xfrm>
                <a:off x="5422077" y="5208857"/>
                <a:ext cx="587019"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1" i="1" smtClean="0">
                          <a:solidFill>
                            <a:srgbClr val="C55A11"/>
                          </a:solidFill>
                          <a:latin typeface="Cambria Math" panose="02040503050406030204" pitchFamily="18" charset="0"/>
                          <a:cs typeface="Arial" panose="020B0604020202020204" pitchFamily="34" charset="0"/>
                        </a:rPr>
                        <m:t>{</m:t>
                      </m:r>
                      <m:r>
                        <a:rPr lang="en-US" sz="1200" b="1" i="1" smtClean="0">
                          <a:solidFill>
                            <a:srgbClr val="C55A11"/>
                          </a:solidFill>
                          <a:latin typeface="Cambria Math" panose="02040503050406030204" pitchFamily="18" charset="0"/>
                          <a:cs typeface="Arial" panose="020B0604020202020204" pitchFamily="34" charset="0"/>
                        </a:rPr>
                        <m:t>𝟎</m:t>
                      </m:r>
                      <m:r>
                        <a:rPr lang="en-US" sz="1200" b="1" i="1" smtClean="0">
                          <a:solidFill>
                            <a:srgbClr val="C55A11"/>
                          </a:solidFill>
                          <a:latin typeface="Cambria Math" panose="02040503050406030204" pitchFamily="18" charset="0"/>
                          <a:cs typeface="Arial" panose="020B0604020202020204" pitchFamily="34" charset="0"/>
                        </a:rPr>
                        <m:t>,</m:t>
                      </m:r>
                      <m:r>
                        <a:rPr lang="en-US" sz="1200" b="1" i="1" smtClean="0">
                          <a:solidFill>
                            <a:srgbClr val="C55A11"/>
                          </a:solidFill>
                          <a:latin typeface="Cambria Math" panose="02040503050406030204" pitchFamily="18" charset="0"/>
                          <a:cs typeface="Arial" panose="020B0604020202020204" pitchFamily="34" charset="0"/>
                        </a:rPr>
                        <m:t>𝟏</m:t>
                      </m:r>
                      <m:r>
                        <a:rPr lang="en-US" sz="1200" b="1" i="1" smtClean="0">
                          <a:solidFill>
                            <a:srgbClr val="C55A11"/>
                          </a:solidFill>
                          <a:latin typeface="Cambria Math" panose="02040503050406030204" pitchFamily="18" charset="0"/>
                          <a:cs typeface="Arial" panose="020B0604020202020204" pitchFamily="34" charset="0"/>
                        </a:rPr>
                        <m:t>}</m:t>
                      </m:r>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69" name="TextBox 68">
                <a:extLst>
                  <a:ext uri="{FF2B5EF4-FFF2-40B4-BE49-F238E27FC236}">
                    <a16:creationId xmlns:a16="http://schemas.microsoft.com/office/drawing/2014/main" id="{D5249FB4-3B46-44D0-94F9-BAE114455507}"/>
                  </a:ext>
                </a:extLst>
              </p:cNvPr>
              <p:cNvSpPr txBox="1">
                <a:spLocks noRot="1" noChangeAspect="1" noMove="1" noResize="1" noEditPoints="1" noAdjustHandles="1" noChangeArrowheads="1" noChangeShapeType="1" noTextEdit="1"/>
              </p:cNvSpPr>
              <p:nvPr/>
            </p:nvSpPr>
            <p:spPr>
              <a:xfrm>
                <a:off x="5422077" y="5208857"/>
                <a:ext cx="587019" cy="276999"/>
              </a:xfrm>
              <a:prstGeom prst="rect">
                <a:avLst/>
              </a:prstGeom>
              <a:blipFill>
                <a:blip r:embed="rId13"/>
                <a:stretch>
                  <a:fillRect b="-8333"/>
                </a:stretch>
              </a:blipFill>
            </p:spPr>
            <p:txBody>
              <a:bodyPr/>
              <a:lstStyle/>
              <a:p>
                <a:r>
                  <a:rPr lang="en-US">
                    <a:noFill/>
                  </a:rPr>
                  <a:t> </a:t>
                </a:r>
              </a:p>
            </p:txBody>
          </p:sp>
        </mc:Fallback>
      </mc:AlternateContent>
      <p:cxnSp>
        <p:nvCxnSpPr>
          <p:cNvPr id="71" name="Straight Arrow Connector 70">
            <a:extLst>
              <a:ext uri="{FF2B5EF4-FFF2-40B4-BE49-F238E27FC236}">
                <a16:creationId xmlns:a16="http://schemas.microsoft.com/office/drawing/2014/main" id="{87D930FC-F2E2-79AE-9173-16B9B23B6E37}"/>
              </a:ext>
            </a:extLst>
          </p:cNvPr>
          <p:cNvCxnSpPr>
            <a:cxnSpLocks/>
            <a:stCxn id="59" idx="0"/>
            <a:endCxn id="69" idx="0"/>
          </p:cNvCxnSpPr>
          <p:nvPr/>
        </p:nvCxnSpPr>
        <p:spPr>
          <a:xfrm>
            <a:off x="5487391" y="5031166"/>
            <a:ext cx="228196" cy="17769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63723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mph" presetSubtype="2" fill="hold" nodeType="clickEffect">
                                  <p:stCondLst>
                                    <p:cond delay="0"/>
                                  </p:stCondLst>
                                  <p:childTnLst>
                                    <p:animClr clrSpc="rgb" dir="cw">
                                      <p:cBhvr>
                                        <p:cTn id="6" dur="500" fill="hold"/>
                                        <p:tgtEl>
                                          <p:spTgt spid="13"/>
                                        </p:tgtEl>
                                        <p:attrNameLst>
                                          <p:attrName>stroke.color</p:attrName>
                                        </p:attrNameLst>
                                      </p:cBhvr>
                                      <p:to>
                                        <a:srgbClr val="C65A10"/>
                                      </p:to>
                                    </p:animClr>
                                    <p:set>
                                      <p:cBhvr>
                                        <p:cTn id="7" dur="500" fill="hold"/>
                                        <p:tgtEl>
                                          <p:spTgt spid="13"/>
                                        </p:tgtEl>
                                        <p:attrNameLst>
                                          <p:attrName>stroke.on</p:attrName>
                                        </p:attrNameLst>
                                      </p:cBhvr>
                                      <p:to>
                                        <p:strVal val="true"/>
                                      </p:to>
                                    </p:set>
                                  </p:childTnLst>
                                </p:cTn>
                              </p:par>
                              <p:par>
                                <p:cTn id="8" presetID="7" presetClass="emph" presetSubtype="2" fill="hold" nodeType="withEffect">
                                  <p:stCondLst>
                                    <p:cond delay="0"/>
                                  </p:stCondLst>
                                  <p:childTnLst>
                                    <p:animClr clrSpc="rgb" dir="cw">
                                      <p:cBhvr>
                                        <p:cTn id="9" dur="500" fill="hold"/>
                                        <p:tgtEl>
                                          <p:spTgt spid="17"/>
                                        </p:tgtEl>
                                        <p:attrNameLst>
                                          <p:attrName>stroke.color</p:attrName>
                                        </p:attrNameLst>
                                      </p:cBhvr>
                                      <p:to>
                                        <a:srgbClr val="C65A10"/>
                                      </p:to>
                                    </p:animClr>
                                    <p:set>
                                      <p:cBhvr>
                                        <p:cTn id="10" dur="500" fill="hold"/>
                                        <p:tgtEl>
                                          <p:spTgt spid="17"/>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500" fill="hold"/>
                                        <p:tgtEl>
                                          <p:spTgt spid="17"/>
                                        </p:tgtEl>
                                        <p:attrNameLst>
                                          <p:attrName>fillcolor</p:attrName>
                                        </p:attrNameLst>
                                      </p:cBhvr>
                                      <p:to>
                                        <a:srgbClr val="C65A10"/>
                                      </p:to>
                                    </p:animClr>
                                    <p:set>
                                      <p:cBhvr>
                                        <p:cTn id="13" dur="500" fill="hold"/>
                                        <p:tgtEl>
                                          <p:spTgt spid="17"/>
                                        </p:tgtEl>
                                        <p:attrNameLst>
                                          <p:attrName>fill.type</p:attrName>
                                        </p:attrNameLst>
                                      </p:cBhvr>
                                      <p:to>
                                        <p:strVal val="solid"/>
                                      </p:to>
                                    </p:set>
                                    <p:set>
                                      <p:cBhvr>
                                        <p:cTn id="14" dur="500" fill="hold"/>
                                        <p:tgtEl>
                                          <p:spTgt spid="17"/>
                                        </p:tgtEl>
                                        <p:attrNameLst>
                                          <p:attrName>fill.on</p:attrName>
                                        </p:attrNameLst>
                                      </p:cBhvr>
                                      <p:to>
                                        <p:strVal val="true"/>
                                      </p:to>
                                    </p:set>
                                  </p:childTnLst>
                                </p:cTn>
                              </p:par>
                            </p:childTnLst>
                          </p:cTn>
                        </p:par>
                      </p:childTnLst>
                    </p:cTn>
                  </p:par>
                  <p:par>
                    <p:cTn id="15" fill="hold">
                      <p:stCondLst>
                        <p:cond delay="indefinite"/>
                      </p:stCondLst>
                      <p:childTnLst>
                        <p:par>
                          <p:cTn id="16" fill="hold">
                            <p:stCondLst>
                              <p:cond delay="0"/>
                            </p:stCondLst>
                            <p:childTnLst>
                              <p:par>
                                <p:cTn id="17" presetID="7" presetClass="emph" presetSubtype="2" fill="hold" nodeType="clickEffect">
                                  <p:stCondLst>
                                    <p:cond delay="0"/>
                                  </p:stCondLst>
                                  <p:childTnLst>
                                    <p:animClr clrSpc="rgb" dir="cw">
                                      <p:cBhvr>
                                        <p:cTn id="18" dur="1000" fill="hold"/>
                                        <p:tgtEl>
                                          <p:spTgt spid="37"/>
                                        </p:tgtEl>
                                        <p:attrNameLst>
                                          <p:attrName>stroke.color</p:attrName>
                                        </p:attrNameLst>
                                      </p:cBhvr>
                                      <p:to>
                                        <a:srgbClr val="FF2600"/>
                                      </p:to>
                                    </p:animClr>
                                    <p:set>
                                      <p:cBhvr>
                                        <p:cTn id="19" dur="1000" fill="hold"/>
                                        <p:tgtEl>
                                          <p:spTgt spid="37"/>
                                        </p:tgtEl>
                                        <p:attrNameLst>
                                          <p:attrName>stroke.on</p:attrName>
                                        </p:attrNameLst>
                                      </p:cBhvr>
                                      <p:to>
                                        <p:strVal val="true"/>
                                      </p:to>
                                    </p:set>
                                  </p:childTnLst>
                                </p:cTn>
                              </p:par>
                              <p:par>
                                <p:cTn id="20" presetID="7" presetClass="emph" presetSubtype="2" fill="hold" nodeType="withEffect">
                                  <p:stCondLst>
                                    <p:cond delay="0"/>
                                  </p:stCondLst>
                                  <p:childTnLst>
                                    <p:animClr clrSpc="rgb" dir="cw">
                                      <p:cBhvr>
                                        <p:cTn id="21" dur="1000" fill="hold"/>
                                        <p:tgtEl>
                                          <p:spTgt spid="38"/>
                                        </p:tgtEl>
                                        <p:attrNameLst>
                                          <p:attrName>stroke.color</p:attrName>
                                        </p:attrNameLst>
                                      </p:cBhvr>
                                      <p:to>
                                        <a:srgbClr val="FF2600"/>
                                      </p:to>
                                    </p:animClr>
                                    <p:set>
                                      <p:cBhvr>
                                        <p:cTn id="22" dur="1000" fill="hold"/>
                                        <p:tgtEl>
                                          <p:spTgt spid="38"/>
                                        </p:tgtEl>
                                        <p:attrNameLst>
                                          <p:attrName>stroke.on</p:attrName>
                                        </p:attrNameLst>
                                      </p:cBhvr>
                                      <p:to>
                                        <p:strVal val="true"/>
                                      </p:to>
                                    </p:set>
                                  </p:childTnLst>
                                </p:cTn>
                              </p:par>
                              <p:par>
                                <p:cTn id="23" presetID="7" presetClass="emph" presetSubtype="2" fill="hold" nodeType="withEffect">
                                  <p:stCondLst>
                                    <p:cond delay="0"/>
                                  </p:stCondLst>
                                  <p:childTnLst>
                                    <p:animClr clrSpc="rgb" dir="cw">
                                      <p:cBhvr>
                                        <p:cTn id="24" dur="1000" fill="hold"/>
                                        <p:tgtEl>
                                          <p:spTgt spid="43"/>
                                        </p:tgtEl>
                                        <p:attrNameLst>
                                          <p:attrName>stroke.color</p:attrName>
                                        </p:attrNameLst>
                                      </p:cBhvr>
                                      <p:to>
                                        <a:srgbClr val="FF2600"/>
                                      </p:to>
                                    </p:animClr>
                                    <p:set>
                                      <p:cBhvr>
                                        <p:cTn id="25" dur="1000" fill="hold"/>
                                        <p:tgtEl>
                                          <p:spTgt spid="43"/>
                                        </p:tgtEl>
                                        <p:attrNameLst>
                                          <p:attrName>stroke.on</p:attrName>
                                        </p:attrNameLst>
                                      </p:cBhvr>
                                      <p:to>
                                        <p:strVal val="true"/>
                                      </p:to>
                                    </p:set>
                                  </p:childTnLst>
                                </p:cTn>
                              </p:par>
                              <p:par>
                                <p:cTn id="26" presetID="7" presetClass="emph" presetSubtype="2" fill="hold" nodeType="withEffect">
                                  <p:stCondLst>
                                    <p:cond delay="0"/>
                                  </p:stCondLst>
                                  <p:childTnLst>
                                    <p:animClr clrSpc="rgb" dir="cw">
                                      <p:cBhvr>
                                        <p:cTn id="27" dur="1000" fill="hold"/>
                                        <p:tgtEl>
                                          <p:spTgt spid="42"/>
                                        </p:tgtEl>
                                        <p:attrNameLst>
                                          <p:attrName>stroke.color</p:attrName>
                                        </p:attrNameLst>
                                      </p:cBhvr>
                                      <p:to>
                                        <a:srgbClr val="FF2600"/>
                                      </p:to>
                                    </p:animClr>
                                    <p:set>
                                      <p:cBhvr>
                                        <p:cTn id="28" dur="1000" fill="hold"/>
                                        <p:tgtEl>
                                          <p:spTgt spid="42"/>
                                        </p:tgtEl>
                                        <p:attrNameLst>
                                          <p:attrName>stroke.on</p:attrName>
                                        </p:attrNameLst>
                                      </p:cBhvr>
                                      <p:to>
                                        <p:strVal val="true"/>
                                      </p:to>
                                    </p:set>
                                  </p:childTnLst>
                                </p:cTn>
                              </p:par>
                            </p:childTnLst>
                          </p:cTn>
                        </p:par>
                      </p:childTnLst>
                    </p:cTn>
                  </p:par>
                  <p:par>
                    <p:cTn id="29" fill="hold">
                      <p:stCondLst>
                        <p:cond delay="indefinite"/>
                      </p:stCondLst>
                      <p:childTnLst>
                        <p:par>
                          <p:cTn id="30" fill="hold">
                            <p:stCondLst>
                              <p:cond delay="0"/>
                            </p:stCondLst>
                            <p:childTnLst>
                              <p:par>
                                <p:cTn id="31" presetID="5" presetClass="entr" presetSubtype="10" fill="hold" grpId="0" nodeType="clickEffect">
                                  <p:stCondLst>
                                    <p:cond delay="0"/>
                                  </p:stCondLst>
                                  <p:childTnLst>
                                    <p:set>
                                      <p:cBhvr>
                                        <p:cTn id="32" dur="1" fill="hold">
                                          <p:stCondLst>
                                            <p:cond delay="0"/>
                                          </p:stCondLst>
                                        </p:cTn>
                                        <p:tgtEl>
                                          <p:spTgt spid="41"/>
                                        </p:tgtEl>
                                        <p:attrNameLst>
                                          <p:attrName>style.visibility</p:attrName>
                                        </p:attrNameLst>
                                      </p:cBhvr>
                                      <p:to>
                                        <p:strVal val="visible"/>
                                      </p:to>
                                    </p:set>
                                    <p:animEffect transition="in" filter="checkerboard(across)">
                                      <p:cBhvr>
                                        <p:cTn id="33" dur="500"/>
                                        <p:tgtEl>
                                          <p:spTgt spid="41"/>
                                        </p:tgtEl>
                                      </p:cBhvr>
                                    </p:animEffect>
                                  </p:childTnLst>
                                </p:cTn>
                              </p:par>
                            </p:childTnLst>
                          </p:cTn>
                        </p:par>
                      </p:childTnLst>
                    </p:cTn>
                  </p:par>
                  <p:par>
                    <p:cTn id="34" fill="hold">
                      <p:stCondLst>
                        <p:cond delay="indefinite"/>
                      </p:stCondLst>
                      <p:childTnLst>
                        <p:par>
                          <p:cTn id="35" fill="hold">
                            <p:stCondLst>
                              <p:cond delay="0"/>
                            </p:stCondLst>
                            <p:childTnLst>
                              <p:par>
                                <p:cTn id="36" presetID="7" presetClass="emph" presetSubtype="2" fill="hold" nodeType="clickEffect">
                                  <p:stCondLst>
                                    <p:cond delay="0"/>
                                  </p:stCondLst>
                                  <p:childTnLst>
                                    <p:animClr clrSpc="rgb" dir="cw">
                                      <p:cBhvr>
                                        <p:cTn id="37" dur="1000" fill="hold"/>
                                        <p:tgtEl>
                                          <p:spTgt spid="37"/>
                                        </p:tgtEl>
                                        <p:attrNameLst>
                                          <p:attrName>stroke.color</p:attrName>
                                        </p:attrNameLst>
                                      </p:cBhvr>
                                      <p:to>
                                        <a:srgbClr val="008F00"/>
                                      </p:to>
                                    </p:animClr>
                                    <p:set>
                                      <p:cBhvr>
                                        <p:cTn id="38" dur="1000" fill="hold"/>
                                        <p:tgtEl>
                                          <p:spTgt spid="37"/>
                                        </p:tgtEl>
                                        <p:attrNameLst>
                                          <p:attrName>stroke.on</p:attrName>
                                        </p:attrNameLst>
                                      </p:cBhvr>
                                      <p:to>
                                        <p:strVal val="true"/>
                                      </p:to>
                                    </p:set>
                                  </p:childTnLst>
                                </p:cTn>
                              </p:par>
                              <p:par>
                                <p:cTn id="39" presetID="7" presetClass="emph" presetSubtype="2" fill="hold" nodeType="withEffect">
                                  <p:stCondLst>
                                    <p:cond delay="0"/>
                                  </p:stCondLst>
                                  <p:childTnLst>
                                    <p:animClr clrSpc="rgb" dir="cw">
                                      <p:cBhvr>
                                        <p:cTn id="40" dur="1000" fill="hold"/>
                                        <p:tgtEl>
                                          <p:spTgt spid="39"/>
                                        </p:tgtEl>
                                        <p:attrNameLst>
                                          <p:attrName>stroke.color</p:attrName>
                                        </p:attrNameLst>
                                      </p:cBhvr>
                                      <p:to>
                                        <a:srgbClr val="008F00"/>
                                      </p:to>
                                    </p:animClr>
                                    <p:set>
                                      <p:cBhvr>
                                        <p:cTn id="41" dur="1000" fill="hold"/>
                                        <p:tgtEl>
                                          <p:spTgt spid="39"/>
                                        </p:tgtEl>
                                        <p:attrNameLst>
                                          <p:attrName>stroke.on</p:attrName>
                                        </p:attrNameLst>
                                      </p:cBhvr>
                                      <p:to>
                                        <p:strVal val="true"/>
                                      </p:to>
                                    </p:set>
                                  </p:childTnLst>
                                </p:cTn>
                              </p:par>
                              <p:par>
                                <p:cTn id="42" presetID="7" presetClass="emph" presetSubtype="2" fill="hold" nodeType="withEffect">
                                  <p:stCondLst>
                                    <p:cond delay="0"/>
                                  </p:stCondLst>
                                  <p:childTnLst>
                                    <p:animClr clrSpc="rgb" dir="cw">
                                      <p:cBhvr>
                                        <p:cTn id="43" dur="1000" fill="hold"/>
                                        <p:tgtEl>
                                          <p:spTgt spid="44"/>
                                        </p:tgtEl>
                                        <p:attrNameLst>
                                          <p:attrName>stroke.color</p:attrName>
                                        </p:attrNameLst>
                                      </p:cBhvr>
                                      <p:to>
                                        <a:srgbClr val="008F00"/>
                                      </p:to>
                                    </p:animClr>
                                    <p:set>
                                      <p:cBhvr>
                                        <p:cTn id="44" dur="1000" fill="hold"/>
                                        <p:tgtEl>
                                          <p:spTgt spid="44"/>
                                        </p:tgtEl>
                                        <p:attrNameLst>
                                          <p:attrName>stroke.on</p:attrName>
                                        </p:attrNameLst>
                                      </p:cBhvr>
                                      <p:to>
                                        <p:strVal val="true"/>
                                      </p:to>
                                    </p:set>
                                  </p:childTnLst>
                                </p:cTn>
                              </p:par>
                              <p:par>
                                <p:cTn id="45" presetID="7" presetClass="emph" presetSubtype="2" fill="hold" nodeType="withEffect">
                                  <p:stCondLst>
                                    <p:cond delay="0"/>
                                  </p:stCondLst>
                                  <p:childTnLst>
                                    <p:animClr clrSpc="rgb" dir="cw">
                                      <p:cBhvr>
                                        <p:cTn id="46" dur="1000" fill="hold"/>
                                        <p:tgtEl>
                                          <p:spTgt spid="45"/>
                                        </p:tgtEl>
                                        <p:attrNameLst>
                                          <p:attrName>stroke.color</p:attrName>
                                        </p:attrNameLst>
                                      </p:cBhvr>
                                      <p:to>
                                        <a:srgbClr val="008F00"/>
                                      </p:to>
                                    </p:animClr>
                                    <p:set>
                                      <p:cBhvr>
                                        <p:cTn id="47" dur="1000" fill="hold"/>
                                        <p:tgtEl>
                                          <p:spTgt spid="45"/>
                                        </p:tgtEl>
                                        <p:attrNameLst>
                                          <p:attrName>stroke.on</p:attrName>
                                        </p:attrNameLst>
                                      </p:cBhvr>
                                      <p:to>
                                        <p:strVal val="true"/>
                                      </p:to>
                                    </p:set>
                                  </p:childTnLst>
                                </p:cTn>
                              </p:par>
                            </p:childTnLst>
                          </p:cTn>
                        </p:par>
                      </p:childTnLst>
                    </p:cTn>
                  </p:par>
                  <p:par>
                    <p:cTn id="48" fill="hold">
                      <p:stCondLst>
                        <p:cond delay="indefinite"/>
                      </p:stCondLst>
                      <p:childTnLst>
                        <p:par>
                          <p:cTn id="49" fill="hold">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47"/>
                                        </p:tgtEl>
                                        <p:attrNameLst>
                                          <p:attrName>style.visibility</p:attrName>
                                        </p:attrNameLst>
                                      </p:cBhvr>
                                      <p:to>
                                        <p:strVal val="visible"/>
                                      </p:to>
                                    </p:set>
                                    <p:animEffect transition="in" filter="checkerboard(across)">
                                      <p:cBhvr>
                                        <p:cTn id="52" dur="500"/>
                                        <p:tgtEl>
                                          <p:spTgt spid="47"/>
                                        </p:tgtEl>
                                      </p:cBhvr>
                                    </p:animEffect>
                                  </p:childTnLst>
                                </p:cTn>
                              </p:par>
                            </p:childTnLst>
                          </p:cTn>
                        </p:par>
                      </p:childTnLst>
                    </p:cTn>
                  </p:par>
                  <p:par>
                    <p:cTn id="53" fill="hold">
                      <p:stCondLst>
                        <p:cond delay="indefinite"/>
                      </p:stCondLst>
                      <p:childTnLst>
                        <p:par>
                          <p:cTn id="54" fill="hold">
                            <p:stCondLst>
                              <p:cond delay="0"/>
                            </p:stCondLst>
                            <p:childTnLst>
                              <p:par>
                                <p:cTn id="55" presetID="5" presetClass="entr" presetSubtype="10" fill="hold" grpId="0" nodeType="clickEffect">
                                  <p:stCondLst>
                                    <p:cond delay="0"/>
                                  </p:stCondLst>
                                  <p:childTnLst>
                                    <p:set>
                                      <p:cBhvr>
                                        <p:cTn id="56" dur="1" fill="hold">
                                          <p:stCondLst>
                                            <p:cond delay="0"/>
                                          </p:stCondLst>
                                        </p:cTn>
                                        <p:tgtEl>
                                          <p:spTgt spid="51"/>
                                        </p:tgtEl>
                                        <p:attrNameLst>
                                          <p:attrName>style.visibility</p:attrName>
                                        </p:attrNameLst>
                                      </p:cBhvr>
                                      <p:to>
                                        <p:strVal val="visible"/>
                                      </p:to>
                                    </p:set>
                                    <p:animEffect transition="in" filter="checkerboard(across)">
                                      <p:cBhvr>
                                        <p:cTn id="57" dur="500"/>
                                        <p:tgtEl>
                                          <p:spTgt spid="51"/>
                                        </p:tgtEl>
                                      </p:cBhvr>
                                    </p:animEffect>
                                  </p:childTnLst>
                                </p:cTn>
                              </p:par>
                            </p:childTnLst>
                          </p:cTn>
                        </p:par>
                      </p:childTnLst>
                    </p:cTn>
                  </p:par>
                  <p:par>
                    <p:cTn id="58" fill="hold">
                      <p:stCondLst>
                        <p:cond delay="indefinite"/>
                      </p:stCondLst>
                      <p:childTnLst>
                        <p:par>
                          <p:cTn id="59" fill="hold">
                            <p:stCondLst>
                              <p:cond delay="0"/>
                            </p:stCondLst>
                            <p:childTnLst>
                              <p:par>
                                <p:cTn id="60" presetID="5" presetClass="entr" presetSubtype="10" fill="hold" grpId="0" nodeType="click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checkerboard(across)">
                                      <p:cBhvr>
                                        <p:cTn id="62" dur="500"/>
                                        <p:tgtEl>
                                          <p:spTgt spid="63"/>
                                        </p:tgtEl>
                                      </p:cBhvr>
                                    </p:animEffect>
                                  </p:childTnLst>
                                </p:cTn>
                              </p:par>
                            </p:childTnLst>
                          </p:cTn>
                        </p:par>
                      </p:childTnLst>
                    </p:cTn>
                  </p:par>
                  <p:par>
                    <p:cTn id="63" fill="hold">
                      <p:stCondLst>
                        <p:cond delay="indefinite"/>
                      </p:stCondLst>
                      <p:childTnLst>
                        <p:par>
                          <p:cTn id="64" fill="hold">
                            <p:stCondLst>
                              <p:cond delay="0"/>
                            </p:stCondLst>
                            <p:childTnLst>
                              <p:par>
                                <p:cTn id="65" presetID="5" presetClass="entr" presetSubtype="10" fill="hold" grpId="0" nodeType="clickEffect">
                                  <p:stCondLst>
                                    <p:cond delay="0"/>
                                  </p:stCondLst>
                                  <p:childTnLst>
                                    <p:set>
                                      <p:cBhvr>
                                        <p:cTn id="66" dur="1" fill="hold">
                                          <p:stCondLst>
                                            <p:cond delay="0"/>
                                          </p:stCondLst>
                                        </p:cTn>
                                        <p:tgtEl>
                                          <p:spTgt spid="68"/>
                                        </p:tgtEl>
                                        <p:attrNameLst>
                                          <p:attrName>style.visibility</p:attrName>
                                        </p:attrNameLst>
                                      </p:cBhvr>
                                      <p:to>
                                        <p:strVal val="visible"/>
                                      </p:to>
                                    </p:set>
                                    <p:animEffect transition="in" filter="checkerboard(across)">
                                      <p:cBhvr>
                                        <p:cTn id="6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7" grpId="0"/>
      <p:bldP spid="51" grpId="0"/>
      <p:bldP spid="63" grpId="0"/>
      <p:bldP spid="6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BC5071-A87B-2571-7D84-1E166D034B8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27C80CA-6896-C96B-D644-D2935D9E48F9}"/>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Denotational Semantics of CFLOBDDs</a:t>
            </a:r>
          </a:p>
        </p:txBody>
      </p:sp>
      <p:sp>
        <p:nvSpPr>
          <p:cNvPr id="3" name="Slide Number Placeholder 2">
            <a:extLst>
              <a:ext uri="{FF2B5EF4-FFF2-40B4-BE49-F238E27FC236}">
                <a16:creationId xmlns:a16="http://schemas.microsoft.com/office/drawing/2014/main" id="{A6225705-1E0D-A7DB-87F8-79024BDDD60B}"/>
              </a:ext>
            </a:extLst>
          </p:cNvPr>
          <p:cNvSpPr>
            <a:spLocks noGrp="1"/>
          </p:cNvSpPr>
          <p:nvPr>
            <p:ph type="sldNum" sz="quarter" idx="12"/>
          </p:nvPr>
        </p:nvSpPr>
        <p:spPr/>
        <p:txBody>
          <a:bodyPr/>
          <a:lstStyle/>
          <a:p>
            <a:fld id="{0FB003BB-B0A3-EA40-A30C-D476AA9046D7}" type="slidenum">
              <a:rPr lang="en-US" smtClean="0"/>
              <a:t>67</a:t>
            </a:fld>
            <a:endParaRPr lang="en-US"/>
          </a:p>
        </p:txBody>
      </p:sp>
      <mc:AlternateContent xmlns:mc="http://schemas.openxmlformats.org/markup-compatibility/2006" xmlns:a14="http://schemas.microsoft.com/office/drawing/2010/main">
        <mc:Choice Requires="a14">
          <p:sp>
            <p:nvSpPr>
              <p:cNvPr id="5" name="Title 1">
                <a:extLst>
                  <a:ext uri="{FF2B5EF4-FFF2-40B4-BE49-F238E27FC236}">
                    <a16:creationId xmlns:a16="http://schemas.microsoft.com/office/drawing/2014/main" id="{7CB991AD-5EA1-55BB-8576-BA169CA586BB}"/>
                  </a:ext>
                </a:extLst>
              </p:cNvPr>
              <p:cNvSpPr txBox="1">
                <a:spLocks/>
              </p:cNvSpPr>
              <p:nvPr/>
            </p:nvSpPr>
            <p:spPr>
              <a:xfrm>
                <a:off x="528451" y="1511493"/>
                <a:ext cx="7407880" cy="60959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14:m>
                  <m:oMathPara xmlns:m="http://schemas.openxmlformats.org/officeDocument/2006/math">
                    <m:oMathParaPr>
                      <m:jc m:val="centerGroup"/>
                    </m:oMathParaPr>
                    <m:oMath xmlns:m="http://schemas.openxmlformats.org/officeDocument/2006/math">
                      <m:r>
                        <a:rPr lang="en-US" sz="2000" i="1" smtClean="0">
                          <a:latin typeface="Cambria Math" panose="02040503050406030204" pitchFamily="18" charset="0"/>
                        </a:rPr>
                        <m:t>𝜆</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d>
                        <m:dPr>
                          <m:ctrlPr>
                            <a:rPr lang="en-US" sz="2000" i="1" smtClean="0">
                              <a:latin typeface="Cambria Math" panose="02040503050406030204" pitchFamily="18" charset="0"/>
                            </a:rPr>
                          </m:ctrlPr>
                        </m:dPr>
                        <m:e>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0</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1</m:t>
                              </m:r>
                            </m:sub>
                          </m:sSub>
                        </m:e>
                      </m:d>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2</m:t>
                          </m:r>
                        </m:sub>
                      </m:sSub>
                      <m:r>
                        <a:rPr lang="en-US" sz="2000" i="1" smtClean="0">
                          <a:latin typeface="Cambria Math" panose="02040503050406030204" pitchFamily="18" charset="0"/>
                        </a:rPr>
                        <m:t>∧</m:t>
                      </m:r>
                      <m:sSub>
                        <m:sSubPr>
                          <m:ctrlPr>
                            <a:rPr lang="en-US" sz="2000" i="1" smtClean="0">
                              <a:latin typeface="Cambria Math" panose="02040503050406030204" pitchFamily="18" charset="0"/>
                            </a:rPr>
                          </m:ctrlPr>
                        </m:sSubPr>
                        <m:e>
                          <m:r>
                            <a:rPr lang="en-US" sz="2000" i="1" smtClean="0">
                              <a:latin typeface="Cambria Math" panose="02040503050406030204" pitchFamily="18" charset="0"/>
                            </a:rPr>
                            <m:t>𝑥</m:t>
                          </m:r>
                        </m:e>
                        <m:sub>
                          <m:r>
                            <a:rPr lang="en-US" sz="2000" i="1" smtClean="0">
                              <a:latin typeface="Cambria Math" panose="02040503050406030204" pitchFamily="18" charset="0"/>
                            </a:rPr>
                            <m:t>3</m:t>
                          </m:r>
                        </m:sub>
                      </m:sSub>
                      <m:r>
                        <a:rPr lang="en-US" sz="2000" i="1" smtClean="0">
                          <a:latin typeface="Cambria Math" panose="02040503050406030204" pitchFamily="18" charset="0"/>
                        </a:rPr>
                        <m:t>)</m:t>
                      </m:r>
                    </m:oMath>
                  </m:oMathPara>
                </a14:m>
                <a:endParaRPr lang="en-US" sz="2000" dirty="0">
                  <a:latin typeface="Arial" panose="020B0604020202020204" pitchFamily="34" charset="0"/>
                  <a:cs typeface="Arial" panose="020B0604020202020204" pitchFamily="34" charset="0"/>
                </a:endParaRPr>
              </a:p>
            </p:txBody>
          </p:sp>
        </mc:Choice>
        <mc:Fallback xmlns="">
          <p:sp>
            <p:nvSpPr>
              <p:cNvPr id="5" name="Title 1">
                <a:extLst>
                  <a:ext uri="{FF2B5EF4-FFF2-40B4-BE49-F238E27FC236}">
                    <a16:creationId xmlns:a16="http://schemas.microsoft.com/office/drawing/2014/main" id="{7CB991AD-5EA1-55BB-8576-BA169CA586BB}"/>
                  </a:ext>
                </a:extLst>
              </p:cNvPr>
              <p:cNvSpPr txBox="1">
                <a:spLocks noRot="1" noChangeAspect="1" noMove="1" noResize="1" noEditPoints="1" noAdjustHandles="1" noChangeArrowheads="1" noChangeShapeType="1" noTextEdit="1"/>
              </p:cNvSpPr>
              <p:nvPr/>
            </p:nvSpPr>
            <p:spPr>
              <a:xfrm>
                <a:off x="528451" y="1511493"/>
                <a:ext cx="7407880" cy="609599"/>
              </a:xfrm>
              <a:prstGeom prst="rect">
                <a:avLst/>
              </a:prstGeom>
              <a:blipFill>
                <a:blip r:embed="rId3"/>
                <a:stretch>
                  <a:fillRect/>
                </a:stretch>
              </a:blipFill>
            </p:spPr>
            <p:txBody>
              <a:bodyPr/>
              <a:lstStyle/>
              <a:p>
                <a:r>
                  <a:rPr lang="en-US">
                    <a:noFill/>
                  </a:rPr>
                  <a:t> </a:t>
                </a:r>
              </a:p>
            </p:txBody>
          </p:sp>
        </mc:Fallback>
      </mc:AlternateContent>
      <p:sp>
        <p:nvSpPr>
          <p:cNvPr id="7" name="Oval 6">
            <a:extLst>
              <a:ext uri="{FF2B5EF4-FFF2-40B4-BE49-F238E27FC236}">
                <a16:creationId xmlns:a16="http://schemas.microsoft.com/office/drawing/2014/main" id="{601DFC9E-039E-3C50-6852-6F1A36C1CCC5}"/>
              </a:ext>
            </a:extLst>
          </p:cNvPr>
          <p:cNvSpPr/>
          <p:nvPr/>
        </p:nvSpPr>
        <p:spPr>
          <a:xfrm>
            <a:off x="2637313" y="2278621"/>
            <a:ext cx="742208" cy="3639787"/>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C96BE0A9-3CE1-B5D2-9D8B-8FADF45432F5}"/>
              </a:ext>
            </a:extLst>
          </p:cNvPr>
          <p:cNvSpPr/>
          <p:nvPr/>
        </p:nvSpPr>
        <p:spPr>
          <a:xfrm>
            <a:off x="2980213" y="251359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56E8B29-5427-E462-B84B-14EA1498399B}"/>
              </a:ext>
            </a:extLst>
          </p:cNvPr>
          <p:cNvSpPr/>
          <p:nvPr/>
        </p:nvSpPr>
        <p:spPr>
          <a:xfrm>
            <a:off x="2846738" y="4005925"/>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B1E8CEE3-B526-1B6F-C81D-BA0F1198164F}"/>
              </a:ext>
            </a:extLst>
          </p:cNvPr>
          <p:cNvSpPr/>
          <p:nvPr/>
        </p:nvSpPr>
        <p:spPr>
          <a:xfrm>
            <a:off x="3109356" y="400592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2B705AFB-3BF5-2E5F-7D93-1C40A1C76803}"/>
              </a:ext>
            </a:extLst>
          </p:cNvPr>
          <p:cNvSpPr/>
          <p:nvPr/>
        </p:nvSpPr>
        <p:spPr>
          <a:xfrm>
            <a:off x="2898694" y="5563576"/>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9B44EAA4-CCEA-4B1F-1968-71345265F704}"/>
              </a:ext>
            </a:extLst>
          </p:cNvPr>
          <p:cNvSpPr/>
          <p:nvPr/>
        </p:nvSpPr>
        <p:spPr>
          <a:xfrm>
            <a:off x="3071812" y="5567533"/>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97A7F5DB-D721-29A5-C9AB-A683499CF25B}"/>
              </a:ext>
            </a:extLst>
          </p:cNvPr>
          <p:cNvSpPr/>
          <p:nvPr/>
        </p:nvSpPr>
        <p:spPr>
          <a:xfrm>
            <a:off x="3967350" y="2263860"/>
            <a:ext cx="697038" cy="149232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F3E80427-8B0E-346D-CC1C-6CE9FFA59D58}"/>
              </a:ext>
            </a:extLst>
          </p:cNvPr>
          <p:cNvSpPr/>
          <p:nvPr/>
        </p:nvSpPr>
        <p:spPr>
          <a:xfrm>
            <a:off x="4276407" y="241408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AD623894-2034-8F39-941B-C9F68A351267}"/>
              </a:ext>
            </a:extLst>
          </p:cNvPr>
          <p:cNvSpPr/>
          <p:nvPr/>
        </p:nvSpPr>
        <p:spPr>
          <a:xfrm>
            <a:off x="4220862" y="29871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8543322-94C2-733A-12E5-0DED184F0EE0}"/>
              </a:ext>
            </a:extLst>
          </p:cNvPr>
          <p:cNvSpPr/>
          <p:nvPr/>
        </p:nvSpPr>
        <p:spPr>
          <a:xfrm>
            <a:off x="4386610" y="29871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49AD8A4B-B813-5CA0-E23C-18616DD7B35F}"/>
              </a:ext>
            </a:extLst>
          </p:cNvPr>
          <p:cNvSpPr/>
          <p:nvPr/>
        </p:nvSpPr>
        <p:spPr>
          <a:xfrm>
            <a:off x="4221774" y="35877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1A7FFD64-B9D2-C889-63B7-30FFB3A34662}"/>
              </a:ext>
            </a:extLst>
          </p:cNvPr>
          <p:cNvSpPr/>
          <p:nvPr/>
        </p:nvSpPr>
        <p:spPr>
          <a:xfrm>
            <a:off x="4382377" y="359027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64676EBF-31A0-9D30-3713-CE4CA3D1F609}"/>
              </a:ext>
            </a:extLst>
          </p:cNvPr>
          <p:cNvSpPr/>
          <p:nvPr/>
        </p:nvSpPr>
        <p:spPr>
          <a:xfrm>
            <a:off x="3967350" y="4149030"/>
            <a:ext cx="697038" cy="161670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710E215F-82A3-EE53-BA64-F488E221D225}"/>
              </a:ext>
            </a:extLst>
          </p:cNvPr>
          <p:cNvSpPr/>
          <p:nvPr/>
        </p:nvSpPr>
        <p:spPr>
          <a:xfrm>
            <a:off x="4299610" y="430080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5A839091-5BAF-0460-8238-259E69982F03}"/>
              </a:ext>
            </a:extLst>
          </p:cNvPr>
          <p:cNvSpPr/>
          <p:nvPr/>
        </p:nvSpPr>
        <p:spPr>
          <a:xfrm>
            <a:off x="4299610" y="48435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10A5A75C-DC55-8EA4-499C-F1EDC38CB084}"/>
              </a:ext>
            </a:extLst>
          </p:cNvPr>
          <p:cNvSpPr/>
          <p:nvPr/>
        </p:nvSpPr>
        <p:spPr>
          <a:xfrm>
            <a:off x="4292666" y="551047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E5B116E6-20A1-B333-7130-EEEE61FF0836}"/>
              </a:ext>
            </a:extLst>
          </p:cNvPr>
          <p:cNvSpPr/>
          <p:nvPr/>
        </p:nvSpPr>
        <p:spPr>
          <a:xfrm>
            <a:off x="5201076" y="2513596"/>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C2CDAB01-0CC7-1521-453C-9F87AC709C35}"/>
              </a:ext>
            </a:extLst>
          </p:cNvPr>
          <p:cNvSpPr/>
          <p:nvPr/>
        </p:nvSpPr>
        <p:spPr>
          <a:xfrm>
            <a:off x="5237492" y="4508285"/>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90DD23D3-8F48-1D34-C545-FDAEE399A572}"/>
              </a:ext>
            </a:extLst>
          </p:cNvPr>
          <p:cNvSpPr/>
          <p:nvPr/>
        </p:nvSpPr>
        <p:spPr>
          <a:xfrm>
            <a:off x="5403646" y="25825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202EBE2B-521F-530C-74EF-5CD1FFCA1673}"/>
              </a:ext>
            </a:extLst>
          </p:cNvPr>
          <p:cNvSpPr/>
          <p:nvPr/>
        </p:nvSpPr>
        <p:spPr>
          <a:xfrm>
            <a:off x="5348157" y="296421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7056A5EC-E347-D1E4-7089-A0601FDD1BF0}"/>
              </a:ext>
            </a:extLst>
          </p:cNvPr>
          <p:cNvSpPr/>
          <p:nvPr/>
        </p:nvSpPr>
        <p:spPr>
          <a:xfrm>
            <a:off x="5486155" y="29649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A7774215-FA37-7910-0CB6-4F241329FB93}"/>
              </a:ext>
            </a:extLst>
          </p:cNvPr>
          <p:cNvSpPr/>
          <p:nvPr/>
        </p:nvSpPr>
        <p:spPr>
          <a:xfrm>
            <a:off x="5439749" y="458746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42DC977-F80A-A636-7D75-73CE9FD003BD}"/>
              </a:ext>
            </a:extLst>
          </p:cNvPr>
          <p:cNvSpPr/>
          <p:nvPr/>
        </p:nvSpPr>
        <p:spPr>
          <a:xfrm>
            <a:off x="5452845" y="498184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31" name="Straight Arrow Connector 30">
            <a:extLst>
              <a:ext uri="{FF2B5EF4-FFF2-40B4-BE49-F238E27FC236}">
                <a16:creationId xmlns:a16="http://schemas.microsoft.com/office/drawing/2014/main" id="{7C0BC938-6196-F642-8B6F-A321F5B2695C}"/>
              </a:ext>
            </a:extLst>
          </p:cNvPr>
          <p:cNvCxnSpPr>
            <a:stCxn id="25" idx="4"/>
            <a:endCxn id="26" idx="0"/>
          </p:cNvCxnSpPr>
          <p:nvPr/>
        </p:nvCxnSpPr>
        <p:spPr>
          <a:xfrm flipH="1">
            <a:off x="5371360" y="2628233"/>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33" name="Straight Arrow Connector 32">
            <a:extLst>
              <a:ext uri="{FF2B5EF4-FFF2-40B4-BE49-F238E27FC236}">
                <a16:creationId xmlns:a16="http://schemas.microsoft.com/office/drawing/2014/main" id="{17904C27-2782-B03D-7B14-5FF00B2EFA3F}"/>
              </a:ext>
            </a:extLst>
          </p:cNvPr>
          <p:cNvCxnSpPr>
            <a:cxnSpLocks/>
            <a:stCxn id="25" idx="5"/>
            <a:endCxn id="27" idx="7"/>
          </p:cNvCxnSpPr>
          <p:nvPr/>
        </p:nvCxnSpPr>
        <p:spPr>
          <a:xfrm>
            <a:off x="5443256" y="2621538"/>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35" name="Freeform 34">
            <a:extLst>
              <a:ext uri="{FF2B5EF4-FFF2-40B4-BE49-F238E27FC236}">
                <a16:creationId xmlns:a16="http://schemas.microsoft.com/office/drawing/2014/main" id="{D1A132D8-8C6B-186C-FCF8-D879E1280A53}"/>
              </a:ext>
            </a:extLst>
          </p:cNvPr>
          <p:cNvSpPr/>
          <p:nvPr/>
        </p:nvSpPr>
        <p:spPr>
          <a:xfrm>
            <a:off x="5368471" y="4633183"/>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a:extLst>
              <a:ext uri="{FF2B5EF4-FFF2-40B4-BE49-F238E27FC236}">
                <a16:creationId xmlns:a16="http://schemas.microsoft.com/office/drawing/2014/main" id="{53D99716-375B-4558-4E69-D22CAB35AED6}"/>
              </a:ext>
            </a:extLst>
          </p:cNvPr>
          <p:cNvSpPr/>
          <p:nvPr/>
        </p:nvSpPr>
        <p:spPr>
          <a:xfrm>
            <a:off x="5502043" y="4627404"/>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a:extLst>
              <a:ext uri="{FF2B5EF4-FFF2-40B4-BE49-F238E27FC236}">
                <a16:creationId xmlns:a16="http://schemas.microsoft.com/office/drawing/2014/main" id="{BA3C1F59-7451-82BF-7E92-A64D3D80268A}"/>
              </a:ext>
            </a:extLst>
          </p:cNvPr>
          <p:cNvSpPr/>
          <p:nvPr/>
        </p:nvSpPr>
        <p:spPr>
          <a:xfrm>
            <a:off x="4329547" y="2430470"/>
            <a:ext cx="1097302" cy="171676"/>
          </a:xfrm>
          <a:custGeom>
            <a:avLst/>
            <a:gdLst>
              <a:gd name="csX0" fmla="*/ 0 w 1050966"/>
              <a:gd name="csY0" fmla="*/ 0 h 160316"/>
              <a:gd name="csX1" fmla="*/ 463138 w 1050966"/>
              <a:gd name="csY1" fmla="*/ 29688 h 160316"/>
              <a:gd name="csX2" fmla="*/ 1050966 w 1050966"/>
              <a:gd name="csY2" fmla="*/ 160316 h 160316"/>
            </a:gdLst>
            <a:ahLst/>
            <a:cxnLst>
              <a:cxn ang="0">
                <a:pos x="csX0" y="csY0"/>
              </a:cxn>
              <a:cxn ang="0">
                <a:pos x="csX1" y="csY1"/>
              </a:cxn>
              <a:cxn ang="0">
                <a:pos x="csX2" y="csY2"/>
              </a:cxn>
            </a:cxnLst>
            <a:rect l="l" t="t" r="r" b="b"/>
            <a:pathLst>
              <a:path w="1050966" h="160316">
                <a:moveTo>
                  <a:pt x="0" y="0"/>
                </a:moveTo>
                <a:cubicBezTo>
                  <a:pt x="143988" y="1484"/>
                  <a:pt x="287977" y="2969"/>
                  <a:pt x="463138" y="29688"/>
                </a:cubicBezTo>
                <a:cubicBezTo>
                  <a:pt x="638299" y="56407"/>
                  <a:pt x="844632" y="108361"/>
                  <a:pt x="1050966" y="16031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a:extLst>
              <a:ext uri="{FF2B5EF4-FFF2-40B4-BE49-F238E27FC236}">
                <a16:creationId xmlns:a16="http://schemas.microsoft.com/office/drawing/2014/main" id="{28F17A48-AFBC-2595-F9FF-92EE7E0F1C9C}"/>
              </a:ext>
            </a:extLst>
          </p:cNvPr>
          <p:cNvSpPr/>
          <p:nvPr/>
        </p:nvSpPr>
        <p:spPr>
          <a:xfrm>
            <a:off x="4252358" y="2648493"/>
            <a:ext cx="1116280" cy="482490"/>
          </a:xfrm>
          <a:custGeom>
            <a:avLst/>
            <a:gdLst>
              <a:gd name="csX0" fmla="*/ 1116280 w 1116280"/>
              <a:gd name="csY0" fmla="*/ 375743 h 482490"/>
              <a:gd name="csX1" fmla="*/ 944088 w 1116280"/>
              <a:gd name="csY1" fmla="*/ 458870 h 482490"/>
              <a:gd name="csX2" fmla="*/ 385948 w 1116280"/>
              <a:gd name="csY2" fmla="*/ 1670 h 482490"/>
              <a:gd name="csX3" fmla="*/ 0 w 1116280"/>
              <a:gd name="csY3" fmla="*/ 334179 h 482490"/>
            </a:gdLst>
            <a:ahLst/>
            <a:cxnLst>
              <a:cxn ang="0">
                <a:pos x="csX0" y="csY0"/>
              </a:cxn>
              <a:cxn ang="0">
                <a:pos x="csX1" y="csY1"/>
              </a:cxn>
              <a:cxn ang="0">
                <a:pos x="csX2" y="csY2"/>
              </a:cxn>
              <a:cxn ang="0">
                <a:pos x="csX3" y="csY3"/>
              </a:cxn>
            </a:cxnLst>
            <a:rect l="l" t="t" r="r" b="b"/>
            <a:pathLst>
              <a:path w="1116280" h="482490">
                <a:moveTo>
                  <a:pt x="1116280" y="375743"/>
                </a:moveTo>
                <a:cubicBezTo>
                  <a:pt x="1091045" y="448479"/>
                  <a:pt x="1065810" y="521215"/>
                  <a:pt x="944088" y="458870"/>
                </a:cubicBezTo>
                <a:cubicBezTo>
                  <a:pt x="822366" y="396525"/>
                  <a:pt x="543296" y="22452"/>
                  <a:pt x="385948" y="1670"/>
                </a:cubicBezTo>
                <a:cubicBezTo>
                  <a:pt x="228600" y="-19112"/>
                  <a:pt x="114300" y="157533"/>
                  <a:pt x="0" y="33417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a:extLst>
              <a:ext uri="{FF2B5EF4-FFF2-40B4-BE49-F238E27FC236}">
                <a16:creationId xmlns:a16="http://schemas.microsoft.com/office/drawing/2014/main" id="{7FE9B877-2381-D083-4A7F-9F820C2D6CDB}"/>
              </a:ext>
            </a:extLst>
          </p:cNvPr>
          <p:cNvSpPr/>
          <p:nvPr/>
        </p:nvSpPr>
        <p:spPr>
          <a:xfrm>
            <a:off x="4418612" y="2781943"/>
            <a:ext cx="1092530" cy="493020"/>
          </a:xfrm>
          <a:custGeom>
            <a:avLst/>
            <a:gdLst>
              <a:gd name="csX0" fmla="*/ 1092530 w 1092530"/>
              <a:gd name="csY0" fmla="*/ 254168 h 493020"/>
              <a:gd name="csX1" fmla="*/ 843148 w 1092530"/>
              <a:gd name="csY1" fmla="*/ 485737 h 493020"/>
              <a:gd name="csX2" fmla="*/ 314696 w 1092530"/>
              <a:gd name="csY2" fmla="*/ 10724 h 493020"/>
              <a:gd name="csX3" fmla="*/ 0 w 1092530"/>
              <a:gd name="csY3" fmla="*/ 200729 h 493020"/>
            </a:gdLst>
            <a:ahLst/>
            <a:cxnLst>
              <a:cxn ang="0">
                <a:pos x="csX0" y="csY0"/>
              </a:cxn>
              <a:cxn ang="0">
                <a:pos x="csX1" y="csY1"/>
              </a:cxn>
              <a:cxn ang="0">
                <a:pos x="csX2" y="csY2"/>
              </a:cxn>
              <a:cxn ang="0">
                <a:pos x="csX3" y="csY3"/>
              </a:cxn>
            </a:cxnLst>
            <a:rect l="l" t="t" r="r" b="b"/>
            <a:pathLst>
              <a:path w="1092530" h="493020">
                <a:moveTo>
                  <a:pt x="1092530" y="254168"/>
                </a:moveTo>
                <a:cubicBezTo>
                  <a:pt x="1032658" y="390239"/>
                  <a:pt x="972787" y="526311"/>
                  <a:pt x="843148" y="485737"/>
                </a:cubicBezTo>
                <a:cubicBezTo>
                  <a:pt x="713509" y="445163"/>
                  <a:pt x="455221" y="58225"/>
                  <a:pt x="314696" y="10724"/>
                </a:cubicBezTo>
                <a:cubicBezTo>
                  <a:pt x="174171" y="-36777"/>
                  <a:pt x="87085" y="81976"/>
                  <a:pt x="0" y="20072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a:extLst>
              <a:ext uri="{FF2B5EF4-FFF2-40B4-BE49-F238E27FC236}">
                <a16:creationId xmlns:a16="http://schemas.microsoft.com/office/drawing/2014/main" id="{3114E795-2BC2-F989-450F-D39A783C9938}"/>
              </a:ext>
            </a:extLst>
          </p:cNvPr>
          <p:cNvSpPr/>
          <p:nvPr/>
        </p:nvSpPr>
        <p:spPr>
          <a:xfrm>
            <a:off x="4252358" y="3223358"/>
            <a:ext cx="1223158" cy="2027915"/>
          </a:xfrm>
          <a:custGeom>
            <a:avLst/>
            <a:gdLst>
              <a:gd name="csX0" fmla="*/ 1223158 w 1223158"/>
              <a:gd name="csY0" fmla="*/ 1851728 h 2071835"/>
              <a:gd name="csX1" fmla="*/ 973776 w 1223158"/>
              <a:gd name="csY1" fmla="*/ 1917042 h 2071835"/>
              <a:gd name="csX2" fmla="*/ 314696 w 1223158"/>
              <a:gd name="csY2" fmla="*/ 100117 h 2071835"/>
              <a:gd name="csX3" fmla="*/ 0 w 1223158"/>
              <a:gd name="csY3" fmla="*/ 397000 h 2071835"/>
            </a:gdLst>
            <a:ahLst/>
            <a:cxnLst>
              <a:cxn ang="0">
                <a:pos x="csX0" y="csY0"/>
              </a:cxn>
              <a:cxn ang="0">
                <a:pos x="csX1" y="csY1"/>
              </a:cxn>
              <a:cxn ang="0">
                <a:pos x="csX2" y="csY2"/>
              </a:cxn>
              <a:cxn ang="0">
                <a:pos x="csX3" y="csY3"/>
              </a:cxn>
            </a:cxnLst>
            <a:rect l="l" t="t" r="r" b="b"/>
            <a:pathLst>
              <a:path w="1223158" h="2071835">
                <a:moveTo>
                  <a:pt x="1223158" y="1851728"/>
                </a:moveTo>
                <a:cubicBezTo>
                  <a:pt x="1174172" y="2030352"/>
                  <a:pt x="1125186" y="2208977"/>
                  <a:pt x="973776" y="1917042"/>
                </a:cubicBezTo>
                <a:cubicBezTo>
                  <a:pt x="822366" y="1625107"/>
                  <a:pt x="476992" y="353457"/>
                  <a:pt x="314696" y="100117"/>
                </a:cubicBezTo>
                <a:cubicBezTo>
                  <a:pt x="152400" y="-153223"/>
                  <a:pt x="76200" y="121888"/>
                  <a:pt x="0" y="39700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a:extLst>
              <a:ext uri="{FF2B5EF4-FFF2-40B4-BE49-F238E27FC236}">
                <a16:creationId xmlns:a16="http://schemas.microsoft.com/office/drawing/2014/main" id="{32C49BEA-9545-D81C-0F40-B6F36C52B745}"/>
              </a:ext>
            </a:extLst>
          </p:cNvPr>
          <p:cNvSpPr/>
          <p:nvPr/>
        </p:nvSpPr>
        <p:spPr>
          <a:xfrm>
            <a:off x="4249292" y="3030173"/>
            <a:ext cx="1190598" cy="1543793"/>
          </a:xfrm>
          <a:custGeom>
            <a:avLst/>
            <a:gdLst>
              <a:gd name="csX0" fmla="*/ 3066 w 1190598"/>
              <a:gd name="csY0" fmla="*/ 0 h 1543793"/>
              <a:gd name="csX1" fmla="*/ 74318 w 1190598"/>
              <a:gd name="csY1" fmla="*/ 118754 h 1543793"/>
              <a:gd name="csX2" fmla="*/ 501829 w 1190598"/>
              <a:gd name="csY2" fmla="*/ 201881 h 1543793"/>
              <a:gd name="csX3" fmla="*/ 691834 w 1190598"/>
              <a:gd name="csY3" fmla="*/ 504702 h 1543793"/>
              <a:gd name="csX4" fmla="*/ 1190598 w 1190598"/>
              <a:gd name="csY4" fmla="*/ 1543793 h 1543793"/>
            </a:gdLst>
            <a:ahLst/>
            <a:cxnLst>
              <a:cxn ang="0">
                <a:pos x="csX0" y="csY0"/>
              </a:cxn>
              <a:cxn ang="0">
                <a:pos x="csX1" y="csY1"/>
              </a:cxn>
              <a:cxn ang="0">
                <a:pos x="csX2" y="csY2"/>
              </a:cxn>
              <a:cxn ang="0">
                <a:pos x="csX3" y="csY3"/>
              </a:cxn>
              <a:cxn ang="0">
                <a:pos x="csX4" y="csY4"/>
              </a:cxn>
            </a:cxnLst>
            <a:rect l="l" t="t" r="r" b="b"/>
            <a:pathLst>
              <a:path w="1190598" h="1543793">
                <a:moveTo>
                  <a:pt x="3066" y="0"/>
                </a:moveTo>
                <a:cubicBezTo>
                  <a:pt x="-2872" y="42553"/>
                  <a:pt x="-8809" y="85107"/>
                  <a:pt x="74318" y="118754"/>
                </a:cubicBezTo>
                <a:cubicBezTo>
                  <a:pt x="157445" y="152401"/>
                  <a:pt x="398910" y="137556"/>
                  <a:pt x="501829" y="201881"/>
                </a:cubicBezTo>
                <a:cubicBezTo>
                  <a:pt x="604748" y="266206"/>
                  <a:pt x="577039" y="281050"/>
                  <a:pt x="691834" y="504702"/>
                </a:cubicBezTo>
                <a:cubicBezTo>
                  <a:pt x="806629" y="728354"/>
                  <a:pt x="998613" y="1136073"/>
                  <a:pt x="1190598" y="1543793"/>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a:extLst>
              <a:ext uri="{FF2B5EF4-FFF2-40B4-BE49-F238E27FC236}">
                <a16:creationId xmlns:a16="http://schemas.microsoft.com/office/drawing/2014/main" id="{D159CD98-A048-F413-06E6-052111607C45}"/>
              </a:ext>
            </a:extLst>
          </p:cNvPr>
          <p:cNvSpPr/>
          <p:nvPr/>
        </p:nvSpPr>
        <p:spPr>
          <a:xfrm>
            <a:off x="4424550" y="2614537"/>
            <a:ext cx="955963" cy="494845"/>
          </a:xfrm>
          <a:custGeom>
            <a:avLst/>
            <a:gdLst>
              <a:gd name="csX0" fmla="*/ 0 w 955963"/>
              <a:gd name="csY0" fmla="*/ 427512 h 494845"/>
              <a:gd name="csX1" fmla="*/ 136566 w 955963"/>
              <a:gd name="csY1" fmla="*/ 469075 h 494845"/>
              <a:gd name="csX2" fmla="*/ 457200 w 955963"/>
              <a:gd name="csY2" fmla="*/ 83127 h 494845"/>
              <a:gd name="csX3" fmla="*/ 955963 w 955963"/>
              <a:gd name="csY3" fmla="*/ 0 h 494845"/>
            </a:gdLst>
            <a:ahLst/>
            <a:cxnLst>
              <a:cxn ang="0">
                <a:pos x="csX0" y="csY0"/>
              </a:cxn>
              <a:cxn ang="0">
                <a:pos x="csX1" y="csY1"/>
              </a:cxn>
              <a:cxn ang="0">
                <a:pos x="csX2" y="csY2"/>
              </a:cxn>
              <a:cxn ang="0">
                <a:pos x="csX3" y="csY3"/>
              </a:cxn>
            </a:cxnLst>
            <a:rect l="l" t="t" r="r" b="b"/>
            <a:pathLst>
              <a:path w="955963" h="494845">
                <a:moveTo>
                  <a:pt x="0" y="427512"/>
                </a:moveTo>
                <a:cubicBezTo>
                  <a:pt x="30183" y="476992"/>
                  <a:pt x="60366" y="526472"/>
                  <a:pt x="136566" y="469075"/>
                </a:cubicBezTo>
                <a:cubicBezTo>
                  <a:pt x="212766" y="411678"/>
                  <a:pt x="320634" y="161306"/>
                  <a:pt x="457200" y="83127"/>
                </a:cubicBezTo>
                <a:cubicBezTo>
                  <a:pt x="593766" y="4948"/>
                  <a:pt x="774864" y="2474"/>
                  <a:pt x="955963" y="0"/>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a:extLst>
              <a:ext uri="{FF2B5EF4-FFF2-40B4-BE49-F238E27FC236}">
                <a16:creationId xmlns:a16="http://schemas.microsoft.com/office/drawing/2014/main" id="{B99644A5-D374-8D21-ABB2-CAFD8A517BF1}"/>
              </a:ext>
            </a:extLst>
          </p:cNvPr>
          <p:cNvSpPr/>
          <p:nvPr/>
        </p:nvSpPr>
        <p:spPr>
          <a:xfrm>
            <a:off x="4264233" y="2988610"/>
            <a:ext cx="1122218" cy="611579"/>
          </a:xfrm>
          <a:custGeom>
            <a:avLst/>
            <a:gdLst>
              <a:gd name="csX0" fmla="*/ 1122218 w 1122218"/>
              <a:gd name="csY0" fmla="*/ 0 h 611579"/>
              <a:gd name="csX1" fmla="*/ 932213 w 1122218"/>
              <a:gd name="csY1" fmla="*/ 219693 h 611579"/>
              <a:gd name="csX2" fmla="*/ 362197 w 1122218"/>
              <a:gd name="csY2" fmla="*/ 130628 h 611579"/>
              <a:gd name="csX3" fmla="*/ 0 w 1122218"/>
              <a:gd name="csY3" fmla="*/ 611579 h 611579"/>
            </a:gdLst>
            <a:ahLst/>
            <a:cxnLst>
              <a:cxn ang="0">
                <a:pos x="csX0" y="csY0"/>
              </a:cxn>
              <a:cxn ang="0">
                <a:pos x="csX1" y="csY1"/>
              </a:cxn>
              <a:cxn ang="0">
                <a:pos x="csX2" y="csY2"/>
              </a:cxn>
              <a:cxn ang="0">
                <a:pos x="csX3" y="csY3"/>
              </a:cxn>
            </a:cxnLst>
            <a:rect l="l" t="t" r="r" b="b"/>
            <a:pathLst>
              <a:path w="1122218" h="611579">
                <a:moveTo>
                  <a:pt x="1122218" y="0"/>
                </a:moveTo>
                <a:cubicBezTo>
                  <a:pt x="1090550" y="98961"/>
                  <a:pt x="1058883" y="197922"/>
                  <a:pt x="932213" y="219693"/>
                </a:cubicBezTo>
                <a:cubicBezTo>
                  <a:pt x="805543" y="241464"/>
                  <a:pt x="517566" y="65314"/>
                  <a:pt x="362197" y="130628"/>
                </a:cubicBezTo>
                <a:cubicBezTo>
                  <a:pt x="206828" y="195942"/>
                  <a:pt x="103414" y="403760"/>
                  <a:pt x="0" y="611579"/>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a:extLst>
              <a:ext uri="{FF2B5EF4-FFF2-40B4-BE49-F238E27FC236}">
                <a16:creationId xmlns:a16="http://schemas.microsoft.com/office/drawing/2014/main" id="{993EFCF1-EF86-7BB8-0E95-33BA64341CD2}"/>
              </a:ext>
            </a:extLst>
          </p:cNvPr>
          <p:cNvSpPr/>
          <p:nvPr/>
        </p:nvSpPr>
        <p:spPr>
          <a:xfrm>
            <a:off x="4418612" y="3030173"/>
            <a:ext cx="1092530" cy="552203"/>
          </a:xfrm>
          <a:custGeom>
            <a:avLst/>
            <a:gdLst>
              <a:gd name="csX0" fmla="*/ 1092530 w 1092530"/>
              <a:gd name="csY0" fmla="*/ 0 h 552203"/>
              <a:gd name="csX1" fmla="*/ 855024 w 1092530"/>
              <a:gd name="csY1" fmla="*/ 290946 h 552203"/>
              <a:gd name="csX2" fmla="*/ 290946 w 1092530"/>
              <a:gd name="csY2" fmla="*/ 249382 h 552203"/>
              <a:gd name="csX3" fmla="*/ 0 w 1092530"/>
              <a:gd name="csY3" fmla="*/ 552203 h 552203"/>
            </a:gdLst>
            <a:ahLst/>
            <a:cxnLst>
              <a:cxn ang="0">
                <a:pos x="csX0" y="csY0"/>
              </a:cxn>
              <a:cxn ang="0">
                <a:pos x="csX1" y="csY1"/>
              </a:cxn>
              <a:cxn ang="0">
                <a:pos x="csX2" y="csY2"/>
              </a:cxn>
              <a:cxn ang="0">
                <a:pos x="csX3" y="csY3"/>
              </a:cxn>
            </a:cxnLst>
            <a:rect l="l" t="t" r="r" b="b"/>
            <a:pathLst>
              <a:path w="1092530" h="552203">
                <a:moveTo>
                  <a:pt x="1092530" y="0"/>
                </a:moveTo>
                <a:cubicBezTo>
                  <a:pt x="1040575" y="124691"/>
                  <a:pt x="988621" y="249382"/>
                  <a:pt x="855024" y="290946"/>
                </a:cubicBezTo>
                <a:cubicBezTo>
                  <a:pt x="721427" y="332510"/>
                  <a:pt x="433450" y="205839"/>
                  <a:pt x="290946" y="249382"/>
                </a:cubicBezTo>
                <a:cubicBezTo>
                  <a:pt x="148442" y="292925"/>
                  <a:pt x="74221" y="422564"/>
                  <a:pt x="0" y="552203"/>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a:extLst>
              <a:ext uri="{FF2B5EF4-FFF2-40B4-BE49-F238E27FC236}">
                <a16:creationId xmlns:a16="http://schemas.microsoft.com/office/drawing/2014/main" id="{4086A2CF-B7AD-AB7C-C9D8-60C9C7557FFB}"/>
              </a:ext>
            </a:extLst>
          </p:cNvPr>
          <p:cNvSpPr/>
          <p:nvPr/>
        </p:nvSpPr>
        <p:spPr>
          <a:xfrm>
            <a:off x="3142015" y="3647417"/>
            <a:ext cx="1252847" cy="338720"/>
          </a:xfrm>
          <a:custGeom>
            <a:avLst/>
            <a:gdLst>
              <a:gd name="csX0" fmla="*/ 1252847 w 1252847"/>
              <a:gd name="csY0" fmla="*/ 273 h 338720"/>
              <a:gd name="csX1" fmla="*/ 1021278 w 1252847"/>
              <a:gd name="csY1" fmla="*/ 113089 h 338720"/>
              <a:gd name="csX2" fmla="*/ 302821 w 1252847"/>
              <a:gd name="csY2" fmla="*/ 6211 h 338720"/>
              <a:gd name="csX3" fmla="*/ 0 w 1252847"/>
              <a:gd name="csY3" fmla="*/ 338720 h 338720"/>
            </a:gdLst>
            <a:ahLst/>
            <a:cxnLst>
              <a:cxn ang="0">
                <a:pos x="csX0" y="csY0"/>
              </a:cxn>
              <a:cxn ang="0">
                <a:pos x="csX1" y="csY1"/>
              </a:cxn>
              <a:cxn ang="0">
                <a:pos x="csX2" y="csY2"/>
              </a:cxn>
              <a:cxn ang="0">
                <a:pos x="csX3" y="csY3"/>
              </a:cxn>
            </a:cxnLst>
            <a:rect l="l" t="t" r="r" b="b"/>
            <a:pathLst>
              <a:path w="1252847" h="338720">
                <a:moveTo>
                  <a:pt x="1252847" y="273"/>
                </a:moveTo>
                <a:cubicBezTo>
                  <a:pt x="1216231" y="56186"/>
                  <a:pt x="1179616" y="112099"/>
                  <a:pt x="1021278" y="113089"/>
                </a:cubicBezTo>
                <a:cubicBezTo>
                  <a:pt x="862940" y="114079"/>
                  <a:pt x="473034" y="-31394"/>
                  <a:pt x="302821" y="6211"/>
                </a:cubicBezTo>
                <a:cubicBezTo>
                  <a:pt x="132608" y="43816"/>
                  <a:pt x="66304" y="191268"/>
                  <a:pt x="0" y="33872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a:extLst>
              <a:ext uri="{FF2B5EF4-FFF2-40B4-BE49-F238E27FC236}">
                <a16:creationId xmlns:a16="http://schemas.microsoft.com/office/drawing/2014/main" id="{248C4476-3101-0C5A-14B7-995143A1FCBE}"/>
              </a:ext>
            </a:extLst>
          </p:cNvPr>
          <p:cNvSpPr/>
          <p:nvPr/>
        </p:nvSpPr>
        <p:spPr>
          <a:xfrm>
            <a:off x="2886695" y="3534741"/>
            <a:ext cx="1353787" cy="451396"/>
          </a:xfrm>
          <a:custGeom>
            <a:avLst/>
            <a:gdLst>
              <a:gd name="csX0" fmla="*/ 1353787 w 1353787"/>
              <a:gd name="csY0" fmla="*/ 101074 h 451396"/>
              <a:gd name="csX1" fmla="*/ 1181595 w 1353787"/>
              <a:gd name="csY1" fmla="*/ 136700 h 451396"/>
              <a:gd name="csX2" fmla="*/ 682831 w 1353787"/>
              <a:gd name="csY2" fmla="*/ 134 h 451396"/>
              <a:gd name="csX3" fmla="*/ 255320 w 1353787"/>
              <a:gd name="csY3" fmla="*/ 118887 h 451396"/>
              <a:gd name="csX4" fmla="*/ 0 w 1353787"/>
              <a:gd name="csY4" fmla="*/ 451396 h 451396"/>
            </a:gdLst>
            <a:ahLst/>
            <a:cxnLst>
              <a:cxn ang="0">
                <a:pos x="csX0" y="csY0"/>
              </a:cxn>
              <a:cxn ang="0">
                <a:pos x="csX1" y="csY1"/>
              </a:cxn>
              <a:cxn ang="0">
                <a:pos x="csX2" y="csY2"/>
              </a:cxn>
              <a:cxn ang="0">
                <a:pos x="csX3" y="csY3"/>
              </a:cxn>
              <a:cxn ang="0">
                <a:pos x="csX4" y="csY4"/>
              </a:cxn>
            </a:cxnLst>
            <a:rect l="l" t="t" r="r" b="b"/>
            <a:pathLst>
              <a:path w="1353787" h="451396">
                <a:moveTo>
                  <a:pt x="1353787" y="101074"/>
                </a:moveTo>
                <a:cubicBezTo>
                  <a:pt x="1323604" y="127298"/>
                  <a:pt x="1293421" y="153523"/>
                  <a:pt x="1181595" y="136700"/>
                </a:cubicBezTo>
                <a:cubicBezTo>
                  <a:pt x="1069769" y="119877"/>
                  <a:pt x="837210" y="3103"/>
                  <a:pt x="682831" y="134"/>
                </a:cubicBezTo>
                <a:cubicBezTo>
                  <a:pt x="528452" y="-2835"/>
                  <a:pt x="369125" y="43677"/>
                  <a:pt x="255320" y="118887"/>
                </a:cubicBezTo>
                <a:cubicBezTo>
                  <a:pt x="141515" y="194097"/>
                  <a:pt x="70757" y="322746"/>
                  <a:pt x="0" y="45139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a:extLst>
              <a:ext uri="{FF2B5EF4-FFF2-40B4-BE49-F238E27FC236}">
                <a16:creationId xmlns:a16="http://schemas.microsoft.com/office/drawing/2014/main" id="{16B5465C-3483-2266-F8C2-7CDC511B0B3F}"/>
              </a:ext>
            </a:extLst>
          </p:cNvPr>
          <p:cNvSpPr/>
          <p:nvPr/>
        </p:nvSpPr>
        <p:spPr>
          <a:xfrm>
            <a:off x="3058888" y="2379156"/>
            <a:ext cx="1205345" cy="140378"/>
          </a:xfrm>
          <a:custGeom>
            <a:avLst/>
            <a:gdLst>
              <a:gd name="csX0" fmla="*/ 0 w 1205345"/>
              <a:gd name="csY0" fmla="*/ 140378 h 140378"/>
              <a:gd name="csX1" fmla="*/ 564077 w 1205345"/>
              <a:gd name="csY1" fmla="*/ 3812 h 140378"/>
              <a:gd name="csX2" fmla="*/ 1205345 w 1205345"/>
              <a:gd name="csY2" fmla="*/ 51314 h 140378"/>
            </a:gdLst>
            <a:ahLst/>
            <a:cxnLst>
              <a:cxn ang="0">
                <a:pos x="csX0" y="csY0"/>
              </a:cxn>
              <a:cxn ang="0">
                <a:pos x="csX1" y="csY1"/>
              </a:cxn>
              <a:cxn ang="0">
                <a:pos x="csX2" y="csY2"/>
              </a:cxn>
            </a:cxnLst>
            <a:rect l="l" t="t" r="r" b="b"/>
            <a:pathLst>
              <a:path w="1205345" h="140378">
                <a:moveTo>
                  <a:pt x="0" y="140378"/>
                </a:moveTo>
                <a:cubicBezTo>
                  <a:pt x="181593" y="79517"/>
                  <a:pt x="363186" y="18656"/>
                  <a:pt x="564077" y="3812"/>
                </a:cubicBezTo>
                <a:cubicBezTo>
                  <a:pt x="764968" y="-11032"/>
                  <a:pt x="985156" y="20141"/>
                  <a:pt x="1205345" y="51314"/>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a:extLst>
              <a:ext uri="{FF2B5EF4-FFF2-40B4-BE49-F238E27FC236}">
                <a16:creationId xmlns:a16="http://schemas.microsoft.com/office/drawing/2014/main" id="{7298DF8A-7131-3A98-851A-775957C9B3E4}"/>
              </a:ext>
            </a:extLst>
          </p:cNvPr>
          <p:cNvSpPr/>
          <p:nvPr/>
        </p:nvSpPr>
        <p:spPr>
          <a:xfrm>
            <a:off x="2880758" y="2445087"/>
            <a:ext cx="1359724" cy="1854555"/>
          </a:xfrm>
          <a:custGeom>
            <a:avLst/>
            <a:gdLst>
              <a:gd name="csX0" fmla="*/ 0 w 1359724"/>
              <a:gd name="csY0" fmla="*/ 1641990 h 1854555"/>
              <a:gd name="csX1" fmla="*/ 237506 w 1359724"/>
              <a:gd name="csY1" fmla="*/ 1843871 h 1854555"/>
              <a:gd name="csX2" fmla="*/ 611579 w 1359724"/>
              <a:gd name="csY2" fmla="*/ 1351045 h 1854555"/>
              <a:gd name="csX3" fmla="*/ 1015340 w 1359724"/>
              <a:gd name="csY3" fmla="*/ 211014 h 1854555"/>
              <a:gd name="csX4" fmla="*/ 1359724 w 1359724"/>
              <a:gd name="csY4" fmla="*/ 3196 h 1854555"/>
            </a:gdLst>
            <a:ahLst/>
            <a:cxnLst>
              <a:cxn ang="0">
                <a:pos x="csX0" y="csY0"/>
              </a:cxn>
              <a:cxn ang="0">
                <a:pos x="csX1" y="csY1"/>
              </a:cxn>
              <a:cxn ang="0">
                <a:pos x="csX2" y="csY2"/>
              </a:cxn>
              <a:cxn ang="0">
                <a:pos x="csX3" y="csY3"/>
              </a:cxn>
              <a:cxn ang="0">
                <a:pos x="csX4" y="csY4"/>
              </a:cxn>
            </a:cxnLst>
            <a:rect l="l" t="t" r="r" b="b"/>
            <a:pathLst>
              <a:path w="1359724" h="1854555">
                <a:moveTo>
                  <a:pt x="0" y="1641990"/>
                </a:moveTo>
                <a:cubicBezTo>
                  <a:pt x="67788" y="1767176"/>
                  <a:pt x="135576" y="1892362"/>
                  <a:pt x="237506" y="1843871"/>
                </a:cubicBezTo>
                <a:cubicBezTo>
                  <a:pt x="339436" y="1795380"/>
                  <a:pt x="481940" y="1623188"/>
                  <a:pt x="611579" y="1351045"/>
                </a:cubicBezTo>
                <a:cubicBezTo>
                  <a:pt x="741218" y="1078902"/>
                  <a:pt x="890649" y="435655"/>
                  <a:pt x="1015340" y="211014"/>
                </a:cubicBezTo>
                <a:cubicBezTo>
                  <a:pt x="1140031" y="-13627"/>
                  <a:pt x="1249877" y="-5216"/>
                  <a:pt x="1359724" y="3196"/>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a:extLst>
              <a:ext uri="{FF2B5EF4-FFF2-40B4-BE49-F238E27FC236}">
                <a16:creationId xmlns:a16="http://schemas.microsoft.com/office/drawing/2014/main" id="{69BE0F2B-346A-36A8-3BCA-EBBA73294923}"/>
              </a:ext>
            </a:extLst>
          </p:cNvPr>
          <p:cNvSpPr/>
          <p:nvPr/>
        </p:nvSpPr>
        <p:spPr>
          <a:xfrm>
            <a:off x="2916384" y="3641753"/>
            <a:ext cx="1318161" cy="1929740"/>
          </a:xfrm>
          <a:custGeom>
            <a:avLst/>
            <a:gdLst>
              <a:gd name="csX0" fmla="*/ 1318161 w 1318161"/>
              <a:gd name="csY0" fmla="*/ 0 h 1929740"/>
              <a:gd name="csX1" fmla="*/ 979714 w 1318161"/>
              <a:gd name="csY1" fmla="*/ 362197 h 1929740"/>
              <a:gd name="csX2" fmla="*/ 243444 w 1318161"/>
              <a:gd name="csY2" fmla="*/ 831272 h 1929740"/>
              <a:gd name="csX3" fmla="*/ 0 w 1318161"/>
              <a:gd name="csY3" fmla="*/ 1929740 h 1929740"/>
            </a:gdLst>
            <a:ahLst/>
            <a:cxnLst>
              <a:cxn ang="0">
                <a:pos x="csX0" y="csY0"/>
              </a:cxn>
              <a:cxn ang="0">
                <a:pos x="csX1" y="csY1"/>
              </a:cxn>
              <a:cxn ang="0">
                <a:pos x="csX2" y="csY2"/>
              </a:cxn>
              <a:cxn ang="0">
                <a:pos x="csX3" y="csY3"/>
              </a:cxn>
            </a:cxnLst>
            <a:rect l="l" t="t" r="r" b="b"/>
            <a:pathLst>
              <a:path w="1318161" h="1929740">
                <a:moveTo>
                  <a:pt x="1318161" y="0"/>
                </a:moveTo>
                <a:cubicBezTo>
                  <a:pt x="1238497" y="111826"/>
                  <a:pt x="1158833" y="223652"/>
                  <a:pt x="979714" y="362197"/>
                </a:cubicBezTo>
                <a:cubicBezTo>
                  <a:pt x="800595" y="500742"/>
                  <a:pt x="406730" y="570015"/>
                  <a:pt x="243444" y="831272"/>
                </a:cubicBezTo>
                <a:cubicBezTo>
                  <a:pt x="80158" y="1092529"/>
                  <a:pt x="40079" y="1511134"/>
                  <a:pt x="0" y="1929740"/>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a:extLst>
              <a:ext uri="{FF2B5EF4-FFF2-40B4-BE49-F238E27FC236}">
                <a16:creationId xmlns:a16="http://schemas.microsoft.com/office/drawing/2014/main" id="{E76D6FC3-5AC5-28BE-BDA4-6211879A917D}"/>
              </a:ext>
            </a:extLst>
          </p:cNvPr>
          <p:cNvSpPr/>
          <p:nvPr/>
        </p:nvSpPr>
        <p:spPr>
          <a:xfrm>
            <a:off x="3106389" y="3641753"/>
            <a:ext cx="1294410" cy="1923802"/>
          </a:xfrm>
          <a:custGeom>
            <a:avLst/>
            <a:gdLst>
              <a:gd name="csX0" fmla="*/ 1294410 w 1294410"/>
              <a:gd name="csY0" fmla="*/ 0 h 1923802"/>
              <a:gd name="csX1" fmla="*/ 813460 w 1294410"/>
              <a:gd name="csY1" fmla="*/ 575953 h 1923802"/>
              <a:gd name="csX2" fmla="*/ 267195 w 1294410"/>
              <a:gd name="csY2" fmla="*/ 860961 h 1923802"/>
              <a:gd name="csX3" fmla="*/ 0 w 1294410"/>
              <a:gd name="csY3" fmla="*/ 1923802 h 1923802"/>
            </a:gdLst>
            <a:ahLst/>
            <a:cxnLst>
              <a:cxn ang="0">
                <a:pos x="csX0" y="csY0"/>
              </a:cxn>
              <a:cxn ang="0">
                <a:pos x="csX1" y="csY1"/>
              </a:cxn>
              <a:cxn ang="0">
                <a:pos x="csX2" y="csY2"/>
              </a:cxn>
              <a:cxn ang="0">
                <a:pos x="csX3" y="csY3"/>
              </a:cxn>
            </a:cxnLst>
            <a:rect l="l" t="t" r="r" b="b"/>
            <a:pathLst>
              <a:path w="1294410" h="1923802">
                <a:moveTo>
                  <a:pt x="1294410" y="0"/>
                </a:moveTo>
                <a:cubicBezTo>
                  <a:pt x="1139536" y="216230"/>
                  <a:pt x="984662" y="432460"/>
                  <a:pt x="813460" y="575953"/>
                </a:cubicBezTo>
                <a:cubicBezTo>
                  <a:pt x="642258" y="719446"/>
                  <a:pt x="402772" y="636320"/>
                  <a:pt x="267195" y="860961"/>
                </a:cubicBezTo>
                <a:cubicBezTo>
                  <a:pt x="131618" y="1085602"/>
                  <a:pt x="27709" y="1760516"/>
                  <a:pt x="0" y="1923802"/>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a:extLst>
              <a:ext uri="{FF2B5EF4-FFF2-40B4-BE49-F238E27FC236}">
                <a16:creationId xmlns:a16="http://schemas.microsoft.com/office/drawing/2014/main" id="{57B9F2E3-7422-AB3C-52C5-2F7AEB065C1A}"/>
              </a:ext>
            </a:extLst>
          </p:cNvPr>
          <p:cNvSpPr/>
          <p:nvPr/>
        </p:nvSpPr>
        <p:spPr>
          <a:xfrm>
            <a:off x="3142015" y="4075202"/>
            <a:ext cx="1140031" cy="237506"/>
          </a:xfrm>
          <a:custGeom>
            <a:avLst/>
            <a:gdLst>
              <a:gd name="csX0" fmla="*/ 0 w 1140031"/>
              <a:gd name="csY0" fmla="*/ 0 h 237506"/>
              <a:gd name="csX1" fmla="*/ 184067 w 1140031"/>
              <a:gd name="csY1" fmla="*/ 154379 h 237506"/>
              <a:gd name="csX2" fmla="*/ 694706 w 1140031"/>
              <a:gd name="csY2" fmla="*/ 136566 h 237506"/>
              <a:gd name="csX3" fmla="*/ 1140031 w 1140031"/>
              <a:gd name="csY3" fmla="*/ 237506 h 237506"/>
            </a:gdLst>
            <a:ahLst/>
            <a:cxnLst>
              <a:cxn ang="0">
                <a:pos x="csX0" y="csY0"/>
              </a:cxn>
              <a:cxn ang="0">
                <a:pos x="csX1" y="csY1"/>
              </a:cxn>
              <a:cxn ang="0">
                <a:pos x="csX2" y="csY2"/>
              </a:cxn>
              <a:cxn ang="0">
                <a:pos x="csX3" y="csY3"/>
              </a:cxn>
            </a:cxnLst>
            <a:rect l="l" t="t" r="r" b="b"/>
            <a:pathLst>
              <a:path w="1140031" h="237506">
                <a:moveTo>
                  <a:pt x="0" y="0"/>
                </a:moveTo>
                <a:cubicBezTo>
                  <a:pt x="34141" y="65809"/>
                  <a:pt x="68283" y="131618"/>
                  <a:pt x="184067" y="154379"/>
                </a:cubicBezTo>
                <a:cubicBezTo>
                  <a:pt x="299851" y="177140"/>
                  <a:pt x="535379" y="122712"/>
                  <a:pt x="694706" y="136566"/>
                </a:cubicBezTo>
                <a:cubicBezTo>
                  <a:pt x="854033" y="150421"/>
                  <a:pt x="997032" y="193963"/>
                  <a:pt x="1140031" y="237506"/>
                </a:cubicBezTo>
              </a:path>
            </a:pathLst>
          </a:custGeom>
          <a:noFill/>
          <a:ln w="12700">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55">
            <a:extLst>
              <a:ext uri="{FF2B5EF4-FFF2-40B4-BE49-F238E27FC236}">
                <a16:creationId xmlns:a16="http://schemas.microsoft.com/office/drawing/2014/main" id="{F1E12105-3873-547C-1A92-B346C9AC9F19}"/>
              </a:ext>
            </a:extLst>
          </p:cNvPr>
          <p:cNvSpPr/>
          <p:nvPr/>
        </p:nvSpPr>
        <p:spPr>
          <a:xfrm>
            <a:off x="4365173" y="4348334"/>
            <a:ext cx="1045029" cy="243445"/>
          </a:xfrm>
          <a:custGeom>
            <a:avLst/>
            <a:gdLst>
              <a:gd name="csX0" fmla="*/ 0 w 1045029"/>
              <a:gd name="csY0" fmla="*/ 0 h 243445"/>
              <a:gd name="csX1" fmla="*/ 457200 w 1045029"/>
              <a:gd name="csY1" fmla="*/ 106878 h 243445"/>
              <a:gd name="csX2" fmla="*/ 1045029 w 1045029"/>
              <a:gd name="csY2" fmla="*/ 243445 h 243445"/>
            </a:gdLst>
            <a:ahLst/>
            <a:cxnLst>
              <a:cxn ang="0">
                <a:pos x="csX0" y="csY0"/>
              </a:cxn>
              <a:cxn ang="0">
                <a:pos x="csX1" y="csY1"/>
              </a:cxn>
              <a:cxn ang="0">
                <a:pos x="csX2" y="csY2"/>
              </a:cxn>
            </a:cxnLst>
            <a:rect l="l" t="t" r="r" b="b"/>
            <a:pathLst>
              <a:path w="1045029" h="243445">
                <a:moveTo>
                  <a:pt x="0" y="0"/>
                </a:moveTo>
                <a:lnTo>
                  <a:pt x="457200" y="106878"/>
                </a:lnTo>
                <a:lnTo>
                  <a:pt x="1045029" y="243445"/>
                </a:lnTo>
              </a:path>
            </a:pathLst>
          </a:custGeom>
          <a:noFill/>
          <a:ln w="12700">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a:extLst>
              <a:ext uri="{FF2B5EF4-FFF2-40B4-BE49-F238E27FC236}">
                <a16:creationId xmlns:a16="http://schemas.microsoft.com/office/drawing/2014/main" id="{07FF6B87-A236-9FFC-8257-A717DF514B90}"/>
              </a:ext>
            </a:extLst>
          </p:cNvPr>
          <p:cNvSpPr/>
          <p:nvPr/>
        </p:nvSpPr>
        <p:spPr>
          <a:xfrm>
            <a:off x="4359236" y="4678918"/>
            <a:ext cx="1128155" cy="705838"/>
          </a:xfrm>
          <a:custGeom>
            <a:avLst/>
            <a:gdLst>
              <a:gd name="csX0" fmla="*/ 1128155 w 1128155"/>
              <a:gd name="csY0" fmla="*/ 358185 h 705838"/>
              <a:gd name="csX1" fmla="*/ 961901 w 1128155"/>
              <a:gd name="csY1" fmla="*/ 696632 h 705838"/>
              <a:gd name="csX2" fmla="*/ 451262 w 1128155"/>
              <a:gd name="csY2" fmla="*/ 31614 h 705838"/>
              <a:gd name="csX3" fmla="*/ 0 w 1128155"/>
              <a:gd name="csY3" fmla="*/ 168180 h 705838"/>
            </a:gdLst>
            <a:ahLst/>
            <a:cxnLst>
              <a:cxn ang="0">
                <a:pos x="csX0" y="csY0"/>
              </a:cxn>
              <a:cxn ang="0">
                <a:pos x="csX1" y="csY1"/>
              </a:cxn>
              <a:cxn ang="0">
                <a:pos x="csX2" y="csY2"/>
              </a:cxn>
              <a:cxn ang="0">
                <a:pos x="csX3" y="csY3"/>
              </a:cxn>
            </a:cxnLst>
            <a:rect l="l" t="t" r="r" b="b"/>
            <a:pathLst>
              <a:path w="1128155" h="705838">
                <a:moveTo>
                  <a:pt x="1128155" y="358185"/>
                </a:moveTo>
                <a:cubicBezTo>
                  <a:pt x="1101435" y="554622"/>
                  <a:pt x="1074716" y="751060"/>
                  <a:pt x="961901" y="696632"/>
                </a:cubicBezTo>
                <a:cubicBezTo>
                  <a:pt x="849086" y="642204"/>
                  <a:pt x="611579" y="119689"/>
                  <a:pt x="451262" y="31614"/>
                </a:cubicBezTo>
                <a:cubicBezTo>
                  <a:pt x="290945" y="-56461"/>
                  <a:pt x="145472" y="55859"/>
                  <a:pt x="0" y="168180"/>
                </a:cubicBezTo>
              </a:path>
            </a:pathLst>
          </a:custGeom>
          <a:noFill/>
          <a:ln w="12700">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a:extLst>
              <a:ext uri="{FF2B5EF4-FFF2-40B4-BE49-F238E27FC236}">
                <a16:creationId xmlns:a16="http://schemas.microsoft.com/office/drawing/2014/main" id="{00DE19C6-FE5A-28C2-3F71-AC43CD12EF89}"/>
              </a:ext>
            </a:extLst>
          </p:cNvPr>
          <p:cNvSpPr/>
          <p:nvPr/>
        </p:nvSpPr>
        <p:spPr>
          <a:xfrm>
            <a:off x="4323540" y="4601717"/>
            <a:ext cx="1098537" cy="458568"/>
          </a:xfrm>
          <a:custGeom>
            <a:avLst/>
            <a:gdLst>
              <a:gd name="csX0" fmla="*/ 70 w 1098537"/>
              <a:gd name="csY0" fmla="*/ 310695 h 458568"/>
              <a:gd name="csX1" fmla="*/ 95072 w 1098537"/>
              <a:gd name="csY1" fmla="*/ 447262 h 458568"/>
              <a:gd name="csX2" fmla="*/ 576023 w 1098537"/>
              <a:gd name="csY2" fmla="*/ 49438 h 458568"/>
              <a:gd name="csX3" fmla="*/ 1098537 w 1098537"/>
              <a:gd name="csY3" fmla="*/ 19750 h 458568"/>
            </a:gdLst>
            <a:ahLst/>
            <a:cxnLst>
              <a:cxn ang="0">
                <a:pos x="csX0" y="csY0"/>
              </a:cxn>
              <a:cxn ang="0">
                <a:pos x="csX1" y="csY1"/>
              </a:cxn>
              <a:cxn ang="0">
                <a:pos x="csX2" y="csY2"/>
              </a:cxn>
              <a:cxn ang="0">
                <a:pos x="csX3" y="csY3"/>
              </a:cxn>
            </a:cxnLst>
            <a:rect l="l" t="t" r="r" b="b"/>
            <a:pathLst>
              <a:path w="1098537" h="458568">
                <a:moveTo>
                  <a:pt x="70" y="310695"/>
                </a:moveTo>
                <a:cubicBezTo>
                  <a:pt x="-425" y="400750"/>
                  <a:pt x="-920" y="490805"/>
                  <a:pt x="95072" y="447262"/>
                </a:cubicBezTo>
                <a:cubicBezTo>
                  <a:pt x="191064" y="403719"/>
                  <a:pt x="408779" y="120690"/>
                  <a:pt x="576023" y="49438"/>
                </a:cubicBezTo>
                <a:cubicBezTo>
                  <a:pt x="743267" y="-21814"/>
                  <a:pt x="920902" y="-1032"/>
                  <a:pt x="1098537" y="19750"/>
                </a:cubicBezTo>
              </a:path>
            </a:pathLst>
          </a:custGeom>
          <a:noFill/>
          <a:ln w="12700">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a:extLst>
              <a:ext uri="{FF2B5EF4-FFF2-40B4-BE49-F238E27FC236}">
                <a16:creationId xmlns:a16="http://schemas.microsoft.com/office/drawing/2014/main" id="{6B590D3E-F299-92F4-BCAF-C309619971DB}"/>
              </a:ext>
            </a:extLst>
          </p:cNvPr>
          <p:cNvSpPr/>
          <p:nvPr/>
        </p:nvSpPr>
        <p:spPr>
          <a:xfrm>
            <a:off x="4335485" y="5031166"/>
            <a:ext cx="1153040" cy="463137"/>
          </a:xfrm>
          <a:custGeom>
            <a:avLst/>
            <a:gdLst>
              <a:gd name="csX0" fmla="*/ 1151906 w 1153040"/>
              <a:gd name="csY0" fmla="*/ 0 h 463137"/>
              <a:gd name="csX1" fmla="*/ 1033153 w 1153040"/>
              <a:gd name="csY1" fmla="*/ 397823 h 463137"/>
              <a:gd name="csX2" fmla="*/ 397823 w 1153040"/>
              <a:gd name="csY2" fmla="*/ 172192 h 463137"/>
              <a:gd name="csX3" fmla="*/ 0 w 1153040"/>
              <a:gd name="csY3" fmla="*/ 463137 h 463137"/>
            </a:gdLst>
            <a:ahLst/>
            <a:cxnLst>
              <a:cxn ang="0">
                <a:pos x="csX0" y="csY0"/>
              </a:cxn>
              <a:cxn ang="0">
                <a:pos x="csX1" y="csY1"/>
              </a:cxn>
              <a:cxn ang="0">
                <a:pos x="csX2" y="csY2"/>
              </a:cxn>
              <a:cxn ang="0">
                <a:pos x="csX3" y="csY3"/>
              </a:cxn>
            </a:cxnLst>
            <a:rect l="l" t="t" r="r" b="b"/>
            <a:pathLst>
              <a:path w="1153040" h="463137">
                <a:moveTo>
                  <a:pt x="1151906" y="0"/>
                </a:moveTo>
                <a:cubicBezTo>
                  <a:pt x="1155369" y="184562"/>
                  <a:pt x="1158833" y="369124"/>
                  <a:pt x="1033153" y="397823"/>
                </a:cubicBezTo>
                <a:cubicBezTo>
                  <a:pt x="907473" y="426522"/>
                  <a:pt x="570015" y="161306"/>
                  <a:pt x="397823" y="172192"/>
                </a:cubicBezTo>
                <a:cubicBezTo>
                  <a:pt x="225631" y="183078"/>
                  <a:pt x="112815" y="323107"/>
                  <a:pt x="0" y="463137"/>
                </a:cubicBezTo>
              </a:path>
            </a:pathLst>
          </a:custGeom>
          <a:noFill/>
          <a:ln w="12700">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a:extLst>
              <a:ext uri="{FF2B5EF4-FFF2-40B4-BE49-F238E27FC236}">
                <a16:creationId xmlns:a16="http://schemas.microsoft.com/office/drawing/2014/main" id="{ECC31ED0-2F1B-5679-C5DD-37DE3CF95C65}"/>
              </a:ext>
            </a:extLst>
          </p:cNvPr>
          <p:cNvSpPr/>
          <p:nvPr/>
        </p:nvSpPr>
        <p:spPr>
          <a:xfrm>
            <a:off x="3130139" y="5318083"/>
            <a:ext cx="1195503" cy="550912"/>
          </a:xfrm>
          <a:custGeom>
            <a:avLst/>
            <a:gdLst>
              <a:gd name="csX0" fmla="*/ 1181595 w 1195503"/>
              <a:gd name="csY0" fmla="*/ 259348 h 550912"/>
              <a:gd name="csX1" fmla="*/ 1080655 w 1195503"/>
              <a:gd name="csY1" fmla="*/ 544355 h 550912"/>
              <a:gd name="csX2" fmla="*/ 338447 w 1195503"/>
              <a:gd name="csY2" fmla="*/ 9966 h 550912"/>
              <a:gd name="csX3" fmla="*/ 0 w 1195503"/>
              <a:gd name="csY3" fmla="*/ 247472 h 550912"/>
            </a:gdLst>
            <a:ahLst/>
            <a:cxnLst>
              <a:cxn ang="0">
                <a:pos x="csX0" y="csY0"/>
              </a:cxn>
              <a:cxn ang="0">
                <a:pos x="csX1" y="csY1"/>
              </a:cxn>
              <a:cxn ang="0">
                <a:pos x="csX2" y="csY2"/>
              </a:cxn>
              <a:cxn ang="0">
                <a:pos x="csX3" y="csY3"/>
              </a:cxn>
            </a:cxnLst>
            <a:rect l="l" t="t" r="r" b="b"/>
            <a:pathLst>
              <a:path w="1195503" h="550912">
                <a:moveTo>
                  <a:pt x="1181595" y="259348"/>
                </a:moveTo>
                <a:cubicBezTo>
                  <a:pt x="1201387" y="422633"/>
                  <a:pt x="1221180" y="585919"/>
                  <a:pt x="1080655" y="544355"/>
                </a:cubicBezTo>
                <a:cubicBezTo>
                  <a:pt x="940130" y="502791"/>
                  <a:pt x="518556" y="59446"/>
                  <a:pt x="338447" y="9966"/>
                </a:cubicBezTo>
                <a:cubicBezTo>
                  <a:pt x="158338" y="-39514"/>
                  <a:pt x="79169" y="103979"/>
                  <a:pt x="0" y="247472"/>
                </a:cubicBezTo>
              </a:path>
            </a:pathLst>
          </a:custGeom>
          <a:noFill/>
          <a:ln w="12700">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 name="Straight Arrow Connector 61">
            <a:extLst>
              <a:ext uri="{FF2B5EF4-FFF2-40B4-BE49-F238E27FC236}">
                <a16:creationId xmlns:a16="http://schemas.microsoft.com/office/drawing/2014/main" id="{BB890DA5-CDEF-EACE-9D10-D3B15C3357D4}"/>
              </a:ext>
            </a:extLst>
          </p:cNvPr>
          <p:cNvCxnSpPr>
            <a:cxnSpLocks/>
            <a:stCxn id="11" idx="4"/>
          </p:cNvCxnSpPr>
          <p:nvPr/>
        </p:nvCxnSpPr>
        <p:spPr>
          <a:xfrm>
            <a:off x="2926898" y="5622953"/>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64" name="Straight Arrow Connector 63">
            <a:extLst>
              <a:ext uri="{FF2B5EF4-FFF2-40B4-BE49-F238E27FC236}">
                <a16:creationId xmlns:a16="http://schemas.microsoft.com/office/drawing/2014/main" id="{21AFA8A0-46D1-5CCA-8A13-C199A74B9EC0}"/>
              </a:ext>
            </a:extLst>
          </p:cNvPr>
          <p:cNvCxnSpPr>
            <a:cxnSpLocks/>
          </p:cNvCxnSpPr>
          <p:nvPr/>
        </p:nvCxnSpPr>
        <p:spPr>
          <a:xfrm>
            <a:off x="3106389" y="5622953"/>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65" name="TextBox 64">
                <a:extLst>
                  <a:ext uri="{FF2B5EF4-FFF2-40B4-BE49-F238E27FC236}">
                    <a16:creationId xmlns:a16="http://schemas.microsoft.com/office/drawing/2014/main" id="{1F35FD4F-FBF3-64BB-5657-CAD4268F90AF}"/>
                  </a:ext>
                </a:extLst>
              </p:cNvPr>
              <p:cNvSpPr txBox="1"/>
              <p:nvPr/>
            </p:nvSpPr>
            <p:spPr>
              <a:xfrm>
                <a:off x="2760549" y="6079351"/>
                <a:ext cx="32855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𝐹</m:t>
                      </m:r>
                    </m:oMath>
                  </m:oMathPara>
                </a14:m>
                <a:endParaRPr lang="en-US" sz="1200" dirty="0">
                  <a:latin typeface="Arial" panose="020B0604020202020204" pitchFamily="34" charset="0"/>
                  <a:cs typeface="Arial" panose="020B0604020202020204" pitchFamily="34" charset="0"/>
                </a:endParaRPr>
              </a:p>
            </p:txBody>
          </p:sp>
        </mc:Choice>
        <mc:Fallback xmlns="">
          <p:sp>
            <p:nvSpPr>
              <p:cNvPr id="65" name="TextBox 64">
                <a:extLst>
                  <a:ext uri="{FF2B5EF4-FFF2-40B4-BE49-F238E27FC236}">
                    <a16:creationId xmlns:a16="http://schemas.microsoft.com/office/drawing/2014/main" id="{1F35FD4F-FBF3-64BB-5657-CAD4268F90AF}"/>
                  </a:ext>
                </a:extLst>
              </p:cNvPr>
              <p:cNvSpPr txBox="1">
                <a:spLocks noRot="1" noChangeAspect="1" noMove="1" noResize="1" noEditPoints="1" noAdjustHandles="1" noChangeArrowheads="1" noChangeShapeType="1" noTextEdit="1"/>
              </p:cNvSpPr>
              <p:nvPr/>
            </p:nvSpPr>
            <p:spPr>
              <a:xfrm>
                <a:off x="2760549" y="6079351"/>
                <a:ext cx="328551" cy="27699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6" name="TextBox 65">
                <a:extLst>
                  <a:ext uri="{FF2B5EF4-FFF2-40B4-BE49-F238E27FC236}">
                    <a16:creationId xmlns:a16="http://schemas.microsoft.com/office/drawing/2014/main" id="{A38ECF6A-D491-C42E-498A-641D31BE1DF9}"/>
                  </a:ext>
                </a:extLst>
              </p:cNvPr>
              <p:cNvSpPr txBox="1"/>
              <p:nvPr/>
            </p:nvSpPr>
            <p:spPr>
              <a:xfrm>
                <a:off x="2963944" y="6079351"/>
                <a:ext cx="322717"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66" name="TextBox 65">
                <a:extLst>
                  <a:ext uri="{FF2B5EF4-FFF2-40B4-BE49-F238E27FC236}">
                    <a16:creationId xmlns:a16="http://schemas.microsoft.com/office/drawing/2014/main" id="{A38ECF6A-D491-C42E-498A-641D31BE1DF9}"/>
                  </a:ext>
                </a:extLst>
              </p:cNvPr>
              <p:cNvSpPr txBox="1">
                <a:spLocks noRot="1" noChangeAspect="1" noMove="1" noResize="1" noEditPoints="1" noAdjustHandles="1" noChangeArrowheads="1" noChangeShapeType="1" noTextEdit="1"/>
              </p:cNvSpPr>
              <p:nvPr/>
            </p:nvSpPr>
            <p:spPr>
              <a:xfrm>
                <a:off x="2963944" y="6079351"/>
                <a:ext cx="322717"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F1F9BEA9-5617-1F16-60CE-70827F37249B}"/>
                  </a:ext>
                </a:extLst>
              </p:cNvPr>
              <p:cNvSpPr txBox="1"/>
              <p:nvPr/>
            </p:nvSpPr>
            <p:spPr>
              <a:xfrm>
                <a:off x="6009098" y="3284855"/>
                <a:ext cx="4832028"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b="0" i="1" smtClean="0">
                          <a:solidFill>
                            <a:schemeClr val="tx1"/>
                          </a:solidFill>
                          <a:latin typeface="Cambria Math" panose="02040503050406030204" pitchFamily="18" charset="0"/>
                          <a:cs typeface="Arial" panose="020B0604020202020204" pitchFamily="34" charset="0"/>
                        </a:rPr>
                        <m:t>𝑇</m:t>
                      </m:r>
                      <m:r>
                        <a:rPr lang="en-US" b="0" i="1" smtClean="0">
                          <a:solidFill>
                            <a:schemeClr val="tx1"/>
                          </a:solidFill>
                          <a:latin typeface="Cambria Math" panose="02040503050406030204" pitchFamily="18" charset="0"/>
                          <a:cs typeface="Arial" panose="020B0604020202020204" pitchFamily="34" charset="0"/>
                        </a:rPr>
                        <m:t>: </m:t>
                      </m:r>
                      <m:r>
                        <m:rPr>
                          <m:lit/>
                        </m:rPr>
                        <a:rPr lang="en-US" b="0" i="1" smtClean="0">
                          <a:solidFill>
                            <a:schemeClr val="tx1"/>
                          </a:solidFill>
                          <a:latin typeface="Cambria Math" panose="02040503050406030204" pitchFamily="18" charset="0"/>
                          <a:cs typeface="Arial" panose="020B0604020202020204" pitchFamily="34" charset="0"/>
                        </a:rPr>
                        <m:t>{</m:t>
                      </m:r>
                      <m:r>
                        <a:rPr lang="en-US" b="0" i="1" smtClean="0">
                          <a:solidFill>
                            <a:schemeClr val="tx1"/>
                          </a:solidFill>
                          <a:latin typeface="Cambria Math" panose="02040503050406030204" pitchFamily="18" charset="0"/>
                          <a:cs typeface="Arial" panose="020B0604020202020204" pitchFamily="34" charset="0"/>
                        </a:rPr>
                        <m:t>0011, 0111, 1011, 1100, 1101, 1110, 1111</m:t>
                      </m:r>
                      <m:r>
                        <m:rPr>
                          <m:lit/>
                        </m:rPr>
                        <a:rPr lang="en-US" b="0" i="1" smtClean="0">
                          <a:solidFill>
                            <a:schemeClr val="tx1"/>
                          </a:solidFill>
                          <a:latin typeface="Cambria Math" panose="02040503050406030204" pitchFamily="18" charset="0"/>
                          <a:cs typeface="Arial" panose="020B0604020202020204" pitchFamily="34" charset="0"/>
                        </a:rPr>
                        <m:t>}</m:t>
                      </m:r>
                    </m:oMath>
                  </m:oMathPara>
                </a14:m>
                <a:endParaRPr lang="en-US" dirty="0">
                  <a:solidFill>
                    <a:schemeClr val="tx1"/>
                  </a:solidFill>
                  <a:latin typeface="Arial" panose="020B0604020202020204" pitchFamily="34" charset="0"/>
                  <a:cs typeface="Arial" panose="020B0604020202020204" pitchFamily="34" charset="0"/>
                </a:endParaRPr>
              </a:p>
            </p:txBody>
          </p:sp>
        </mc:Choice>
        <mc:Fallback xmlns="">
          <p:sp>
            <p:nvSpPr>
              <p:cNvPr id="4" name="TextBox 3">
                <a:extLst>
                  <a:ext uri="{FF2B5EF4-FFF2-40B4-BE49-F238E27FC236}">
                    <a16:creationId xmlns:a16="http://schemas.microsoft.com/office/drawing/2014/main" id="{F1F9BEA9-5617-1F16-60CE-70827F37249B}"/>
                  </a:ext>
                </a:extLst>
              </p:cNvPr>
              <p:cNvSpPr txBox="1">
                <a:spLocks noRot="1" noChangeAspect="1" noMove="1" noResize="1" noEditPoints="1" noAdjustHandles="1" noChangeArrowheads="1" noChangeShapeType="1" noTextEdit="1"/>
              </p:cNvSpPr>
              <p:nvPr/>
            </p:nvSpPr>
            <p:spPr>
              <a:xfrm>
                <a:off x="6009098" y="3284855"/>
                <a:ext cx="4832028" cy="369332"/>
              </a:xfrm>
              <a:prstGeom prst="rect">
                <a:avLst/>
              </a:prstGeom>
              <a:blipFill>
                <a:blip r:embed="rId6"/>
                <a:stretch>
                  <a:fillRect b="-2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4E3989E2-BE33-8D94-884A-4D69AB4BDB04}"/>
                  </a:ext>
                </a:extLst>
              </p:cNvPr>
              <p:cNvSpPr txBox="1"/>
              <p:nvPr/>
            </p:nvSpPr>
            <p:spPr>
              <a:xfrm>
                <a:off x="6009098" y="3654187"/>
                <a:ext cx="5986960"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b="0" i="1" smtClean="0">
                          <a:solidFill>
                            <a:schemeClr val="tx1"/>
                          </a:solidFill>
                          <a:latin typeface="Cambria Math" panose="02040503050406030204" pitchFamily="18" charset="0"/>
                          <a:cs typeface="Arial" panose="020B0604020202020204" pitchFamily="34" charset="0"/>
                        </a:rPr>
                        <m:t>𝐹</m:t>
                      </m:r>
                      <m:r>
                        <a:rPr lang="en-US" b="0" i="1" smtClean="0">
                          <a:solidFill>
                            <a:schemeClr val="tx1"/>
                          </a:solidFill>
                          <a:latin typeface="Cambria Math" panose="02040503050406030204" pitchFamily="18" charset="0"/>
                          <a:cs typeface="Arial" panose="020B0604020202020204" pitchFamily="34" charset="0"/>
                        </a:rPr>
                        <m:t>: </m:t>
                      </m:r>
                      <m:r>
                        <m:rPr>
                          <m:lit/>
                        </m:rPr>
                        <a:rPr lang="en-US" i="1">
                          <a:latin typeface="Cambria Math" panose="02040503050406030204" pitchFamily="18" charset="0"/>
                          <a:cs typeface="Arial" panose="020B0604020202020204" pitchFamily="34" charset="0"/>
                        </a:rPr>
                        <m:t>{</m:t>
                      </m:r>
                      <m:r>
                        <a:rPr lang="en-US" i="1">
                          <a:latin typeface="Cambria Math" panose="02040503050406030204" pitchFamily="18" charset="0"/>
                          <a:cs typeface="Arial" panose="020B0604020202020204" pitchFamily="34" charset="0"/>
                        </a:rPr>
                        <m:t>0000, 0001, 0010, 0100, 0101, 0110, 1000, 1001, 1010</m:t>
                      </m:r>
                      <m:r>
                        <m:rPr>
                          <m:lit/>
                        </m:rPr>
                        <a:rPr lang="en-US" i="1">
                          <a:latin typeface="Cambria Math" panose="02040503050406030204" pitchFamily="18" charset="0"/>
                          <a:cs typeface="Arial" panose="020B0604020202020204" pitchFamily="34" charset="0"/>
                        </a:rPr>
                        <m:t>}</m:t>
                      </m:r>
                    </m:oMath>
                  </m:oMathPara>
                </a14:m>
                <a:endParaRPr lang="en-US" dirty="0">
                  <a:solidFill>
                    <a:schemeClr val="tx1"/>
                  </a:solidFill>
                  <a:latin typeface="Arial" panose="020B0604020202020204" pitchFamily="34" charset="0"/>
                  <a:cs typeface="Arial" panose="020B0604020202020204" pitchFamily="34" charset="0"/>
                </a:endParaRPr>
              </a:p>
            </p:txBody>
          </p:sp>
        </mc:Choice>
        <mc:Fallback xmlns="">
          <p:sp>
            <p:nvSpPr>
              <p:cNvPr id="6" name="TextBox 5">
                <a:extLst>
                  <a:ext uri="{FF2B5EF4-FFF2-40B4-BE49-F238E27FC236}">
                    <a16:creationId xmlns:a16="http://schemas.microsoft.com/office/drawing/2014/main" id="{4E3989E2-BE33-8D94-884A-4D69AB4BDB04}"/>
                  </a:ext>
                </a:extLst>
              </p:cNvPr>
              <p:cNvSpPr txBox="1">
                <a:spLocks noRot="1" noChangeAspect="1" noMove="1" noResize="1" noEditPoints="1" noAdjustHandles="1" noChangeArrowheads="1" noChangeShapeType="1" noTextEdit="1"/>
              </p:cNvSpPr>
              <p:nvPr/>
            </p:nvSpPr>
            <p:spPr>
              <a:xfrm>
                <a:off x="6009098" y="3654187"/>
                <a:ext cx="5986960" cy="369332"/>
              </a:xfrm>
              <a:prstGeom prst="rect">
                <a:avLst/>
              </a:prstGeom>
              <a:blipFill>
                <a:blip r:embed="rId7"/>
                <a:stretch>
                  <a:fillRect b="-2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Box 31">
                <a:extLst>
                  <a:ext uri="{FF2B5EF4-FFF2-40B4-BE49-F238E27FC236}">
                    <a16:creationId xmlns:a16="http://schemas.microsoft.com/office/drawing/2014/main" id="{0C30A27E-1169-A2E5-1F74-92516E22C74B}"/>
                  </a:ext>
                </a:extLst>
              </p:cNvPr>
              <p:cNvSpPr txBox="1"/>
              <p:nvPr/>
            </p:nvSpPr>
            <p:spPr>
              <a:xfrm>
                <a:off x="6096000" y="4392851"/>
                <a:ext cx="4559643" cy="974947"/>
              </a:xfrm>
              <a:prstGeom prst="rect">
                <a:avLst/>
              </a:prstGeom>
              <a:ln w="25400">
                <a:solidFill>
                  <a:srgbClr val="C55A11"/>
                </a:solidFill>
              </a:ln>
            </p:spPr>
            <p:style>
              <a:lnRef idx="2">
                <a:schemeClr val="accent2"/>
              </a:lnRef>
              <a:fillRef idx="1">
                <a:schemeClr val="lt1"/>
              </a:fillRef>
              <a:effectRef idx="0">
                <a:schemeClr val="accent2"/>
              </a:effectRef>
              <a:fontRef idx="minor">
                <a:schemeClr val="dk1"/>
              </a:fontRef>
            </p:style>
            <p:txBody>
              <a:bodyPr wrap="square" rtlCol="0">
                <a:spAutoFit/>
              </a:bodyPr>
              <a:lstStyle/>
              <a:p>
                <a:pPr algn="ctr"/>
                <a:r>
                  <a:rPr lang="en-US" i="1" dirty="0">
                    <a:latin typeface="Arial" panose="020B0604020202020204" pitchFamily="34" charset="0"/>
                    <a:cs typeface="Arial" panose="020B0604020202020204" pitchFamily="34" charset="0"/>
                  </a:rPr>
                  <a:t>A Grouping at level-</a:t>
                </a:r>
                <a14:m>
                  <m:oMath xmlns:m="http://schemas.openxmlformats.org/officeDocument/2006/math">
                    <m:r>
                      <a:rPr lang="en-US" b="0" i="1" smtClean="0">
                        <a:latin typeface="Cambria Math" panose="02040503050406030204" pitchFamily="18" charset="0"/>
                        <a:cs typeface="Arial" panose="020B0604020202020204" pitchFamily="34" charset="0"/>
                      </a:rPr>
                      <m:t>𝑘</m:t>
                    </m:r>
                  </m:oMath>
                </a14:m>
                <a:r>
                  <a:rPr lang="en-US" b="0" i="1" dirty="0">
                    <a:latin typeface="Arial" panose="020B0604020202020204" pitchFamily="34" charset="0"/>
                    <a:cs typeface="Arial" panose="020B0604020202020204" pitchFamily="34" charset="0"/>
                  </a:rPr>
                  <a:t> with </a:t>
                </a:r>
                <a14:m>
                  <m:oMath xmlns:m="http://schemas.openxmlformats.org/officeDocument/2006/math">
                    <m:r>
                      <a:rPr lang="en-US" b="0" i="1" smtClean="0">
                        <a:latin typeface="Cambria Math" panose="02040503050406030204" pitchFamily="18" charset="0"/>
                        <a:cs typeface="Arial" panose="020B0604020202020204" pitchFamily="34" charset="0"/>
                      </a:rPr>
                      <m:t>𝑚</m:t>
                    </m:r>
                  </m:oMath>
                </a14:m>
                <a:r>
                  <a:rPr lang="en-US" b="0" i="1" dirty="0">
                    <a:latin typeface="Arial" panose="020B0604020202020204" pitchFamily="34" charset="0"/>
                    <a:cs typeface="Arial" panose="020B0604020202020204" pitchFamily="34" charset="0"/>
                  </a:rPr>
                  <a:t> exit vertices partitions the space of </a:t>
                </a:r>
                <a14:m>
                  <m:oMath xmlns:m="http://schemas.openxmlformats.org/officeDocument/2006/math">
                    <m:sSup>
                      <m:sSupPr>
                        <m:ctrlPr>
                          <a:rPr lang="en-US" b="0" i="1" smtClean="0">
                            <a:latin typeface="Cambria Math" panose="02040503050406030204" pitchFamily="18" charset="0"/>
                            <a:cs typeface="Arial" panose="020B0604020202020204" pitchFamily="34" charset="0"/>
                          </a:rPr>
                        </m:ctrlPr>
                      </m:sSupPr>
                      <m:e>
                        <m:r>
                          <a:rPr lang="en-US" b="0" i="1" smtClean="0">
                            <a:latin typeface="Cambria Math" panose="02040503050406030204" pitchFamily="18" charset="0"/>
                            <a:cs typeface="Arial" panose="020B0604020202020204" pitchFamily="34" charset="0"/>
                          </a:rPr>
                          <m:t>2</m:t>
                        </m:r>
                      </m:e>
                      <m:sup>
                        <m:sSup>
                          <m:sSupPr>
                            <m:ctrlPr>
                              <a:rPr lang="en-US" b="0" i="1" smtClean="0">
                                <a:latin typeface="Cambria Math" panose="02040503050406030204" pitchFamily="18" charset="0"/>
                                <a:cs typeface="Arial" panose="020B0604020202020204" pitchFamily="34" charset="0"/>
                              </a:rPr>
                            </m:ctrlPr>
                          </m:sSupPr>
                          <m:e>
                            <m:r>
                              <a:rPr lang="en-US" b="0" i="1" smtClean="0">
                                <a:latin typeface="Cambria Math" panose="02040503050406030204" pitchFamily="18" charset="0"/>
                                <a:cs typeface="Arial" panose="020B0604020202020204" pitchFamily="34" charset="0"/>
                              </a:rPr>
                              <m:t>2</m:t>
                            </m:r>
                          </m:e>
                          <m:sup>
                            <m:r>
                              <a:rPr lang="en-US" b="0" i="1" smtClean="0">
                                <a:latin typeface="Cambria Math" panose="02040503050406030204" pitchFamily="18" charset="0"/>
                                <a:cs typeface="Arial" panose="020B0604020202020204" pitchFamily="34" charset="0"/>
                              </a:rPr>
                              <m:t>𝑘</m:t>
                            </m:r>
                          </m:sup>
                        </m:sSup>
                      </m:sup>
                    </m:sSup>
                  </m:oMath>
                </a14:m>
                <a:r>
                  <a:rPr lang="en-US" b="0" i="1" dirty="0">
                    <a:latin typeface="Arial" panose="020B0604020202020204" pitchFamily="34" charset="0"/>
                    <a:cs typeface="Arial" panose="020B0604020202020204" pitchFamily="34" charset="0"/>
                  </a:rPr>
                  <a:t> strings into </a:t>
                </a:r>
                <a:endParaRPr lang="en-US" b="0" i="1" dirty="0">
                  <a:latin typeface="Cambria Math" panose="02040503050406030204" pitchFamily="18" charset="0"/>
                  <a:cs typeface="Arial" panose="020B0604020202020204" pitchFamily="34" charset="0"/>
                </a:endParaRPr>
              </a:p>
              <a:p>
                <a:pPr algn="ctr"/>
                <a14:m>
                  <m:oMath xmlns:m="http://schemas.openxmlformats.org/officeDocument/2006/math">
                    <m:r>
                      <a:rPr lang="en-US" b="0" i="1" smtClean="0">
                        <a:latin typeface="Cambria Math" panose="02040503050406030204" pitchFamily="18" charset="0"/>
                        <a:cs typeface="Arial" panose="020B0604020202020204" pitchFamily="34" charset="0"/>
                      </a:rPr>
                      <m:t>𝑚</m:t>
                    </m:r>
                  </m:oMath>
                </a14:m>
                <a:r>
                  <a:rPr lang="en-US" b="0" i="1" dirty="0">
                    <a:latin typeface="Arial" panose="020B0604020202020204" pitchFamily="34" charset="0"/>
                    <a:cs typeface="Arial" panose="020B0604020202020204" pitchFamily="34" charset="0"/>
                  </a:rPr>
                  <a:t> partitions.</a:t>
                </a:r>
              </a:p>
            </p:txBody>
          </p:sp>
        </mc:Choice>
        <mc:Fallback xmlns="">
          <p:sp>
            <p:nvSpPr>
              <p:cNvPr id="32" name="TextBox 31">
                <a:extLst>
                  <a:ext uri="{FF2B5EF4-FFF2-40B4-BE49-F238E27FC236}">
                    <a16:creationId xmlns:a16="http://schemas.microsoft.com/office/drawing/2014/main" id="{0C30A27E-1169-A2E5-1F74-92516E22C74B}"/>
                  </a:ext>
                </a:extLst>
              </p:cNvPr>
              <p:cNvSpPr txBox="1">
                <a:spLocks noRot="1" noChangeAspect="1" noMove="1" noResize="1" noEditPoints="1" noAdjustHandles="1" noChangeArrowheads="1" noChangeShapeType="1" noTextEdit="1"/>
              </p:cNvSpPr>
              <p:nvPr/>
            </p:nvSpPr>
            <p:spPr>
              <a:xfrm>
                <a:off x="6096000" y="4392851"/>
                <a:ext cx="4559643" cy="974947"/>
              </a:xfrm>
              <a:prstGeom prst="rect">
                <a:avLst/>
              </a:prstGeom>
              <a:blipFill>
                <a:blip r:embed="rId8"/>
                <a:stretch>
                  <a:fillRect t="-2532" b="-7595"/>
                </a:stretch>
              </a:blipFill>
              <a:ln w="25400">
                <a:solidFill>
                  <a:srgbClr val="C55A11"/>
                </a:solidFill>
              </a:ln>
            </p:spPr>
            <p:txBody>
              <a:bodyPr/>
              <a:lstStyle/>
              <a:p>
                <a:r>
                  <a:rPr lang="en-US">
                    <a:noFill/>
                  </a:rPr>
                  <a:t> </a:t>
                </a:r>
              </a:p>
            </p:txBody>
          </p:sp>
        </mc:Fallback>
      </mc:AlternateContent>
    </p:spTree>
    <p:extLst>
      <p:ext uri="{BB962C8B-B14F-4D97-AF65-F5344CB8AC3E}">
        <p14:creationId xmlns:p14="http://schemas.microsoft.com/office/powerpoint/2010/main" val="2267998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mph" presetSubtype="2" fill="hold" nodeType="clickEffect">
                                  <p:stCondLst>
                                    <p:cond delay="0"/>
                                  </p:stCondLst>
                                  <p:childTnLst>
                                    <p:animClr clrSpc="rgb" dir="cw">
                                      <p:cBhvr>
                                        <p:cTn id="6" dur="500" fill="hold"/>
                                        <p:tgtEl>
                                          <p:spTgt spid="12"/>
                                        </p:tgtEl>
                                        <p:attrNameLst>
                                          <p:attrName>stroke.color</p:attrName>
                                        </p:attrNameLst>
                                      </p:cBhvr>
                                      <p:to>
                                        <a:srgbClr val="C65A10"/>
                                      </p:to>
                                    </p:animClr>
                                    <p:set>
                                      <p:cBhvr>
                                        <p:cTn id="7" dur="500" fill="hold"/>
                                        <p:tgtEl>
                                          <p:spTgt spid="12"/>
                                        </p:tgtEl>
                                        <p:attrNameLst>
                                          <p:attrName>stroke.on</p:attrName>
                                        </p:attrNameLst>
                                      </p:cBhvr>
                                      <p:to>
                                        <p:strVal val="true"/>
                                      </p:to>
                                    </p:set>
                                  </p:childTnLst>
                                </p:cTn>
                              </p:par>
                              <p:par>
                                <p:cTn id="8" presetID="7" presetClass="emph" presetSubtype="2" fill="hold" nodeType="withEffect">
                                  <p:stCondLst>
                                    <p:cond delay="0"/>
                                  </p:stCondLst>
                                  <p:childTnLst>
                                    <p:animClr clrSpc="rgb" dir="cw">
                                      <p:cBhvr>
                                        <p:cTn id="9" dur="500" fill="hold"/>
                                        <p:tgtEl>
                                          <p:spTgt spid="64"/>
                                        </p:tgtEl>
                                        <p:attrNameLst>
                                          <p:attrName>stroke.color</p:attrName>
                                        </p:attrNameLst>
                                      </p:cBhvr>
                                      <p:to>
                                        <a:srgbClr val="C65A10"/>
                                      </p:to>
                                    </p:animClr>
                                    <p:set>
                                      <p:cBhvr>
                                        <p:cTn id="10" dur="500" fill="hold"/>
                                        <p:tgtEl>
                                          <p:spTgt spid="64"/>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500" fill="hold"/>
                                        <p:tgtEl>
                                          <p:spTgt spid="12"/>
                                        </p:tgtEl>
                                        <p:attrNameLst>
                                          <p:attrName>fillcolor</p:attrName>
                                        </p:attrNameLst>
                                      </p:cBhvr>
                                      <p:to>
                                        <a:srgbClr val="C65A10"/>
                                      </p:to>
                                    </p:animClr>
                                    <p:set>
                                      <p:cBhvr>
                                        <p:cTn id="13" dur="500" fill="hold"/>
                                        <p:tgtEl>
                                          <p:spTgt spid="12"/>
                                        </p:tgtEl>
                                        <p:attrNameLst>
                                          <p:attrName>fill.type</p:attrName>
                                        </p:attrNameLst>
                                      </p:cBhvr>
                                      <p:to>
                                        <p:strVal val="solid"/>
                                      </p:to>
                                    </p:set>
                                    <p:set>
                                      <p:cBhvr>
                                        <p:cTn id="14" dur="500" fill="hold"/>
                                        <p:tgtEl>
                                          <p:spTgt spid="12"/>
                                        </p:tgtEl>
                                        <p:attrNameLst>
                                          <p:attrName>fill.on</p:attrName>
                                        </p:attrNameLst>
                                      </p:cBhvr>
                                      <p:to>
                                        <p:strVal val="true"/>
                                      </p:to>
                                    </p:set>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checkerboard(across)">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checkerboard(across)">
                                      <p:cBhvr>
                                        <p:cTn id="24" dur="500"/>
                                        <p:tgtEl>
                                          <p:spTgt spid="6"/>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32"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ACB19B-6DE2-ECCB-BE48-88A7E23EE32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C3532A5-9282-2C69-79D8-C201C9DE11DC}"/>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CFLOBDDs</a:t>
            </a:r>
          </a:p>
        </p:txBody>
      </p:sp>
      <p:sp>
        <p:nvSpPr>
          <p:cNvPr id="3" name="Slide Number Placeholder 2">
            <a:extLst>
              <a:ext uri="{FF2B5EF4-FFF2-40B4-BE49-F238E27FC236}">
                <a16:creationId xmlns:a16="http://schemas.microsoft.com/office/drawing/2014/main" id="{D8EC5FC9-EDE9-CA1C-0D23-F6B43AAC7C9C}"/>
              </a:ext>
            </a:extLst>
          </p:cNvPr>
          <p:cNvSpPr>
            <a:spLocks noGrp="1"/>
          </p:cNvSpPr>
          <p:nvPr>
            <p:ph type="sldNum" sz="quarter" idx="12"/>
          </p:nvPr>
        </p:nvSpPr>
        <p:spPr/>
        <p:txBody>
          <a:bodyPr/>
          <a:lstStyle/>
          <a:p>
            <a:fld id="{0FB003BB-B0A3-EA40-A30C-D476AA9046D7}" type="slidenum">
              <a:rPr lang="en-US" smtClean="0"/>
              <a:t>68</a:t>
            </a:fld>
            <a:endParaRPr lang="en-US"/>
          </a:p>
        </p:txBody>
      </p:sp>
      <p:sp>
        <p:nvSpPr>
          <p:cNvPr id="7" name="Oval 6">
            <a:extLst>
              <a:ext uri="{FF2B5EF4-FFF2-40B4-BE49-F238E27FC236}">
                <a16:creationId xmlns:a16="http://schemas.microsoft.com/office/drawing/2014/main" id="{08EE17DB-D48A-E8F1-3F1F-34E7AA88186A}"/>
              </a:ext>
            </a:extLst>
          </p:cNvPr>
          <p:cNvSpPr/>
          <p:nvPr/>
        </p:nvSpPr>
        <p:spPr>
          <a:xfrm>
            <a:off x="1354778" y="1827359"/>
            <a:ext cx="742208" cy="3639787"/>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9F3EA04F-1AFB-72F5-7B11-1CF01DC26DCD}"/>
              </a:ext>
            </a:extLst>
          </p:cNvPr>
          <p:cNvSpPr/>
          <p:nvPr/>
        </p:nvSpPr>
        <p:spPr>
          <a:xfrm>
            <a:off x="1697678" y="206233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C44DC1C6-C5D3-FE81-01CF-2882A1FC1CE4}"/>
              </a:ext>
            </a:extLst>
          </p:cNvPr>
          <p:cNvSpPr/>
          <p:nvPr/>
        </p:nvSpPr>
        <p:spPr>
          <a:xfrm>
            <a:off x="1564203" y="3554663"/>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C53A386A-3557-8938-DE00-D80995469BCC}"/>
              </a:ext>
            </a:extLst>
          </p:cNvPr>
          <p:cNvSpPr/>
          <p:nvPr/>
        </p:nvSpPr>
        <p:spPr>
          <a:xfrm>
            <a:off x="1826821" y="355466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E4A3C8BB-4B32-4DFE-24C8-B4EFF155BA8F}"/>
              </a:ext>
            </a:extLst>
          </p:cNvPr>
          <p:cNvSpPr/>
          <p:nvPr/>
        </p:nvSpPr>
        <p:spPr>
          <a:xfrm>
            <a:off x="1616159" y="511231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D7AC551-20C3-EB51-75AB-A948A88509A7}"/>
              </a:ext>
            </a:extLst>
          </p:cNvPr>
          <p:cNvSpPr/>
          <p:nvPr/>
        </p:nvSpPr>
        <p:spPr>
          <a:xfrm>
            <a:off x="1789277" y="5116271"/>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FAB54468-6DA5-BDC5-FEE6-CF4E570EA30E}"/>
              </a:ext>
            </a:extLst>
          </p:cNvPr>
          <p:cNvSpPr/>
          <p:nvPr/>
        </p:nvSpPr>
        <p:spPr>
          <a:xfrm>
            <a:off x="2684815" y="1812598"/>
            <a:ext cx="697038" cy="149232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690BAAC7-7B7E-7E8D-5BA8-D692228C20DA}"/>
              </a:ext>
            </a:extLst>
          </p:cNvPr>
          <p:cNvSpPr/>
          <p:nvPr/>
        </p:nvSpPr>
        <p:spPr>
          <a:xfrm>
            <a:off x="2993872" y="196282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5B919BF-EE73-2569-50AC-3DE50BA8D946}"/>
              </a:ext>
            </a:extLst>
          </p:cNvPr>
          <p:cNvSpPr/>
          <p:nvPr/>
        </p:nvSpPr>
        <p:spPr>
          <a:xfrm>
            <a:off x="2938327" y="253590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A843AF6-44B5-29A6-0A4C-5893B72857F7}"/>
              </a:ext>
            </a:extLst>
          </p:cNvPr>
          <p:cNvSpPr/>
          <p:nvPr/>
        </p:nvSpPr>
        <p:spPr>
          <a:xfrm>
            <a:off x="3104075" y="253590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4922D11-237A-D9B3-55EE-564B45CEB187}"/>
              </a:ext>
            </a:extLst>
          </p:cNvPr>
          <p:cNvSpPr/>
          <p:nvPr/>
        </p:nvSpPr>
        <p:spPr>
          <a:xfrm>
            <a:off x="2939239" y="313650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41F28FD0-DD49-18EA-7B69-425633A0416C}"/>
              </a:ext>
            </a:extLst>
          </p:cNvPr>
          <p:cNvSpPr/>
          <p:nvPr/>
        </p:nvSpPr>
        <p:spPr>
          <a:xfrm>
            <a:off x="3099842" y="313901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CAA78FDE-46A2-CF00-8234-0E47BDBB5055}"/>
              </a:ext>
            </a:extLst>
          </p:cNvPr>
          <p:cNvSpPr/>
          <p:nvPr/>
        </p:nvSpPr>
        <p:spPr>
          <a:xfrm>
            <a:off x="2684815" y="3697768"/>
            <a:ext cx="697038" cy="161670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CD654D1B-5B25-A226-34D8-3A1CA554FB39}"/>
              </a:ext>
            </a:extLst>
          </p:cNvPr>
          <p:cNvSpPr/>
          <p:nvPr/>
        </p:nvSpPr>
        <p:spPr>
          <a:xfrm>
            <a:off x="3017075" y="384954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3B3DE28B-E7C9-AA4A-8B6B-ED13F6E9E5B2}"/>
              </a:ext>
            </a:extLst>
          </p:cNvPr>
          <p:cNvSpPr/>
          <p:nvPr/>
        </p:nvSpPr>
        <p:spPr>
          <a:xfrm>
            <a:off x="3017075" y="43922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A33593F-8912-C3FC-E129-6F695563215E}"/>
              </a:ext>
            </a:extLst>
          </p:cNvPr>
          <p:cNvSpPr/>
          <p:nvPr/>
        </p:nvSpPr>
        <p:spPr>
          <a:xfrm>
            <a:off x="3010131" y="50592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DB163-AAA6-3184-DCAA-38F0E40B3CF6}"/>
              </a:ext>
            </a:extLst>
          </p:cNvPr>
          <p:cNvSpPr/>
          <p:nvPr/>
        </p:nvSpPr>
        <p:spPr>
          <a:xfrm>
            <a:off x="3918541" y="2062334"/>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2EF20D61-244D-8BA2-2453-669F50C9D32F}"/>
              </a:ext>
            </a:extLst>
          </p:cNvPr>
          <p:cNvSpPr/>
          <p:nvPr/>
        </p:nvSpPr>
        <p:spPr>
          <a:xfrm>
            <a:off x="3954957" y="4057023"/>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9DA0CAE2-BF8C-4426-428E-6D230CB12DEA}"/>
              </a:ext>
            </a:extLst>
          </p:cNvPr>
          <p:cNvSpPr/>
          <p:nvPr/>
        </p:nvSpPr>
        <p:spPr>
          <a:xfrm>
            <a:off x="4121111" y="213125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AED249C3-7474-5B54-8C3F-F06804904AF4}"/>
              </a:ext>
            </a:extLst>
          </p:cNvPr>
          <p:cNvSpPr/>
          <p:nvPr/>
        </p:nvSpPr>
        <p:spPr>
          <a:xfrm>
            <a:off x="4065622" y="251295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BD85FCD7-1BC1-9607-A94B-7FBFCB03A8B5}"/>
              </a:ext>
            </a:extLst>
          </p:cNvPr>
          <p:cNvSpPr/>
          <p:nvPr/>
        </p:nvSpPr>
        <p:spPr>
          <a:xfrm>
            <a:off x="4203620" y="25136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CBF2FD5D-6A98-9797-10C4-D07C61F0798C}"/>
              </a:ext>
            </a:extLst>
          </p:cNvPr>
          <p:cNvSpPr/>
          <p:nvPr/>
        </p:nvSpPr>
        <p:spPr>
          <a:xfrm>
            <a:off x="4157214" y="413620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D7B1BA60-DBFF-52C7-3199-990BE015E12B}"/>
              </a:ext>
            </a:extLst>
          </p:cNvPr>
          <p:cNvSpPr/>
          <p:nvPr/>
        </p:nvSpPr>
        <p:spPr>
          <a:xfrm>
            <a:off x="4170310" y="45305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31" name="Straight Arrow Connector 30">
            <a:extLst>
              <a:ext uri="{FF2B5EF4-FFF2-40B4-BE49-F238E27FC236}">
                <a16:creationId xmlns:a16="http://schemas.microsoft.com/office/drawing/2014/main" id="{90FF1A10-B86A-2634-C029-A8E0FD6AA9C6}"/>
              </a:ext>
            </a:extLst>
          </p:cNvPr>
          <p:cNvCxnSpPr>
            <a:stCxn id="25" idx="4"/>
            <a:endCxn id="26" idx="0"/>
          </p:cNvCxnSpPr>
          <p:nvPr/>
        </p:nvCxnSpPr>
        <p:spPr>
          <a:xfrm flipH="1">
            <a:off x="4088825" y="2176971"/>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33" name="Straight Arrow Connector 32">
            <a:extLst>
              <a:ext uri="{FF2B5EF4-FFF2-40B4-BE49-F238E27FC236}">
                <a16:creationId xmlns:a16="http://schemas.microsoft.com/office/drawing/2014/main" id="{F7D5D13A-9257-7098-19B5-21D0D423965C}"/>
              </a:ext>
            </a:extLst>
          </p:cNvPr>
          <p:cNvCxnSpPr>
            <a:cxnSpLocks/>
            <a:stCxn id="25" idx="5"/>
            <a:endCxn id="27" idx="7"/>
          </p:cNvCxnSpPr>
          <p:nvPr/>
        </p:nvCxnSpPr>
        <p:spPr>
          <a:xfrm>
            <a:off x="4160721" y="2170276"/>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35" name="Freeform 34">
            <a:extLst>
              <a:ext uri="{FF2B5EF4-FFF2-40B4-BE49-F238E27FC236}">
                <a16:creationId xmlns:a16="http://schemas.microsoft.com/office/drawing/2014/main" id="{61765CD2-07DA-13CD-D116-9CB2394DCDF2}"/>
              </a:ext>
            </a:extLst>
          </p:cNvPr>
          <p:cNvSpPr/>
          <p:nvPr/>
        </p:nvSpPr>
        <p:spPr>
          <a:xfrm>
            <a:off x="4085936" y="4181921"/>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a:extLst>
              <a:ext uri="{FF2B5EF4-FFF2-40B4-BE49-F238E27FC236}">
                <a16:creationId xmlns:a16="http://schemas.microsoft.com/office/drawing/2014/main" id="{9489C3EF-4F9D-7E64-5731-C725AC0A0B73}"/>
              </a:ext>
            </a:extLst>
          </p:cNvPr>
          <p:cNvSpPr/>
          <p:nvPr/>
        </p:nvSpPr>
        <p:spPr>
          <a:xfrm>
            <a:off x="4219508" y="4176142"/>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a:extLst>
              <a:ext uri="{FF2B5EF4-FFF2-40B4-BE49-F238E27FC236}">
                <a16:creationId xmlns:a16="http://schemas.microsoft.com/office/drawing/2014/main" id="{1AF8B840-0FE3-0FBF-F5D8-B11C18F65C19}"/>
              </a:ext>
            </a:extLst>
          </p:cNvPr>
          <p:cNvSpPr/>
          <p:nvPr/>
        </p:nvSpPr>
        <p:spPr>
          <a:xfrm>
            <a:off x="3047012" y="1979208"/>
            <a:ext cx="1097302" cy="171676"/>
          </a:xfrm>
          <a:custGeom>
            <a:avLst/>
            <a:gdLst>
              <a:gd name="csX0" fmla="*/ 0 w 1050966"/>
              <a:gd name="csY0" fmla="*/ 0 h 160316"/>
              <a:gd name="csX1" fmla="*/ 463138 w 1050966"/>
              <a:gd name="csY1" fmla="*/ 29688 h 160316"/>
              <a:gd name="csX2" fmla="*/ 1050966 w 1050966"/>
              <a:gd name="csY2" fmla="*/ 160316 h 160316"/>
            </a:gdLst>
            <a:ahLst/>
            <a:cxnLst>
              <a:cxn ang="0">
                <a:pos x="csX0" y="csY0"/>
              </a:cxn>
              <a:cxn ang="0">
                <a:pos x="csX1" y="csY1"/>
              </a:cxn>
              <a:cxn ang="0">
                <a:pos x="csX2" y="csY2"/>
              </a:cxn>
            </a:cxnLst>
            <a:rect l="l" t="t" r="r" b="b"/>
            <a:pathLst>
              <a:path w="1050966" h="160316">
                <a:moveTo>
                  <a:pt x="0" y="0"/>
                </a:moveTo>
                <a:cubicBezTo>
                  <a:pt x="143988" y="1484"/>
                  <a:pt x="287977" y="2969"/>
                  <a:pt x="463138" y="29688"/>
                </a:cubicBezTo>
                <a:cubicBezTo>
                  <a:pt x="638299" y="56407"/>
                  <a:pt x="844632" y="108361"/>
                  <a:pt x="1050966" y="16031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a:extLst>
              <a:ext uri="{FF2B5EF4-FFF2-40B4-BE49-F238E27FC236}">
                <a16:creationId xmlns:a16="http://schemas.microsoft.com/office/drawing/2014/main" id="{714A511C-A0D4-88F0-6166-AEC31ABA2C32}"/>
              </a:ext>
            </a:extLst>
          </p:cNvPr>
          <p:cNvSpPr/>
          <p:nvPr/>
        </p:nvSpPr>
        <p:spPr>
          <a:xfrm>
            <a:off x="2969823" y="2197231"/>
            <a:ext cx="1116280" cy="482490"/>
          </a:xfrm>
          <a:custGeom>
            <a:avLst/>
            <a:gdLst>
              <a:gd name="csX0" fmla="*/ 1116280 w 1116280"/>
              <a:gd name="csY0" fmla="*/ 375743 h 482490"/>
              <a:gd name="csX1" fmla="*/ 944088 w 1116280"/>
              <a:gd name="csY1" fmla="*/ 458870 h 482490"/>
              <a:gd name="csX2" fmla="*/ 385948 w 1116280"/>
              <a:gd name="csY2" fmla="*/ 1670 h 482490"/>
              <a:gd name="csX3" fmla="*/ 0 w 1116280"/>
              <a:gd name="csY3" fmla="*/ 334179 h 482490"/>
            </a:gdLst>
            <a:ahLst/>
            <a:cxnLst>
              <a:cxn ang="0">
                <a:pos x="csX0" y="csY0"/>
              </a:cxn>
              <a:cxn ang="0">
                <a:pos x="csX1" y="csY1"/>
              </a:cxn>
              <a:cxn ang="0">
                <a:pos x="csX2" y="csY2"/>
              </a:cxn>
              <a:cxn ang="0">
                <a:pos x="csX3" y="csY3"/>
              </a:cxn>
            </a:cxnLst>
            <a:rect l="l" t="t" r="r" b="b"/>
            <a:pathLst>
              <a:path w="1116280" h="482490">
                <a:moveTo>
                  <a:pt x="1116280" y="375743"/>
                </a:moveTo>
                <a:cubicBezTo>
                  <a:pt x="1091045" y="448479"/>
                  <a:pt x="1065810" y="521215"/>
                  <a:pt x="944088" y="458870"/>
                </a:cubicBezTo>
                <a:cubicBezTo>
                  <a:pt x="822366" y="396525"/>
                  <a:pt x="543296" y="22452"/>
                  <a:pt x="385948" y="1670"/>
                </a:cubicBezTo>
                <a:cubicBezTo>
                  <a:pt x="228600" y="-19112"/>
                  <a:pt x="114300" y="157533"/>
                  <a:pt x="0" y="33417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a:extLst>
              <a:ext uri="{FF2B5EF4-FFF2-40B4-BE49-F238E27FC236}">
                <a16:creationId xmlns:a16="http://schemas.microsoft.com/office/drawing/2014/main" id="{DB8383CD-FAC6-1EB2-F11B-81A6CB264267}"/>
              </a:ext>
            </a:extLst>
          </p:cNvPr>
          <p:cNvSpPr/>
          <p:nvPr/>
        </p:nvSpPr>
        <p:spPr>
          <a:xfrm>
            <a:off x="3136077" y="2330681"/>
            <a:ext cx="1092530" cy="493020"/>
          </a:xfrm>
          <a:custGeom>
            <a:avLst/>
            <a:gdLst>
              <a:gd name="csX0" fmla="*/ 1092530 w 1092530"/>
              <a:gd name="csY0" fmla="*/ 254168 h 493020"/>
              <a:gd name="csX1" fmla="*/ 843148 w 1092530"/>
              <a:gd name="csY1" fmla="*/ 485737 h 493020"/>
              <a:gd name="csX2" fmla="*/ 314696 w 1092530"/>
              <a:gd name="csY2" fmla="*/ 10724 h 493020"/>
              <a:gd name="csX3" fmla="*/ 0 w 1092530"/>
              <a:gd name="csY3" fmla="*/ 200729 h 493020"/>
            </a:gdLst>
            <a:ahLst/>
            <a:cxnLst>
              <a:cxn ang="0">
                <a:pos x="csX0" y="csY0"/>
              </a:cxn>
              <a:cxn ang="0">
                <a:pos x="csX1" y="csY1"/>
              </a:cxn>
              <a:cxn ang="0">
                <a:pos x="csX2" y="csY2"/>
              </a:cxn>
              <a:cxn ang="0">
                <a:pos x="csX3" y="csY3"/>
              </a:cxn>
            </a:cxnLst>
            <a:rect l="l" t="t" r="r" b="b"/>
            <a:pathLst>
              <a:path w="1092530" h="493020">
                <a:moveTo>
                  <a:pt x="1092530" y="254168"/>
                </a:moveTo>
                <a:cubicBezTo>
                  <a:pt x="1032658" y="390239"/>
                  <a:pt x="972787" y="526311"/>
                  <a:pt x="843148" y="485737"/>
                </a:cubicBezTo>
                <a:cubicBezTo>
                  <a:pt x="713509" y="445163"/>
                  <a:pt x="455221" y="58225"/>
                  <a:pt x="314696" y="10724"/>
                </a:cubicBezTo>
                <a:cubicBezTo>
                  <a:pt x="174171" y="-36777"/>
                  <a:pt x="87085" y="81976"/>
                  <a:pt x="0" y="20072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a:extLst>
              <a:ext uri="{FF2B5EF4-FFF2-40B4-BE49-F238E27FC236}">
                <a16:creationId xmlns:a16="http://schemas.microsoft.com/office/drawing/2014/main" id="{DFE068FA-3E2F-C10E-CB4F-A52DD13DEA10}"/>
              </a:ext>
            </a:extLst>
          </p:cNvPr>
          <p:cNvSpPr/>
          <p:nvPr/>
        </p:nvSpPr>
        <p:spPr>
          <a:xfrm>
            <a:off x="2969823" y="2772096"/>
            <a:ext cx="1223158" cy="2027915"/>
          </a:xfrm>
          <a:custGeom>
            <a:avLst/>
            <a:gdLst>
              <a:gd name="csX0" fmla="*/ 1223158 w 1223158"/>
              <a:gd name="csY0" fmla="*/ 1851728 h 2071835"/>
              <a:gd name="csX1" fmla="*/ 973776 w 1223158"/>
              <a:gd name="csY1" fmla="*/ 1917042 h 2071835"/>
              <a:gd name="csX2" fmla="*/ 314696 w 1223158"/>
              <a:gd name="csY2" fmla="*/ 100117 h 2071835"/>
              <a:gd name="csX3" fmla="*/ 0 w 1223158"/>
              <a:gd name="csY3" fmla="*/ 397000 h 2071835"/>
            </a:gdLst>
            <a:ahLst/>
            <a:cxnLst>
              <a:cxn ang="0">
                <a:pos x="csX0" y="csY0"/>
              </a:cxn>
              <a:cxn ang="0">
                <a:pos x="csX1" y="csY1"/>
              </a:cxn>
              <a:cxn ang="0">
                <a:pos x="csX2" y="csY2"/>
              </a:cxn>
              <a:cxn ang="0">
                <a:pos x="csX3" y="csY3"/>
              </a:cxn>
            </a:cxnLst>
            <a:rect l="l" t="t" r="r" b="b"/>
            <a:pathLst>
              <a:path w="1223158" h="2071835">
                <a:moveTo>
                  <a:pt x="1223158" y="1851728"/>
                </a:moveTo>
                <a:cubicBezTo>
                  <a:pt x="1174172" y="2030352"/>
                  <a:pt x="1125186" y="2208977"/>
                  <a:pt x="973776" y="1917042"/>
                </a:cubicBezTo>
                <a:cubicBezTo>
                  <a:pt x="822366" y="1625107"/>
                  <a:pt x="476992" y="353457"/>
                  <a:pt x="314696" y="100117"/>
                </a:cubicBezTo>
                <a:cubicBezTo>
                  <a:pt x="152400" y="-153223"/>
                  <a:pt x="76200" y="121888"/>
                  <a:pt x="0" y="39700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a:extLst>
              <a:ext uri="{FF2B5EF4-FFF2-40B4-BE49-F238E27FC236}">
                <a16:creationId xmlns:a16="http://schemas.microsoft.com/office/drawing/2014/main" id="{F2256DF2-94B9-A52C-A9CB-60F586A52E51}"/>
              </a:ext>
            </a:extLst>
          </p:cNvPr>
          <p:cNvSpPr/>
          <p:nvPr/>
        </p:nvSpPr>
        <p:spPr>
          <a:xfrm>
            <a:off x="2966757" y="2578911"/>
            <a:ext cx="1190598" cy="1543793"/>
          </a:xfrm>
          <a:custGeom>
            <a:avLst/>
            <a:gdLst>
              <a:gd name="csX0" fmla="*/ 3066 w 1190598"/>
              <a:gd name="csY0" fmla="*/ 0 h 1543793"/>
              <a:gd name="csX1" fmla="*/ 74318 w 1190598"/>
              <a:gd name="csY1" fmla="*/ 118754 h 1543793"/>
              <a:gd name="csX2" fmla="*/ 501829 w 1190598"/>
              <a:gd name="csY2" fmla="*/ 201881 h 1543793"/>
              <a:gd name="csX3" fmla="*/ 691834 w 1190598"/>
              <a:gd name="csY3" fmla="*/ 504702 h 1543793"/>
              <a:gd name="csX4" fmla="*/ 1190598 w 1190598"/>
              <a:gd name="csY4" fmla="*/ 1543793 h 1543793"/>
            </a:gdLst>
            <a:ahLst/>
            <a:cxnLst>
              <a:cxn ang="0">
                <a:pos x="csX0" y="csY0"/>
              </a:cxn>
              <a:cxn ang="0">
                <a:pos x="csX1" y="csY1"/>
              </a:cxn>
              <a:cxn ang="0">
                <a:pos x="csX2" y="csY2"/>
              </a:cxn>
              <a:cxn ang="0">
                <a:pos x="csX3" y="csY3"/>
              </a:cxn>
              <a:cxn ang="0">
                <a:pos x="csX4" y="csY4"/>
              </a:cxn>
            </a:cxnLst>
            <a:rect l="l" t="t" r="r" b="b"/>
            <a:pathLst>
              <a:path w="1190598" h="1543793">
                <a:moveTo>
                  <a:pt x="3066" y="0"/>
                </a:moveTo>
                <a:cubicBezTo>
                  <a:pt x="-2872" y="42553"/>
                  <a:pt x="-8809" y="85107"/>
                  <a:pt x="74318" y="118754"/>
                </a:cubicBezTo>
                <a:cubicBezTo>
                  <a:pt x="157445" y="152401"/>
                  <a:pt x="398910" y="137556"/>
                  <a:pt x="501829" y="201881"/>
                </a:cubicBezTo>
                <a:cubicBezTo>
                  <a:pt x="604748" y="266206"/>
                  <a:pt x="577039" y="281050"/>
                  <a:pt x="691834" y="504702"/>
                </a:cubicBezTo>
                <a:cubicBezTo>
                  <a:pt x="806629" y="728354"/>
                  <a:pt x="998613" y="1136073"/>
                  <a:pt x="1190598" y="1543793"/>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a:extLst>
              <a:ext uri="{FF2B5EF4-FFF2-40B4-BE49-F238E27FC236}">
                <a16:creationId xmlns:a16="http://schemas.microsoft.com/office/drawing/2014/main" id="{7B691FE6-BC46-DEBC-BF08-01745F29C0DF}"/>
              </a:ext>
            </a:extLst>
          </p:cNvPr>
          <p:cNvSpPr/>
          <p:nvPr/>
        </p:nvSpPr>
        <p:spPr>
          <a:xfrm>
            <a:off x="3142015" y="2163275"/>
            <a:ext cx="955963" cy="494845"/>
          </a:xfrm>
          <a:custGeom>
            <a:avLst/>
            <a:gdLst>
              <a:gd name="csX0" fmla="*/ 0 w 955963"/>
              <a:gd name="csY0" fmla="*/ 427512 h 494845"/>
              <a:gd name="csX1" fmla="*/ 136566 w 955963"/>
              <a:gd name="csY1" fmla="*/ 469075 h 494845"/>
              <a:gd name="csX2" fmla="*/ 457200 w 955963"/>
              <a:gd name="csY2" fmla="*/ 83127 h 494845"/>
              <a:gd name="csX3" fmla="*/ 955963 w 955963"/>
              <a:gd name="csY3" fmla="*/ 0 h 494845"/>
            </a:gdLst>
            <a:ahLst/>
            <a:cxnLst>
              <a:cxn ang="0">
                <a:pos x="csX0" y="csY0"/>
              </a:cxn>
              <a:cxn ang="0">
                <a:pos x="csX1" y="csY1"/>
              </a:cxn>
              <a:cxn ang="0">
                <a:pos x="csX2" y="csY2"/>
              </a:cxn>
              <a:cxn ang="0">
                <a:pos x="csX3" y="csY3"/>
              </a:cxn>
            </a:cxnLst>
            <a:rect l="l" t="t" r="r" b="b"/>
            <a:pathLst>
              <a:path w="955963" h="494845">
                <a:moveTo>
                  <a:pt x="0" y="427512"/>
                </a:moveTo>
                <a:cubicBezTo>
                  <a:pt x="30183" y="476992"/>
                  <a:pt x="60366" y="526472"/>
                  <a:pt x="136566" y="469075"/>
                </a:cubicBezTo>
                <a:cubicBezTo>
                  <a:pt x="212766" y="411678"/>
                  <a:pt x="320634" y="161306"/>
                  <a:pt x="457200" y="83127"/>
                </a:cubicBezTo>
                <a:cubicBezTo>
                  <a:pt x="593766" y="4948"/>
                  <a:pt x="774864" y="2474"/>
                  <a:pt x="955963" y="0"/>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a:extLst>
              <a:ext uri="{FF2B5EF4-FFF2-40B4-BE49-F238E27FC236}">
                <a16:creationId xmlns:a16="http://schemas.microsoft.com/office/drawing/2014/main" id="{082FC4E1-3166-0BC4-A2E8-5253957A31AA}"/>
              </a:ext>
            </a:extLst>
          </p:cNvPr>
          <p:cNvSpPr/>
          <p:nvPr/>
        </p:nvSpPr>
        <p:spPr>
          <a:xfrm>
            <a:off x="2981698" y="2537348"/>
            <a:ext cx="1122218" cy="611579"/>
          </a:xfrm>
          <a:custGeom>
            <a:avLst/>
            <a:gdLst>
              <a:gd name="csX0" fmla="*/ 1122218 w 1122218"/>
              <a:gd name="csY0" fmla="*/ 0 h 611579"/>
              <a:gd name="csX1" fmla="*/ 932213 w 1122218"/>
              <a:gd name="csY1" fmla="*/ 219693 h 611579"/>
              <a:gd name="csX2" fmla="*/ 362197 w 1122218"/>
              <a:gd name="csY2" fmla="*/ 130628 h 611579"/>
              <a:gd name="csX3" fmla="*/ 0 w 1122218"/>
              <a:gd name="csY3" fmla="*/ 611579 h 611579"/>
            </a:gdLst>
            <a:ahLst/>
            <a:cxnLst>
              <a:cxn ang="0">
                <a:pos x="csX0" y="csY0"/>
              </a:cxn>
              <a:cxn ang="0">
                <a:pos x="csX1" y="csY1"/>
              </a:cxn>
              <a:cxn ang="0">
                <a:pos x="csX2" y="csY2"/>
              </a:cxn>
              <a:cxn ang="0">
                <a:pos x="csX3" y="csY3"/>
              </a:cxn>
            </a:cxnLst>
            <a:rect l="l" t="t" r="r" b="b"/>
            <a:pathLst>
              <a:path w="1122218" h="611579">
                <a:moveTo>
                  <a:pt x="1122218" y="0"/>
                </a:moveTo>
                <a:cubicBezTo>
                  <a:pt x="1090550" y="98961"/>
                  <a:pt x="1058883" y="197922"/>
                  <a:pt x="932213" y="219693"/>
                </a:cubicBezTo>
                <a:cubicBezTo>
                  <a:pt x="805543" y="241464"/>
                  <a:pt x="517566" y="65314"/>
                  <a:pt x="362197" y="130628"/>
                </a:cubicBezTo>
                <a:cubicBezTo>
                  <a:pt x="206828" y="195942"/>
                  <a:pt x="103414" y="403760"/>
                  <a:pt x="0" y="611579"/>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a:extLst>
              <a:ext uri="{FF2B5EF4-FFF2-40B4-BE49-F238E27FC236}">
                <a16:creationId xmlns:a16="http://schemas.microsoft.com/office/drawing/2014/main" id="{296A0568-15B1-D5AC-93FB-C8601D7F7BA3}"/>
              </a:ext>
            </a:extLst>
          </p:cNvPr>
          <p:cNvSpPr/>
          <p:nvPr/>
        </p:nvSpPr>
        <p:spPr>
          <a:xfrm>
            <a:off x="3136077" y="2578911"/>
            <a:ext cx="1092530" cy="552203"/>
          </a:xfrm>
          <a:custGeom>
            <a:avLst/>
            <a:gdLst>
              <a:gd name="csX0" fmla="*/ 1092530 w 1092530"/>
              <a:gd name="csY0" fmla="*/ 0 h 552203"/>
              <a:gd name="csX1" fmla="*/ 855024 w 1092530"/>
              <a:gd name="csY1" fmla="*/ 290946 h 552203"/>
              <a:gd name="csX2" fmla="*/ 290946 w 1092530"/>
              <a:gd name="csY2" fmla="*/ 249382 h 552203"/>
              <a:gd name="csX3" fmla="*/ 0 w 1092530"/>
              <a:gd name="csY3" fmla="*/ 552203 h 552203"/>
            </a:gdLst>
            <a:ahLst/>
            <a:cxnLst>
              <a:cxn ang="0">
                <a:pos x="csX0" y="csY0"/>
              </a:cxn>
              <a:cxn ang="0">
                <a:pos x="csX1" y="csY1"/>
              </a:cxn>
              <a:cxn ang="0">
                <a:pos x="csX2" y="csY2"/>
              </a:cxn>
              <a:cxn ang="0">
                <a:pos x="csX3" y="csY3"/>
              </a:cxn>
            </a:cxnLst>
            <a:rect l="l" t="t" r="r" b="b"/>
            <a:pathLst>
              <a:path w="1092530" h="552203">
                <a:moveTo>
                  <a:pt x="1092530" y="0"/>
                </a:moveTo>
                <a:cubicBezTo>
                  <a:pt x="1040575" y="124691"/>
                  <a:pt x="988621" y="249382"/>
                  <a:pt x="855024" y="290946"/>
                </a:cubicBezTo>
                <a:cubicBezTo>
                  <a:pt x="721427" y="332510"/>
                  <a:pt x="433450" y="205839"/>
                  <a:pt x="290946" y="249382"/>
                </a:cubicBezTo>
                <a:cubicBezTo>
                  <a:pt x="148442" y="292925"/>
                  <a:pt x="74221" y="422564"/>
                  <a:pt x="0" y="552203"/>
                </a:cubicBezTo>
              </a:path>
            </a:pathLst>
          </a:custGeom>
          <a:noFill/>
          <a:ln w="12700">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a:extLst>
              <a:ext uri="{FF2B5EF4-FFF2-40B4-BE49-F238E27FC236}">
                <a16:creationId xmlns:a16="http://schemas.microsoft.com/office/drawing/2014/main" id="{12DF141E-D942-389B-57DE-9CAF8C2E0D48}"/>
              </a:ext>
            </a:extLst>
          </p:cNvPr>
          <p:cNvSpPr/>
          <p:nvPr/>
        </p:nvSpPr>
        <p:spPr>
          <a:xfrm>
            <a:off x="1859480" y="3196155"/>
            <a:ext cx="1252847" cy="338720"/>
          </a:xfrm>
          <a:custGeom>
            <a:avLst/>
            <a:gdLst>
              <a:gd name="csX0" fmla="*/ 1252847 w 1252847"/>
              <a:gd name="csY0" fmla="*/ 273 h 338720"/>
              <a:gd name="csX1" fmla="*/ 1021278 w 1252847"/>
              <a:gd name="csY1" fmla="*/ 113089 h 338720"/>
              <a:gd name="csX2" fmla="*/ 302821 w 1252847"/>
              <a:gd name="csY2" fmla="*/ 6211 h 338720"/>
              <a:gd name="csX3" fmla="*/ 0 w 1252847"/>
              <a:gd name="csY3" fmla="*/ 338720 h 338720"/>
            </a:gdLst>
            <a:ahLst/>
            <a:cxnLst>
              <a:cxn ang="0">
                <a:pos x="csX0" y="csY0"/>
              </a:cxn>
              <a:cxn ang="0">
                <a:pos x="csX1" y="csY1"/>
              </a:cxn>
              <a:cxn ang="0">
                <a:pos x="csX2" y="csY2"/>
              </a:cxn>
              <a:cxn ang="0">
                <a:pos x="csX3" y="csY3"/>
              </a:cxn>
            </a:cxnLst>
            <a:rect l="l" t="t" r="r" b="b"/>
            <a:pathLst>
              <a:path w="1252847" h="338720">
                <a:moveTo>
                  <a:pt x="1252847" y="273"/>
                </a:moveTo>
                <a:cubicBezTo>
                  <a:pt x="1216231" y="56186"/>
                  <a:pt x="1179616" y="112099"/>
                  <a:pt x="1021278" y="113089"/>
                </a:cubicBezTo>
                <a:cubicBezTo>
                  <a:pt x="862940" y="114079"/>
                  <a:pt x="473034" y="-31394"/>
                  <a:pt x="302821" y="6211"/>
                </a:cubicBezTo>
                <a:cubicBezTo>
                  <a:pt x="132608" y="43816"/>
                  <a:pt x="66304" y="191268"/>
                  <a:pt x="0" y="33872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a:extLst>
              <a:ext uri="{FF2B5EF4-FFF2-40B4-BE49-F238E27FC236}">
                <a16:creationId xmlns:a16="http://schemas.microsoft.com/office/drawing/2014/main" id="{D4BDA9C7-AF64-625E-22D9-C08810B9DA2E}"/>
              </a:ext>
            </a:extLst>
          </p:cNvPr>
          <p:cNvSpPr/>
          <p:nvPr/>
        </p:nvSpPr>
        <p:spPr>
          <a:xfrm>
            <a:off x="1604160" y="3083479"/>
            <a:ext cx="1353787" cy="451396"/>
          </a:xfrm>
          <a:custGeom>
            <a:avLst/>
            <a:gdLst>
              <a:gd name="csX0" fmla="*/ 1353787 w 1353787"/>
              <a:gd name="csY0" fmla="*/ 101074 h 451396"/>
              <a:gd name="csX1" fmla="*/ 1181595 w 1353787"/>
              <a:gd name="csY1" fmla="*/ 136700 h 451396"/>
              <a:gd name="csX2" fmla="*/ 682831 w 1353787"/>
              <a:gd name="csY2" fmla="*/ 134 h 451396"/>
              <a:gd name="csX3" fmla="*/ 255320 w 1353787"/>
              <a:gd name="csY3" fmla="*/ 118887 h 451396"/>
              <a:gd name="csX4" fmla="*/ 0 w 1353787"/>
              <a:gd name="csY4" fmla="*/ 451396 h 451396"/>
            </a:gdLst>
            <a:ahLst/>
            <a:cxnLst>
              <a:cxn ang="0">
                <a:pos x="csX0" y="csY0"/>
              </a:cxn>
              <a:cxn ang="0">
                <a:pos x="csX1" y="csY1"/>
              </a:cxn>
              <a:cxn ang="0">
                <a:pos x="csX2" y="csY2"/>
              </a:cxn>
              <a:cxn ang="0">
                <a:pos x="csX3" y="csY3"/>
              </a:cxn>
              <a:cxn ang="0">
                <a:pos x="csX4" y="csY4"/>
              </a:cxn>
            </a:cxnLst>
            <a:rect l="l" t="t" r="r" b="b"/>
            <a:pathLst>
              <a:path w="1353787" h="451396">
                <a:moveTo>
                  <a:pt x="1353787" y="101074"/>
                </a:moveTo>
                <a:cubicBezTo>
                  <a:pt x="1323604" y="127298"/>
                  <a:pt x="1293421" y="153523"/>
                  <a:pt x="1181595" y="136700"/>
                </a:cubicBezTo>
                <a:cubicBezTo>
                  <a:pt x="1069769" y="119877"/>
                  <a:pt x="837210" y="3103"/>
                  <a:pt x="682831" y="134"/>
                </a:cubicBezTo>
                <a:cubicBezTo>
                  <a:pt x="528452" y="-2835"/>
                  <a:pt x="369125" y="43677"/>
                  <a:pt x="255320" y="118887"/>
                </a:cubicBezTo>
                <a:cubicBezTo>
                  <a:pt x="141515" y="194097"/>
                  <a:pt x="70757" y="322746"/>
                  <a:pt x="0" y="45139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a:extLst>
              <a:ext uri="{FF2B5EF4-FFF2-40B4-BE49-F238E27FC236}">
                <a16:creationId xmlns:a16="http://schemas.microsoft.com/office/drawing/2014/main" id="{9574029E-8817-D243-9C04-A39EFC3286B7}"/>
              </a:ext>
            </a:extLst>
          </p:cNvPr>
          <p:cNvSpPr/>
          <p:nvPr/>
        </p:nvSpPr>
        <p:spPr>
          <a:xfrm>
            <a:off x="1776353" y="1927894"/>
            <a:ext cx="1205345" cy="140378"/>
          </a:xfrm>
          <a:custGeom>
            <a:avLst/>
            <a:gdLst>
              <a:gd name="csX0" fmla="*/ 0 w 1205345"/>
              <a:gd name="csY0" fmla="*/ 140378 h 140378"/>
              <a:gd name="csX1" fmla="*/ 564077 w 1205345"/>
              <a:gd name="csY1" fmla="*/ 3812 h 140378"/>
              <a:gd name="csX2" fmla="*/ 1205345 w 1205345"/>
              <a:gd name="csY2" fmla="*/ 51314 h 140378"/>
            </a:gdLst>
            <a:ahLst/>
            <a:cxnLst>
              <a:cxn ang="0">
                <a:pos x="csX0" y="csY0"/>
              </a:cxn>
              <a:cxn ang="0">
                <a:pos x="csX1" y="csY1"/>
              </a:cxn>
              <a:cxn ang="0">
                <a:pos x="csX2" y="csY2"/>
              </a:cxn>
            </a:cxnLst>
            <a:rect l="l" t="t" r="r" b="b"/>
            <a:pathLst>
              <a:path w="1205345" h="140378">
                <a:moveTo>
                  <a:pt x="0" y="140378"/>
                </a:moveTo>
                <a:cubicBezTo>
                  <a:pt x="181593" y="79517"/>
                  <a:pt x="363186" y="18656"/>
                  <a:pt x="564077" y="3812"/>
                </a:cubicBezTo>
                <a:cubicBezTo>
                  <a:pt x="764968" y="-11032"/>
                  <a:pt x="985156" y="20141"/>
                  <a:pt x="1205345" y="51314"/>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a:extLst>
              <a:ext uri="{FF2B5EF4-FFF2-40B4-BE49-F238E27FC236}">
                <a16:creationId xmlns:a16="http://schemas.microsoft.com/office/drawing/2014/main" id="{B4356291-F6ED-8039-CBED-A0724246060F}"/>
              </a:ext>
            </a:extLst>
          </p:cNvPr>
          <p:cNvSpPr/>
          <p:nvPr/>
        </p:nvSpPr>
        <p:spPr>
          <a:xfrm>
            <a:off x="1598223" y="1993825"/>
            <a:ext cx="1359724" cy="1854555"/>
          </a:xfrm>
          <a:custGeom>
            <a:avLst/>
            <a:gdLst>
              <a:gd name="csX0" fmla="*/ 0 w 1359724"/>
              <a:gd name="csY0" fmla="*/ 1641990 h 1854555"/>
              <a:gd name="csX1" fmla="*/ 237506 w 1359724"/>
              <a:gd name="csY1" fmla="*/ 1843871 h 1854555"/>
              <a:gd name="csX2" fmla="*/ 611579 w 1359724"/>
              <a:gd name="csY2" fmla="*/ 1351045 h 1854555"/>
              <a:gd name="csX3" fmla="*/ 1015340 w 1359724"/>
              <a:gd name="csY3" fmla="*/ 211014 h 1854555"/>
              <a:gd name="csX4" fmla="*/ 1359724 w 1359724"/>
              <a:gd name="csY4" fmla="*/ 3196 h 1854555"/>
            </a:gdLst>
            <a:ahLst/>
            <a:cxnLst>
              <a:cxn ang="0">
                <a:pos x="csX0" y="csY0"/>
              </a:cxn>
              <a:cxn ang="0">
                <a:pos x="csX1" y="csY1"/>
              </a:cxn>
              <a:cxn ang="0">
                <a:pos x="csX2" y="csY2"/>
              </a:cxn>
              <a:cxn ang="0">
                <a:pos x="csX3" y="csY3"/>
              </a:cxn>
              <a:cxn ang="0">
                <a:pos x="csX4" y="csY4"/>
              </a:cxn>
            </a:cxnLst>
            <a:rect l="l" t="t" r="r" b="b"/>
            <a:pathLst>
              <a:path w="1359724" h="1854555">
                <a:moveTo>
                  <a:pt x="0" y="1641990"/>
                </a:moveTo>
                <a:cubicBezTo>
                  <a:pt x="67788" y="1767176"/>
                  <a:pt x="135576" y="1892362"/>
                  <a:pt x="237506" y="1843871"/>
                </a:cubicBezTo>
                <a:cubicBezTo>
                  <a:pt x="339436" y="1795380"/>
                  <a:pt x="481940" y="1623188"/>
                  <a:pt x="611579" y="1351045"/>
                </a:cubicBezTo>
                <a:cubicBezTo>
                  <a:pt x="741218" y="1078902"/>
                  <a:pt x="890649" y="435655"/>
                  <a:pt x="1015340" y="211014"/>
                </a:cubicBezTo>
                <a:cubicBezTo>
                  <a:pt x="1140031" y="-13627"/>
                  <a:pt x="1249877" y="-5216"/>
                  <a:pt x="1359724" y="3196"/>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a:extLst>
              <a:ext uri="{FF2B5EF4-FFF2-40B4-BE49-F238E27FC236}">
                <a16:creationId xmlns:a16="http://schemas.microsoft.com/office/drawing/2014/main" id="{A16995B1-2E3C-6247-D7D5-6E218E3092D7}"/>
              </a:ext>
            </a:extLst>
          </p:cNvPr>
          <p:cNvSpPr/>
          <p:nvPr/>
        </p:nvSpPr>
        <p:spPr>
          <a:xfrm>
            <a:off x="1633849" y="3190491"/>
            <a:ext cx="1318161" cy="1929740"/>
          </a:xfrm>
          <a:custGeom>
            <a:avLst/>
            <a:gdLst>
              <a:gd name="csX0" fmla="*/ 1318161 w 1318161"/>
              <a:gd name="csY0" fmla="*/ 0 h 1929740"/>
              <a:gd name="csX1" fmla="*/ 979714 w 1318161"/>
              <a:gd name="csY1" fmla="*/ 362197 h 1929740"/>
              <a:gd name="csX2" fmla="*/ 243444 w 1318161"/>
              <a:gd name="csY2" fmla="*/ 831272 h 1929740"/>
              <a:gd name="csX3" fmla="*/ 0 w 1318161"/>
              <a:gd name="csY3" fmla="*/ 1929740 h 1929740"/>
            </a:gdLst>
            <a:ahLst/>
            <a:cxnLst>
              <a:cxn ang="0">
                <a:pos x="csX0" y="csY0"/>
              </a:cxn>
              <a:cxn ang="0">
                <a:pos x="csX1" y="csY1"/>
              </a:cxn>
              <a:cxn ang="0">
                <a:pos x="csX2" y="csY2"/>
              </a:cxn>
              <a:cxn ang="0">
                <a:pos x="csX3" y="csY3"/>
              </a:cxn>
            </a:cxnLst>
            <a:rect l="l" t="t" r="r" b="b"/>
            <a:pathLst>
              <a:path w="1318161" h="1929740">
                <a:moveTo>
                  <a:pt x="1318161" y="0"/>
                </a:moveTo>
                <a:cubicBezTo>
                  <a:pt x="1238497" y="111826"/>
                  <a:pt x="1158833" y="223652"/>
                  <a:pt x="979714" y="362197"/>
                </a:cubicBezTo>
                <a:cubicBezTo>
                  <a:pt x="800595" y="500742"/>
                  <a:pt x="406730" y="570015"/>
                  <a:pt x="243444" y="831272"/>
                </a:cubicBezTo>
                <a:cubicBezTo>
                  <a:pt x="80158" y="1092529"/>
                  <a:pt x="40079" y="1511134"/>
                  <a:pt x="0" y="1929740"/>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a:extLst>
              <a:ext uri="{FF2B5EF4-FFF2-40B4-BE49-F238E27FC236}">
                <a16:creationId xmlns:a16="http://schemas.microsoft.com/office/drawing/2014/main" id="{7D94F960-3AB3-3B62-A29F-A24ADC32E435}"/>
              </a:ext>
            </a:extLst>
          </p:cNvPr>
          <p:cNvSpPr/>
          <p:nvPr/>
        </p:nvSpPr>
        <p:spPr>
          <a:xfrm>
            <a:off x="1823854" y="3190491"/>
            <a:ext cx="1294410" cy="1923802"/>
          </a:xfrm>
          <a:custGeom>
            <a:avLst/>
            <a:gdLst>
              <a:gd name="csX0" fmla="*/ 1294410 w 1294410"/>
              <a:gd name="csY0" fmla="*/ 0 h 1923802"/>
              <a:gd name="csX1" fmla="*/ 813460 w 1294410"/>
              <a:gd name="csY1" fmla="*/ 575953 h 1923802"/>
              <a:gd name="csX2" fmla="*/ 267195 w 1294410"/>
              <a:gd name="csY2" fmla="*/ 860961 h 1923802"/>
              <a:gd name="csX3" fmla="*/ 0 w 1294410"/>
              <a:gd name="csY3" fmla="*/ 1923802 h 1923802"/>
            </a:gdLst>
            <a:ahLst/>
            <a:cxnLst>
              <a:cxn ang="0">
                <a:pos x="csX0" y="csY0"/>
              </a:cxn>
              <a:cxn ang="0">
                <a:pos x="csX1" y="csY1"/>
              </a:cxn>
              <a:cxn ang="0">
                <a:pos x="csX2" y="csY2"/>
              </a:cxn>
              <a:cxn ang="0">
                <a:pos x="csX3" y="csY3"/>
              </a:cxn>
            </a:cxnLst>
            <a:rect l="l" t="t" r="r" b="b"/>
            <a:pathLst>
              <a:path w="1294410" h="1923802">
                <a:moveTo>
                  <a:pt x="1294410" y="0"/>
                </a:moveTo>
                <a:cubicBezTo>
                  <a:pt x="1139536" y="216230"/>
                  <a:pt x="984662" y="432460"/>
                  <a:pt x="813460" y="575953"/>
                </a:cubicBezTo>
                <a:cubicBezTo>
                  <a:pt x="642258" y="719446"/>
                  <a:pt x="402772" y="636320"/>
                  <a:pt x="267195" y="860961"/>
                </a:cubicBezTo>
                <a:cubicBezTo>
                  <a:pt x="131618" y="1085602"/>
                  <a:pt x="27709" y="1760516"/>
                  <a:pt x="0" y="1923802"/>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a:extLst>
              <a:ext uri="{FF2B5EF4-FFF2-40B4-BE49-F238E27FC236}">
                <a16:creationId xmlns:a16="http://schemas.microsoft.com/office/drawing/2014/main" id="{371DC75A-A74D-3F67-88F1-D3DF7A93E50A}"/>
              </a:ext>
            </a:extLst>
          </p:cNvPr>
          <p:cNvSpPr/>
          <p:nvPr/>
        </p:nvSpPr>
        <p:spPr>
          <a:xfrm>
            <a:off x="1859480" y="3623940"/>
            <a:ext cx="1140031" cy="237506"/>
          </a:xfrm>
          <a:custGeom>
            <a:avLst/>
            <a:gdLst>
              <a:gd name="csX0" fmla="*/ 0 w 1140031"/>
              <a:gd name="csY0" fmla="*/ 0 h 237506"/>
              <a:gd name="csX1" fmla="*/ 184067 w 1140031"/>
              <a:gd name="csY1" fmla="*/ 154379 h 237506"/>
              <a:gd name="csX2" fmla="*/ 694706 w 1140031"/>
              <a:gd name="csY2" fmla="*/ 136566 h 237506"/>
              <a:gd name="csX3" fmla="*/ 1140031 w 1140031"/>
              <a:gd name="csY3" fmla="*/ 237506 h 237506"/>
            </a:gdLst>
            <a:ahLst/>
            <a:cxnLst>
              <a:cxn ang="0">
                <a:pos x="csX0" y="csY0"/>
              </a:cxn>
              <a:cxn ang="0">
                <a:pos x="csX1" y="csY1"/>
              </a:cxn>
              <a:cxn ang="0">
                <a:pos x="csX2" y="csY2"/>
              </a:cxn>
              <a:cxn ang="0">
                <a:pos x="csX3" y="csY3"/>
              </a:cxn>
            </a:cxnLst>
            <a:rect l="l" t="t" r="r" b="b"/>
            <a:pathLst>
              <a:path w="1140031" h="237506">
                <a:moveTo>
                  <a:pt x="0" y="0"/>
                </a:moveTo>
                <a:cubicBezTo>
                  <a:pt x="34141" y="65809"/>
                  <a:pt x="68283" y="131618"/>
                  <a:pt x="184067" y="154379"/>
                </a:cubicBezTo>
                <a:cubicBezTo>
                  <a:pt x="299851" y="177140"/>
                  <a:pt x="535379" y="122712"/>
                  <a:pt x="694706" y="136566"/>
                </a:cubicBezTo>
                <a:cubicBezTo>
                  <a:pt x="854033" y="150421"/>
                  <a:pt x="997032" y="193963"/>
                  <a:pt x="1140031" y="237506"/>
                </a:cubicBezTo>
              </a:path>
            </a:pathLst>
          </a:custGeom>
          <a:noFill/>
          <a:ln w="12700">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55">
            <a:extLst>
              <a:ext uri="{FF2B5EF4-FFF2-40B4-BE49-F238E27FC236}">
                <a16:creationId xmlns:a16="http://schemas.microsoft.com/office/drawing/2014/main" id="{0295EE63-B8AA-2C19-5ACB-AB012ABD183F}"/>
              </a:ext>
            </a:extLst>
          </p:cNvPr>
          <p:cNvSpPr/>
          <p:nvPr/>
        </p:nvSpPr>
        <p:spPr>
          <a:xfrm>
            <a:off x="3082638" y="3897072"/>
            <a:ext cx="1045029" cy="243445"/>
          </a:xfrm>
          <a:custGeom>
            <a:avLst/>
            <a:gdLst>
              <a:gd name="csX0" fmla="*/ 0 w 1045029"/>
              <a:gd name="csY0" fmla="*/ 0 h 243445"/>
              <a:gd name="csX1" fmla="*/ 457200 w 1045029"/>
              <a:gd name="csY1" fmla="*/ 106878 h 243445"/>
              <a:gd name="csX2" fmla="*/ 1045029 w 1045029"/>
              <a:gd name="csY2" fmla="*/ 243445 h 243445"/>
            </a:gdLst>
            <a:ahLst/>
            <a:cxnLst>
              <a:cxn ang="0">
                <a:pos x="csX0" y="csY0"/>
              </a:cxn>
              <a:cxn ang="0">
                <a:pos x="csX1" y="csY1"/>
              </a:cxn>
              <a:cxn ang="0">
                <a:pos x="csX2" y="csY2"/>
              </a:cxn>
            </a:cxnLst>
            <a:rect l="l" t="t" r="r" b="b"/>
            <a:pathLst>
              <a:path w="1045029" h="243445">
                <a:moveTo>
                  <a:pt x="0" y="0"/>
                </a:moveTo>
                <a:lnTo>
                  <a:pt x="457200" y="106878"/>
                </a:lnTo>
                <a:lnTo>
                  <a:pt x="1045029" y="243445"/>
                </a:lnTo>
              </a:path>
            </a:pathLst>
          </a:custGeom>
          <a:noFill/>
          <a:ln w="12700">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56">
            <a:extLst>
              <a:ext uri="{FF2B5EF4-FFF2-40B4-BE49-F238E27FC236}">
                <a16:creationId xmlns:a16="http://schemas.microsoft.com/office/drawing/2014/main" id="{51112CAD-5BA2-265E-904D-DD5CB1DDEF88}"/>
              </a:ext>
            </a:extLst>
          </p:cNvPr>
          <p:cNvSpPr/>
          <p:nvPr/>
        </p:nvSpPr>
        <p:spPr>
          <a:xfrm>
            <a:off x="3076701" y="4227656"/>
            <a:ext cx="1128155" cy="705838"/>
          </a:xfrm>
          <a:custGeom>
            <a:avLst/>
            <a:gdLst>
              <a:gd name="csX0" fmla="*/ 1128155 w 1128155"/>
              <a:gd name="csY0" fmla="*/ 358185 h 705838"/>
              <a:gd name="csX1" fmla="*/ 961901 w 1128155"/>
              <a:gd name="csY1" fmla="*/ 696632 h 705838"/>
              <a:gd name="csX2" fmla="*/ 451262 w 1128155"/>
              <a:gd name="csY2" fmla="*/ 31614 h 705838"/>
              <a:gd name="csX3" fmla="*/ 0 w 1128155"/>
              <a:gd name="csY3" fmla="*/ 168180 h 705838"/>
            </a:gdLst>
            <a:ahLst/>
            <a:cxnLst>
              <a:cxn ang="0">
                <a:pos x="csX0" y="csY0"/>
              </a:cxn>
              <a:cxn ang="0">
                <a:pos x="csX1" y="csY1"/>
              </a:cxn>
              <a:cxn ang="0">
                <a:pos x="csX2" y="csY2"/>
              </a:cxn>
              <a:cxn ang="0">
                <a:pos x="csX3" y="csY3"/>
              </a:cxn>
            </a:cxnLst>
            <a:rect l="l" t="t" r="r" b="b"/>
            <a:pathLst>
              <a:path w="1128155" h="705838">
                <a:moveTo>
                  <a:pt x="1128155" y="358185"/>
                </a:moveTo>
                <a:cubicBezTo>
                  <a:pt x="1101435" y="554622"/>
                  <a:pt x="1074716" y="751060"/>
                  <a:pt x="961901" y="696632"/>
                </a:cubicBezTo>
                <a:cubicBezTo>
                  <a:pt x="849086" y="642204"/>
                  <a:pt x="611579" y="119689"/>
                  <a:pt x="451262" y="31614"/>
                </a:cubicBezTo>
                <a:cubicBezTo>
                  <a:pt x="290945" y="-56461"/>
                  <a:pt x="145472" y="55859"/>
                  <a:pt x="0" y="168180"/>
                </a:cubicBezTo>
              </a:path>
            </a:pathLst>
          </a:custGeom>
          <a:noFill/>
          <a:ln w="12700">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57">
            <a:extLst>
              <a:ext uri="{FF2B5EF4-FFF2-40B4-BE49-F238E27FC236}">
                <a16:creationId xmlns:a16="http://schemas.microsoft.com/office/drawing/2014/main" id="{3D8151C4-2A46-B2EF-F9BD-440C70606FDD}"/>
              </a:ext>
            </a:extLst>
          </p:cNvPr>
          <p:cNvSpPr/>
          <p:nvPr/>
        </p:nvSpPr>
        <p:spPr>
          <a:xfrm>
            <a:off x="3041005" y="4150455"/>
            <a:ext cx="1098537" cy="458568"/>
          </a:xfrm>
          <a:custGeom>
            <a:avLst/>
            <a:gdLst>
              <a:gd name="csX0" fmla="*/ 70 w 1098537"/>
              <a:gd name="csY0" fmla="*/ 310695 h 458568"/>
              <a:gd name="csX1" fmla="*/ 95072 w 1098537"/>
              <a:gd name="csY1" fmla="*/ 447262 h 458568"/>
              <a:gd name="csX2" fmla="*/ 576023 w 1098537"/>
              <a:gd name="csY2" fmla="*/ 49438 h 458568"/>
              <a:gd name="csX3" fmla="*/ 1098537 w 1098537"/>
              <a:gd name="csY3" fmla="*/ 19750 h 458568"/>
            </a:gdLst>
            <a:ahLst/>
            <a:cxnLst>
              <a:cxn ang="0">
                <a:pos x="csX0" y="csY0"/>
              </a:cxn>
              <a:cxn ang="0">
                <a:pos x="csX1" y="csY1"/>
              </a:cxn>
              <a:cxn ang="0">
                <a:pos x="csX2" y="csY2"/>
              </a:cxn>
              <a:cxn ang="0">
                <a:pos x="csX3" y="csY3"/>
              </a:cxn>
            </a:cxnLst>
            <a:rect l="l" t="t" r="r" b="b"/>
            <a:pathLst>
              <a:path w="1098537" h="458568">
                <a:moveTo>
                  <a:pt x="70" y="310695"/>
                </a:moveTo>
                <a:cubicBezTo>
                  <a:pt x="-425" y="400750"/>
                  <a:pt x="-920" y="490805"/>
                  <a:pt x="95072" y="447262"/>
                </a:cubicBezTo>
                <a:cubicBezTo>
                  <a:pt x="191064" y="403719"/>
                  <a:pt x="408779" y="120690"/>
                  <a:pt x="576023" y="49438"/>
                </a:cubicBezTo>
                <a:cubicBezTo>
                  <a:pt x="743267" y="-21814"/>
                  <a:pt x="920902" y="-1032"/>
                  <a:pt x="1098537" y="19750"/>
                </a:cubicBezTo>
              </a:path>
            </a:pathLst>
          </a:custGeom>
          <a:noFill/>
          <a:ln w="12700">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a:extLst>
              <a:ext uri="{FF2B5EF4-FFF2-40B4-BE49-F238E27FC236}">
                <a16:creationId xmlns:a16="http://schemas.microsoft.com/office/drawing/2014/main" id="{CCB5BB6E-1E93-3A39-9CFE-16CEF42E9A8A}"/>
              </a:ext>
            </a:extLst>
          </p:cNvPr>
          <p:cNvSpPr/>
          <p:nvPr/>
        </p:nvSpPr>
        <p:spPr>
          <a:xfrm>
            <a:off x="3052950" y="4579904"/>
            <a:ext cx="1153040" cy="463137"/>
          </a:xfrm>
          <a:custGeom>
            <a:avLst/>
            <a:gdLst>
              <a:gd name="csX0" fmla="*/ 1151906 w 1153040"/>
              <a:gd name="csY0" fmla="*/ 0 h 463137"/>
              <a:gd name="csX1" fmla="*/ 1033153 w 1153040"/>
              <a:gd name="csY1" fmla="*/ 397823 h 463137"/>
              <a:gd name="csX2" fmla="*/ 397823 w 1153040"/>
              <a:gd name="csY2" fmla="*/ 172192 h 463137"/>
              <a:gd name="csX3" fmla="*/ 0 w 1153040"/>
              <a:gd name="csY3" fmla="*/ 463137 h 463137"/>
            </a:gdLst>
            <a:ahLst/>
            <a:cxnLst>
              <a:cxn ang="0">
                <a:pos x="csX0" y="csY0"/>
              </a:cxn>
              <a:cxn ang="0">
                <a:pos x="csX1" y="csY1"/>
              </a:cxn>
              <a:cxn ang="0">
                <a:pos x="csX2" y="csY2"/>
              </a:cxn>
              <a:cxn ang="0">
                <a:pos x="csX3" y="csY3"/>
              </a:cxn>
            </a:cxnLst>
            <a:rect l="l" t="t" r="r" b="b"/>
            <a:pathLst>
              <a:path w="1153040" h="463137">
                <a:moveTo>
                  <a:pt x="1151906" y="0"/>
                </a:moveTo>
                <a:cubicBezTo>
                  <a:pt x="1155369" y="184562"/>
                  <a:pt x="1158833" y="369124"/>
                  <a:pt x="1033153" y="397823"/>
                </a:cubicBezTo>
                <a:cubicBezTo>
                  <a:pt x="907473" y="426522"/>
                  <a:pt x="570015" y="161306"/>
                  <a:pt x="397823" y="172192"/>
                </a:cubicBezTo>
                <a:cubicBezTo>
                  <a:pt x="225631" y="183078"/>
                  <a:pt x="112815" y="323107"/>
                  <a:pt x="0" y="463137"/>
                </a:cubicBezTo>
              </a:path>
            </a:pathLst>
          </a:custGeom>
          <a:noFill/>
          <a:ln w="12700">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59">
            <a:extLst>
              <a:ext uri="{FF2B5EF4-FFF2-40B4-BE49-F238E27FC236}">
                <a16:creationId xmlns:a16="http://schemas.microsoft.com/office/drawing/2014/main" id="{C7D70B58-161C-7033-4512-840BD42F1112}"/>
              </a:ext>
            </a:extLst>
          </p:cNvPr>
          <p:cNvSpPr/>
          <p:nvPr/>
        </p:nvSpPr>
        <p:spPr>
          <a:xfrm>
            <a:off x="1847604" y="4866821"/>
            <a:ext cx="1195503" cy="550912"/>
          </a:xfrm>
          <a:custGeom>
            <a:avLst/>
            <a:gdLst>
              <a:gd name="csX0" fmla="*/ 1181595 w 1195503"/>
              <a:gd name="csY0" fmla="*/ 259348 h 550912"/>
              <a:gd name="csX1" fmla="*/ 1080655 w 1195503"/>
              <a:gd name="csY1" fmla="*/ 544355 h 550912"/>
              <a:gd name="csX2" fmla="*/ 338447 w 1195503"/>
              <a:gd name="csY2" fmla="*/ 9966 h 550912"/>
              <a:gd name="csX3" fmla="*/ 0 w 1195503"/>
              <a:gd name="csY3" fmla="*/ 247472 h 550912"/>
            </a:gdLst>
            <a:ahLst/>
            <a:cxnLst>
              <a:cxn ang="0">
                <a:pos x="csX0" y="csY0"/>
              </a:cxn>
              <a:cxn ang="0">
                <a:pos x="csX1" y="csY1"/>
              </a:cxn>
              <a:cxn ang="0">
                <a:pos x="csX2" y="csY2"/>
              </a:cxn>
              <a:cxn ang="0">
                <a:pos x="csX3" y="csY3"/>
              </a:cxn>
            </a:cxnLst>
            <a:rect l="l" t="t" r="r" b="b"/>
            <a:pathLst>
              <a:path w="1195503" h="550912">
                <a:moveTo>
                  <a:pt x="1181595" y="259348"/>
                </a:moveTo>
                <a:cubicBezTo>
                  <a:pt x="1201387" y="422633"/>
                  <a:pt x="1221180" y="585919"/>
                  <a:pt x="1080655" y="544355"/>
                </a:cubicBezTo>
                <a:cubicBezTo>
                  <a:pt x="940130" y="502791"/>
                  <a:pt x="518556" y="59446"/>
                  <a:pt x="338447" y="9966"/>
                </a:cubicBezTo>
                <a:cubicBezTo>
                  <a:pt x="158338" y="-39514"/>
                  <a:pt x="79169" y="103979"/>
                  <a:pt x="0" y="247472"/>
                </a:cubicBezTo>
              </a:path>
            </a:pathLst>
          </a:custGeom>
          <a:noFill/>
          <a:ln w="12700">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2" name="Straight Arrow Connector 61">
            <a:extLst>
              <a:ext uri="{FF2B5EF4-FFF2-40B4-BE49-F238E27FC236}">
                <a16:creationId xmlns:a16="http://schemas.microsoft.com/office/drawing/2014/main" id="{48032B26-E6C9-4143-06A6-23F4DEF63F3F}"/>
              </a:ext>
            </a:extLst>
          </p:cNvPr>
          <p:cNvCxnSpPr>
            <a:cxnSpLocks/>
            <a:stCxn id="11" idx="4"/>
          </p:cNvCxnSpPr>
          <p:nvPr/>
        </p:nvCxnSpPr>
        <p:spPr>
          <a:xfrm>
            <a:off x="1644363" y="5171691"/>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64" name="Straight Arrow Connector 63">
            <a:extLst>
              <a:ext uri="{FF2B5EF4-FFF2-40B4-BE49-F238E27FC236}">
                <a16:creationId xmlns:a16="http://schemas.microsoft.com/office/drawing/2014/main" id="{9405613C-9F7D-04B1-2ACC-4E596022DA78}"/>
              </a:ext>
            </a:extLst>
          </p:cNvPr>
          <p:cNvCxnSpPr>
            <a:cxnSpLocks/>
          </p:cNvCxnSpPr>
          <p:nvPr/>
        </p:nvCxnSpPr>
        <p:spPr>
          <a:xfrm>
            <a:off x="1823854" y="5171691"/>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65" name="TextBox 64">
                <a:extLst>
                  <a:ext uri="{FF2B5EF4-FFF2-40B4-BE49-F238E27FC236}">
                    <a16:creationId xmlns:a16="http://schemas.microsoft.com/office/drawing/2014/main" id="{E3653ED8-874B-C4F0-1C56-31E2C5F369FA}"/>
                  </a:ext>
                </a:extLst>
              </p:cNvPr>
              <p:cNvSpPr txBox="1"/>
              <p:nvPr/>
            </p:nvSpPr>
            <p:spPr>
              <a:xfrm>
                <a:off x="1478014" y="5628089"/>
                <a:ext cx="32855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𝐹</m:t>
                      </m:r>
                    </m:oMath>
                  </m:oMathPara>
                </a14:m>
                <a:endParaRPr lang="en-US" sz="1200" dirty="0">
                  <a:latin typeface="Arial" panose="020B0604020202020204" pitchFamily="34" charset="0"/>
                  <a:cs typeface="Arial" panose="020B0604020202020204" pitchFamily="34" charset="0"/>
                </a:endParaRPr>
              </a:p>
            </p:txBody>
          </p:sp>
        </mc:Choice>
        <mc:Fallback xmlns="">
          <p:sp>
            <p:nvSpPr>
              <p:cNvPr id="65" name="TextBox 64">
                <a:extLst>
                  <a:ext uri="{FF2B5EF4-FFF2-40B4-BE49-F238E27FC236}">
                    <a16:creationId xmlns:a16="http://schemas.microsoft.com/office/drawing/2014/main" id="{E3653ED8-874B-C4F0-1C56-31E2C5F369FA}"/>
                  </a:ext>
                </a:extLst>
              </p:cNvPr>
              <p:cNvSpPr txBox="1">
                <a:spLocks noRot="1" noChangeAspect="1" noMove="1" noResize="1" noEditPoints="1" noAdjustHandles="1" noChangeArrowheads="1" noChangeShapeType="1" noTextEdit="1"/>
              </p:cNvSpPr>
              <p:nvPr/>
            </p:nvSpPr>
            <p:spPr>
              <a:xfrm>
                <a:off x="1478014" y="5628089"/>
                <a:ext cx="328551" cy="276999"/>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6" name="TextBox 65">
                <a:extLst>
                  <a:ext uri="{FF2B5EF4-FFF2-40B4-BE49-F238E27FC236}">
                    <a16:creationId xmlns:a16="http://schemas.microsoft.com/office/drawing/2014/main" id="{4CC0C7B2-4FFE-022A-DC7B-A7C5D39C14D3}"/>
                  </a:ext>
                </a:extLst>
              </p:cNvPr>
              <p:cNvSpPr txBox="1"/>
              <p:nvPr/>
            </p:nvSpPr>
            <p:spPr>
              <a:xfrm>
                <a:off x="1681409" y="5628089"/>
                <a:ext cx="322717"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66" name="TextBox 65">
                <a:extLst>
                  <a:ext uri="{FF2B5EF4-FFF2-40B4-BE49-F238E27FC236}">
                    <a16:creationId xmlns:a16="http://schemas.microsoft.com/office/drawing/2014/main" id="{4CC0C7B2-4FFE-022A-DC7B-A7C5D39C14D3}"/>
                  </a:ext>
                </a:extLst>
              </p:cNvPr>
              <p:cNvSpPr txBox="1">
                <a:spLocks noRot="1" noChangeAspect="1" noMove="1" noResize="1" noEditPoints="1" noAdjustHandles="1" noChangeArrowheads="1" noChangeShapeType="1" noTextEdit="1"/>
              </p:cNvSpPr>
              <p:nvPr/>
            </p:nvSpPr>
            <p:spPr>
              <a:xfrm>
                <a:off x="1681409" y="5628089"/>
                <a:ext cx="322717" cy="276999"/>
              </a:xfrm>
              <a:prstGeom prst="rect">
                <a:avLst/>
              </a:prstGeom>
              <a:blipFill>
                <a:blip r:embed="rId4"/>
                <a:stretch>
                  <a:fillRect/>
                </a:stretch>
              </a:blipFill>
            </p:spPr>
            <p:txBody>
              <a:bodyPr/>
              <a:lstStyle/>
              <a:p>
                <a:r>
                  <a:rPr lang="en-US">
                    <a:noFill/>
                  </a:rPr>
                  <a:t> </a:t>
                </a:r>
              </a:p>
            </p:txBody>
          </p:sp>
        </mc:Fallback>
      </mc:AlternateContent>
      <p:sp>
        <p:nvSpPr>
          <p:cNvPr id="30" name="TextBox 29">
            <a:extLst>
              <a:ext uri="{FF2B5EF4-FFF2-40B4-BE49-F238E27FC236}">
                <a16:creationId xmlns:a16="http://schemas.microsoft.com/office/drawing/2014/main" id="{DC57B3F2-23C1-8401-72A4-64E82AE96B90}"/>
              </a:ext>
            </a:extLst>
          </p:cNvPr>
          <p:cNvSpPr txBox="1"/>
          <p:nvPr/>
        </p:nvSpPr>
        <p:spPr>
          <a:xfrm>
            <a:off x="5231081" y="1603169"/>
            <a:ext cx="5961413" cy="369332"/>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Compression through ‘middle-of-a-DAG’ sharing</a:t>
            </a:r>
          </a:p>
        </p:txBody>
      </p:sp>
      <p:sp>
        <p:nvSpPr>
          <p:cNvPr id="32" name="TextBox 31">
            <a:extLst>
              <a:ext uri="{FF2B5EF4-FFF2-40B4-BE49-F238E27FC236}">
                <a16:creationId xmlns:a16="http://schemas.microsoft.com/office/drawing/2014/main" id="{DC4BEC93-7F8B-5A16-8D87-B7FDCF3A1AE3}"/>
              </a:ext>
            </a:extLst>
          </p:cNvPr>
          <p:cNvSpPr txBox="1"/>
          <p:nvPr/>
        </p:nvSpPr>
        <p:spPr>
          <a:xfrm>
            <a:off x="5231081" y="2143619"/>
            <a:ext cx="5961413" cy="369332"/>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Achieved by adding hierarchy</a:t>
            </a:r>
          </a:p>
        </p:txBody>
      </p:sp>
      <mc:AlternateContent xmlns:mc="http://schemas.openxmlformats.org/markup-compatibility/2006" xmlns:a14="http://schemas.microsoft.com/office/drawing/2010/main">
        <mc:Choice Requires="a14">
          <p:sp>
            <p:nvSpPr>
              <p:cNvPr id="34" name="TextBox 33">
                <a:extLst>
                  <a:ext uri="{FF2B5EF4-FFF2-40B4-BE49-F238E27FC236}">
                    <a16:creationId xmlns:a16="http://schemas.microsoft.com/office/drawing/2014/main" id="{C493F072-A89C-6B11-9A7E-80DEBE2D9867}"/>
                  </a:ext>
                </a:extLst>
              </p:cNvPr>
              <p:cNvSpPr txBox="1"/>
              <p:nvPr/>
            </p:nvSpPr>
            <p:spPr>
              <a:xfrm>
                <a:off x="5231080" y="2639035"/>
                <a:ext cx="5961413" cy="1015663"/>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Follows </a:t>
                </a:r>
                <a:r>
                  <a:rPr lang="en-US" i="1" dirty="0">
                    <a:solidFill>
                      <a:srgbClr val="C55A11"/>
                    </a:solidFill>
                    <a:latin typeface="Arial" panose="020B0604020202020204" pitchFamily="34" charset="0"/>
                    <a:cs typeface="Arial" panose="020B0604020202020204" pitchFamily="34" charset="0"/>
                  </a:rPr>
                  <a:t>Matched-Path Principle:</a:t>
                </a:r>
              </a:p>
              <a:p>
                <a:r>
                  <a:rPr lang="en-US" sz="1400" i="1" dirty="0">
                    <a:latin typeface="Arial" panose="020B0604020202020204" pitchFamily="34" charset="0"/>
                    <a:cs typeface="Arial" panose="020B0604020202020204" pitchFamily="34" charset="0"/>
                  </a:rPr>
                  <a:t>When a path follows an edge that returns to level </a:t>
                </a:r>
                <a14:m>
                  <m:oMath xmlns:m="http://schemas.openxmlformats.org/officeDocument/2006/math">
                    <m:r>
                      <a:rPr lang="en-US" sz="1400" i="1">
                        <a:latin typeface="Cambria Math" panose="02040503050406030204" pitchFamily="18" charset="0"/>
                      </a:rPr>
                      <m:t>𝑖</m:t>
                    </m:r>
                    <m:r>
                      <a:rPr lang="en-US" sz="1400" i="1">
                        <a:latin typeface="Cambria Math" panose="02040503050406030204" pitchFamily="18" charset="0"/>
                      </a:rPr>
                      <m:t> </m:t>
                    </m:r>
                  </m:oMath>
                </a14:m>
                <a:r>
                  <a:rPr lang="en-US" sz="1400" i="1" dirty="0">
                    <a:latin typeface="Arial" panose="020B0604020202020204" pitchFamily="34" charset="0"/>
                    <a:cs typeface="Arial" panose="020B0604020202020204" pitchFamily="34" charset="0"/>
                  </a:rPr>
                  <a:t> from level </a:t>
                </a:r>
                <a14:m>
                  <m:oMath xmlns:m="http://schemas.openxmlformats.org/officeDocument/2006/math">
                    <m:r>
                      <a:rPr lang="en-US" sz="1400" i="1">
                        <a:latin typeface="Cambria Math" panose="02040503050406030204" pitchFamily="18" charset="0"/>
                      </a:rPr>
                      <m:t>𝑖</m:t>
                    </m:r>
                    <m:r>
                      <a:rPr lang="en-US" sz="1400" i="1">
                        <a:latin typeface="Cambria Math" panose="02040503050406030204" pitchFamily="18" charset="0"/>
                      </a:rPr>
                      <m:t>−1</m:t>
                    </m:r>
                  </m:oMath>
                </a14:m>
                <a:r>
                  <a:rPr lang="en-US" sz="1400" i="1" dirty="0">
                    <a:latin typeface="Arial" panose="020B0604020202020204" pitchFamily="34" charset="0"/>
                    <a:cs typeface="Arial" panose="020B0604020202020204" pitchFamily="34" charset="0"/>
                  </a:rPr>
                  <a:t>, it must follow an edge that matches the closest preceding edge from level </a:t>
                </a:r>
                <a14:m>
                  <m:oMath xmlns:m="http://schemas.openxmlformats.org/officeDocument/2006/math">
                    <m:r>
                      <a:rPr lang="en-US" sz="1400" i="1">
                        <a:latin typeface="Cambria Math" panose="02040503050406030204" pitchFamily="18" charset="0"/>
                      </a:rPr>
                      <m:t>𝑖</m:t>
                    </m:r>
                  </m:oMath>
                </a14:m>
                <a:r>
                  <a:rPr lang="en-US" sz="1400" i="1" dirty="0">
                    <a:latin typeface="Arial" panose="020B0604020202020204" pitchFamily="34" charset="0"/>
                    <a:cs typeface="Arial" panose="020B0604020202020204" pitchFamily="34" charset="0"/>
                  </a:rPr>
                  <a:t> to level </a:t>
                </a:r>
                <a14:m>
                  <m:oMath xmlns:m="http://schemas.openxmlformats.org/officeDocument/2006/math">
                    <m:r>
                      <a:rPr lang="en-US" sz="1400" i="1">
                        <a:latin typeface="Cambria Math" panose="02040503050406030204" pitchFamily="18" charset="0"/>
                      </a:rPr>
                      <m:t>𝑖</m:t>
                    </m:r>
                    <m:r>
                      <a:rPr lang="en-US" sz="1400" i="1">
                        <a:latin typeface="Cambria Math" panose="02040503050406030204" pitchFamily="18" charset="0"/>
                      </a:rPr>
                      <m:t>−1</m:t>
                    </m:r>
                  </m:oMath>
                </a14:m>
                <a:endParaRPr lang="en-US" sz="1400" i="1" dirty="0">
                  <a:solidFill>
                    <a:srgbClr val="C55A11"/>
                  </a:solidFill>
                  <a:latin typeface="Arial" panose="020B0604020202020204" pitchFamily="34" charset="0"/>
                  <a:cs typeface="Arial" panose="020B0604020202020204" pitchFamily="34" charset="0"/>
                </a:endParaRPr>
              </a:p>
            </p:txBody>
          </p:sp>
        </mc:Choice>
        <mc:Fallback xmlns="">
          <p:sp>
            <p:nvSpPr>
              <p:cNvPr id="34" name="TextBox 33">
                <a:extLst>
                  <a:ext uri="{FF2B5EF4-FFF2-40B4-BE49-F238E27FC236}">
                    <a16:creationId xmlns:a16="http://schemas.microsoft.com/office/drawing/2014/main" id="{C493F072-A89C-6B11-9A7E-80DEBE2D9867}"/>
                  </a:ext>
                </a:extLst>
              </p:cNvPr>
              <p:cNvSpPr txBox="1">
                <a:spLocks noRot="1" noChangeAspect="1" noMove="1" noResize="1" noEditPoints="1" noAdjustHandles="1" noChangeArrowheads="1" noChangeShapeType="1" noTextEdit="1"/>
              </p:cNvSpPr>
              <p:nvPr/>
            </p:nvSpPr>
            <p:spPr>
              <a:xfrm>
                <a:off x="5231080" y="2639035"/>
                <a:ext cx="5961413" cy="1015663"/>
              </a:xfrm>
              <a:prstGeom prst="rect">
                <a:avLst/>
              </a:prstGeom>
              <a:blipFill>
                <a:blip r:embed="rId5"/>
                <a:stretch>
                  <a:fillRect l="-637" t="-2469" b="-617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0" name="TextBox 39">
                <a:extLst>
                  <a:ext uri="{FF2B5EF4-FFF2-40B4-BE49-F238E27FC236}">
                    <a16:creationId xmlns:a16="http://schemas.microsoft.com/office/drawing/2014/main" id="{48320EB7-10A2-4DEF-794E-A165CD2DD401}"/>
                  </a:ext>
                </a:extLst>
              </p:cNvPr>
              <p:cNvSpPr txBox="1"/>
              <p:nvPr/>
            </p:nvSpPr>
            <p:spPr>
              <a:xfrm>
                <a:off x="5231079" y="3780782"/>
                <a:ext cx="5961413" cy="1272977"/>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Follows </a:t>
                </a:r>
                <a:r>
                  <a:rPr lang="en-US" i="1" dirty="0">
                    <a:solidFill>
                      <a:srgbClr val="C55A11"/>
                    </a:solidFill>
                    <a:latin typeface="Arial" panose="020B0604020202020204" pitchFamily="34" charset="0"/>
                    <a:cs typeface="Arial" panose="020B0604020202020204" pitchFamily="34" charset="0"/>
                  </a:rPr>
                  <a:t>Contextual-Interpretation Principle:</a:t>
                </a:r>
              </a:p>
              <a:p>
                <a:r>
                  <a:rPr lang="en-US" sz="1400" i="1" dirty="0">
                    <a:latin typeface="Arial" panose="020B0604020202020204" pitchFamily="34" charset="0"/>
                    <a:cs typeface="Arial" panose="020B0604020202020204" pitchFamily="34" charset="0"/>
                  </a:rPr>
                  <a:t>A level-0 grouping is not associated with a specific Boolean variable. Instead, the variable that a level-0 grouping refers to is determined by the context: the </a:t>
                </a:r>
                <a14:m>
                  <m:oMath xmlns:m="http://schemas.openxmlformats.org/officeDocument/2006/math">
                    <m:sSup>
                      <m:sSupPr>
                        <m:ctrlPr>
                          <a:rPr lang="en-US" sz="1400" b="0" i="1" smtClean="0">
                            <a:latin typeface="Cambria Math" panose="02040503050406030204" pitchFamily="18" charset="0"/>
                            <a:cs typeface="Arial" panose="020B0604020202020204" pitchFamily="34" charset="0"/>
                          </a:rPr>
                        </m:ctrlPr>
                      </m:sSupPr>
                      <m:e>
                        <m:r>
                          <a:rPr lang="en-US" sz="1400" b="0" i="1" smtClean="0">
                            <a:latin typeface="Cambria Math" panose="02040503050406030204" pitchFamily="18" charset="0"/>
                            <a:cs typeface="Arial" panose="020B0604020202020204" pitchFamily="34" charset="0"/>
                          </a:rPr>
                          <m:t>𝑗</m:t>
                        </m:r>
                      </m:e>
                      <m:sup>
                        <m:r>
                          <a:rPr lang="en-US" sz="1400" b="0" i="1" smtClean="0">
                            <a:latin typeface="Cambria Math" panose="02040503050406030204" pitchFamily="18" charset="0"/>
                            <a:cs typeface="Arial" panose="020B0604020202020204" pitchFamily="34" charset="0"/>
                          </a:rPr>
                          <m:t>𝑡h</m:t>
                        </m:r>
                      </m:sup>
                    </m:sSup>
                  </m:oMath>
                </a14:m>
                <a:r>
                  <a:rPr lang="en-US" sz="1400" i="1" dirty="0">
                    <a:latin typeface="Arial" panose="020B0604020202020204" pitchFamily="34" charset="0"/>
                    <a:cs typeface="Arial" panose="020B0604020202020204" pitchFamily="34" charset="0"/>
                  </a:rPr>
                  <a:t> level-0 grouping visited along a matched path is used to interpret the </a:t>
                </a:r>
                <a14:m>
                  <m:oMath xmlns:m="http://schemas.openxmlformats.org/officeDocument/2006/math">
                    <m:sSup>
                      <m:sSupPr>
                        <m:ctrlPr>
                          <a:rPr lang="en-US" sz="1400" i="1">
                            <a:latin typeface="Cambria Math" panose="02040503050406030204" pitchFamily="18" charset="0"/>
                            <a:cs typeface="Arial" panose="020B0604020202020204" pitchFamily="34" charset="0"/>
                          </a:rPr>
                        </m:ctrlPr>
                      </m:sSupPr>
                      <m:e>
                        <m:r>
                          <a:rPr lang="en-US" sz="1400" i="1">
                            <a:latin typeface="Cambria Math" panose="02040503050406030204" pitchFamily="18" charset="0"/>
                            <a:cs typeface="Arial" panose="020B0604020202020204" pitchFamily="34" charset="0"/>
                          </a:rPr>
                          <m:t>𝑗</m:t>
                        </m:r>
                      </m:e>
                      <m:sup>
                        <m:r>
                          <a:rPr lang="en-US" sz="1400" i="1">
                            <a:latin typeface="Cambria Math" panose="02040503050406030204" pitchFamily="18" charset="0"/>
                            <a:cs typeface="Arial" panose="020B0604020202020204" pitchFamily="34" charset="0"/>
                          </a:rPr>
                          <m:t>𝑡h</m:t>
                        </m:r>
                      </m:sup>
                    </m:sSup>
                  </m:oMath>
                </a14:m>
                <a:r>
                  <a:rPr lang="en-US" sz="1400" i="1" dirty="0">
                    <a:latin typeface="Arial" panose="020B0604020202020204" pitchFamily="34" charset="0"/>
                    <a:cs typeface="Arial" panose="020B0604020202020204" pitchFamily="34" charset="0"/>
                  </a:rPr>
                  <a:t> Boolean variable.</a:t>
                </a:r>
                <a:endParaRPr lang="en-US" sz="1400" i="1" dirty="0">
                  <a:solidFill>
                    <a:srgbClr val="C55A11"/>
                  </a:solidFill>
                  <a:latin typeface="Arial" panose="020B0604020202020204" pitchFamily="34" charset="0"/>
                  <a:cs typeface="Arial" panose="020B0604020202020204" pitchFamily="34" charset="0"/>
                </a:endParaRPr>
              </a:p>
            </p:txBody>
          </p:sp>
        </mc:Choice>
        <mc:Fallback xmlns="">
          <p:sp>
            <p:nvSpPr>
              <p:cNvPr id="40" name="TextBox 39">
                <a:extLst>
                  <a:ext uri="{FF2B5EF4-FFF2-40B4-BE49-F238E27FC236}">
                    <a16:creationId xmlns:a16="http://schemas.microsoft.com/office/drawing/2014/main" id="{48320EB7-10A2-4DEF-794E-A165CD2DD401}"/>
                  </a:ext>
                </a:extLst>
              </p:cNvPr>
              <p:cNvSpPr txBox="1">
                <a:spLocks noRot="1" noChangeAspect="1" noMove="1" noResize="1" noEditPoints="1" noAdjustHandles="1" noChangeArrowheads="1" noChangeShapeType="1" noTextEdit="1"/>
              </p:cNvSpPr>
              <p:nvPr/>
            </p:nvSpPr>
            <p:spPr>
              <a:xfrm>
                <a:off x="5231079" y="3780782"/>
                <a:ext cx="5961413" cy="1272977"/>
              </a:xfrm>
              <a:prstGeom prst="rect">
                <a:avLst/>
              </a:prstGeom>
              <a:blipFill>
                <a:blip r:embed="rId6"/>
                <a:stretch>
                  <a:fillRect l="-637" t="-1980" r="-425" b="-990"/>
                </a:stretch>
              </a:blipFill>
            </p:spPr>
            <p:txBody>
              <a:bodyPr/>
              <a:lstStyle/>
              <a:p>
                <a:r>
                  <a:rPr lang="en-US">
                    <a:noFill/>
                  </a:rPr>
                  <a:t> </a:t>
                </a:r>
              </a:p>
            </p:txBody>
          </p:sp>
        </mc:Fallback>
      </mc:AlternateContent>
      <p:sp>
        <p:nvSpPr>
          <p:cNvPr id="41" name="TextBox 40">
            <a:extLst>
              <a:ext uri="{FF2B5EF4-FFF2-40B4-BE49-F238E27FC236}">
                <a16:creationId xmlns:a16="http://schemas.microsoft.com/office/drawing/2014/main" id="{49CBDEB1-18A9-2A17-D605-2510CCD3E302}"/>
              </a:ext>
            </a:extLst>
          </p:cNvPr>
          <p:cNvSpPr txBox="1"/>
          <p:nvPr/>
        </p:nvSpPr>
        <p:spPr>
          <a:xfrm>
            <a:off x="5231078" y="5076675"/>
            <a:ext cx="5961413" cy="369332"/>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Each Grouping forms a different partition space </a:t>
            </a:r>
          </a:p>
        </p:txBody>
      </p:sp>
    </p:spTree>
    <p:extLst>
      <p:ext uri="{BB962C8B-B14F-4D97-AF65-F5344CB8AC3E}">
        <p14:creationId xmlns:p14="http://schemas.microsoft.com/office/powerpoint/2010/main" val="4141939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2F8A3D-95A8-85FB-B8D4-6F794163B328}"/>
              </a:ext>
            </a:extLst>
          </p:cNvPr>
          <p:cNvSpPr>
            <a:spLocks noGrp="1"/>
          </p:cNvSpPr>
          <p:nvPr>
            <p:ph type="title"/>
          </p:nvPr>
        </p:nvSpPr>
        <p:spPr/>
        <p:txBody>
          <a:bodyPr>
            <a:normAutofit/>
          </a:bodyPr>
          <a:lstStyle/>
          <a:p>
            <a:pPr algn="ctr"/>
            <a:r>
              <a:rPr lang="en-US" b="1" dirty="0">
                <a:solidFill>
                  <a:srgbClr val="C55A11"/>
                </a:solidFill>
                <a:latin typeface="Arial" panose="020B0604020202020204" pitchFamily="34" charset="0"/>
                <a:cs typeface="Arial" panose="020B0604020202020204" pitchFamily="34" charset="0"/>
              </a:rPr>
              <a:t>CFLOBDDs vs. BDDs for Quantum Simulation*</a:t>
            </a:r>
          </a:p>
        </p:txBody>
      </p:sp>
      <mc:AlternateContent xmlns:mc="http://schemas.openxmlformats.org/markup-compatibility/2006" xmlns:a14="http://schemas.microsoft.com/office/drawing/2010/main">
        <mc:Choice Requires="a14">
          <p:graphicFrame>
            <p:nvGraphicFramePr>
              <p:cNvPr id="3" name="Table 4">
                <a:extLst>
                  <a:ext uri="{FF2B5EF4-FFF2-40B4-BE49-F238E27FC236}">
                    <a16:creationId xmlns:a16="http://schemas.microsoft.com/office/drawing/2014/main" id="{BB1CD755-4EB9-A3A3-1580-F075600C1AE5}"/>
                  </a:ext>
                </a:extLst>
              </p:cNvPr>
              <p:cNvGraphicFramePr>
                <a:graphicFrameLocks/>
              </p:cNvGraphicFramePr>
              <p:nvPr/>
            </p:nvGraphicFramePr>
            <p:xfrm>
              <a:off x="2516343" y="2806841"/>
              <a:ext cx="7159314" cy="2920191"/>
            </p:xfrm>
            <a:graphic>
              <a:graphicData uri="http://schemas.openxmlformats.org/drawingml/2006/table">
                <a:tbl>
                  <a:tblPr firstRow="1" bandRow="1">
                    <a:tableStyleId>{21E4AEA4-8DFA-4A89-87EB-49C32662AFE0}</a:tableStyleId>
                  </a:tblPr>
                  <a:tblGrid>
                    <a:gridCol w="2978945">
                      <a:extLst>
                        <a:ext uri="{9D8B030D-6E8A-4147-A177-3AD203B41FA5}">
                          <a16:colId xmlns:a16="http://schemas.microsoft.com/office/drawing/2014/main" val="4276770610"/>
                        </a:ext>
                      </a:extLst>
                    </a:gridCol>
                    <a:gridCol w="1481881">
                      <a:extLst>
                        <a:ext uri="{9D8B030D-6E8A-4147-A177-3AD203B41FA5}">
                          <a16:colId xmlns:a16="http://schemas.microsoft.com/office/drawing/2014/main" val="4036769360"/>
                        </a:ext>
                      </a:extLst>
                    </a:gridCol>
                    <a:gridCol w="1042806">
                      <a:extLst>
                        <a:ext uri="{9D8B030D-6E8A-4147-A177-3AD203B41FA5}">
                          <a16:colId xmlns:a16="http://schemas.microsoft.com/office/drawing/2014/main" val="4000679903"/>
                        </a:ext>
                      </a:extLst>
                    </a:gridCol>
                    <a:gridCol w="1655682">
                      <a:extLst>
                        <a:ext uri="{9D8B030D-6E8A-4147-A177-3AD203B41FA5}">
                          <a16:colId xmlns:a16="http://schemas.microsoft.com/office/drawing/2014/main" val="1347730611"/>
                        </a:ext>
                      </a:extLst>
                    </a:gridCol>
                  </a:tblGrid>
                  <a:tr h="319931">
                    <a:tc rowSpan="2">
                      <a:txBody>
                        <a:bodyPr/>
                        <a:lstStyle/>
                        <a:p>
                          <a:pPr algn="ctr"/>
                          <a:r>
                            <a:rPr lang="en-US" sz="1200" b="0" i="0" dirty="0">
                              <a:latin typeface="Arial" panose="020B0604020202020204" pitchFamily="34" charset="0"/>
                              <a:cs typeface="Arial" panose="020B0604020202020204" pitchFamily="34" charset="0"/>
                            </a:rPr>
                            <a:t>Circuit</a:t>
                          </a:r>
                        </a:p>
                      </a:txBody>
                      <a:tcPr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5A11"/>
                        </a:solidFill>
                      </a:tcPr>
                    </a:tc>
                    <a:tc gridSpan="3">
                      <a:txBody>
                        <a:bodyPr/>
                        <a:lstStyle/>
                        <a:p>
                          <a:pPr algn="ctr"/>
                          <a:r>
                            <a:rPr lang="en-US" sz="1200" b="0" i="0" dirty="0">
                              <a:latin typeface="Arial" panose="020B0604020202020204" pitchFamily="34" charset="0"/>
                              <a:cs typeface="Arial" panose="020B0604020202020204" pitchFamily="34" charset="0"/>
                            </a:rPr>
                            <a:t>#Qubits</a:t>
                          </a: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extLst>
                      <a:ext uri="{0D108BD9-81ED-4DB2-BD59-A6C34878D82A}">
                        <a16:rowId xmlns:a16="http://schemas.microsoft.com/office/drawing/2014/main" val="325827232"/>
                      </a:ext>
                    </a:extLst>
                  </a:tr>
                  <a:tr h="319931">
                    <a:tc vMerge="1">
                      <a:txBody>
                        <a:bodyPr/>
                        <a:lstStyle/>
                        <a:p>
                          <a:pPr algn="ctr"/>
                          <a:endParaRPr lang="en-US" b="0" i="0" dirty="0">
                            <a:latin typeface="Gill Sans" panose="020B0502020104020203" pitchFamily="34" charset="-79"/>
                            <a:cs typeface="Gill Sans" panose="020B0502020104020203" pitchFamily="34" charset="-79"/>
                          </a:endParaRPr>
                        </a:p>
                      </a:txBody>
                      <a:tcPr anchor="ctr"/>
                    </a:tc>
                    <a:tc>
                      <a:txBody>
                        <a:bodyPr/>
                        <a:lstStyle/>
                        <a:p>
                          <a:pPr algn="ctr"/>
                          <a:r>
                            <a:rPr lang="en-US" sz="1200" b="0" i="0" dirty="0">
                              <a:solidFill>
                                <a:schemeClr val="bg1"/>
                              </a:solidFill>
                              <a:latin typeface="Arial" panose="020B0604020202020204" pitchFamily="34" charset="0"/>
                              <a:cs typeface="Arial" panose="020B0604020202020204" pitchFamily="34" charset="0"/>
                            </a:rPr>
                            <a:t>CFLOBDDs</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BDDs</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CFLOBDD/BDD</a:t>
                          </a:r>
                        </a:p>
                      </a:txBody>
                      <a:tcPr anchor="ctr">
                        <a:lnT w="12700" cap="flat" cmpd="sng" algn="ctr">
                          <a:solidFill>
                            <a:schemeClr val="bg1"/>
                          </a:solidFill>
                          <a:prstDash val="solid"/>
                          <a:round/>
                          <a:headEnd type="none" w="med" len="med"/>
                          <a:tailEnd type="none" w="med" len="med"/>
                        </a:lnT>
                        <a:solidFill>
                          <a:srgbClr val="C55A11"/>
                        </a:solidFill>
                      </a:tcPr>
                    </a:tc>
                    <a:extLst>
                      <a:ext uri="{0D108BD9-81ED-4DB2-BD59-A6C34878D82A}">
                        <a16:rowId xmlns:a16="http://schemas.microsoft.com/office/drawing/2014/main" val="1172563635"/>
                      </a:ext>
                    </a:extLst>
                  </a:tr>
                  <a:tr h="326500">
                    <a:tc>
                      <a:txBody>
                        <a:bodyPr/>
                        <a:lstStyle/>
                        <a:p>
                          <a:pPr algn="ctr"/>
                          <a:r>
                            <a:rPr lang="en-US" sz="1200" dirty="0">
                              <a:solidFill>
                                <a:srgbClr val="222222"/>
                              </a:solidFill>
                              <a:effectLst/>
                              <a:latin typeface="Arial" panose="020B0604020202020204" pitchFamily="34" charset="0"/>
                              <a:cs typeface="Arial" panose="020B0604020202020204" pitchFamily="34" charset="0"/>
                            </a:rPr>
                            <a:t>Greenberger–Horne–</a:t>
                          </a:r>
                          <a:r>
                            <a:rPr lang="en-US" sz="1200" dirty="0" err="1">
                              <a:solidFill>
                                <a:srgbClr val="222222"/>
                              </a:solidFill>
                              <a:effectLst/>
                              <a:latin typeface="Arial" panose="020B0604020202020204" pitchFamily="34" charset="0"/>
                              <a:cs typeface="Arial" panose="020B0604020202020204" pitchFamily="34" charset="0"/>
                            </a:rPr>
                            <a:t>Zeilinger</a:t>
                          </a:r>
                          <a:r>
                            <a:rPr lang="en-US" sz="1200" dirty="0">
                              <a:solidFill>
                                <a:srgbClr val="222222"/>
                              </a:solidFill>
                              <a:effectLst/>
                              <a:latin typeface="Arial" panose="020B0604020202020204" pitchFamily="34" charset="0"/>
                              <a:cs typeface="Arial" panose="020B0604020202020204" pitchFamily="34" charset="0"/>
                            </a:rPr>
                            <a:t> (GHZ)</a:t>
                          </a:r>
                          <a:endParaRPr lang="en-US" sz="1200" b="0" i="0" dirty="0">
                            <a:latin typeface="Arial" panose="020B0604020202020204" pitchFamily="34" charset="0"/>
                            <a:cs typeface="Arial" panose="020B0604020202020204" pitchFamily="34" charset="0"/>
                          </a:endParaRPr>
                        </a:p>
                      </a:txBody>
                      <a:tcPr anchor="ctr">
                        <a:lnT w="12700" cap="flat" cmpd="sng" algn="ctr">
                          <a:solidFill>
                            <a:schemeClr val="bg1"/>
                          </a:solidFill>
                          <a:prstDash val="solid"/>
                          <a:round/>
                          <a:headEnd type="none" w="med" len="med"/>
                          <a:tailEnd type="none" w="med" len="med"/>
                        </a:lnT>
                      </a:tcPr>
                    </a:tc>
                    <a:tc>
                      <a:txBody>
                        <a:bodyPr/>
                        <a:lstStyle/>
                        <a:p>
                          <a:pPr algn="ctr"/>
                          <a:r>
                            <a:rPr lang="en-US" sz="1200" b="0" i="0" dirty="0">
                              <a:latin typeface="Arial" panose="020B0604020202020204" pitchFamily="34" charset="0"/>
                              <a:cs typeface="Arial" panose="020B0604020202020204" pitchFamily="34" charset="0"/>
                            </a:rPr>
                            <a:t>65,536</a:t>
                          </a:r>
                        </a:p>
                      </a:txBody>
                      <a:tcPr anchor="ct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pPr algn="ctr"/>
                          <a:r>
                            <a:rPr lang="en-US" sz="1200" b="0" i="0" dirty="0">
                              <a:latin typeface="Arial" panose="020B0604020202020204" pitchFamily="34" charset="0"/>
                              <a:cs typeface="Arial" panose="020B0604020202020204" pitchFamily="34" charset="0"/>
                            </a:rPr>
                            <a:t>128</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584377615"/>
                      </a:ext>
                    </a:extLst>
                  </a:tr>
                  <a:tr h="319931">
                    <a:tc>
                      <a:txBody>
                        <a:bodyPr/>
                        <a:lstStyle/>
                        <a:p>
                          <a:pPr algn="ctr"/>
                          <a:r>
                            <a:rPr lang="fr-FR" sz="1200" dirty="0">
                              <a:solidFill>
                                <a:srgbClr val="222222"/>
                              </a:solidFill>
                              <a:effectLst/>
                              <a:latin typeface="Arial" panose="020B0604020202020204" pitchFamily="34" charset="0"/>
                              <a:cs typeface="Arial" panose="020B0604020202020204" pitchFamily="34" charset="0"/>
                            </a:rPr>
                            <a:t>Bernstein-</a:t>
                          </a:r>
                          <a:r>
                            <a:rPr lang="fr-FR" sz="1200" dirty="0" err="1">
                              <a:solidFill>
                                <a:srgbClr val="222222"/>
                              </a:solidFill>
                              <a:effectLst/>
                              <a:latin typeface="Arial" panose="020B0604020202020204" pitchFamily="34" charset="0"/>
                              <a:cs typeface="Arial" panose="020B0604020202020204" pitchFamily="34" charset="0"/>
                            </a:rPr>
                            <a:t>Vazirani</a:t>
                          </a:r>
                          <a:r>
                            <a:rPr lang="fr-FR" sz="1200" dirty="0">
                              <a:solidFill>
                                <a:srgbClr val="222222"/>
                              </a:solidFill>
                              <a:effectLst/>
                              <a:latin typeface="Arial" panose="020B0604020202020204" pitchFamily="34" charset="0"/>
                              <a:cs typeface="Arial" panose="020B0604020202020204" pitchFamily="34" charset="0"/>
                            </a:rPr>
                            <a:t> (BV)</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fr-FR" sz="1200" dirty="0">
                              <a:solidFill>
                                <a:srgbClr val="222222"/>
                              </a:solidFill>
                              <a:effectLst/>
                              <a:latin typeface="Arial" panose="020B0604020202020204" pitchFamily="34" charset="0"/>
                              <a:cs typeface="Arial" panose="020B0604020202020204" pitchFamily="34" charset="0"/>
                            </a:rPr>
                            <a:t>524,288</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pPr algn="ctr"/>
                          <a:r>
                            <a:rPr lang="en-US" sz="1200" b="0" i="0" dirty="0">
                              <a:latin typeface="Arial" panose="020B0604020202020204" pitchFamily="34" charset="0"/>
                              <a:cs typeface="Arial" panose="020B0604020202020204" pitchFamily="34" charset="0"/>
                            </a:rPr>
                            <a:t>1024</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847542406"/>
                      </a:ext>
                    </a:extLst>
                  </a:tr>
                  <a:tr h="319931">
                    <a:tc>
                      <a:txBody>
                        <a:bodyPr/>
                        <a:lstStyle/>
                        <a:p>
                          <a:pPr algn="ctr"/>
                          <a:r>
                            <a:rPr lang="fr-FR" sz="1200" dirty="0">
                              <a:solidFill>
                                <a:srgbClr val="222222"/>
                              </a:solidFill>
                              <a:effectLst/>
                              <a:latin typeface="Arial" panose="020B0604020202020204" pitchFamily="34" charset="0"/>
                              <a:cs typeface="Arial" panose="020B0604020202020204" pitchFamily="34" charset="0"/>
                            </a:rPr>
                            <a:t>Deutsch–</a:t>
                          </a:r>
                          <a:r>
                            <a:rPr lang="fr-FR" sz="1200" dirty="0" err="1">
                              <a:solidFill>
                                <a:srgbClr val="222222"/>
                              </a:solidFill>
                              <a:effectLst/>
                              <a:latin typeface="Arial" panose="020B0604020202020204" pitchFamily="34" charset="0"/>
                              <a:cs typeface="Arial" panose="020B0604020202020204" pitchFamily="34" charset="0"/>
                            </a:rPr>
                            <a:t>Jozsa</a:t>
                          </a:r>
                          <a:r>
                            <a:rPr lang="fr-FR" sz="1200" dirty="0">
                              <a:solidFill>
                                <a:srgbClr val="222222"/>
                              </a:solidFill>
                              <a:effectLst/>
                              <a:latin typeface="Arial" panose="020B0604020202020204" pitchFamily="34" charset="0"/>
                              <a:cs typeface="Arial" panose="020B0604020202020204" pitchFamily="34" charset="0"/>
                            </a:rPr>
                            <a:t> (DJ)</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fr-FR" sz="1200" dirty="0">
                              <a:solidFill>
                                <a:srgbClr val="222222"/>
                              </a:solidFill>
                              <a:effectLst/>
                              <a:latin typeface="Arial" panose="020B0604020202020204" pitchFamily="34" charset="0"/>
                              <a:cs typeface="Arial" panose="020B0604020202020204" pitchFamily="34" charset="0"/>
                            </a:rPr>
                            <a:t>4,194,304</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pPr algn="ctr"/>
                          <a:r>
                            <a:rPr lang="en-US" sz="1200" b="0" i="0" dirty="0">
                              <a:latin typeface="Arial" panose="020B0604020202020204" pitchFamily="34" charset="0"/>
                              <a:ea typeface="+mn-ea"/>
                              <a:cs typeface="Arial" panose="020B0604020202020204" pitchFamily="34" charset="0"/>
                            </a:rPr>
                            <a:t>8192</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897062281"/>
                      </a:ext>
                    </a:extLst>
                  </a:tr>
                  <a:tr h="319931">
                    <a:tc>
                      <a:txBody>
                        <a:bodyPr/>
                        <a:lstStyle/>
                        <a:p>
                          <a:pPr algn="ctr"/>
                          <a:r>
                            <a:rPr lang="en-US" sz="1200" b="0" i="0" dirty="0">
                              <a:latin typeface="Arial" panose="020B0604020202020204" pitchFamily="34" charset="0"/>
                              <a:cs typeface="Arial" panose="020B0604020202020204" pitchFamily="34" charset="0"/>
                            </a:rPr>
                            <a:t>Grover’s Algorithm</a:t>
                          </a:r>
                        </a:p>
                      </a:txBody>
                      <a:tcPr anchor="ctr"/>
                    </a:tc>
                    <a:tc>
                      <a:txBody>
                        <a:bodyPr/>
                        <a:lstStyle/>
                        <a:p>
                          <a:pPr algn="ctr"/>
                          <a:r>
                            <a:rPr lang="en-US" sz="1200" b="0" i="0" dirty="0">
                              <a:latin typeface="Arial" panose="020B0604020202020204" pitchFamily="34" charset="0"/>
                              <a:cs typeface="Arial" panose="020B0604020202020204" pitchFamily="34" charset="0"/>
                            </a:rPr>
                            <a:t>4,096</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pPr algn="ct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0" smtClean="0">
                                  <a:latin typeface="Cambria Math" panose="02040503050406030204" pitchFamily="18" charset="0"/>
                                  <a:ea typeface="Cambria Math" panose="02040503050406030204" pitchFamily="18" charset="0"/>
                                  <a:cs typeface="Gill Sans" panose="020B0502020104020203" pitchFamily="34" charset="-79"/>
                                </a:rPr>
                                <m:t>28</m:t>
                              </m:r>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689949387"/>
                      </a:ext>
                    </a:extLst>
                  </a:tr>
                  <a:tr h="319931">
                    <a:tc>
                      <a:txBody>
                        <a:bodyPr/>
                        <a:lstStyle/>
                        <a:p>
                          <a:pPr algn="ctr"/>
                          <a:r>
                            <a:rPr lang="en-US" sz="1200" b="0" i="0" dirty="0">
                              <a:latin typeface="Arial" panose="020B0604020202020204" pitchFamily="34" charset="0"/>
                              <a:cs typeface="Arial" panose="020B0604020202020204" pitchFamily="34" charset="0"/>
                            </a:rPr>
                            <a:t>Simon’s Algorithm</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pPr algn="ct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086725241"/>
                      </a:ext>
                    </a:extLst>
                  </a:tr>
                  <a:tr h="354174">
                    <a:tc>
                      <a:txBody>
                        <a:bodyPr/>
                        <a:lstStyle/>
                        <a:p>
                          <a:pPr algn="ctr"/>
                          <a:r>
                            <a:rPr lang="en-US" sz="1200" b="0" i="0" dirty="0">
                              <a:latin typeface="Arial" panose="020B0604020202020204" pitchFamily="34" charset="0"/>
                              <a:cs typeface="Arial" panose="020B0604020202020204" pitchFamily="34" charset="0"/>
                            </a:rPr>
                            <a:t>Quantum Fourier Transform (QFT)</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387072334"/>
                      </a:ext>
                    </a:extLst>
                  </a:tr>
                  <a:tr h="319931">
                    <a:tc>
                      <a:txBody>
                        <a:bodyPr/>
                        <a:lstStyle/>
                        <a:p>
                          <a:pPr algn="ctr"/>
                          <a:r>
                            <a:rPr lang="en-US" sz="1200" b="0" i="0" dirty="0">
                              <a:latin typeface="Arial" panose="020B0604020202020204" pitchFamily="34" charset="0"/>
                              <a:cs typeface="Arial" panose="020B0604020202020204" pitchFamily="34" charset="0"/>
                            </a:rPr>
                            <a:t>Shor’s Algorithm</a:t>
                          </a:r>
                        </a:p>
                      </a:txBody>
                      <a:tcPr anchor="ctr"/>
                    </a:tc>
                    <a:tc>
                      <a:txBody>
                        <a:bodyPr/>
                        <a:lstStyle/>
                        <a:p>
                          <a:pPr algn="ctr"/>
                          <a:r>
                            <a:rPr lang="en-US" sz="1200" b="0" i="0" dirty="0">
                              <a:latin typeface="Arial" panose="020B0604020202020204" pitchFamily="34" charset="0"/>
                              <a:cs typeface="Arial" panose="020B0604020202020204" pitchFamily="34" charset="0"/>
                            </a:rPr>
                            <a:t>4</a:t>
                          </a:r>
                        </a:p>
                      </a:txBody>
                      <a:tcPr anchor="ctr"/>
                    </a:tc>
                    <a:tc>
                      <a:txBody>
                        <a:bodyPr/>
                        <a:lstStyle/>
                        <a:p>
                          <a:pPr algn="ctr"/>
                          <a:r>
                            <a:rPr lang="en-US" sz="1200" b="0" i="0" dirty="0">
                              <a:latin typeface="Arial" panose="020B0604020202020204" pitchFamily="34" charset="0"/>
                              <a:cs typeface="Arial" panose="020B0604020202020204" pitchFamily="34" charset="0"/>
                            </a:rPr>
                            <a:t>4</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035596276"/>
                      </a:ext>
                    </a:extLst>
                  </a:tr>
                </a:tbl>
              </a:graphicData>
            </a:graphic>
          </p:graphicFrame>
        </mc:Choice>
        <mc:Fallback xmlns="">
          <p:graphicFrame>
            <p:nvGraphicFramePr>
              <p:cNvPr id="3" name="Table 4">
                <a:extLst>
                  <a:ext uri="{FF2B5EF4-FFF2-40B4-BE49-F238E27FC236}">
                    <a16:creationId xmlns:a16="http://schemas.microsoft.com/office/drawing/2014/main" id="{BB1CD755-4EB9-A3A3-1580-F075600C1AE5}"/>
                  </a:ext>
                </a:extLst>
              </p:cNvPr>
              <p:cNvGraphicFramePr>
                <a:graphicFrameLocks/>
              </p:cNvGraphicFramePr>
              <p:nvPr>
                <p:extLst>
                  <p:ext uri="{D42A27DB-BD31-4B8C-83A1-F6EECF244321}">
                    <p14:modId xmlns:p14="http://schemas.microsoft.com/office/powerpoint/2010/main" val="13602911"/>
                  </p:ext>
                </p:extLst>
              </p:nvPr>
            </p:nvGraphicFramePr>
            <p:xfrm>
              <a:off x="2516343" y="2806841"/>
              <a:ext cx="7159314" cy="2920191"/>
            </p:xfrm>
            <a:graphic>
              <a:graphicData uri="http://schemas.openxmlformats.org/drawingml/2006/table">
                <a:tbl>
                  <a:tblPr firstRow="1" bandRow="1">
                    <a:tableStyleId>{21E4AEA4-8DFA-4A89-87EB-49C32662AFE0}</a:tableStyleId>
                  </a:tblPr>
                  <a:tblGrid>
                    <a:gridCol w="2978945">
                      <a:extLst>
                        <a:ext uri="{9D8B030D-6E8A-4147-A177-3AD203B41FA5}">
                          <a16:colId xmlns:a16="http://schemas.microsoft.com/office/drawing/2014/main" val="4276770610"/>
                        </a:ext>
                      </a:extLst>
                    </a:gridCol>
                    <a:gridCol w="1481881">
                      <a:extLst>
                        <a:ext uri="{9D8B030D-6E8A-4147-A177-3AD203B41FA5}">
                          <a16:colId xmlns:a16="http://schemas.microsoft.com/office/drawing/2014/main" val="4036769360"/>
                        </a:ext>
                      </a:extLst>
                    </a:gridCol>
                    <a:gridCol w="1042806">
                      <a:extLst>
                        <a:ext uri="{9D8B030D-6E8A-4147-A177-3AD203B41FA5}">
                          <a16:colId xmlns:a16="http://schemas.microsoft.com/office/drawing/2014/main" val="4000679903"/>
                        </a:ext>
                      </a:extLst>
                    </a:gridCol>
                    <a:gridCol w="1655682">
                      <a:extLst>
                        <a:ext uri="{9D8B030D-6E8A-4147-A177-3AD203B41FA5}">
                          <a16:colId xmlns:a16="http://schemas.microsoft.com/office/drawing/2014/main" val="1347730611"/>
                        </a:ext>
                      </a:extLst>
                    </a:gridCol>
                  </a:tblGrid>
                  <a:tr h="319931">
                    <a:tc rowSpan="2">
                      <a:txBody>
                        <a:bodyPr/>
                        <a:lstStyle/>
                        <a:p>
                          <a:pPr algn="ctr"/>
                          <a:r>
                            <a:rPr lang="en-US" sz="1200" b="0" i="0" dirty="0">
                              <a:latin typeface="Arial" panose="020B0604020202020204" pitchFamily="34" charset="0"/>
                              <a:cs typeface="Arial" panose="020B0604020202020204" pitchFamily="34" charset="0"/>
                            </a:rPr>
                            <a:t>Circuit</a:t>
                          </a:r>
                        </a:p>
                      </a:txBody>
                      <a:tcPr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5A11"/>
                        </a:solidFill>
                      </a:tcPr>
                    </a:tc>
                    <a:tc gridSpan="3">
                      <a:txBody>
                        <a:bodyPr/>
                        <a:lstStyle/>
                        <a:p>
                          <a:pPr algn="ctr"/>
                          <a:r>
                            <a:rPr lang="en-US" sz="1200" b="0" i="0" dirty="0">
                              <a:latin typeface="Arial" panose="020B0604020202020204" pitchFamily="34" charset="0"/>
                              <a:cs typeface="Arial" panose="020B0604020202020204" pitchFamily="34" charset="0"/>
                            </a:rPr>
                            <a:t>#Qubits</a:t>
                          </a: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extLst>
                      <a:ext uri="{0D108BD9-81ED-4DB2-BD59-A6C34878D82A}">
                        <a16:rowId xmlns:a16="http://schemas.microsoft.com/office/drawing/2014/main" val="325827232"/>
                      </a:ext>
                    </a:extLst>
                  </a:tr>
                  <a:tr h="319931">
                    <a:tc vMerge="1">
                      <a:txBody>
                        <a:bodyPr/>
                        <a:lstStyle/>
                        <a:p>
                          <a:pPr algn="ctr"/>
                          <a:endParaRPr lang="en-US" b="0" i="0" dirty="0">
                            <a:latin typeface="Gill Sans" panose="020B0502020104020203" pitchFamily="34" charset="-79"/>
                            <a:cs typeface="Gill Sans" panose="020B0502020104020203" pitchFamily="34" charset="-79"/>
                          </a:endParaRPr>
                        </a:p>
                      </a:txBody>
                      <a:tcPr anchor="ctr"/>
                    </a:tc>
                    <a:tc>
                      <a:txBody>
                        <a:bodyPr/>
                        <a:lstStyle/>
                        <a:p>
                          <a:pPr algn="ctr"/>
                          <a:r>
                            <a:rPr lang="en-US" sz="1200" b="0" i="0" dirty="0">
                              <a:solidFill>
                                <a:schemeClr val="bg1"/>
                              </a:solidFill>
                              <a:latin typeface="Arial" panose="020B0604020202020204" pitchFamily="34" charset="0"/>
                              <a:cs typeface="Arial" panose="020B0604020202020204" pitchFamily="34" charset="0"/>
                            </a:rPr>
                            <a:t>CFLOBDDs</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BDDs</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CFLOBDD/BDD</a:t>
                          </a:r>
                        </a:p>
                      </a:txBody>
                      <a:tcPr anchor="ctr">
                        <a:lnT w="12700" cap="flat" cmpd="sng" algn="ctr">
                          <a:solidFill>
                            <a:schemeClr val="bg1"/>
                          </a:solidFill>
                          <a:prstDash val="solid"/>
                          <a:round/>
                          <a:headEnd type="none" w="med" len="med"/>
                          <a:tailEnd type="none" w="med" len="med"/>
                        </a:lnT>
                        <a:solidFill>
                          <a:srgbClr val="C55A11"/>
                        </a:solidFill>
                      </a:tcPr>
                    </a:tc>
                    <a:extLst>
                      <a:ext uri="{0D108BD9-81ED-4DB2-BD59-A6C34878D82A}">
                        <a16:rowId xmlns:a16="http://schemas.microsoft.com/office/drawing/2014/main" val="1172563635"/>
                      </a:ext>
                    </a:extLst>
                  </a:tr>
                  <a:tr h="326500">
                    <a:tc>
                      <a:txBody>
                        <a:bodyPr/>
                        <a:lstStyle/>
                        <a:p>
                          <a:pPr algn="ctr"/>
                          <a:r>
                            <a:rPr lang="en-US" sz="1200" dirty="0">
                              <a:solidFill>
                                <a:srgbClr val="222222"/>
                              </a:solidFill>
                              <a:effectLst/>
                              <a:latin typeface="Arial" panose="020B0604020202020204" pitchFamily="34" charset="0"/>
                              <a:cs typeface="Arial" panose="020B0604020202020204" pitchFamily="34" charset="0"/>
                            </a:rPr>
                            <a:t>Greenberger–Horne–</a:t>
                          </a:r>
                          <a:r>
                            <a:rPr lang="en-US" sz="1200" dirty="0" err="1">
                              <a:solidFill>
                                <a:srgbClr val="222222"/>
                              </a:solidFill>
                              <a:effectLst/>
                              <a:latin typeface="Arial" panose="020B0604020202020204" pitchFamily="34" charset="0"/>
                              <a:cs typeface="Arial" panose="020B0604020202020204" pitchFamily="34" charset="0"/>
                            </a:rPr>
                            <a:t>Zeilinger</a:t>
                          </a:r>
                          <a:r>
                            <a:rPr lang="en-US" sz="1200" dirty="0">
                              <a:solidFill>
                                <a:srgbClr val="222222"/>
                              </a:solidFill>
                              <a:effectLst/>
                              <a:latin typeface="Arial" panose="020B0604020202020204" pitchFamily="34" charset="0"/>
                              <a:cs typeface="Arial" panose="020B0604020202020204" pitchFamily="34" charset="0"/>
                            </a:rPr>
                            <a:t> (GHZ)</a:t>
                          </a:r>
                          <a:endParaRPr lang="en-US" sz="1200" b="0" i="0" dirty="0">
                            <a:latin typeface="Arial" panose="020B0604020202020204" pitchFamily="34" charset="0"/>
                            <a:cs typeface="Arial" panose="020B0604020202020204" pitchFamily="34" charset="0"/>
                          </a:endParaRPr>
                        </a:p>
                      </a:txBody>
                      <a:tcPr anchor="ctr">
                        <a:lnT w="12700" cap="flat" cmpd="sng" algn="ctr">
                          <a:solidFill>
                            <a:schemeClr val="bg1"/>
                          </a:solidFill>
                          <a:prstDash val="solid"/>
                          <a:round/>
                          <a:headEnd type="none" w="med" len="med"/>
                          <a:tailEnd type="none" w="med" len="med"/>
                        </a:lnT>
                      </a:tcPr>
                    </a:tc>
                    <a:tc>
                      <a:txBody>
                        <a:bodyPr/>
                        <a:lstStyle/>
                        <a:p>
                          <a:pPr algn="ctr"/>
                          <a:r>
                            <a:rPr lang="en-US" sz="1200" b="0" i="0" dirty="0">
                              <a:latin typeface="Arial" panose="020B0604020202020204" pitchFamily="34" charset="0"/>
                              <a:cs typeface="Arial" panose="020B0604020202020204" pitchFamily="34" charset="0"/>
                            </a:rPr>
                            <a:t>65,536</a:t>
                          </a:r>
                        </a:p>
                      </a:txBody>
                      <a:tcPr anchor="ct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endParaRPr lang="en-US"/>
                        </a:p>
                      </a:txBody>
                      <a:tcPr anchor="ctr">
                        <a:blipFill>
                          <a:blip r:embed="rId3"/>
                          <a:stretch>
                            <a:fillRect l="-334615" t="-196154" r="-1538" b="-603846"/>
                          </a:stretch>
                        </a:blipFill>
                      </a:tcPr>
                    </a:tc>
                    <a:extLst>
                      <a:ext uri="{0D108BD9-81ED-4DB2-BD59-A6C34878D82A}">
                        <a16:rowId xmlns:a16="http://schemas.microsoft.com/office/drawing/2014/main" val="584377615"/>
                      </a:ext>
                    </a:extLst>
                  </a:tr>
                  <a:tr h="319931">
                    <a:tc>
                      <a:txBody>
                        <a:bodyPr/>
                        <a:lstStyle/>
                        <a:p>
                          <a:pPr algn="ctr"/>
                          <a:r>
                            <a:rPr lang="fr-FR" sz="1200" dirty="0">
                              <a:solidFill>
                                <a:srgbClr val="222222"/>
                              </a:solidFill>
                              <a:effectLst/>
                              <a:latin typeface="Arial" panose="020B0604020202020204" pitchFamily="34" charset="0"/>
                              <a:cs typeface="Arial" panose="020B0604020202020204" pitchFamily="34" charset="0"/>
                            </a:rPr>
                            <a:t>Bernstein-</a:t>
                          </a:r>
                          <a:r>
                            <a:rPr lang="fr-FR" sz="1200" dirty="0" err="1">
                              <a:solidFill>
                                <a:srgbClr val="222222"/>
                              </a:solidFill>
                              <a:effectLst/>
                              <a:latin typeface="Arial" panose="020B0604020202020204" pitchFamily="34" charset="0"/>
                              <a:cs typeface="Arial" panose="020B0604020202020204" pitchFamily="34" charset="0"/>
                            </a:rPr>
                            <a:t>Vazirani</a:t>
                          </a:r>
                          <a:r>
                            <a:rPr lang="fr-FR" sz="1200" dirty="0">
                              <a:solidFill>
                                <a:srgbClr val="222222"/>
                              </a:solidFill>
                              <a:effectLst/>
                              <a:latin typeface="Arial" panose="020B0604020202020204" pitchFamily="34" charset="0"/>
                              <a:cs typeface="Arial" panose="020B0604020202020204" pitchFamily="34" charset="0"/>
                            </a:rPr>
                            <a:t> (BV)</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fr-FR" sz="1200" dirty="0">
                              <a:solidFill>
                                <a:srgbClr val="222222"/>
                              </a:solidFill>
                              <a:effectLst/>
                              <a:latin typeface="Arial" panose="020B0604020202020204" pitchFamily="34" charset="0"/>
                              <a:cs typeface="Arial" panose="020B0604020202020204" pitchFamily="34" charset="0"/>
                            </a:rPr>
                            <a:t>524,288</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endParaRPr lang="en-US"/>
                        </a:p>
                      </a:txBody>
                      <a:tcPr anchor="ctr">
                        <a:blipFill>
                          <a:blip r:embed="rId3"/>
                          <a:stretch>
                            <a:fillRect l="-334615" t="-308000" r="-1538" b="-528000"/>
                          </a:stretch>
                        </a:blipFill>
                      </a:tcPr>
                    </a:tc>
                    <a:extLst>
                      <a:ext uri="{0D108BD9-81ED-4DB2-BD59-A6C34878D82A}">
                        <a16:rowId xmlns:a16="http://schemas.microsoft.com/office/drawing/2014/main" val="3847542406"/>
                      </a:ext>
                    </a:extLst>
                  </a:tr>
                  <a:tr h="319931">
                    <a:tc>
                      <a:txBody>
                        <a:bodyPr/>
                        <a:lstStyle/>
                        <a:p>
                          <a:pPr algn="ctr"/>
                          <a:r>
                            <a:rPr lang="fr-FR" sz="1200" dirty="0">
                              <a:solidFill>
                                <a:srgbClr val="222222"/>
                              </a:solidFill>
                              <a:effectLst/>
                              <a:latin typeface="Arial" panose="020B0604020202020204" pitchFamily="34" charset="0"/>
                              <a:cs typeface="Arial" panose="020B0604020202020204" pitchFamily="34" charset="0"/>
                            </a:rPr>
                            <a:t>Deutsch–</a:t>
                          </a:r>
                          <a:r>
                            <a:rPr lang="fr-FR" sz="1200" dirty="0" err="1">
                              <a:solidFill>
                                <a:srgbClr val="222222"/>
                              </a:solidFill>
                              <a:effectLst/>
                              <a:latin typeface="Arial" panose="020B0604020202020204" pitchFamily="34" charset="0"/>
                              <a:cs typeface="Arial" panose="020B0604020202020204" pitchFamily="34" charset="0"/>
                            </a:rPr>
                            <a:t>Jozsa</a:t>
                          </a:r>
                          <a:r>
                            <a:rPr lang="fr-FR" sz="1200" dirty="0">
                              <a:solidFill>
                                <a:srgbClr val="222222"/>
                              </a:solidFill>
                              <a:effectLst/>
                              <a:latin typeface="Arial" panose="020B0604020202020204" pitchFamily="34" charset="0"/>
                              <a:cs typeface="Arial" panose="020B0604020202020204" pitchFamily="34" charset="0"/>
                            </a:rPr>
                            <a:t> (DJ)</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fr-FR" sz="1200" dirty="0">
                              <a:solidFill>
                                <a:srgbClr val="222222"/>
                              </a:solidFill>
                              <a:effectLst/>
                              <a:latin typeface="Arial" panose="020B0604020202020204" pitchFamily="34" charset="0"/>
                              <a:cs typeface="Arial" panose="020B0604020202020204" pitchFamily="34" charset="0"/>
                            </a:rPr>
                            <a:t>4,194,304</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endParaRPr lang="en-US"/>
                        </a:p>
                      </a:txBody>
                      <a:tcPr anchor="ctr">
                        <a:blipFill>
                          <a:blip r:embed="rId3"/>
                          <a:stretch>
                            <a:fillRect l="-334615" t="-392308" r="-1538" b="-407692"/>
                          </a:stretch>
                        </a:blipFill>
                      </a:tcPr>
                    </a:tc>
                    <a:extLst>
                      <a:ext uri="{0D108BD9-81ED-4DB2-BD59-A6C34878D82A}">
                        <a16:rowId xmlns:a16="http://schemas.microsoft.com/office/drawing/2014/main" val="3897062281"/>
                      </a:ext>
                    </a:extLst>
                  </a:tr>
                  <a:tr h="319931">
                    <a:tc>
                      <a:txBody>
                        <a:bodyPr/>
                        <a:lstStyle/>
                        <a:p>
                          <a:pPr algn="ctr"/>
                          <a:r>
                            <a:rPr lang="en-US" sz="1200" b="0" i="0" dirty="0">
                              <a:latin typeface="Arial" panose="020B0604020202020204" pitchFamily="34" charset="0"/>
                              <a:cs typeface="Arial" panose="020B0604020202020204" pitchFamily="34" charset="0"/>
                            </a:rPr>
                            <a:t>Grover’s Algorithm</a:t>
                          </a:r>
                        </a:p>
                      </a:txBody>
                      <a:tcPr anchor="ctr"/>
                    </a:tc>
                    <a:tc>
                      <a:txBody>
                        <a:bodyPr/>
                        <a:lstStyle/>
                        <a:p>
                          <a:pPr algn="ctr"/>
                          <a:r>
                            <a:rPr lang="en-US" sz="1200" b="0" i="0" dirty="0">
                              <a:latin typeface="Arial" panose="020B0604020202020204" pitchFamily="34" charset="0"/>
                              <a:cs typeface="Arial" panose="020B0604020202020204" pitchFamily="34" charset="0"/>
                            </a:rPr>
                            <a:t>4,096</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endParaRPr lang="en-US"/>
                        </a:p>
                      </a:txBody>
                      <a:tcPr anchor="ctr">
                        <a:blipFill>
                          <a:blip r:embed="rId3"/>
                          <a:stretch>
                            <a:fillRect l="-334615" t="-512000" r="-1538" b="-324000"/>
                          </a:stretch>
                        </a:blipFill>
                      </a:tcPr>
                    </a:tc>
                    <a:extLst>
                      <a:ext uri="{0D108BD9-81ED-4DB2-BD59-A6C34878D82A}">
                        <a16:rowId xmlns:a16="http://schemas.microsoft.com/office/drawing/2014/main" val="3689949387"/>
                      </a:ext>
                    </a:extLst>
                  </a:tr>
                  <a:tr h="319931">
                    <a:tc>
                      <a:txBody>
                        <a:bodyPr/>
                        <a:lstStyle/>
                        <a:p>
                          <a:pPr algn="ctr"/>
                          <a:r>
                            <a:rPr lang="en-US" sz="1200" b="0" i="0" dirty="0">
                              <a:latin typeface="Arial" panose="020B0604020202020204" pitchFamily="34" charset="0"/>
                              <a:cs typeface="Arial" panose="020B0604020202020204" pitchFamily="34" charset="0"/>
                            </a:rPr>
                            <a:t>Simon’s Algorithm</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endParaRPr lang="en-US"/>
                        </a:p>
                      </a:txBody>
                      <a:tcPr anchor="ctr">
                        <a:blipFill>
                          <a:blip r:embed="rId3"/>
                          <a:stretch>
                            <a:fillRect l="-334615" t="-612000" r="-1538" b="-224000"/>
                          </a:stretch>
                        </a:blipFill>
                      </a:tcPr>
                    </a:tc>
                    <a:extLst>
                      <a:ext uri="{0D108BD9-81ED-4DB2-BD59-A6C34878D82A}">
                        <a16:rowId xmlns:a16="http://schemas.microsoft.com/office/drawing/2014/main" val="2086725241"/>
                      </a:ext>
                    </a:extLst>
                  </a:tr>
                  <a:tr h="354174">
                    <a:tc>
                      <a:txBody>
                        <a:bodyPr/>
                        <a:lstStyle/>
                        <a:p>
                          <a:pPr algn="ctr"/>
                          <a:r>
                            <a:rPr lang="en-US" sz="1200" b="0" i="0" dirty="0">
                              <a:latin typeface="Arial" panose="020B0604020202020204" pitchFamily="34" charset="0"/>
                              <a:cs typeface="Arial" panose="020B0604020202020204" pitchFamily="34" charset="0"/>
                            </a:rPr>
                            <a:t>Quantum Fourier Transform (QFT)</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endParaRPr lang="en-US"/>
                        </a:p>
                      </a:txBody>
                      <a:tcPr anchor="ctr">
                        <a:blipFill>
                          <a:blip r:embed="rId3"/>
                          <a:stretch>
                            <a:fillRect l="-334615" t="-635714" r="-1538" b="-100000"/>
                          </a:stretch>
                        </a:blipFill>
                      </a:tcPr>
                    </a:tc>
                    <a:extLst>
                      <a:ext uri="{0D108BD9-81ED-4DB2-BD59-A6C34878D82A}">
                        <a16:rowId xmlns:a16="http://schemas.microsoft.com/office/drawing/2014/main" val="3387072334"/>
                      </a:ext>
                    </a:extLst>
                  </a:tr>
                  <a:tr h="319931">
                    <a:tc>
                      <a:txBody>
                        <a:bodyPr/>
                        <a:lstStyle/>
                        <a:p>
                          <a:pPr algn="ctr"/>
                          <a:r>
                            <a:rPr lang="en-US" sz="1200" b="0" i="0" dirty="0">
                              <a:latin typeface="Arial" panose="020B0604020202020204" pitchFamily="34" charset="0"/>
                              <a:cs typeface="Arial" panose="020B0604020202020204" pitchFamily="34" charset="0"/>
                            </a:rPr>
                            <a:t>Shor’s Algorithm</a:t>
                          </a:r>
                        </a:p>
                      </a:txBody>
                      <a:tcPr anchor="ctr"/>
                    </a:tc>
                    <a:tc>
                      <a:txBody>
                        <a:bodyPr/>
                        <a:lstStyle/>
                        <a:p>
                          <a:pPr algn="ctr"/>
                          <a:r>
                            <a:rPr lang="en-US" sz="1200" b="0" i="0" dirty="0">
                              <a:latin typeface="Arial" panose="020B0604020202020204" pitchFamily="34" charset="0"/>
                              <a:cs typeface="Arial" panose="020B0604020202020204" pitchFamily="34" charset="0"/>
                            </a:rPr>
                            <a:t>4</a:t>
                          </a:r>
                        </a:p>
                      </a:txBody>
                      <a:tcPr anchor="ctr"/>
                    </a:tc>
                    <a:tc>
                      <a:txBody>
                        <a:bodyPr/>
                        <a:lstStyle/>
                        <a:p>
                          <a:pPr algn="ctr"/>
                          <a:r>
                            <a:rPr lang="en-US" sz="1200" b="0" i="0" dirty="0">
                              <a:latin typeface="Arial" panose="020B0604020202020204" pitchFamily="34" charset="0"/>
                              <a:cs typeface="Arial" panose="020B0604020202020204" pitchFamily="34" charset="0"/>
                            </a:rPr>
                            <a:t>4</a:t>
                          </a:r>
                        </a:p>
                      </a:txBody>
                      <a:tcPr anchor="ctr"/>
                    </a:tc>
                    <a:tc>
                      <a:txBody>
                        <a:bodyPr/>
                        <a:lstStyle/>
                        <a:p>
                          <a:endParaRPr lang="en-US"/>
                        </a:p>
                      </a:txBody>
                      <a:tcPr anchor="ctr">
                        <a:blipFill>
                          <a:blip r:embed="rId3"/>
                          <a:stretch>
                            <a:fillRect l="-334615" t="-824000" r="-1538" b="-12000"/>
                          </a:stretch>
                        </a:blipFill>
                      </a:tcPr>
                    </a:tc>
                    <a:extLst>
                      <a:ext uri="{0D108BD9-81ED-4DB2-BD59-A6C34878D82A}">
                        <a16:rowId xmlns:a16="http://schemas.microsoft.com/office/drawing/2014/main" val="3035596276"/>
                      </a:ext>
                    </a:extLst>
                  </a:tr>
                </a:tbl>
              </a:graphicData>
            </a:graphic>
          </p:graphicFrame>
        </mc:Fallback>
      </mc:AlternateContent>
      <p:sp>
        <p:nvSpPr>
          <p:cNvPr id="4" name="TextBox 3">
            <a:extLst>
              <a:ext uri="{FF2B5EF4-FFF2-40B4-BE49-F238E27FC236}">
                <a16:creationId xmlns:a16="http://schemas.microsoft.com/office/drawing/2014/main" id="{D16428E1-C225-0B42-0CB2-795EEF2D1D8D}"/>
              </a:ext>
            </a:extLst>
          </p:cNvPr>
          <p:cNvSpPr txBox="1"/>
          <p:nvPr/>
        </p:nvSpPr>
        <p:spPr>
          <a:xfrm>
            <a:off x="2360825" y="6467735"/>
            <a:ext cx="7470353" cy="300082"/>
          </a:xfrm>
          <a:prstGeom prst="rect">
            <a:avLst/>
          </a:prstGeom>
          <a:noFill/>
        </p:spPr>
        <p:txBody>
          <a:bodyPr wrap="square" rtlCol="0">
            <a:spAutoFit/>
          </a:bodyPr>
          <a:lstStyle/>
          <a:p>
            <a:r>
              <a:rPr lang="en-US" sz="1350" dirty="0">
                <a:latin typeface="Arial" panose="020B0604020202020204" pitchFamily="34" charset="0"/>
                <a:cs typeface="Arial" panose="020B0604020202020204" pitchFamily="34" charset="0"/>
              </a:rPr>
              <a:t>*Making use of certain optimizations that go beyond the limited repertoire of quantum operations</a:t>
            </a:r>
          </a:p>
        </p:txBody>
      </p:sp>
      <mc:AlternateContent xmlns:mc="http://schemas.openxmlformats.org/markup-compatibility/2006" xmlns:a14="http://schemas.microsoft.com/office/drawing/2010/main">
        <mc:Choice Requires="a14">
          <p:sp>
            <p:nvSpPr>
              <p:cNvPr id="5" name="Speech Bubble: Rectangle with Corners Rounded 4">
                <a:extLst>
                  <a:ext uri="{FF2B5EF4-FFF2-40B4-BE49-F238E27FC236}">
                    <a16:creationId xmlns:a16="http://schemas.microsoft.com/office/drawing/2014/main" id="{20B9FE1A-6FEC-800C-0B61-9AB11EA7065A}"/>
                  </a:ext>
                </a:extLst>
              </p:cNvPr>
              <p:cNvSpPr/>
              <p:nvPr/>
            </p:nvSpPr>
            <p:spPr bwMode="auto">
              <a:xfrm>
                <a:off x="2516343" y="1884948"/>
                <a:ext cx="3561348" cy="818148"/>
              </a:xfrm>
              <a:prstGeom prst="wedgeRoundRectCallout">
                <a:avLst>
                  <a:gd name="adj1" fmla="val 50138"/>
                  <a:gd name="adj2" fmla="val 261160"/>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r>
                  <a:rPr lang="en-US" sz="2000" dirty="0">
                    <a:latin typeface="Arial" panose="020B0604020202020204" pitchFamily="34" charset="0"/>
                    <a:cs typeface="Arial" panose="020B0604020202020204" pitchFamily="34" charset="0"/>
                  </a:rPr>
                  <a:t>Keys are </a:t>
                </a:r>
                <a14:m>
                  <m:oMath xmlns:m="http://schemas.openxmlformats.org/officeDocument/2006/math">
                    <m:r>
                      <a:rPr lang="en-US" sz="2000" i="1" dirty="0">
                        <a:latin typeface="Cambria Math" panose="02040503050406030204" pitchFamily="18" charset="0"/>
                      </a:rPr>
                      <m:t>4096</m:t>
                    </m:r>
                  </m:oMath>
                </a14:m>
                <a:r>
                  <a:rPr lang="en-US" sz="2000" dirty="0">
                    <a:latin typeface="Arial" panose="020B0604020202020204" pitchFamily="34" charset="0"/>
                    <a:cs typeface="Arial" panose="020B0604020202020204" pitchFamily="34" charset="0"/>
                  </a:rPr>
                  <a:t> bit numbers</a:t>
                </a:r>
              </a:p>
              <a:p>
                <a:pPr eaLnBrk="0" fontAlgn="base" hangingPunct="0">
                  <a:spcBef>
                    <a:spcPct val="0"/>
                  </a:spcBef>
                  <a:spcAft>
                    <a:spcPct val="0"/>
                  </a:spcAft>
                </a:pPr>
                <a:r>
                  <a:rPr lang="en-US" sz="2000" dirty="0">
                    <a:latin typeface="Arial" panose="020B0604020202020204" pitchFamily="34" charset="0"/>
                    <a:cs typeface="Arial" panose="020B0604020202020204" pitchFamily="34" charset="0"/>
                  </a:rPr>
                  <a:t>Quantum states of size </a:t>
                </a:r>
                <a14:m>
                  <m:oMath xmlns:m="http://schemas.openxmlformats.org/officeDocument/2006/math">
                    <m:sSup>
                      <m:sSupPr>
                        <m:ctrlPr>
                          <a:rPr lang="en-US" sz="2000" i="1">
                            <a:latin typeface="Cambria Math" panose="02040503050406030204" pitchFamily="18" charset="0"/>
                          </a:rPr>
                        </m:ctrlPr>
                      </m:sSupPr>
                      <m:e>
                        <m:r>
                          <a:rPr lang="en-US" sz="2000" i="1">
                            <a:latin typeface="Cambria Math" panose="02040503050406030204" pitchFamily="18" charset="0"/>
                          </a:rPr>
                          <m:t>2</m:t>
                        </m:r>
                      </m:e>
                      <m:sup>
                        <m:r>
                          <a:rPr lang="en-US" sz="2000" i="1">
                            <a:latin typeface="Cambria Math" panose="02040503050406030204" pitchFamily="18" charset="0"/>
                          </a:rPr>
                          <m:t>4096</m:t>
                        </m:r>
                      </m:sup>
                    </m:sSup>
                  </m:oMath>
                </a14:m>
                <a:endParaRPr lang="en-US" sz="2000" dirty="0">
                  <a:latin typeface="Arial" panose="020B0604020202020204" pitchFamily="34" charset="0"/>
                  <a:cs typeface="Arial" panose="020B0604020202020204" pitchFamily="34" charset="0"/>
                </a:endParaRPr>
              </a:p>
            </p:txBody>
          </p:sp>
        </mc:Choice>
        <mc:Fallback xmlns="">
          <p:sp>
            <p:nvSpPr>
              <p:cNvPr id="5" name="Speech Bubble: Rectangle with Corners Rounded 4">
                <a:extLst>
                  <a:ext uri="{FF2B5EF4-FFF2-40B4-BE49-F238E27FC236}">
                    <a16:creationId xmlns:a16="http://schemas.microsoft.com/office/drawing/2014/main" id="{20B9FE1A-6FEC-800C-0B61-9AB11EA7065A}"/>
                  </a:ext>
                </a:extLst>
              </p:cNvPr>
              <p:cNvSpPr>
                <a:spLocks noRot="1" noChangeAspect="1" noMove="1" noResize="1" noEditPoints="1" noAdjustHandles="1" noChangeArrowheads="1" noChangeShapeType="1" noTextEdit="1"/>
              </p:cNvSpPr>
              <p:nvPr/>
            </p:nvSpPr>
            <p:spPr bwMode="auto">
              <a:xfrm>
                <a:off x="2516343" y="1884948"/>
                <a:ext cx="3561348" cy="818148"/>
              </a:xfrm>
              <a:prstGeom prst="wedgeRoundRectCallout">
                <a:avLst>
                  <a:gd name="adj1" fmla="val 50138"/>
                  <a:gd name="adj2" fmla="val 261160"/>
                  <a:gd name="adj3" fmla="val 16667"/>
                </a:avLst>
              </a:prstGeom>
              <a:blipFill>
                <a:blip r:embed="rId4"/>
                <a:stretch>
                  <a:fillRect l="-352"/>
                </a:stretch>
              </a:blipFill>
              <a:ln w="25400" cap="flat" cmpd="sng" algn="ctr">
                <a:solidFill>
                  <a:srgbClr val="C55A11"/>
                </a:solidFill>
                <a:prstDash val="solid"/>
                <a:round/>
                <a:headEnd type="none" w="med" len="med"/>
                <a:tailEnd type="none" w="med" len="med"/>
              </a:ln>
              <a:effec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Speech Bubble: Rectangle with Corners Rounded 5">
                <a:extLst>
                  <a:ext uri="{FF2B5EF4-FFF2-40B4-BE49-F238E27FC236}">
                    <a16:creationId xmlns:a16="http://schemas.microsoft.com/office/drawing/2014/main" id="{DCCBBFCE-E8C9-B942-476E-F4B9C73A988A}"/>
                  </a:ext>
                </a:extLst>
              </p:cNvPr>
              <p:cNvSpPr/>
              <p:nvPr/>
            </p:nvSpPr>
            <p:spPr bwMode="auto">
              <a:xfrm>
                <a:off x="6474731" y="1916951"/>
                <a:ext cx="3948626" cy="818148"/>
              </a:xfrm>
              <a:prstGeom prst="wedgeRoundRectCallout">
                <a:avLst>
                  <a:gd name="adj1" fmla="val -27296"/>
                  <a:gd name="adj2" fmla="val 262140"/>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eaLnBrk="0" fontAlgn="base" hangingPunct="0">
                  <a:spcBef>
                    <a:spcPct val="0"/>
                  </a:spcBef>
                  <a:spcAft>
                    <a:spcPct val="0"/>
                  </a:spcAft>
                </a:pPr>
                <a:r>
                  <a:rPr lang="en-US" sz="2000" dirty="0">
                    <a:latin typeface="Arial" panose="020B0604020202020204" pitchFamily="34" charset="0"/>
                    <a:cs typeface="Arial" panose="020B0604020202020204" pitchFamily="34" charset="0"/>
                  </a:rPr>
                  <a:t>Keys are </a:t>
                </a:r>
                <a14:m>
                  <m:oMath xmlns:m="http://schemas.openxmlformats.org/officeDocument/2006/math">
                    <m:r>
                      <a:rPr lang="en-US" sz="2000" b="0" i="1" smtClean="0">
                        <a:latin typeface="Cambria Math" panose="02040503050406030204" pitchFamily="18" charset="0"/>
                      </a:rPr>
                      <m:t>32</m:t>
                    </m:r>
                  </m:oMath>
                </a14:m>
                <a:r>
                  <a:rPr lang="en-US" sz="2000" dirty="0">
                    <a:latin typeface="Arial" panose="020B0604020202020204" pitchFamily="34" charset="0"/>
                    <a:cs typeface="Arial" panose="020B0604020202020204" pitchFamily="34" charset="0"/>
                  </a:rPr>
                  <a:t>-bit numbers</a:t>
                </a:r>
              </a:p>
              <a:p>
                <a:pPr eaLnBrk="0" fontAlgn="base" hangingPunct="0">
                  <a:spcBef>
                    <a:spcPct val="0"/>
                  </a:spcBef>
                  <a:spcAft>
                    <a:spcPct val="0"/>
                  </a:spcAft>
                </a:pPr>
                <a:r>
                  <a:rPr lang="en-US" sz="2000" dirty="0">
                    <a:latin typeface="Arial" panose="020B0604020202020204" pitchFamily="34" charset="0"/>
                    <a:cs typeface="Arial" panose="020B0604020202020204" pitchFamily="34" charset="0"/>
                  </a:rPr>
                  <a:t>Quantum states of size </a:t>
                </a:r>
                <a14:m>
                  <m:oMath xmlns:m="http://schemas.openxmlformats.org/officeDocument/2006/math">
                    <m:sSup>
                      <m:sSupPr>
                        <m:ctrlPr>
                          <a:rPr lang="en-US" sz="2000" i="1">
                            <a:latin typeface="Cambria Math" panose="02040503050406030204" pitchFamily="18" charset="0"/>
                          </a:rPr>
                        </m:ctrlPr>
                      </m:sSupPr>
                      <m:e>
                        <m:r>
                          <a:rPr lang="en-US" sz="2000" i="1">
                            <a:latin typeface="Cambria Math" panose="02040503050406030204" pitchFamily="18" charset="0"/>
                          </a:rPr>
                          <m:t>2</m:t>
                        </m:r>
                      </m:e>
                      <m:sup>
                        <m:r>
                          <a:rPr lang="en-US" sz="2000" b="0" i="1" smtClean="0">
                            <a:latin typeface="Cambria Math" panose="02040503050406030204" pitchFamily="18" charset="0"/>
                          </a:rPr>
                          <m:t>32</m:t>
                        </m:r>
                      </m:sup>
                    </m:sSup>
                  </m:oMath>
                </a14:m>
                <a:endParaRPr lang="en-US" sz="2000" dirty="0">
                  <a:latin typeface="Arial" panose="020B0604020202020204" pitchFamily="34" charset="0"/>
                  <a:cs typeface="Arial" panose="020B0604020202020204" pitchFamily="34" charset="0"/>
                </a:endParaRPr>
              </a:p>
            </p:txBody>
          </p:sp>
        </mc:Choice>
        <mc:Fallback xmlns="">
          <p:sp>
            <p:nvSpPr>
              <p:cNvPr id="6" name="Speech Bubble: Rectangle with Corners Rounded 5">
                <a:extLst>
                  <a:ext uri="{FF2B5EF4-FFF2-40B4-BE49-F238E27FC236}">
                    <a16:creationId xmlns:a16="http://schemas.microsoft.com/office/drawing/2014/main" id="{DCCBBFCE-E8C9-B942-476E-F4B9C73A988A}"/>
                  </a:ext>
                </a:extLst>
              </p:cNvPr>
              <p:cNvSpPr>
                <a:spLocks noRot="1" noChangeAspect="1" noMove="1" noResize="1" noEditPoints="1" noAdjustHandles="1" noChangeArrowheads="1" noChangeShapeType="1" noTextEdit="1"/>
              </p:cNvSpPr>
              <p:nvPr/>
            </p:nvSpPr>
            <p:spPr bwMode="auto">
              <a:xfrm>
                <a:off x="6474731" y="1916951"/>
                <a:ext cx="3948626" cy="818148"/>
              </a:xfrm>
              <a:prstGeom prst="wedgeRoundRectCallout">
                <a:avLst>
                  <a:gd name="adj1" fmla="val -27296"/>
                  <a:gd name="adj2" fmla="val 262140"/>
                  <a:gd name="adj3" fmla="val 16667"/>
                </a:avLst>
              </a:prstGeom>
              <a:blipFill>
                <a:blip r:embed="rId5"/>
                <a:stretch>
                  <a:fillRect l="-318"/>
                </a:stretch>
              </a:blipFill>
              <a:ln w="25400" cap="flat" cmpd="sng" algn="ctr">
                <a:solidFill>
                  <a:srgbClr val="C55A11"/>
                </a:solidFill>
                <a:prstDash val="solid"/>
                <a:round/>
                <a:headEnd type="none" w="med" len="med"/>
                <a:tailEnd type="none" w="med" len="med"/>
              </a:ln>
              <a:effectLst/>
            </p:spPr>
            <p:txBody>
              <a:bodyPr/>
              <a:lstStyle/>
              <a:p>
                <a:r>
                  <a:rPr lang="en-US">
                    <a:noFill/>
                  </a:rPr>
                  <a:t> </a:t>
                </a:r>
              </a:p>
            </p:txBody>
          </p:sp>
        </mc:Fallback>
      </mc:AlternateContent>
      <p:sp>
        <p:nvSpPr>
          <p:cNvPr id="8" name="Slide Number Placeholder 7">
            <a:extLst>
              <a:ext uri="{FF2B5EF4-FFF2-40B4-BE49-F238E27FC236}">
                <a16:creationId xmlns:a16="http://schemas.microsoft.com/office/drawing/2014/main" id="{9127F5F7-C977-BC3F-8024-03CDB7F4244E}"/>
              </a:ext>
            </a:extLst>
          </p:cNvPr>
          <p:cNvSpPr>
            <a:spLocks noGrp="1"/>
          </p:cNvSpPr>
          <p:nvPr>
            <p:ph type="sldNum" sz="quarter" idx="12"/>
          </p:nvPr>
        </p:nvSpPr>
        <p:spPr/>
        <p:txBody>
          <a:bodyPr/>
          <a:lstStyle/>
          <a:p>
            <a:fld id="{F554FE33-57BC-AC46-850E-1C1298FC3260}" type="slidenum">
              <a:rPr lang="en-US" smtClean="0"/>
              <a:t>69</a:t>
            </a:fld>
            <a:endParaRPr lang="en-US"/>
          </a:p>
        </p:txBody>
      </p:sp>
    </p:spTree>
    <p:extLst>
      <p:ext uri="{BB962C8B-B14F-4D97-AF65-F5344CB8AC3E}">
        <p14:creationId xmlns:p14="http://schemas.microsoft.com/office/powerpoint/2010/main" val="78630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AC1841-0809-EA1D-C152-C624F6921F3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68368C7-608A-C646-586D-FF202C902C67}"/>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Motivation</a:t>
            </a:r>
          </a:p>
        </p:txBody>
      </p:sp>
      <mc:AlternateContent xmlns:mc="http://schemas.openxmlformats.org/markup-compatibility/2006" xmlns:a14="http://schemas.microsoft.com/office/drawing/2010/main">
        <mc:Choice Requires="a14">
          <p:graphicFrame>
            <p:nvGraphicFramePr>
              <p:cNvPr id="3" name="Table 4">
                <a:extLst>
                  <a:ext uri="{FF2B5EF4-FFF2-40B4-BE49-F238E27FC236}">
                    <a16:creationId xmlns:a16="http://schemas.microsoft.com/office/drawing/2014/main" id="{98FA5678-BF06-E231-8565-EAAF314595C3}"/>
                  </a:ext>
                </a:extLst>
              </p:cNvPr>
              <p:cNvGraphicFramePr>
                <a:graphicFrameLocks/>
              </p:cNvGraphicFramePr>
              <p:nvPr>
                <p:extLst>
                  <p:ext uri="{D42A27DB-BD31-4B8C-83A1-F6EECF244321}">
                    <p14:modId xmlns:p14="http://schemas.microsoft.com/office/powerpoint/2010/main" val="667745749"/>
                  </p:ext>
                </p:extLst>
              </p:nvPr>
            </p:nvGraphicFramePr>
            <p:xfrm>
              <a:off x="2554680" y="2327547"/>
              <a:ext cx="7213570" cy="3792054"/>
            </p:xfrm>
            <a:graphic>
              <a:graphicData uri="http://schemas.openxmlformats.org/drawingml/2006/table">
                <a:tbl>
                  <a:tblPr firstRow="1" bandRow="1">
                    <a:tableStyleId>{21E4AEA4-8DFA-4A89-87EB-49C32662AFE0}</a:tableStyleId>
                  </a:tblPr>
                  <a:tblGrid>
                    <a:gridCol w="3001521">
                      <a:extLst>
                        <a:ext uri="{9D8B030D-6E8A-4147-A177-3AD203B41FA5}">
                          <a16:colId xmlns:a16="http://schemas.microsoft.com/office/drawing/2014/main" val="4276770610"/>
                        </a:ext>
                      </a:extLst>
                    </a:gridCol>
                    <a:gridCol w="1248746">
                      <a:extLst>
                        <a:ext uri="{9D8B030D-6E8A-4147-A177-3AD203B41FA5}">
                          <a16:colId xmlns:a16="http://schemas.microsoft.com/office/drawing/2014/main" val="4036769360"/>
                        </a:ext>
                      </a:extLst>
                    </a:gridCol>
                    <a:gridCol w="1295073">
                      <a:extLst>
                        <a:ext uri="{9D8B030D-6E8A-4147-A177-3AD203B41FA5}">
                          <a16:colId xmlns:a16="http://schemas.microsoft.com/office/drawing/2014/main" val="4000679903"/>
                        </a:ext>
                      </a:extLst>
                    </a:gridCol>
                    <a:gridCol w="1668230">
                      <a:extLst>
                        <a:ext uri="{9D8B030D-6E8A-4147-A177-3AD203B41FA5}">
                          <a16:colId xmlns:a16="http://schemas.microsoft.com/office/drawing/2014/main" val="1347730611"/>
                        </a:ext>
                      </a:extLst>
                    </a:gridCol>
                  </a:tblGrid>
                  <a:tr h="415451">
                    <a:tc rowSpan="2">
                      <a:txBody>
                        <a:bodyPr/>
                        <a:lstStyle/>
                        <a:p>
                          <a:pPr algn="ctr"/>
                          <a:r>
                            <a:rPr lang="en-US" sz="1200" b="0" i="0" dirty="0">
                              <a:latin typeface="Arial" panose="020B0604020202020204" pitchFamily="34" charset="0"/>
                              <a:cs typeface="Arial" panose="020B0604020202020204" pitchFamily="34" charset="0"/>
                            </a:rPr>
                            <a:t>Circuit</a:t>
                          </a:r>
                        </a:p>
                      </a:txBody>
                      <a:tcPr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5A11"/>
                        </a:solidFill>
                      </a:tcPr>
                    </a:tc>
                    <a:tc gridSpan="3">
                      <a:txBody>
                        <a:bodyPr/>
                        <a:lstStyle/>
                        <a:p>
                          <a:pPr algn="ctr"/>
                          <a:r>
                            <a:rPr lang="en-US" sz="1200" b="0" i="0" dirty="0">
                              <a:latin typeface="Arial" panose="020B0604020202020204" pitchFamily="34" charset="0"/>
                              <a:cs typeface="Arial" panose="020B0604020202020204" pitchFamily="34" charset="0"/>
                            </a:rPr>
                            <a:t>#Qubits</a:t>
                          </a: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extLst>
                      <a:ext uri="{0D108BD9-81ED-4DB2-BD59-A6C34878D82A}">
                        <a16:rowId xmlns:a16="http://schemas.microsoft.com/office/drawing/2014/main" val="325827232"/>
                      </a:ext>
                    </a:extLst>
                  </a:tr>
                  <a:tr h="415451">
                    <a:tc vMerge="1">
                      <a:txBody>
                        <a:bodyPr/>
                        <a:lstStyle/>
                        <a:p>
                          <a:pPr algn="ctr"/>
                          <a:endParaRPr lang="en-US" b="0" i="0" dirty="0">
                            <a:latin typeface="Gill Sans" panose="020B0502020104020203" pitchFamily="34" charset="-79"/>
                            <a:cs typeface="Gill Sans" panose="020B0502020104020203" pitchFamily="34" charset="-79"/>
                          </a:endParaRPr>
                        </a:p>
                      </a:txBody>
                      <a:tcPr anchor="ctr"/>
                    </a:tc>
                    <a:tc>
                      <a:txBody>
                        <a:bodyPr/>
                        <a:lstStyle/>
                        <a:p>
                          <a:pPr algn="ctr"/>
                          <a:r>
                            <a:rPr lang="en-US" sz="1200" b="0" i="0" dirty="0">
                              <a:solidFill>
                                <a:schemeClr val="bg1"/>
                              </a:solidFill>
                              <a:latin typeface="Arial" panose="020B0604020202020204" pitchFamily="34" charset="0"/>
                              <a:cs typeface="Arial" panose="020B0604020202020204" pitchFamily="34" charset="0"/>
                            </a:rPr>
                            <a:t>BDDs</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CFLOBDDs</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CFLOBDD/BDD</a:t>
                          </a:r>
                        </a:p>
                      </a:txBody>
                      <a:tcPr anchor="ctr">
                        <a:lnT w="12700" cap="flat" cmpd="sng" algn="ctr">
                          <a:solidFill>
                            <a:schemeClr val="bg1"/>
                          </a:solidFill>
                          <a:prstDash val="solid"/>
                          <a:round/>
                          <a:headEnd type="none" w="med" len="med"/>
                          <a:tailEnd type="none" w="med" len="med"/>
                        </a:lnT>
                        <a:solidFill>
                          <a:srgbClr val="C55A11"/>
                        </a:solidFill>
                      </a:tcPr>
                    </a:tc>
                    <a:extLst>
                      <a:ext uri="{0D108BD9-81ED-4DB2-BD59-A6C34878D82A}">
                        <a16:rowId xmlns:a16="http://schemas.microsoft.com/office/drawing/2014/main" val="1172563635"/>
                      </a:ext>
                    </a:extLst>
                  </a:tr>
                  <a:tr h="423980">
                    <a:tc>
                      <a:txBody>
                        <a:bodyPr/>
                        <a:lstStyle/>
                        <a:p>
                          <a:pPr algn="ctr"/>
                          <a:r>
                            <a:rPr lang="en-US" sz="1200" dirty="0">
                              <a:solidFill>
                                <a:srgbClr val="222222"/>
                              </a:solidFill>
                              <a:effectLst/>
                              <a:latin typeface="Arial" panose="020B0604020202020204" pitchFamily="34" charset="0"/>
                              <a:cs typeface="Arial" panose="020B0604020202020204" pitchFamily="34" charset="0"/>
                            </a:rPr>
                            <a:t>Greenberger–Horne–</a:t>
                          </a:r>
                          <a:r>
                            <a:rPr lang="en-US" sz="1200" dirty="0" err="1">
                              <a:solidFill>
                                <a:srgbClr val="222222"/>
                              </a:solidFill>
                              <a:effectLst/>
                              <a:latin typeface="Arial" panose="020B0604020202020204" pitchFamily="34" charset="0"/>
                              <a:cs typeface="Arial" panose="020B0604020202020204" pitchFamily="34" charset="0"/>
                            </a:rPr>
                            <a:t>Zeilinger</a:t>
                          </a:r>
                          <a:r>
                            <a:rPr lang="en-US" sz="1200" dirty="0">
                              <a:solidFill>
                                <a:srgbClr val="222222"/>
                              </a:solidFill>
                              <a:effectLst/>
                              <a:latin typeface="Arial" panose="020B0604020202020204" pitchFamily="34" charset="0"/>
                              <a:cs typeface="Arial" panose="020B0604020202020204" pitchFamily="34" charset="0"/>
                            </a:rPr>
                            <a:t> (GHZ)</a:t>
                          </a:r>
                          <a:endParaRPr lang="en-US" sz="1200" b="0" i="0" dirty="0">
                            <a:latin typeface="Arial" panose="020B0604020202020204" pitchFamily="34" charset="0"/>
                            <a:cs typeface="Arial" panose="020B0604020202020204" pitchFamily="34" charset="0"/>
                          </a:endParaRPr>
                        </a:p>
                      </a:txBody>
                      <a:tcPr anchor="ctr">
                        <a:lnT w="12700" cap="flat" cmpd="sng" algn="ctr">
                          <a:solidFill>
                            <a:schemeClr val="bg1"/>
                          </a:solidFill>
                          <a:prstDash val="solid"/>
                          <a:round/>
                          <a:headEnd type="none" w="med" len="med"/>
                          <a:tailEnd type="none" w="med" len="med"/>
                        </a:lnT>
                      </a:tcP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pPr algn="ctr"/>
                          <a:r>
                            <a:rPr lang="en-US" sz="1200" b="0" i="0" dirty="0">
                              <a:latin typeface="Arial" panose="020B0604020202020204" pitchFamily="34" charset="0"/>
                              <a:cs typeface="Arial" panose="020B0604020202020204" pitchFamily="34" charset="0"/>
                            </a:rPr>
                            <a:t>65,536</a:t>
                          </a:r>
                        </a:p>
                      </a:txBody>
                      <a:tcPr anchor="ctr"/>
                    </a:tc>
                    <a:tc>
                      <a:txBody>
                        <a:bodyPr/>
                        <a:lstStyle/>
                        <a:p>
                          <a:pPr algn="ctr"/>
                          <a:r>
                            <a:rPr lang="en-US" sz="1200" b="0" i="0" dirty="0">
                              <a:latin typeface="Arial" panose="020B0604020202020204" pitchFamily="34" charset="0"/>
                              <a:cs typeface="Arial" panose="020B0604020202020204" pitchFamily="34" charset="0"/>
                            </a:rPr>
                            <a:t>128</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584377615"/>
                      </a:ext>
                    </a:extLst>
                  </a:tr>
                  <a:tr h="415451">
                    <a:tc>
                      <a:txBody>
                        <a:bodyPr/>
                        <a:lstStyle/>
                        <a:p>
                          <a:pPr algn="ctr"/>
                          <a:r>
                            <a:rPr lang="fr-FR" sz="1200" dirty="0">
                              <a:solidFill>
                                <a:srgbClr val="222222"/>
                              </a:solidFill>
                              <a:effectLst/>
                              <a:latin typeface="Arial" panose="020B0604020202020204" pitchFamily="34" charset="0"/>
                              <a:cs typeface="Arial" panose="020B0604020202020204" pitchFamily="34" charset="0"/>
                            </a:rPr>
                            <a:t>Bernstein-</a:t>
                          </a:r>
                          <a:r>
                            <a:rPr lang="fr-FR" sz="1200" dirty="0" err="1">
                              <a:solidFill>
                                <a:srgbClr val="222222"/>
                              </a:solidFill>
                              <a:effectLst/>
                              <a:latin typeface="Arial" panose="020B0604020202020204" pitchFamily="34" charset="0"/>
                              <a:cs typeface="Arial" panose="020B0604020202020204" pitchFamily="34" charset="0"/>
                            </a:rPr>
                            <a:t>Vazirani</a:t>
                          </a:r>
                          <a:r>
                            <a:rPr lang="fr-FR" sz="1200" dirty="0">
                              <a:solidFill>
                                <a:srgbClr val="222222"/>
                              </a:solidFill>
                              <a:effectLst/>
                              <a:latin typeface="Arial" panose="020B0604020202020204" pitchFamily="34" charset="0"/>
                              <a:cs typeface="Arial" panose="020B0604020202020204" pitchFamily="34" charset="0"/>
                            </a:rPr>
                            <a:t> (BV)</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pPr algn="ctr"/>
                          <a:r>
                            <a:rPr lang="fr-FR" sz="1200" b="0" dirty="0">
                              <a:solidFill>
                                <a:srgbClr val="222222"/>
                              </a:solidFill>
                              <a:effectLst/>
                              <a:latin typeface="Arial" panose="020B0604020202020204" pitchFamily="34" charset="0"/>
                              <a:cs typeface="Arial" panose="020B0604020202020204" pitchFamily="34" charset="0"/>
                            </a:rPr>
                            <a:t>524,288</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1024</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847542406"/>
                      </a:ext>
                    </a:extLst>
                  </a:tr>
                  <a:tr h="415451">
                    <a:tc>
                      <a:txBody>
                        <a:bodyPr/>
                        <a:lstStyle/>
                        <a:p>
                          <a:pPr algn="ctr"/>
                          <a:r>
                            <a:rPr lang="fr-FR" sz="1200" dirty="0">
                              <a:solidFill>
                                <a:srgbClr val="222222"/>
                              </a:solidFill>
                              <a:effectLst/>
                              <a:latin typeface="Arial" panose="020B0604020202020204" pitchFamily="34" charset="0"/>
                              <a:cs typeface="Arial" panose="020B0604020202020204" pitchFamily="34" charset="0"/>
                            </a:rPr>
                            <a:t>Deutsch–</a:t>
                          </a:r>
                          <a:r>
                            <a:rPr lang="fr-FR" sz="1200" dirty="0" err="1">
                              <a:solidFill>
                                <a:srgbClr val="222222"/>
                              </a:solidFill>
                              <a:effectLst/>
                              <a:latin typeface="Arial" panose="020B0604020202020204" pitchFamily="34" charset="0"/>
                              <a:cs typeface="Arial" panose="020B0604020202020204" pitchFamily="34" charset="0"/>
                            </a:rPr>
                            <a:t>Jozsa</a:t>
                          </a:r>
                          <a:r>
                            <a:rPr lang="fr-FR" sz="1200" dirty="0">
                              <a:solidFill>
                                <a:srgbClr val="222222"/>
                              </a:solidFill>
                              <a:effectLst/>
                              <a:latin typeface="Arial" panose="020B0604020202020204" pitchFamily="34" charset="0"/>
                              <a:cs typeface="Arial" panose="020B0604020202020204" pitchFamily="34" charset="0"/>
                            </a:rPr>
                            <a:t> (DJ)</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pPr algn="ctr"/>
                          <a:r>
                            <a:rPr lang="fr-FR" sz="1200" b="0" dirty="0">
                              <a:solidFill>
                                <a:srgbClr val="222222"/>
                              </a:solidFill>
                              <a:effectLst/>
                              <a:latin typeface="Arial" panose="020B0604020202020204" pitchFamily="34" charset="0"/>
                              <a:cs typeface="Arial" panose="020B0604020202020204" pitchFamily="34" charset="0"/>
                            </a:rPr>
                            <a:t>4,194,304</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ea typeface="+mn-ea"/>
                              <a:cs typeface="Arial" panose="020B0604020202020204" pitchFamily="34" charset="0"/>
                            </a:rPr>
                            <a:t>8192</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897062281"/>
                      </a:ext>
                    </a:extLst>
                  </a:tr>
                  <a:tr h="415451">
                    <a:tc>
                      <a:txBody>
                        <a:bodyPr/>
                        <a:lstStyle/>
                        <a:p>
                          <a:pPr algn="ctr"/>
                          <a:r>
                            <a:rPr lang="en-US" sz="1200" b="0" i="0" dirty="0">
                              <a:latin typeface="Arial" panose="020B0604020202020204" pitchFamily="34" charset="0"/>
                              <a:cs typeface="Arial" panose="020B0604020202020204" pitchFamily="34" charset="0"/>
                            </a:rPr>
                            <a:t>Grover’s Algorithm</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pPr algn="ctr"/>
                          <a:r>
                            <a:rPr lang="en-US" sz="1200" b="0" i="0" dirty="0">
                              <a:latin typeface="Arial" panose="020B0604020202020204" pitchFamily="34" charset="0"/>
                              <a:cs typeface="Arial" panose="020B0604020202020204" pitchFamily="34" charset="0"/>
                            </a:rPr>
                            <a:t>4,096</a:t>
                          </a:r>
                        </a:p>
                      </a:txBody>
                      <a:tcPr anchor="ctr"/>
                    </a:tc>
                    <a:tc>
                      <a:txBody>
                        <a:bodyPr/>
                        <a:lstStyle/>
                        <a:p>
                          <a:pPr algn="ctr"/>
                          <a:r>
                            <a:rPr lang="en-US" sz="1200" b="0" i="0" dirty="0">
                              <a:latin typeface="Arial" panose="020B0604020202020204" pitchFamily="34" charset="0"/>
                              <a:cs typeface="Arial" panose="020B0604020202020204" pitchFamily="34" charset="0"/>
                            </a:rPr>
                            <a:t>128</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689949387"/>
                      </a:ext>
                    </a:extLst>
                  </a:tr>
                  <a:tr h="415451">
                    <a:tc>
                      <a:txBody>
                        <a:bodyPr/>
                        <a:lstStyle/>
                        <a:p>
                          <a:pPr algn="ctr"/>
                          <a:r>
                            <a:rPr lang="en-US" sz="1200" b="0" i="0" dirty="0">
                              <a:latin typeface="Arial" panose="020B0604020202020204" pitchFamily="34" charset="0"/>
                              <a:cs typeface="Arial" panose="020B0604020202020204" pitchFamily="34" charset="0"/>
                            </a:rPr>
                            <a:t>Simon’s Algorithm</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pPr algn="ct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086725241"/>
                      </a:ext>
                    </a:extLst>
                  </a:tr>
                  <a:tr h="459917">
                    <a:tc>
                      <a:txBody>
                        <a:bodyPr/>
                        <a:lstStyle/>
                        <a:p>
                          <a:pPr algn="ctr"/>
                          <a:r>
                            <a:rPr lang="en-US" sz="1200" b="0" i="0" dirty="0">
                              <a:latin typeface="Arial" panose="020B0604020202020204" pitchFamily="34" charset="0"/>
                              <a:cs typeface="Arial" panose="020B0604020202020204" pitchFamily="34" charset="0"/>
                            </a:rPr>
                            <a:t>Quantum Fourier Transform (QFT)</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387072334"/>
                      </a:ext>
                    </a:extLst>
                  </a:tr>
                  <a:tr h="415451">
                    <a:tc>
                      <a:txBody>
                        <a:bodyPr/>
                        <a:lstStyle/>
                        <a:p>
                          <a:pPr algn="ctr"/>
                          <a:r>
                            <a:rPr lang="en-US" sz="1200" b="0" i="0" dirty="0">
                              <a:latin typeface="Arial" panose="020B0604020202020204" pitchFamily="34" charset="0"/>
                              <a:cs typeface="Arial" panose="020B0604020202020204" pitchFamily="34" charset="0"/>
                            </a:rPr>
                            <a:t>Shor’s Algorithm</a:t>
                          </a:r>
                        </a:p>
                      </a:txBody>
                      <a:tcPr anchor="ctr"/>
                    </a:tc>
                    <a:tc>
                      <a:txBody>
                        <a:bodyPr/>
                        <a:lstStyle/>
                        <a:p>
                          <a:pPr algn="ctr"/>
                          <a:r>
                            <a:rPr lang="en-US" sz="1200" b="0" i="0" dirty="0">
                              <a:latin typeface="Arial" panose="020B0604020202020204" pitchFamily="34" charset="0"/>
                              <a:cs typeface="Arial" panose="020B0604020202020204" pitchFamily="34" charset="0"/>
                            </a:rPr>
                            <a:t>4</a:t>
                          </a:r>
                        </a:p>
                      </a:txBody>
                      <a:tcPr anchor="ctr"/>
                    </a:tc>
                    <a:tc>
                      <a:txBody>
                        <a:bodyPr/>
                        <a:lstStyle/>
                        <a:p>
                          <a:pPr algn="ctr"/>
                          <a:r>
                            <a:rPr lang="en-US" sz="1200" b="0" i="0" dirty="0">
                              <a:latin typeface="Arial" panose="020B0604020202020204" pitchFamily="34" charset="0"/>
                              <a:cs typeface="Arial" panose="020B0604020202020204" pitchFamily="34" charset="0"/>
                            </a:rPr>
                            <a:t>4</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035596276"/>
                      </a:ext>
                    </a:extLst>
                  </a:tr>
                </a:tbl>
              </a:graphicData>
            </a:graphic>
          </p:graphicFrame>
        </mc:Choice>
        <mc:Fallback xmlns="">
          <p:graphicFrame>
            <p:nvGraphicFramePr>
              <p:cNvPr id="3" name="Table 4">
                <a:extLst>
                  <a:ext uri="{FF2B5EF4-FFF2-40B4-BE49-F238E27FC236}">
                    <a16:creationId xmlns:a16="http://schemas.microsoft.com/office/drawing/2014/main" id="{98FA5678-BF06-E231-8565-EAAF314595C3}"/>
                  </a:ext>
                </a:extLst>
              </p:cNvPr>
              <p:cNvGraphicFramePr>
                <a:graphicFrameLocks/>
              </p:cNvGraphicFramePr>
              <p:nvPr>
                <p:extLst>
                  <p:ext uri="{D42A27DB-BD31-4B8C-83A1-F6EECF244321}">
                    <p14:modId xmlns:p14="http://schemas.microsoft.com/office/powerpoint/2010/main" val="667745749"/>
                  </p:ext>
                </p:extLst>
              </p:nvPr>
            </p:nvGraphicFramePr>
            <p:xfrm>
              <a:off x="2554680" y="2327547"/>
              <a:ext cx="7213570" cy="3792054"/>
            </p:xfrm>
            <a:graphic>
              <a:graphicData uri="http://schemas.openxmlformats.org/drawingml/2006/table">
                <a:tbl>
                  <a:tblPr firstRow="1" bandRow="1">
                    <a:tableStyleId>{21E4AEA4-8DFA-4A89-87EB-49C32662AFE0}</a:tableStyleId>
                  </a:tblPr>
                  <a:tblGrid>
                    <a:gridCol w="3001521">
                      <a:extLst>
                        <a:ext uri="{9D8B030D-6E8A-4147-A177-3AD203B41FA5}">
                          <a16:colId xmlns:a16="http://schemas.microsoft.com/office/drawing/2014/main" val="4276770610"/>
                        </a:ext>
                      </a:extLst>
                    </a:gridCol>
                    <a:gridCol w="1248746">
                      <a:extLst>
                        <a:ext uri="{9D8B030D-6E8A-4147-A177-3AD203B41FA5}">
                          <a16:colId xmlns:a16="http://schemas.microsoft.com/office/drawing/2014/main" val="4036769360"/>
                        </a:ext>
                      </a:extLst>
                    </a:gridCol>
                    <a:gridCol w="1295073">
                      <a:extLst>
                        <a:ext uri="{9D8B030D-6E8A-4147-A177-3AD203B41FA5}">
                          <a16:colId xmlns:a16="http://schemas.microsoft.com/office/drawing/2014/main" val="4000679903"/>
                        </a:ext>
                      </a:extLst>
                    </a:gridCol>
                    <a:gridCol w="1668230">
                      <a:extLst>
                        <a:ext uri="{9D8B030D-6E8A-4147-A177-3AD203B41FA5}">
                          <a16:colId xmlns:a16="http://schemas.microsoft.com/office/drawing/2014/main" val="1347730611"/>
                        </a:ext>
                      </a:extLst>
                    </a:gridCol>
                  </a:tblGrid>
                  <a:tr h="415451">
                    <a:tc rowSpan="2">
                      <a:txBody>
                        <a:bodyPr/>
                        <a:lstStyle/>
                        <a:p>
                          <a:pPr algn="ctr"/>
                          <a:r>
                            <a:rPr lang="en-US" sz="1200" b="0" i="0" dirty="0">
                              <a:latin typeface="Arial" panose="020B0604020202020204" pitchFamily="34" charset="0"/>
                              <a:cs typeface="Arial" panose="020B0604020202020204" pitchFamily="34" charset="0"/>
                            </a:rPr>
                            <a:t>Circuit</a:t>
                          </a:r>
                        </a:p>
                      </a:txBody>
                      <a:tcPr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5A11"/>
                        </a:solidFill>
                      </a:tcPr>
                    </a:tc>
                    <a:tc gridSpan="3">
                      <a:txBody>
                        <a:bodyPr/>
                        <a:lstStyle/>
                        <a:p>
                          <a:pPr algn="ctr"/>
                          <a:r>
                            <a:rPr lang="en-US" sz="1200" b="0" i="0" dirty="0">
                              <a:latin typeface="Arial" panose="020B0604020202020204" pitchFamily="34" charset="0"/>
                              <a:cs typeface="Arial" panose="020B0604020202020204" pitchFamily="34" charset="0"/>
                            </a:rPr>
                            <a:t>#Qubits</a:t>
                          </a: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extLst>
                      <a:ext uri="{0D108BD9-81ED-4DB2-BD59-A6C34878D82A}">
                        <a16:rowId xmlns:a16="http://schemas.microsoft.com/office/drawing/2014/main" val="325827232"/>
                      </a:ext>
                    </a:extLst>
                  </a:tr>
                  <a:tr h="415451">
                    <a:tc vMerge="1">
                      <a:txBody>
                        <a:bodyPr/>
                        <a:lstStyle/>
                        <a:p>
                          <a:pPr algn="ctr"/>
                          <a:endParaRPr lang="en-US" b="0" i="0" dirty="0">
                            <a:latin typeface="Gill Sans" panose="020B0502020104020203" pitchFamily="34" charset="-79"/>
                            <a:cs typeface="Gill Sans" panose="020B0502020104020203" pitchFamily="34" charset="-79"/>
                          </a:endParaRPr>
                        </a:p>
                      </a:txBody>
                      <a:tcPr anchor="ctr"/>
                    </a:tc>
                    <a:tc>
                      <a:txBody>
                        <a:bodyPr/>
                        <a:lstStyle/>
                        <a:p>
                          <a:pPr algn="ctr"/>
                          <a:r>
                            <a:rPr lang="en-US" sz="1200" b="0" i="0" dirty="0">
                              <a:solidFill>
                                <a:schemeClr val="bg1"/>
                              </a:solidFill>
                              <a:latin typeface="Arial" panose="020B0604020202020204" pitchFamily="34" charset="0"/>
                              <a:cs typeface="Arial" panose="020B0604020202020204" pitchFamily="34" charset="0"/>
                            </a:rPr>
                            <a:t>BDDs</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CFLOBDDs</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CFLOBDD/BDD</a:t>
                          </a:r>
                        </a:p>
                      </a:txBody>
                      <a:tcPr anchor="ctr">
                        <a:lnT w="12700" cap="flat" cmpd="sng" algn="ctr">
                          <a:solidFill>
                            <a:schemeClr val="bg1"/>
                          </a:solidFill>
                          <a:prstDash val="solid"/>
                          <a:round/>
                          <a:headEnd type="none" w="med" len="med"/>
                          <a:tailEnd type="none" w="med" len="med"/>
                        </a:lnT>
                        <a:solidFill>
                          <a:srgbClr val="C55A11"/>
                        </a:solidFill>
                      </a:tcPr>
                    </a:tc>
                    <a:extLst>
                      <a:ext uri="{0D108BD9-81ED-4DB2-BD59-A6C34878D82A}">
                        <a16:rowId xmlns:a16="http://schemas.microsoft.com/office/drawing/2014/main" val="1172563635"/>
                      </a:ext>
                    </a:extLst>
                  </a:tr>
                  <a:tr h="423980">
                    <a:tc>
                      <a:txBody>
                        <a:bodyPr/>
                        <a:lstStyle/>
                        <a:p>
                          <a:pPr algn="ctr"/>
                          <a:r>
                            <a:rPr lang="en-US" sz="1200" dirty="0">
                              <a:solidFill>
                                <a:srgbClr val="222222"/>
                              </a:solidFill>
                              <a:effectLst/>
                              <a:latin typeface="Arial" panose="020B0604020202020204" pitchFamily="34" charset="0"/>
                              <a:cs typeface="Arial" panose="020B0604020202020204" pitchFamily="34" charset="0"/>
                            </a:rPr>
                            <a:t>Greenberger–Horne–</a:t>
                          </a:r>
                          <a:r>
                            <a:rPr lang="en-US" sz="1200" dirty="0" err="1">
                              <a:solidFill>
                                <a:srgbClr val="222222"/>
                              </a:solidFill>
                              <a:effectLst/>
                              <a:latin typeface="Arial" panose="020B0604020202020204" pitchFamily="34" charset="0"/>
                              <a:cs typeface="Arial" panose="020B0604020202020204" pitchFamily="34" charset="0"/>
                            </a:rPr>
                            <a:t>Zeilinger</a:t>
                          </a:r>
                          <a:r>
                            <a:rPr lang="en-US" sz="1200" dirty="0">
                              <a:solidFill>
                                <a:srgbClr val="222222"/>
                              </a:solidFill>
                              <a:effectLst/>
                              <a:latin typeface="Arial" panose="020B0604020202020204" pitchFamily="34" charset="0"/>
                              <a:cs typeface="Arial" panose="020B0604020202020204" pitchFamily="34" charset="0"/>
                            </a:rPr>
                            <a:t> (GHZ)</a:t>
                          </a:r>
                          <a:endParaRPr lang="en-US" sz="1200" b="0" i="0" dirty="0">
                            <a:latin typeface="Arial" panose="020B0604020202020204" pitchFamily="34" charset="0"/>
                            <a:cs typeface="Arial" panose="020B0604020202020204" pitchFamily="34" charset="0"/>
                          </a:endParaRPr>
                        </a:p>
                      </a:txBody>
                      <a:tcPr anchor="ctr">
                        <a:lnT w="12700" cap="flat" cmpd="sng" algn="ctr">
                          <a:solidFill>
                            <a:schemeClr val="bg1"/>
                          </a:solidFill>
                          <a:prstDash val="solid"/>
                          <a:round/>
                          <a:headEnd type="none" w="med" len="med"/>
                          <a:tailEnd type="none" w="med" len="med"/>
                        </a:lnT>
                      </a:tcP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pPr algn="ctr"/>
                          <a:r>
                            <a:rPr lang="en-US" sz="1200" b="0" i="0" dirty="0">
                              <a:latin typeface="Arial" panose="020B0604020202020204" pitchFamily="34" charset="0"/>
                              <a:cs typeface="Arial" panose="020B0604020202020204" pitchFamily="34" charset="0"/>
                            </a:rPr>
                            <a:t>65,536</a:t>
                          </a:r>
                        </a:p>
                      </a:txBody>
                      <a:tcPr anchor="ctr"/>
                    </a:tc>
                    <a:tc>
                      <a:txBody>
                        <a:bodyPr/>
                        <a:lstStyle/>
                        <a:p>
                          <a:endParaRPr lang="en-US"/>
                        </a:p>
                      </a:txBody>
                      <a:tcPr anchor="ctr">
                        <a:blipFill>
                          <a:blip r:embed="rId3"/>
                          <a:stretch>
                            <a:fillRect l="-331818" t="-203030" r="-758" b="-609091"/>
                          </a:stretch>
                        </a:blipFill>
                      </a:tcPr>
                    </a:tc>
                    <a:extLst>
                      <a:ext uri="{0D108BD9-81ED-4DB2-BD59-A6C34878D82A}">
                        <a16:rowId xmlns:a16="http://schemas.microsoft.com/office/drawing/2014/main" val="584377615"/>
                      </a:ext>
                    </a:extLst>
                  </a:tr>
                  <a:tr h="415451">
                    <a:tc>
                      <a:txBody>
                        <a:bodyPr/>
                        <a:lstStyle/>
                        <a:p>
                          <a:pPr algn="ctr"/>
                          <a:r>
                            <a:rPr lang="fr-FR" sz="1200" dirty="0">
                              <a:solidFill>
                                <a:srgbClr val="222222"/>
                              </a:solidFill>
                              <a:effectLst/>
                              <a:latin typeface="Arial" panose="020B0604020202020204" pitchFamily="34" charset="0"/>
                              <a:cs typeface="Arial" panose="020B0604020202020204" pitchFamily="34" charset="0"/>
                            </a:rPr>
                            <a:t>Bernstein-</a:t>
                          </a:r>
                          <a:r>
                            <a:rPr lang="fr-FR" sz="1200" dirty="0" err="1">
                              <a:solidFill>
                                <a:srgbClr val="222222"/>
                              </a:solidFill>
                              <a:effectLst/>
                              <a:latin typeface="Arial" panose="020B0604020202020204" pitchFamily="34" charset="0"/>
                              <a:cs typeface="Arial" panose="020B0604020202020204" pitchFamily="34" charset="0"/>
                            </a:rPr>
                            <a:t>Vazirani</a:t>
                          </a:r>
                          <a:r>
                            <a:rPr lang="fr-FR" sz="1200" dirty="0">
                              <a:solidFill>
                                <a:srgbClr val="222222"/>
                              </a:solidFill>
                              <a:effectLst/>
                              <a:latin typeface="Arial" panose="020B0604020202020204" pitchFamily="34" charset="0"/>
                              <a:cs typeface="Arial" panose="020B0604020202020204" pitchFamily="34" charset="0"/>
                            </a:rPr>
                            <a:t> (BV)</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pPr algn="ctr"/>
                          <a:r>
                            <a:rPr lang="fr-FR" sz="1200" b="0" dirty="0">
                              <a:solidFill>
                                <a:srgbClr val="222222"/>
                              </a:solidFill>
                              <a:effectLst/>
                              <a:latin typeface="Arial" panose="020B0604020202020204" pitchFamily="34" charset="0"/>
                              <a:cs typeface="Arial" panose="020B0604020202020204" pitchFamily="34" charset="0"/>
                            </a:rPr>
                            <a:t>524,288</a:t>
                          </a:r>
                          <a:endParaRPr lang="en-US" sz="1200" b="0" i="0" dirty="0">
                            <a:latin typeface="Arial" panose="020B0604020202020204" pitchFamily="34" charset="0"/>
                            <a:cs typeface="Arial" panose="020B0604020202020204" pitchFamily="34" charset="0"/>
                          </a:endParaRPr>
                        </a:p>
                      </a:txBody>
                      <a:tcPr anchor="ctr"/>
                    </a:tc>
                    <a:tc>
                      <a:txBody>
                        <a:bodyPr/>
                        <a:lstStyle/>
                        <a:p>
                          <a:endParaRPr lang="en-US"/>
                        </a:p>
                      </a:txBody>
                      <a:tcPr anchor="ctr">
                        <a:blipFill>
                          <a:blip r:embed="rId3"/>
                          <a:stretch>
                            <a:fillRect l="-331818" t="-303030" r="-758" b="-509091"/>
                          </a:stretch>
                        </a:blipFill>
                      </a:tcPr>
                    </a:tc>
                    <a:extLst>
                      <a:ext uri="{0D108BD9-81ED-4DB2-BD59-A6C34878D82A}">
                        <a16:rowId xmlns:a16="http://schemas.microsoft.com/office/drawing/2014/main" val="3847542406"/>
                      </a:ext>
                    </a:extLst>
                  </a:tr>
                  <a:tr h="415451">
                    <a:tc>
                      <a:txBody>
                        <a:bodyPr/>
                        <a:lstStyle/>
                        <a:p>
                          <a:pPr algn="ctr"/>
                          <a:r>
                            <a:rPr lang="fr-FR" sz="1200" dirty="0">
                              <a:solidFill>
                                <a:srgbClr val="222222"/>
                              </a:solidFill>
                              <a:effectLst/>
                              <a:latin typeface="Arial" panose="020B0604020202020204" pitchFamily="34" charset="0"/>
                              <a:cs typeface="Arial" panose="020B0604020202020204" pitchFamily="34" charset="0"/>
                            </a:rPr>
                            <a:t>Deutsch–</a:t>
                          </a:r>
                          <a:r>
                            <a:rPr lang="fr-FR" sz="1200" dirty="0" err="1">
                              <a:solidFill>
                                <a:srgbClr val="222222"/>
                              </a:solidFill>
                              <a:effectLst/>
                              <a:latin typeface="Arial" panose="020B0604020202020204" pitchFamily="34" charset="0"/>
                              <a:cs typeface="Arial" panose="020B0604020202020204" pitchFamily="34" charset="0"/>
                            </a:rPr>
                            <a:t>Jozsa</a:t>
                          </a:r>
                          <a:r>
                            <a:rPr lang="fr-FR" sz="1200" dirty="0">
                              <a:solidFill>
                                <a:srgbClr val="222222"/>
                              </a:solidFill>
                              <a:effectLst/>
                              <a:latin typeface="Arial" panose="020B0604020202020204" pitchFamily="34" charset="0"/>
                              <a:cs typeface="Arial" panose="020B0604020202020204" pitchFamily="34" charset="0"/>
                            </a:rPr>
                            <a:t> (DJ)</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512</a:t>
                          </a:r>
                        </a:p>
                      </a:txBody>
                      <a:tcPr anchor="ctr"/>
                    </a:tc>
                    <a:tc>
                      <a:txBody>
                        <a:bodyPr/>
                        <a:lstStyle/>
                        <a:p>
                          <a:pPr algn="ctr"/>
                          <a:r>
                            <a:rPr lang="fr-FR" sz="1200" b="0" dirty="0">
                              <a:solidFill>
                                <a:srgbClr val="222222"/>
                              </a:solidFill>
                              <a:effectLst/>
                              <a:latin typeface="Arial" panose="020B0604020202020204" pitchFamily="34" charset="0"/>
                              <a:cs typeface="Arial" panose="020B0604020202020204" pitchFamily="34" charset="0"/>
                            </a:rPr>
                            <a:t>4,194,304</a:t>
                          </a:r>
                          <a:endParaRPr lang="en-US" sz="1200" b="0" i="0" dirty="0">
                            <a:latin typeface="Arial" panose="020B0604020202020204" pitchFamily="34" charset="0"/>
                            <a:cs typeface="Arial" panose="020B0604020202020204" pitchFamily="34" charset="0"/>
                          </a:endParaRPr>
                        </a:p>
                      </a:txBody>
                      <a:tcPr anchor="ctr"/>
                    </a:tc>
                    <a:tc>
                      <a:txBody>
                        <a:bodyPr/>
                        <a:lstStyle/>
                        <a:p>
                          <a:endParaRPr lang="en-US"/>
                        </a:p>
                      </a:txBody>
                      <a:tcPr anchor="ctr">
                        <a:blipFill>
                          <a:blip r:embed="rId3"/>
                          <a:stretch>
                            <a:fillRect l="-331818" t="-415625" r="-758" b="-425000"/>
                          </a:stretch>
                        </a:blipFill>
                      </a:tcPr>
                    </a:tc>
                    <a:extLst>
                      <a:ext uri="{0D108BD9-81ED-4DB2-BD59-A6C34878D82A}">
                        <a16:rowId xmlns:a16="http://schemas.microsoft.com/office/drawing/2014/main" val="3897062281"/>
                      </a:ext>
                    </a:extLst>
                  </a:tr>
                  <a:tr h="415451">
                    <a:tc>
                      <a:txBody>
                        <a:bodyPr/>
                        <a:lstStyle/>
                        <a:p>
                          <a:pPr algn="ctr"/>
                          <a:r>
                            <a:rPr lang="en-US" sz="1200" b="0" i="0" dirty="0">
                              <a:latin typeface="Arial" panose="020B0604020202020204" pitchFamily="34" charset="0"/>
                              <a:cs typeface="Arial" panose="020B0604020202020204" pitchFamily="34" charset="0"/>
                            </a:rPr>
                            <a:t>Grover’s Algorithm</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pPr algn="ctr"/>
                          <a:r>
                            <a:rPr lang="en-US" sz="1200" b="0" i="0" dirty="0">
                              <a:latin typeface="Arial" panose="020B0604020202020204" pitchFamily="34" charset="0"/>
                              <a:cs typeface="Arial" panose="020B0604020202020204" pitchFamily="34" charset="0"/>
                            </a:rPr>
                            <a:t>4,096</a:t>
                          </a:r>
                        </a:p>
                      </a:txBody>
                      <a:tcPr anchor="ctr"/>
                    </a:tc>
                    <a:tc>
                      <a:txBody>
                        <a:bodyPr/>
                        <a:lstStyle/>
                        <a:p>
                          <a:endParaRPr lang="en-US"/>
                        </a:p>
                      </a:txBody>
                      <a:tcPr anchor="ctr">
                        <a:blipFill>
                          <a:blip r:embed="rId3"/>
                          <a:stretch>
                            <a:fillRect l="-331818" t="-500000" r="-758" b="-312121"/>
                          </a:stretch>
                        </a:blipFill>
                      </a:tcPr>
                    </a:tc>
                    <a:extLst>
                      <a:ext uri="{0D108BD9-81ED-4DB2-BD59-A6C34878D82A}">
                        <a16:rowId xmlns:a16="http://schemas.microsoft.com/office/drawing/2014/main" val="3689949387"/>
                      </a:ext>
                    </a:extLst>
                  </a:tr>
                  <a:tr h="415451">
                    <a:tc>
                      <a:txBody>
                        <a:bodyPr/>
                        <a:lstStyle/>
                        <a:p>
                          <a:pPr algn="ctr"/>
                          <a:r>
                            <a:rPr lang="en-US" sz="1200" b="0" i="0" dirty="0">
                              <a:latin typeface="Arial" panose="020B0604020202020204" pitchFamily="34" charset="0"/>
                              <a:cs typeface="Arial" panose="020B0604020202020204" pitchFamily="34" charset="0"/>
                            </a:rPr>
                            <a:t>Simon’s Algorithm</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pPr algn="ctr"/>
                          <a:r>
                            <a:rPr lang="en-US" sz="1200" b="0" i="0" dirty="0">
                              <a:latin typeface="Arial" panose="020B0604020202020204" pitchFamily="34" charset="0"/>
                              <a:cs typeface="Arial" panose="020B0604020202020204" pitchFamily="34" charset="0"/>
                            </a:rPr>
                            <a:t>32</a:t>
                          </a:r>
                        </a:p>
                      </a:txBody>
                      <a:tcPr anchor="ctr"/>
                    </a:tc>
                    <a:tc>
                      <a:txBody>
                        <a:bodyPr/>
                        <a:lstStyle/>
                        <a:p>
                          <a:endParaRPr lang="en-US"/>
                        </a:p>
                      </a:txBody>
                      <a:tcPr anchor="ctr">
                        <a:blipFill>
                          <a:blip r:embed="rId3"/>
                          <a:stretch>
                            <a:fillRect l="-331818" t="-600000" r="-758" b="-212121"/>
                          </a:stretch>
                        </a:blipFill>
                      </a:tcPr>
                    </a:tc>
                    <a:extLst>
                      <a:ext uri="{0D108BD9-81ED-4DB2-BD59-A6C34878D82A}">
                        <a16:rowId xmlns:a16="http://schemas.microsoft.com/office/drawing/2014/main" val="2086725241"/>
                      </a:ext>
                    </a:extLst>
                  </a:tr>
                  <a:tr h="459917">
                    <a:tc>
                      <a:txBody>
                        <a:bodyPr/>
                        <a:lstStyle/>
                        <a:p>
                          <a:pPr algn="ctr"/>
                          <a:r>
                            <a:rPr lang="en-US" sz="1200" b="0" i="0" dirty="0">
                              <a:latin typeface="Arial" panose="020B0604020202020204" pitchFamily="34" charset="0"/>
                              <a:cs typeface="Arial" panose="020B0604020202020204" pitchFamily="34" charset="0"/>
                            </a:rPr>
                            <a:t>Quantum Fourier Transform (QFT)</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endParaRPr lang="en-US"/>
                        </a:p>
                      </a:txBody>
                      <a:tcPr anchor="ctr">
                        <a:blipFill>
                          <a:blip r:embed="rId3"/>
                          <a:stretch>
                            <a:fillRect l="-331818" t="-641667" r="-758" b="-94444"/>
                          </a:stretch>
                        </a:blipFill>
                      </a:tcPr>
                    </a:tc>
                    <a:extLst>
                      <a:ext uri="{0D108BD9-81ED-4DB2-BD59-A6C34878D82A}">
                        <a16:rowId xmlns:a16="http://schemas.microsoft.com/office/drawing/2014/main" val="3387072334"/>
                      </a:ext>
                    </a:extLst>
                  </a:tr>
                  <a:tr h="415451">
                    <a:tc>
                      <a:txBody>
                        <a:bodyPr/>
                        <a:lstStyle/>
                        <a:p>
                          <a:pPr algn="ctr"/>
                          <a:r>
                            <a:rPr lang="en-US" sz="1200" b="0" i="0" dirty="0">
                              <a:latin typeface="Arial" panose="020B0604020202020204" pitchFamily="34" charset="0"/>
                              <a:cs typeface="Arial" panose="020B0604020202020204" pitchFamily="34" charset="0"/>
                            </a:rPr>
                            <a:t>Shor’s Algorithm</a:t>
                          </a:r>
                        </a:p>
                      </a:txBody>
                      <a:tcPr anchor="ctr"/>
                    </a:tc>
                    <a:tc>
                      <a:txBody>
                        <a:bodyPr/>
                        <a:lstStyle/>
                        <a:p>
                          <a:pPr algn="ctr"/>
                          <a:r>
                            <a:rPr lang="en-US" sz="1200" b="0" i="0" dirty="0">
                              <a:latin typeface="Arial" panose="020B0604020202020204" pitchFamily="34" charset="0"/>
                              <a:cs typeface="Arial" panose="020B0604020202020204" pitchFamily="34" charset="0"/>
                            </a:rPr>
                            <a:t>4</a:t>
                          </a:r>
                        </a:p>
                      </a:txBody>
                      <a:tcPr anchor="ctr"/>
                    </a:tc>
                    <a:tc>
                      <a:txBody>
                        <a:bodyPr/>
                        <a:lstStyle/>
                        <a:p>
                          <a:pPr algn="ctr"/>
                          <a:r>
                            <a:rPr lang="en-US" sz="1200" b="0" i="0" dirty="0">
                              <a:latin typeface="Arial" panose="020B0604020202020204" pitchFamily="34" charset="0"/>
                              <a:cs typeface="Arial" panose="020B0604020202020204" pitchFamily="34" charset="0"/>
                            </a:rPr>
                            <a:t>4</a:t>
                          </a:r>
                        </a:p>
                      </a:txBody>
                      <a:tcPr anchor="ctr"/>
                    </a:tc>
                    <a:tc>
                      <a:txBody>
                        <a:bodyPr/>
                        <a:lstStyle/>
                        <a:p>
                          <a:endParaRPr lang="en-US"/>
                        </a:p>
                      </a:txBody>
                      <a:tcPr anchor="ctr">
                        <a:blipFill>
                          <a:blip r:embed="rId3"/>
                          <a:stretch>
                            <a:fillRect l="-331818" t="-809091" r="-758" b="-3030"/>
                          </a:stretch>
                        </a:blipFill>
                      </a:tcPr>
                    </a:tc>
                    <a:extLst>
                      <a:ext uri="{0D108BD9-81ED-4DB2-BD59-A6C34878D82A}">
                        <a16:rowId xmlns:a16="http://schemas.microsoft.com/office/drawing/2014/main" val="3035596276"/>
                      </a:ext>
                    </a:extLst>
                  </a:tr>
                </a:tbl>
              </a:graphicData>
            </a:graphic>
          </p:graphicFrame>
        </mc:Fallback>
      </mc:AlternateContent>
      <p:sp>
        <p:nvSpPr>
          <p:cNvPr id="4" name="Rectangle 3">
            <a:extLst>
              <a:ext uri="{FF2B5EF4-FFF2-40B4-BE49-F238E27FC236}">
                <a16:creationId xmlns:a16="http://schemas.microsoft.com/office/drawing/2014/main" id="{5CF83CCD-BB88-2438-192C-49C4999B7931}"/>
              </a:ext>
            </a:extLst>
          </p:cNvPr>
          <p:cNvSpPr/>
          <p:nvPr/>
        </p:nvSpPr>
        <p:spPr>
          <a:xfrm>
            <a:off x="8093676" y="2771501"/>
            <a:ext cx="1653792" cy="3360254"/>
          </a:xfrm>
          <a:prstGeom prst="rect">
            <a:avLst/>
          </a:prstGeom>
          <a:noFill/>
          <a:ln w="508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Slide Number Placeholder 7">
            <a:extLst>
              <a:ext uri="{FF2B5EF4-FFF2-40B4-BE49-F238E27FC236}">
                <a16:creationId xmlns:a16="http://schemas.microsoft.com/office/drawing/2014/main" id="{1F734942-BD79-B4C8-3A5C-52CBE937F9A0}"/>
              </a:ext>
            </a:extLst>
          </p:cNvPr>
          <p:cNvSpPr>
            <a:spLocks noGrp="1"/>
          </p:cNvSpPr>
          <p:nvPr>
            <p:ph type="sldNum" sz="quarter" idx="12"/>
          </p:nvPr>
        </p:nvSpPr>
        <p:spPr/>
        <p:txBody>
          <a:bodyPr/>
          <a:lstStyle/>
          <a:p>
            <a:fld id="{F554FE33-57BC-AC46-850E-1C1298FC3260}" type="slidenum">
              <a:rPr lang="en-US" smtClean="0"/>
              <a:t>7</a:t>
            </a:fld>
            <a:endParaRPr lang="en-US"/>
          </a:p>
        </p:txBody>
      </p:sp>
      <p:sp>
        <p:nvSpPr>
          <p:cNvPr id="9" name="TextBox 8">
            <a:extLst>
              <a:ext uri="{FF2B5EF4-FFF2-40B4-BE49-F238E27FC236}">
                <a16:creationId xmlns:a16="http://schemas.microsoft.com/office/drawing/2014/main" id="{669C0891-54E5-C2FE-2670-BC8B00CC503E}"/>
              </a:ext>
            </a:extLst>
          </p:cNvPr>
          <p:cNvSpPr txBox="1"/>
          <p:nvPr/>
        </p:nvSpPr>
        <p:spPr>
          <a:xfrm>
            <a:off x="2548615" y="1690688"/>
            <a:ext cx="7263527" cy="400110"/>
          </a:xfrm>
          <a:prstGeom prst="rect">
            <a:avLst/>
          </a:prstGeom>
          <a:noFill/>
        </p:spPr>
        <p:txBody>
          <a:bodyPr wrap="none" rtlCol="0">
            <a:spAutoFit/>
          </a:bodyPr>
          <a:lstStyle/>
          <a:p>
            <a:pPr algn="ctr"/>
            <a:r>
              <a:rPr lang="en-US" sz="2000" dirty="0">
                <a:latin typeface="Arial" panose="020B0604020202020204" pitchFamily="34" charset="0"/>
                <a:cs typeface="Arial" panose="020B0604020202020204" pitchFamily="34" charset="0"/>
              </a:rPr>
              <a:t>CFLOBDDs perform better than BDDs in Quantum Simulation</a:t>
            </a:r>
          </a:p>
        </p:txBody>
      </p:sp>
      <p:sp>
        <p:nvSpPr>
          <p:cNvPr id="10" name="TextBox 9">
            <a:extLst>
              <a:ext uri="{FF2B5EF4-FFF2-40B4-BE49-F238E27FC236}">
                <a16:creationId xmlns:a16="http://schemas.microsoft.com/office/drawing/2014/main" id="{E2C492A8-E4E2-A107-9FD5-59105FDE3164}"/>
              </a:ext>
            </a:extLst>
          </p:cNvPr>
          <p:cNvSpPr txBox="1"/>
          <p:nvPr/>
        </p:nvSpPr>
        <p:spPr>
          <a:xfrm>
            <a:off x="4947609" y="6175599"/>
            <a:ext cx="2465547" cy="338554"/>
          </a:xfrm>
          <a:prstGeom prst="rect">
            <a:avLst/>
          </a:prstGeom>
          <a:noFill/>
        </p:spPr>
        <p:txBody>
          <a:bodyPr wrap="none" rtlCol="0">
            <a:spAutoFit/>
          </a:bodyPr>
          <a:lstStyle/>
          <a:p>
            <a:pPr algn="ctr"/>
            <a:r>
              <a:rPr lang="en-US" sz="1600" i="1" dirty="0">
                <a:latin typeface="Arial" panose="020B0604020202020204" pitchFamily="34" charset="0"/>
                <a:cs typeface="Arial" panose="020B0604020202020204" pitchFamily="34" charset="0"/>
              </a:rPr>
              <a:t>With a 15-minute timeout</a:t>
            </a:r>
          </a:p>
        </p:txBody>
      </p:sp>
    </p:spTree>
    <p:extLst>
      <p:ext uri="{BB962C8B-B14F-4D97-AF65-F5344CB8AC3E}">
        <p14:creationId xmlns:p14="http://schemas.microsoft.com/office/powerpoint/2010/main" val="906820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8C3A8D7A-0667-74C3-41AE-4E6306F95D61}"/>
              </a:ext>
            </a:extLst>
          </p:cNvPr>
          <p:cNvSpPr txBox="1"/>
          <p:nvPr/>
        </p:nvSpPr>
        <p:spPr>
          <a:xfrm>
            <a:off x="2360825" y="6283280"/>
            <a:ext cx="7470353" cy="300082"/>
          </a:xfrm>
          <a:prstGeom prst="rect">
            <a:avLst/>
          </a:prstGeom>
          <a:noFill/>
        </p:spPr>
        <p:txBody>
          <a:bodyPr wrap="square" rtlCol="0">
            <a:spAutoFit/>
          </a:bodyPr>
          <a:lstStyle/>
          <a:p>
            <a:r>
              <a:rPr lang="en-US" sz="1350" dirty="0">
                <a:latin typeface="Arial" panose="020B0604020202020204" pitchFamily="34" charset="0"/>
                <a:cs typeface="Arial" panose="020B0604020202020204" pitchFamily="34" charset="0"/>
              </a:rPr>
              <a:t>*Making use of certain optimizations that go beyond the limited repertoire of quantum operations</a:t>
            </a:r>
          </a:p>
        </p:txBody>
      </p:sp>
      <p:sp>
        <p:nvSpPr>
          <p:cNvPr id="6" name="Title 5">
            <a:extLst>
              <a:ext uri="{FF2B5EF4-FFF2-40B4-BE49-F238E27FC236}">
                <a16:creationId xmlns:a16="http://schemas.microsoft.com/office/drawing/2014/main" id="{AC6D8EA9-44B6-0F43-4226-18AAD014C563}"/>
              </a:ext>
            </a:extLst>
          </p:cNvPr>
          <p:cNvSpPr>
            <a:spLocks noGrp="1"/>
          </p:cNvSpPr>
          <p:nvPr>
            <p:ph type="title"/>
          </p:nvPr>
        </p:nvSpPr>
        <p:spPr>
          <a:xfrm>
            <a:off x="838200" y="202096"/>
            <a:ext cx="10515600" cy="1325563"/>
          </a:xfrm>
        </p:spPr>
        <p:txBody>
          <a:bodyPr>
            <a:normAutofit/>
          </a:bodyPr>
          <a:lstStyle/>
          <a:p>
            <a:pPr algn="ctr"/>
            <a:r>
              <a:rPr lang="en-US" b="1" dirty="0">
                <a:solidFill>
                  <a:srgbClr val="C55A11"/>
                </a:solidFill>
                <a:latin typeface="Arial" panose="020B0604020202020204" pitchFamily="34" charset="0"/>
                <a:cs typeface="Arial" panose="020B0604020202020204" pitchFamily="34" charset="0"/>
              </a:rPr>
              <a:t>CFLOBDDs vs. BDDs for Quantum Simulation*</a:t>
            </a:r>
          </a:p>
        </p:txBody>
      </p:sp>
      <p:sp>
        <p:nvSpPr>
          <p:cNvPr id="2" name="Slide Number Placeholder 1">
            <a:extLst>
              <a:ext uri="{FF2B5EF4-FFF2-40B4-BE49-F238E27FC236}">
                <a16:creationId xmlns:a16="http://schemas.microsoft.com/office/drawing/2014/main" id="{A8F37A39-C1F2-6C12-C110-9ACD61EFF64C}"/>
              </a:ext>
            </a:extLst>
          </p:cNvPr>
          <p:cNvSpPr>
            <a:spLocks noGrp="1"/>
          </p:cNvSpPr>
          <p:nvPr>
            <p:ph type="sldNum" sz="quarter" idx="12"/>
          </p:nvPr>
        </p:nvSpPr>
        <p:spPr/>
        <p:txBody>
          <a:bodyPr/>
          <a:lstStyle/>
          <a:p>
            <a:fld id="{F554FE33-57BC-AC46-850E-1C1298FC3260}" type="slidenum">
              <a:rPr lang="en-US" smtClean="0"/>
              <a:t>70</a:t>
            </a:fld>
            <a:endParaRPr lang="en-US"/>
          </a:p>
        </p:txBody>
      </p:sp>
      <p:pic>
        <p:nvPicPr>
          <p:cNvPr id="10" name="Picture 9" descr="A graph with colored lines and numbers&#10;&#10;AI-generated content may be incorrect.">
            <a:extLst>
              <a:ext uri="{FF2B5EF4-FFF2-40B4-BE49-F238E27FC236}">
                <a16:creationId xmlns:a16="http://schemas.microsoft.com/office/drawing/2014/main" id="{C82AADDC-4C3F-9E6C-E91A-084DE6340B75}"/>
              </a:ext>
            </a:extLst>
          </p:cNvPr>
          <p:cNvPicPr>
            <a:picLocks noChangeAspect="1"/>
          </p:cNvPicPr>
          <p:nvPr/>
        </p:nvPicPr>
        <p:blipFill>
          <a:blip r:embed="rId3"/>
          <a:stretch>
            <a:fillRect/>
          </a:stretch>
        </p:blipFill>
        <p:spPr>
          <a:xfrm>
            <a:off x="2093221" y="1646019"/>
            <a:ext cx="7833751" cy="4665042"/>
          </a:xfrm>
          <a:prstGeom prst="rect">
            <a:avLst/>
          </a:prstGeom>
        </p:spPr>
      </p:pic>
    </p:spTree>
    <p:extLst>
      <p:ext uri="{BB962C8B-B14F-4D97-AF65-F5344CB8AC3E}">
        <p14:creationId xmlns:p14="http://schemas.microsoft.com/office/powerpoint/2010/main" val="138500684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E741878-09EE-A5CA-E072-9DDEE0683D52}"/>
            </a:ext>
          </a:extLst>
        </p:cNvPr>
        <p:cNvGrpSpPr/>
        <p:nvPr/>
      </p:nvGrpSpPr>
      <p:grpSpPr>
        <a:xfrm>
          <a:off x="0" y="0"/>
          <a:ext cx="0" cy="0"/>
          <a:chOff x="0" y="0"/>
          <a:chExt cx="0" cy="0"/>
        </a:xfrm>
      </p:grpSpPr>
      <p:sp>
        <p:nvSpPr>
          <p:cNvPr id="12" name="TextBox 11">
            <a:extLst>
              <a:ext uri="{FF2B5EF4-FFF2-40B4-BE49-F238E27FC236}">
                <a16:creationId xmlns:a16="http://schemas.microsoft.com/office/drawing/2014/main" id="{E41B4E39-BD77-1CAD-FF73-5C29A560DB29}"/>
              </a:ext>
            </a:extLst>
          </p:cNvPr>
          <p:cNvSpPr txBox="1"/>
          <p:nvPr/>
        </p:nvSpPr>
        <p:spPr>
          <a:xfrm>
            <a:off x="2360825" y="6283280"/>
            <a:ext cx="7470353" cy="300082"/>
          </a:xfrm>
          <a:prstGeom prst="rect">
            <a:avLst/>
          </a:prstGeom>
          <a:noFill/>
        </p:spPr>
        <p:txBody>
          <a:bodyPr wrap="square" rtlCol="0">
            <a:spAutoFit/>
          </a:bodyPr>
          <a:lstStyle/>
          <a:p>
            <a:r>
              <a:rPr lang="en-US" sz="1350" dirty="0">
                <a:latin typeface="Arial" panose="020B0604020202020204" pitchFamily="34" charset="0"/>
                <a:cs typeface="Arial" panose="020B0604020202020204" pitchFamily="34" charset="0"/>
              </a:rPr>
              <a:t>*Making use of certain optimizations that go beyond the limited repertoire of quantum operations</a:t>
            </a:r>
          </a:p>
        </p:txBody>
      </p:sp>
      <p:sp>
        <p:nvSpPr>
          <p:cNvPr id="6" name="Title 5">
            <a:extLst>
              <a:ext uri="{FF2B5EF4-FFF2-40B4-BE49-F238E27FC236}">
                <a16:creationId xmlns:a16="http://schemas.microsoft.com/office/drawing/2014/main" id="{CCB0BC83-D60F-11D5-F008-719383B2C91A}"/>
              </a:ext>
            </a:extLst>
          </p:cNvPr>
          <p:cNvSpPr>
            <a:spLocks noGrp="1"/>
          </p:cNvSpPr>
          <p:nvPr>
            <p:ph type="title"/>
          </p:nvPr>
        </p:nvSpPr>
        <p:spPr>
          <a:xfrm>
            <a:off x="838200" y="202096"/>
            <a:ext cx="10515600" cy="1325563"/>
          </a:xfrm>
        </p:spPr>
        <p:txBody>
          <a:bodyPr>
            <a:normAutofit/>
          </a:bodyPr>
          <a:lstStyle/>
          <a:p>
            <a:pPr algn="ctr"/>
            <a:r>
              <a:rPr lang="en-US" b="1" dirty="0">
                <a:solidFill>
                  <a:srgbClr val="C55A11"/>
                </a:solidFill>
                <a:latin typeface="Arial" panose="020B0604020202020204" pitchFamily="34" charset="0"/>
                <a:cs typeface="Arial" panose="020B0604020202020204" pitchFamily="34" charset="0"/>
              </a:rPr>
              <a:t>CFLOBDDs vs. BDDs for Quantum Simulation*</a:t>
            </a:r>
          </a:p>
        </p:txBody>
      </p:sp>
      <p:sp>
        <p:nvSpPr>
          <p:cNvPr id="2" name="Slide Number Placeholder 1">
            <a:extLst>
              <a:ext uri="{FF2B5EF4-FFF2-40B4-BE49-F238E27FC236}">
                <a16:creationId xmlns:a16="http://schemas.microsoft.com/office/drawing/2014/main" id="{27253794-A947-61AA-BEEE-500E370949E2}"/>
              </a:ext>
            </a:extLst>
          </p:cNvPr>
          <p:cNvSpPr>
            <a:spLocks noGrp="1"/>
          </p:cNvSpPr>
          <p:nvPr>
            <p:ph type="sldNum" sz="quarter" idx="12"/>
          </p:nvPr>
        </p:nvSpPr>
        <p:spPr/>
        <p:txBody>
          <a:bodyPr/>
          <a:lstStyle/>
          <a:p>
            <a:fld id="{F554FE33-57BC-AC46-850E-1C1298FC3260}" type="slidenum">
              <a:rPr lang="en-US" smtClean="0"/>
              <a:t>71</a:t>
            </a:fld>
            <a:endParaRPr lang="en-US"/>
          </a:p>
        </p:txBody>
      </p:sp>
      <p:pic>
        <p:nvPicPr>
          <p:cNvPr id="4" name="Picture 3" descr="A graph of a graph with a line&#10;&#10;AI-generated content may be incorrect.">
            <a:extLst>
              <a:ext uri="{FF2B5EF4-FFF2-40B4-BE49-F238E27FC236}">
                <a16:creationId xmlns:a16="http://schemas.microsoft.com/office/drawing/2014/main" id="{15D92F0F-D395-28BB-1307-19706CE96922}"/>
              </a:ext>
            </a:extLst>
          </p:cNvPr>
          <p:cNvPicPr>
            <a:picLocks noChangeAspect="1"/>
          </p:cNvPicPr>
          <p:nvPr/>
        </p:nvPicPr>
        <p:blipFill>
          <a:blip r:embed="rId3"/>
          <a:stretch>
            <a:fillRect/>
          </a:stretch>
        </p:blipFill>
        <p:spPr>
          <a:xfrm>
            <a:off x="523102" y="1876543"/>
            <a:ext cx="10917196" cy="4268623"/>
          </a:xfrm>
          <a:prstGeom prst="rect">
            <a:avLst/>
          </a:prstGeom>
        </p:spPr>
      </p:pic>
    </p:spTree>
    <p:extLst>
      <p:ext uri="{BB962C8B-B14F-4D97-AF65-F5344CB8AC3E}">
        <p14:creationId xmlns:p14="http://schemas.microsoft.com/office/powerpoint/2010/main" val="111023062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96D1D91-8868-D560-BFF3-5B09F72BDCAD}"/>
              </a:ext>
            </a:extLst>
          </p:cNvPr>
          <p:cNvSpPr txBox="1"/>
          <p:nvPr/>
        </p:nvSpPr>
        <p:spPr>
          <a:xfrm>
            <a:off x="2360825" y="6283280"/>
            <a:ext cx="7470353" cy="300082"/>
          </a:xfrm>
          <a:prstGeom prst="rect">
            <a:avLst/>
          </a:prstGeom>
          <a:noFill/>
        </p:spPr>
        <p:txBody>
          <a:bodyPr wrap="square" rtlCol="0">
            <a:spAutoFit/>
          </a:bodyPr>
          <a:lstStyle/>
          <a:p>
            <a:r>
              <a:rPr lang="en-US" sz="1350" dirty="0">
                <a:latin typeface="Arial" panose="020B0604020202020204" pitchFamily="34" charset="0"/>
                <a:cs typeface="Arial" panose="020B0604020202020204" pitchFamily="34" charset="0"/>
              </a:rPr>
              <a:t>*Making use of certain optimizations that go beyond the limited repertoire of quantum operations</a:t>
            </a:r>
          </a:p>
        </p:txBody>
      </p:sp>
      <p:sp>
        <p:nvSpPr>
          <p:cNvPr id="5" name="Title 5">
            <a:extLst>
              <a:ext uri="{FF2B5EF4-FFF2-40B4-BE49-F238E27FC236}">
                <a16:creationId xmlns:a16="http://schemas.microsoft.com/office/drawing/2014/main" id="{E117DE76-E13E-F880-1D78-97616E382299}"/>
              </a:ext>
            </a:extLst>
          </p:cNvPr>
          <p:cNvSpPr>
            <a:spLocks noGrp="1"/>
          </p:cNvSpPr>
          <p:nvPr>
            <p:ph type="title"/>
          </p:nvPr>
        </p:nvSpPr>
        <p:spPr>
          <a:xfrm>
            <a:off x="838200" y="202096"/>
            <a:ext cx="10515600" cy="1325563"/>
          </a:xfrm>
        </p:spPr>
        <p:txBody>
          <a:bodyPr>
            <a:normAutofit/>
          </a:bodyPr>
          <a:lstStyle/>
          <a:p>
            <a:pPr algn="ctr"/>
            <a:r>
              <a:rPr lang="en-US" b="1" dirty="0">
                <a:solidFill>
                  <a:srgbClr val="C55A11"/>
                </a:solidFill>
                <a:latin typeface="Arial" panose="020B0604020202020204" pitchFamily="34" charset="0"/>
                <a:cs typeface="Arial" panose="020B0604020202020204" pitchFamily="34" charset="0"/>
              </a:rPr>
              <a:t>CFLOBDDs vs. BDDs for Quantum Simulation*</a:t>
            </a:r>
          </a:p>
        </p:txBody>
      </p:sp>
      <p:sp>
        <p:nvSpPr>
          <p:cNvPr id="3" name="Slide Number Placeholder 2">
            <a:extLst>
              <a:ext uri="{FF2B5EF4-FFF2-40B4-BE49-F238E27FC236}">
                <a16:creationId xmlns:a16="http://schemas.microsoft.com/office/drawing/2014/main" id="{2ADA124C-24CB-29EE-D51F-62DE4D1AD80C}"/>
              </a:ext>
            </a:extLst>
          </p:cNvPr>
          <p:cNvSpPr>
            <a:spLocks noGrp="1"/>
          </p:cNvSpPr>
          <p:nvPr>
            <p:ph type="sldNum" sz="quarter" idx="12"/>
          </p:nvPr>
        </p:nvSpPr>
        <p:spPr/>
        <p:txBody>
          <a:bodyPr/>
          <a:lstStyle/>
          <a:p>
            <a:fld id="{F554FE33-57BC-AC46-850E-1C1298FC3260}" type="slidenum">
              <a:rPr lang="en-US" smtClean="0"/>
              <a:t>72</a:t>
            </a:fld>
            <a:endParaRPr lang="en-US"/>
          </a:p>
        </p:txBody>
      </p:sp>
      <p:pic>
        <p:nvPicPr>
          <p:cNvPr id="12" name="Picture 11" descr="A graph with a line and a red line&#10;&#10;AI-generated content may be incorrect.">
            <a:extLst>
              <a:ext uri="{FF2B5EF4-FFF2-40B4-BE49-F238E27FC236}">
                <a16:creationId xmlns:a16="http://schemas.microsoft.com/office/drawing/2014/main" id="{3B10E5FD-4396-45C3-D8F7-52096FFE05B6}"/>
              </a:ext>
            </a:extLst>
          </p:cNvPr>
          <p:cNvPicPr>
            <a:picLocks noChangeAspect="1"/>
          </p:cNvPicPr>
          <p:nvPr/>
        </p:nvPicPr>
        <p:blipFill>
          <a:blip r:embed="rId3"/>
          <a:stretch>
            <a:fillRect/>
          </a:stretch>
        </p:blipFill>
        <p:spPr>
          <a:xfrm>
            <a:off x="2103072" y="1591216"/>
            <a:ext cx="7879128" cy="4692064"/>
          </a:xfrm>
          <a:prstGeom prst="rect">
            <a:avLst/>
          </a:prstGeom>
        </p:spPr>
      </p:pic>
    </p:spTree>
    <p:extLst>
      <p:ext uri="{BB962C8B-B14F-4D97-AF65-F5344CB8AC3E}">
        <p14:creationId xmlns:p14="http://schemas.microsoft.com/office/powerpoint/2010/main" val="252486215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B1E6A76-0036-7B5A-F303-8CF43BE041C8}"/>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62873B8B-0BEA-57E6-A2F1-B8FB8F21A252}"/>
              </a:ext>
            </a:extLst>
          </p:cNvPr>
          <p:cNvSpPr txBox="1"/>
          <p:nvPr/>
        </p:nvSpPr>
        <p:spPr>
          <a:xfrm>
            <a:off x="2360825" y="6283280"/>
            <a:ext cx="7470353" cy="300082"/>
          </a:xfrm>
          <a:prstGeom prst="rect">
            <a:avLst/>
          </a:prstGeom>
          <a:noFill/>
        </p:spPr>
        <p:txBody>
          <a:bodyPr wrap="square" rtlCol="0">
            <a:spAutoFit/>
          </a:bodyPr>
          <a:lstStyle/>
          <a:p>
            <a:r>
              <a:rPr lang="en-US" sz="1350" dirty="0">
                <a:latin typeface="Arial" panose="020B0604020202020204" pitchFamily="34" charset="0"/>
                <a:cs typeface="Arial" panose="020B0604020202020204" pitchFamily="34" charset="0"/>
              </a:rPr>
              <a:t>*Making use of certain optimizations that go beyond the limited repertoire of quantum operations</a:t>
            </a:r>
          </a:p>
        </p:txBody>
      </p:sp>
      <p:sp>
        <p:nvSpPr>
          <p:cNvPr id="5" name="Title 5">
            <a:extLst>
              <a:ext uri="{FF2B5EF4-FFF2-40B4-BE49-F238E27FC236}">
                <a16:creationId xmlns:a16="http://schemas.microsoft.com/office/drawing/2014/main" id="{104D06EB-ADAD-CF42-9428-B5EF820F626B}"/>
              </a:ext>
            </a:extLst>
          </p:cNvPr>
          <p:cNvSpPr>
            <a:spLocks noGrp="1"/>
          </p:cNvSpPr>
          <p:nvPr>
            <p:ph type="title"/>
          </p:nvPr>
        </p:nvSpPr>
        <p:spPr>
          <a:xfrm>
            <a:off x="838200" y="202096"/>
            <a:ext cx="10515600" cy="1325563"/>
          </a:xfrm>
        </p:spPr>
        <p:txBody>
          <a:bodyPr>
            <a:normAutofit/>
          </a:bodyPr>
          <a:lstStyle/>
          <a:p>
            <a:pPr algn="ctr"/>
            <a:r>
              <a:rPr lang="en-US" b="1" dirty="0">
                <a:solidFill>
                  <a:srgbClr val="C55A11"/>
                </a:solidFill>
                <a:latin typeface="Arial" panose="020B0604020202020204" pitchFamily="34" charset="0"/>
                <a:cs typeface="Arial" panose="020B0604020202020204" pitchFamily="34" charset="0"/>
              </a:rPr>
              <a:t>CFLOBDDs vs. BDDs for Quantum Simulation*</a:t>
            </a:r>
          </a:p>
        </p:txBody>
      </p:sp>
      <p:sp>
        <p:nvSpPr>
          <p:cNvPr id="3" name="Slide Number Placeholder 2">
            <a:extLst>
              <a:ext uri="{FF2B5EF4-FFF2-40B4-BE49-F238E27FC236}">
                <a16:creationId xmlns:a16="http://schemas.microsoft.com/office/drawing/2014/main" id="{1A6F1272-8152-201C-59A9-163304AAD350}"/>
              </a:ext>
            </a:extLst>
          </p:cNvPr>
          <p:cNvSpPr>
            <a:spLocks noGrp="1"/>
          </p:cNvSpPr>
          <p:nvPr>
            <p:ph type="sldNum" sz="quarter" idx="12"/>
          </p:nvPr>
        </p:nvSpPr>
        <p:spPr/>
        <p:txBody>
          <a:bodyPr/>
          <a:lstStyle/>
          <a:p>
            <a:fld id="{F554FE33-57BC-AC46-850E-1C1298FC3260}" type="slidenum">
              <a:rPr lang="en-US" smtClean="0"/>
              <a:t>73</a:t>
            </a:fld>
            <a:endParaRPr lang="en-US"/>
          </a:p>
        </p:txBody>
      </p:sp>
      <p:pic>
        <p:nvPicPr>
          <p:cNvPr id="6" name="Picture 5" descr="A graph of a graph&#10;&#10;AI-generated content may be incorrect.">
            <a:extLst>
              <a:ext uri="{FF2B5EF4-FFF2-40B4-BE49-F238E27FC236}">
                <a16:creationId xmlns:a16="http://schemas.microsoft.com/office/drawing/2014/main" id="{3E9314FE-36BB-1891-363B-03EC1B933A57}"/>
              </a:ext>
            </a:extLst>
          </p:cNvPr>
          <p:cNvPicPr>
            <a:picLocks noChangeAspect="1"/>
          </p:cNvPicPr>
          <p:nvPr/>
        </p:nvPicPr>
        <p:blipFill>
          <a:blip r:embed="rId3"/>
          <a:stretch>
            <a:fillRect/>
          </a:stretch>
        </p:blipFill>
        <p:spPr>
          <a:xfrm>
            <a:off x="753763" y="1912673"/>
            <a:ext cx="10600037" cy="4144614"/>
          </a:xfrm>
          <a:prstGeom prst="rect">
            <a:avLst/>
          </a:prstGeom>
        </p:spPr>
      </p:pic>
    </p:spTree>
    <p:extLst>
      <p:ext uri="{BB962C8B-B14F-4D97-AF65-F5344CB8AC3E}">
        <p14:creationId xmlns:p14="http://schemas.microsoft.com/office/powerpoint/2010/main" val="170535826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4504384-6B23-8BC2-034D-55B1D567D4C8}"/>
              </a:ext>
            </a:extLst>
          </p:cNvPr>
          <p:cNvSpPr txBox="1"/>
          <p:nvPr/>
        </p:nvSpPr>
        <p:spPr>
          <a:xfrm>
            <a:off x="2360825" y="6283280"/>
            <a:ext cx="7470353" cy="300082"/>
          </a:xfrm>
          <a:prstGeom prst="rect">
            <a:avLst/>
          </a:prstGeom>
          <a:noFill/>
        </p:spPr>
        <p:txBody>
          <a:bodyPr wrap="square" rtlCol="0">
            <a:spAutoFit/>
          </a:bodyPr>
          <a:lstStyle/>
          <a:p>
            <a:r>
              <a:rPr lang="en-US" sz="1350" dirty="0">
                <a:latin typeface="Arial" panose="020B0604020202020204" pitchFamily="34" charset="0"/>
                <a:cs typeface="Arial" panose="020B0604020202020204" pitchFamily="34" charset="0"/>
              </a:rPr>
              <a:t>*Making use of certain optimizations that go beyond the limited repertoire of quantum operations</a:t>
            </a:r>
          </a:p>
        </p:txBody>
      </p:sp>
      <p:sp>
        <p:nvSpPr>
          <p:cNvPr id="5" name="Title 5">
            <a:extLst>
              <a:ext uri="{FF2B5EF4-FFF2-40B4-BE49-F238E27FC236}">
                <a16:creationId xmlns:a16="http://schemas.microsoft.com/office/drawing/2014/main" id="{32C9873F-2DD2-E030-48FF-BF16F3116CA0}"/>
              </a:ext>
            </a:extLst>
          </p:cNvPr>
          <p:cNvSpPr>
            <a:spLocks noGrp="1"/>
          </p:cNvSpPr>
          <p:nvPr>
            <p:ph type="title"/>
          </p:nvPr>
        </p:nvSpPr>
        <p:spPr>
          <a:xfrm>
            <a:off x="838200" y="202096"/>
            <a:ext cx="10515600" cy="1325563"/>
          </a:xfrm>
        </p:spPr>
        <p:txBody>
          <a:bodyPr>
            <a:normAutofit/>
          </a:bodyPr>
          <a:lstStyle/>
          <a:p>
            <a:pPr algn="ctr"/>
            <a:r>
              <a:rPr lang="en-US" b="1" dirty="0">
                <a:solidFill>
                  <a:srgbClr val="C55A11"/>
                </a:solidFill>
                <a:latin typeface="Arial" panose="020B0604020202020204" pitchFamily="34" charset="0"/>
                <a:cs typeface="Arial" panose="020B0604020202020204" pitchFamily="34" charset="0"/>
              </a:rPr>
              <a:t>CFLOBDDs vs. BDDs for Quantum Simulation*</a:t>
            </a:r>
          </a:p>
        </p:txBody>
      </p:sp>
      <p:sp>
        <p:nvSpPr>
          <p:cNvPr id="3" name="Slide Number Placeholder 2">
            <a:extLst>
              <a:ext uri="{FF2B5EF4-FFF2-40B4-BE49-F238E27FC236}">
                <a16:creationId xmlns:a16="http://schemas.microsoft.com/office/drawing/2014/main" id="{468D5CEB-48A1-7ECF-A2FE-EF1A18686812}"/>
              </a:ext>
            </a:extLst>
          </p:cNvPr>
          <p:cNvSpPr>
            <a:spLocks noGrp="1"/>
          </p:cNvSpPr>
          <p:nvPr>
            <p:ph type="sldNum" sz="quarter" idx="12"/>
          </p:nvPr>
        </p:nvSpPr>
        <p:spPr/>
        <p:txBody>
          <a:bodyPr/>
          <a:lstStyle/>
          <a:p>
            <a:fld id="{F554FE33-57BC-AC46-850E-1C1298FC3260}" type="slidenum">
              <a:rPr lang="en-US" smtClean="0"/>
              <a:t>74</a:t>
            </a:fld>
            <a:endParaRPr lang="en-US"/>
          </a:p>
        </p:txBody>
      </p:sp>
      <p:pic>
        <p:nvPicPr>
          <p:cNvPr id="8" name="Picture 7" descr="A graph of a memory loss&#10;&#10;AI-generated content may be incorrect.">
            <a:extLst>
              <a:ext uri="{FF2B5EF4-FFF2-40B4-BE49-F238E27FC236}">
                <a16:creationId xmlns:a16="http://schemas.microsoft.com/office/drawing/2014/main" id="{2688C2A6-BA6D-86DF-3CCE-944FE4DC5EE6}"/>
              </a:ext>
            </a:extLst>
          </p:cNvPr>
          <p:cNvPicPr>
            <a:picLocks noChangeAspect="1"/>
          </p:cNvPicPr>
          <p:nvPr/>
        </p:nvPicPr>
        <p:blipFill>
          <a:blip r:embed="rId3"/>
          <a:stretch>
            <a:fillRect/>
          </a:stretch>
        </p:blipFill>
        <p:spPr>
          <a:xfrm>
            <a:off x="2079455" y="1633907"/>
            <a:ext cx="7751723" cy="4616194"/>
          </a:xfrm>
          <a:prstGeom prst="rect">
            <a:avLst/>
          </a:prstGeom>
        </p:spPr>
      </p:pic>
    </p:spTree>
    <p:extLst>
      <p:ext uri="{BB962C8B-B14F-4D97-AF65-F5344CB8AC3E}">
        <p14:creationId xmlns:p14="http://schemas.microsoft.com/office/powerpoint/2010/main" val="346452212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ACE0553-2003-9CF3-11FA-D3CD81D737CA}"/>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9EF0C10A-4A2B-96C9-8C85-9DADA970B435}"/>
              </a:ext>
            </a:extLst>
          </p:cNvPr>
          <p:cNvSpPr txBox="1"/>
          <p:nvPr/>
        </p:nvSpPr>
        <p:spPr>
          <a:xfrm>
            <a:off x="2360825" y="6283280"/>
            <a:ext cx="7470353" cy="300082"/>
          </a:xfrm>
          <a:prstGeom prst="rect">
            <a:avLst/>
          </a:prstGeom>
          <a:noFill/>
        </p:spPr>
        <p:txBody>
          <a:bodyPr wrap="square" rtlCol="0">
            <a:spAutoFit/>
          </a:bodyPr>
          <a:lstStyle/>
          <a:p>
            <a:r>
              <a:rPr lang="en-US" sz="1350" dirty="0">
                <a:latin typeface="Arial" panose="020B0604020202020204" pitchFamily="34" charset="0"/>
                <a:cs typeface="Arial" panose="020B0604020202020204" pitchFamily="34" charset="0"/>
              </a:rPr>
              <a:t>*Making use of certain optimizations that go beyond the limited repertoire of quantum operations</a:t>
            </a:r>
          </a:p>
        </p:txBody>
      </p:sp>
      <p:sp>
        <p:nvSpPr>
          <p:cNvPr id="5" name="Title 5">
            <a:extLst>
              <a:ext uri="{FF2B5EF4-FFF2-40B4-BE49-F238E27FC236}">
                <a16:creationId xmlns:a16="http://schemas.microsoft.com/office/drawing/2014/main" id="{6CAD9902-228B-2644-B58F-AEB9AD9DC0C9}"/>
              </a:ext>
            </a:extLst>
          </p:cNvPr>
          <p:cNvSpPr>
            <a:spLocks noGrp="1"/>
          </p:cNvSpPr>
          <p:nvPr>
            <p:ph type="title"/>
          </p:nvPr>
        </p:nvSpPr>
        <p:spPr>
          <a:xfrm>
            <a:off x="838200" y="202096"/>
            <a:ext cx="10515600" cy="1325563"/>
          </a:xfrm>
        </p:spPr>
        <p:txBody>
          <a:bodyPr>
            <a:normAutofit/>
          </a:bodyPr>
          <a:lstStyle/>
          <a:p>
            <a:pPr algn="ctr"/>
            <a:r>
              <a:rPr lang="en-US" b="1" dirty="0">
                <a:solidFill>
                  <a:srgbClr val="C55A11"/>
                </a:solidFill>
                <a:latin typeface="Arial" panose="020B0604020202020204" pitchFamily="34" charset="0"/>
                <a:cs typeface="Arial" panose="020B0604020202020204" pitchFamily="34" charset="0"/>
              </a:rPr>
              <a:t>CFLOBDDs vs. BDDs for Quantum Simulation*</a:t>
            </a:r>
          </a:p>
        </p:txBody>
      </p:sp>
      <p:sp>
        <p:nvSpPr>
          <p:cNvPr id="3" name="Slide Number Placeholder 2">
            <a:extLst>
              <a:ext uri="{FF2B5EF4-FFF2-40B4-BE49-F238E27FC236}">
                <a16:creationId xmlns:a16="http://schemas.microsoft.com/office/drawing/2014/main" id="{7329D954-831B-3F37-3D53-C0C02B9E7503}"/>
              </a:ext>
            </a:extLst>
          </p:cNvPr>
          <p:cNvSpPr>
            <a:spLocks noGrp="1"/>
          </p:cNvSpPr>
          <p:nvPr>
            <p:ph type="sldNum" sz="quarter" idx="12"/>
          </p:nvPr>
        </p:nvSpPr>
        <p:spPr/>
        <p:txBody>
          <a:bodyPr/>
          <a:lstStyle/>
          <a:p>
            <a:fld id="{F554FE33-57BC-AC46-850E-1C1298FC3260}" type="slidenum">
              <a:rPr lang="en-US" smtClean="0"/>
              <a:t>75</a:t>
            </a:fld>
            <a:endParaRPr lang="en-US"/>
          </a:p>
        </p:txBody>
      </p:sp>
      <p:pic>
        <p:nvPicPr>
          <p:cNvPr id="6" name="Picture 5" descr="A graph of different colored lines&#10;&#10;AI-generated content may be incorrect.">
            <a:extLst>
              <a:ext uri="{FF2B5EF4-FFF2-40B4-BE49-F238E27FC236}">
                <a16:creationId xmlns:a16="http://schemas.microsoft.com/office/drawing/2014/main" id="{B1D2477A-68B1-6FC8-F593-33E0C4AC1DFC}"/>
              </a:ext>
            </a:extLst>
          </p:cNvPr>
          <p:cNvPicPr>
            <a:picLocks noChangeAspect="1"/>
          </p:cNvPicPr>
          <p:nvPr/>
        </p:nvPicPr>
        <p:blipFill>
          <a:blip r:embed="rId3"/>
          <a:stretch>
            <a:fillRect/>
          </a:stretch>
        </p:blipFill>
        <p:spPr>
          <a:xfrm>
            <a:off x="1029731" y="1844533"/>
            <a:ext cx="10324070" cy="4036711"/>
          </a:xfrm>
          <a:prstGeom prst="rect">
            <a:avLst/>
          </a:prstGeom>
        </p:spPr>
      </p:pic>
    </p:spTree>
    <p:extLst>
      <p:ext uri="{BB962C8B-B14F-4D97-AF65-F5344CB8AC3E}">
        <p14:creationId xmlns:p14="http://schemas.microsoft.com/office/powerpoint/2010/main" val="242643693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A56C68-9FD9-3BD1-A430-CEF41572C3B2}"/>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CFLOBDDs vs BDDs vs SDDs</a:t>
            </a:r>
          </a:p>
        </p:txBody>
      </p:sp>
      <mc:AlternateContent xmlns:mc="http://schemas.openxmlformats.org/markup-compatibility/2006" xmlns:a14="http://schemas.microsoft.com/office/drawing/2010/main">
        <mc:Choice Requires="a14">
          <p:graphicFrame>
            <p:nvGraphicFramePr>
              <p:cNvPr id="3" name="Table 2">
                <a:extLst>
                  <a:ext uri="{FF2B5EF4-FFF2-40B4-BE49-F238E27FC236}">
                    <a16:creationId xmlns:a16="http://schemas.microsoft.com/office/drawing/2014/main" id="{8B453FB9-EF28-255E-538C-71527F4B24D3}"/>
                  </a:ext>
                </a:extLst>
              </p:cNvPr>
              <p:cNvGraphicFramePr>
                <a:graphicFrameLocks noGrp="1"/>
              </p:cNvGraphicFramePr>
              <p:nvPr>
                <p:extLst>
                  <p:ext uri="{D42A27DB-BD31-4B8C-83A1-F6EECF244321}">
                    <p14:modId xmlns:p14="http://schemas.microsoft.com/office/powerpoint/2010/main" val="3603712279"/>
                  </p:ext>
                </p:extLst>
              </p:nvPr>
            </p:nvGraphicFramePr>
            <p:xfrm>
              <a:off x="761543" y="1760609"/>
              <a:ext cx="10913535" cy="3979332"/>
            </p:xfrm>
            <a:graphic>
              <a:graphicData uri="http://schemas.openxmlformats.org/drawingml/2006/table">
                <a:tbl>
                  <a:tblPr firstRow="1" bandRow="1">
                    <a:tableStyleId>{21E4AEA4-8DFA-4A89-87EB-49C32662AFE0}</a:tableStyleId>
                  </a:tblPr>
                  <a:tblGrid>
                    <a:gridCol w="2706763">
                      <a:extLst>
                        <a:ext uri="{9D8B030D-6E8A-4147-A177-3AD203B41FA5}">
                          <a16:colId xmlns:a16="http://schemas.microsoft.com/office/drawing/2014/main" val="3893186636"/>
                        </a:ext>
                      </a:extLst>
                    </a:gridCol>
                    <a:gridCol w="883103">
                      <a:extLst>
                        <a:ext uri="{9D8B030D-6E8A-4147-A177-3AD203B41FA5}">
                          <a16:colId xmlns:a16="http://schemas.microsoft.com/office/drawing/2014/main" val="1607269390"/>
                        </a:ext>
                      </a:extLst>
                    </a:gridCol>
                    <a:gridCol w="1330736">
                      <a:extLst>
                        <a:ext uri="{9D8B030D-6E8A-4147-A177-3AD203B41FA5}">
                          <a16:colId xmlns:a16="http://schemas.microsoft.com/office/drawing/2014/main" val="86592946"/>
                        </a:ext>
                      </a:extLst>
                    </a:gridCol>
                    <a:gridCol w="1099198">
                      <a:extLst>
                        <a:ext uri="{9D8B030D-6E8A-4147-A177-3AD203B41FA5}">
                          <a16:colId xmlns:a16="http://schemas.microsoft.com/office/drawing/2014/main" val="1156905639"/>
                        </a:ext>
                      </a:extLst>
                    </a:gridCol>
                    <a:gridCol w="1244600">
                      <a:extLst>
                        <a:ext uri="{9D8B030D-6E8A-4147-A177-3AD203B41FA5}">
                          <a16:colId xmlns:a16="http://schemas.microsoft.com/office/drawing/2014/main" val="69043785"/>
                        </a:ext>
                      </a:extLst>
                    </a:gridCol>
                    <a:gridCol w="1184508">
                      <a:extLst>
                        <a:ext uri="{9D8B030D-6E8A-4147-A177-3AD203B41FA5}">
                          <a16:colId xmlns:a16="http://schemas.microsoft.com/office/drawing/2014/main" val="1431819354"/>
                        </a:ext>
                      </a:extLst>
                    </a:gridCol>
                    <a:gridCol w="1366353">
                      <a:extLst>
                        <a:ext uri="{9D8B030D-6E8A-4147-A177-3AD203B41FA5}">
                          <a16:colId xmlns:a16="http://schemas.microsoft.com/office/drawing/2014/main" val="1144869801"/>
                        </a:ext>
                      </a:extLst>
                    </a:gridCol>
                    <a:gridCol w="1098274">
                      <a:extLst>
                        <a:ext uri="{9D8B030D-6E8A-4147-A177-3AD203B41FA5}">
                          <a16:colId xmlns:a16="http://schemas.microsoft.com/office/drawing/2014/main" val="3251036053"/>
                        </a:ext>
                      </a:extLst>
                    </a:gridCol>
                  </a:tblGrid>
                  <a:tr h="433569">
                    <a:tc rowSpan="2">
                      <a:txBody>
                        <a:bodyPr/>
                        <a:lstStyle/>
                        <a:p>
                          <a:pPr algn="ctr"/>
                          <a:r>
                            <a:rPr lang="en-US" dirty="0">
                              <a:latin typeface="Arial" panose="020B0604020202020204" pitchFamily="34" charset="0"/>
                              <a:cs typeface="Arial" panose="020B0604020202020204" pitchFamily="34" charset="0"/>
                            </a:rPr>
                            <a:t>Benchmark</a:t>
                          </a:r>
                        </a:p>
                      </a:txBody>
                      <a:tcPr anchor="ctr">
                        <a:solidFill>
                          <a:srgbClr val="C55A11"/>
                        </a:solidFill>
                      </a:tcPr>
                    </a:tc>
                    <a:tc rowSpan="2">
                      <a:txBody>
                        <a:bodyPr/>
                        <a:lstStyle/>
                        <a:p>
                          <a:pPr algn="ctr"/>
                          <a:r>
                            <a:rPr lang="en-US" dirty="0">
                              <a:latin typeface="Arial" panose="020B0604020202020204" pitchFamily="34" charset="0"/>
                              <a:cs typeface="Arial" panose="020B0604020202020204" pitchFamily="34" charset="0"/>
                            </a:rPr>
                            <a:t>#Vars</a:t>
                          </a:r>
                        </a:p>
                      </a:txBody>
                      <a:tcPr anchor="ctr">
                        <a:solidFill>
                          <a:srgbClr val="C55A11"/>
                        </a:solidFill>
                      </a:tcPr>
                    </a:tc>
                    <a:tc gridSpan="2">
                      <a:txBody>
                        <a:bodyPr/>
                        <a:lstStyle/>
                        <a:p>
                          <a:pPr algn="ctr"/>
                          <a:r>
                            <a:rPr lang="en-US" dirty="0">
                              <a:latin typeface="Arial" panose="020B0604020202020204" pitchFamily="34" charset="0"/>
                              <a:cs typeface="Arial" panose="020B0604020202020204" pitchFamily="34" charset="0"/>
                            </a:rPr>
                            <a:t>CFLOBDD</a:t>
                          </a:r>
                        </a:p>
                      </a:txBody>
                      <a:tcPr anchor="ctr">
                        <a:solidFill>
                          <a:srgbClr val="C55A11"/>
                        </a:solidFill>
                      </a:tcPr>
                    </a:tc>
                    <a:tc hMerge="1">
                      <a:txBody>
                        <a:bodyPr/>
                        <a:lstStyle/>
                        <a:p>
                          <a:pPr algn="ctr"/>
                          <a:endParaRPr lang="en-US" dirty="0">
                            <a:latin typeface="Arial" panose="020B0604020202020204" pitchFamily="34" charset="0"/>
                            <a:cs typeface="Arial" panose="020B0604020202020204" pitchFamily="34" charset="0"/>
                          </a:endParaRPr>
                        </a:p>
                      </a:txBody>
                      <a:tcPr/>
                    </a:tc>
                    <a:tc gridSpan="2">
                      <a:txBody>
                        <a:bodyPr/>
                        <a:lstStyle/>
                        <a:p>
                          <a:pPr algn="ctr"/>
                          <a:r>
                            <a:rPr lang="en-US" dirty="0">
                              <a:latin typeface="Arial" panose="020B0604020202020204" pitchFamily="34" charset="0"/>
                              <a:cs typeface="Arial" panose="020B0604020202020204" pitchFamily="34" charset="0"/>
                            </a:rPr>
                            <a:t>BDD</a:t>
                          </a:r>
                        </a:p>
                      </a:txBody>
                      <a:tcPr anchor="ctr">
                        <a:solidFill>
                          <a:srgbClr val="C55A11"/>
                        </a:solidFill>
                      </a:tcPr>
                    </a:tc>
                    <a:tc hMerge="1">
                      <a:txBody>
                        <a:bodyPr/>
                        <a:lstStyle/>
                        <a:p>
                          <a:pPr algn="ctr"/>
                          <a:endParaRPr lang="en-US" dirty="0">
                            <a:latin typeface="Arial" panose="020B0604020202020204" pitchFamily="34" charset="0"/>
                            <a:cs typeface="Arial" panose="020B0604020202020204" pitchFamily="34" charset="0"/>
                          </a:endParaRPr>
                        </a:p>
                      </a:txBody>
                      <a:tcPr anchor="ctr"/>
                    </a:tc>
                    <a:tc gridSpan="2">
                      <a:txBody>
                        <a:bodyPr/>
                        <a:lstStyle/>
                        <a:p>
                          <a:pPr algn="ctr"/>
                          <a:r>
                            <a:rPr lang="en-US" dirty="0">
                              <a:latin typeface="Arial" panose="020B0604020202020204" pitchFamily="34" charset="0"/>
                              <a:cs typeface="Arial" panose="020B0604020202020204" pitchFamily="34" charset="0"/>
                            </a:rPr>
                            <a:t>SDD</a:t>
                          </a:r>
                        </a:p>
                      </a:txBody>
                      <a:tcPr anchor="ctr">
                        <a:solidFill>
                          <a:srgbClr val="C55A11"/>
                        </a:solidFill>
                      </a:tcPr>
                    </a:tc>
                    <a:tc hMerge="1">
                      <a:txBody>
                        <a:bodyPr/>
                        <a:lstStyle/>
                        <a:p>
                          <a:pPr algn="ctr"/>
                          <a:endParaRPr lang="en-US"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679939322"/>
                      </a:ext>
                    </a:extLst>
                  </a:tr>
                  <a:tr h="748352">
                    <a:tc vMerge="1">
                      <a:txBody>
                        <a:bodyPr/>
                        <a:lstStyle/>
                        <a:p>
                          <a:pPr algn="ctr"/>
                          <a:endParaRPr lang="en-US" dirty="0">
                            <a:latin typeface="Arial" panose="020B0604020202020204" pitchFamily="34" charset="0"/>
                            <a:cs typeface="Arial" panose="020B0604020202020204" pitchFamily="34" charset="0"/>
                          </a:endParaRPr>
                        </a:p>
                      </a:txBody>
                      <a:tcPr/>
                    </a:tc>
                    <a:tc vMerge="1">
                      <a:txBody>
                        <a:bodyPr/>
                        <a:lstStyle/>
                        <a:p>
                          <a:pPr algn="ctr"/>
                          <a:endParaRPr lang="en-US" dirty="0">
                            <a:latin typeface="Arial" panose="020B0604020202020204" pitchFamily="34" charset="0"/>
                            <a:cs typeface="Arial" panose="020B0604020202020204" pitchFamily="34" charset="0"/>
                          </a:endParaRPr>
                        </a:p>
                      </a:txBody>
                      <a:tcPr/>
                    </a:tc>
                    <a:tc>
                      <a:txBody>
                        <a:bodyPr/>
                        <a:lstStyle/>
                        <a:p>
                          <a:pPr algn="ctr"/>
                          <a:r>
                            <a:rPr lang="en-US"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extLst>
                      <a:ext uri="{0D108BD9-81ED-4DB2-BD59-A6C34878D82A}">
                        <a16:rowId xmlns:a16="http://schemas.microsoft.com/office/drawing/2014/main" val="96949338"/>
                      </a:ext>
                    </a:extLst>
                  </a:tr>
                  <a:tr h="433569">
                    <a:tc rowSpan="2">
                      <a:txBody>
                        <a:bodyPr/>
                        <a:lstStyle/>
                        <a:p>
                          <a:pPr algn="ct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cs typeface="Arial" panose="020B0604020202020204" pitchFamily="34" charset="0"/>
                                      </a:rPr>
                                    </m:ctrlPr>
                                  </m:sSubPr>
                                  <m:e>
                                    <m:r>
                                      <m:rPr>
                                        <m:nor/>
                                      </m:rPr>
                                      <a:rPr lang="en-US" b="0" i="0" smtClean="0">
                                        <a:latin typeface="Cambria Math" panose="02040503050406030204" pitchFamily="18" charset="0"/>
                                        <a:cs typeface="Arial" panose="020B0604020202020204" pitchFamily="34" charset="0"/>
                                      </a:rPr>
                                      <m:t>XOR</m:t>
                                    </m:r>
                                  </m:e>
                                  <m:sub>
                                    <m:r>
                                      <a:rPr lang="en-US" b="0" i="1" smtClean="0">
                                        <a:latin typeface="Cambria Math" panose="02040503050406030204" pitchFamily="18" charset="0"/>
                                        <a:cs typeface="Arial" panose="020B0604020202020204" pitchFamily="34" charset="0"/>
                                      </a:rPr>
                                      <m:t>𝑛</m:t>
                                    </m:r>
                                  </m:sub>
                                </m:sSub>
                                <m:r>
                                  <a:rPr lang="en-US" b="0" i="1" smtClean="0">
                                    <a:latin typeface="Cambria Math" panose="02040503050406030204" pitchFamily="18" charset="0"/>
                                    <a:cs typeface="Arial" panose="020B0604020202020204" pitchFamily="34" charset="0"/>
                                  </a:rPr>
                                  <m:t>= </m:t>
                                </m:r>
                                <m:sSubSup>
                                  <m:sSubSupPr>
                                    <m:ctrlPr>
                                      <a:rPr lang="en-US" b="0" i="1" smtClean="0">
                                        <a:latin typeface="Cambria Math" panose="02040503050406030204" pitchFamily="18" charset="0"/>
                                        <a:cs typeface="Arial" panose="020B0604020202020204" pitchFamily="34" charset="0"/>
                                      </a:rPr>
                                    </m:ctrlPr>
                                  </m:sSubSupPr>
                                  <m:e>
                                    <m:r>
                                      <a:rPr lang="en-US" b="0" i="1" smtClean="0">
                                        <a:latin typeface="Cambria Math" panose="02040503050406030204" pitchFamily="18" charset="0"/>
                                        <a:cs typeface="Arial" panose="020B0604020202020204" pitchFamily="34" charset="0"/>
                                      </a:rPr>
                                      <m:t>⊕</m:t>
                                    </m:r>
                                  </m:e>
                                  <m:sub>
                                    <m:r>
                                      <a:rPr lang="en-US" b="0" i="1" smtClean="0">
                                        <a:latin typeface="Cambria Math" panose="02040503050406030204" pitchFamily="18" charset="0"/>
                                        <a:cs typeface="Arial" panose="020B0604020202020204" pitchFamily="34" charset="0"/>
                                      </a:rPr>
                                      <m:t>𝑖</m:t>
                                    </m:r>
                                    <m:r>
                                      <a:rPr lang="en-US" b="0" i="1" smtClean="0">
                                        <a:latin typeface="Cambria Math" panose="02040503050406030204" pitchFamily="18" charset="0"/>
                                        <a:cs typeface="Arial" panose="020B0604020202020204" pitchFamily="34" charset="0"/>
                                      </a:rPr>
                                      <m:t>=1</m:t>
                                    </m:r>
                                  </m:sub>
                                  <m:sup>
                                    <m:r>
                                      <a:rPr lang="en-US" b="0" i="1" smtClean="0">
                                        <a:latin typeface="Cambria Math" panose="02040503050406030204" pitchFamily="18" charset="0"/>
                                        <a:cs typeface="Arial" panose="020B0604020202020204" pitchFamily="34" charset="0"/>
                                      </a:rPr>
                                      <m:t>𝑛</m:t>
                                    </m:r>
                                  </m:sup>
                                </m:sSubSup>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𝑥</m:t>
                                    </m:r>
                                  </m:e>
                                  <m:sub>
                                    <m:r>
                                      <a:rPr lang="en-US" b="0" i="1" smtClean="0">
                                        <a:latin typeface="Cambria Math" panose="02040503050406030204" pitchFamily="18" charset="0"/>
                                        <a:cs typeface="Arial" panose="020B0604020202020204" pitchFamily="34" charset="0"/>
                                      </a:rPr>
                                      <m:t>𝑖</m:t>
                                    </m:r>
                                  </m:sub>
                                </m:sSub>
                              </m:oMath>
                            </m:oMathPara>
                          </a14:m>
                          <a:endParaRPr lang="en-US" dirty="0">
                            <a:latin typeface="Arial" panose="020B0604020202020204" pitchFamily="34" charset="0"/>
                            <a:cs typeface="Arial" panose="020B0604020202020204" pitchFamily="34" charset="0"/>
                          </a:endParaRPr>
                        </a:p>
                      </a:txBody>
                      <a:tcPr anchor="ctr"/>
                    </a:tc>
                    <a:tc>
                      <a:txBody>
                        <a:bodyPr/>
                        <a:lstStyle/>
                        <a:p>
                          <a:pPr algn="ctr"/>
                          <a14:m>
                            <m:oMathPara xmlns:m="http://schemas.openxmlformats.org/officeDocument/2006/math">
                              <m:oMathParaPr>
                                <m:jc m:val="centerGroup"/>
                              </m:oMathParaPr>
                              <m:oMath xmlns:m="http://schemas.openxmlformats.org/officeDocument/2006/math">
                                <m:sSup>
                                  <m:sSupPr>
                                    <m:ctrlPr>
                                      <a:rPr lang="en-US" b="0" i="1" smtClean="0">
                                        <a:latin typeface="Cambria Math" panose="02040503050406030204" pitchFamily="18" charset="0"/>
                                        <a:cs typeface="Arial" panose="020B0604020202020204" pitchFamily="34" charset="0"/>
                                      </a:rPr>
                                    </m:ctrlPr>
                                  </m:sSupPr>
                                  <m:e>
                                    <m:r>
                                      <a:rPr lang="en-US" b="0" i="1" smtClean="0">
                                        <a:latin typeface="Cambria Math" panose="02040503050406030204" pitchFamily="18" charset="0"/>
                                        <a:cs typeface="Arial" panose="020B0604020202020204" pitchFamily="34" charset="0"/>
                                      </a:rPr>
                                      <m:t>2</m:t>
                                    </m:r>
                                  </m:e>
                                  <m:sup>
                                    <m:r>
                                      <a:rPr lang="en-US" b="0" i="1" smtClean="0">
                                        <a:latin typeface="Cambria Math" panose="02040503050406030204" pitchFamily="18" charset="0"/>
                                        <a:cs typeface="Arial" panose="020B0604020202020204" pitchFamily="34" charset="0"/>
                                      </a:rPr>
                                      <m:t>15</m:t>
                                    </m:r>
                                  </m:sup>
                                </m:sSup>
                              </m:oMath>
                            </m:oMathPara>
                          </a14:m>
                          <a:endParaRPr lang="en-US" dirty="0">
                            <a:latin typeface="Arial" panose="020B0604020202020204" pitchFamily="34" charset="0"/>
                            <a:cs typeface="Arial" panose="020B0604020202020204" pitchFamily="34" charset="0"/>
                          </a:endParaRPr>
                        </a:p>
                      </a:txBody>
                      <a:tcPr anchor="ctr"/>
                    </a:tc>
                    <a:tc>
                      <a:txBody>
                        <a:bodyPr/>
                        <a:lstStyle/>
                        <a:p>
                          <a:pPr algn="ctr"/>
                          <a:r>
                            <a:rPr lang="en-US" dirty="0">
                              <a:latin typeface="Arial" panose="020B0604020202020204" pitchFamily="34" charset="0"/>
                              <a:cs typeface="Arial" panose="020B0604020202020204" pitchFamily="34" charset="0"/>
                            </a:rPr>
                            <a:t>112</a:t>
                          </a:r>
                        </a:p>
                      </a:txBody>
                      <a:tcPr anchor="ctr"/>
                    </a:tc>
                    <a:tc>
                      <a:txBody>
                        <a:bodyPr/>
                        <a:lstStyle/>
                        <a:p>
                          <a:pPr algn="ctr"/>
                          <a:r>
                            <a:rPr lang="en-US" dirty="0">
                              <a:latin typeface="Arial" panose="020B0604020202020204" pitchFamily="34" charset="0"/>
                              <a:cs typeface="Arial" panose="020B0604020202020204" pitchFamily="34" charset="0"/>
                            </a:rPr>
                            <a:t>0.99</a:t>
                          </a:r>
                        </a:p>
                      </a:txBody>
                      <a:tcPr anchor="ctr"/>
                    </a:tc>
                    <a:tc>
                      <a:txBody>
                        <a:bodyPr/>
                        <a:lstStyle/>
                        <a:p>
                          <a:pPr algn="ctr"/>
                          <a:r>
                            <a:rPr lang="en-US" dirty="0">
                              <a:latin typeface="Arial" panose="020B0604020202020204" pitchFamily="34" charset="0"/>
                              <a:cs typeface="Arial" panose="020B0604020202020204" pitchFamily="34" charset="0"/>
                            </a:rPr>
                            <a:t>32769</a:t>
                          </a:r>
                        </a:p>
                      </a:txBody>
                      <a:tcPr anchor="ctr"/>
                    </a:tc>
                    <a:tc>
                      <a:txBody>
                        <a:bodyPr/>
                        <a:lstStyle/>
                        <a:p>
                          <a:pPr algn="ctr"/>
                          <a:r>
                            <a:rPr lang="en-US" dirty="0">
                              <a:latin typeface="Arial" panose="020B0604020202020204" pitchFamily="34" charset="0"/>
                              <a:cs typeface="Arial" panose="020B0604020202020204" pitchFamily="34" charset="0"/>
                            </a:rPr>
                            <a:t>551.27</a:t>
                          </a:r>
                        </a:p>
                      </a:txBody>
                      <a:tcPr anchor="ctr"/>
                    </a:tc>
                    <a:tc>
                      <a:txBody>
                        <a:bodyPr/>
                        <a:lstStyle/>
                        <a:p>
                          <a:pPr algn="ctr"/>
                          <a:r>
                            <a:rPr lang="en-US" dirty="0">
                              <a:latin typeface="Arial" panose="020B0604020202020204" pitchFamily="34" charset="0"/>
                              <a:cs typeface="Arial" panose="020B0604020202020204" pitchFamily="34" charset="0"/>
                            </a:rPr>
                            <a:t>131066</a:t>
                          </a:r>
                        </a:p>
                      </a:txBody>
                      <a:tcPr anchor="ctr"/>
                    </a:tc>
                    <a:tc>
                      <a:txBody>
                        <a:bodyPr/>
                        <a:lstStyle/>
                        <a:p>
                          <a:pPr algn="ctr"/>
                          <a:r>
                            <a:rPr lang="en-US" dirty="0">
                              <a:latin typeface="Arial" panose="020B0604020202020204" pitchFamily="34" charset="0"/>
                              <a:cs typeface="Arial" panose="020B0604020202020204" pitchFamily="34" charset="0"/>
                            </a:rPr>
                            <a:t>3.91</a:t>
                          </a:r>
                        </a:p>
                      </a:txBody>
                      <a:tcPr anchor="ctr"/>
                    </a:tc>
                    <a:extLst>
                      <a:ext uri="{0D108BD9-81ED-4DB2-BD59-A6C34878D82A}">
                        <a16:rowId xmlns:a16="http://schemas.microsoft.com/office/drawing/2014/main" val="2800989609"/>
                      </a:ext>
                    </a:extLst>
                  </a:tr>
                  <a:tr h="748352">
                    <a:tc vMerge="1">
                      <a:txBody>
                        <a:bodyPr/>
                        <a:lstStyle/>
                        <a:p>
                          <a:pPr algn="ctr"/>
                          <a:endParaRPr lang="en-US" dirty="0">
                            <a:latin typeface="Arial" panose="020B0604020202020204" pitchFamily="34" charset="0"/>
                            <a:cs typeface="Arial" panose="020B0604020202020204" pitchFamily="34" charset="0"/>
                          </a:endParaRPr>
                        </a:p>
                      </a:txBody>
                      <a:tcPr anchor="ctr"/>
                    </a:tc>
                    <a:tc>
                      <a:txBody>
                        <a:bodyPr/>
                        <a:lstStyle/>
                        <a:p>
                          <a:pPr algn="ctr"/>
                          <a14:m>
                            <m:oMathPara xmlns:m="http://schemas.openxmlformats.org/officeDocument/2006/math">
                              <m:oMathParaPr>
                                <m:jc m:val="centerGroup"/>
                              </m:oMathParaPr>
                              <m:oMath xmlns:m="http://schemas.openxmlformats.org/officeDocument/2006/math">
                                <m:sSup>
                                  <m:sSupPr>
                                    <m:ctrlPr>
                                      <a:rPr lang="en-US" b="0" i="1" smtClean="0">
                                        <a:latin typeface="Cambria Math" panose="02040503050406030204" pitchFamily="18" charset="0"/>
                                        <a:cs typeface="Arial" panose="020B0604020202020204" pitchFamily="34" charset="0"/>
                                      </a:rPr>
                                    </m:ctrlPr>
                                  </m:sSupPr>
                                  <m:e>
                                    <m:r>
                                      <a:rPr lang="en-US" b="0" i="1" smtClean="0">
                                        <a:latin typeface="Cambria Math" panose="02040503050406030204" pitchFamily="18" charset="0"/>
                                        <a:cs typeface="Arial" panose="020B0604020202020204" pitchFamily="34" charset="0"/>
                                      </a:rPr>
                                      <m:t>2</m:t>
                                    </m:r>
                                  </m:e>
                                  <m:sup>
                                    <m:r>
                                      <a:rPr lang="en-US" b="0" i="1" smtClean="0">
                                        <a:latin typeface="Cambria Math" panose="02040503050406030204" pitchFamily="18" charset="0"/>
                                        <a:cs typeface="Arial" panose="020B0604020202020204" pitchFamily="34" charset="0"/>
                                      </a:rPr>
                                      <m:t>20</m:t>
                                    </m:r>
                                  </m:sup>
                                </m:sSup>
                              </m:oMath>
                            </m:oMathPara>
                          </a14:m>
                          <a:endParaRPr lang="en-US" dirty="0">
                            <a:latin typeface="Arial" panose="020B0604020202020204" pitchFamily="34" charset="0"/>
                            <a:cs typeface="Arial" panose="020B0604020202020204" pitchFamily="34" charset="0"/>
                          </a:endParaRPr>
                        </a:p>
                      </a:txBody>
                      <a:tcPr anchor="ctr"/>
                    </a:tc>
                    <a:tc>
                      <a:txBody>
                        <a:bodyPr/>
                        <a:lstStyle/>
                        <a:p>
                          <a:pPr algn="ctr"/>
                          <a:r>
                            <a:rPr lang="en-US" dirty="0">
                              <a:latin typeface="Arial" panose="020B0604020202020204" pitchFamily="34" charset="0"/>
                              <a:cs typeface="Arial" panose="020B0604020202020204" pitchFamily="34" charset="0"/>
                            </a:rPr>
                            <a:t>147</a:t>
                          </a:r>
                        </a:p>
                      </a:txBody>
                      <a:tcPr anchor="ctr"/>
                    </a:tc>
                    <a:tc>
                      <a:txBody>
                        <a:bodyPr/>
                        <a:lstStyle/>
                        <a:p>
                          <a:pPr algn="ctr"/>
                          <a:r>
                            <a:rPr lang="en-US" dirty="0">
                              <a:latin typeface="Arial" panose="020B0604020202020204" pitchFamily="34" charset="0"/>
                              <a:cs typeface="Arial" panose="020B0604020202020204" pitchFamily="34" charset="0"/>
                            </a:rPr>
                            <a:t>122.97</a:t>
                          </a:r>
                        </a:p>
                      </a:txBody>
                      <a:tcPr anchor="ctr"/>
                    </a:tc>
                    <a:tc gridSpan="2">
                      <a:txBody>
                        <a:bodyPr/>
                        <a:lstStyle/>
                        <a:p>
                          <a:pPr algn="ctr"/>
                          <a:r>
                            <a:rPr lang="en-US" dirty="0">
                              <a:latin typeface="Arial" panose="020B0604020202020204" pitchFamily="34" charset="0"/>
                              <a:cs typeface="Arial" panose="020B0604020202020204" pitchFamily="34" charset="0"/>
                            </a:rPr>
                            <a:t>Timeout (15min)</a:t>
                          </a:r>
                        </a:p>
                      </a:txBody>
                      <a:tcPr anchor="ctr"/>
                    </a:tc>
                    <a:tc hMerge="1">
                      <a:txBody>
                        <a:bodyPr/>
                        <a:lstStyle/>
                        <a:p>
                          <a:pPr algn="ctr"/>
                          <a:endParaRPr lang="en-US" dirty="0">
                            <a:latin typeface="Arial" panose="020B0604020202020204" pitchFamily="34" charset="0"/>
                            <a:cs typeface="Arial" panose="020B0604020202020204" pitchFamily="34" charset="0"/>
                          </a:endParaRPr>
                        </a:p>
                      </a:txBody>
                      <a:tcPr anchor="ctr"/>
                    </a:tc>
                    <a:tc>
                      <a:txBody>
                        <a:bodyPr/>
                        <a:lstStyle/>
                        <a:p>
                          <a:pPr algn="ctr"/>
                          <a:r>
                            <a:rPr lang="en-US" dirty="0">
                              <a:latin typeface="Arial" panose="020B0604020202020204" pitchFamily="34" charset="0"/>
                              <a:cs typeface="Arial" panose="020B0604020202020204" pitchFamily="34" charset="0"/>
                            </a:rPr>
                            <a:t>4194298</a:t>
                          </a:r>
                        </a:p>
                      </a:txBody>
                      <a:tcPr anchor="ctr"/>
                    </a:tc>
                    <a:tc>
                      <a:txBody>
                        <a:bodyPr/>
                        <a:lstStyle/>
                        <a:p>
                          <a:pPr algn="ctr"/>
                          <a:r>
                            <a:rPr lang="en-US" dirty="0">
                              <a:latin typeface="Arial" panose="020B0604020202020204" pitchFamily="34" charset="0"/>
                              <a:cs typeface="Arial" panose="020B0604020202020204" pitchFamily="34" charset="0"/>
                            </a:rPr>
                            <a:t>191.68</a:t>
                          </a:r>
                        </a:p>
                      </a:txBody>
                      <a:tcPr anchor="ctr"/>
                    </a:tc>
                    <a:extLst>
                      <a:ext uri="{0D108BD9-81ED-4DB2-BD59-A6C34878D82A}">
                        <a16:rowId xmlns:a16="http://schemas.microsoft.com/office/drawing/2014/main" val="2302240177"/>
                      </a:ext>
                    </a:extLst>
                  </a:tr>
                  <a:tr h="433569">
                    <a:tc rowSpan="3">
                      <a:txBody>
                        <a:bodyPr/>
                        <a:lstStyle/>
                        <a:p>
                          <a:pPr algn="ct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cs typeface="Arial" panose="020B0604020202020204" pitchFamily="34" charset="0"/>
                                      </a:rPr>
                                    </m:ctrlPr>
                                  </m:sSubPr>
                                  <m:e>
                                    <m:r>
                                      <m:rPr>
                                        <m:nor/>
                                      </m:rPr>
                                      <a:rPr lang="en-US" b="0" i="0" smtClean="0">
                                        <a:latin typeface="Cambria Math" panose="02040503050406030204" pitchFamily="18" charset="0"/>
                                        <a:cs typeface="Arial" panose="020B0604020202020204" pitchFamily="34" charset="0"/>
                                      </a:rPr>
                                      <m:t>ADD</m:t>
                                    </m:r>
                                  </m:e>
                                  <m:sub>
                                    <m:r>
                                      <a:rPr lang="en-US" b="0" i="1" smtClean="0">
                                        <a:latin typeface="Cambria Math" panose="02040503050406030204" pitchFamily="18" charset="0"/>
                                        <a:cs typeface="Arial" panose="020B0604020202020204" pitchFamily="34" charset="0"/>
                                      </a:rPr>
                                      <m:t>𝑛</m:t>
                                    </m:r>
                                  </m:sub>
                                </m:sSub>
                                <m:d>
                                  <m:dPr>
                                    <m:ctrlPr>
                                      <a:rPr lang="en-US" b="0" i="1" smtClean="0">
                                        <a:latin typeface="Cambria Math" panose="02040503050406030204" pitchFamily="18" charset="0"/>
                                        <a:cs typeface="Arial" panose="020B0604020202020204" pitchFamily="34" charset="0"/>
                                      </a:rPr>
                                    </m:ctrlPr>
                                  </m:dPr>
                                  <m:e>
                                    <m:r>
                                      <a:rPr lang="en-US" b="0" i="1" smtClean="0">
                                        <a:latin typeface="Cambria Math" panose="02040503050406030204" pitchFamily="18" charset="0"/>
                                        <a:cs typeface="Arial" panose="020B0604020202020204" pitchFamily="34" charset="0"/>
                                      </a:rPr>
                                      <m:t>𝑋</m:t>
                                    </m:r>
                                    <m:r>
                                      <a:rPr lang="en-US" b="0" i="1" smtClean="0">
                                        <a:latin typeface="Cambria Math" panose="02040503050406030204" pitchFamily="18" charset="0"/>
                                        <a:cs typeface="Arial" panose="020B0604020202020204" pitchFamily="34" charset="0"/>
                                      </a:rPr>
                                      <m:t>,</m:t>
                                    </m:r>
                                    <m:r>
                                      <a:rPr lang="en-US" b="0" i="1" smtClean="0">
                                        <a:latin typeface="Cambria Math" panose="02040503050406030204" pitchFamily="18" charset="0"/>
                                        <a:cs typeface="Arial" panose="020B0604020202020204" pitchFamily="34" charset="0"/>
                                      </a:rPr>
                                      <m:t>𝑌</m:t>
                                    </m:r>
                                    <m:r>
                                      <a:rPr lang="en-US" b="0" i="1" smtClean="0">
                                        <a:latin typeface="Cambria Math" panose="02040503050406030204" pitchFamily="18" charset="0"/>
                                        <a:cs typeface="Arial" panose="020B0604020202020204" pitchFamily="34" charset="0"/>
                                      </a:rPr>
                                      <m:t>,</m:t>
                                    </m:r>
                                    <m:r>
                                      <a:rPr lang="en-US" b="0" i="1" smtClean="0">
                                        <a:latin typeface="Cambria Math" panose="02040503050406030204" pitchFamily="18" charset="0"/>
                                        <a:cs typeface="Arial" panose="020B0604020202020204" pitchFamily="34" charset="0"/>
                                      </a:rPr>
                                      <m:t>𝑍</m:t>
                                    </m:r>
                                  </m:e>
                                </m:d>
                                <m:r>
                                  <a:rPr lang="en-US" b="0" i="1" smtClean="0">
                                    <a:latin typeface="Cambria Math" panose="02040503050406030204" pitchFamily="18" charset="0"/>
                                    <a:cs typeface="Arial" panose="020B0604020202020204" pitchFamily="34" charset="0"/>
                                  </a:rPr>
                                  <m:t> ≝</m:t>
                                </m:r>
                                <m:r>
                                  <a:rPr lang="en-US" b="0" i="1" smtClean="0">
                                    <a:latin typeface="Cambria Math" panose="02040503050406030204" pitchFamily="18" charset="0"/>
                                    <a:cs typeface="Arial" panose="020B0604020202020204" pitchFamily="34" charset="0"/>
                                  </a:rPr>
                                  <m:t>𝑍</m:t>
                                </m:r>
                                <m:r>
                                  <a:rPr lang="en-US" b="0" i="1" smtClean="0">
                                    <a:latin typeface="Cambria Math" panose="02040503050406030204" pitchFamily="18" charset="0"/>
                                    <a:cs typeface="Arial" panose="020B0604020202020204" pitchFamily="34" charset="0"/>
                                  </a:rPr>
                                  <m:t>=(</m:t>
                                </m:r>
                                <m:r>
                                  <a:rPr lang="en-US" b="0" i="1" smtClean="0">
                                    <a:latin typeface="Cambria Math" panose="02040503050406030204" pitchFamily="18" charset="0"/>
                                    <a:cs typeface="Arial" panose="020B0604020202020204" pitchFamily="34" charset="0"/>
                                  </a:rPr>
                                  <m:t>𝑋</m:t>
                                </m:r>
                                <m:r>
                                  <a:rPr lang="en-US" b="0" i="1" smtClean="0">
                                    <a:latin typeface="Cambria Math" panose="02040503050406030204" pitchFamily="18" charset="0"/>
                                    <a:cs typeface="Arial" panose="020B0604020202020204" pitchFamily="34" charset="0"/>
                                  </a:rPr>
                                  <m:t>+</m:t>
                                </m:r>
                                <m:r>
                                  <a:rPr lang="en-US" b="0" i="1" smtClean="0">
                                    <a:latin typeface="Cambria Math" panose="02040503050406030204" pitchFamily="18" charset="0"/>
                                    <a:cs typeface="Arial" panose="020B0604020202020204" pitchFamily="34" charset="0"/>
                                  </a:rPr>
                                  <m:t>𝑌</m:t>
                                </m:r>
                                <m:r>
                                  <a:rPr lang="en-US" b="0" i="1" smtClean="0">
                                    <a:latin typeface="Cambria Math" panose="02040503050406030204" pitchFamily="18" charset="0"/>
                                    <a:cs typeface="Arial" panose="020B0604020202020204" pitchFamily="34" charset="0"/>
                                  </a:rPr>
                                  <m:t> % </m:t>
                                </m:r>
                                <m:sSup>
                                  <m:sSupPr>
                                    <m:ctrlPr>
                                      <a:rPr lang="en-US" b="0" i="1" smtClean="0">
                                        <a:latin typeface="Cambria Math" panose="02040503050406030204" pitchFamily="18" charset="0"/>
                                        <a:cs typeface="Arial" panose="020B0604020202020204" pitchFamily="34" charset="0"/>
                                      </a:rPr>
                                    </m:ctrlPr>
                                  </m:sSupPr>
                                  <m:e>
                                    <m:r>
                                      <a:rPr lang="en-US" b="0" i="1" smtClean="0">
                                        <a:latin typeface="Cambria Math" panose="02040503050406030204" pitchFamily="18" charset="0"/>
                                        <a:cs typeface="Arial" panose="020B0604020202020204" pitchFamily="34" charset="0"/>
                                      </a:rPr>
                                      <m:t>2</m:t>
                                    </m:r>
                                  </m:e>
                                  <m:sup>
                                    <m:f>
                                      <m:fPr>
                                        <m:ctrlPr>
                                          <a:rPr lang="en-US" b="0" i="1" smtClean="0">
                                            <a:latin typeface="Cambria Math" panose="02040503050406030204" pitchFamily="18" charset="0"/>
                                            <a:cs typeface="Arial" panose="020B0604020202020204" pitchFamily="34" charset="0"/>
                                          </a:rPr>
                                        </m:ctrlPr>
                                      </m:fPr>
                                      <m:num>
                                        <m:r>
                                          <a:rPr lang="en-US" b="0" i="1" smtClean="0">
                                            <a:latin typeface="Cambria Math" panose="02040503050406030204" pitchFamily="18" charset="0"/>
                                            <a:cs typeface="Arial" panose="020B0604020202020204" pitchFamily="34" charset="0"/>
                                          </a:rPr>
                                          <m:t>𝑛</m:t>
                                        </m:r>
                                      </m:num>
                                      <m:den>
                                        <m:r>
                                          <a:rPr lang="en-US" b="0" i="1" smtClean="0">
                                            <a:latin typeface="Cambria Math" panose="02040503050406030204" pitchFamily="18" charset="0"/>
                                            <a:cs typeface="Arial" panose="020B0604020202020204" pitchFamily="34" charset="0"/>
                                          </a:rPr>
                                          <m:t>4</m:t>
                                        </m:r>
                                      </m:den>
                                    </m:f>
                                  </m:sup>
                                </m:sSup>
                                <m:r>
                                  <a:rPr lang="en-US" b="0" i="1" smtClean="0">
                                    <a:latin typeface="Cambria Math" panose="02040503050406030204" pitchFamily="18" charset="0"/>
                                    <a:cs typeface="Arial" panose="020B0604020202020204" pitchFamily="34" charset="0"/>
                                  </a:rPr>
                                  <m:t>)</m:t>
                                </m:r>
                              </m:oMath>
                            </m:oMathPara>
                          </a14:m>
                          <a:endParaRPr lang="en-US" dirty="0">
                            <a:latin typeface="Arial" panose="020B0604020202020204" pitchFamily="34" charset="0"/>
                            <a:cs typeface="Arial" panose="020B0604020202020204" pitchFamily="34" charset="0"/>
                          </a:endParaRPr>
                        </a:p>
                      </a:txBody>
                      <a:tcPr anchor="ctr"/>
                    </a:tc>
                    <a:tc>
                      <a:txBody>
                        <a:bodyPr/>
                        <a:lstStyle/>
                        <a:p>
                          <a:pPr algn="ctr"/>
                          <a14:m>
                            <m:oMathPara xmlns:m="http://schemas.openxmlformats.org/officeDocument/2006/math">
                              <m:oMathParaPr>
                                <m:jc m:val="centerGroup"/>
                              </m:oMathParaPr>
                              <m:oMath xmlns:m="http://schemas.openxmlformats.org/officeDocument/2006/math">
                                <m:sSup>
                                  <m:sSupPr>
                                    <m:ctrlPr>
                                      <a:rPr lang="en-US" b="0" i="1" smtClean="0">
                                        <a:latin typeface="Cambria Math" panose="02040503050406030204" pitchFamily="18" charset="0"/>
                                        <a:cs typeface="Arial" panose="020B0604020202020204" pitchFamily="34" charset="0"/>
                                      </a:rPr>
                                    </m:ctrlPr>
                                  </m:sSupPr>
                                  <m:e>
                                    <m:r>
                                      <a:rPr lang="en-US" b="0" i="1" smtClean="0">
                                        <a:latin typeface="Cambria Math" panose="02040503050406030204" pitchFamily="18" charset="0"/>
                                        <a:cs typeface="Arial" panose="020B0604020202020204" pitchFamily="34" charset="0"/>
                                      </a:rPr>
                                      <m:t>2</m:t>
                                    </m:r>
                                  </m:e>
                                  <m:sup>
                                    <m:r>
                                      <a:rPr lang="en-US" b="0" i="1" smtClean="0">
                                        <a:latin typeface="Cambria Math" panose="02040503050406030204" pitchFamily="18" charset="0"/>
                                        <a:cs typeface="Arial" panose="020B0604020202020204" pitchFamily="34" charset="0"/>
                                      </a:rPr>
                                      <m:t>22</m:t>
                                    </m:r>
                                  </m:sup>
                                </m:sSup>
                              </m:oMath>
                            </m:oMathPara>
                          </a14:m>
                          <a:endParaRPr lang="en-US" dirty="0">
                            <a:latin typeface="Arial" panose="020B0604020202020204" pitchFamily="34" charset="0"/>
                            <a:cs typeface="Arial" panose="020B0604020202020204" pitchFamily="34" charset="0"/>
                          </a:endParaRPr>
                        </a:p>
                      </a:txBody>
                      <a:tcPr anchor="ctr"/>
                    </a:tc>
                    <a:tc>
                      <a:txBody>
                        <a:bodyPr/>
                        <a:lstStyle/>
                        <a:p>
                          <a:pPr algn="ctr"/>
                          <a:r>
                            <a:rPr lang="en-US" dirty="0">
                              <a:latin typeface="Arial" panose="020B0604020202020204" pitchFamily="34" charset="0"/>
                              <a:cs typeface="Arial" panose="020B0604020202020204" pitchFamily="34" charset="0"/>
                            </a:rPr>
                            <a:t>859</a:t>
                          </a:r>
                        </a:p>
                      </a:txBody>
                      <a:tcPr anchor="ctr"/>
                    </a:tc>
                    <a:tc>
                      <a:txBody>
                        <a:bodyPr/>
                        <a:lstStyle/>
                        <a:p>
                          <a:pPr algn="ctr"/>
                          <a:r>
                            <a:rPr lang="en-US" dirty="0">
                              <a:latin typeface="Arial" panose="020B0604020202020204" pitchFamily="34" charset="0"/>
                              <a:cs typeface="Arial" panose="020B0604020202020204" pitchFamily="34" charset="0"/>
                            </a:rPr>
                            <a:t>0.001</a:t>
                          </a:r>
                        </a:p>
                      </a:txBody>
                      <a:tcPr anchor="ctr"/>
                    </a:tc>
                    <a:tc>
                      <a:txBody>
                        <a:bodyPr/>
                        <a:lstStyle/>
                        <a:p>
                          <a:pPr algn="ctr"/>
                          <a:r>
                            <a:rPr lang="en-US" dirty="0">
                              <a:latin typeface="Arial" panose="020B0604020202020204" pitchFamily="34" charset="0"/>
                              <a:cs typeface="Arial" panose="020B0604020202020204" pitchFamily="34" charset="0"/>
                            </a:rPr>
                            <a:t>4194305</a:t>
                          </a:r>
                        </a:p>
                      </a:txBody>
                      <a:tcPr anchor="ctr"/>
                    </a:tc>
                    <a:tc>
                      <a:txBody>
                        <a:bodyPr/>
                        <a:lstStyle/>
                        <a:p>
                          <a:pPr algn="ctr"/>
                          <a:r>
                            <a:rPr lang="en-US">
                              <a:latin typeface="Arial" panose="020B0604020202020204" pitchFamily="34" charset="0"/>
                              <a:cs typeface="Arial" panose="020B0604020202020204" pitchFamily="34" charset="0"/>
                            </a:rPr>
                            <a:t>1.155</a:t>
                          </a:r>
                          <a:endParaRPr lang="en-US" dirty="0">
                            <a:latin typeface="Arial" panose="020B0604020202020204" pitchFamily="34" charset="0"/>
                            <a:cs typeface="Arial" panose="020B0604020202020204" pitchFamily="34" charset="0"/>
                          </a:endParaRPr>
                        </a:p>
                      </a:txBody>
                      <a:tcPr anchor="ctr"/>
                    </a:tc>
                    <a:tc>
                      <a:txBody>
                        <a:bodyPr/>
                        <a:lstStyle/>
                        <a:p>
                          <a:pPr algn="ctr"/>
                          <a:r>
                            <a:rPr lang="en-US" dirty="0">
                              <a:latin typeface="Arial" panose="020B0604020202020204" pitchFamily="34" charset="0"/>
                              <a:cs typeface="Arial" panose="020B0604020202020204" pitchFamily="34" charset="0"/>
                            </a:rPr>
                            <a:t>12582828</a:t>
                          </a:r>
                        </a:p>
                      </a:txBody>
                      <a:tcPr anchor="ctr"/>
                    </a:tc>
                    <a:tc>
                      <a:txBody>
                        <a:bodyPr/>
                        <a:lstStyle/>
                        <a:p>
                          <a:pPr algn="ctr"/>
                          <a:r>
                            <a:rPr lang="en-US" dirty="0">
                              <a:latin typeface="Arial" panose="020B0604020202020204" pitchFamily="34" charset="0"/>
                              <a:cs typeface="Arial" panose="020B0604020202020204" pitchFamily="34" charset="0"/>
                            </a:rPr>
                            <a:t>359.26</a:t>
                          </a:r>
                        </a:p>
                      </a:txBody>
                      <a:tcPr anchor="ctr"/>
                    </a:tc>
                    <a:extLst>
                      <a:ext uri="{0D108BD9-81ED-4DB2-BD59-A6C34878D82A}">
                        <a16:rowId xmlns:a16="http://schemas.microsoft.com/office/drawing/2014/main" val="2164334931"/>
                      </a:ext>
                    </a:extLst>
                  </a:tr>
                  <a:tr h="433569">
                    <a:tc vMerge="1">
                      <a:txBody>
                        <a:bodyPr/>
                        <a:lstStyle/>
                        <a:p>
                          <a:pPr algn="ctr"/>
                          <a:endParaRPr lang="en-US" dirty="0">
                            <a:latin typeface="Arial" panose="020B0604020202020204" pitchFamily="34" charset="0"/>
                            <a:cs typeface="Arial" panose="020B0604020202020204" pitchFamily="34" charset="0"/>
                          </a:endParaRPr>
                        </a:p>
                      </a:txBody>
                      <a:tcPr anchor="ctr"/>
                    </a:tc>
                    <a:tc>
                      <a:txBody>
                        <a:bodyPr/>
                        <a:lstStyle/>
                        <a:p>
                          <a:pPr algn="ctr"/>
                          <a14:m>
                            <m:oMathPara xmlns:m="http://schemas.openxmlformats.org/officeDocument/2006/math">
                              <m:oMathParaPr>
                                <m:jc m:val="centerGroup"/>
                              </m:oMathParaPr>
                              <m:oMath xmlns:m="http://schemas.openxmlformats.org/officeDocument/2006/math">
                                <m:sSup>
                                  <m:sSupPr>
                                    <m:ctrlPr>
                                      <a:rPr lang="en-US" b="0" i="1" smtClean="0">
                                        <a:latin typeface="Cambria Math" panose="02040503050406030204" pitchFamily="18" charset="0"/>
                                        <a:cs typeface="Arial" panose="020B0604020202020204" pitchFamily="34" charset="0"/>
                                      </a:rPr>
                                    </m:ctrlPr>
                                  </m:sSupPr>
                                  <m:e>
                                    <m:r>
                                      <a:rPr lang="en-US" b="0" i="1" smtClean="0">
                                        <a:latin typeface="Cambria Math" panose="02040503050406030204" pitchFamily="18" charset="0"/>
                                        <a:cs typeface="Arial" panose="020B0604020202020204" pitchFamily="34" charset="0"/>
                                      </a:rPr>
                                      <m:t>2</m:t>
                                    </m:r>
                                  </m:e>
                                  <m:sup>
                                    <m:r>
                                      <a:rPr lang="en-US" b="0" i="1" smtClean="0">
                                        <a:latin typeface="Cambria Math" panose="02040503050406030204" pitchFamily="18" charset="0"/>
                                        <a:cs typeface="Arial" panose="020B0604020202020204" pitchFamily="34" charset="0"/>
                                      </a:rPr>
                                      <m:t>23</m:t>
                                    </m:r>
                                  </m:sup>
                                </m:sSup>
                              </m:oMath>
                            </m:oMathPara>
                          </a14:m>
                          <a:endParaRPr lang="en-US" dirty="0">
                            <a:latin typeface="Arial" panose="020B0604020202020204" pitchFamily="34" charset="0"/>
                            <a:cs typeface="Arial" panose="020B0604020202020204" pitchFamily="34" charset="0"/>
                          </a:endParaRPr>
                        </a:p>
                      </a:txBody>
                      <a:tcPr anchor="ctr"/>
                    </a:tc>
                    <a:tc>
                      <a:txBody>
                        <a:bodyPr/>
                        <a:lstStyle/>
                        <a:p>
                          <a:pPr algn="ctr"/>
                          <a:r>
                            <a:rPr lang="en-US" dirty="0">
                              <a:latin typeface="Arial" panose="020B0604020202020204" pitchFamily="34" charset="0"/>
                              <a:cs typeface="Arial" panose="020B0604020202020204" pitchFamily="34" charset="0"/>
                            </a:rPr>
                            <a:t>900</a:t>
                          </a:r>
                        </a:p>
                      </a:txBody>
                      <a:tcPr anchor="ctr"/>
                    </a:tc>
                    <a:tc>
                      <a:txBody>
                        <a:bodyPr/>
                        <a:lstStyle/>
                        <a:p>
                          <a:pPr algn="ctr"/>
                          <a:r>
                            <a:rPr lang="en-US" dirty="0">
                              <a:latin typeface="Arial" panose="020B0604020202020204" pitchFamily="34" charset="0"/>
                              <a:cs typeface="Arial" panose="020B0604020202020204" pitchFamily="34" charset="0"/>
                            </a:rPr>
                            <a:t>0.002</a:t>
                          </a:r>
                        </a:p>
                      </a:txBody>
                      <a:tcPr anchor="ctr"/>
                    </a:tc>
                    <a:tc>
                      <a:txBody>
                        <a:bodyPr/>
                        <a:lstStyle/>
                        <a:p>
                          <a:pPr algn="ctr"/>
                          <a:r>
                            <a:rPr lang="en-US" dirty="0">
                              <a:latin typeface="Arial" panose="020B0604020202020204" pitchFamily="34" charset="0"/>
                              <a:cs typeface="Arial" panose="020B0604020202020204" pitchFamily="34" charset="0"/>
                            </a:rPr>
                            <a:t>8388609</a:t>
                          </a:r>
                        </a:p>
                      </a:txBody>
                      <a:tcPr anchor="ctr"/>
                    </a:tc>
                    <a:tc>
                      <a:txBody>
                        <a:bodyPr/>
                        <a:lstStyle/>
                        <a:p>
                          <a:pPr algn="ctr"/>
                          <a:r>
                            <a:rPr lang="en-US">
                              <a:latin typeface="Arial" panose="020B0604020202020204" pitchFamily="34" charset="0"/>
                              <a:cs typeface="Arial" panose="020B0604020202020204" pitchFamily="34" charset="0"/>
                            </a:rPr>
                            <a:t>3.316</a:t>
                          </a:r>
                          <a:endParaRPr lang="en-US" dirty="0">
                            <a:latin typeface="Arial" panose="020B0604020202020204" pitchFamily="34" charset="0"/>
                            <a:cs typeface="Arial" panose="020B0604020202020204" pitchFamily="34" charset="0"/>
                          </a:endParaRPr>
                        </a:p>
                      </a:txBody>
                      <a:tcPr anchor="ctr"/>
                    </a:tc>
                    <a:tc rowSpan="2" gridSpan="2">
                      <a:txBody>
                        <a:bodyPr/>
                        <a:lstStyle/>
                        <a:p>
                          <a:pPr algn="ctr"/>
                          <a:r>
                            <a:rPr lang="en-US" dirty="0">
                              <a:latin typeface="Arial" panose="020B0604020202020204" pitchFamily="34" charset="0"/>
                              <a:cs typeface="Arial" panose="020B0604020202020204" pitchFamily="34" charset="0"/>
                            </a:rPr>
                            <a:t>Out of Memory</a:t>
                          </a:r>
                        </a:p>
                      </a:txBody>
                      <a:tcPr anchor="ctr"/>
                    </a:tc>
                    <a:tc rowSpan="2" hMerge="1">
                      <a:txBody>
                        <a:bodyPr/>
                        <a:lstStyle/>
                        <a:p>
                          <a:pPr algn="ctr"/>
                          <a:endParaRPr lang="en-US"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000496680"/>
                      </a:ext>
                    </a:extLst>
                  </a:tr>
                  <a:tr h="748352">
                    <a:tc vMerge="1">
                      <a:txBody>
                        <a:bodyPr/>
                        <a:lstStyle/>
                        <a:p>
                          <a:pPr algn="ctr"/>
                          <a:endParaRPr lang="en-US" dirty="0">
                            <a:latin typeface="Arial" panose="020B0604020202020204" pitchFamily="34" charset="0"/>
                            <a:cs typeface="Arial" panose="020B0604020202020204" pitchFamily="34" charset="0"/>
                          </a:endParaRPr>
                        </a:p>
                      </a:txBody>
                      <a:tcPr anchor="ctr"/>
                    </a:tc>
                    <a:tc>
                      <a:txBody>
                        <a:bodyPr/>
                        <a:lstStyle/>
                        <a:p>
                          <a:pPr algn="ctr"/>
                          <a14:m>
                            <m:oMathPara xmlns:m="http://schemas.openxmlformats.org/officeDocument/2006/math">
                              <m:oMathParaPr>
                                <m:jc m:val="centerGroup"/>
                              </m:oMathParaPr>
                              <m:oMath xmlns:m="http://schemas.openxmlformats.org/officeDocument/2006/math">
                                <m:sSup>
                                  <m:sSupPr>
                                    <m:ctrlPr>
                                      <a:rPr lang="en-US" b="0" i="1" smtClean="0">
                                        <a:latin typeface="Cambria Math" panose="02040503050406030204" pitchFamily="18" charset="0"/>
                                        <a:cs typeface="Arial" panose="020B0604020202020204" pitchFamily="34" charset="0"/>
                                      </a:rPr>
                                    </m:ctrlPr>
                                  </m:sSupPr>
                                  <m:e>
                                    <m:r>
                                      <a:rPr lang="en-US" b="0" i="1" smtClean="0">
                                        <a:latin typeface="Cambria Math" panose="02040503050406030204" pitchFamily="18" charset="0"/>
                                        <a:cs typeface="Arial" panose="020B0604020202020204" pitchFamily="34" charset="0"/>
                                      </a:rPr>
                                      <m:t>2</m:t>
                                    </m:r>
                                  </m:e>
                                  <m:sup>
                                    <m:sSup>
                                      <m:sSupPr>
                                        <m:ctrlPr>
                                          <a:rPr lang="en-US" b="0" i="1" smtClean="0">
                                            <a:latin typeface="Cambria Math" panose="02040503050406030204" pitchFamily="18" charset="0"/>
                                            <a:cs typeface="Arial" panose="020B0604020202020204" pitchFamily="34" charset="0"/>
                                          </a:rPr>
                                        </m:ctrlPr>
                                      </m:sSupPr>
                                      <m:e>
                                        <m:r>
                                          <a:rPr lang="en-US" b="0" i="1" smtClean="0">
                                            <a:latin typeface="Cambria Math" panose="02040503050406030204" pitchFamily="18" charset="0"/>
                                            <a:cs typeface="Arial" panose="020B0604020202020204" pitchFamily="34" charset="0"/>
                                          </a:rPr>
                                          <m:t>2</m:t>
                                        </m:r>
                                      </m:e>
                                      <m:sup>
                                        <m:r>
                                          <a:rPr lang="en-US" b="0" i="1" smtClean="0">
                                            <a:latin typeface="Cambria Math" panose="02040503050406030204" pitchFamily="18" charset="0"/>
                                            <a:cs typeface="Arial" panose="020B0604020202020204" pitchFamily="34" charset="0"/>
                                          </a:rPr>
                                          <m:t>22</m:t>
                                        </m:r>
                                      </m:sup>
                                    </m:sSup>
                                  </m:sup>
                                </m:sSup>
                              </m:oMath>
                            </m:oMathPara>
                          </a14:m>
                          <a:endParaRPr lang="en-US" dirty="0">
                            <a:latin typeface="Arial" panose="020B0604020202020204" pitchFamily="34" charset="0"/>
                            <a:cs typeface="Arial" panose="020B0604020202020204" pitchFamily="34" charset="0"/>
                          </a:endParaRPr>
                        </a:p>
                      </a:txBody>
                      <a:tcPr anchor="ctr"/>
                    </a:tc>
                    <a:tc>
                      <a:txBody>
                        <a:bodyPr/>
                        <a:lstStyle/>
                        <a:p>
                          <a:pPr algn="ctr"/>
                          <a:r>
                            <a:rPr lang="en-US" dirty="0">
                              <a:latin typeface="Arial" panose="020B0604020202020204" pitchFamily="34" charset="0"/>
                              <a:cs typeface="Arial" panose="020B0604020202020204" pitchFamily="34" charset="0"/>
                            </a:rPr>
                            <a:t>171966421</a:t>
                          </a:r>
                        </a:p>
                      </a:txBody>
                      <a:tcPr anchor="ctr"/>
                    </a:tc>
                    <a:tc>
                      <a:txBody>
                        <a:bodyPr/>
                        <a:lstStyle/>
                        <a:p>
                          <a:pPr algn="ctr"/>
                          <a:r>
                            <a:rPr lang="en-US" dirty="0">
                              <a:latin typeface="Arial" panose="020B0604020202020204" pitchFamily="34" charset="0"/>
                              <a:cs typeface="Arial" panose="020B0604020202020204" pitchFamily="34" charset="0"/>
                            </a:rPr>
                            <a:t>385.75</a:t>
                          </a:r>
                        </a:p>
                      </a:txBody>
                      <a:tcPr anchor="ctr"/>
                    </a:tc>
                    <a:tc gridSpan="2">
                      <a:txBody>
                        <a:bodyPr/>
                        <a:lstStyle/>
                        <a:p>
                          <a:pPr algn="ctr"/>
                          <a:r>
                            <a:rPr lang="en-US" dirty="0">
                              <a:latin typeface="Arial" panose="020B0604020202020204" pitchFamily="34" charset="0"/>
                              <a:cs typeface="Arial" panose="020B0604020202020204" pitchFamily="34" charset="0"/>
                            </a:rPr>
                            <a:t>Out of Memory</a:t>
                          </a:r>
                        </a:p>
                      </a:txBody>
                      <a:tcPr anchor="ctr"/>
                    </a:tc>
                    <a:tc hMerge="1">
                      <a:txBody>
                        <a:bodyPr/>
                        <a:lstStyle/>
                        <a:p>
                          <a:pPr algn="ctr"/>
                          <a:endParaRPr lang="en-US" dirty="0">
                            <a:latin typeface="Arial" panose="020B0604020202020204" pitchFamily="34" charset="0"/>
                            <a:cs typeface="Arial" panose="020B0604020202020204" pitchFamily="34" charset="0"/>
                          </a:endParaRPr>
                        </a:p>
                      </a:txBody>
                      <a:tcPr anchor="ctr"/>
                    </a:tc>
                    <a:tc gridSpan="2" vMerge="1">
                      <a:txBody>
                        <a:bodyPr/>
                        <a:lstStyle/>
                        <a:p>
                          <a:pPr algn="ctr"/>
                          <a:endParaRPr lang="en-US" dirty="0">
                            <a:latin typeface="Arial" panose="020B0604020202020204" pitchFamily="34" charset="0"/>
                            <a:cs typeface="Arial" panose="020B0604020202020204" pitchFamily="34" charset="0"/>
                          </a:endParaRPr>
                        </a:p>
                      </a:txBody>
                      <a:tcPr anchor="ctr"/>
                    </a:tc>
                    <a:tc hMerge="1" vMerge="1">
                      <a:txBody>
                        <a:bodyPr/>
                        <a:lstStyle/>
                        <a:p>
                          <a:endParaRPr lang="en-US"/>
                        </a:p>
                      </a:txBody>
                      <a:tcPr/>
                    </a:tc>
                    <a:extLst>
                      <a:ext uri="{0D108BD9-81ED-4DB2-BD59-A6C34878D82A}">
                        <a16:rowId xmlns:a16="http://schemas.microsoft.com/office/drawing/2014/main" val="4153786540"/>
                      </a:ext>
                    </a:extLst>
                  </a:tr>
                </a:tbl>
              </a:graphicData>
            </a:graphic>
          </p:graphicFrame>
        </mc:Choice>
        <mc:Fallback xmlns="">
          <p:graphicFrame>
            <p:nvGraphicFramePr>
              <p:cNvPr id="3" name="Table 2">
                <a:extLst>
                  <a:ext uri="{FF2B5EF4-FFF2-40B4-BE49-F238E27FC236}">
                    <a16:creationId xmlns:a16="http://schemas.microsoft.com/office/drawing/2014/main" id="{8B453FB9-EF28-255E-538C-71527F4B24D3}"/>
                  </a:ext>
                </a:extLst>
              </p:cNvPr>
              <p:cNvGraphicFramePr>
                <a:graphicFrameLocks noGrp="1"/>
              </p:cNvGraphicFramePr>
              <p:nvPr>
                <p:extLst>
                  <p:ext uri="{D42A27DB-BD31-4B8C-83A1-F6EECF244321}">
                    <p14:modId xmlns:p14="http://schemas.microsoft.com/office/powerpoint/2010/main" val="3603712279"/>
                  </p:ext>
                </p:extLst>
              </p:nvPr>
            </p:nvGraphicFramePr>
            <p:xfrm>
              <a:off x="761543" y="1760609"/>
              <a:ext cx="10913535" cy="3979332"/>
            </p:xfrm>
            <a:graphic>
              <a:graphicData uri="http://schemas.openxmlformats.org/drawingml/2006/table">
                <a:tbl>
                  <a:tblPr firstRow="1" bandRow="1">
                    <a:tableStyleId>{21E4AEA4-8DFA-4A89-87EB-49C32662AFE0}</a:tableStyleId>
                  </a:tblPr>
                  <a:tblGrid>
                    <a:gridCol w="2706763">
                      <a:extLst>
                        <a:ext uri="{9D8B030D-6E8A-4147-A177-3AD203B41FA5}">
                          <a16:colId xmlns:a16="http://schemas.microsoft.com/office/drawing/2014/main" val="3893186636"/>
                        </a:ext>
                      </a:extLst>
                    </a:gridCol>
                    <a:gridCol w="883103">
                      <a:extLst>
                        <a:ext uri="{9D8B030D-6E8A-4147-A177-3AD203B41FA5}">
                          <a16:colId xmlns:a16="http://schemas.microsoft.com/office/drawing/2014/main" val="1607269390"/>
                        </a:ext>
                      </a:extLst>
                    </a:gridCol>
                    <a:gridCol w="1330736">
                      <a:extLst>
                        <a:ext uri="{9D8B030D-6E8A-4147-A177-3AD203B41FA5}">
                          <a16:colId xmlns:a16="http://schemas.microsoft.com/office/drawing/2014/main" val="86592946"/>
                        </a:ext>
                      </a:extLst>
                    </a:gridCol>
                    <a:gridCol w="1099198">
                      <a:extLst>
                        <a:ext uri="{9D8B030D-6E8A-4147-A177-3AD203B41FA5}">
                          <a16:colId xmlns:a16="http://schemas.microsoft.com/office/drawing/2014/main" val="1156905639"/>
                        </a:ext>
                      </a:extLst>
                    </a:gridCol>
                    <a:gridCol w="1244600">
                      <a:extLst>
                        <a:ext uri="{9D8B030D-6E8A-4147-A177-3AD203B41FA5}">
                          <a16:colId xmlns:a16="http://schemas.microsoft.com/office/drawing/2014/main" val="69043785"/>
                        </a:ext>
                      </a:extLst>
                    </a:gridCol>
                    <a:gridCol w="1184508">
                      <a:extLst>
                        <a:ext uri="{9D8B030D-6E8A-4147-A177-3AD203B41FA5}">
                          <a16:colId xmlns:a16="http://schemas.microsoft.com/office/drawing/2014/main" val="1431819354"/>
                        </a:ext>
                      </a:extLst>
                    </a:gridCol>
                    <a:gridCol w="1366353">
                      <a:extLst>
                        <a:ext uri="{9D8B030D-6E8A-4147-A177-3AD203B41FA5}">
                          <a16:colId xmlns:a16="http://schemas.microsoft.com/office/drawing/2014/main" val="1144869801"/>
                        </a:ext>
                      </a:extLst>
                    </a:gridCol>
                    <a:gridCol w="1098274">
                      <a:extLst>
                        <a:ext uri="{9D8B030D-6E8A-4147-A177-3AD203B41FA5}">
                          <a16:colId xmlns:a16="http://schemas.microsoft.com/office/drawing/2014/main" val="3251036053"/>
                        </a:ext>
                      </a:extLst>
                    </a:gridCol>
                  </a:tblGrid>
                  <a:tr h="433569">
                    <a:tc rowSpan="2">
                      <a:txBody>
                        <a:bodyPr/>
                        <a:lstStyle/>
                        <a:p>
                          <a:pPr algn="ctr"/>
                          <a:r>
                            <a:rPr lang="en-US" dirty="0">
                              <a:latin typeface="Arial" panose="020B0604020202020204" pitchFamily="34" charset="0"/>
                              <a:cs typeface="Arial" panose="020B0604020202020204" pitchFamily="34" charset="0"/>
                            </a:rPr>
                            <a:t>Benchmark</a:t>
                          </a:r>
                        </a:p>
                      </a:txBody>
                      <a:tcPr anchor="ctr">
                        <a:solidFill>
                          <a:srgbClr val="C55A11"/>
                        </a:solidFill>
                      </a:tcPr>
                    </a:tc>
                    <a:tc rowSpan="2">
                      <a:txBody>
                        <a:bodyPr/>
                        <a:lstStyle/>
                        <a:p>
                          <a:pPr algn="ctr"/>
                          <a:r>
                            <a:rPr lang="en-US" dirty="0">
                              <a:latin typeface="Arial" panose="020B0604020202020204" pitchFamily="34" charset="0"/>
                              <a:cs typeface="Arial" panose="020B0604020202020204" pitchFamily="34" charset="0"/>
                            </a:rPr>
                            <a:t>#Vars</a:t>
                          </a:r>
                        </a:p>
                      </a:txBody>
                      <a:tcPr anchor="ctr">
                        <a:solidFill>
                          <a:srgbClr val="C55A11"/>
                        </a:solidFill>
                      </a:tcPr>
                    </a:tc>
                    <a:tc gridSpan="2">
                      <a:txBody>
                        <a:bodyPr/>
                        <a:lstStyle/>
                        <a:p>
                          <a:pPr algn="ctr"/>
                          <a:r>
                            <a:rPr lang="en-US" dirty="0">
                              <a:latin typeface="Arial" panose="020B0604020202020204" pitchFamily="34" charset="0"/>
                              <a:cs typeface="Arial" panose="020B0604020202020204" pitchFamily="34" charset="0"/>
                            </a:rPr>
                            <a:t>CFLOBDD</a:t>
                          </a:r>
                        </a:p>
                      </a:txBody>
                      <a:tcPr anchor="ctr">
                        <a:solidFill>
                          <a:srgbClr val="C55A11"/>
                        </a:solidFill>
                      </a:tcPr>
                    </a:tc>
                    <a:tc hMerge="1">
                      <a:txBody>
                        <a:bodyPr/>
                        <a:lstStyle/>
                        <a:p>
                          <a:pPr algn="ctr"/>
                          <a:endParaRPr lang="en-US" dirty="0">
                            <a:latin typeface="Arial" panose="020B0604020202020204" pitchFamily="34" charset="0"/>
                            <a:cs typeface="Arial" panose="020B0604020202020204" pitchFamily="34" charset="0"/>
                          </a:endParaRPr>
                        </a:p>
                      </a:txBody>
                      <a:tcPr/>
                    </a:tc>
                    <a:tc gridSpan="2">
                      <a:txBody>
                        <a:bodyPr/>
                        <a:lstStyle/>
                        <a:p>
                          <a:pPr algn="ctr"/>
                          <a:r>
                            <a:rPr lang="en-US" dirty="0">
                              <a:latin typeface="Arial" panose="020B0604020202020204" pitchFamily="34" charset="0"/>
                              <a:cs typeface="Arial" panose="020B0604020202020204" pitchFamily="34" charset="0"/>
                            </a:rPr>
                            <a:t>BDD</a:t>
                          </a:r>
                        </a:p>
                      </a:txBody>
                      <a:tcPr anchor="ctr">
                        <a:solidFill>
                          <a:srgbClr val="C55A11"/>
                        </a:solidFill>
                      </a:tcPr>
                    </a:tc>
                    <a:tc hMerge="1">
                      <a:txBody>
                        <a:bodyPr/>
                        <a:lstStyle/>
                        <a:p>
                          <a:pPr algn="ctr"/>
                          <a:endParaRPr lang="en-US" dirty="0">
                            <a:latin typeface="Arial" panose="020B0604020202020204" pitchFamily="34" charset="0"/>
                            <a:cs typeface="Arial" panose="020B0604020202020204" pitchFamily="34" charset="0"/>
                          </a:endParaRPr>
                        </a:p>
                      </a:txBody>
                      <a:tcPr anchor="ctr"/>
                    </a:tc>
                    <a:tc gridSpan="2">
                      <a:txBody>
                        <a:bodyPr/>
                        <a:lstStyle/>
                        <a:p>
                          <a:pPr algn="ctr"/>
                          <a:r>
                            <a:rPr lang="en-US" dirty="0">
                              <a:latin typeface="Arial" panose="020B0604020202020204" pitchFamily="34" charset="0"/>
                              <a:cs typeface="Arial" panose="020B0604020202020204" pitchFamily="34" charset="0"/>
                            </a:rPr>
                            <a:t>SDD</a:t>
                          </a:r>
                        </a:p>
                      </a:txBody>
                      <a:tcPr anchor="ctr">
                        <a:solidFill>
                          <a:srgbClr val="C55A11"/>
                        </a:solidFill>
                      </a:tcPr>
                    </a:tc>
                    <a:tc hMerge="1">
                      <a:txBody>
                        <a:bodyPr/>
                        <a:lstStyle/>
                        <a:p>
                          <a:pPr algn="ctr"/>
                          <a:endParaRPr lang="en-US"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679939322"/>
                      </a:ext>
                    </a:extLst>
                  </a:tr>
                  <a:tr h="748352">
                    <a:tc vMerge="1">
                      <a:txBody>
                        <a:bodyPr/>
                        <a:lstStyle/>
                        <a:p>
                          <a:pPr algn="ctr"/>
                          <a:endParaRPr lang="en-US" dirty="0">
                            <a:latin typeface="Arial" panose="020B0604020202020204" pitchFamily="34" charset="0"/>
                            <a:cs typeface="Arial" panose="020B0604020202020204" pitchFamily="34" charset="0"/>
                          </a:endParaRPr>
                        </a:p>
                      </a:txBody>
                      <a:tcPr/>
                    </a:tc>
                    <a:tc vMerge="1">
                      <a:txBody>
                        <a:bodyPr/>
                        <a:lstStyle/>
                        <a:p>
                          <a:pPr algn="ctr"/>
                          <a:endParaRPr lang="en-US" dirty="0">
                            <a:latin typeface="Arial" panose="020B0604020202020204" pitchFamily="34" charset="0"/>
                            <a:cs typeface="Arial" panose="020B0604020202020204" pitchFamily="34" charset="0"/>
                          </a:endParaRPr>
                        </a:p>
                      </a:txBody>
                      <a:tcPr/>
                    </a:tc>
                    <a:tc>
                      <a:txBody>
                        <a:bodyPr/>
                        <a:lstStyle/>
                        <a:p>
                          <a:pPr algn="ctr"/>
                          <a:r>
                            <a:rPr lang="en-US"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tc>
                      <a:txBody>
                        <a:bodyPr/>
                        <a:lstStyle/>
                        <a:p>
                          <a:pPr algn="ctr"/>
                          <a:r>
                            <a:rPr lang="en-US" dirty="0">
                              <a:solidFill>
                                <a:schemeClr val="bg1"/>
                              </a:solidFill>
                              <a:latin typeface="Arial" panose="020B0604020202020204" pitchFamily="34" charset="0"/>
                              <a:cs typeface="Arial" panose="020B0604020202020204" pitchFamily="34" charset="0"/>
                            </a:rPr>
                            <a:t>Size</a:t>
                          </a:r>
                        </a:p>
                      </a:txBody>
                      <a:tcPr anchor="ctr">
                        <a:solidFill>
                          <a:srgbClr val="C55A11"/>
                        </a:solidFill>
                      </a:tcPr>
                    </a:tc>
                    <a:tc>
                      <a:txBody>
                        <a:bodyPr/>
                        <a:lstStyle/>
                        <a:p>
                          <a:pPr algn="ctr"/>
                          <a:r>
                            <a:rPr lang="en-US" dirty="0">
                              <a:solidFill>
                                <a:schemeClr val="bg1"/>
                              </a:solidFill>
                              <a:latin typeface="Arial" panose="020B0604020202020204" pitchFamily="34" charset="0"/>
                              <a:cs typeface="Arial" panose="020B0604020202020204" pitchFamily="34" charset="0"/>
                            </a:rPr>
                            <a:t>Time (s)</a:t>
                          </a:r>
                        </a:p>
                      </a:txBody>
                      <a:tcPr anchor="ctr">
                        <a:solidFill>
                          <a:srgbClr val="C55A11"/>
                        </a:solidFill>
                      </a:tcPr>
                    </a:tc>
                    <a:extLst>
                      <a:ext uri="{0D108BD9-81ED-4DB2-BD59-A6C34878D82A}">
                        <a16:rowId xmlns:a16="http://schemas.microsoft.com/office/drawing/2014/main" val="96949338"/>
                      </a:ext>
                    </a:extLst>
                  </a:tr>
                  <a:tr h="433569">
                    <a:tc rowSpan="2">
                      <a:txBody>
                        <a:bodyPr/>
                        <a:lstStyle/>
                        <a:p>
                          <a:endParaRPr lang="en-US"/>
                        </a:p>
                      </a:txBody>
                      <a:tcPr anchor="ctr">
                        <a:blipFill>
                          <a:blip r:embed="rId3"/>
                          <a:stretch>
                            <a:fillRect t="-100000" r="-303271" b="-137234"/>
                          </a:stretch>
                        </a:blipFill>
                      </a:tcPr>
                    </a:tc>
                    <a:tc>
                      <a:txBody>
                        <a:bodyPr/>
                        <a:lstStyle/>
                        <a:p>
                          <a:endParaRPr lang="en-US"/>
                        </a:p>
                      </a:txBody>
                      <a:tcPr anchor="ctr">
                        <a:blipFill>
                          <a:blip r:embed="rId3"/>
                          <a:stretch>
                            <a:fillRect l="-310145" t="-276471" r="-840580" b="-555882"/>
                          </a:stretch>
                        </a:blipFill>
                      </a:tcPr>
                    </a:tc>
                    <a:tc>
                      <a:txBody>
                        <a:bodyPr/>
                        <a:lstStyle/>
                        <a:p>
                          <a:pPr algn="ctr"/>
                          <a:r>
                            <a:rPr lang="en-US" dirty="0">
                              <a:latin typeface="Arial" panose="020B0604020202020204" pitchFamily="34" charset="0"/>
                              <a:cs typeface="Arial" panose="020B0604020202020204" pitchFamily="34" charset="0"/>
                            </a:rPr>
                            <a:t>112</a:t>
                          </a:r>
                        </a:p>
                      </a:txBody>
                      <a:tcPr anchor="ctr"/>
                    </a:tc>
                    <a:tc>
                      <a:txBody>
                        <a:bodyPr/>
                        <a:lstStyle/>
                        <a:p>
                          <a:pPr algn="ctr"/>
                          <a:r>
                            <a:rPr lang="en-US" dirty="0">
                              <a:latin typeface="Arial" panose="020B0604020202020204" pitchFamily="34" charset="0"/>
                              <a:cs typeface="Arial" panose="020B0604020202020204" pitchFamily="34" charset="0"/>
                            </a:rPr>
                            <a:t>0.99</a:t>
                          </a:r>
                        </a:p>
                      </a:txBody>
                      <a:tcPr anchor="ctr"/>
                    </a:tc>
                    <a:tc>
                      <a:txBody>
                        <a:bodyPr/>
                        <a:lstStyle/>
                        <a:p>
                          <a:pPr algn="ctr"/>
                          <a:r>
                            <a:rPr lang="en-US" dirty="0">
                              <a:latin typeface="Arial" panose="020B0604020202020204" pitchFamily="34" charset="0"/>
                              <a:cs typeface="Arial" panose="020B0604020202020204" pitchFamily="34" charset="0"/>
                            </a:rPr>
                            <a:t>32769</a:t>
                          </a:r>
                        </a:p>
                      </a:txBody>
                      <a:tcPr anchor="ctr"/>
                    </a:tc>
                    <a:tc>
                      <a:txBody>
                        <a:bodyPr/>
                        <a:lstStyle/>
                        <a:p>
                          <a:pPr algn="ctr"/>
                          <a:r>
                            <a:rPr lang="en-US" dirty="0">
                              <a:latin typeface="Arial" panose="020B0604020202020204" pitchFamily="34" charset="0"/>
                              <a:cs typeface="Arial" panose="020B0604020202020204" pitchFamily="34" charset="0"/>
                            </a:rPr>
                            <a:t>551.27</a:t>
                          </a:r>
                        </a:p>
                      </a:txBody>
                      <a:tcPr anchor="ctr"/>
                    </a:tc>
                    <a:tc>
                      <a:txBody>
                        <a:bodyPr/>
                        <a:lstStyle/>
                        <a:p>
                          <a:pPr algn="ctr"/>
                          <a:r>
                            <a:rPr lang="en-US" dirty="0">
                              <a:latin typeface="Arial" panose="020B0604020202020204" pitchFamily="34" charset="0"/>
                              <a:cs typeface="Arial" panose="020B0604020202020204" pitchFamily="34" charset="0"/>
                            </a:rPr>
                            <a:t>131066</a:t>
                          </a:r>
                        </a:p>
                      </a:txBody>
                      <a:tcPr anchor="ctr"/>
                    </a:tc>
                    <a:tc>
                      <a:txBody>
                        <a:bodyPr/>
                        <a:lstStyle/>
                        <a:p>
                          <a:pPr algn="ctr"/>
                          <a:r>
                            <a:rPr lang="en-US" dirty="0">
                              <a:latin typeface="Arial" panose="020B0604020202020204" pitchFamily="34" charset="0"/>
                              <a:cs typeface="Arial" panose="020B0604020202020204" pitchFamily="34" charset="0"/>
                            </a:rPr>
                            <a:t>3.91</a:t>
                          </a:r>
                        </a:p>
                      </a:txBody>
                      <a:tcPr anchor="ctr"/>
                    </a:tc>
                    <a:extLst>
                      <a:ext uri="{0D108BD9-81ED-4DB2-BD59-A6C34878D82A}">
                        <a16:rowId xmlns:a16="http://schemas.microsoft.com/office/drawing/2014/main" val="2800989609"/>
                      </a:ext>
                    </a:extLst>
                  </a:tr>
                  <a:tr h="748352">
                    <a:tc vMerge="1">
                      <a:txBody>
                        <a:bodyPr/>
                        <a:lstStyle/>
                        <a:p>
                          <a:pPr algn="ctr"/>
                          <a:endParaRPr lang="en-US" dirty="0">
                            <a:latin typeface="Arial" panose="020B0604020202020204" pitchFamily="34" charset="0"/>
                            <a:cs typeface="Arial" panose="020B0604020202020204" pitchFamily="34" charset="0"/>
                          </a:endParaRPr>
                        </a:p>
                      </a:txBody>
                      <a:tcPr anchor="ctr"/>
                    </a:tc>
                    <a:tc>
                      <a:txBody>
                        <a:bodyPr/>
                        <a:lstStyle/>
                        <a:p>
                          <a:endParaRPr lang="en-US"/>
                        </a:p>
                      </a:txBody>
                      <a:tcPr anchor="ctr">
                        <a:blipFill>
                          <a:blip r:embed="rId3"/>
                          <a:stretch>
                            <a:fillRect l="-310145" t="-213333" r="-840580" b="-215000"/>
                          </a:stretch>
                        </a:blipFill>
                      </a:tcPr>
                    </a:tc>
                    <a:tc>
                      <a:txBody>
                        <a:bodyPr/>
                        <a:lstStyle/>
                        <a:p>
                          <a:pPr algn="ctr"/>
                          <a:r>
                            <a:rPr lang="en-US" dirty="0">
                              <a:latin typeface="Arial" panose="020B0604020202020204" pitchFamily="34" charset="0"/>
                              <a:cs typeface="Arial" panose="020B0604020202020204" pitchFamily="34" charset="0"/>
                            </a:rPr>
                            <a:t>147</a:t>
                          </a:r>
                        </a:p>
                      </a:txBody>
                      <a:tcPr anchor="ctr"/>
                    </a:tc>
                    <a:tc>
                      <a:txBody>
                        <a:bodyPr/>
                        <a:lstStyle/>
                        <a:p>
                          <a:pPr algn="ctr"/>
                          <a:r>
                            <a:rPr lang="en-US" dirty="0">
                              <a:latin typeface="Arial" panose="020B0604020202020204" pitchFamily="34" charset="0"/>
                              <a:cs typeface="Arial" panose="020B0604020202020204" pitchFamily="34" charset="0"/>
                            </a:rPr>
                            <a:t>122.97</a:t>
                          </a:r>
                        </a:p>
                      </a:txBody>
                      <a:tcPr anchor="ctr"/>
                    </a:tc>
                    <a:tc gridSpan="2">
                      <a:txBody>
                        <a:bodyPr/>
                        <a:lstStyle/>
                        <a:p>
                          <a:pPr algn="ctr"/>
                          <a:r>
                            <a:rPr lang="en-US" dirty="0">
                              <a:latin typeface="Arial" panose="020B0604020202020204" pitchFamily="34" charset="0"/>
                              <a:cs typeface="Arial" panose="020B0604020202020204" pitchFamily="34" charset="0"/>
                            </a:rPr>
                            <a:t>Timeout (15min)</a:t>
                          </a:r>
                        </a:p>
                      </a:txBody>
                      <a:tcPr anchor="ctr"/>
                    </a:tc>
                    <a:tc hMerge="1">
                      <a:txBody>
                        <a:bodyPr/>
                        <a:lstStyle/>
                        <a:p>
                          <a:pPr algn="ctr"/>
                          <a:endParaRPr lang="en-US" dirty="0">
                            <a:latin typeface="Arial" panose="020B0604020202020204" pitchFamily="34" charset="0"/>
                            <a:cs typeface="Arial" panose="020B0604020202020204" pitchFamily="34" charset="0"/>
                          </a:endParaRPr>
                        </a:p>
                      </a:txBody>
                      <a:tcPr anchor="ctr"/>
                    </a:tc>
                    <a:tc>
                      <a:txBody>
                        <a:bodyPr/>
                        <a:lstStyle/>
                        <a:p>
                          <a:pPr algn="ctr"/>
                          <a:r>
                            <a:rPr lang="en-US" dirty="0">
                              <a:latin typeface="Arial" panose="020B0604020202020204" pitchFamily="34" charset="0"/>
                              <a:cs typeface="Arial" panose="020B0604020202020204" pitchFamily="34" charset="0"/>
                            </a:rPr>
                            <a:t>4194298</a:t>
                          </a:r>
                        </a:p>
                      </a:txBody>
                      <a:tcPr anchor="ctr"/>
                    </a:tc>
                    <a:tc>
                      <a:txBody>
                        <a:bodyPr/>
                        <a:lstStyle/>
                        <a:p>
                          <a:pPr algn="ctr"/>
                          <a:r>
                            <a:rPr lang="en-US" dirty="0">
                              <a:latin typeface="Arial" panose="020B0604020202020204" pitchFamily="34" charset="0"/>
                              <a:cs typeface="Arial" panose="020B0604020202020204" pitchFamily="34" charset="0"/>
                            </a:rPr>
                            <a:t>191.68</a:t>
                          </a:r>
                        </a:p>
                      </a:txBody>
                      <a:tcPr anchor="ctr"/>
                    </a:tc>
                    <a:extLst>
                      <a:ext uri="{0D108BD9-81ED-4DB2-BD59-A6C34878D82A}">
                        <a16:rowId xmlns:a16="http://schemas.microsoft.com/office/drawing/2014/main" val="2302240177"/>
                      </a:ext>
                    </a:extLst>
                  </a:tr>
                  <a:tr h="433569">
                    <a:tc rowSpan="3">
                      <a:txBody>
                        <a:bodyPr/>
                        <a:lstStyle/>
                        <a:p>
                          <a:endParaRPr lang="en-US"/>
                        </a:p>
                      </a:txBody>
                      <a:tcPr anchor="ctr">
                        <a:blipFill>
                          <a:blip r:embed="rId3"/>
                          <a:stretch>
                            <a:fillRect t="-148031" r="-303271" b="-1575"/>
                          </a:stretch>
                        </a:blipFill>
                      </a:tcPr>
                    </a:tc>
                    <a:tc>
                      <a:txBody>
                        <a:bodyPr/>
                        <a:lstStyle/>
                        <a:p>
                          <a:endParaRPr lang="en-US"/>
                        </a:p>
                      </a:txBody>
                      <a:tcPr anchor="ctr">
                        <a:blipFill>
                          <a:blip r:embed="rId3"/>
                          <a:stretch>
                            <a:fillRect l="-310145" t="-552941" r="-840580" b="-279412"/>
                          </a:stretch>
                        </a:blipFill>
                      </a:tcPr>
                    </a:tc>
                    <a:tc>
                      <a:txBody>
                        <a:bodyPr/>
                        <a:lstStyle/>
                        <a:p>
                          <a:pPr algn="ctr"/>
                          <a:r>
                            <a:rPr lang="en-US" dirty="0">
                              <a:latin typeface="Arial" panose="020B0604020202020204" pitchFamily="34" charset="0"/>
                              <a:cs typeface="Arial" panose="020B0604020202020204" pitchFamily="34" charset="0"/>
                            </a:rPr>
                            <a:t>859</a:t>
                          </a:r>
                        </a:p>
                      </a:txBody>
                      <a:tcPr anchor="ctr"/>
                    </a:tc>
                    <a:tc>
                      <a:txBody>
                        <a:bodyPr/>
                        <a:lstStyle/>
                        <a:p>
                          <a:pPr algn="ctr"/>
                          <a:r>
                            <a:rPr lang="en-US" dirty="0">
                              <a:latin typeface="Arial" panose="020B0604020202020204" pitchFamily="34" charset="0"/>
                              <a:cs typeface="Arial" panose="020B0604020202020204" pitchFamily="34" charset="0"/>
                            </a:rPr>
                            <a:t>0.001</a:t>
                          </a:r>
                        </a:p>
                      </a:txBody>
                      <a:tcPr anchor="ctr"/>
                    </a:tc>
                    <a:tc>
                      <a:txBody>
                        <a:bodyPr/>
                        <a:lstStyle/>
                        <a:p>
                          <a:pPr algn="ctr"/>
                          <a:r>
                            <a:rPr lang="en-US" dirty="0">
                              <a:latin typeface="Arial" panose="020B0604020202020204" pitchFamily="34" charset="0"/>
                              <a:cs typeface="Arial" panose="020B0604020202020204" pitchFamily="34" charset="0"/>
                            </a:rPr>
                            <a:t>4194305</a:t>
                          </a:r>
                        </a:p>
                      </a:txBody>
                      <a:tcPr anchor="ctr"/>
                    </a:tc>
                    <a:tc>
                      <a:txBody>
                        <a:bodyPr/>
                        <a:lstStyle/>
                        <a:p>
                          <a:pPr algn="ctr"/>
                          <a:r>
                            <a:rPr lang="en-US">
                              <a:latin typeface="Arial" panose="020B0604020202020204" pitchFamily="34" charset="0"/>
                              <a:cs typeface="Arial" panose="020B0604020202020204" pitchFamily="34" charset="0"/>
                            </a:rPr>
                            <a:t>1.155</a:t>
                          </a:r>
                          <a:endParaRPr lang="en-US" dirty="0">
                            <a:latin typeface="Arial" panose="020B0604020202020204" pitchFamily="34" charset="0"/>
                            <a:cs typeface="Arial" panose="020B0604020202020204" pitchFamily="34" charset="0"/>
                          </a:endParaRPr>
                        </a:p>
                      </a:txBody>
                      <a:tcPr anchor="ctr"/>
                    </a:tc>
                    <a:tc>
                      <a:txBody>
                        <a:bodyPr/>
                        <a:lstStyle/>
                        <a:p>
                          <a:pPr algn="ctr"/>
                          <a:r>
                            <a:rPr lang="en-US" dirty="0">
                              <a:latin typeface="Arial" panose="020B0604020202020204" pitchFamily="34" charset="0"/>
                              <a:cs typeface="Arial" panose="020B0604020202020204" pitchFamily="34" charset="0"/>
                            </a:rPr>
                            <a:t>12582828</a:t>
                          </a:r>
                        </a:p>
                      </a:txBody>
                      <a:tcPr anchor="ctr"/>
                    </a:tc>
                    <a:tc>
                      <a:txBody>
                        <a:bodyPr/>
                        <a:lstStyle/>
                        <a:p>
                          <a:pPr algn="ctr"/>
                          <a:r>
                            <a:rPr lang="en-US" dirty="0">
                              <a:latin typeface="Arial" panose="020B0604020202020204" pitchFamily="34" charset="0"/>
                              <a:cs typeface="Arial" panose="020B0604020202020204" pitchFamily="34" charset="0"/>
                            </a:rPr>
                            <a:t>359.26</a:t>
                          </a:r>
                        </a:p>
                      </a:txBody>
                      <a:tcPr anchor="ctr"/>
                    </a:tc>
                    <a:extLst>
                      <a:ext uri="{0D108BD9-81ED-4DB2-BD59-A6C34878D82A}">
                        <a16:rowId xmlns:a16="http://schemas.microsoft.com/office/drawing/2014/main" val="2164334931"/>
                      </a:ext>
                    </a:extLst>
                  </a:tr>
                  <a:tr h="433569">
                    <a:tc vMerge="1">
                      <a:txBody>
                        <a:bodyPr/>
                        <a:lstStyle/>
                        <a:p>
                          <a:pPr algn="ctr"/>
                          <a:endParaRPr lang="en-US" dirty="0">
                            <a:latin typeface="Arial" panose="020B0604020202020204" pitchFamily="34" charset="0"/>
                            <a:cs typeface="Arial" panose="020B0604020202020204" pitchFamily="34" charset="0"/>
                          </a:endParaRPr>
                        </a:p>
                      </a:txBody>
                      <a:tcPr anchor="ctr"/>
                    </a:tc>
                    <a:tc>
                      <a:txBody>
                        <a:bodyPr/>
                        <a:lstStyle/>
                        <a:p>
                          <a:endParaRPr lang="en-US"/>
                        </a:p>
                      </a:txBody>
                      <a:tcPr anchor="ctr">
                        <a:blipFill>
                          <a:blip r:embed="rId3"/>
                          <a:stretch>
                            <a:fillRect l="-310145" t="-652941" r="-840580" b="-179412"/>
                          </a:stretch>
                        </a:blipFill>
                      </a:tcPr>
                    </a:tc>
                    <a:tc>
                      <a:txBody>
                        <a:bodyPr/>
                        <a:lstStyle/>
                        <a:p>
                          <a:pPr algn="ctr"/>
                          <a:r>
                            <a:rPr lang="en-US" dirty="0">
                              <a:latin typeface="Arial" panose="020B0604020202020204" pitchFamily="34" charset="0"/>
                              <a:cs typeface="Arial" panose="020B0604020202020204" pitchFamily="34" charset="0"/>
                            </a:rPr>
                            <a:t>900</a:t>
                          </a:r>
                        </a:p>
                      </a:txBody>
                      <a:tcPr anchor="ctr"/>
                    </a:tc>
                    <a:tc>
                      <a:txBody>
                        <a:bodyPr/>
                        <a:lstStyle/>
                        <a:p>
                          <a:pPr algn="ctr"/>
                          <a:r>
                            <a:rPr lang="en-US" dirty="0">
                              <a:latin typeface="Arial" panose="020B0604020202020204" pitchFamily="34" charset="0"/>
                              <a:cs typeface="Arial" panose="020B0604020202020204" pitchFamily="34" charset="0"/>
                            </a:rPr>
                            <a:t>0.002</a:t>
                          </a:r>
                        </a:p>
                      </a:txBody>
                      <a:tcPr anchor="ctr"/>
                    </a:tc>
                    <a:tc>
                      <a:txBody>
                        <a:bodyPr/>
                        <a:lstStyle/>
                        <a:p>
                          <a:pPr algn="ctr"/>
                          <a:r>
                            <a:rPr lang="en-US" dirty="0">
                              <a:latin typeface="Arial" panose="020B0604020202020204" pitchFamily="34" charset="0"/>
                              <a:cs typeface="Arial" panose="020B0604020202020204" pitchFamily="34" charset="0"/>
                            </a:rPr>
                            <a:t>8388609</a:t>
                          </a:r>
                        </a:p>
                      </a:txBody>
                      <a:tcPr anchor="ctr"/>
                    </a:tc>
                    <a:tc>
                      <a:txBody>
                        <a:bodyPr/>
                        <a:lstStyle/>
                        <a:p>
                          <a:pPr algn="ctr"/>
                          <a:r>
                            <a:rPr lang="en-US">
                              <a:latin typeface="Arial" panose="020B0604020202020204" pitchFamily="34" charset="0"/>
                              <a:cs typeface="Arial" panose="020B0604020202020204" pitchFamily="34" charset="0"/>
                            </a:rPr>
                            <a:t>3.316</a:t>
                          </a:r>
                          <a:endParaRPr lang="en-US" dirty="0">
                            <a:latin typeface="Arial" panose="020B0604020202020204" pitchFamily="34" charset="0"/>
                            <a:cs typeface="Arial" panose="020B0604020202020204" pitchFamily="34" charset="0"/>
                          </a:endParaRPr>
                        </a:p>
                      </a:txBody>
                      <a:tcPr anchor="ctr"/>
                    </a:tc>
                    <a:tc rowSpan="2" gridSpan="2">
                      <a:txBody>
                        <a:bodyPr/>
                        <a:lstStyle/>
                        <a:p>
                          <a:pPr algn="ctr"/>
                          <a:r>
                            <a:rPr lang="en-US" dirty="0">
                              <a:latin typeface="Arial" panose="020B0604020202020204" pitchFamily="34" charset="0"/>
                              <a:cs typeface="Arial" panose="020B0604020202020204" pitchFamily="34" charset="0"/>
                            </a:rPr>
                            <a:t>Out of Memory</a:t>
                          </a:r>
                        </a:p>
                      </a:txBody>
                      <a:tcPr anchor="ctr"/>
                    </a:tc>
                    <a:tc rowSpan="2" hMerge="1">
                      <a:txBody>
                        <a:bodyPr/>
                        <a:lstStyle/>
                        <a:p>
                          <a:pPr algn="ctr"/>
                          <a:endParaRPr lang="en-US"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000496680"/>
                      </a:ext>
                    </a:extLst>
                  </a:tr>
                  <a:tr h="748352">
                    <a:tc vMerge="1">
                      <a:txBody>
                        <a:bodyPr/>
                        <a:lstStyle/>
                        <a:p>
                          <a:pPr algn="ctr"/>
                          <a:endParaRPr lang="en-US" dirty="0">
                            <a:latin typeface="Arial" panose="020B0604020202020204" pitchFamily="34" charset="0"/>
                            <a:cs typeface="Arial" panose="020B0604020202020204" pitchFamily="34" charset="0"/>
                          </a:endParaRPr>
                        </a:p>
                      </a:txBody>
                      <a:tcPr anchor="ctr"/>
                    </a:tc>
                    <a:tc>
                      <a:txBody>
                        <a:bodyPr/>
                        <a:lstStyle/>
                        <a:p>
                          <a:endParaRPr lang="en-US"/>
                        </a:p>
                      </a:txBody>
                      <a:tcPr anchor="ctr">
                        <a:blipFill>
                          <a:blip r:embed="rId3"/>
                          <a:stretch>
                            <a:fillRect l="-310145" t="-433898" r="-840580" b="-3390"/>
                          </a:stretch>
                        </a:blipFill>
                      </a:tcPr>
                    </a:tc>
                    <a:tc>
                      <a:txBody>
                        <a:bodyPr/>
                        <a:lstStyle/>
                        <a:p>
                          <a:pPr algn="ctr"/>
                          <a:r>
                            <a:rPr lang="en-US" dirty="0">
                              <a:latin typeface="Arial" panose="020B0604020202020204" pitchFamily="34" charset="0"/>
                              <a:cs typeface="Arial" panose="020B0604020202020204" pitchFamily="34" charset="0"/>
                            </a:rPr>
                            <a:t>171966421</a:t>
                          </a:r>
                        </a:p>
                      </a:txBody>
                      <a:tcPr anchor="ctr"/>
                    </a:tc>
                    <a:tc>
                      <a:txBody>
                        <a:bodyPr/>
                        <a:lstStyle/>
                        <a:p>
                          <a:pPr algn="ctr"/>
                          <a:r>
                            <a:rPr lang="en-US" dirty="0">
                              <a:latin typeface="Arial" panose="020B0604020202020204" pitchFamily="34" charset="0"/>
                              <a:cs typeface="Arial" panose="020B0604020202020204" pitchFamily="34" charset="0"/>
                            </a:rPr>
                            <a:t>385.75</a:t>
                          </a:r>
                        </a:p>
                      </a:txBody>
                      <a:tcPr anchor="ctr"/>
                    </a:tc>
                    <a:tc gridSpan="2">
                      <a:txBody>
                        <a:bodyPr/>
                        <a:lstStyle/>
                        <a:p>
                          <a:pPr algn="ctr"/>
                          <a:r>
                            <a:rPr lang="en-US" dirty="0">
                              <a:latin typeface="Arial" panose="020B0604020202020204" pitchFamily="34" charset="0"/>
                              <a:cs typeface="Arial" panose="020B0604020202020204" pitchFamily="34" charset="0"/>
                            </a:rPr>
                            <a:t>Out of Memory</a:t>
                          </a:r>
                        </a:p>
                      </a:txBody>
                      <a:tcPr anchor="ctr"/>
                    </a:tc>
                    <a:tc hMerge="1">
                      <a:txBody>
                        <a:bodyPr/>
                        <a:lstStyle/>
                        <a:p>
                          <a:pPr algn="ctr"/>
                          <a:endParaRPr lang="en-US" dirty="0">
                            <a:latin typeface="Arial" panose="020B0604020202020204" pitchFamily="34" charset="0"/>
                            <a:cs typeface="Arial" panose="020B0604020202020204" pitchFamily="34" charset="0"/>
                          </a:endParaRPr>
                        </a:p>
                      </a:txBody>
                      <a:tcPr anchor="ctr"/>
                    </a:tc>
                    <a:tc gridSpan="2" vMerge="1">
                      <a:txBody>
                        <a:bodyPr/>
                        <a:lstStyle/>
                        <a:p>
                          <a:pPr algn="ctr"/>
                          <a:endParaRPr lang="en-US" dirty="0">
                            <a:latin typeface="Arial" panose="020B0604020202020204" pitchFamily="34" charset="0"/>
                            <a:cs typeface="Arial" panose="020B0604020202020204" pitchFamily="34" charset="0"/>
                          </a:endParaRPr>
                        </a:p>
                      </a:txBody>
                      <a:tcPr anchor="ctr"/>
                    </a:tc>
                    <a:tc hMerge="1" vMerge="1">
                      <a:txBody>
                        <a:bodyPr/>
                        <a:lstStyle/>
                        <a:p>
                          <a:endParaRPr lang="en-US"/>
                        </a:p>
                      </a:txBody>
                      <a:tcPr/>
                    </a:tc>
                    <a:extLst>
                      <a:ext uri="{0D108BD9-81ED-4DB2-BD59-A6C34878D82A}">
                        <a16:rowId xmlns:a16="http://schemas.microsoft.com/office/drawing/2014/main" val="4153786540"/>
                      </a:ext>
                    </a:extLst>
                  </a:tr>
                </a:tbl>
              </a:graphicData>
            </a:graphic>
          </p:graphicFrame>
        </mc:Fallback>
      </mc:AlternateContent>
      <p:sp>
        <p:nvSpPr>
          <p:cNvPr id="5" name="TextBox 4">
            <a:extLst>
              <a:ext uri="{FF2B5EF4-FFF2-40B4-BE49-F238E27FC236}">
                <a16:creationId xmlns:a16="http://schemas.microsoft.com/office/drawing/2014/main" id="{795115C9-B9F2-0F07-1F8B-2798C76865A0}"/>
              </a:ext>
            </a:extLst>
          </p:cNvPr>
          <p:cNvSpPr txBox="1"/>
          <p:nvPr/>
        </p:nvSpPr>
        <p:spPr>
          <a:xfrm>
            <a:off x="4232478" y="5987018"/>
            <a:ext cx="4378122"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Experiments on some micro-benchmarks</a:t>
            </a:r>
          </a:p>
        </p:txBody>
      </p:sp>
      <p:sp>
        <p:nvSpPr>
          <p:cNvPr id="4" name="Slide Number Placeholder 3">
            <a:extLst>
              <a:ext uri="{FF2B5EF4-FFF2-40B4-BE49-F238E27FC236}">
                <a16:creationId xmlns:a16="http://schemas.microsoft.com/office/drawing/2014/main" id="{2D5371AE-0CE6-02F9-D833-449A3D9F8C59}"/>
              </a:ext>
            </a:extLst>
          </p:cNvPr>
          <p:cNvSpPr>
            <a:spLocks noGrp="1"/>
          </p:cNvSpPr>
          <p:nvPr>
            <p:ph type="sldNum" sz="quarter" idx="12"/>
          </p:nvPr>
        </p:nvSpPr>
        <p:spPr/>
        <p:txBody>
          <a:bodyPr/>
          <a:lstStyle/>
          <a:p>
            <a:fld id="{F554FE33-57BC-AC46-850E-1C1298FC3260}" type="slidenum">
              <a:rPr lang="en-US" smtClean="0"/>
              <a:t>76</a:t>
            </a:fld>
            <a:endParaRPr lang="en-US"/>
          </a:p>
        </p:txBody>
      </p:sp>
    </p:spTree>
    <p:extLst>
      <p:ext uri="{BB962C8B-B14F-4D97-AF65-F5344CB8AC3E}">
        <p14:creationId xmlns:p14="http://schemas.microsoft.com/office/powerpoint/2010/main" val="229567146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6673EB-32D1-ABBB-4E44-A87ECB5CDA5F}"/>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Property of QFT? </a:t>
            </a:r>
            <a:r>
              <a:rPr lang="en-US" sz="2400" b="1" i="1" dirty="0">
                <a:solidFill>
                  <a:srgbClr val="C55A11"/>
                </a:solidFill>
                <a:latin typeface="Arial" panose="020B0604020202020204" pitchFamily="34" charset="0"/>
                <a:cs typeface="Arial" panose="020B0604020202020204" pitchFamily="34" charset="0"/>
              </a:rPr>
              <a:t>(same as FFT)</a:t>
            </a:r>
            <a:endParaRPr lang="en-US" b="1" i="1" dirty="0">
              <a:solidFill>
                <a:srgbClr val="C55A11"/>
              </a:solidFill>
              <a:latin typeface="Arial" panose="020B0604020202020204" pitchFamily="34" charset="0"/>
              <a:cs typeface="Arial" panose="020B0604020202020204" pitchFamily="34" charset="0"/>
            </a:endParaRPr>
          </a:p>
        </p:txBody>
      </p:sp>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8276B05D-92FA-E08F-AB5F-08D355AEA33A}"/>
                  </a:ext>
                </a:extLst>
              </p:cNvPr>
              <p:cNvSpPr txBox="1"/>
              <p:nvPr/>
            </p:nvSpPr>
            <p:spPr>
              <a:xfrm>
                <a:off x="969818" y="1902691"/>
                <a:ext cx="7233327" cy="4468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200" b="0" i="1" smtClean="0">
                              <a:latin typeface="Cambria Math" panose="02040503050406030204" pitchFamily="18" charset="0"/>
                              <a:cs typeface="Arial" panose="020B0604020202020204" pitchFamily="34" charset="0"/>
                            </a:rPr>
                          </m:ctrlPr>
                        </m:sSubPr>
                        <m:e>
                          <m:r>
                            <m:rPr>
                              <m:nor/>
                            </m:rPr>
                            <a:rPr lang="en-US" sz="2200" b="0" i="0" smtClean="0">
                              <a:latin typeface="Cambria Math" panose="02040503050406030204" pitchFamily="18" charset="0"/>
                              <a:cs typeface="Arial" panose="020B0604020202020204" pitchFamily="34" charset="0"/>
                            </a:rPr>
                            <m:t>QFT</m:t>
                          </m:r>
                          <m:r>
                            <m:rPr>
                              <m:nor/>
                            </m:rPr>
                            <a:rPr lang="en-US" sz="2200" b="0" i="0" smtClean="0">
                              <a:latin typeface="Cambria Math" panose="02040503050406030204" pitchFamily="18" charset="0"/>
                              <a:cs typeface="Arial" panose="020B0604020202020204" pitchFamily="34" charset="0"/>
                            </a:rPr>
                            <m:t>(</m:t>
                          </m:r>
                          <m:sSub>
                            <m:sSubPr>
                              <m:ctrlPr>
                                <a:rPr lang="en-US" sz="2200" b="0" i="1" smtClean="0">
                                  <a:latin typeface="Cambria Math" panose="02040503050406030204" pitchFamily="18" charset="0"/>
                                  <a:cs typeface="Arial" panose="020B0604020202020204" pitchFamily="34" charset="0"/>
                                </a:rPr>
                              </m:ctrlPr>
                            </m:sSubPr>
                            <m:e>
                              <m:r>
                                <a:rPr lang="en-US" sz="2200" b="0" i="1" smtClean="0">
                                  <a:latin typeface="Cambria Math" panose="02040503050406030204" pitchFamily="18" charset="0"/>
                                  <a:cs typeface="Arial" panose="020B0604020202020204" pitchFamily="34" charset="0"/>
                                </a:rPr>
                                <m:t>𝑥</m:t>
                              </m:r>
                            </m:e>
                            <m:sub>
                              <m:r>
                                <a:rPr lang="en-US" sz="2200" b="0" i="1" smtClean="0">
                                  <a:latin typeface="Cambria Math" panose="02040503050406030204" pitchFamily="18" charset="0"/>
                                  <a:cs typeface="Arial" panose="020B0604020202020204" pitchFamily="34" charset="0"/>
                                </a:rPr>
                                <m:t>0</m:t>
                              </m:r>
                            </m:sub>
                          </m:sSub>
                          <m:r>
                            <a:rPr lang="en-US" sz="2200" b="0" i="1" smtClean="0">
                              <a:latin typeface="Cambria Math" panose="02040503050406030204" pitchFamily="18" charset="0"/>
                              <a:cs typeface="Arial" panose="020B0604020202020204" pitchFamily="34" charset="0"/>
                            </a:rPr>
                            <m:t>,…,</m:t>
                          </m:r>
                          <m:sSub>
                            <m:sSubPr>
                              <m:ctrlPr>
                                <a:rPr lang="en-US" sz="2200" b="0" i="1" smtClean="0">
                                  <a:latin typeface="Cambria Math" panose="02040503050406030204" pitchFamily="18" charset="0"/>
                                  <a:cs typeface="Arial" panose="020B0604020202020204" pitchFamily="34" charset="0"/>
                                </a:rPr>
                              </m:ctrlPr>
                            </m:sSubPr>
                            <m:e>
                              <m:r>
                                <a:rPr lang="en-US" sz="2200" b="0" i="1" smtClean="0">
                                  <a:latin typeface="Cambria Math" panose="02040503050406030204" pitchFamily="18" charset="0"/>
                                  <a:cs typeface="Arial" panose="020B0604020202020204" pitchFamily="34" charset="0"/>
                                </a:rPr>
                                <m:t>𝑥</m:t>
                              </m:r>
                            </m:e>
                            <m:sub>
                              <m:r>
                                <a:rPr lang="en-US" sz="2200" b="0" i="1" smtClean="0">
                                  <a:latin typeface="Cambria Math" panose="02040503050406030204" pitchFamily="18" charset="0"/>
                                  <a:cs typeface="Arial" panose="020B0604020202020204" pitchFamily="34" charset="0"/>
                                </a:rPr>
                                <m:t>𝑛</m:t>
                              </m:r>
                              <m:r>
                                <a:rPr lang="en-US" sz="2200" b="0" i="1" smtClean="0">
                                  <a:latin typeface="Cambria Math" panose="02040503050406030204" pitchFamily="18" charset="0"/>
                                  <a:cs typeface="Arial" panose="020B0604020202020204" pitchFamily="34" charset="0"/>
                                </a:rPr>
                                <m:t>−1</m:t>
                              </m:r>
                            </m:sub>
                          </m:sSub>
                          <m:r>
                            <a:rPr lang="en-US" sz="2200" b="0" i="1" smtClean="0">
                              <a:latin typeface="Cambria Math" panose="02040503050406030204" pitchFamily="18" charset="0"/>
                              <a:cs typeface="Arial" panose="020B0604020202020204" pitchFamily="34" charset="0"/>
                            </a:rPr>
                            <m:t>)</m:t>
                          </m:r>
                        </m:e>
                        <m:sub>
                          <m:r>
                            <a:rPr lang="en-US" sz="2200" b="0" i="1" smtClean="0">
                              <a:latin typeface="Cambria Math" panose="02040503050406030204" pitchFamily="18" charset="0"/>
                              <a:cs typeface="Arial" panose="020B0604020202020204" pitchFamily="34" charset="0"/>
                            </a:rPr>
                            <m:t>𝑘</m:t>
                          </m:r>
                        </m:sub>
                      </m:sSub>
                      <m:r>
                        <a:rPr lang="en-US" sz="2200" b="0" i="1" smtClean="0">
                          <a:latin typeface="Cambria Math" panose="02040503050406030204" pitchFamily="18" charset="0"/>
                          <a:cs typeface="Arial" panose="020B0604020202020204" pitchFamily="34" charset="0"/>
                        </a:rPr>
                        <m:t>=</m:t>
                      </m:r>
                      <m:sSubSup>
                        <m:sSubSupPr>
                          <m:ctrlPr>
                            <a:rPr lang="en-US" sz="2200" b="0" i="1" smtClean="0">
                              <a:latin typeface="Cambria Math" panose="02040503050406030204" pitchFamily="18" charset="0"/>
                              <a:cs typeface="Arial" panose="020B0604020202020204" pitchFamily="34" charset="0"/>
                            </a:rPr>
                          </m:ctrlPr>
                        </m:sSubSupPr>
                        <m:e>
                          <m:r>
                            <m:rPr>
                              <m:sty m:val="p"/>
                            </m:rPr>
                            <a:rPr lang="en-US" sz="2200" b="0" i="0" smtClean="0">
                              <a:latin typeface="Cambria Math" panose="02040503050406030204" pitchFamily="18" charset="0"/>
                              <a:cs typeface="Arial" panose="020B0604020202020204" pitchFamily="34" charset="0"/>
                            </a:rPr>
                            <m:t>Σ</m:t>
                          </m:r>
                        </m:e>
                        <m:sub>
                          <m:r>
                            <a:rPr lang="en-US" sz="2200" b="0" i="1" smtClean="0">
                              <a:latin typeface="Cambria Math" panose="02040503050406030204" pitchFamily="18" charset="0"/>
                              <a:cs typeface="Arial" panose="020B0604020202020204" pitchFamily="34" charset="0"/>
                            </a:rPr>
                            <m:t>𝑚</m:t>
                          </m:r>
                          <m:r>
                            <a:rPr lang="en-US" sz="2200" b="0" i="1" smtClean="0">
                              <a:latin typeface="Cambria Math" panose="02040503050406030204" pitchFamily="18" charset="0"/>
                              <a:cs typeface="Arial" panose="020B0604020202020204" pitchFamily="34" charset="0"/>
                            </a:rPr>
                            <m:t>=0</m:t>
                          </m:r>
                        </m:sub>
                        <m:sup>
                          <m:r>
                            <a:rPr lang="en-US" sz="2200" b="0" i="1" smtClean="0">
                              <a:latin typeface="Cambria Math" panose="02040503050406030204" pitchFamily="18" charset="0"/>
                              <a:cs typeface="Arial" panose="020B0604020202020204" pitchFamily="34" charset="0"/>
                            </a:rPr>
                            <m:t>𝑛</m:t>
                          </m:r>
                          <m:r>
                            <a:rPr lang="en-US" sz="2200" b="0" i="1" smtClean="0">
                              <a:latin typeface="Cambria Math" panose="02040503050406030204" pitchFamily="18" charset="0"/>
                              <a:cs typeface="Arial" panose="020B0604020202020204" pitchFamily="34" charset="0"/>
                            </a:rPr>
                            <m:t>−1</m:t>
                          </m:r>
                        </m:sup>
                      </m:sSubSup>
                      <m:sSub>
                        <m:sSubPr>
                          <m:ctrlPr>
                            <a:rPr lang="en-US" sz="2200" b="0" i="1" smtClean="0">
                              <a:latin typeface="Cambria Math" panose="02040503050406030204" pitchFamily="18" charset="0"/>
                              <a:cs typeface="Arial" panose="020B0604020202020204" pitchFamily="34" charset="0"/>
                            </a:rPr>
                          </m:ctrlPr>
                        </m:sSubPr>
                        <m:e>
                          <m:r>
                            <a:rPr lang="en-US" sz="2200" b="0" i="1" smtClean="0">
                              <a:latin typeface="Cambria Math" panose="02040503050406030204" pitchFamily="18" charset="0"/>
                              <a:cs typeface="Arial" panose="020B0604020202020204" pitchFamily="34" charset="0"/>
                            </a:rPr>
                            <m:t>𝑥</m:t>
                          </m:r>
                        </m:e>
                        <m:sub>
                          <m:r>
                            <a:rPr lang="en-US" sz="2200" b="0" i="1" smtClean="0">
                              <a:latin typeface="Cambria Math" panose="02040503050406030204" pitchFamily="18" charset="0"/>
                              <a:cs typeface="Arial" panose="020B0604020202020204" pitchFamily="34" charset="0"/>
                            </a:rPr>
                            <m:t>𝑚</m:t>
                          </m:r>
                        </m:sub>
                      </m:sSub>
                      <m:sSup>
                        <m:sSupPr>
                          <m:ctrlPr>
                            <a:rPr lang="en-US" sz="2200" b="0" i="1" smtClean="0">
                              <a:latin typeface="Cambria Math" panose="02040503050406030204" pitchFamily="18" charset="0"/>
                              <a:cs typeface="Arial" panose="020B0604020202020204" pitchFamily="34" charset="0"/>
                            </a:rPr>
                          </m:ctrlPr>
                        </m:sSupPr>
                        <m:e>
                          <m:r>
                            <a:rPr lang="en-US" sz="2200" b="0" i="1" smtClean="0">
                              <a:latin typeface="Cambria Math" panose="02040503050406030204" pitchFamily="18" charset="0"/>
                              <a:cs typeface="Arial" panose="020B0604020202020204" pitchFamily="34" charset="0"/>
                            </a:rPr>
                            <m:t>𝑒</m:t>
                          </m:r>
                        </m:e>
                        <m:sup>
                          <m:r>
                            <a:rPr lang="en-US" sz="2200" b="0" i="1" smtClean="0">
                              <a:latin typeface="Cambria Math" panose="02040503050406030204" pitchFamily="18" charset="0"/>
                              <a:cs typeface="Arial" panose="020B0604020202020204" pitchFamily="34" charset="0"/>
                            </a:rPr>
                            <m:t>−</m:t>
                          </m:r>
                          <m:r>
                            <a:rPr lang="en-US" sz="2200" b="0" i="1" smtClean="0">
                              <a:latin typeface="Cambria Math" panose="02040503050406030204" pitchFamily="18" charset="0"/>
                              <a:cs typeface="Arial" panose="020B0604020202020204" pitchFamily="34" charset="0"/>
                            </a:rPr>
                            <m:t>𝑖</m:t>
                          </m:r>
                          <m:r>
                            <a:rPr lang="en-US" sz="2200" b="0" i="1" smtClean="0">
                              <a:latin typeface="Cambria Math" panose="02040503050406030204" pitchFamily="18" charset="0"/>
                              <a:cs typeface="Arial" panose="020B0604020202020204" pitchFamily="34" charset="0"/>
                            </a:rPr>
                            <m:t>2</m:t>
                          </m:r>
                          <m:r>
                            <a:rPr lang="en-US" sz="2200" b="0" i="1" smtClean="0">
                              <a:latin typeface="Cambria Math" panose="02040503050406030204" pitchFamily="18" charset="0"/>
                              <a:cs typeface="Arial" panose="020B0604020202020204" pitchFamily="34" charset="0"/>
                            </a:rPr>
                            <m:t>𝜋</m:t>
                          </m:r>
                          <m:r>
                            <a:rPr lang="en-US" sz="2200" b="0" i="1" smtClean="0">
                              <a:latin typeface="Cambria Math" panose="02040503050406030204" pitchFamily="18" charset="0"/>
                              <a:cs typeface="Arial" panose="020B0604020202020204" pitchFamily="34" charset="0"/>
                            </a:rPr>
                            <m:t>𝑘𝑚</m:t>
                          </m:r>
                          <m:r>
                            <a:rPr lang="en-US" sz="2200" b="0" i="1" smtClean="0">
                              <a:latin typeface="Cambria Math" panose="02040503050406030204" pitchFamily="18" charset="0"/>
                              <a:cs typeface="Arial" panose="020B0604020202020204" pitchFamily="34" charset="0"/>
                            </a:rPr>
                            <m:t>/</m:t>
                          </m:r>
                          <m:r>
                            <a:rPr lang="en-US" sz="2200" b="0" i="1" smtClean="0">
                              <a:latin typeface="Cambria Math" panose="02040503050406030204" pitchFamily="18" charset="0"/>
                              <a:cs typeface="Arial" panose="020B0604020202020204" pitchFamily="34" charset="0"/>
                            </a:rPr>
                            <m:t>𝑛</m:t>
                          </m:r>
                        </m:sup>
                      </m:sSup>
                      <m:r>
                        <a:rPr lang="en-US" sz="2200" b="0" i="1" smtClean="0">
                          <a:latin typeface="Cambria Math" panose="02040503050406030204" pitchFamily="18" charset="0"/>
                          <a:cs typeface="Arial" panose="020B0604020202020204" pitchFamily="34" charset="0"/>
                        </a:rPr>
                        <m:t>     , </m:t>
                      </m:r>
                      <m:r>
                        <a:rPr lang="en-US" sz="2200" b="0" i="1" smtClean="0">
                          <a:latin typeface="Cambria Math" panose="02040503050406030204" pitchFamily="18" charset="0"/>
                          <a:cs typeface="Arial" panose="020B0604020202020204" pitchFamily="34" charset="0"/>
                        </a:rPr>
                        <m:t>𝑘</m:t>
                      </m:r>
                      <m:r>
                        <a:rPr lang="en-US" sz="2200" b="0" i="1" smtClean="0">
                          <a:latin typeface="Cambria Math" panose="02040503050406030204" pitchFamily="18" charset="0"/>
                          <a:cs typeface="Arial" panose="020B0604020202020204" pitchFamily="34" charset="0"/>
                        </a:rPr>
                        <m:t>=0,…,</m:t>
                      </m:r>
                      <m:r>
                        <a:rPr lang="en-US" sz="2200" b="0" i="1" smtClean="0">
                          <a:latin typeface="Cambria Math" panose="02040503050406030204" pitchFamily="18" charset="0"/>
                          <a:cs typeface="Arial" panose="020B0604020202020204" pitchFamily="34" charset="0"/>
                        </a:rPr>
                        <m:t>𝑛</m:t>
                      </m:r>
                      <m:r>
                        <a:rPr lang="en-US" sz="2200" b="0" i="1" smtClean="0">
                          <a:latin typeface="Cambria Math" panose="02040503050406030204" pitchFamily="18" charset="0"/>
                          <a:cs typeface="Arial" panose="020B0604020202020204" pitchFamily="34" charset="0"/>
                        </a:rPr>
                        <m:t>−1</m:t>
                      </m:r>
                    </m:oMath>
                  </m:oMathPara>
                </a14:m>
                <a:endParaRPr lang="en-US" sz="2200" dirty="0">
                  <a:latin typeface="Arial" panose="020B0604020202020204" pitchFamily="34" charset="0"/>
                  <a:cs typeface="Arial" panose="020B0604020202020204" pitchFamily="34" charset="0"/>
                </a:endParaRPr>
              </a:p>
            </p:txBody>
          </p:sp>
        </mc:Choice>
        <mc:Fallback xmlns="">
          <p:sp>
            <p:nvSpPr>
              <p:cNvPr id="3" name="TextBox 2">
                <a:extLst>
                  <a:ext uri="{FF2B5EF4-FFF2-40B4-BE49-F238E27FC236}">
                    <a16:creationId xmlns:a16="http://schemas.microsoft.com/office/drawing/2014/main" id="{8276B05D-92FA-E08F-AB5F-08D355AEA33A}"/>
                  </a:ext>
                </a:extLst>
              </p:cNvPr>
              <p:cNvSpPr txBox="1">
                <a:spLocks noRot="1" noChangeAspect="1" noMove="1" noResize="1" noEditPoints="1" noAdjustHandles="1" noChangeArrowheads="1" noChangeShapeType="1" noTextEdit="1"/>
              </p:cNvSpPr>
              <p:nvPr/>
            </p:nvSpPr>
            <p:spPr>
              <a:xfrm>
                <a:off x="969818" y="1902691"/>
                <a:ext cx="7233327" cy="446854"/>
              </a:xfrm>
              <a:prstGeom prst="rect">
                <a:avLst/>
              </a:prstGeom>
              <a:blipFill>
                <a:blip r:embed="rId3"/>
                <a:stretch>
                  <a:fillRect b="-2222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80B321A5-1BDF-A87F-77F3-527D04604DF6}"/>
                  </a:ext>
                </a:extLst>
              </p:cNvPr>
              <p:cNvSpPr txBox="1"/>
              <p:nvPr/>
            </p:nvSpPr>
            <p:spPr>
              <a:xfrm>
                <a:off x="969818" y="2497043"/>
                <a:ext cx="3532442" cy="43088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nor/>
                        </m:rPr>
                        <a:rPr lang="en-US" sz="2200" b="0" i="0" smtClean="0">
                          <a:latin typeface="Cambria Math" panose="02040503050406030204" pitchFamily="18" charset="0"/>
                          <a:cs typeface="Arial" panose="020B0604020202020204" pitchFamily="34" charset="0"/>
                        </a:rPr>
                        <m:t>QFT</m:t>
                      </m:r>
                      <m:r>
                        <m:rPr>
                          <m:nor/>
                        </m:rPr>
                        <a:rPr lang="en-US" sz="2200" b="0" i="0" smtClean="0">
                          <a:latin typeface="Cambria Math" panose="02040503050406030204" pitchFamily="18" charset="0"/>
                          <a:cs typeface="Arial" panose="020B0604020202020204" pitchFamily="34" charset="0"/>
                        </a:rPr>
                        <m:t> : </m:t>
                      </m:r>
                      <m:r>
                        <m:rPr>
                          <m:lit/>
                        </m:rPr>
                        <a:rPr lang="en-US" sz="2200" b="0" i="1" smtClean="0">
                          <a:latin typeface="Cambria Math" panose="02040503050406030204" pitchFamily="18" charset="0"/>
                          <a:cs typeface="Arial" panose="020B0604020202020204" pitchFamily="34" charset="0"/>
                        </a:rPr>
                        <m:t>{</m:t>
                      </m:r>
                      <m:r>
                        <a:rPr lang="en-US" sz="2200" b="0" i="1" smtClean="0">
                          <a:latin typeface="Cambria Math" panose="02040503050406030204" pitchFamily="18" charset="0"/>
                          <a:cs typeface="Arial" panose="020B0604020202020204" pitchFamily="34" charset="0"/>
                        </a:rPr>
                        <m:t>0,1</m:t>
                      </m:r>
                      <m:sSup>
                        <m:sSupPr>
                          <m:ctrlPr>
                            <a:rPr lang="en-US" sz="2200" b="0" i="1" smtClean="0">
                              <a:latin typeface="Cambria Math" panose="02040503050406030204" pitchFamily="18" charset="0"/>
                              <a:cs typeface="Arial" panose="020B0604020202020204" pitchFamily="34" charset="0"/>
                            </a:rPr>
                          </m:ctrlPr>
                        </m:sSupPr>
                        <m:e>
                          <m:r>
                            <m:rPr>
                              <m:lit/>
                            </m:rPr>
                            <a:rPr lang="en-US" sz="2200" b="0" i="1" smtClean="0">
                              <a:latin typeface="Cambria Math" panose="02040503050406030204" pitchFamily="18" charset="0"/>
                              <a:cs typeface="Arial" panose="020B0604020202020204" pitchFamily="34" charset="0"/>
                            </a:rPr>
                            <m:t>}</m:t>
                          </m:r>
                        </m:e>
                        <m:sup>
                          <m:r>
                            <a:rPr lang="en-US" sz="2200" b="0" i="1" smtClean="0">
                              <a:latin typeface="Cambria Math" panose="02040503050406030204" pitchFamily="18" charset="0"/>
                              <a:cs typeface="Arial" panose="020B0604020202020204" pitchFamily="34" charset="0"/>
                            </a:rPr>
                            <m:t>𝑛</m:t>
                          </m:r>
                        </m:sup>
                      </m:sSup>
                      <m:r>
                        <a:rPr lang="en-US" sz="2200" b="0" i="1" smtClean="0">
                          <a:latin typeface="Cambria Math" panose="02040503050406030204" pitchFamily="18" charset="0"/>
                          <a:cs typeface="Arial" panose="020B0604020202020204" pitchFamily="34" charset="0"/>
                        </a:rPr>
                        <m:t>→ </m:t>
                      </m:r>
                      <m:r>
                        <a:rPr lang="en-US" sz="2200" b="0" i="1" smtClean="0">
                          <a:latin typeface="Cambria Math" panose="02040503050406030204" pitchFamily="18" charset="0"/>
                          <a:ea typeface="Cambria Math" panose="02040503050406030204" pitchFamily="18" charset="0"/>
                          <a:cs typeface="Arial" panose="020B0604020202020204" pitchFamily="34" charset="0"/>
                        </a:rPr>
                        <m:t>𝒟</m:t>
                      </m:r>
                      <m:r>
                        <a:rPr lang="en-US" sz="2200" b="0" i="1" smtClean="0">
                          <a:latin typeface="Cambria Math" panose="02040503050406030204" pitchFamily="18" charset="0"/>
                          <a:ea typeface="Cambria Math" panose="02040503050406030204" pitchFamily="18" charset="0"/>
                          <a:cs typeface="Arial" panose="020B0604020202020204" pitchFamily="34" charset="0"/>
                        </a:rPr>
                        <m:t>, </m:t>
                      </m:r>
                      <m:d>
                        <m:dPr>
                          <m:begChr m:val="|"/>
                          <m:endChr m:val="|"/>
                          <m:ctrlPr>
                            <a:rPr lang="en-US" sz="2200" b="0" i="1" smtClean="0">
                              <a:latin typeface="Cambria Math" panose="02040503050406030204" pitchFamily="18" charset="0"/>
                              <a:ea typeface="Cambria Math" panose="02040503050406030204" pitchFamily="18" charset="0"/>
                              <a:cs typeface="Arial" panose="020B0604020202020204" pitchFamily="34" charset="0"/>
                            </a:rPr>
                          </m:ctrlPr>
                        </m:dPr>
                        <m:e>
                          <m:r>
                            <a:rPr lang="en-US" sz="2200" b="0" i="1" smtClean="0">
                              <a:latin typeface="Cambria Math" panose="02040503050406030204" pitchFamily="18" charset="0"/>
                              <a:ea typeface="Cambria Math" panose="02040503050406030204" pitchFamily="18" charset="0"/>
                              <a:cs typeface="Arial" panose="020B0604020202020204" pitchFamily="34" charset="0"/>
                            </a:rPr>
                            <m:t>𝒟</m:t>
                          </m:r>
                        </m:e>
                      </m:d>
                      <m:r>
                        <a:rPr lang="en-US" sz="2200" b="0" i="1" smtClean="0">
                          <a:latin typeface="Cambria Math" panose="02040503050406030204" pitchFamily="18" charset="0"/>
                          <a:ea typeface="Cambria Math" panose="02040503050406030204" pitchFamily="18" charset="0"/>
                          <a:cs typeface="Arial" panose="020B0604020202020204" pitchFamily="34" charset="0"/>
                        </a:rPr>
                        <m:t>=</m:t>
                      </m:r>
                      <m:sSup>
                        <m:sSupPr>
                          <m:ctrlPr>
                            <a:rPr lang="en-US" sz="2200" b="0" i="1" smtClean="0">
                              <a:latin typeface="Cambria Math" panose="02040503050406030204" pitchFamily="18" charset="0"/>
                              <a:ea typeface="Cambria Math" panose="02040503050406030204" pitchFamily="18" charset="0"/>
                              <a:cs typeface="Arial" panose="020B0604020202020204" pitchFamily="34" charset="0"/>
                            </a:rPr>
                          </m:ctrlPr>
                        </m:sSupPr>
                        <m:e>
                          <m:r>
                            <a:rPr lang="en-US" sz="2200" b="0" i="1" smtClean="0">
                              <a:latin typeface="Cambria Math" panose="02040503050406030204" pitchFamily="18" charset="0"/>
                              <a:ea typeface="Cambria Math" panose="02040503050406030204" pitchFamily="18" charset="0"/>
                              <a:cs typeface="Arial" panose="020B0604020202020204" pitchFamily="34" charset="0"/>
                            </a:rPr>
                            <m:t>2</m:t>
                          </m:r>
                        </m:e>
                        <m:sup>
                          <m:r>
                            <a:rPr lang="en-US" sz="2200" b="0" i="1" smtClean="0">
                              <a:latin typeface="Cambria Math" panose="02040503050406030204" pitchFamily="18" charset="0"/>
                              <a:ea typeface="Cambria Math" panose="02040503050406030204" pitchFamily="18" charset="0"/>
                              <a:cs typeface="Arial" panose="020B0604020202020204" pitchFamily="34" charset="0"/>
                            </a:rPr>
                            <m:t>𝑛</m:t>
                          </m:r>
                        </m:sup>
                      </m:sSup>
                    </m:oMath>
                  </m:oMathPara>
                </a14:m>
                <a:endParaRPr lang="en-US" sz="2200" dirty="0">
                  <a:latin typeface="Arial" panose="020B0604020202020204" pitchFamily="34" charset="0"/>
                  <a:cs typeface="Arial" panose="020B0604020202020204" pitchFamily="34" charset="0"/>
                </a:endParaRPr>
              </a:p>
            </p:txBody>
          </p:sp>
        </mc:Choice>
        <mc:Fallback xmlns="">
          <p:sp>
            <p:nvSpPr>
              <p:cNvPr id="4" name="TextBox 3">
                <a:extLst>
                  <a:ext uri="{FF2B5EF4-FFF2-40B4-BE49-F238E27FC236}">
                    <a16:creationId xmlns:a16="http://schemas.microsoft.com/office/drawing/2014/main" id="{80B321A5-1BDF-A87F-77F3-527D04604DF6}"/>
                  </a:ext>
                </a:extLst>
              </p:cNvPr>
              <p:cNvSpPr txBox="1">
                <a:spLocks noRot="1" noChangeAspect="1" noMove="1" noResize="1" noEditPoints="1" noAdjustHandles="1" noChangeArrowheads="1" noChangeShapeType="1" noTextEdit="1"/>
              </p:cNvSpPr>
              <p:nvPr/>
            </p:nvSpPr>
            <p:spPr>
              <a:xfrm>
                <a:off x="969818" y="2497043"/>
                <a:ext cx="3532442" cy="430887"/>
              </a:xfrm>
              <a:prstGeom prst="rect">
                <a:avLst/>
              </a:prstGeom>
              <a:blipFill>
                <a:blip r:embed="rId4"/>
                <a:stretch>
                  <a:fillRect b="-20000"/>
                </a:stretch>
              </a:blipFill>
            </p:spPr>
            <p:txBody>
              <a:bodyPr/>
              <a:lstStyle/>
              <a:p>
                <a:r>
                  <a:rPr lang="en-US">
                    <a:noFill/>
                  </a:rPr>
                  <a:t> </a:t>
                </a:r>
              </a:p>
            </p:txBody>
          </p:sp>
        </mc:Fallback>
      </mc:AlternateContent>
      <p:sp>
        <p:nvSpPr>
          <p:cNvPr id="5" name="TextBox 4">
            <a:extLst>
              <a:ext uri="{FF2B5EF4-FFF2-40B4-BE49-F238E27FC236}">
                <a16:creationId xmlns:a16="http://schemas.microsoft.com/office/drawing/2014/main" id="{BE96C1EF-76B6-4708-EE2D-4439767CE07C}"/>
              </a:ext>
            </a:extLst>
          </p:cNvPr>
          <p:cNvSpPr txBox="1"/>
          <p:nvPr/>
        </p:nvSpPr>
        <p:spPr>
          <a:xfrm>
            <a:off x="1052945" y="3352800"/>
            <a:ext cx="10453503" cy="430887"/>
          </a:xfrm>
          <a:prstGeom prst="rect">
            <a:avLst/>
          </a:prstGeom>
          <a:noFill/>
        </p:spPr>
        <p:txBody>
          <a:bodyPr wrap="none" rtlCol="0">
            <a:spAutoFit/>
          </a:bodyPr>
          <a:lstStyle/>
          <a:p>
            <a:r>
              <a:rPr lang="en-US" sz="2200" dirty="0">
                <a:latin typeface="Arial" panose="020B0604020202020204" pitchFamily="34" charset="0"/>
                <a:cs typeface="Arial" panose="020B0604020202020204" pitchFamily="34" charset="0"/>
              </a:rPr>
              <a:t>Binary Decision Diagrams are not good for representing functions with large range</a:t>
            </a:r>
          </a:p>
        </p:txBody>
      </p:sp>
      <p:sp>
        <p:nvSpPr>
          <p:cNvPr id="6" name="TextBox 5">
            <a:extLst>
              <a:ext uri="{FF2B5EF4-FFF2-40B4-BE49-F238E27FC236}">
                <a16:creationId xmlns:a16="http://schemas.microsoft.com/office/drawing/2014/main" id="{21CF202F-C1E2-480E-3E15-5DF60A418F44}"/>
              </a:ext>
            </a:extLst>
          </p:cNvPr>
          <p:cNvSpPr txBox="1"/>
          <p:nvPr/>
        </p:nvSpPr>
        <p:spPr>
          <a:xfrm>
            <a:off x="1052945" y="3934135"/>
            <a:ext cx="5955220" cy="430887"/>
          </a:xfrm>
          <a:prstGeom prst="rect">
            <a:avLst/>
          </a:prstGeom>
          <a:noFill/>
        </p:spPr>
        <p:txBody>
          <a:bodyPr wrap="none" rtlCol="0">
            <a:spAutoFit/>
          </a:bodyPr>
          <a:lstStyle/>
          <a:p>
            <a:r>
              <a:rPr lang="en-US" sz="2200" dirty="0">
                <a:solidFill>
                  <a:srgbClr val="C55A11"/>
                </a:solidFill>
                <a:latin typeface="Arial" panose="020B0604020202020204" pitchFamily="34" charset="0"/>
                <a:cs typeface="Arial" panose="020B0604020202020204" pitchFamily="34" charset="0"/>
              </a:rPr>
              <a:t>Weighted Binary Decision Diagrams</a:t>
            </a:r>
            <a:r>
              <a:rPr lang="en-US" sz="2200" dirty="0">
                <a:latin typeface="Arial" panose="020B0604020202020204" pitchFamily="34" charset="0"/>
                <a:cs typeface="Arial" panose="020B0604020202020204" pitchFamily="34" charset="0"/>
              </a:rPr>
              <a:t> are used!</a:t>
            </a:r>
          </a:p>
        </p:txBody>
      </p:sp>
      <p:sp>
        <p:nvSpPr>
          <p:cNvPr id="7" name="Slide Number Placeholder 6">
            <a:extLst>
              <a:ext uri="{FF2B5EF4-FFF2-40B4-BE49-F238E27FC236}">
                <a16:creationId xmlns:a16="http://schemas.microsoft.com/office/drawing/2014/main" id="{8EE31231-37B4-F643-FAAE-56D8495C352B}"/>
              </a:ext>
            </a:extLst>
          </p:cNvPr>
          <p:cNvSpPr>
            <a:spLocks noGrp="1"/>
          </p:cNvSpPr>
          <p:nvPr>
            <p:ph type="sldNum" sz="quarter" idx="12"/>
          </p:nvPr>
        </p:nvSpPr>
        <p:spPr/>
        <p:txBody>
          <a:bodyPr/>
          <a:lstStyle/>
          <a:p>
            <a:fld id="{F554FE33-57BC-AC46-850E-1C1298FC3260}" type="slidenum">
              <a:rPr lang="en-US" smtClean="0"/>
              <a:t>77</a:t>
            </a:fld>
            <a:endParaRPr lang="en-US"/>
          </a:p>
        </p:txBody>
      </p:sp>
    </p:spTree>
    <p:extLst>
      <p:ext uri="{BB962C8B-B14F-4D97-AF65-F5344CB8AC3E}">
        <p14:creationId xmlns:p14="http://schemas.microsoft.com/office/powerpoint/2010/main" val="1929454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6A562E-13C2-0C53-60B4-156CBDE81834}"/>
            </a:ext>
          </a:extLst>
        </p:cNvPr>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DA731E4C-FA6B-7791-D66D-16FF2B41EF1F}"/>
              </a:ext>
            </a:extLst>
          </p:cNvPr>
          <p:cNvGraphicFramePr>
            <a:graphicFrameLocks noGrp="1"/>
          </p:cNvGraphicFramePr>
          <p:nvPr/>
        </p:nvGraphicFramePr>
        <p:xfrm>
          <a:off x="2416628" y="2887048"/>
          <a:ext cx="6291940" cy="1402080"/>
        </p:xfrm>
        <a:graphic>
          <a:graphicData uri="http://schemas.openxmlformats.org/drawingml/2006/table">
            <a:tbl>
              <a:tblPr firstRow="1" bandRow="1">
                <a:tableStyleId>{21E4AEA4-8DFA-4A89-87EB-49C32662AFE0}</a:tableStyleId>
              </a:tblPr>
              <a:tblGrid>
                <a:gridCol w="1572985">
                  <a:extLst>
                    <a:ext uri="{9D8B030D-6E8A-4147-A177-3AD203B41FA5}">
                      <a16:colId xmlns:a16="http://schemas.microsoft.com/office/drawing/2014/main" val="805689351"/>
                    </a:ext>
                  </a:extLst>
                </a:gridCol>
                <a:gridCol w="1572985">
                  <a:extLst>
                    <a:ext uri="{9D8B030D-6E8A-4147-A177-3AD203B41FA5}">
                      <a16:colId xmlns:a16="http://schemas.microsoft.com/office/drawing/2014/main" val="2834643634"/>
                    </a:ext>
                  </a:extLst>
                </a:gridCol>
                <a:gridCol w="1572985">
                  <a:extLst>
                    <a:ext uri="{9D8B030D-6E8A-4147-A177-3AD203B41FA5}">
                      <a16:colId xmlns:a16="http://schemas.microsoft.com/office/drawing/2014/main" val="15309800"/>
                    </a:ext>
                  </a:extLst>
                </a:gridCol>
                <a:gridCol w="1572985">
                  <a:extLst>
                    <a:ext uri="{9D8B030D-6E8A-4147-A177-3AD203B41FA5}">
                      <a16:colId xmlns:a16="http://schemas.microsoft.com/office/drawing/2014/main" val="2254430690"/>
                    </a:ext>
                  </a:extLst>
                </a:gridCol>
              </a:tblGrid>
              <a:tr h="331391">
                <a:tc gridSpan="2">
                  <a:txBody>
                    <a:bodyPr/>
                    <a:lstStyle/>
                    <a:p>
                      <a:endParaRPr lang="en-US" dirty="0"/>
                    </a:p>
                  </a:txBody>
                  <a:tcPr>
                    <a:noFill/>
                  </a:tcPr>
                </a:tc>
                <a:tc hMerge="1">
                  <a:txBody>
                    <a:bodyPr/>
                    <a:lstStyle/>
                    <a:p>
                      <a:endParaRPr lang="en-US" dirty="0"/>
                    </a:p>
                  </a:txBody>
                  <a:tcPr/>
                </a:tc>
                <a:tc gridSpan="2">
                  <a:txBody>
                    <a:bodyPr/>
                    <a:lstStyle/>
                    <a:p>
                      <a:pPr algn="ctr"/>
                      <a:r>
                        <a:rPr lang="en-US" sz="1800" b="0" kern="1200" dirty="0">
                          <a:solidFill>
                            <a:schemeClr val="dk1"/>
                          </a:solidFill>
                          <a:latin typeface="Arial" panose="020B0604020202020204" pitchFamily="34" charset="0"/>
                          <a:ea typeface="+mn-ea"/>
                          <a:cs typeface="Arial" panose="020B0604020202020204" pitchFamily="34" charset="0"/>
                        </a:rPr>
                        <a:t>Hierarchical</a:t>
                      </a:r>
                    </a:p>
                  </a:txBody>
                  <a:tcPr anchor="ctr">
                    <a:solidFill>
                      <a:schemeClr val="accent2">
                        <a:lumMod val="60000"/>
                        <a:lumOff val="40000"/>
                      </a:schemeClr>
                    </a:solidFill>
                  </a:tcPr>
                </a:tc>
                <a:tc hMerge="1">
                  <a:txBody>
                    <a:bodyPr/>
                    <a:lstStyle/>
                    <a:p>
                      <a:endParaRPr lang="en-US" dirty="0"/>
                    </a:p>
                  </a:txBody>
                  <a:tcPr/>
                </a:tc>
                <a:extLst>
                  <a:ext uri="{0D108BD9-81ED-4DB2-BD59-A6C34878D82A}">
                    <a16:rowId xmlns:a16="http://schemas.microsoft.com/office/drawing/2014/main" val="3467793773"/>
                  </a:ext>
                </a:extLst>
              </a:tr>
              <a:tr h="331391">
                <a:tc>
                  <a:txBody>
                    <a:bodyPr/>
                    <a:lstStyle/>
                    <a:p>
                      <a:endParaRPr lang="en-US" dirty="0"/>
                    </a:p>
                  </a:txBody>
                  <a:tcPr>
                    <a:noFill/>
                  </a:tcPr>
                </a:tc>
                <a:tc>
                  <a:txBody>
                    <a:bodyPr/>
                    <a:lstStyle/>
                    <a:p>
                      <a:endParaRPr lang="en-US" dirty="0"/>
                    </a:p>
                  </a:txBody>
                  <a:tcPr>
                    <a:noFill/>
                  </a:tcPr>
                </a:tc>
                <a:tc>
                  <a:txBody>
                    <a:bodyPr/>
                    <a:lstStyle/>
                    <a:p>
                      <a:pPr algn="ctr"/>
                      <a:r>
                        <a:rPr lang="en-US" sz="1600" b="0" kern="1200" dirty="0">
                          <a:solidFill>
                            <a:schemeClr val="dk1"/>
                          </a:solidFill>
                          <a:latin typeface="Arial" panose="020B0604020202020204" pitchFamily="34" charset="0"/>
                          <a:ea typeface="+mn-ea"/>
                          <a:cs typeface="Arial" panose="020B0604020202020204" pitchFamily="34" charset="0"/>
                        </a:rPr>
                        <a:t>no</a:t>
                      </a:r>
                    </a:p>
                  </a:txBody>
                  <a:tcPr anchor="ctr">
                    <a:solidFill>
                      <a:schemeClr val="accent2">
                        <a:lumMod val="40000"/>
                        <a:lumOff val="60000"/>
                      </a:schemeClr>
                    </a:solidFill>
                  </a:tcPr>
                </a:tc>
                <a:tc>
                  <a:txBody>
                    <a:bodyPr/>
                    <a:lstStyle/>
                    <a:p>
                      <a:pPr algn="ctr"/>
                      <a:r>
                        <a:rPr lang="en-US" sz="1600" dirty="0">
                          <a:latin typeface="Arial" panose="020B0604020202020204" pitchFamily="34" charset="0"/>
                          <a:cs typeface="Arial" panose="020B0604020202020204" pitchFamily="34" charset="0"/>
                        </a:rPr>
                        <a:t>yes</a:t>
                      </a:r>
                    </a:p>
                  </a:txBody>
                  <a:tcPr anchor="ctr">
                    <a:solidFill>
                      <a:schemeClr val="accent2">
                        <a:lumMod val="40000"/>
                        <a:lumOff val="60000"/>
                      </a:schemeClr>
                    </a:solidFill>
                  </a:tcPr>
                </a:tc>
                <a:extLst>
                  <a:ext uri="{0D108BD9-81ED-4DB2-BD59-A6C34878D82A}">
                    <a16:rowId xmlns:a16="http://schemas.microsoft.com/office/drawing/2014/main" val="3904394732"/>
                  </a:ext>
                </a:extLst>
              </a:tr>
              <a:tr h="331391">
                <a:tc rowSpan="2">
                  <a:txBody>
                    <a:bodyPr/>
                    <a:lstStyle/>
                    <a:p>
                      <a:pPr algn="ctr"/>
                      <a:r>
                        <a:rPr lang="en-US" sz="1600" dirty="0">
                          <a:latin typeface="Arial" panose="020B0604020202020204" pitchFamily="34" charset="0"/>
                          <a:cs typeface="Arial" panose="020B0604020202020204" pitchFamily="34" charset="0"/>
                        </a:rPr>
                        <a:t>Weights</a:t>
                      </a:r>
                    </a:p>
                  </a:txBody>
                  <a:tcPr anchor="ctr">
                    <a:solidFill>
                      <a:schemeClr val="accent2">
                        <a:lumMod val="60000"/>
                        <a:lumOff val="40000"/>
                      </a:schemeClr>
                    </a:solidFill>
                  </a:tcPr>
                </a:tc>
                <a:tc>
                  <a:txBody>
                    <a:bodyPr/>
                    <a:lstStyle/>
                    <a:p>
                      <a:pPr algn="ctr"/>
                      <a:r>
                        <a:rPr lang="en-US" sz="1600" dirty="0">
                          <a:latin typeface="Arial" panose="020B0604020202020204" pitchFamily="34" charset="0"/>
                          <a:cs typeface="Arial" panose="020B0604020202020204" pitchFamily="34" charset="0"/>
                        </a:rPr>
                        <a:t>no</a:t>
                      </a:r>
                    </a:p>
                  </a:txBody>
                  <a:tcPr anchor="ctr">
                    <a:solidFill>
                      <a:schemeClr val="accent2">
                        <a:lumMod val="40000"/>
                        <a:lumOff val="60000"/>
                      </a:schemeClr>
                    </a:solidFill>
                  </a:tcPr>
                </a:tc>
                <a:tc>
                  <a:txBody>
                    <a:bodyPr/>
                    <a:lstStyle/>
                    <a:p>
                      <a:pPr algn="ctr"/>
                      <a:r>
                        <a:rPr lang="en-US" sz="1600" dirty="0">
                          <a:latin typeface="Arial" panose="020B0604020202020204" pitchFamily="34" charset="0"/>
                          <a:cs typeface="Arial" panose="020B0604020202020204" pitchFamily="34" charset="0"/>
                        </a:rPr>
                        <a:t>BDD</a:t>
                      </a:r>
                    </a:p>
                  </a:txBody>
                  <a:tcPr anchor="ctr">
                    <a:solidFill>
                      <a:schemeClr val="accent2">
                        <a:lumMod val="20000"/>
                        <a:lumOff val="80000"/>
                      </a:schemeClr>
                    </a:solidFill>
                  </a:tcPr>
                </a:tc>
                <a:tc>
                  <a:txBody>
                    <a:bodyPr/>
                    <a:lstStyle/>
                    <a:p>
                      <a:pPr algn="ctr"/>
                      <a:r>
                        <a:rPr lang="en-US" sz="1600" dirty="0">
                          <a:latin typeface="Arial" panose="020B0604020202020204" pitchFamily="34" charset="0"/>
                          <a:cs typeface="Arial" panose="020B0604020202020204" pitchFamily="34" charset="0"/>
                        </a:rPr>
                        <a:t>CFLOBDD</a:t>
                      </a:r>
                    </a:p>
                  </a:txBody>
                  <a:tcPr anchor="ctr">
                    <a:solidFill>
                      <a:schemeClr val="accent2">
                        <a:lumMod val="20000"/>
                        <a:lumOff val="80000"/>
                      </a:schemeClr>
                    </a:solidFill>
                  </a:tcPr>
                </a:tc>
                <a:extLst>
                  <a:ext uri="{0D108BD9-81ED-4DB2-BD59-A6C34878D82A}">
                    <a16:rowId xmlns:a16="http://schemas.microsoft.com/office/drawing/2014/main" val="2180735898"/>
                  </a:ext>
                </a:extLst>
              </a:tr>
              <a:tr h="331391">
                <a:tc vMerge="1">
                  <a:txBody>
                    <a:bodyPr/>
                    <a:lstStyle/>
                    <a:p>
                      <a:endParaRPr lang="en-US"/>
                    </a:p>
                  </a:txBody>
                  <a:tcPr/>
                </a:tc>
                <a:tc>
                  <a:txBody>
                    <a:bodyPr/>
                    <a:lstStyle/>
                    <a:p>
                      <a:pPr algn="ctr"/>
                      <a:r>
                        <a:rPr lang="en-US" sz="1600" dirty="0">
                          <a:latin typeface="Arial" panose="020B0604020202020204" pitchFamily="34" charset="0"/>
                          <a:cs typeface="Arial" panose="020B0604020202020204" pitchFamily="34" charset="0"/>
                        </a:rPr>
                        <a:t>yes</a:t>
                      </a:r>
                    </a:p>
                  </a:txBody>
                  <a:tcPr anchor="ctr">
                    <a:solidFill>
                      <a:schemeClr val="accent2">
                        <a:lumMod val="40000"/>
                        <a:lumOff val="60000"/>
                      </a:schemeClr>
                    </a:solidFill>
                  </a:tcPr>
                </a:tc>
                <a:tc>
                  <a:txBody>
                    <a:bodyPr/>
                    <a:lstStyle/>
                    <a:p>
                      <a:pPr algn="ctr"/>
                      <a:r>
                        <a:rPr lang="en-US" sz="1600" dirty="0">
                          <a:latin typeface="Arial" panose="020B0604020202020204" pitchFamily="34" charset="0"/>
                          <a:cs typeface="Arial" panose="020B0604020202020204" pitchFamily="34" charset="0"/>
                        </a:rPr>
                        <a:t>WBDD</a:t>
                      </a:r>
                    </a:p>
                  </a:txBody>
                  <a:tcPr anchor="ctr">
                    <a:solidFill>
                      <a:schemeClr val="accent2">
                        <a:lumMod val="20000"/>
                        <a:lumOff val="80000"/>
                      </a:schemeClr>
                    </a:solidFill>
                  </a:tcPr>
                </a:tc>
                <a:tc>
                  <a:txBody>
                    <a:bodyPr/>
                    <a:lstStyle/>
                    <a:p>
                      <a:pPr algn="ctr"/>
                      <a:r>
                        <a:rPr lang="en-US" sz="1600" b="1" dirty="0">
                          <a:latin typeface="Arial" panose="020B0604020202020204" pitchFamily="34" charset="0"/>
                          <a:cs typeface="Arial" panose="020B0604020202020204" pitchFamily="34" charset="0"/>
                        </a:rPr>
                        <a:t>WCFLOBDD</a:t>
                      </a:r>
                    </a:p>
                  </a:txBody>
                  <a:tcPr anchor="ctr">
                    <a:solidFill>
                      <a:schemeClr val="accent2">
                        <a:lumMod val="40000"/>
                        <a:lumOff val="60000"/>
                      </a:schemeClr>
                    </a:solidFill>
                  </a:tcPr>
                </a:tc>
                <a:extLst>
                  <a:ext uri="{0D108BD9-81ED-4DB2-BD59-A6C34878D82A}">
                    <a16:rowId xmlns:a16="http://schemas.microsoft.com/office/drawing/2014/main" val="4140918674"/>
                  </a:ext>
                </a:extLst>
              </a:tr>
            </a:tbl>
          </a:graphicData>
        </a:graphic>
      </p:graphicFrame>
      <p:sp>
        <p:nvSpPr>
          <p:cNvPr id="10" name="Rectangle 9">
            <a:extLst>
              <a:ext uri="{FF2B5EF4-FFF2-40B4-BE49-F238E27FC236}">
                <a16:creationId xmlns:a16="http://schemas.microsoft.com/office/drawing/2014/main" id="{7D9E231C-8287-4E90-2821-92A449D248E3}"/>
              </a:ext>
            </a:extLst>
          </p:cNvPr>
          <p:cNvSpPr/>
          <p:nvPr/>
        </p:nvSpPr>
        <p:spPr>
          <a:xfrm>
            <a:off x="7135586" y="3938063"/>
            <a:ext cx="1572982" cy="351065"/>
          </a:xfrm>
          <a:prstGeom prst="rect">
            <a:avLst/>
          </a:prstGeom>
          <a:noFill/>
          <a:ln>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ular Callout 10">
            <a:extLst>
              <a:ext uri="{FF2B5EF4-FFF2-40B4-BE49-F238E27FC236}">
                <a16:creationId xmlns:a16="http://schemas.microsoft.com/office/drawing/2014/main" id="{207989B0-0C7D-8564-9975-A62B97DDF527}"/>
              </a:ext>
            </a:extLst>
          </p:cNvPr>
          <p:cNvSpPr/>
          <p:nvPr/>
        </p:nvSpPr>
        <p:spPr>
          <a:xfrm>
            <a:off x="5527216" y="5107907"/>
            <a:ext cx="3829050" cy="1263832"/>
          </a:xfrm>
          <a:prstGeom prst="wedgeRoundRectCallout">
            <a:avLst>
              <a:gd name="adj1" fmla="val 15040"/>
              <a:gd name="adj2" fmla="val -113783"/>
              <a:gd name="adj3" fmla="val 16667"/>
            </a:avLst>
          </a:prstGeom>
          <a:noFill/>
          <a:ln w="31750">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8ADD7F4F-9E51-4AA7-EBCA-82CA71A101C1}"/>
              </a:ext>
            </a:extLst>
          </p:cNvPr>
          <p:cNvSpPr txBox="1"/>
          <p:nvPr/>
        </p:nvSpPr>
        <p:spPr>
          <a:xfrm>
            <a:off x="5600700" y="5555156"/>
            <a:ext cx="3633107" cy="369332"/>
          </a:xfrm>
          <a:prstGeom prst="rect">
            <a:avLst/>
          </a:prstGeom>
          <a:noFill/>
        </p:spPr>
        <p:txBody>
          <a:bodyPr wrap="square" rtlCol="0" anchor="ctr">
            <a:spAutoFit/>
          </a:bodyPr>
          <a:lstStyle/>
          <a:p>
            <a:pPr algn="ctr"/>
            <a:r>
              <a:rPr lang="en-US" b="1" dirty="0">
                <a:latin typeface="Arial" panose="020B0604020202020204" pitchFamily="34" charset="0"/>
                <a:cs typeface="Arial" panose="020B0604020202020204" pitchFamily="34" charset="0"/>
              </a:rPr>
              <a:t>Achieves best of both worlds!</a:t>
            </a:r>
          </a:p>
        </p:txBody>
      </p:sp>
      <p:sp>
        <p:nvSpPr>
          <p:cNvPr id="12" name="Title 1">
            <a:extLst>
              <a:ext uri="{FF2B5EF4-FFF2-40B4-BE49-F238E27FC236}">
                <a16:creationId xmlns:a16="http://schemas.microsoft.com/office/drawing/2014/main" id="{4BC34BF2-69ED-5C47-D9AC-6B5921B03B0C}"/>
              </a:ext>
            </a:extLst>
          </p:cNvPr>
          <p:cNvSpPr>
            <a:spLocks noGrp="1"/>
          </p:cNvSpPr>
          <p:nvPr>
            <p:ph type="title"/>
          </p:nvPr>
        </p:nvSpPr>
        <p:spPr>
          <a:xfrm>
            <a:off x="838200" y="365126"/>
            <a:ext cx="10515600" cy="923330"/>
          </a:xfrm>
          <a:noFill/>
          <a:ln>
            <a:noFill/>
          </a:ln>
        </p:spPr>
        <p:txBody>
          <a:bodyPr vert="horz" wrap="square" lIns="91440" tIns="45720" rIns="91440" bIns="45720" numCol="1" rtlCol="0" anchor="ctr" anchorCtr="0" compatLnSpc="1">
            <a:prstTxWarp prst="textNoShape">
              <a:avLst/>
            </a:prstTxWarp>
            <a:normAutofit/>
          </a:bodyPr>
          <a:lstStyle/>
          <a:p>
            <a:r>
              <a:rPr lang="en-US" b="1" dirty="0">
                <a:solidFill>
                  <a:srgbClr val="C55A11"/>
                </a:solidFill>
                <a:latin typeface="Arial" panose="020B0604020202020204" pitchFamily="34" charset="0"/>
                <a:cs typeface="Arial" panose="020B0604020202020204" pitchFamily="34" charset="0"/>
              </a:rPr>
              <a:t>Weighted CFLOBDDs</a:t>
            </a:r>
          </a:p>
        </p:txBody>
      </p:sp>
      <p:sp>
        <p:nvSpPr>
          <p:cNvPr id="2" name="Slide Number Placeholder 1">
            <a:extLst>
              <a:ext uri="{FF2B5EF4-FFF2-40B4-BE49-F238E27FC236}">
                <a16:creationId xmlns:a16="http://schemas.microsoft.com/office/drawing/2014/main" id="{4B62B881-B0EE-4B90-7B55-BB6B9742E5EA}"/>
              </a:ext>
            </a:extLst>
          </p:cNvPr>
          <p:cNvSpPr>
            <a:spLocks noGrp="1"/>
          </p:cNvSpPr>
          <p:nvPr>
            <p:ph type="sldNum" sz="quarter" idx="12"/>
          </p:nvPr>
        </p:nvSpPr>
        <p:spPr/>
        <p:txBody>
          <a:bodyPr/>
          <a:lstStyle/>
          <a:p>
            <a:fld id="{F554FE33-57BC-AC46-850E-1C1298FC3260}" type="slidenum">
              <a:rPr lang="en-US" smtClean="0"/>
              <a:t>78</a:t>
            </a:fld>
            <a:endParaRPr lang="en-US"/>
          </a:p>
        </p:txBody>
      </p:sp>
    </p:spTree>
    <p:extLst>
      <p:ext uri="{BB962C8B-B14F-4D97-AF65-F5344CB8AC3E}">
        <p14:creationId xmlns:p14="http://schemas.microsoft.com/office/powerpoint/2010/main" val="1180774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checkerboard(across)">
                                      <p:cBhvr>
                                        <p:cTn id="7" dur="500"/>
                                        <p:tgtEl>
                                          <p:spTgt spid="10"/>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checkerboard(across)">
                                      <p:cBhvr>
                                        <p:cTn id="10" dur="500"/>
                                        <p:tgtEl>
                                          <p:spTgt spid="11"/>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checkerboard(across)">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E9E76D-C8CE-DD34-89FE-70D480AC9F84}"/>
            </a:ext>
          </a:extLst>
        </p:cNvPr>
        <p:cNvGrpSpPr/>
        <p:nvPr/>
      </p:nvGrpSpPr>
      <p:grpSpPr>
        <a:xfrm>
          <a:off x="0" y="0"/>
          <a:ext cx="0" cy="0"/>
          <a:chOff x="0" y="0"/>
          <a:chExt cx="0" cy="0"/>
        </a:xfrm>
      </p:grpSpPr>
      <p:sp>
        <p:nvSpPr>
          <p:cNvPr id="31" name="Rectangle 30">
            <a:extLst>
              <a:ext uri="{FF2B5EF4-FFF2-40B4-BE49-F238E27FC236}">
                <a16:creationId xmlns:a16="http://schemas.microsoft.com/office/drawing/2014/main" id="{3D28F4A7-AA55-23BF-42BD-8F79E4656B29}"/>
              </a:ext>
            </a:extLst>
          </p:cNvPr>
          <p:cNvSpPr/>
          <p:nvPr/>
        </p:nvSpPr>
        <p:spPr>
          <a:xfrm>
            <a:off x="5642988" y="82386"/>
            <a:ext cx="6448093" cy="1892450"/>
          </a:xfrm>
          <a:prstGeom prst="rect">
            <a:avLst/>
          </a:prstGeom>
          <a:noFill/>
          <a:ln w="254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a:extLst>
              <a:ext uri="{FF2B5EF4-FFF2-40B4-BE49-F238E27FC236}">
                <a16:creationId xmlns:a16="http://schemas.microsoft.com/office/drawing/2014/main" id="{93514217-A501-307F-D62D-B882CE2A0407}"/>
              </a:ext>
            </a:extLst>
          </p:cNvPr>
          <p:cNvSpPr>
            <a:spLocks noGrp="1"/>
          </p:cNvSpPr>
          <p:nvPr>
            <p:ph type="sldNum" sz="quarter" idx="12"/>
          </p:nvPr>
        </p:nvSpPr>
        <p:spPr/>
        <p:txBody>
          <a:bodyPr/>
          <a:lstStyle/>
          <a:p>
            <a:fld id="{0FB003BB-B0A3-EA40-A30C-D476AA9046D7}" type="slidenum">
              <a:rPr lang="en-US" smtClean="0"/>
              <a:t>79</a:t>
            </a:fld>
            <a:endParaRPr lang="en-US" dirty="0"/>
          </a:p>
        </p:txBody>
      </p:sp>
      <p:pic>
        <p:nvPicPr>
          <p:cNvPr id="4" name="Picture 3">
            <a:extLst>
              <a:ext uri="{FF2B5EF4-FFF2-40B4-BE49-F238E27FC236}">
                <a16:creationId xmlns:a16="http://schemas.microsoft.com/office/drawing/2014/main" id="{4FB11E03-9068-A33D-C4AB-41EA5B84E02F}"/>
              </a:ext>
            </a:extLst>
          </p:cNvPr>
          <p:cNvPicPr>
            <a:picLocks noChangeAspect="1"/>
          </p:cNvPicPr>
          <p:nvPr/>
        </p:nvPicPr>
        <p:blipFill>
          <a:blip r:embed="rId3"/>
          <a:stretch>
            <a:fillRect/>
          </a:stretch>
        </p:blipFill>
        <p:spPr>
          <a:xfrm>
            <a:off x="650371" y="1842780"/>
            <a:ext cx="4397528" cy="2765725"/>
          </a:xfrm>
          <a:prstGeom prst="rect">
            <a:avLst/>
          </a:prstGeom>
        </p:spPr>
      </p:pic>
      <p:sp>
        <p:nvSpPr>
          <p:cNvPr id="5" name="Speech Bubble: Rectangle with Corners Rounded 8">
            <a:extLst>
              <a:ext uri="{FF2B5EF4-FFF2-40B4-BE49-F238E27FC236}">
                <a16:creationId xmlns:a16="http://schemas.microsoft.com/office/drawing/2014/main" id="{E7B969BF-6F31-D2DD-1020-84996F0D0599}"/>
              </a:ext>
            </a:extLst>
          </p:cNvPr>
          <p:cNvSpPr/>
          <p:nvPr/>
        </p:nvSpPr>
        <p:spPr bwMode="auto">
          <a:xfrm>
            <a:off x="775264" y="4415516"/>
            <a:ext cx="3913607" cy="86986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Key Benefit</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BDDs: Compression from sharing sub-DAGs</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CFLOBDDs: Compression from sharing elements in the “middle of a DAG”</a:t>
            </a:r>
          </a:p>
        </p:txBody>
      </p:sp>
      <p:sp>
        <p:nvSpPr>
          <p:cNvPr id="6" name="Speech Bubble: Rectangle with Corners Rounded 8">
            <a:extLst>
              <a:ext uri="{FF2B5EF4-FFF2-40B4-BE49-F238E27FC236}">
                <a16:creationId xmlns:a16="http://schemas.microsoft.com/office/drawing/2014/main" id="{BC936421-74A4-53B3-CB1F-2EED0BC1B0E0}"/>
              </a:ext>
            </a:extLst>
          </p:cNvPr>
          <p:cNvSpPr/>
          <p:nvPr/>
        </p:nvSpPr>
        <p:spPr bwMode="auto">
          <a:xfrm>
            <a:off x="775264" y="1039324"/>
            <a:ext cx="4097675" cy="85468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Double exponential compression over decision trees</a:t>
            </a:r>
          </a:p>
        </p:txBody>
      </p:sp>
      <p:sp>
        <p:nvSpPr>
          <p:cNvPr id="8" name="Speech Bubble: Rectangle with Corners Rounded 8">
            <a:extLst>
              <a:ext uri="{FF2B5EF4-FFF2-40B4-BE49-F238E27FC236}">
                <a16:creationId xmlns:a16="http://schemas.microsoft.com/office/drawing/2014/main" id="{9AFDD78D-6317-4D9A-90F5-806AE84CB289}"/>
              </a:ext>
            </a:extLst>
          </p:cNvPr>
          <p:cNvSpPr/>
          <p:nvPr/>
        </p:nvSpPr>
        <p:spPr bwMode="auto">
          <a:xfrm>
            <a:off x="775262" y="6037402"/>
            <a:ext cx="3913607" cy="486888"/>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200" dirty="0">
                <a:solidFill>
                  <a:srgbClr val="C55A11"/>
                </a:solidFill>
                <a:latin typeface="Arial" charset="0"/>
              </a:rPr>
              <a:t>Hierarchical + Linear =&gt; efficient compression</a:t>
            </a:r>
          </a:p>
        </p:txBody>
      </p:sp>
      <p:pic>
        <p:nvPicPr>
          <p:cNvPr id="10" name="Picture 9" descr="A diagram of a graph&#10;&#10;AI-generated content may be incorrect.">
            <a:extLst>
              <a:ext uri="{FF2B5EF4-FFF2-40B4-BE49-F238E27FC236}">
                <a16:creationId xmlns:a16="http://schemas.microsoft.com/office/drawing/2014/main" id="{243CB690-EEC1-6C26-1564-785A0E6D604D}"/>
              </a:ext>
            </a:extLst>
          </p:cNvPr>
          <p:cNvPicPr>
            <a:picLocks noChangeAspect="1"/>
          </p:cNvPicPr>
          <p:nvPr/>
        </p:nvPicPr>
        <p:blipFill>
          <a:blip r:embed="rId4"/>
          <a:stretch>
            <a:fillRect/>
          </a:stretch>
        </p:blipFill>
        <p:spPr>
          <a:xfrm>
            <a:off x="9884542" y="3884783"/>
            <a:ext cx="2161234" cy="2401717"/>
          </a:xfrm>
          <a:prstGeom prst="rect">
            <a:avLst/>
          </a:prstGeom>
        </p:spPr>
      </p:pic>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DF1E69D9-32F7-FDE7-5DBE-88F81023EAF2}"/>
                  </a:ext>
                </a:extLst>
              </p:cNvPr>
              <p:cNvSpPr txBox="1"/>
              <p:nvPr/>
            </p:nvSpPr>
            <p:spPr>
              <a:xfrm>
                <a:off x="8760527" y="5226205"/>
                <a:ext cx="1026755" cy="6463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2</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1</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0</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r>
                        <a:rPr lang="en-US" sz="1200" i="1">
                          <a:latin typeface="Cambria Math" panose="02040503050406030204" pitchFamily="18" charset="0"/>
                          <a:cs typeface="Arial" panose="020B0604020202020204" pitchFamily="34" charset="0"/>
                        </a:rPr>
                        <m:t>→</m:t>
                      </m:r>
                      <m:r>
                        <a:rPr lang="en-US" sz="1200" i="1">
                          <a:latin typeface="Cambria Math" panose="02040503050406030204" pitchFamily="18" charset="0"/>
                          <a:cs typeface="Arial" panose="020B0604020202020204" pitchFamily="34" charset="0"/>
                        </a:rPr>
                        <m:t>𝑎</m:t>
                      </m:r>
                    </m:oMath>
                  </m:oMathPara>
                </a14:m>
                <a:endParaRPr lang="en-US" sz="1200" dirty="0">
                  <a:latin typeface="Arial" panose="020B0604020202020204" pitchFamily="34" charset="0"/>
                  <a:cs typeface="Arial" panose="020B0604020202020204" pitchFamily="34" charset="0"/>
                </a:endParaRPr>
              </a:p>
            </p:txBody>
          </p:sp>
        </mc:Choice>
        <mc:Fallback xmlns="">
          <p:sp>
            <p:nvSpPr>
              <p:cNvPr id="11" name="TextBox 10">
                <a:extLst>
                  <a:ext uri="{FF2B5EF4-FFF2-40B4-BE49-F238E27FC236}">
                    <a16:creationId xmlns:a16="http://schemas.microsoft.com/office/drawing/2014/main" id="{DF1E69D9-32F7-FDE7-5DBE-88F81023EAF2}"/>
                  </a:ext>
                </a:extLst>
              </p:cNvPr>
              <p:cNvSpPr txBox="1">
                <a:spLocks noRot="1" noChangeAspect="1" noMove="1" noResize="1" noEditPoints="1" noAdjustHandles="1" noChangeArrowheads="1" noChangeShapeType="1" noTextEdit="1"/>
              </p:cNvSpPr>
              <p:nvPr/>
            </p:nvSpPr>
            <p:spPr>
              <a:xfrm>
                <a:off x="8760527" y="5226205"/>
                <a:ext cx="1026755" cy="646331"/>
              </a:xfrm>
              <a:prstGeom prst="rect">
                <a:avLst/>
              </a:prstGeom>
              <a:blipFill>
                <a:blip r:embed="rId5"/>
                <a:stretch>
                  <a:fillRect/>
                </a:stretch>
              </a:blipFill>
            </p:spPr>
            <p:txBody>
              <a:bodyPr/>
              <a:lstStyle/>
              <a:p>
                <a:r>
                  <a:rPr lang="en-US">
                    <a:noFill/>
                  </a:rPr>
                  <a:t> </a:t>
                </a:r>
              </a:p>
            </p:txBody>
          </p:sp>
        </mc:Fallback>
      </mc:AlternateContent>
      <p:pic>
        <p:nvPicPr>
          <p:cNvPr id="13" name="Picture 12" descr="A diagram of a diagram&#10;&#10;AI-generated content may be incorrect.">
            <a:extLst>
              <a:ext uri="{FF2B5EF4-FFF2-40B4-BE49-F238E27FC236}">
                <a16:creationId xmlns:a16="http://schemas.microsoft.com/office/drawing/2014/main" id="{500BD009-A502-B793-7691-849A021B156A}"/>
              </a:ext>
            </a:extLst>
          </p:cNvPr>
          <p:cNvPicPr>
            <a:picLocks noChangeAspect="1"/>
          </p:cNvPicPr>
          <p:nvPr/>
        </p:nvPicPr>
        <p:blipFill>
          <a:blip r:embed="rId6"/>
          <a:stretch>
            <a:fillRect/>
          </a:stretch>
        </p:blipFill>
        <p:spPr>
          <a:xfrm>
            <a:off x="9684927" y="136525"/>
            <a:ext cx="2211880" cy="2488365"/>
          </a:xfrm>
          <a:prstGeom prst="rect">
            <a:avLst/>
          </a:prstGeom>
        </p:spPr>
      </p:pic>
      <p:sp>
        <p:nvSpPr>
          <p:cNvPr id="14" name="Speech Bubble: Rectangle with Corners Rounded 8">
            <a:extLst>
              <a:ext uri="{FF2B5EF4-FFF2-40B4-BE49-F238E27FC236}">
                <a16:creationId xmlns:a16="http://schemas.microsoft.com/office/drawing/2014/main" id="{4D12390E-2CAA-7766-9F26-E35039E20058}"/>
              </a:ext>
            </a:extLst>
          </p:cNvPr>
          <p:cNvSpPr/>
          <p:nvPr/>
        </p:nvSpPr>
        <p:spPr bwMode="auto">
          <a:xfrm>
            <a:off x="6310951" y="5729159"/>
            <a:ext cx="2521945" cy="760364"/>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Flexibility based on grammar leads to more compression</a:t>
            </a:r>
          </a:p>
        </p:txBody>
      </p:sp>
      <p:sp>
        <p:nvSpPr>
          <p:cNvPr id="16" name="Speech Bubble: Rectangle with Corners Rounded 8">
            <a:extLst>
              <a:ext uri="{FF2B5EF4-FFF2-40B4-BE49-F238E27FC236}">
                <a16:creationId xmlns:a16="http://schemas.microsoft.com/office/drawing/2014/main" id="{5EECA5CB-34D7-B523-76A8-F539F8ECDCFB}"/>
              </a:ext>
            </a:extLst>
          </p:cNvPr>
          <p:cNvSpPr/>
          <p:nvPr/>
        </p:nvSpPr>
        <p:spPr bwMode="auto">
          <a:xfrm>
            <a:off x="6255995" y="985464"/>
            <a:ext cx="3136153" cy="879246"/>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WCFLOBDDs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WBDDs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CFLOBDDs</a:t>
            </a:r>
          </a:p>
        </p:txBody>
      </p:sp>
      <p:pic>
        <p:nvPicPr>
          <p:cNvPr id="17" name="Picture 16" descr="Graphical user interface, text&#10;&#10;Description automatically generated">
            <a:extLst>
              <a:ext uri="{FF2B5EF4-FFF2-40B4-BE49-F238E27FC236}">
                <a16:creationId xmlns:a16="http://schemas.microsoft.com/office/drawing/2014/main" id="{5A39BC67-DDAC-2066-B141-411FFE4E80AA}"/>
              </a:ext>
            </a:extLst>
          </p:cNvPr>
          <p:cNvPicPr>
            <a:picLocks noChangeAspect="1"/>
          </p:cNvPicPr>
          <p:nvPr/>
        </p:nvPicPr>
        <p:blipFill rotWithShape="1">
          <a:blip r:embed="rId7"/>
          <a:srcRect l="13459" r="3612"/>
          <a:stretch/>
        </p:blipFill>
        <p:spPr>
          <a:xfrm>
            <a:off x="6103134" y="2206788"/>
            <a:ext cx="3170771" cy="2401717"/>
          </a:xfrm>
          <a:prstGeom prst="rect">
            <a:avLst/>
          </a:prstGeom>
        </p:spPr>
      </p:pic>
      <p:sp>
        <p:nvSpPr>
          <p:cNvPr id="15" name="TextBox 14">
            <a:extLst>
              <a:ext uri="{FF2B5EF4-FFF2-40B4-BE49-F238E27FC236}">
                <a16:creationId xmlns:a16="http://schemas.microsoft.com/office/drawing/2014/main" id="{7FDF289D-EED3-4522-EFC2-E073A42B7945}"/>
              </a:ext>
            </a:extLst>
          </p:cNvPr>
          <p:cNvSpPr txBox="1"/>
          <p:nvPr/>
        </p:nvSpPr>
        <p:spPr>
          <a:xfrm>
            <a:off x="1953491" y="571500"/>
            <a:ext cx="1441420"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CFLOBDDs</a:t>
            </a:r>
          </a:p>
        </p:txBody>
      </p:sp>
      <p:sp>
        <p:nvSpPr>
          <p:cNvPr id="19" name="TextBox 18">
            <a:extLst>
              <a:ext uri="{FF2B5EF4-FFF2-40B4-BE49-F238E27FC236}">
                <a16:creationId xmlns:a16="http://schemas.microsoft.com/office/drawing/2014/main" id="{C794D4BE-B107-DCAF-DD98-34C001498672}"/>
              </a:ext>
            </a:extLst>
          </p:cNvPr>
          <p:cNvSpPr txBox="1"/>
          <p:nvPr/>
        </p:nvSpPr>
        <p:spPr>
          <a:xfrm>
            <a:off x="6559251" y="571500"/>
            <a:ext cx="227607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Weighted CFLOBDDs</a:t>
            </a:r>
          </a:p>
        </p:txBody>
      </p:sp>
      <p:cxnSp>
        <p:nvCxnSpPr>
          <p:cNvPr id="21" name="Straight Connector 20">
            <a:extLst>
              <a:ext uri="{FF2B5EF4-FFF2-40B4-BE49-F238E27FC236}">
                <a16:creationId xmlns:a16="http://schemas.microsoft.com/office/drawing/2014/main" id="{516AC24F-B55B-8765-CD5A-33BE0E02E023}"/>
              </a:ext>
            </a:extLst>
          </p:cNvPr>
          <p:cNvCxnSpPr/>
          <p:nvPr/>
        </p:nvCxnSpPr>
        <p:spPr>
          <a:xfrm>
            <a:off x="5458920" y="646027"/>
            <a:ext cx="0" cy="5159229"/>
          </a:xfrm>
          <a:prstGeom prst="line">
            <a:avLst/>
          </a:prstGeom>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3D3115BF-2ADA-3837-06F8-238A33FA94A8}"/>
              </a:ext>
            </a:extLst>
          </p:cNvPr>
          <p:cNvCxnSpPr>
            <a:cxnSpLocks/>
          </p:cNvCxnSpPr>
          <p:nvPr/>
        </p:nvCxnSpPr>
        <p:spPr>
          <a:xfrm>
            <a:off x="5813571" y="2063692"/>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5" name="TextBox 24">
            <a:extLst>
              <a:ext uri="{FF2B5EF4-FFF2-40B4-BE49-F238E27FC236}">
                <a16:creationId xmlns:a16="http://schemas.microsoft.com/office/drawing/2014/main" id="{1A79806E-6A8A-2D58-C983-A7E5E24297AA}"/>
              </a:ext>
            </a:extLst>
          </p:cNvPr>
          <p:cNvSpPr txBox="1"/>
          <p:nvPr/>
        </p:nvSpPr>
        <p:spPr>
          <a:xfrm>
            <a:off x="9585127" y="2930574"/>
            <a:ext cx="1313180"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Quasimodo</a:t>
            </a:r>
          </a:p>
        </p:txBody>
      </p:sp>
      <p:cxnSp>
        <p:nvCxnSpPr>
          <p:cNvPr id="26" name="Straight Connector 25">
            <a:extLst>
              <a:ext uri="{FF2B5EF4-FFF2-40B4-BE49-F238E27FC236}">
                <a16:creationId xmlns:a16="http://schemas.microsoft.com/office/drawing/2014/main" id="{E300DC3D-1A98-F742-272D-A1E2F9D23D32}"/>
              </a:ext>
            </a:extLst>
          </p:cNvPr>
          <p:cNvCxnSpPr>
            <a:cxnSpLocks/>
          </p:cNvCxnSpPr>
          <p:nvPr/>
        </p:nvCxnSpPr>
        <p:spPr>
          <a:xfrm>
            <a:off x="5813570" y="4674066"/>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7" name="TextBox 26">
            <a:extLst>
              <a:ext uri="{FF2B5EF4-FFF2-40B4-BE49-F238E27FC236}">
                <a16:creationId xmlns:a16="http://schemas.microsoft.com/office/drawing/2014/main" id="{8D3CD6B4-BF67-579F-0D43-83284F9B7D0B}"/>
              </a:ext>
            </a:extLst>
          </p:cNvPr>
          <p:cNvSpPr txBox="1"/>
          <p:nvPr/>
        </p:nvSpPr>
        <p:spPr>
          <a:xfrm>
            <a:off x="6334528" y="4951932"/>
            <a:ext cx="252024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Generalized CFLOBDDs</a:t>
            </a:r>
          </a:p>
        </p:txBody>
      </p:sp>
      <p:cxnSp>
        <p:nvCxnSpPr>
          <p:cNvPr id="28" name="Straight Connector 27">
            <a:extLst>
              <a:ext uri="{FF2B5EF4-FFF2-40B4-BE49-F238E27FC236}">
                <a16:creationId xmlns:a16="http://schemas.microsoft.com/office/drawing/2014/main" id="{E86A2297-EAEF-FC7E-93C4-85CB0A0F6CE3}"/>
              </a:ext>
            </a:extLst>
          </p:cNvPr>
          <p:cNvCxnSpPr>
            <a:cxnSpLocks/>
          </p:cNvCxnSpPr>
          <p:nvPr/>
        </p:nvCxnSpPr>
        <p:spPr>
          <a:xfrm>
            <a:off x="873905" y="5723566"/>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 name="Oval 1">
            <a:extLst>
              <a:ext uri="{FF2B5EF4-FFF2-40B4-BE49-F238E27FC236}">
                <a16:creationId xmlns:a16="http://schemas.microsoft.com/office/drawing/2014/main" id="{CED32297-A156-AA12-24C8-198F06B7CB9E}"/>
              </a:ext>
            </a:extLst>
          </p:cNvPr>
          <p:cNvSpPr/>
          <p:nvPr/>
        </p:nvSpPr>
        <p:spPr>
          <a:xfrm>
            <a:off x="488092" y="571500"/>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1</a:t>
            </a:r>
          </a:p>
        </p:txBody>
      </p:sp>
      <p:sp>
        <p:nvSpPr>
          <p:cNvPr id="7" name="Oval 6">
            <a:extLst>
              <a:ext uri="{FF2B5EF4-FFF2-40B4-BE49-F238E27FC236}">
                <a16:creationId xmlns:a16="http://schemas.microsoft.com/office/drawing/2014/main" id="{06726EB0-E8D8-FFA2-E1EB-1FD8805036A6}"/>
              </a:ext>
            </a:extLst>
          </p:cNvPr>
          <p:cNvSpPr/>
          <p:nvPr/>
        </p:nvSpPr>
        <p:spPr>
          <a:xfrm>
            <a:off x="5721916" y="57149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2</a:t>
            </a:r>
          </a:p>
        </p:txBody>
      </p:sp>
      <p:sp>
        <p:nvSpPr>
          <p:cNvPr id="9" name="Oval 8">
            <a:extLst>
              <a:ext uri="{FF2B5EF4-FFF2-40B4-BE49-F238E27FC236}">
                <a16:creationId xmlns:a16="http://schemas.microsoft.com/office/drawing/2014/main" id="{B349D7D5-D335-244D-8BD5-F8E83D5FBA27}"/>
              </a:ext>
            </a:extLst>
          </p:cNvPr>
          <p:cNvSpPr/>
          <p:nvPr/>
        </p:nvSpPr>
        <p:spPr>
          <a:xfrm>
            <a:off x="5719398" y="2206788"/>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3</a:t>
            </a:r>
          </a:p>
        </p:txBody>
      </p:sp>
      <p:sp>
        <p:nvSpPr>
          <p:cNvPr id="12" name="Oval 11">
            <a:extLst>
              <a:ext uri="{FF2B5EF4-FFF2-40B4-BE49-F238E27FC236}">
                <a16:creationId xmlns:a16="http://schemas.microsoft.com/office/drawing/2014/main" id="{ED9C539C-BBBB-F9D4-F2EA-A904FD727263}"/>
              </a:ext>
            </a:extLst>
          </p:cNvPr>
          <p:cNvSpPr/>
          <p:nvPr/>
        </p:nvSpPr>
        <p:spPr>
          <a:xfrm>
            <a:off x="488092" y="5805256"/>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4</a:t>
            </a:r>
          </a:p>
        </p:txBody>
      </p:sp>
      <p:sp>
        <p:nvSpPr>
          <p:cNvPr id="18" name="Oval 17">
            <a:extLst>
              <a:ext uri="{FF2B5EF4-FFF2-40B4-BE49-F238E27FC236}">
                <a16:creationId xmlns:a16="http://schemas.microsoft.com/office/drawing/2014/main" id="{0EA00670-35B8-1E08-FAD0-6553F4D3D0F5}"/>
              </a:ext>
            </a:extLst>
          </p:cNvPr>
          <p:cNvSpPr/>
          <p:nvPr/>
        </p:nvSpPr>
        <p:spPr>
          <a:xfrm>
            <a:off x="5724736" y="492277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5</a:t>
            </a:r>
          </a:p>
        </p:txBody>
      </p:sp>
    </p:spTree>
    <p:extLst>
      <p:ext uri="{BB962C8B-B14F-4D97-AF65-F5344CB8AC3E}">
        <p14:creationId xmlns:p14="http://schemas.microsoft.com/office/powerpoint/2010/main" val="2507392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1E847A-EB19-B891-E0BC-775AF3DBD07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1601CA8-BDA4-391B-5AA2-036A71CA6893}"/>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Theme of the work</a:t>
            </a:r>
          </a:p>
        </p:txBody>
      </p:sp>
      <p:sp>
        <p:nvSpPr>
          <p:cNvPr id="8" name="Slide Number Placeholder 7">
            <a:extLst>
              <a:ext uri="{FF2B5EF4-FFF2-40B4-BE49-F238E27FC236}">
                <a16:creationId xmlns:a16="http://schemas.microsoft.com/office/drawing/2014/main" id="{7B35BF01-BF9B-2201-7E31-A1FCB29580B0}"/>
              </a:ext>
            </a:extLst>
          </p:cNvPr>
          <p:cNvSpPr>
            <a:spLocks noGrp="1"/>
          </p:cNvSpPr>
          <p:nvPr>
            <p:ph type="sldNum" sz="quarter" idx="12"/>
          </p:nvPr>
        </p:nvSpPr>
        <p:spPr/>
        <p:txBody>
          <a:bodyPr/>
          <a:lstStyle/>
          <a:p>
            <a:r>
              <a:rPr lang="en-US" dirty="0"/>
              <a:t>9</a:t>
            </a:r>
          </a:p>
        </p:txBody>
      </p:sp>
      <p:sp>
        <p:nvSpPr>
          <p:cNvPr id="11" name="TextBox 10">
            <a:extLst>
              <a:ext uri="{FF2B5EF4-FFF2-40B4-BE49-F238E27FC236}">
                <a16:creationId xmlns:a16="http://schemas.microsoft.com/office/drawing/2014/main" id="{630F9649-AB6A-09B6-3FA1-F19D558DFEB0}"/>
              </a:ext>
            </a:extLst>
          </p:cNvPr>
          <p:cNvSpPr txBox="1"/>
          <p:nvPr/>
        </p:nvSpPr>
        <p:spPr>
          <a:xfrm>
            <a:off x="1410447" y="2468478"/>
            <a:ext cx="9640047" cy="2239844"/>
          </a:xfrm>
          <a:prstGeom prst="rect">
            <a:avLst/>
          </a:prstGeom>
          <a:noFill/>
        </p:spPr>
        <p:txBody>
          <a:bodyPr wrap="square" rtlCol="0" anchor="ctr">
            <a:spAutoFit/>
          </a:bodyPr>
          <a:lstStyle/>
          <a:p>
            <a:pPr>
              <a:lnSpc>
                <a:spcPct val="150000"/>
              </a:lnSpc>
            </a:pPr>
            <a:r>
              <a:rPr lang="en-US" sz="2400" i="1" dirty="0">
                <a:latin typeface="Arial" panose="020B0604020202020204" pitchFamily="34" charset="0"/>
                <a:cs typeface="Arial" panose="020B0604020202020204" pitchFamily="34" charset="0"/>
              </a:rPr>
              <a:t>By embedding </a:t>
            </a:r>
            <a:r>
              <a:rPr lang="en-US" sz="2400" b="1" i="1" dirty="0">
                <a:solidFill>
                  <a:srgbClr val="C55A11"/>
                </a:solidFill>
                <a:latin typeface="Arial" panose="020B0604020202020204" pitchFamily="34" charset="0"/>
                <a:cs typeface="Arial" panose="020B0604020202020204" pitchFamily="34" charset="0"/>
              </a:rPr>
              <a:t>hierarchical</a:t>
            </a:r>
            <a:r>
              <a:rPr lang="en-US" sz="2400" b="1" i="1" dirty="0">
                <a:solidFill>
                  <a:schemeClr val="accent2"/>
                </a:solidFill>
                <a:latin typeface="Arial" panose="020B0604020202020204" pitchFamily="34" charset="0"/>
                <a:cs typeface="Arial" panose="020B0604020202020204" pitchFamily="34" charset="0"/>
              </a:rPr>
              <a:t> </a:t>
            </a:r>
            <a:r>
              <a:rPr lang="en-US" sz="2400" b="1" i="1" dirty="0">
                <a:solidFill>
                  <a:srgbClr val="C55A11"/>
                </a:solidFill>
                <a:latin typeface="Arial" panose="020B0604020202020204" pitchFamily="34" charset="0"/>
                <a:cs typeface="Arial" panose="020B0604020202020204" pitchFamily="34" charset="0"/>
              </a:rPr>
              <a:t>structure</a:t>
            </a:r>
            <a:r>
              <a:rPr lang="en-US" sz="2400" i="1" dirty="0">
                <a:latin typeface="Arial" panose="020B0604020202020204" pitchFamily="34" charset="0"/>
                <a:cs typeface="Arial" panose="020B0604020202020204" pitchFamily="34" charset="0"/>
              </a:rPr>
              <a:t> into decision diagram representations, one can systematically capture </a:t>
            </a:r>
            <a:r>
              <a:rPr lang="en-US" sz="2400" b="1" i="1" dirty="0">
                <a:solidFill>
                  <a:srgbClr val="C55A11"/>
                </a:solidFill>
                <a:latin typeface="Arial" panose="020B0604020202020204" pitchFamily="34" charset="0"/>
                <a:cs typeface="Arial" panose="020B0604020202020204" pitchFamily="34" charset="0"/>
              </a:rPr>
              <a:t>recurring patterns</a:t>
            </a:r>
            <a:r>
              <a:rPr lang="en-US" sz="2400" i="1" dirty="0">
                <a:latin typeface="Arial" panose="020B0604020202020204" pitchFamily="34" charset="0"/>
                <a:cs typeface="Arial" panose="020B0604020202020204" pitchFamily="34" charset="0"/>
              </a:rPr>
              <a:t> in Boolean and pseudo-Boolean functions, leading to more scalable and efficient representations.</a:t>
            </a:r>
          </a:p>
        </p:txBody>
      </p:sp>
    </p:spTree>
    <p:extLst>
      <p:ext uri="{BB962C8B-B14F-4D97-AF65-F5344CB8AC3E}">
        <p14:creationId xmlns:p14="http://schemas.microsoft.com/office/powerpoint/2010/main" val="27483968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D7DEDF-758B-0555-60BD-88EE34AE316F}"/>
            </a:ext>
          </a:extLst>
        </p:cNvPr>
        <p:cNvGrpSpPr/>
        <p:nvPr/>
      </p:nvGrpSpPr>
      <p:grpSpPr>
        <a:xfrm>
          <a:off x="0" y="0"/>
          <a:ext cx="0" cy="0"/>
          <a:chOff x="0" y="0"/>
          <a:chExt cx="0" cy="0"/>
        </a:xfrm>
      </p:grpSpPr>
      <p:sp>
        <p:nvSpPr>
          <p:cNvPr id="65" name="Title 1">
            <a:extLst>
              <a:ext uri="{FF2B5EF4-FFF2-40B4-BE49-F238E27FC236}">
                <a16:creationId xmlns:a16="http://schemas.microsoft.com/office/drawing/2014/main" id="{C64D40F5-0C25-C492-5BBC-DB8A7A41A293}"/>
              </a:ext>
            </a:extLst>
          </p:cNvPr>
          <p:cNvSpPr txBox="1">
            <a:spLocks/>
          </p:cNvSpPr>
          <p:nvPr/>
        </p:nvSpPr>
        <p:spPr>
          <a:xfrm>
            <a:off x="839788" y="365126"/>
            <a:ext cx="10515600" cy="118569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b="1" dirty="0">
                <a:solidFill>
                  <a:srgbClr val="C55A11"/>
                </a:solidFill>
                <a:latin typeface="Arial" panose="020B0604020202020204" pitchFamily="34" charset="0"/>
                <a:cs typeface="Arial" panose="020B0604020202020204" pitchFamily="34" charset="0"/>
              </a:rPr>
              <a:t>Weighted CFLOBDDs</a:t>
            </a:r>
          </a:p>
        </p:txBody>
      </p:sp>
      <mc:AlternateContent xmlns:mc="http://schemas.openxmlformats.org/markup-compatibility/2006" xmlns:a14="http://schemas.microsoft.com/office/drawing/2010/main">
        <mc:Choice Requires="a14">
          <p:sp>
            <p:nvSpPr>
              <p:cNvPr id="19" name="TextBox 18">
                <a:extLst>
                  <a:ext uri="{FF2B5EF4-FFF2-40B4-BE49-F238E27FC236}">
                    <a16:creationId xmlns:a16="http://schemas.microsoft.com/office/drawing/2014/main" id="{8C6694D2-D7AC-008B-3F36-AFF188E0EB61}"/>
                  </a:ext>
                </a:extLst>
              </p:cNvPr>
              <p:cNvSpPr txBox="1"/>
              <p:nvPr/>
            </p:nvSpPr>
            <p:spPr>
              <a:xfrm>
                <a:off x="1967782" y="2374801"/>
                <a:ext cx="3257550" cy="10541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𝐻</m:t>
                          </m:r>
                        </m:e>
                        <m:sub>
                          <m:r>
                            <a:rPr lang="en-US" b="0" i="1" smtClean="0">
                              <a:latin typeface="Cambria Math" panose="02040503050406030204" pitchFamily="18" charset="0"/>
                              <a:cs typeface="Arial" panose="020B0604020202020204" pitchFamily="34" charset="0"/>
                            </a:rPr>
                            <m:t>4</m:t>
                          </m:r>
                        </m:sub>
                      </m:sSub>
                      <m:r>
                        <a:rPr lang="en-US" b="0" i="1" smtClean="0">
                          <a:latin typeface="Cambria Math" panose="02040503050406030204" pitchFamily="18" charset="0"/>
                          <a:cs typeface="Arial" panose="020B0604020202020204" pitchFamily="34" charset="0"/>
                        </a:rPr>
                        <m:t>=</m:t>
                      </m:r>
                      <m:d>
                        <m:dPr>
                          <m:begChr m:val="["/>
                          <m:endChr m:val="]"/>
                          <m:ctrlPr>
                            <a:rPr lang="en-US" b="0" i="1" smtClean="0">
                              <a:latin typeface="Cambria Math" panose="02040503050406030204" pitchFamily="18" charset="0"/>
                              <a:cs typeface="Arial" panose="020B0604020202020204" pitchFamily="34" charset="0"/>
                            </a:rPr>
                          </m:ctrlPr>
                        </m:dPr>
                        <m:e>
                          <m:m>
                            <m:mPr>
                              <m:mcs>
                                <m:mc>
                                  <m:mcPr>
                                    <m:count m:val="2"/>
                                    <m:mcJc m:val="center"/>
                                  </m:mcPr>
                                </m:mc>
                              </m:mcs>
                              <m:ctrlPr>
                                <a:rPr lang="en-US" b="0" i="1" smtClean="0">
                                  <a:latin typeface="Cambria Math" panose="02040503050406030204" pitchFamily="18" charset="0"/>
                                  <a:cs typeface="Arial" panose="020B0604020202020204" pitchFamily="34" charset="0"/>
                                </a:rPr>
                              </m:ctrlPr>
                            </m:mPr>
                            <m:mr>
                              <m:e>
                                <m:m>
                                  <m:mPr>
                                    <m:mcs>
                                      <m:mc>
                                        <m:mcPr>
                                          <m:count m:val="2"/>
                                          <m:mcJc m:val="center"/>
                                        </m:mcPr>
                                      </m:mc>
                                    </m:mcs>
                                    <m:ctrlPr>
                                      <a:rPr lang="en-US" b="0" i="1" smtClean="0">
                                        <a:latin typeface="Cambria Math" panose="02040503050406030204" pitchFamily="18" charset="0"/>
                                        <a:cs typeface="Arial" panose="020B0604020202020204" pitchFamily="34" charset="0"/>
                                      </a:rPr>
                                    </m:ctrlPr>
                                  </m:mPr>
                                  <m:mr>
                                    <m:e>
                                      <m:r>
                                        <m:rPr>
                                          <m:brk m:alnAt="7"/>
                                        </m:rPr>
                                        <a:rPr lang="en-US" b="0" i="1" smtClean="0">
                                          <a:latin typeface="Cambria Math" panose="02040503050406030204" pitchFamily="18" charset="0"/>
                                          <a:cs typeface="Arial" panose="020B0604020202020204" pitchFamily="34" charset="0"/>
                                        </a:rPr>
                                        <m:t>1</m:t>
                                      </m:r>
                                    </m:e>
                                    <m:e>
                                      <m:r>
                                        <a:rPr lang="en-US" b="0" i="1" smtClean="0">
                                          <a:latin typeface="Cambria Math" panose="02040503050406030204" pitchFamily="18" charset="0"/>
                                          <a:cs typeface="Arial" panose="020B0604020202020204" pitchFamily="34" charset="0"/>
                                        </a:rPr>
                                        <m:t>1</m:t>
                                      </m:r>
                                    </m:e>
                                  </m:mr>
                                  <m:mr>
                                    <m:e>
                                      <m:r>
                                        <a:rPr lang="en-US" b="0" i="1" smtClean="0">
                                          <a:latin typeface="Cambria Math" panose="02040503050406030204" pitchFamily="18" charset="0"/>
                                          <a:cs typeface="Arial" panose="020B0604020202020204" pitchFamily="34" charset="0"/>
                                        </a:rPr>
                                        <m:t>1</m:t>
                                      </m:r>
                                    </m:e>
                                    <m:e>
                                      <m:r>
                                        <a:rPr lang="en-US" b="0" i="1" smtClean="0">
                                          <a:latin typeface="Cambria Math" panose="02040503050406030204" pitchFamily="18" charset="0"/>
                                          <a:cs typeface="Arial" panose="020B0604020202020204" pitchFamily="34" charset="0"/>
                                        </a:rPr>
                                        <m:t>−1</m:t>
                                      </m:r>
                                    </m:e>
                                  </m:mr>
                                </m:m>
                              </m:e>
                              <m:e>
                                <m:m>
                                  <m:mPr>
                                    <m:mcs>
                                      <m:mc>
                                        <m:mcPr>
                                          <m:count m:val="2"/>
                                          <m:mcJc m:val="center"/>
                                        </m:mcPr>
                                      </m:mc>
                                    </m:mcs>
                                    <m:ctrlPr>
                                      <a:rPr lang="en-US" b="0" i="1" smtClean="0">
                                        <a:latin typeface="Cambria Math" panose="02040503050406030204" pitchFamily="18" charset="0"/>
                                        <a:cs typeface="Arial" panose="020B0604020202020204" pitchFamily="34" charset="0"/>
                                      </a:rPr>
                                    </m:ctrlPr>
                                  </m:mPr>
                                  <m:mr>
                                    <m:e>
                                      <m:r>
                                        <m:rPr>
                                          <m:brk m:alnAt="7"/>
                                        </m:rPr>
                                        <a:rPr lang="en-US" b="0" i="1" smtClean="0">
                                          <a:latin typeface="Cambria Math" panose="02040503050406030204" pitchFamily="18" charset="0"/>
                                          <a:cs typeface="Arial" panose="020B0604020202020204" pitchFamily="34" charset="0"/>
                                        </a:rPr>
                                        <m:t>1</m:t>
                                      </m:r>
                                    </m:e>
                                    <m:e>
                                      <m:r>
                                        <a:rPr lang="en-US" b="0" i="1" smtClean="0">
                                          <a:latin typeface="Cambria Math" panose="02040503050406030204" pitchFamily="18" charset="0"/>
                                          <a:cs typeface="Arial" panose="020B0604020202020204" pitchFamily="34" charset="0"/>
                                        </a:rPr>
                                        <m:t>1</m:t>
                                      </m:r>
                                    </m:e>
                                  </m:mr>
                                  <m:mr>
                                    <m:e>
                                      <m:r>
                                        <a:rPr lang="en-US" b="0" i="1" smtClean="0">
                                          <a:latin typeface="Cambria Math" panose="02040503050406030204" pitchFamily="18" charset="0"/>
                                          <a:cs typeface="Arial" panose="020B0604020202020204" pitchFamily="34" charset="0"/>
                                        </a:rPr>
                                        <m:t>1</m:t>
                                      </m:r>
                                    </m:e>
                                    <m:e>
                                      <m:r>
                                        <a:rPr lang="en-US" b="0" i="1" smtClean="0">
                                          <a:latin typeface="Cambria Math" panose="02040503050406030204" pitchFamily="18" charset="0"/>
                                          <a:cs typeface="Arial" panose="020B0604020202020204" pitchFamily="34" charset="0"/>
                                        </a:rPr>
                                        <m:t>−1</m:t>
                                      </m:r>
                                    </m:e>
                                  </m:mr>
                                </m:m>
                              </m:e>
                            </m:mr>
                            <m:mr>
                              <m:e>
                                <m:m>
                                  <m:mPr>
                                    <m:mcs>
                                      <m:mc>
                                        <m:mcPr>
                                          <m:count m:val="2"/>
                                          <m:mcJc m:val="center"/>
                                        </m:mcPr>
                                      </m:mc>
                                    </m:mcs>
                                    <m:ctrlPr>
                                      <a:rPr lang="en-US" b="0" i="1" smtClean="0">
                                        <a:latin typeface="Cambria Math" panose="02040503050406030204" pitchFamily="18" charset="0"/>
                                        <a:cs typeface="Arial" panose="020B0604020202020204" pitchFamily="34" charset="0"/>
                                      </a:rPr>
                                    </m:ctrlPr>
                                  </m:mPr>
                                  <m:mr>
                                    <m:e>
                                      <m:r>
                                        <m:rPr>
                                          <m:brk m:alnAt="7"/>
                                        </m:rPr>
                                        <a:rPr lang="en-US" b="0" i="1" smtClean="0">
                                          <a:latin typeface="Cambria Math" panose="02040503050406030204" pitchFamily="18" charset="0"/>
                                          <a:cs typeface="Arial" panose="020B0604020202020204" pitchFamily="34" charset="0"/>
                                        </a:rPr>
                                        <m:t>1</m:t>
                                      </m:r>
                                    </m:e>
                                    <m:e>
                                      <m:r>
                                        <a:rPr lang="en-US" b="0" i="1" smtClean="0">
                                          <a:latin typeface="Cambria Math" panose="02040503050406030204" pitchFamily="18" charset="0"/>
                                          <a:cs typeface="Arial" panose="020B0604020202020204" pitchFamily="34" charset="0"/>
                                        </a:rPr>
                                        <m:t>1</m:t>
                                      </m:r>
                                    </m:e>
                                  </m:mr>
                                  <m:mr>
                                    <m:e>
                                      <m:r>
                                        <a:rPr lang="en-US" b="0" i="1" smtClean="0">
                                          <a:latin typeface="Cambria Math" panose="02040503050406030204" pitchFamily="18" charset="0"/>
                                          <a:cs typeface="Arial" panose="020B0604020202020204" pitchFamily="34" charset="0"/>
                                        </a:rPr>
                                        <m:t>1</m:t>
                                      </m:r>
                                    </m:e>
                                    <m:e>
                                      <m:r>
                                        <a:rPr lang="en-US" b="0" i="1" smtClean="0">
                                          <a:latin typeface="Cambria Math" panose="02040503050406030204" pitchFamily="18" charset="0"/>
                                          <a:cs typeface="Arial" panose="020B0604020202020204" pitchFamily="34" charset="0"/>
                                        </a:rPr>
                                        <m:t>−1</m:t>
                                      </m:r>
                                    </m:e>
                                  </m:mr>
                                </m:m>
                              </m:e>
                              <m:e>
                                <m:m>
                                  <m:mPr>
                                    <m:mcs>
                                      <m:mc>
                                        <m:mcPr>
                                          <m:count m:val="2"/>
                                          <m:mcJc m:val="center"/>
                                        </m:mcPr>
                                      </m:mc>
                                    </m:mcs>
                                    <m:ctrlPr>
                                      <a:rPr lang="en-US" b="0" i="1" smtClean="0">
                                        <a:latin typeface="Cambria Math" panose="02040503050406030204" pitchFamily="18" charset="0"/>
                                        <a:cs typeface="Arial" panose="020B0604020202020204" pitchFamily="34" charset="0"/>
                                      </a:rPr>
                                    </m:ctrlPr>
                                  </m:mPr>
                                  <m:mr>
                                    <m:e>
                                      <m:r>
                                        <m:rPr>
                                          <m:brk m:alnAt="7"/>
                                        </m:rPr>
                                        <a:rPr lang="en-US" b="0" i="1" smtClean="0">
                                          <a:latin typeface="Cambria Math" panose="02040503050406030204" pitchFamily="18" charset="0"/>
                                          <a:cs typeface="Arial" panose="020B0604020202020204" pitchFamily="34" charset="0"/>
                                        </a:rPr>
                                        <m:t>−</m:t>
                                      </m:r>
                                      <m:r>
                                        <a:rPr lang="en-US" b="0" i="1" smtClean="0">
                                          <a:latin typeface="Cambria Math" panose="02040503050406030204" pitchFamily="18" charset="0"/>
                                          <a:cs typeface="Arial" panose="020B0604020202020204" pitchFamily="34" charset="0"/>
                                        </a:rPr>
                                        <m:t>1</m:t>
                                      </m:r>
                                    </m:e>
                                    <m:e>
                                      <m:r>
                                        <a:rPr lang="en-US" b="0" i="1" smtClean="0">
                                          <a:latin typeface="Cambria Math" panose="02040503050406030204" pitchFamily="18" charset="0"/>
                                          <a:cs typeface="Arial" panose="020B0604020202020204" pitchFamily="34" charset="0"/>
                                        </a:rPr>
                                        <m:t>−1</m:t>
                                      </m:r>
                                    </m:e>
                                  </m:mr>
                                  <m:mr>
                                    <m:e>
                                      <m:r>
                                        <a:rPr lang="en-US" b="0" i="1" smtClean="0">
                                          <a:latin typeface="Cambria Math" panose="02040503050406030204" pitchFamily="18" charset="0"/>
                                          <a:cs typeface="Arial" panose="020B0604020202020204" pitchFamily="34" charset="0"/>
                                        </a:rPr>
                                        <m:t>−1</m:t>
                                      </m:r>
                                    </m:e>
                                    <m:e>
                                      <m:r>
                                        <a:rPr lang="en-US" b="0" i="1" smtClean="0">
                                          <a:latin typeface="Cambria Math" panose="02040503050406030204" pitchFamily="18" charset="0"/>
                                          <a:cs typeface="Arial" panose="020B0604020202020204" pitchFamily="34" charset="0"/>
                                        </a:rPr>
                                        <m:t>1</m:t>
                                      </m:r>
                                    </m:e>
                                  </m:mr>
                                </m:m>
                              </m:e>
                            </m:mr>
                          </m:m>
                        </m:e>
                      </m:d>
                    </m:oMath>
                  </m:oMathPara>
                </a14:m>
                <a:endParaRPr lang="en-US" b="0" dirty="0">
                  <a:latin typeface="Arial" panose="020B0604020202020204" pitchFamily="34" charset="0"/>
                  <a:cs typeface="Arial" panose="020B0604020202020204" pitchFamily="34" charset="0"/>
                </a:endParaRPr>
              </a:p>
            </p:txBody>
          </p:sp>
        </mc:Choice>
        <mc:Fallback xmlns="">
          <p:sp>
            <p:nvSpPr>
              <p:cNvPr id="19" name="TextBox 18">
                <a:extLst>
                  <a:ext uri="{FF2B5EF4-FFF2-40B4-BE49-F238E27FC236}">
                    <a16:creationId xmlns:a16="http://schemas.microsoft.com/office/drawing/2014/main" id="{8C6694D2-D7AC-008B-3F36-AFF188E0EB61}"/>
                  </a:ext>
                </a:extLst>
              </p:cNvPr>
              <p:cNvSpPr txBox="1">
                <a:spLocks noRot="1" noChangeAspect="1" noMove="1" noResize="1" noEditPoints="1" noAdjustHandles="1" noChangeArrowheads="1" noChangeShapeType="1" noTextEdit="1"/>
              </p:cNvSpPr>
              <p:nvPr/>
            </p:nvSpPr>
            <p:spPr>
              <a:xfrm>
                <a:off x="1967782" y="2374801"/>
                <a:ext cx="3257550" cy="1054199"/>
              </a:xfrm>
              <a:prstGeom prst="rect">
                <a:avLst/>
              </a:prstGeom>
              <a:blipFill>
                <a:blip r:embed="rId3"/>
                <a:stretch>
                  <a:fillRect b="-119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1" name="TextBox 60">
                <a:extLst>
                  <a:ext uri="{FF2B5EF4-FFF2-40B4-BE49-F238E27FC236}">
                    <a16:creationId xmlns:a16="http://schemas.microsoft.com/office/drawing/2014/main" id="{F88B8812-3312-C0AA-9694-DCA4DA5D885B}"/>
                  </a:ext>
                </a:extLst>
              </p:cNvPr>
              <p:cNvSpPr txBox="1"/>
              <p:nvPr/>
            </p:nvSpPr>
            <p:spPr>
              <a:xfrm>
                <a:off x="2391694" y="3862866"/>
                <a:ext cx="2571345" cy="6463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𝑥</m:t>
                          </m:r>
                        </m:e>
                        <m:sub>
                          <m:r>
                            <a:rPr lang="en-US" b="0" i="1" smtClean="0">
                              <a:latin typeface="Cambria Math" panose="02040503050406030204" pitchFamily="18" charset="0"/>
                              <a:cs typeface="Arial" panose="020B0604020202020204" pitchFamily="34" charset="0"/>
                            </a:rPr>
                            <m:t>0</m:t>
                          </m:r>
                        </m:sub>
                      </m:sSub>
                      <m:r>
                        <a:rPr lang="en-US" b="0" i="1" smtClean="0">
                          <a:latin typeface="Cambria Math" panose="02040503050406030204" pitchFamily="18" charset="0"/>
                          <a:cs typeface="Arial" panose="020B0604020202020204" pitchFamily="34" charset="0"/>
                        </a:rPr>
                        <m:t>, </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𝑥</m:t>
                          </m:r>
                        </m:e>
                        <m:sub>
                          <m:r>
                            <a:rPr lang="en-US" b="0" i="1" smtClean="0">
                              <a:latin typeface="Cambria Math" panose="02040503050406030204" pitchFamily="18" charset="0"/>
                              <a:cs typeface="Arial" panose="020B0604020202020204" pitchFamily="34" charset="0"/>
                            </a:rPr>
                            <m:t>1</m:t>
                          </m:r>
                        </m:sub>
                      </m:sSub>
                      <m:r>
                        <a:rPr lang="en-US" b="0" i="1" smtClean="0">
                          <a:latin typeface="Cambria Math" panose="02040503050406030204" pitchFamily="18" charset="0"/>
                          <a:cs typeface="Arial" panose="020B0604020202020204" pitchFamily="34" charset="0"/>
                        </a:rPr>
                        <m:t>:</m:t>
                      </m:r>
                      <m:r>
                        <m:rPr>
                          <m:nor/>
                        </m:rPr>
                        <a:rPr lang="en-US" b="0" i="0" smtClean="0">
                          <a:latin typeface="Cambria Math" panose="02040503050406030204" pitchFamily="18" charset="0"/>
                          <a:cs typeface="Arial" panose="020B0604020202020204" pitchFamily="34" charset="0"/>
                        </a:rPr>
                        <m:t>row</m:t>
                      </m:r>
                      <m:r>
                        <m:rPr>
                          <m:nor/>
                        </m:rPr>
                        <a:rPr lang="en-US" b="0" i="0" smtClean="0">
                          <a:latin typeface="Cambria Math" panose="02040503050406030204" pitchFamily="18" charset="0"/>
                          <a:cs typeface="Arial" panose="020B0604020202020204" pitchFamily="34" charset="0"/>
                        </a:rPr>
                        <m:t> </m:t>
                      </m:r>
                      <m:r>
                        <m:rPr>
                          <m:nor/>
                        </m:rPr>
                        <a:rPr lang="en-US" b="0" i="0" smtClean="0">
                          <a:latin typeface="Cambria Math" panose="02040503050406030204" pitchFamily="18" charset="0"/>
                          <a:cs typeface="Arial" panose="020B0604020202020204" pitchFamily="34" charset="0"/>
                        </a:rPr>
                        <m:t>variables</m:t>
                      </m:r>
                    </m:oMath>
                  </m:oMathPara>
                </a14:m>
                <a:endParaRPr lang="en-US" b="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𝑦</m:t>
                          </m:r>
                        </m:e>
                        <m:sub>
                          <m:r>
                            <a:rPr lang="en-US" b="0" i="1" smtClean="0">
                              <a:latin typeface="Cambria Math" panose="02040503050406030204" pitchFamily="18" charset="0"/>
                              <a:cs typeface="Arial" panose="020B0604020202020204" pitchFamily="34" charset="0"/>
                            </a:rPr>
                            <m:t>0</m:t>
                          </m:r>
                        </m:sub>
                      </m:sSub>
                      <m:r>
                        <a:rPr lang="en-US" b="0" i="1" smtClean="0">
                          <a:latin typeface="Cambria Math" panose="02040503050406030204" pitchFamily="18" charset="0"/>
                          <a:cs typeface="Arial" panose="020B0604020202020204" pitchFamily="34" charset="0"/>
                        </a:rPr>
                        <m:t>, </m:t>
                      </m:r>
                      <m:sSub>
                        <m:sSubPr>
                          <m:ctrlPr>
                            <a:rPr lang="en-US" b="0" i="1" smtClean="0">
                              <a:latin typeface="Cambria Math" panose="02040503050406030204" pitchFamily="18" charset="0"/>
                              <a:cs typeface="Arial" panose="020B0604020202020204" pitchFamily="34" charset="0"/>
                            </a:rPr>
                          </m:ctrlPr>
                        </m:sSubPr>
                        <m:e>
                          <m:r>
                            <a:rPr lang="en-US" b="0" i="1" smtClean="0">
                              <a:latin typeface="Cambria Math" panose="02040503050406030204" pitchFamily="18" charset="0"/>
                              <a:cs typeface="Arial" panose="020B0604020202020204" pitchFamily="34" charset="0"/>
                            </a:rPr>
                            <m:t>𝑦</m:t>
                          </m:r>
                        </m:e>
                        <m:sub>
                          <m:r>
                            <a:rPr lang="en-US" b="0" i="1" smtClean="0">
                              <a:latin typeface="Cambria Math" panose="02040503050406030204" pitchFamily="18" charset="0"/>
                              <a:cs typeface="Arial" panose="020B0604020202020204" pitchFamily="34" charset="0"/>
                            </a:rPr>
                            <m:t>1</m:t>
                          </m:r>
                        </m:sub>
                      </m:sSub>
                      <m:r>
                        <a:rPr lang="en-US" b="0" i="1" smtClean="0">
                          <a:latin typeface="Cambria Math" panose="02040503050406030204" pitchFamily="18" charset="0"/>
                          <a:cs typeface="Arial" panose="020B0604020202020204" pitchFamily="34" charset="0"/>
                        </a:rPr>
                        <m:t>:</m:t>
                      </m:r>
                      <m:r>
                        <m:rPr>
                          <m:nor/>
                        </m:rPr>
                        <a:rPr lang="en-US" b="0" i="0" smtClean="0">
                          <a:latin typeface="Cambria Math" panose="02040503050406030204" pitchFamily="18" charset="0"/>
                          <a:cs typeface="Arial" panose="020B0604020202020204" pitchFamily="34" charset="0"/>
                        </a:rPr>
                        <m:t>column</m:t>
                      </m:r>
                      <m:r>
                        <m:rPr>
                          <m:nor/>
                        </m:rPr>
                        <a:rPr lang="en-US" b="0" i="0" smtClean="0">
                          <a:latin typeface="Cambria Math" panose="02040503050406030204" pitchFamily="18" charset="0"/>
                          <a:cs typeface="Arial" panose="020B0604020202020204" pitchFamily="34" charset="0"/>
                        </a:rPr>
                        <m:t> </m:t>
                      </m:r>
                      <m:r>
                        <m:rPr>
                          <m:nor/>
                        </m:rPr>
                        <a:rPr lang="en-US" b="0" i="0" smtClean="0">
                          <a:latin typeface="Cambria Math" panose="02040503050406030204" pitchFamily="18" charset="0"/>
                          <a:cs typeface="Arial" panose="020B0604020202020204" pitchFamily="34" charset="0"/>
                        </a:rPr>
                        <m:t>variables</m:t>
                      </m:r>
                    </m:oMath>
                  </m:oMathPara>
                </a14:m>
                <a:endParaRPr lang="en-US" dirty="0">
                  <a:latin typeface="Arial" panose="020B0604020202020204" pitchFamily="34" charset="0"/>
                  <a:cs typeface="Arial" panose="020B0604020202020204" pitchFamily="34" charset="0"/>
                </a:endParaRPr>
              </a:p>
            </p:txBody>
          </p:sp>
        </mc:Choice>
        <mc:Fallback xmlns="">
          <p:sp>
            <p:nvSpPr>
              <p:cNvPr id="61" name="TextBox 60">
                <a:extLst>
                  <a:ext uri="{FF2B5EF4-FFF2-40B4-BE49-F238E27FC236}">
                    <a16:creationId xmlns:a16="http://schemas.microsoft.com/office/drawing/2014/main" id="{F88B8812-3312-C0AA-9694-DCA4DA5D885B}"/>
                  </a:ext>
                </a:extLst>
              </p:cNvPr>
              <p:cNvSpPr txBox="1">
                <a:spLocks noRot="1" noChangeAspect="1" noMove="1" noResize="1" noEditPoints="1" noAdjustHandles="1" noChangeArrowheads="1" noChangeShapeType="1" noTextEdit="1"/>
              </p:cNvSpPr>
              <p:nvPr/>
            </p:nvSpPr>
            <p:spPr>
              <a:xfrm>
                <a:off x="2391694" y="3862866"/>
                <a:ext cx="2571345" cy="646331"/>
              </a:xfrm>
              <a:prstGeom prst="rect">
                <a:avLst/>
              </a:prstGeom>
              <a:blipFill>
                <a:blip r:embed="rId4"/>
                <a:stretch>
                  <a:fillRect b="-7692"/>
                </a:stretch>
              </a:blipFill>
            </p:spPr>
            <p:txBody>
              <a:bodyPr/>
              <a:lstStyle/>
              <a:p>
                <a:r>
                  <a:rPr lang="en-US">
                    <a:noFill/>
                  </a:rPr>
                  <a:t> </a:t>
                </a:r>
              </a:p>
            </p:txBody>
          </p:sp>
        </mc:Fallback>
      </mc:AlternateContent>
      <p:sp>
        <p:nvSpPr>
          <p:cNvPr id="2" name="Slide Number Placeholder 1">
            <a:extLst>
              <a:ext uri="{FF2B5EF4-FFF2-40B4-BE49-F238E27FC236}">
                <a16:creationId xmlns:a16="http://schemas.microsoft.com/office/drawing/2014/main" id="{9E7F5812-E4C6-E4A3-4DF0-C3025AC0A1D8}"/>
              </a:ext>
            </a:extLst>
          </p:cNvPr>
          <p:cNvSpPr>
            <a:spLocks noGrp="1"/>
          </p:cNvSpPr>
          <p:nvPr>
            <p:ph type="sldNum" sz="quarter" idx="12"/>
          </p:nvPr>
        </p:nvSpPr>
        <p:spPr/>
        <p:txBody>
          <a:bodyPr/>
          <a:lstStyle/>
          <a:p>
            <a:fld id="{F554FE33-57BC-AC46-850E-1C1298FC3260}" type="slidenum">
              <a:rPr lang="en-US" smtClean="0"/>
              <a:t>80</a:t>
            </a:fld>
            <a:endParaRPr lang="en-US"/>
          </a:p>
        </p:txBody>
      </p:sp>
      <p:sp>
        <p:nvSpPr>
          <p:cNvPr id="3" name="Oval 2">
            <a:extLst>
              <a:ext uri="{FF2B5EF4-FFF2-40B4-BE49-F238E27FC236}">
                <a16:creationId xmlns:a16="http://schemas.microsoft.com/office/drawing/2014/main" id="{11DAF2F9-549E-0D19-70A1-4D5FF1434853}"/>
              </a:ext>
            </a:extLst>
          </p:cNvPr>
          <p:cNvSpPr/>
          <p:nvPr/>
        </p:nvSpPr>
        <p:spPr>
          <a:xfrm>
            <a:off x="10430511" y="1347921"/>
            <a:ext cx="493615" cy="553107"/>
          </a:xfrm>
          <a:prstGeom prst="ellipse">
            <a:avLst/>
          </a:prstGeom>
          <a:no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Arrow Connector 3">
            <a:extLst>
              <a:ext uri="{FF2B5EF4-FFF2-40B4-BE49-F238E27FC236}">
                <a16:creationId xmlns:a16="http://schemas.microsoft.com/office/drawing/2014/main" id="{63959BA8-B028-1CB1-8C14-9C742BAEBBC5}"/>
              </a:ext>
            </a:extLst>
          </p:cNvPr>
          <p:cNvCxnSpPr/>
          <p:nvPr/>
        </p:nvCxnSpPr>
        <p:spPr>
          <a:xfrm flipH="1">
            <a:off x="10549868" y="1473095"/>
            <a:ext cx="117334" cy="302758"/>
          </a:xfrm>
          <a:prstGeom prst="straightConnector1">
            <a:avLst/>
          </a:prstGeom>
          <a:ln w="9525">
            <a:tailEnd type="triangle"/>
          </a:ln>
        </p:spPr>
        <p:style>
          <a:lnRef idx="1">
            <a:schemeClr val="dk1"/>
          </a:lnRef>
          <a:fillRef idx="0">
            <a:schemeClr val="dk1"/>
          </a:fillRef>
          <a:effectRef idx="0">
            <a:schemeClr val="dk1"/>
          </a:effectRef>
          <a:fontRef idx="minor">
            <a:schemeClr val="tx1"/>
          </a:fontRef>
        </p:style>
      </p:cxnSp>
      <p:cxnSp>
        <p:nvCxnSpPr>
          <p:cNvPr id="5" name="Straight Arrow Connector 4">
            <a:extLst>
              <a:ext uri="{FF2B5EF4-FFF2-40B4-BE49-F238E27FC236}">
                <a16:creationId xmlns:a16="http://schemas.microsoft.com/office/drawing/2014/main" id="{CAE4057F-EC24-A985-71BD-AC7A66D0D40B}"/>
              </a:ext>
            </a:extLst>
          </p:cNvPr>
          <p:cNvCxnSpPr/>
          <p:nvPr/>
        </p:nvCxnSpPr>
        <p:spPr>
          <a:xfrm>
            <a:off x="10667202" y="1473095"/>
            <a:ext cx="141611" cy="302758"/>
          </a:xfrm>
          <a:prstGeom prst="straightConnector1">
            <a:avLst/>
          </a:prstGeom>
          <a:ln w="9525">
            <a:tailEnd type="triangle"/>
          </a:ln>
        </p:spPr>
        <p:style>
          <a:lnRef idx="1">
            <a:schemeClr val="dk1"/>
          </a:lnRef>
          <a:fillRef idx="0">
            <a:schemeClr val="dk1"/>
          </a:fillRef>
          <a:effectRef idx="0">
            <a:schemeClr val="dk1"/>
          </a:effectRef>
          <a:fontRef idx="minor">
            <a:schemeClr val="tx1"/>
          </a:fontRef>
        </p:style>
      </p:cxnSp>
      <p:sp>
        <p:nvSpPr>
          <p:cNvPr id="6" name="TextBox 2">
            <a:extLst>
              <a:ext uri="{FF2B5EF4-FFF2-40B4-BE49-F238E27FC236}">
                <a16:creationId xmlns:a16="http://schemas.microsoft.com/office/drawing/2014/main" id="{F599FB3F-8B90-338B-3532-FBCBE421EC7B}"/>
              </a:ext>
            </a:extLst>
          </p:cNvPr>
          <p:cNvSpPr txBox="1">
            <a:spLocks noChangeArrowheads="1"/>
          </p:cNvSpPr>
          <p:nvPr/>
        </p:nvSpPr>
        <p:spPr bwMode="auto">
          <a:xfrm>
            <a:off x="10400782" y="1442489"/>
            <a:ext cx="2664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dirty="0">
                <a:solidFill>
                  <a:srgbClr val="C00000"/>
                </a:solidFill>
                <a:latin typeface="+mn-lt"/>
              </a:rPr>
              <a:t>1</a:t>
            </a:r>
            <a:endParaRPr lang="en-US" altLang="en-US" sz="1600" dirty="0">
              <a:solidFill>
                <a:srgbClr val="C00000"/>
              </a:solidFill>
              <a:latin typeface="+mn-lt"/>
            </a:endParaRPr>
          </a:p>
        </p:txBody>
      </p:sp>
      <p:sp>
        <p:nvSpPr>
          <p:cNvPr id="7" name="TextBox 2">
            <a:extLst>
              <a:ext uri="{FF2B5EF4-FFF2-40B4-BE49-F238E27FC236}">
                <a16:creationId xmlns:a16="http://schemas.microsoft.com/office/drawing/2014/main" id="{8041F665-C748-CA88-E734-E56785C8652D}"/>
              </a:ext>
            </a:extLst>
          </p:cNvPr>
          <p:cNvSpPr txBox="1">
            <a:spLocks noChangeArrowheads="1"/>
          </p:cNvSpPr>
          <p:nvPr/>
        </p:nvSpPr>
        <p:spPr bwMode="auto">
          <a:xfrm>
            <a:off x="10680745" y="1433628"/>
            <a:ext cx="2664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dirty="0">
                <a:solidFill>
                  <a:srgbClr val="C00000"/>
                </a:solidFill>
                <a:latin typeface="+mn-lt"/>
              </a:rPr>
              <a:t>1</a:t>
            </a:r>
            <a:endParaRPr lang="en-US" altLang="en-US" sz="1600" dirty="0">
              <a:solidFill>
                <a:srgbClr val="C00000"/>
              </a:solidFill>
              <a:latin typeface="+mn-lt"/>
            </a:endParaRPr>
          </a:p>
        </p:txBody>
      </p:sp>
      <p:sp>
        <p:nvSpPr>
          <p:cNvPr id="8" name="Oval 7">
            <a:extLst>
              <a:ext uri="{FF2B5EF4-FFF2-40B4-BE49-F238E27FC236}">
                <a16:creationId xmlns:a16="http://schemas.microsoft.com/office/drawing/2014/main" id="{1A95CB0F-2075-ECFE-D49C-B0A18A8AD77B}"/>
              </a:ext>
            </a:extLst>
          </p:cNvPr>
          <p:cNvSpPr/>
          <p:nvPr/>
        </p:nvSpPr>
        <p:spPr>
          <a:xfrm>
            <a:off x="10134362" y="2198225"/>
            <a:ext cx="493615" cy="553107"/>
          </a:xfrm>
          <a:prstGeom prst="ellipse">
            <a:avLst/>
          </a:prstGeom>
          <a:no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2">
            <a:extLst>
              <a:ext uri="{FF2B5EF4-FFF2-40B4-BE49-F238E27FC236}">
                <a16:creationId xmlns:a16="http://schemas.microsoft.com/office/drawing/2014/main" id="{C505694E-CF49-0310-75C8-274764679FEF}"/>
              </a:ext>
            </a:extLst>
          </p:cNvPr>
          <p:cNvSpPr txBox="1">
            <a:spLocks noChangeArrowheads="1"/>
          </p:cNvSpPr>
          <p:nvPr/>
        </p:nvSpPr>
        <p:spPr bwMode="auto">
          <a:xfrm>
            <a:off x="10104633" y="2292793"/>
            <a:ext cx="2664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dirty="0">
                <a:solidFill>
                  <a:srgbClr val="C00000"/>
                </a:solidFill>
                <a:latin typeface="+mn-lt"/>
              </a:rPr>
              <a:t>1</a:t>
            </a:r>
            <a:endParaRPr lang="en-US" altLang="en-US" sz="1600" dirty="0">
              <a:solidFill>
                <a:srgbClr val="C00000"/>
              </a:solidFill>
              <a:latin typeface="+mn-lt"/>
            </a:endParaRPr>
          </a:p>
        </p:txBody>
      </p:sp>
      <p:sp>
        <p:nvSpPr>
          <p:cNvPr id="10" name="TextBox 2">
            <a:extLst>
              <a:ext uri="{FF2B5EF4-FFF2-40B4-BE49-F238E27FC236}">
                <a16:creationId xmlns:a16="http://schemas.microsoft.com/office/drawing/2014/main" id="{62B203E3-D0C5-B0D9-4BA9-2D25B2D4F840}"/>
              </a:ext>
            </a:extLst>
          </p:cNvPr>
          <p:cNvSpPr txBox="1">
            <a:spLocks noChangeArrowheads="1"/>
          </p:cNvSpPr>
          <p:nvPr/>
        </p:nvSpPr>
        <p:spPr bwMode="auto">
          <a:xfrm>
            <a:off x="10384596" y="2283932"/>
            <a:ext cx="2664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dirty="0">
                <a:solidFill>
                  <a:srgbClr val="C00000"/>
                </a:solidFill>
                <a:latin typeface="+mn-lt"/>
              </a:rPr>
              <a:t>1</a:t>
            </a:r>
            <a:endParaRPr lang="en-US" altLang="en-US" sz="1600" dirty="0">
              <a:solidFill>
                <a:srgbClr val="C00000"/>
              </a:solidFill>
              <a:latin typeface="+mn-lt"/>
            </a:endParaRPr>
          </a:p>
        </p:txBody>
      </p:sp>
      <p:sp>
        <p:nvSpPr>
          <p:cNvPr id="11" name="Freeform 10">
            <a:extLst>
              <a:ext uri="{FF2B5EF4-FFF2-40B4-BE49-F238E27FC236}">
                <a16:creationId xmlns:a16="http://schemas.microsoft.com/office/drawing/2014/main" id="{8FA31C1A-EA5D-18AE-61DA-3E0EC37042FA}"/>
              </a:ext>
            </a:extLst>
          </p:cNvPr>
          <p:cNvSpPr/>
          <p:nvPr/>
        </p:nvSpPr>
        <p:spPr>
          <a:xfrm>
            <a:off x="10276736" y="2292794"/>
            <a:ext cx="94317" cy="352702"/>
          </a:xfrm>
          <a:custGeom>
            <a:avLst/>
            <a:gdLst>
              <a:gd name="connsiteX0" fmla="*/ 105223 w 105223"/>
              <a:gd name="connsiteY0" fmla="*/ 0 h 291313"/>
              <a:gd name="connsiteX1" fmla="*/ 27 w 105223"/>
              <a:gd name="connsiteY1" fmla="*/ 169933 h 291313"/>
              <a:gd name="connsiteX2" fmla="*/ 97131 w 105223"/>
              <a:gd name="connsiteY2" fmla="*/ 291313 h 291313"/>
            </a:gdLst>
            <a:ahLst/>
            <a:cxnLst>
              <a:cxn ang="0">
                <a:pos x="connsiteX0" y="connsiteY0"/>
              </a:cxn>
              <a:cxn ang="0">
                <a:pos x="connsiteX1" y="connsiteY1"/>
              </a:cxn>
              <a:cxn ang="0">
                <a:pos x="connsiteX2" y="connsiteY2"/>
              </a:cxn>
            </a:cxnLst>
            <a:rect l="l" t="t" r="r" b="b"/>
            <a:pathLst>
              <a:path w="105223" h="291313">
                <a:moveTo>
                  <a:pt x="105223" y="0"/>
                </a:moveTo>
                <a:cubicBezTo>
                  <a:pt x="53299" y="60690"/>
                  <a:pt x="1376" y="121381"/>
                  <a:pt x="27" y="169933"/>
                </a:cubicBezTo>
                <a:cubicBezTo>
                  <a:pt x="-1322" y="218485"/>
                  <a:pt x="47904" y="254899"/>
                  <a:pt x="97131" y="291313"/>
                </a:cubicBezTo>
              </a:path>
            </a:pathLst>
          </a:custGeom>
          <a:noFill/>
          <a:ln w="9525">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a:extLst>
              <a:ext uri="{FF2B5EF4-FFF2-40B4-BE49-F238E27FC236}">
                <a16:creationId xmlns:a16="http://schemas.microsoft.com/office/drawing/2014/main" id="{1657B536-A212-82E0-3151-6021F1A9B9A2}"/>
              </a:ext>
            </a:extLst>
          </p:cNvPr>
          <p:cNvSpPr/>
          <p:nvPr/>
        </p:nvSpPr>
        <p:spPr>
          <a:xfrm>
            <a:off x="10365775" y="2297538"/>
            <a:ext cx="121404" cy="364142"/>
          </a:xfrm>
          <a:custGeom>
            <a:avLst/>
            <a:gdLst>
              <a:gd name="connsiteX0" fmla="*/ 8092 w 121404"/>
              <a:gd name="connsiteY0" fmla="*/ 0 h 364142"/>
              <a:gd name="connsiteX1" fmla="*/ 121381 w 121404"/>
              <a:gd name="connsiteY1" fmla="*/ 186117 h 364142"/>
              <a:gd name="connsiteX2" fmla="*/ 0 w 121404"/>
              <a:gd name="connsiteY2" fmla="*/ 364142 h 364142"/>
            </a:gdLst>
            <a:ahLst/>
            <a:cxnLst>
              <a:cxn ang="0">
                <a:pos x="connsiteX0" y="connsiteY0"/>
              </a:cxn>
              <a:cxn ang="0">
                <a:pos x="connsiteX1" y="connsiteY1"/>
              </a:cxn>
              <a:cxn ang="0">
                <a:pos x="connsiteX2" y="connsiteY2"/>
              </a:cxn>
            </a:cxnLst>
            <a:rect l="l" t="t" r="r" b="b"/>
            <a:pathLst>
              <a:path w="121404" h="364142">
                <a:moveTo>
                  <a:pt x="8092" y="0"/>
                </a:moveTo>
                <a:cubicBezTo>
                  <a:pt x="65411" y="62713"/>
                  <a:pt x="122730" y="125427"/>
                  <a:pt x="121381" y="186117"/>
                </a:cubicBezTo>
                <a:cubicBezTo>
                  <a:pt x="120032" y="246807"/>
                  <a:pt x="60016" y="305474"/>
                  <a:pt x="0" y="364142"/>
                </a:cubicBezTo>
              </a:path>
            </a:pathLst>
          </a:custGeom>
          <a:noFill/>
          <a:ln w="9525">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37A24EC8-6002-D2C6-203E-4EC063089800}"/>
              </a:ext>
            </a:extLst>
          </p:cNvPr>
          <p:cNvSpPr/>
          <p:nvPr/>
        </p:nvSpPr>
        <p:spPr>
          <a:xfrm>
            <a:off x="10970088" y="2198225"/>
            <a:ext cx="493615" cy="553107"/>
          </a:xfrm>
          <a:prstGeom prst="ellipse">
            <a:avLst/>
          </a:prstGeom>
          <a:no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2">
            <a:extLst>
              <a:ext uri="{FF2B5EF4-FFF2-40B4-BE49-F238E27FC236}">
                <a16:creationId xmlns:a16="http://schemas.microsoft.com/office/drawing/2014/main" id="{0AA7F416-FE80-E838-71D9-1B9D2C84D96D}"/>
              </a:ext>
            </a:extLst>
          </p:cNvPr>
          <p:cNvSpPr txBox="1">
            <a:spLocks noChangeArrowheads="1"/>
          </p:cNvSpPr>
          <p:nvPr/>
        </p:nvSpPr>
        <p:spPr bwMode="auto">
          <a:xfrm>
            <a:off x="10940359" y="2292793"/>
            <a:ext cx="2664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dirty="0">
                <a:solidFill>
                  <a:srgbClr val="C00000"/>
                </a:solidFill>
                <a:latin typeface="+mn-lt"/>
              </a:rPr>
              <a:t>1</a:t>
            </a:r>
            <a:endParaRPr lang="en-US" altLang="en-US" sz="1600" dirty="0">
              <a:solidFill>
                <a:srgbClr val="C00000"/>
              </a:solidFill>
              <a:latin typeface="+mn-lt"/>
            </a:endParaRPr>
          </a:p>
        </p:txBody>
      </p:sp>
      <p:sp>
        <p:nvSpPr>
          <p:cNvPr id="15" name="TextBox 2">
            <a:extLst>
              <a:ext uri="{FF2B5EF4-FFF2-40B4-BE49-F238E27FC236}">
                <a16:creationId xmlns:a16="http://schemas.microsoft.com/office/drawing/2014/main" id="{2B29A210-472C-7AC8-DEC3-E0DEF1B17B7E}"/>
              </a:ext>
            </a:extLst>
          </p:cNvPr>
          <p:cNvSpPr txBox="1">
            <a:spLocks noChangeArrowheads="1"/>
          </p:cNvSpPr>
          <p:nvPr/>
        </p:nvSpPr>
        <p:spPr bwMode="auto">
          <a:xfrm>
            <a:off x="11236506" y="2283932"/>
            <a:ext cx="3077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dirty="0">
                <a:solidFill>
                  <a:srgbClr val="C00000"/>
                </a:solidFill>
                <a:latin typeface="+mn-lt"/>
              </a:rPr>
              <a:t>-1</a:t>
            </a:r>
            <a:endParaRPr lang="en-US" altLang="en-US" sz="1600" dirty="0">
              <a:solidFill>
                <a:srgbClr val="C00000"/>
              </a:solidFill>
              <a:latin typeface="+mn-lt"/>
            </a:endParaRPr>
          </a:p>
        </p:txBody>
      </p:sp>
      <p:sp>
        <p:nvSpPr>
          <p:cNvPr id="16" name="Freeform 15">
            <a:extLst>
              <a:ext uri="{FF2B5EF4-FFF2-40B4-BE49-F238E27FC236}">
                <a16:creationId xmlns:a16="http://schemas.microsoft.com/office/drawing/2014/main" id="{FFBD1465-827C-664D-5EAA-AEF14670D4F4}"/>
              </a:ext>
            </a:extLst>
          </p:cNvPr>
          <p:cNvSpPr/>
          <p:nvPr/>
        </p:nvSpPr>
        <p:spPr>
          <a:xfrm>
            <a:off x="11112462" y="2292794"/>
            <a:ext cx="94317" cy="352702"/>
          </a:xfrm>
          <a:custGeom>
            <a:avLst/>
            <a:gdLst>
              <a:gd name="connsiteX0" fmla="*/ 105223 w 105223"/>
              <a:gd name="connsiteY0" fmla="*/ 0 h 291313"/>
              <a:gd name="connsiteX1" fmla="*/ 27 w 105223"/>
              <a:gd name="connsiteY1" fmla="*/ 169933 h 291313"/>
              <a:gd name="connsiteX2" fmla="*/ 97131 w 105223"/>
              <a:gd name="connsiteY2" fmla="*/ 291313 h 291313"/>
            </a:gdLst>
            <a:ahLst/>
            <a:cxnLst>
              <a:cxn ang="0">
                <a:pos x="connsiteX0" y="connsiteY0"/>
              </a:cxn>
              <a:cxn ang="0">
                <a:pos x="connsiteX1" y="connsiteY1"/>
              </a:cxn>
              <a:cxn ang="0">
                <a:pos x="connsiteX2" y="connsiteY2"/>
              </a:cxn>
            </a:cxnLst>
            <a:rect l="l" t="t" r="r" b="b"/>
            <a:pathLst>
              <a:path w="105223" h="291313">
                <a:moveTo>
                  <a:pt x="105223" y="0"/>
                </a:moveTo>
                <a:cubicBezTo>
                  <a:pt x="53299" y="60690"/>
                  <a:pt x="1376" y="121381"/>
                  <a:pt x="27" y="169933"/>
                </a:cubicBezTo>
                <a:cubicBezTo>
                  <a:pt x="-1322" y="218485"/>
                  <a:pt x="47904" y="254899"/>
                  <a:pt x="97131" y="291313"/>
                </a:cubicBezTo>
              </a:path>
            </a:pathLst>
          </a:custGeom>
          <a:noFill/>
          <a:ln w="9525">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a:extLst>
              <a:ext uri="{FF2B5EF4-FFF2-40B4-BE49-F238E27FC236}">
                <a16:creationId xmlns:a16="http://schemas.microsoft.com/office/drawing/2014/main" id="{2A80ACEC-CAEC-1364-C2C4-D4E2D037C4B5}"/>
              </a:ext>
            </a:extLst>
          </p:cNvPr>
          <p:cNvSpPr/>
          <p:nvPr/>
        </p:nvSpPr>
        <p:spPr>
          <a:xfrm>
            <a:off x="11201501" y="2297538"/>
            <a:ext cx="121404" cy="364142"/>
          </a:xfrm>
          <a:custGeom>
            <a:avLst/>
            <a:gdLst>
              <a:gd name="connsiteX0" fmla="*/ 8092 w 121404"/>
              <a:gd name="connsiteY0" fmla="*/ 0 h 364142"/>
              <a:gd name="connsiteX1" fmla="*/ 121381 w 121404"/>
              <a:gd name="connsiteY1" fmla="*/ 186117 h 364142"/>
              <a:gd name="connsiteX2" fmla="*/ 0 w 121404"/>
              <a:gd name="connsiteY2" fmla="*/ 364142 h 364142"/>
            </a:gdLst>
            <a:ahLst/>
            <a:cxnLst>
              <a:cxn ang="0">
                <a:pos x="connsiteX0" y="connsiteY0"/>
              </a:cxn>
              <a:cxn ang="0">
                <a:pos x="connsiteX1" y="connsiteY1"/>
              </a:cxn>
              <a:cxn ang="0">
                <a:pos x="connsiteX2" y="connsiteY2"/>
              </a:cxn>
            </a:cxnLst>
            <a:rect l="l" t="t" r="r" b="b"/>
            <a:pathLst>
              <a:path w="121404" h="364142">
                <a:moveTo>
                  <a:pt x="8092" y="0"/>
                </a:moveTo>
                <a:cubicBezTo>
                  <a:pt x="65411" y="62713"/>
                  <a:pt x="122730" y="125427"/>
                  <a:pt x="121381" y="186117"/>
                </a:cubicBezTo>
                <a:cubicBezTo>
                  <a:pt x="120032" y="246807"/>
                  <a:pt x="60016" y="305474"/>
                  <a:pt x="0" y="364142"/>
                </a:cubicBezTo>
              </a:path>
            </a:pathLst>
          </a:custGeom>
          <a:noFill/>
          <a:ln w="9525">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5400FEE2-8A24-A6A1-60E9-A1E8AFF4A380}"/>
              </a:ext>
            </a:extLst>
          </p:cNvPr>
          <p:cNvSpPr/>
          <p:nvPr/>
        </p:nvSpPr>
        <p:spPr>
          <a:xfrm>
            <a:off x="8779736" y="1221297"/>
            <a:ext cx="833480" cy="1787670"/>
          </a:xfrm>
          <a:prstGeom prst="ellipse">
            <a:avLst/>
          </a:prstGeom>
          <a:no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89">
            <a:extLst>
              <a:ext uri="{FF2B5EF4-FFF2-40B4-BE49-F238E27FC236}">
                <a16:creationId xmlns:a16="http://schemas.microsoft.com/office/drawing/2014/main" id="{FD36DDCA-93A5-38CF-97DD-64B2A488CA65}"/>
              </a:ext>
            </a:extLst>
          </p:cNvPr>
          <p:cNvSpPr>
            <a:spLocks noChangeArrowheads="1"/>
          </p:cNvSpPr>
          <p:nvPr/>
        </p:nvSpPr>
        <p:spPr bwMode="auto">
          <a:xfrm>
            <a:off x="9158376" y="1373443"/>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a:p>
        </p:txBody>
      </p:sp>
      <p:sp>
        <p:nvSpPr>
          <p:cNvPr id="21" name="Oval 89">
            <a:extLst>
              <a:ext uri="{FF2B5EF4-FFF2-40B4-BE49-F238E27FC236}">
                <a16:creationId xmlns:a16="http://schemas.microsoft.com/office/drawing/2014/main" id="{01C0DCCA-7AD3-9C8E-FF94-35B7AAD5BD6F}"/>
              </a:ext>
            </a:extLst>
          </p:cNvPr>
          <p:cNvSpPr>
            <a:spLocks noChangeArrowheads="1"/>
          </p:cNvSpPr>
          <p:nvPr/>
        </p:nvSpPr>
        <p:spPr bwMode="auto">
          <a:xfrm>
            <a:off x="8971834" y="2012561"/>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a:p>
        </p:txBody>
      </p:sp>
      <p:sp>
        <p:nvSpPr>
          <p:cNvPr id="22" name="Oval 89">
            <a:extLst>
              <a:ext uri="{FF2B5EF4-FFF2-40B4-BE49-F238E27FC236}">
                <a16:creationId xmlns:a16="http://schemas.microsoft.com/office/drawing/2014/main" id="{DF55E23F-C2CC-4C17-76A0-774030F17F5E}"/>
              </a:ext>
            </a:extLst>
          </p:cNvPr>
          <p:cNvSpPr>
            <a:spLocks noChangeArrowheads="1"/>
          </p:cNvSpPr>
          <p:nvPr/>
        </p:nvSpPr>
        <p:spPr bwMode="auto">
          <a:xfrm>
            <a:off x="9347280" y="2012561"/>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a:p>
        </p:txBody>
      </p:sp>
      <p:sp>
        <p:nvSpPr>
          <p:cNvPr id="23" name="Oval 89">
            <a:extLst>
              <a:ext uri="{FF2B5EF4-FFF2-40B4-BE49-F238E27FC236}">
                <a16:creationId xmlns:a16="http://schemas.microsoft.com/office/drawing/2014/main" id="{E01F3964-5939-7598-EEF2-284D8FAA81F3}"/>
              </a:ext>
            </a:extLst>
          </p:cNvPr>
          <p:cNvSpPr>
            <a:spLocks noChangeArrowheads="1"/>
          </p:cNvSpPr>
          <p:nvPr/>
        </p:nvSpPr>
        <p:spPr bwMode="auto">
          <a:xfrm>
            <a:off x="9160062" y="2671869"/>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a:p>
        </p:txBody>
      </p:sp>
      <p:cxnSp>
        <p:nvCxnSpPr>
          <p:cNvPr id="24" name="Straight Arrow Connector 23">
            <a:extLst>
              <a:ext uri="{FF2B5EF4-FFF2-40B4-BE49-F238E27FC236}">
                <a16:creationId xmlns:a16="http://schemas.microsoft.com/office/drawing/2014/main" id="{8E2BF08B-BB97-742C-BFDD-3659355FF86B}"/>
              </a:ext>
            </a:extLst>
          </p:cNvPr>
          <p:cNvCxnSpPr>
            <a:cxnSpLocks/>
            <a:stCxn id="20" idx="6"/>
          </p:cNvCxnSpPr>
          <p:nvPr/>
        </p:nvCxnSpPr>
        <p:spPr>
          <a:xfrm>
            <a:off x="9234576" y="1411543"/>
            <a:ext cx="1442742" cy="38100"/>
          </a:xfrm>
          <a:prstGeom prst="straightConnector1">
            <a:avLst/>
          </a:prstGeom>
          <a:ln w="952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25" name="Freeform 24">
            <a:extLst>
              <a:ext uri="{FF2B5EF4-FFF2-40B4-BE49-F238E27FC236}">
                <a16:creationId xmlns:a16="http://schemas.microsoft.com/office/drawing/2014/main" id="{F78BE85F-367D-97B0-4CF6-9BC351DC9AF5}"/>
              </a:ext>
            </a:extLst>
          </p:cNvPr>
          <p:cNvSpPr/>
          <p:nvPr/>
        </p:nvSpPr>
        <p:spPr>
          <a:xfrm>
            <a:off x="9006313" y="1655470"/>
            <a:ext cx="1561763" cy="383123"/>
          </a:xfrm>
          <a:custGeom>
            <a:avLst/>
            <a:gdLst>
              <a:gd name="connsiteX0" fmla="*/ 1561763 w 1561763"/>
              <a:gd name="connsiteY0" fmla="*/ 99902 h 383123"/>
              <a:gd name="connsiteX1" fmla="*/ 1181437 w 1561763"/>
              <a:gd name="connsiteY1" fmla="*/ 205098 h 383123"/>
              <a:gd name="connsiteX2" fmla="*/ 428878 w 1561763"/>
              <a:gd name="connsiteY2" fmla="*/ 2797 h 383123"/>
              <a:gd name="connsiteX3" fmla="*/ 0 w 1561763"/>
              <a:gd name="connsiteY3" fmla="*/ 383123 h 383123"/>
            </a:gdLst>
            <a:ahLst/>
            <a:cxnLst>
              <a:cxn ang="0">
                <a:pos x="connsiteX0" y="connsiteY0"/>
              </a:cxn>
              <a:cxn ang="0">
                <a:pos x="connsiteX1" y="connsiteY1"/>
              </a:cxn>
              <a:cxn ang="0">
                <a:pos x="connsiteX2" y="connsiteY2"/>
              </a:cxn>
              <a:cxn ang="0">
                <a:pos x="connsiteX3" y="connsiteY3"/>
              </a:cxn>
            </a:cxnLst>
            <a:rect l="l" t="t" r="r" b="b"/>
            <a:pathLst>
              <a:path w="1561763" h="383123">
                <a:moveTo>
                  <a:pt x="1561763" y="99902"/>
                </a:moveTo>
                <a:cubicBezTo>
                  <a:pt x="1466007" y="160592"/>
                  <a:pt x="1370251" y="221282"/>
                  <a:pt x="1181437" y="205098"/>
                </a:cubicBezTo>
                <a:cubicBezTo>
                  <a:pt x="992623" y="188914"/>
                  <a:pt x="625784" y="-26874"/>
                  <a:pt x="428878" y="2797"/>
                </a:cubicBezTo>
                <a:cubicBezTo>
                  <a:pt x="231972" y="32468"/>
                  <a:pt x="115986" y="207795"/>
                  <a:pt x="0" y="383123"/>
                </a:cubicBezTo>
              </a:path>
            </a:pathLst>
          </a:custGeom>
          <a:noFill/>
          <a:ln w="9525">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a:extLst>
              <a:ext uri="{FF2B5EF4-FFF2-40B4-BE49-F238E27FC236}">
                <a16:creationId xmlns:a16="http://schemas.microsoft.com/office/drawing/2014/main" id="{E14C37BE-59B3-D722-5499-4B8C28B85828}"/>
              </a:ext>
            </a:extLst>
          </p:cNvPr>
          <p:cNvSpPr/>
          <p:nvPr/>
        </p:nvSpPr>
        <p:spPr>
          <a:xfrm>
            <a:off x="9394731" y="1755372"/>
            <a:ext cx="1416106" cy="258945"/>
          </a:xfrm>
          <a:custGeom>
            <a:avLst/>
            <a:gdLst>
              <a:gd name="connsiteX0" fmla="*/ 1416106 w 1416106"/>
              <a:gd name="connsiteY0" fmla="*/ 0 h 259093"/>
              <a:gd name="connsiteX1" fmla="*/ 817295 w 1416106"/>
              <a:gd name="connsiteY1" fmla="*/ 258945 h 259093"/>
              <a:gd name="connsiteX2" fmla="*/ 218485 w 1416106"/>
              <a:gd name="connsiteY2" fmla="*/ 40460 h 259093"/>
              <a:gd name="connsiteX3" fmla="*/ 0 w 1416106"/>
              <a:gd name="connsiteY3" fmla="*/ 258945 h 259093"/>
              <a:gd name="connsiteX0" fmla="*/ 1416106 w 1416106"/>
              <a:gd name="connsiteY0" fmla="*/ 0 h 258945"/>
              <a:gd name="connsiteX1" fmla="*/ 793019 w 1416106"/>
              <a:gd name="connsiteY1" fmla="*/ 210392 h 258945"/>
              <a:gd name="connsiteX2" fmla="*/ 218485 w 1416106"/>
              <a:gd name="connsiteY2" fmla="*/ 40460 h 258945"/>
              <a:gd name="connsiteX3" fmla="*/ 0 w 1416106"/>
              <a:gd name="connsiteY3" fmla="*/ 258945 h 258945"/>
            </a:gdLst>
            <a:ahLst/>
            <a:cxnLst>
              <a:cxn ang="0">
                <a:pos x="connsiteX0" y="connsiteY0"/>
              </a:cxn>
              <a:cxn ang="0">
                <a:pos x="connsiteX1" y="connsiteY1"/>
              </a:cxn>
              <a:cxn ang="0">
                <a:pos x="connsiteX2" y="connsiteY2"/>
              </a:cxn>
              <a:cxn ang="0">
                <a:pos x="connsiteX3" y="connsiteY3"/>
              </a:cxn>
            </a:cxnLst>
            <a:rect l="l" t="t" r="r" b="b"/>
            <a:pathLst>
              <a:path w="1416106" h="258945">
                <a:moveTo>
                  <a:pt x="1416106" y="0"/>
                </a:moveTo>
                <a:cubicBezTo>
                  <a:pt x="1216502" y="126101"/>
                  <a:pt x="992622" y="203649"/>
                  <a:pt x="793019" y="210392"/>
                </a:cubicBezTo>
                <a:cubicBezTo>
                  <a:pt x="593416" y="217135"/>
                  <a:pt x="354701" y="40460"/>
                  <a:pt x="218485" y="40460"/>
                </a:cubicBezTo>
                <a:cubicBezTo>
                  <a:pt x="82269" y="40460"/>
                  <a:pt x="41134" y="149702"/>
                  <a:pt x="0" y="258945"/>
                </a:cubicBezTo>
              </a:path>
            </a:pathLst>
          </a:custGeom>
          <a:noFill/>
          <a:ln w="9525">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a:extLst>
              <a:ext uri="{FF2B5EF4-FFF2-40B4-BE49-F238E27FC236}">
                <a16:creationId xmlns:a16="http://schemas.microsoft.com/office/drawing/2014/main" id="{029BD31E-D060-9A29-BFD1-79FA056B1F66}"/>
              </a:ext>
            </a:extLst>
          </p:cNvPr>
          <p:cNvSpPr/>
          <p:nvPr/>
        </p:nvSpPr>
        <p:spPr>
          <a:xfrm>
            <a:off x="9402823" y="1999361"/>
            <a:ext cx="1812616" cy="281993"/>
          </a:xfrm>
          <a:custGeom>
            <a:avLst/>
            <a:gdLst>
              <a:gd name="connsiteX0" fmla="*/ 0 w 1812616"/>
              <a:gd name="connsiteY0" fmla="*/ 79692 h 281993"/>
              <a:gd name="connsiteX1" fmla="*/ 137565 w 1812616"/>
              <a:gd name="connsiteY1" fmla="*/ 160612 h 281993"/>
              <a:gd name="connsiteX2" fmla="*/ 679731 w 1812616"/>
              <a:gd name="connsiteY2" fmla="*/ 47324 h 281993"/>
              <a:gd name="connsiteX3" fmla="*/ 1254265 w 1812616"/>
              <a:gd name="connsiteY3" fmla="*/ 14956 h 281993"/>
              <a:gd name="connsiteX4" fmla="*/ 1812616 w 1812616"/>
              <a:gd name="connsiteY4" fmla="*/ 281993 h 281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616" h="281993">
                <a:moveTo>
                  <a:pt x="0" y="79692"/>
                </a:moveTo>
                <a:cubicBezTo>
                  <a:pt x="12138" y="122849"/>
                  <a:pt x="24276" y="166007"/>
                  <a:pt x="137565" y="160612"/>
                </a:cubicBezTo>
                <a:cubicBezTo>
                  <a:pt x="250854" y="155217"/>
                  <a:pt x="493614" y="71600"/>
                  <a:pt x="679731" y="47324"/>
                </a:cubicBezTo>
                <a:cubicBezTo>
                  <a:pt x="865848" y="23048"/>
                  <a:pt x="1065451" y="-24155"/>
                  <a:pt x="1254265" y="14956"/>
                </a:cubicBezTo>
                <a:cubicBezTo>
                  <a:pt x="1443079" y="54067"/>
                  <a:pt x="1627847" y="168030"/>
                  <a:pt x="1812616" y="281993"/>
                </a:cubicBezTo>
              </a:path>
            </a:pathLst>
          </a:custGeom>
          <a:noFill/>
          <a:ln w="9525">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a:extLst>
              <a:ext uri="{FF2B5EF4-FFF2-40B4-BE49-F238E27FC236}">
                <a16:creationId xmlns:a16="http://schemas.microsoft.com/office/drawing/2014/main" id="{991DA600-1E80-DFF7-D2A8-3AB0FDDCD4A9}"/>
              </a:ext>
            </a:extLst>
          </p:cNvPr>
          <p:cNvSpPr/>
          <p:nvPr/>
        </p:nvSpPr>
        <p:spPr>
          <a:xfrm>
            <a:off x="9014405" y="2079053"/>
            <a:ext cx="1367554" cy="295209"/>
          </a:xfrm>
          <a:custGeom>
            <a:avLst/>
            <a:gdLst>
              <a:gd name="connsiteX0" fmla="*/ 0 w 1367554"/>
              <a:gd name="connsiteY0" fmla="*/ 0 h 295209"/>
              <a:gd name="connsiteX1" fmla="*/ 250853 w 1367554"/>
              <a:gd name="connsiteY1" fmla="*/ 291313 h 295209"/>
              <a:gd name="connsiteX2" fmla="*/ 906308 w 1367554"/>
              <a:gd name="connsiteY2" fmla="*/ 169933 h 295209"/>
              <a:gd name="connsiteX3" fmla="*/ 1367554 w 1367554"/>
              <a:gd name="connsiteY3" fmla="*/ 202301 h 295209"/>
            </a:gdLst>
            <a:ahLst/>
            <a:cxnLst>
              <a:cxn ang="0">
                <a:pos x="connsiteX0" y="connsiteY0"/>
              </a:cxn>
              <a:cxn ang="0">
                <a:pos x="connsiteX1" y="connsiteY1"/>
              </a:cxn>
              <a:cxn ang="0">
                <a:pos x="connsiteX2" y="connsiteY2"/>
              </a:cxn>
              <a:cxn ang="0">
                <a:pos x="connsiteX3" y="connsiteY3"/>
              </a:cxn>
            </a:cxnLst>
            <a:rect l="l" t="t" r="r" b="b"/>
            <a:pathLst>
              <a:path w="1367554" h="295209">
                <a:moveTo>
                  <a:pt x="0" y="0"/>
                </a:moveTo>
                <a:cubicBezTo>
                  <a:pt x="49901" y="131495"/>
                  <a:pt x="99802" y="262991"/>
                  <a:pt x="250853" y="291313"/>
                </a:cubicBezTo>
                <a:cubicBezTo>
                  <a:pt x="401904" y="319635"/>
                  <a:pt x="720191" y="184768"/>
                  <a:pt x="906308" y="169933"/>
                </a:cubicBezTo>
                <a:cubicBezTo>
                  <a:pt x="1092425" y="155098"/>
                  <a:pt x="1229989" y="178699"/>
                  <a:pt x="1367554" y="202301"/>
                </a:cubicBezTo>
              </a:path>
            </a:pathLst>
          </a:custGeom>
          <a:noFill/>
          <a:ln w="9525">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a:extLst>
              <a:ext uri="{FF2B5EF4-FFF2-40B4-BE49-F238E27FC236}">
                <a16:creationId xmlns:a16="http://schemas.microsoft.com/office/drawing/2014/main" id="{5452A460-4BB3-0F24-948A-897EFF38C19D}"/>
              </a:ext>
            </a:extLst>
          </p:cNvPr>
          <p:cNvSpPr/>
          <p:nvPr/>
        </p:nvSpPr>
        <p:spPr>
          <a:xfrm>
            <a:off x="9200522" y="2467439"/>
            <a:ext cx="1157161" cy="210425"/>
          </a:xfrm>
          <a:custGeom>
            <a:avLst/>
            <a:gdLst>
              <a:gd name="connsiteX0" fmla="*/ 1157161 w 1157161"/>
              <a:gd name="connsiteY0" fmla="*/ 169964 h 210425"/>
              <a:gd name="connsiteX1" fmla="*/ 841572 w 1157161"/>
              <a:gd name="connsiteY1" fmla="*/ 194241 h 210425"/>
              <a:gd name="connsiteX2" fmla="*/ 202301 w 1157161"/>
              <a:gd name="connsiteY2" fmla="*/ 32 h 210425"/>
              <a:gd name="connsiteX3" fmla="*/ 0 w 1157161"/>
              <a:gd name="connsiteY3" fmla="*/ 210425 h 210425"/>
            </a:gdLst>
            <a:ahLst/>
            <a:cxnLst>
              <a:cxn ang="0">
                <a:pos x="connsiteX0" y="connsiteY0"/>
              </a:cxn>
              <a:cxn ang="0">
                <a:pos x="connsiteX1" y="connsiteY1"/>
              </a:cxn>
              <a:cxn ang="0">
                <a:pos x="connsiteX2" y="connsiteY2"/>
              </a:cxn>
              <a:cxn ang="0">
                <a:pos x="connsiteX3" y="connsiteY3"/>
              </a:cxn>
            </a:cxnLst>
            <a:rect l="l" t="t" r="r" b="b"/>
            <a:pathLst>
              <a:path w="1157161" h="210425">
                <a:moveTo>
                  <a:pt x="1157161" y="169964"/>
                </a:moveTo>
                <a:cubicBezTo>
                  <a:pt x="1078938" y="196263"/>
                  <a:pt x="1000715" y="222563"/>
                  <a:pt x="841572" y="194241"/>
                </a:cubicBezTo>
                <a:cubicBezTo>
                  <a:pt x="682429" y="165919"/>
                  <a:pt x="342563" y="-2665"/>
                  <a:pt x="202301" y="32"/>
                </a:cubicBezTo>
                <a:cubicBezTo>
                  <a:pt x="62039" y="2729"/>
                  <a:pt x="31019" y="106577"/>
                  <a:pt x="0" y="210425"/>
                </a:cubicBezTo>
              </a:path>
            </a:pathLst>
          </a:custGeom>
          <a:noFill/>
          <a:ln w="9525">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9">
            <a:extLst>
              <a:ext uri="{FF2B5EF4-FFF2-40B4-BE49-F238E27FC236}">
                <a16:creationId xmlns:a16="http://schemas.microsoft.com/office/drawing/2014/main" id="{3B9C4503-1DA6-5C87-07B5-B0398119D98C}"/>
              </a:ext>
            </a:extLst>
          </p:cNvPr>
          <p:cNvSpPr/>
          <p:nvPr/>
        </p:nvSpPr>
        <p:spPr>
          <a:xfrm>
            <a:off x="9232890" y="2581458"/>
            <a:ext cx="2014917" cy="242517"/>
          </a:xfrm>
          <a:custGeom>
            <a:avLst/>
            <a:gdLst>
              <a:gd name="connsiteX0" fmla="*/ 2014917 w 2014917"/>
              <a:gd name="connsiteY0" fmla="*/ 47852 h 307044"/>
              <a:gd name="connsiteX1" fmla="*/ 962952 w 2014917"/>
              <a:gd name="connsiteY1" fmla="*/ 306798 h 307044"/>
              <a:gd name="connsiteX2" fmla="*/ 299406 w 2014917"/>
              <a:gd name="connsiteY2" fmla="*/ 7392 h 307044"/>
              <a:gd name="connsiteX3" fmla="*/ 0 w 2014917"/>
              <a:gd name="connsiteY3" fmla="*/ 120681 h 307044"/>
              <a:gd name="connsiteX0" fmla="*/ 2014917 w 2014917"/>
              <a:gd name="connsiteY0" fmla="*/ 47852 h 242517"/>
              <a:gd name="connsiteX1" fmla="*/ 1076240 w 2014917"/>
              <a:gd name="connsiteY1" fmla="*/ 242061 h 242517"/>
              <a:gd name="connsiteX2" fmla="*/ 299406 w 2014917"/>
              <a:gd name="connsiteY2" fmla="*/ 7392 h 242517"/>
              <a:gd name="connsiteX3" fmla="*/ 0 w 2014917"/>
              <a:gd name="connsiteY3" fmla="*/ 120681 h 242517"/>
            </a:gdLst>
            <a:ahLst/>
            <a:cxnLst>
              <a:cxn ang="0">
                <a:pos x="connsiteX0" y="connsiteY0"/>
              </a:cxn>
              <a:cxn ang="0">
                <a:pos x="connsiteX1" y="connsiteY1"/>
              </a:cxn>
              <a:cxn ang="0">
                <a:pos x="connsiteX2" y="connsiteY2"/>
              </a:cxn>
              <a:cxn ang="0">
                <a:pos x="connsiteX3" y="connsiteY3"/>
              </a:cxn>
            </a:cxnLst>
            <a:rect l="l" t="t" r="r" b="b"/>
            <a:pathLst>
              <a:path w="2014917" h="242517">
                <a:moveTo>
                  <a:pt x="2014917" y="47852"/>
                </a:moveTo>
                <a:cubicBezTo>
                  <a:pt x="1631893" y="180696"/>
                  <a:pt x="1362158" y="248804"/>
                  <a:pt x="1076240" y="242061"/>
                </a:cubicBezTo>
                <a:cubicBezTo>
                  <a:pt x="790322" y="235318"/>
                  <a:pt x="459898" y="38411"/>
                  <a:pt x="299406" y="7392"/>
                </a:cubicBezTo>
                <a:cubicBezTo>
                  <a:pt x="138914" y="-23628"/>
                  <a:pt x="69457" y="48526"/>
                  <a:pt x="0" y="120681"/>
                </a:cubicBezTo>
              </a:path>
            </a:pathLst>
          </a:custGeom>
          <a:noFill/>
          <a:ln w="9525">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AFDC6A4-0048-BFCC-C6C5-E23BE8845303}"/>
              </a:ext>
            </a:extLst>
          </p:cNvPr>
          <p:cNvSpPr/>
          <p:nvPr/>
        </p:nvSpPr>
        <p:spPr>
          <a:xfrm>
            <a:off x="7402711" y="1072193"/>
            <a:ext cx="938676" cy="4307812"/>
          </a:xfrm>
          <a:prstGeom prst="ellipse">
            <a:avLst/>
          </a:prstGeom>
          <a:no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23D25393-FE5D-259E-09E0-688CE6E2D29A}"/>
              </a:ext>
            </a:extLst>
          </p:cNvPr>
          <p:cNvSpPr>
            <a:spLocks noChangeArrowheads="1"/>
          </p:cNvSpPr>
          <p:nvPr/>
        </p:nvSpPr>
        <p:spPr bwMode="auto">
          <a:xfrm>
            <a:off x="7825977" y="130353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a:p>
        </p:txBody>
      </p:sp>
      <p:sp>
        <p:nvSpPr>
          <p:cNvPr id="33" name="Oval 89">
            <a:extLst>
              <a:ext uri="{FF2B5EF4-FFF2-40B4-BE49-F238E27FC236}">
                <a16:creationId xmlns:a16="http://schemas.microsoft.com/office/drawing/2014/main" id="{A187E5B6-F9F5-7858-E801-BDB85BA4D42B}"/>
              </a:ext>
            </a:extLst>
          </p:cNvPr>
          <p:cNvSpPr>
            <a:spLocks noChangeArrowheads="1"/>
          </p:cNvSpPr>
          <p:nvPr/>
        </p:nvSpPr>
        <p:spPr bwMode="auto">
          <a:xfrm>
            <a:off x="7830879" y="3061027"/>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a:p>
        </p:txBody>
      </p:sp>
      <p:sp>
        <p:nvSpPr>
          <p:cNvPr id="34" name="Oval 89">
            <a:extLst>
              <a:ext uri="{FF2B5EF4-FFF2-40B4-BE49-F238E27FC236}">
                <a16:creationId xmlns:a16="http://schemas.microsoft.com/office/drawing/2014/main" id="{3404B39C-D57D-C154-2871-44D8D8A22CF9}"/>
              </a:ext>
            </a:extLst>
          </p:cNvPr>
          <p:cNvSpPr>
            <a:spLocks noChangeArrowheads="1"/>
          </p:cNvSpPr>
          <p:nvPr/>
        </p:nvSpPr>
        <p:spPr bwMode="auto">
          <a:xfrm>
            <a:off x="7846117" y="4963274"/>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a:p>
        </p:txBody>
      </p:sp>
      <p:cxnSp>
        <p:nvCxnSpPr>
          <p:cNvPr id="35" name="Straight Arrow Connector 34">
            <a:extLst>
              <a:ext uri="{FF2B5EF4-FFF2-40B4-BE49-F238E27FC236}">
                <a16:creationId xmlns:a16="http://schemas.microsoft.com/office/drawing/2014/main" id="{356AE7BB-DA96-5504-FE99-87771A294A00}"/>
              </a:ext>
            </a:extLst>
          </p:cNvPr>
          <p:cNvCxnSpPr>
            <a:stCxn id="32" idx="6"/>
            <a:endCxn id="20" idx="1"/>
          </p:cNvCxnSpPr>
          <p:nvPr/>
        </p:nvCxnSpPr>
        <p:spPr>
          <a:xfrm>
            <a:off x="7902177" y="1341632"/>
            <a:ext cx="1267358" cy="42970"/>
          </a:xfrm>
          <a:prstGeom prst="straightConnector1">
            <a:avLst/>
          </a:prstGeom>
          <a:ln w="952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36" name="Freeform 35">
            <a:extLst>
              <a:ext uri="{FF2B5EF4-FFF2-40B4-BE49-F238E27FC236}">
                <a16:creationId xmlns:a16="http://schemas.microsoft.com/office/drawing/2014/main" id="{36ADD7D7-95CC-4149-000F-01445FA63CA2}"/>
              </a:ext>
            </a:extLst>
          </p:cNvPr>
          <p:cNvSpPr/>
          <p:nvPr/>
        </p:nvSpPr>
        <p:spPr>
          <a:xfrm>
            <a:off x="7849152" y="2586924"/>
            <a:ext cx="1351370" cy="536002"/>
          </a:xfrm>
          <a:custGeom>
            <a:avLst/>
            <a:gdLst>
              <a:gd name="connsiteX0" fmla="*/ 1351370 w 1351370"/>
              <a:gd name="connsiteY0" fmla="*/ 155676 h 536002"/>
              <a:gd name="connsiteX1" fmla="*/ 1181437 w 1351370"/>
              <a:gd name="connsiteY1" fmla="*/ 349885 h 536002"/>
              <a:gd name="connsiteX2" fmla="*/ 372234 w 1351370"/>
              <a:gd name="connsiteY2" fmla="*/ 1927 h 536002"/>
              <a:gd name="connsiteX3" fmla="*/ 0 w 1351370"/>
              <a:gd name="connsiteY3" fmla="*/ 536002 h 536002"/>
            </a:gdLst>
            <a:ahLst/>
            <a:cxnLst>
              <a:cxn ang="0">
                <a:pos x="connsiteX0" y="connsiteY0"/>
              </a:cxn>
              <a:cxn ang="0">
                <a:pos x="connsiteX1" y="connsiteY1"/>
              </a:cxn>
              <a:cxn ang="0">
                <a:pos x="connsiteX2" y="connsiteY2"/>
              </a:cxn>
              <a:cxn ang="0">
                <a:pos x="connsiteX3" y="connsiteY3"/>
              </a:cxn>
            </a:cxnLst>
            <a:rect l="l" t="t" r="r" b="b"/>
            <a:pathLst>
              <a:path w="1351370" h="536002">
                <a:moveTo>
                  <a:pt x="1351370" y="155676"/>
                </a:moveTo>
                <a:cubicBezTo>
                  <a:pt x="1347998" y="265593"/>
                  <a:pt x="1344626" y="375510"/>
                  <a:pt x="1181437" y="349885"/>
                </a:cubicBezTo>
                <a:cubicBezTo>
                  <a:pt x="1018248" y="324260"/>
                  <a:pt x="569140" y="-29093"/>
                  <a:pt x="372234" y="1927"/>
                </a:cubicBezTo>
                <a:cubicBezTo>
                  <a:pt x="175328" y="32947"/>
                  <a:pt x="87664" y="284474"/>
                  <a:pt x="0" y="536002"/>
                </a:cubicBezTo>
              </a:path>
            </a:pathLst>
          </a:custGeom>
          <a:no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a:extLst>
              <a:ext uri="{FF2B5EF4-FFF2-40B4-BE49-F238E27FC236}">
                <a16:creationId xmlns:a16="http://schemas.microsoft.com/office/drawing/2014/main" id="{E4C88E6A-E389-FD76-9E0B-99EAB22CF484}"/>
              </a:ext>
            </a:extLst>
          </p:cNvPr>
          <p:cNvSpPr/>
          <p:nvPr/>
        </p:nvSpPr>
        <p:spPr>
          <a:xfrm>
            <a:off x="7128961" y="1103702"/>
            <a:ext cx="712099" cy="214700"/>
          </a:xfrm>
          <a:custGeom>
            <a:avLst/>
            <a:gdLst>
              <a:gd name="connsiteX0" fmla="*/ 0 w 712099"/>
              <a:gd name="connsiteY0" fmla="*/ 93319 h 214700"/>
              <a:gd name="connsiteX1" fmla="*/ 364142 w 712099"/>
              <a:gd name="connsiteY1" fmla="*/ 4307 h 214700"/>
              <a:gd name="connsiteX2" fmla="*/ 712099 w 712099"/>
              <a:gd name="connsiteY2" fmla="*/ 214700 h 214700"/>
            </a:gdLst>
            <a:ahLst/>
            <a:cxnLst>
              <a:cxn ang="0">
                <a:pos x="connsiteX0" y="connsiteY0"/>
              </a:cxn>
              <a:cxn ang="0">
                <a:pos x="connsiteX1" y="connsiteY1"/>
              </a:cxn>
              <a:cxn ang="0">
                <a:pos x="connsiteX2" y="connsiteY2"/>
              </a:cxn>
            </a:cxnLst>
            <a:rect l="l" t="t" r="r" b="b"/>
            <a:pathLst>
              <a:path w="712099" h="214700">
                <a:moveTo>
                  <a:pt x="0" y="93319"/>
                </a:moveTo>
                <a:cubicBezTo>
                  <a:pt x="122729" y="38698"/>
                  <a:pt x="245459" y="-15923"/>
                  <a:pt x="364142" y="4307"/>
                </a:cubicBezTo>
                <a:cubicBezTo>
                  <a:pt x="482825" y="24537"/>
                  <a:pt x="597462" y="119618"/>
                  <a:pt x="712099" y="214700"/>
                </a:cubicBezTo>
              </a:path>
            </a:pathLst>
          </a:custGeom>
          <a:noFill/>
          <a:ln w="9525" cap="flat" cmpd="sng" algn="ctr">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2400">
              <a:solidFill>
                <a:schemeClr val="tx1"/>
              </a:solidFill>
            </a:endParaRPr>
          </a:p>
        </p:txBody>
      </p:sp>
      <p:sp>
        <p:nvSpPr>
          <p:cNvPr id="38" name="TextBox 3">
            <a:extLst>
              <a:ext uri="{FF2B5EF4-FFF2-40B4-BE49-F238E27FC236}">
                <a16:creationId xmlns:a16="http://schemas.microsoft.com/office/drawing/2014/main" id="{C4987F14-03B3-A5E4-3D86-B949942FA83F}"/>
              </a:ext>
            </a:extLst>
          </p:cNvPr>
          <p:cNvSpPr txBox="1">
            <a:spLocks noChangeArrowheads="1"/>
          </p:cNvSpPr>
          <p:nvPr/>
        </p:nvSpPr>
        <p:spPr bwMode="auto">
          <a:xfrm>
            <a:off x="7276029" y="1147825"/>
            <a:ext cx="293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solidFill>
                  <a:srgbClr val="C00000"/>
                </a:solidFill>
                <a:latin typeface="+mn-lt"/>
              </a:rPr>
              <a:t>1</a:t>
            </a:r>
          </a:p>
        </p:txBody>
      </p:sp>
      <p:cxnSp>
        <p:nvCxnSpPr>
          <p:cNvPr id="39" name="Straight Arrow Connector 38">
            <a:extLst>
              <a:ext uri="{FF2B5EF4-FFF2-40B4-BE49-F238E27FC236}">
                <a16:creationId xmlns:a16="http://schemas.microsoft.com/office/drawing/2014/main" id="{7DF3D395-13C1-F7D9-71F3-C72FC2B12ABA}"/>
              </a:ext>
            </a:extLst>
          </p:cNvPr>
          <p:cNvCxnSpPr>
            <a:cxnSpLocks/>
          </p:cNvCxnSpPr>
          <p:nvPr/>
        </p:nvCxnSpPr>
        <p:spPr>
          <a:xfrm>
            <a:off x="7878790" y="5028315"/>
            <a:ext cx="0" cy="627418"/>
          </a:xfrm>
          <a:prstGeom prst="straightConnector1">
            <a:avLst/>
          </a:prstGeom>
          <a:ln w="9525">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40" name="TextBox 29">
            <a:extLst>
              <a:ext uri="{FF2B5EF4-FFF2-40B4-BE49-F238E27FC236}">
                <a16:creationId xmlns:a16="http://schemas.microsoft.com/office/drawing/2014/main" id="{54AC9A0C-94CA-B648-932D-EFE0804A18D9}"/>
              </a:ext>
            </a:extLst>
          </p:cNvPr>
          <p:cNvSpPr txBox="1">
            <a:spLocks noChangeArrowheads="1"/>
          </p:cNvSpPr>
          <p:nvPr/>
        </p:nvSpPr>
        <p:spPr bwMode="auto">
          <a:xfrm>
            <a:off x="7718000" y="5691056"/>
            <a:ext cx="3080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solidFill>
                  <a:srgbClr val="C00000"/>
                </a:solidFill>
                <a:latin typeface="Aptos" panose="020B0004020202020204" pitchFamily="34" charset="0"/>
              </a:rPr>
              <a:t>1</a:t>
            </a:r>
            <a:endParaRPr lang="en-US" altLang="en-US" sz="1600">
              <a:solidFill>
                <a:srgbClr val="C00000"/>
              </a:solidFill>
              <a:latin typeface="Aptos" panose="020B0004020202020204" pitchFamily="34" charset="0"/>
            </a:endParaRPr>
          </a:p>
        </p:txBody>
      </p:sp>
      <p:sp>
        <p:nvSpPr>
          <p:cNvPr id="41" name="Freeform 40">
            <a:extLst>
              <a:ext uri="{FF2B5EF4-FFF2-40B4-BE49-F238E27FC236}">
                <a16:creationId xmlns:a16="http://schemas.microsoft.com/office/drawing/2014/main" id="{1083DD41-D071-314E-B6EB-9459C792E183}"/>
              </a:ext>
            </a:extLst>
          </p:cNvPr>
          <p:cNvSpPr/>
          <p:nvPr/>
        </p:nvSpPr>
        <p:spPr>
          <a:xfrm>
            <a:off x="7857459" y="1420350"/>
            <a:ext cx="1302817" cy="2054733"/>
          </a:xfrm>
          <a:custGeom>
            <a:avLst/>
            <a:gdLst>
              <a:gd name="connsiteX0" fmla="*/ 0 w 1302817"/>
              <a:gd name="connsiteY0" fmla="*/ 1699327 h 2054733"/>
              <a:gd name="connsiteX1" fmla="*/ 161840 w 1302817"/>
              <a:gd name="connsiteY1" fmla="*/ 2006825 h 2054733"/>
              <a:gd name="connsiteX2" fmla="*/ 582626 w 1302817"/>
              <a:gd name="connsiteY2" fmla="*/ 801111 h 2054733"/>
              <a:gd name="connsiteX3" fmla="*/ 1302817 w 1302817"/>
              <a:gd name="connsiteY3" fmla="*/ 0 h 2054733"/>
            </a:gdLst>
            <a:ahLst/>
            <a:cxnLst>
              <a:cxn ang="0">
                <a:pos x="connsiteX0" y="connsiteY0"/>
              </a:cxn>
              <a:cxn ang="0">
                <a:pos x="connsiteX1" y="connsiteY1"/>
              </a:cxn>
              <a:cxn ang="0">
                <a:pos x="connsiteX2" y="connsiteY2"/>
              </a:cxn>
              <a:cxn ang="0">
                <a:pos x="connsiteX3" y="connsiteY3"/>
              </a:cxn>
            </a:cxnLst>
            <a:rect l="l" t="t" r="r" b="b"/>
            <a:pathLst>
              <a:path w="1302817" h="2054733">
                <a:moveTo>
                  <a:pt x="0" y="1699327"/>
                </a:moveTo>
                <a:cubicBezTo>
                  <a:pt x="32368" y="1927927"/>
                  <a:pt x="64736" y="2156528"/>
                  <a:pt x="161840" y="2006825"/>
                </a:cubicBezTo>
                <a:cubicBezTo>
                  <a:pt x="258944" y="1857122"/>
                  <a:pt x="392463" y="1135582"/>
                  <a:pt x="582626" y="801111"/>
                </a:cubicBezTo>
                <a:cubicBezTo>
                  <a:pt x="772789" y="466640"/>
                  <a:pt x="1037803" y="233320"/>
                  <a:pt x="1302817" y="0"/>
                </a:cubicBezTo>
              </a:path>
            </a:pathLst>
          </a:custGeom>
          <a:noFill/>
          <a:ln w="9525">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a:extLst>
              <a:ext uri="{FF2B5EF4-FFF2-40B4-BE49-F238E27FC236}">
                <a16:creationId xmlns:a16="http://schemas.microsoft.com/office/drawing/2014/main" id="{CCC8B3CF-D311-8A33-F90E-AF527455CB31}"/>
              </a:ext>
            </a:extLst>
          </p:cNvPr>
          <p:cNvSpPr/>
          <p:nvPr/>
        </p:nvSpPr>
        <p:spPr>
          <a:xfrm>
            <a:off x="7889827" y="2723167"/>
            <a:ext cx="1330190" cy="2265770"/>
          </a:xfrm>
          <a:custGeom>
            <a:avLst/>
            <a:gdLst>
              <a:gd name="connsiteX0" fmla="*/ 1294726 w 1330190"/>
              <a:gd name="connsiteY0" fmla="*/ 0 h 2265770"/>
              <a:gd name="connsiteX1" fmla="*/ 1213805 w 1330190"/>
              <a:gd name="connsiteY1" fmla="*/ 347958 h 2265770"/>
              <a:gd name="connsiteX2" fmla="*/ 331773 w 1330190"/>
              <a:gd name="connsiteY2" fmla="*/ 898216 h 2265770"/>
              <a:gd name="connsiteX3" fmla="*/ 0 w 1330190"/>
              <a:gd name="connsiteY3" fmla="*/ 2265770 h 2265770"/>
            </a:gdLst>
            <a:ahLst/>
            <a:cxnLst>
              <a:cxn ang="0">
                <a:pos x="connsiteX0" y="connsiteY0"/>
              </a:cxn>
              <a:cxn ang="0">
                <a:pos x="connsiteX1" y="connsiteY1"/>
              </a:cxn>
              <a:cxn ang="0">
                <a:pos x="connsiteX2" y="connsiteY2"/>
              </a:cxn>
              <a:cxn ang="0">
                <a:pos x="connsiteX3" y="connsiteY3"/>
              </a:cxn>
            </a:cxnLst>
            <a:rect l="l" t="t" r="r" b="b"/>
            <a:pathLst>
              <a:path w="1330190" h="2265770">
                <a:moveTo>
                  <a:pt x="1294726" y="0"/>
                </a:moveTo>
                <a:cubicBezTo>
                  <a:pt x="1334511" y="99127"/>
                  <a:pt x="1374297" y="198255"/>
                  <a:pt x="1213805" y="347958"/>
                </a:cubicBezTo>
                <a:cubicBezTo>
                  <a:pt x="1053313" y="497661"/>
                  <a:pt x="534074" y="578581"/>
                  <a:pt x="331773" y="898216"/>
                </a:cubicBezTo>
                <a:cubicBezTo>
                  <a:pt x="129472" y="1217851"/>
                  <a:pt x="64736" y="1741810"/>
                  <a:pt x="0" y="2265770"/>
                </a:cubicBezTo>
              </a:path>
            </a:pathLst>
          </a:custGeom>
          <a:noFill/>
          <a:ln w="9525">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BB3A106-82F6-ECCE-BD4A-F210940E37A3}"/>
              </a:ext>
            </a:extLst>
          </p:cNvPr>
          <p:cNvSpPr txBox="1"/>
          <p:nvPr/>
        </p:nvSpPr>
        <p:spPr>
          <a:xfrm>
            <a:off x="8630671" y="4442144"/>
            <a:ext cx="3356919" cy="369332"/>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Weights associated with edges</a:t>
            </a:r>
          </a:p>
        </p:txBody>
      </p:sp>
      <p:cxnSp>
        <p:nvCxnSpPr>
          <p:cNvPr id="45" name="Straight Arrow Connector 44">
            <a:extLst>
              <a:ext uri="{FF2B5EF4-FFF2-40B4-BE49-F238E27FC236}">
                <a16:creationId xmlns:a16="http://schemas.microsoft.com/office/drawing/2014/main" id="{C54C68AD-BE5D-CBF9-AF42-E6D3C8D07B0D}"/>
              </a:ext>
            </a:extLst>
          </p:cNvPr>
          <p:cNvCxnSpPr>
            <a:endCxn id="9" idx="2"/>
          </p:cNvCxnSpPr>
          <p:nvPr/>
        </p:nvCxnSpPr>
        <p:spPr>
          <a:xfrm flipV="1">
            <a:off x="10102784" y="2569792"/>
            <a:ext cx="135059" cy="1616239"/>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cxnSp>
        <p:nvCxnSpPr>
          <p:cNvPr id="47" name="Straight Arrow Connector 46">
            <a:extLst>
              <a:ext uri="{FF2B5EF4-FFF2-40B4-BE49-F238E27FC236}">
                <a16:creationId xmlns:a16="http://schemas.microsoft.com/office/drawing/2014/main" id="{11FD8B11-C9A1-5B25-7C02-62C4572CD6FA}"/>
              </a:ext>
            </a:extLst>
          </p:cNvPr>
          <p:cNvCxnSpPr>
            <a:cxnSpLocks/>
            <a:endCxn id="10" idx="2"/>
          </p:cNvCxnSpPr>
          <p:nvPr/>
        </p:nvCxnSpPr>
        <p:spPr>
          <a:xfrm flipV="1">
            <a:off x="10093334" y="2560931"/>
            <a:ext cx="424472" cy="1645623"/>
          </a:xfrm>
          <a:prstGeom prst="straightConnector1">
            <a:avLst/>
          </a:prstGeom>
          <a:ln>
            <a:solidFill>
              <a:srgbClr val="C55A11"/>
            </a:solidFill>
            <a:tailEnd type="triangle"/>
          </a:ln>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347899B5-4ADC-B890-AF8E-ED2D04FFD105}"/>
              </a:ext>
            </a:extLst>
          </p:cNvPr>
          <p:cNvSpPr txBox="1"/>
          <p:nvPr/>
        </p:nvSpPr>
        <p:spPr>
          <a:xfrm>
            <a:off x="9272540" y="4751316"/>
            <a:ext cx="1757212" cy="276999"/>
          </a:xfrm>
          <a:prstGeom prst="rect">
            <a:avLst/>
          </a:prstGeom>
          <a:noFill/>
        </p:spPr>
        <p:txBody>
          <a:bodyPr wrap="none" rtlCol="0">
            <a:spAutoFit/>
          </a:bodyPr>
          <a:lstStyle/>
          <a:p>
            <a:r>
              <a:rPr lang="en-US" sz="1200" i="1" dirty="0">
                <a:latin typeface="Arial" panose="020B0604020202020204" pitchFamily="34" charset="0"/>
                <a:cs typeface="Arial" panose="020B0604020202020204" pitchFamily="34" charset="0"/>
              </a:rPr>
              <a:t>+ additional constraints</a:t>
            </a:r>
          </a:p>
        </p:txBody>
      </p:sp>
      <p:sp>
        <p:nvSpPr>
          <p:cNvPr id="50" name="TextBox 49">
            <a:extLst>
              <a:ext uri="{FF2B5EF4-FFF2-40B4-BE49-F238E27FC236}">
                <a16:creationId xmlns:a16="http://schemas.microsoft.com/office/drawing/2014/main" id="{E9CBCAE1-EADA-5886-BD7B-E8172F4F9B4A}"/>
              </a:ext>
            </a:extLst>
          </p:cNvPr>
          <p:cNvSpPr txBox="1"/>
          <p:nvPr/>
        </p:nvSpPr>
        <p:spPr>
          <a:xfrm>
            <a:off x="713347" y="5691056"/>
            <a:ext cx="6415614" cy="369332"/>
          </a:xfrm>
          <a:prstGeom prst="rect">
            <a:avLst/>
          </a:prstGeom>
          <a:noFill/>
        </p:spPr>
        <p:txBody>
          <a:bodyPr wrap="square" rtlCol="0">
            <a:spAutoFit/>
          </a:bodyPr>
          <a:lstStyle/>
          <a:p>
            <a:r>
              <a:rPr lang="en-US" i="1" dirty="0">
                <a:solidFill>
                  <a:srgbClr val="C55A11"/>
                </a:solidFill>
                <a:latin typeface="Arial" panose="020B0604020202020204" pitchFamily="34" charset="0"/>
                <a:cs typeface="Arial" panose="020B0604020202020204" pitchFamily="34" charset="0"/>
              </a:rPr>
              <a:t>Value of assignment = composition of weights along the path</a:t>
            </a:r>
          </a:p>
        </p:txBody>
      </p:sp>
    </p:spTree>
    <p:extLst>
      <p:ext uri="{BB962C8B-B14F-4D97-AF65-F5344CB8AC3E}">
        <p14:creationId xmlns:p14="http://schemas.microsoft.com/office/powerpoint/2010/main" val="3661231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par>
                                <p:cTn id="8" presetID="9" presetClass="entr" presetSubtype="0" fill="hold"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dissolve">
                                      <p:cBhvr>
                                        <p:cTn id="10" dur="500"/>
                                        <p:tgtEl>
                                          <p:spTgt spid="4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dissolve">
                                      <p:cBhvr>
                                        <p:cTn id="13" dur="500"/>
                                        <p:tgtEl>
                                          <p:spTgt spid="43"/>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dissolv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dissolve">
                                      <p:cBhvr>
                                        <p:cTn id="21"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9" grpId="0"/>
      <p:bldP spid="5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579480-12E8-264E-5EB5-D83C1CBC63C0}"/>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Exponential Gap</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AD4BD9DB-8F43-8038-2750-9A4B1ACDC9A6}"/>
                  </a:ext>
                </a:extLst>
              </p:cNvPr>
              <p:cNvSpPr>
                <a:spLocks noGrp="1"/>
              </p:cNvSpPr>
              <p:nvPr>
                <p:ph idx="1"/>
              </p:nvPr>
            </p:nvSpPr>
            <p:spPr>
              <a:xfrm>
                <a:off x="838200" y="1825625"/>
                <a:ext cx="10515600" cy="669070"/>
              </a:xfrm>
            </p:spPr>
            <p:txBody>
              <a:bodyPr/>
              <a:lstStyle/>
              <a:p>
                <a:pPr marL="0" indent="0">
                  <a:buNone/>
                </a:pPr>
                <a14:m>
                  <m:oMath xmlns:m="http://schemas.openxmlformats.org/officeDocument/2006/math">
                    <m:r>
                      <a:rPr lang="en-US" sz="1800" b="0" i="1" smtClean="0">
                        <a:latin typeface="Cambria Math" panose="02040503050406030204" pitchFamily="18" charset="0"/>
                        <a:cs typeface="Arial" panose="020B0604020202020204" pitchFamily="34" charset="0"/>
                      </a:rPr>
                      <m:t>𝑛</m:t>
                    </m:r>
                    <m:r>
                      <a:rPr lang="en-US" sz="1800" i="1">
                        <a:latin typeface="Cambria Math" panose="02040503050406030204" pitchFamily="18" charset="0"/>
                        <a:ea typeface="Cambria Math" panose="02040503050406030204" pitchFamily="18" charset="0"/>
                        <a:cs typeface="Arial" panose="020B0604020202020204" pitchFamily="34" charset="0"/>
                      </a:rPr>
                      <m:t>−</m:t>
                    </m:r>
                    <m:r>
                      <a:rPr lang="en-US" sz="1800" b="0" i="1" smtClean="0">
                        <a:latin typeface="Cambria Math" panose="02040503050406030204" pitchFamily="18" charset="0"/>
                        <a:cs typeface="Arial" panose="020B0604020202020204" pitchFamily="34" charset="0"/>
                      </a:rPr>
                      <m:t>𝑏𝑖𝑡</m:t>
                    </m:r>
                    <m:r>
                      <a:rPr lang="en-US" sz="1800" b="0" i="1" smtClean="0">
                        <a:latin typeface="Cambria Math" panose="02040503050406030204" pitchFamily="18" charset="0"/>
                        <a:cs typeface="Arial" panose="020B0604020202020204" pitchFamily="34" charset="0"/>
                      </a:rPr>
                      <m:t> </m:t>
                    </m:r>
                  </m:oMath>
                </a14:m>
                <a:r>
                  <a:rPr lang="en-US" sz="1800" dirty="0">
                    <a:latin typeface="Arial" panose="020B0604020202020204" pitchFamily="34" charset="0"/>
                    <a:cs typeface="Arial" panose="020B0604020202020204" pitchFamily="34" charset="0"/>
                  </a:rPr>
                  <a:t>function:</a:t>
                </a:r>
                <a:r>
                  <a:rPr lang="en-US" dirty="0">
                    <a:latin typeface="Arial" panose="020B0604020202020204" pitchFamily="34" charset="0"/>
                    <a:cs typeface="Arial" panose="020B0604020202020204" pitchFamily="34" charset="0"/>
                  </a:rPr>
                  <a:t>  </a:t>
                </a:r>
                <a14:m>
                  <m:oMath xmlns:m="http://schemas.openxmlformats.org/officeDocument/2006/math">
                    <m:sSub>
                      <m:sSubPr>
                        <m:ctrlPr>
                          <a:rPr lang="en-US" sz="1800" b="0" i="1" smtClean="0">
                            <a:latin typeface="Cambria Math" panose="02040503050406030204" pitchFamily="18" charset="0"/>
                            <a:cs typeface="Arial" panose="020B0604020202020204" pitchFamily="34" charset="0"/>
                          </a:rPr>
                        </m:ctrlPr>
                      </m:sSubPr>
                      <m:e>
                        <m:r>
                          <m:rPr>
                            <m:sty m:val="p"/>
                          </m:rPr>
                          <a:rPr lang="en-US" sz="1800" b="0" i="0" smtClean="0">
                            <a:latin typeface="Cambria Math" panose="02040503050406030204" pitchFamily="18" charset="0"/>
                            <a:cs typeface="Arial" panose="020B0604020202020204" pitchFamily="34" charset="0"/>
                          </a:rPr>
                          <m:t>POP</m:t>
                        </m:r>
                      </m:e>
                      <m:sub>
                        <m:r>
                          <m:rPr>
                            <m:sty m:val="p"/>
                          </m:rPr>
                          <a:rPr lang="en-US" sz="1800" b="0" i="0" smtClean="0">
                            <a:latin typeface="Cambria Math" panose="02040503050406030204" pitchFamily="18" charset="0"/>
                            <a:cs typeface="Arial" panose="020B0604020202020204" pitchFamily="34" charset="0"/>
                          </a:rPr>
                          <m:t>n</m:t>
                        </m:r>
                      </m:sub>
                    </m:sSub>
                    <m:d>
                      <m:dPr>
                        <m:ctrlPr>
                          <a:rPr lang="en-US" sz="1800" b="0" i="1" smtClean="0">
                            <a:latin typeface="Cambria Math" panose="02040503050406030204" pitchFamily="18" charset="0"/>
                            <a:cs typeface="Arial" panose="020B0604020202020204" pitchFamily="34" charset="0"/>
                          </a:rPr>
                        </m:ctrlPr>
                      </m:dPr>
                      <m:e>
                        <m:r>
                          <a:rPr lang="en-US" sz="1800" b="0" i="1" smtClean="0">
                            <a:latin typeface="Cambria Math" panose="02040503050406030204" pitchFamily="18" charset="0"/>
                            <a:cs typeface="Arial" panose="020B0604020202020204" pitchFamily="34" charset="0"/>
                          </a:rPr>
                          <m:t>𝑋</m:t>
                        </m:r>
                      </m:e>
                    </m:d>
                    <m:r>
                      <a:rPr lang="en-US" sz="1800" b="0" i="1" smtClean="0">
                        <a:latin typeface="Cambria Math" panose="02040503050406030204" pitchFamily="18" charset="0"/>
                        <a:cs typeface="Arial" panose="020B0604020202020204" pitchFamily="34" charset="0"/>
                      </a:rPr>
                      <m:t>≝ </m:t>
                    </m:r>
                    <m:sSup>
                      <m:sSupPr>
                        <m:ctrlPr>
                          <a:rPr lang="en-US" sz="1800" b="0" i="1" smtClean="0">
                            <a:latin typeface="Cambria Math" panose="02040503050406030204" pitchFamily="18" charset="0"/>
                            <a:cs typeface="Arial" panose="020B0604020202020204" pitchFamily="34" charset="0"/>
                          </a:rPr>
                        </m:ctrlPr>
                      </m:sSupPr>
                      <m:e>
                        <m:r>
                          <a:rPr lang="en-US" sz="1800" b="0" i="1" smtClean="0">
                            <a:latin typeface="Cambria Math" panose="02040503050406030204" pitchFamily="18" charset="0"/>
                            <a:cs typeface="Arial" panose="020B0604020202020204" pitchFamily="34" charset="0"/>
                          </a:rPr>
                          <m:t>2</m:t>
                        </m:r>
                      </m:e>
                      <m:sup>
                        <m:r>
                          <m:rPr>
                            <m:nor/>
                          </m:rPr>
                          <a:rPr lang="en-US" sz="1800" b="0" i="0" smtClean="0">
                            <a:latin typeface="Cambria Math" panose="02040503050406030204" pitchFamily="18" charset="0"/>
                            <a:cs typeface="Arial" panose="020B0604020202020204" pitchFamily="34" charset="0"/>
                          </a:rPr>
                          <m:t>#1</m:t>
                        </m:r>
                        <m:r>
                          <m:rPr>
                            <m:nor/>
                          </m:rPr>
                          <a:rPr lang="en-US" sz="1800" b="0" i="0" smtClean="0">
                            <a:latin typeface="Cambria Math" panose="02040503050406030204" pitchFamily="18" charset="0"/>
                            <a:cs typeface="Arial" panose="020B0604020202020204" pitchFamily="34" charset="0"/>
                          </a:rPr>
                          <m:t>s</m:t>
                        </m:r>
                        <m:r>
                          <m:rPr>
                            <m:nor/>
                          </m:rPr>
                          <a:rPr lang="en-US" sz="1800" b="0" i="0" smtClean="0">
                            <a:latin typeface="Cambria Math" panose="02040503050406030204" pitchFamily="18" charset="0"/>
                            <a:cs typeface="Arial" panose="020B0604020202020204" pitchFamily="34" charset="0"/>
                          </a:rPr>
                          <m:t> </m:t>
                        </m:r>
                        <m:r>
                          <m:rPr>
                            <m:nor/>
                          </m:rPr>
                          <a:rPr lang="en-US" sz="1800" b="0" i="0" smtClean="0">
                            <a:latin typeface="Cambria Math" panose="02040503050406030204" pitchFamily="18" charset="0"/>
                            <a:cs typeface="Arial" panose="020B0604020202020204" pitchFamily="34" charset="0"/>
                          </a:rPr>
                          <m:t>in</m:t>
                        </m:r>
                        <m:r>
                          <m:rPr>
                            <m:nor/>
                          </m:rPr>
                          <a:rPr lang="en-US" sz="1800" b="0" i="0" smtClean="0">
                            <a:latin typeface="Cambria Math" panose="02040503050406030204" pitchFamily="18" charset="0"/>
                            <a:cs typeface="Arial" panose="020B0604020202020204" pitchFamily="34" charset="0"/>
                          </a:rPr>
                          <m:t> </m:t>
                        </m:r>
                        <m:r>
                          <m:rPr>
                            <m:nor/>
                          </m:rPr>
                          <a:rPr lang="en-US" sz="1800" b="0" i="0" smtClean="0">
                            <a:latin typeface="Cambria Math" panose="02040503050406030204" pitchFamily="18" charset="0"/>
                            <a:cs typeface="Arial" panose="020B0604020202020204" pitchFamily="34" charset="0"/>
                          </a:rPr>
                          <m:t>binary</m:t>
                        </m:r>
                        <m:r>
                          <m:rPr>
                            <m:nor/>
                          </m:rPr>
                          <a:rPr lang="en-US" sz="1800" b="0" i="0" smtClean="0">
                            <a:latin typeface="Cambria Math" panose="02040503050406030204" pitchFamily="18" charset="0"/>
                            <a:cs typeface="Arial" panose="020B0604020202020204" pitchFamily="34" charset="0"/>
                          </a:rPr>
                          <m:t>(</m:t>
                        </m:r>
                        <m:r>
                          <m:rPr>
                            <m:nor/>
                          </m:rPr>
                          <a:rPr lang="en-US" sz="1800" b="0" i="0" smtClean="0">
                            <a:latin typeface="Cambria Math" panose="02040503050406030204" pitchFamily="18" charset="0"/>
                            <a:cs typeface="Arial" panose="020B0604020202020204" pitchFamily="34" charset="0"/>
                          </a:rPr>
                          <m:t>X</m:t>
                        </m:r>
                        <m:r>
                          <m:rPr>
                            <m:nor/>
                          </m:rPr>
                          <a:rPr lang="en-US" sz="1800" b="0" i="0" smtClean="0">
                            <a:latin typeface="Cambria Math" panose="02040503050406030204" pitchFamily="18" charset="0"/>
                            <a:cs typeface="Arial" panose="020B0604020202020204" pitchFamily="34" charset="0"/>
                          </a:rPr>
                          <m:t>)</m:t>
                        </m:r>
                      </m:sup>
                    </m:sSup>
                  </m:oMath>
                </a14:m>
                <a:endParaRPr lang="en-US" sz="1800" b="0" dirty="0">
                  <a:latin typeface="Arial" panose="020B0604020202020204" pitchFamily="34" charset="0"/>
                  <a:cs typeface="Arial" panose="020B0604020202020204" pitchFamily="34" charset="0"/>
                </a:endParaRPr>
              </a:p>
            </p:txBody>
          </p:sp>
        </mc:Choice>
        <mc:Fallback xmlns="">
          <p:sp>
            <p:nvSpPr>
              <p:cNvPr id="3" name="Content Placeholder 2">
                <a:extLst>
                  <a:ext uri="{FF2B5EF4-FFF2-40B4-BE49-F238E27FC236}">
                    <a16:creationId xmlns:a16="http://schemas.microsoft.com/office/drawing/2014/main" id="{AD4BD9DB-8F43-8038-2750-9A4B1ACDC9A6}"/>
                  </a:ext>
                </a:extLst>
              </p:cNvPr>
              <p:cNvSpPr>
                <a:spLocks noGrp="1" noRot="1" noChangeAspect="1" noMove="1" noResize="1" noEditPoints="1" noAdjustHandles="1" noChangeArrowheads="1" noChangeShapeType="1" noTextEdit="1"/>
              </p:cNvSpPr>
              <p:nvPr>
                <p:ph idx="1"/>
              </p:nvPr>
            </p:nvSpPr>
            <p:spPr>
              <a:xfrm>
                <a:off x="838200" y="1825625"/>
                <a:ext cx="10515600" cy="669070"/>
              </a:xfrm>
              <a:blipFill>
                <a:blip r:embed="rId3"/>
                <a:stretch>
                  <a:fillRect/>
                </a:stretch>
              </a:blipFill>
            </p:spPr>
            <p:txBody>
              <a:bodyPr/>
              <a:lstStyle/>
              <a:p>
                <a:r>
                  <a:rPr lang="en-US">
                    <a:noFill/>
                  </a:rPr>
                  <a:t> </a:t>
                </a:r>
              </a:p>
            </p:txBody>
          </p:sp>
        </mc:Fallback>
      </mc:AlternateContent>
      <p:grpSp>
        <p:nvGrpSpPr>
          <p:cNvPr id="4" name="Group 3">
            <a:extLst>
              <a:ext uri="{FF2B5EF4-FFF2-40B4-BE49-F238E27FC236}">
                <a16:creationId xmlns:a16="http://schemas.microsoft.com/office/drawing/2014/main" id="{A82B71C3-2E0F-68BF-0D4D-B501D6EB8CBC}"/>
              </a:ext>
            </a:extLst>
          </p:cNvPr>
          <p:cNvGrpSpPr/>
          <p:nvPr/>
        </p:nvGrpSpPr>
        <p:grpSpPr>
          <a:xfrm>
            <a:off x="1376597" y="3054366"/>
            <a:ext cx="1469656" cy="2595605"/>
            <a:chOff x="350644" y="1078311"/>
            <a:chExt cx="1246837" cy="2092198"/>
          </a:xfrm>
        </p:grpSpPr>
        <p:sp>
          <p:nvSpPr>
            <p:cNvPr id="5" name="Oval 90">
              <a:extLst>
                <a:ext uri="{FF2B5EF4-FFF2-40B4-BE49-F238E27FC236}">
                  <a16:creationId xmlns:a16="http://schemas.microsoft.com/office/drawing/2014/main" id="{94EEEBF8-4912-5DA8-FBF3-C8A24DEF22A8}"/>
                </a:ext>
              </a:extLst>
            </p:cNvPr>
            <p:cNvSpPr>
              <a:spLocks noChangeArrowheads="1"/>
            </p:cNvSpPr>
            <p:nvPr/>
          </p:nvSpPr>
          <p:spPr bwMode="auto">
            <a:xfrm>
              <a:off x="825500" y="1410544"/>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6" name="Freeform 6">
              <a:extLst>
                <a:ext uri="{FF2B5EF4-FFF2-40B4-BE49-F238E27FC236}">
                  <a16:creationId xmlns:a16="http://schemas.microsoft.com/office/drawing/2014/main" id="{41BBBBB9-9313-7452-0D59-31DD7290F5AF}"/>
                </a:ext>
              </a:extLst>
            </p:cNvPr>
            <p:cNvSpPr>
              <a:spLocks/>
            </p:cNvSpPr>
            <p:nvPr/>
          </p:nvSpPr>
          <p:spPr bwMode="auto">
            <a:xfrm>
              <a:off x="438410" y="1188226"/>
              <a:ext cx="436304" cy="252479"/>
            </a:xfrm>
            <a:custGeom>
              <a:avLst/>
              <a:gdLst>
                <a:gd name="T0" fmla="*/ 0 w 606286"/>
                <a:gd name="T1" fmla="*/ 0 h 457200"/>
                <a:gd name="T2" fmla="*/ 448084 w 606286"/>
                <a:gd name="T3" fmla="*/ 139148 h 457200"/>
                <a:gd name="T4" fmla="*/ 607398 w 606286"/>
                <a:gd name="T5" fmla="*/ 457200 h 457200"/>
                <a:gd name="T6" fmla="*/ 0 60000 65536"/>
                <a:gd name="T7" fmla="*/ 0 60000 65536"/>
                <a:gd name="T8" fmla="*/ 0 60000 65536"/>
                <a:gd name="connsiteX0" fmla="*/ 0 w 436204"/>
                <a:gd name="connsiteY0" fmla="*/ 0 h 511113"/>
                <a:gd name="connsiteX1" fmla="*/ 277178 w 436204"/>
                <a:gd name="connsiteY1" fmla="*/ 193061 h 511113"/>
                <a:gd name="connsiteX2" fmla="*/ 436204 w 436204"/>
                <a:gd name="connsiteY2" fmla="*/ 511113 h 511113"/>
                <a:gd name="connsiteX0" fmla="*/ 0 w 436204"/>
                <a:gd name="connsiteY0" fmla="*/ 0 h 511113"/>
                <a:gd name="connsiteX1" fmla="*/ 282494 w 436204"/>
                <a:gd name="connsiteY1" fmla="*/ 160714 h 511113"/>
                <a:gd name="connsiteX2" fmla="*/ 436204 w 436204"/>
                <a:gd name="connsiteY2" fmla="*/ 511113 h 511113"/>
                <a:gd name="connsiteX0" fmla="*/ 0 w 436204"/>
                <a:gd name="connsiteY0" fmla="*/ 0 h 511113"/>
                <a:gd name="connsiteX1" fmla="*/ 282494 w 436204"/>
                <a:gd name="connsiteY1" fmla="*/ 160714 h 511113"/>
                <a:gd name="connsiteX2" fmla="*/ 436204 w 436204"/>
                <a:gd name="connsiteY2" fmla="*/ 511113 h 511113"/>
                <a:gd name="connsiteX0" fmla="*/ 0 w 436204"/>
                <a:gd name="connsiteY0" fmla="*/ 9354 h 520467"/>
                <a:gd name="connsiteX1" fmla="*/ 282494 w 436204"/>
                <a:gd name="connsiteY1" fmla="*/ 170068 h 520467"/>
                <a:gd name="connsiteX2" fmla="*/ 436204 w 436204"/>
                <a:gd name="connsiteY2" fmla="*/ 520467 h 520467"/>
                <a:gd name="connsiteX0" fmla="*/ 0 w 436204"/>
                <a:gd name="connsiteY0" fmla="*/ 0 h 511113"/>
                <a:gd name="connsiteX1" fmla="*/ 282494 w 436204"/>
                <a:gd name="connsiteY1" fmla="*/ 160714 h 511113"/>
                <a:gd name="connsiteX2" fmla="*/ 436204 w 436204"/>
                <a:gd name="connsiteY2" fmla="*/ 511113 h 511113"/>
                <a:gd name="connsiteX0" fmla="*/ 0 w 436204"/>
                <a:gd name="connsiteY0" fmla="*/ 11376 h 522489"/>
                <a:gd name="connsiteX1" fmla="*/ 282494 w 436204"/>
                <a:gd name="connsiteY1" fmla="*/ 172090 h 522489"/>
                <a:gd name="connsiteX2" fmla="*/ 436204 w 436204"/>
                <a:gd name="connsiteY2" fmla="*/ 522489 h 522489"/>
                <a:gd name="connsiteX0" fmla="*/ 0 w 436204"/>
                <a:gd name="connsiteY0" fmla="*/ 957 h 512070"/>
                <a:gd name="connsiteX1" fmla="*/ 282494 w 436204"/>
                <a:gd name="connsiteY1" fmla="*/ 161671 h 512070"/>
                <a:gd name="connsiteX2" fmla="*/ 436204 w 436204"/>
                <a:gd name="connsiteY2" fmla="*/ 512070 h 512070"/>
              </a:gdLst>
              <a:ahLst/>
              <a:cxnLst>
                <a:cxn ang="0">
                  <a:pos x="connsiteX0" y="connsiteY0"/>
                </a:cxn>
                <a:cxn ang="0">
                  <a:pos x="connsiteX1" y="connsiteY1"/>
                </a:cxn>
                <a:cxn ang="0">
                  <a:pos x="connsiteX2" y="connsiteY2"/>
                </a:cxn>
              </a:cxnLst>
              <a:rect l="l" t="t" r="r" b="b"/>
              <a:pathLst>
                <a:path w="436204" h="512070">
                  <a:moveTo>
                    <a:pt x="0" y="957"/>
                  </a:moveTo>
                  <a:cubicBezTo>
                    <a:pt x="98695" y="-10699"/>
                    <a:pt x="235361" y="86465"/>
                    <a:pt x="282494" y="161671"/>
                  </a:cubicBezTo>
                  <a:cubicBezTo>
                    <a:pt x="347760" y="265810"/>
                    <a:pt x="407215" y="391144"/>
                    <a:pt x="436204" y="512070"/>
                  </a:cubicBezTo>
                </a:path>
              </a:pathLst>
            </a:custGeom>
            <a:noFill/>
            <a:ln w="9525" cap="flat" cmpd="sng" algn="ctr">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atin typeface="Arial" panose="020B0604020202020204" pitchFamily="34" charset="0"/>
                <a:cs typeface="Arial" panose="020B0604020202020204" pitchFamily="34" charset="0"/>
              </a:endParaRPr>
            </a:p>
          </p:txBody>
        </p:sp>
        <p:sp>
          <p:nvSpPr>
            <p:cNvPr id="7" name="Oval 90">
              <a:extLst>
                <a:ext uri="{FF2B5EF4-FFF2-40B4-BE49-F238E27FC236}">
                  <a16:creationId xmlns:a16="http://schemas.microsoft.com/office/drawing/2014/main" id="{3F3C9D47-AEED-543D-5072-0F7C14D1B486}"/>
                </a:ext>
              </a:extLst>
            </p:cNvPr>
            <p:cNvSpPr>
              <a:spLocks noChangeArrowheads="1"/>
            </p:cNvSpPr>
            <p:nvPr/>
          </p:nvSpPr>
          <p:spPr bwMode="auto">
            <a:xfrm>
              <a:off x="825500" y="1807567"/>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8" name="TextBox 29">
              <a:extLst>
                <a:ext uri="{FF2B5EF4-FFF2-40B4-BE49-F238E27FC236}">
                  <a16:creationId xmlns:a16="http://schemas.microsoft.com/office/drawing/2014/main" id="{6E41B7FD-B53E-BA42-C5CF-D7109C2896CD}"/>
                </a:ext>
              </a:extLst>
            </p:cNvPr>
            <p:cNvSpPr txBox="1">
              <a:spLocks noChangeArrowheads="1"/>
            </p:cNvSpPr>
            <p:nvPr/>
          </p:nvSpPr>
          <p:spPr bwMode="auto">
            <a:xfrm>
              <a:off x="817059" y="2954521"/>
              <a:ext cx="97649" cy="2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8" rIns="18288">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400" dirty="0">
                  <a:latin typeface="Arial" panose="020B0604020202020204" pitchFamily="34" charset="0"/>
                  <a:cs typeface="Arial" panose="020B0604020202020204" pitchFamily="34" charset="0"/>
                </a:rPr>
                <a:t>1</a:t>
              </a:r>
              <a:endParaRPr lang="en-US" altLang="en-US" sz="1200" dirty="0">
                <a:latin typeface="Arial" panose="020B0604020202020204" pitchFamily="34" charset="0"/>
                <a:cs typeface="Arial" panose="020B0604020202020204" pitchFamily="34" charset="0"/>
              </a:endParaRPr>
            </a:p>
          </p:txBody>
        </p:sp>
        <p:sp>
          <p:nvSpPr>
            <p:cNvPr id="9" name="Oval 90">
              <a:extLst>
                <a:ext uri="{FF2B5EF4-FFF2-40B4-BE49-F238E27FC236}">
                  <a16:creationId xmlns:a16="http://schemas.microsoft.com/office/drawing/2014/main" id="{0334C2F4-4717-725A-8B68-F006DA1B16FB}"/>
                </a:ext>
              </a:extLst>
            </p:cNvPr>
            <p:cNvSpPr>
              <a:spLocks noChangeArrowheads="1"/>
            </p:cNvSpPr>
            <p:nvPr/>
          </p:nvSpPr>
          <p:spPr bwMode="auto">
            <a:xfrm>
              <a:off x="825500" y="2213157"/>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10" name="Oval 89">
              <a:extLst>
                <a:ext uri="{FF2B5EF4-FFF2-40B4-BE49-F238E27FC236}">
                  <a16:creationId xmlns:a16="http://schemas.microsoft.com/office/drawing/2014/main" id="{6D5301B2-EBB8-6AB5-D52E-2A24D1EE95EB}"/>
                </a:ext>
              </a:extLst>
            </p:cNvPr>
            <p:cNvSpPr>
              <a:spLocks noChangeArrowheads="1"/>
            </p:cNvSpPr>
            <p:nvPr/>
          </p:nvSpPr>
          <p:spPr bwMode="auto">
            <a:xfrm>
              <a:off x="825500" y="2645254"/>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11" name="TextBox 29">
              <a:extLst>
                <a:ext uri="{FF2B5EF4-FFF2-40B4-BE49-F238E27FC236}">
                  <a16:creationId xmlns:a16="http://schemas.microsoft.com/office/drawing/2014/main" id="{F14134FE-555B-5058-ACC9-FC55C5E7C4D7}"/>
                </a:ext>
              </a:extLst>
            </p:cNvPr>
            <p:cNvSpPr txBox="1">
              <a:spLocks noChangeArrowheads="1"/>
            </p:cNvSpPr>
            <p:nvPr/>
          </p:nvSpPr>
          <p:spPr bwMode="auto">
            <a:xfrm>
              <a:off x="708265" y="1078311"/>
              <a:ext cx="203473" cy="2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dirty="0">
                  <a:latin typeface="Arial" panose="020B0604020202020204" pitchFamily="34" charset="0"/>
                  <a:cs typeface="Arial" panose="020B0604020202020204" pitchFamily="34" charset="0"/>
                </a:rPr>
                <a:t>1</a:t>
              </a:r>
              <a:endParaRPr lang="en-US" altLang="en-US" sz="1200" dirty="0">
                <a:latin typeface="Arial" panose="020B0604020202020204" pitchFamily="34" charset="0"/>
                <a:cs typeface="Arial" panose="020B0604020202020204" pitchFamily="34" charset="0"/>
              </a:endParaRPr>
            </a:p>
          </p:txBody>
        </p:sp>
        <p:sp>
          <p:nvSpPr>
            <p:cNvPr id="12" name="TextBox 29">
              <a:extLst>
                <a:ext uri="{FF2B5EF4-FFF2-40B4-BE49-F238E27FC236}">
                  <a16:creationId xmlns:a16="http://schemas.microsoft.com/office/drawing/2014/main" id="{A4C6ACBF-D724-224D-8BE3-DD29C12DBEA4}"/>
                </a:ext>
              </a:extLst>
            </p:cNvPr>
            <p:cNvSpPr txBox="1">
              <a:spLocks noChangeArrowheads="1"/>
            </p:cNvSpPr>
            <p:nvPr/>
          </p:nvSpPr>
          <p:spPr bwMode="auto">
            <a:xfrm>
              <a:off x="350644" y="1470942"/>
              <a:ext cx="203473" cy="2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dirty="0">
                  <a:latin typeface="Arial" panose="020B0604020202020204" pitchFamily="34" charset="0"/>
                  <a:cs typeface="Arial" panose="020B0604020202020204" pitchFamily="34" charset="0"/>
                </a:rPr>
                <a:t>1</a:t>
              </a:r>
              <a:endParaRPr lang="en-US" altLang="en-US" sz="1200" dirty="0">
                <a:latin typeface="Arial" panose="020B0604020202020204" pitchFamily="34" charset="0"/>
                <a:cs typeface="Arial" panose="020B0604020202020204" pitchFamily="34" charset="0"/>
              </a:endParaRPr>
            </a:p>
          </p:txBody>
        </p:sp>
        <p:sp>
          <p:nvSpPr>
            <p:cNvPr id="13" name="TextBox 29">
              <a:extLst>
                <a:ext uri="{FF2B5EF4-FFF2-40B4-BE49-F238E27FC236}">
                  <a16:creationId xmlns:a16="http://schemas.microsoft.com/office/drawing/2014/main" id="{A4F496F7-DF96-F846-797C-304D05CF1835}"/>
                </a:ext>
              </a:extLst>
            </p:cNvPr>
            <p:cNvSpPr txBox="1">
              <a:spLocks noChangeArrowheads="1"/>
            </p:cNvSpPr>
            <p:nvPr/>
          </p:nvSpPr>
          <p:spPr bwMode="auto">
            <a:xfrm>
              <a:off x="350644" y="1894857"/>
              <a:ext cx="203473" cy="2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dirty="0">
                  <a:latin typeface="Arial" panose="020B0604020202020204" pitchFamily="34" charset="0"/>
                  <a:cs typeface="Arial" panose="020B0604020202020204" pitchFamily="34" charset="0"/>
                </a:rPr>
                <a:t>1</a:t>
              </a:r>
              <a:endParaRPr lang="en-US" altLang="en-US" sz="1200" dirty="0">
                <a:latin typeface="Arial" panose="020B0604020202020204" pitchFamily="34" charset="0"/>
                <a:cs typeface="Arial" panose="020B0604020202020204" pitchFamily="34" charset="0"/>
              </a:endParaRPr>
            </a:p>
          </p:txBody>
        </p:sp>
        <p:sp>
          <p:nvSpPr>
            <p:cNvPr id="14" name="TextBox 29">
              <a:extLst>
                <a:ext uri="{FF2B5EF4-FFF2-40B4-BE49-F238E27FC236}">
                  <a16:creationId xmlns:a16="http://schemas.microsoft.com/office/drawing/2014/main" id="{D3D9AC5A-7D99-9F78-789D-AAF82D1C9E00}"/>
                </a:ext>
              </a:extLst>
            </p:cNvPr>
            <p:cNvSpPr txBox="1">
              <a:spLocks noChangeArrowheads="1"/>
            </p:cNvSpPr>
            <p:nvPr/>
          </p:nvSpPr>
          <p:spPr bwMode="auto">
            <a:xfrm>
              <a:off x="350644" y="2318772"/>
              <a:ext cx="203473" cy="2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dirty="0">
                  <a:latin typeface="Arial" panose="020B0604020202020204" pitchFamily="34" charset="0"/>
                  <a:cs typeface="Arial" panose="020B0604020202020204" pitchFamily="34" charset="0"/>
                </a:rPr>
                <a:t>1</a:t>
              </a:r>
              <a:endParaRPr lang="en-US" altLang="en-US" sz="1200" dirty="0">
                <a:latin typeface="Arial" panose="020B0604020202020204" pitchFamily="34" charset="0"/>
                <a:cs typeface="Arial" panose="020B0604020202020204" pitchFamily="34" charset="0"/>
              </a:endParaRPr>
            </a:p>
          </p:txBody>
        </p:sp>
        <p:sp>
          <p:nvSpPr>
            <p:cNvPr id="15" name="TextBox 29">
              <a:extLst>
                <a:ext uri="{FF2B5EF4-FFF2-40B4-BE49-F238E27FC236}">
                  <a16:creationId xmlns:a16="http://schemas.microsoft.com/office/drawing/2014/main" id="{581FB23E-CF65-75BA-1687-67859C834D13}"/>
                </a:ext>
              </a:extLst>
            </p:cNvPr>
            <p:cNvSpPr txBox="1">
              <a:spLocks noChangeArrowheads="1"/>
            </p:cNvSpPr>
            <p:nvPr/>
          </p:nvSpPr>
          <p:spPr bwMode="auto">
            <a:xfrm>
              <a:off x="350644" y="2742688"/>
              <a:ext cx="203473" cy="2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dirty="0">
                  <a:latin typeface="Arial" panose="020B0604020202020204" pitchFamily="34" charset="0"/>
                  <a:cs typeface="Arial" panose="020B0604020202020204" pitchFamily="34" charset="0"/>
                </a:rPr>
                <a:t>1</a:t>
              </a:r>
              <a:endParaRPr lang="en-US" altLang="en-US" sz="1200" dirty="0">
                <a:latin typeface="Arial" panose="020B0604020202020204" pitchFamily="34" charset="0"/>
                <a:cs typeface="Arial" panose="020B0604020202020204" pitchFamily="34" charset="0"/>
              </a:endParaRPr>
            </a:p>
          </p:txBody>
        </p:sp>
        <p:sp>
          <p:nvSpPr>
            <p:cNvPr id="16" name="TextBox 29">
              <a:extLst>
                <a:ext uri="{FF2B5EF4-FFF2-40B4-BE49-F238E27FC236}">
                  <a16:creationId xmlns:a16="http://schemas.microsoft.com/office/drawing/2014/main" id="{2F410A6E-AAA3-2DB9-BE9E-0D9E5124E398}"/>
                </a:ext>
              </a:extLst>
            </p:cNvPr>
            <p:cNvSpPr txBox="1">
              <a:spLocks noChangeArrowheads="1"/>
            </p:cNvSpPr>
            <p:nvPr/>
          </p:nvSpPr>
          <p:spPr bwMode="auto">
            <a:xfrm>
              <a:off x="1122682" y="1470315"/>
              <a:ext cx="203473" cy="2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dirty="0">
                  <a:latin typeface="Arial" panose="020B0604020202020204" pitchFamily="34" charset="0"/>
                  <a:cs typeface="Arial" panose="020B0604020202020204" pitchFamily="34" charset="0"/>
                </a:rPr>
                <a:t>2</a:t>
              </a:r>
              <a:endParaRPr lang="en-US" altLang="en-US" sz="1200" dirty="0">
                <a:latin typeface="Arial" panose="020B0604020202020204" pitchFamily="34" charset="0"/>
                <a:cs typeface="Arial" panose="020B0604020202020204" pitchFamily="34" charset="0"/>
              </a:endParaRPr>
            </a:p>
          </p:txBody>
        </p:sp>
        <p:sp>
          <p:nvSpPr>
            <p:cNvPr id="17" name="TextBox 29">
              <a:extLst>
                <a:ext uri="{FF2B5EF4-FFF2-40B4-BE49-F238E27FC236}">
                  <a16:creationId xmlns:a16="http://schemas.microsoft.com/office/drawing/2014/main" id="{C23C9F19-F6C5-741F-6E70-F927B4B9045A}"/>
                </a:ext>
              </a:extLst>
            </p:cNvPr>
            <p:cNvSpPr txBox="1">
              <a:spLocks noChangeArrowheads="1"/>
            </p:cNvSpPr>
            <p:nvPr/>
          </p:nvSpPr>
          <p:spPr bwMode="auto">
            <a:xfrm>
              <a:off x="1122682" y="1895233"/>
              <a:ext cx="203473" cy="2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dirty="0">
                  <a:latin typeface="Arial" panose="020B0604020202020204" pitchFamily="34" charset="0"/>
                  <a:cs typeface="Arial" panose="020B0604020202020204" pitchFamily="34" charset="0"/>
                </a:rPr>
                <a:t>2</a:t>
              </a:r>
              <a:endParaRPr lang="en-US" altLang="en-US" sz="1200" dirty="0">
                <a:latin typeface="Arial" panose="020B0604020202020204" pitchFamily="34" charset="0"/>
                <a:cs typeface="Arial" panose="020B0604020202020204" pitchFamily="34" charset="0"/>
              </a:endParaRPr>
            </a:p>
          </p:txBody>
        </p:sp>
        <p:sp>
          <p:nvSpPr>
            <p:cNvPr id="18" name="TextBox 29">
              <a:extLst>
                <a:ext uri="{FF2B5EF4-FFF2-40B4-BE49-F238E27FC236}">
                  <a16:creationId xmlns:a16="http://schemas.microsoft.com/office/drawing/2014/main" id="{04714BBB-4EDD-0F24-F8C5-94B517902651}"/>
                </a:ext>
              </a:extLst>
            </p:cNvPr>
            <p:cNvSpPr txBox="1">
              <a:spLocks noChangeArrowheads="1"/>
            </p:cNvSpPr>
            <p:nvPr/>
          </p:nvSpPr>
          <p:spPr bwMode="auto">
            <a:xfrm>
              <a:off x="1122682" y="2318564"/>
              <a:ext cx="203473" cy="2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dirty="0">
                  <a:latin typeface="Arial" panose="020B0604020202020204" pitchFamily="34" charset="0"/>
                  <a:cs typeface="Arial" panose="020B0604020202020204" pitchFamily="34" charset="0"/>
                </a:rPr>
                <a:t>2</a:t>
              </a:r>
              <a:endParaRPr lang="en-US" altLang="en-US" sz="1200" dirty="0">
                <a:latin typeface="Arial" panose="020B0604020202020204" pitchFamily="34" charset="0"/>
                <a:cs typeface="Arial" panose="020B0604020202020204" pitchFamily="34" charset="0"/>
              </a:endParaRPr>
            </a:p>
          </p:txBody>
        </p:sp>
        <p:sp>
          <p:nvSpPr>
            <p:cNvPr id="19" name="TextBox 29">
              <a:extLst>
                <a:ext uri="{FF2B5EF4-FFF2-40B4-BE49-F238E27FC236}">
                  <a16:creationId xmlns:a16="http://schemas.microsoft.com/office/drawing/2014/main" id="{ACA7E55A-BE66-C304-6B1C-71BB18B70D0A}"/>
                </a:ext>
              </a:extLst>
            </p:cNvPr>
            <p:cNvSpPr txBox="1">
              <a:spLocks noChangeArrowheads="1"/>
            </p:cNvSpPr>
            <p:nvPr/>
          </p:nvSpPr>
          <p:spPr bwMode="auto">
            <a:xfrm>
              <a:off x="1122682" y="2741894"/>
              <a:ext cx="203473" cy="2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dirty="0">
                  <a:latin typeface="Arial" panose="020B0604020202020204" pitchFamily="34" charset="0"/>
                  <a:cs typeface="Arial" panose="020B0604020202020204" pitchFamily="34" charset="0"/>
                </a:rPr>
                <a:t>2</a:t>
              </a:r>
              <a:endParaRPr lang="en-US" altLang="en-US" sz="1200" dirty="0">
                <a:latin typeface="Arial" panose="020B0604020202020204" pitchFamily="34" charset="0"/>
                <a:cs typeface="Arial" panose="020B0604020202020204" pitchFamily="34" charset="0"/>
              </a:endParaRPr>
            </a:p>
          </p:txBody>
        </p:sp>
        <p:cxnSp>
          <p:nvCxnSpPr>
            <p:cNvPr id="20" name="Connector: Curved 4">
              <a:extLst>
                <a:ext uri="{FF2B5EF4-FFF2-40B4-BE49-F238E27FC236}">
                  <a16:creationId xmlns:a16="http://schemas.microsoft.com/office/drawing/2014/main" id="{2A6238EC-57DD-B18A-5E3D-2927E48C78F8}"/>
                </a:ext>
              </a:extLst>
            </p:cNvPr>
            <p:cNvCxnSpPr>
              <a:stCxn id="9" idx="2"/>
              <a:endCxn id="10" idx="2"/>
            </p:cNvCxnSpPr>
            <p:nvPr/>
          </p:nvCxnSpPr>
          <p:spPr bwMode="auto">
            <a:xfrm rot="10800000" flipV="1">
              <a:off x="825500" y="2251256"/>
              <a:ext cx="12700" cy="432097"/>
            </a:xfrm>
            <a:prstGeom prst="curvedConnector3">
              <a:avLst>
                <a:gd name="adj1" fmla="val 1800000"/>
              </a:avLst>
            </a:prstGeom>
            <a:noFill/>
            <a:ln w="9525"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 name="Connector: Curved 6">
              <a:extLst>
                <a:ext uri="{FF2B5EF4-FFF2-40B4-BE49-F238E27FC236}">
                  <a16:creationId xmlns:a16="http://schemas.microsoft.com/office/drawing/2014/main" id="{521AEA66-45EA-5991-6CAA-77B3E62B70D9}"/>
                </a:ext>
              </a:extLst>
            </p:cNvPr>
            <p:cNvCxnSpPr>
              <a:stCxn id="7" idx="2"/>
              <a:endCxn id="9" idx="2"/>
            </p:cNvCxnSpPr>
            <p:nvPr/>
          </p:nvCxnSpPr>
          <p:spPr bwMode="auto">
            <a:xfrm rot="10800000" flipV="1">
              <a:off x="825500" y="1845667"/>
              <a:ext cx="12700" cy="405590"/>
            </a:xfrm>
            <a:prstGeom prst="curvedConnector3">
              <a:avLst>
                <a:gd name="adj1" fmla="val 1800000"/>
              </a:avLst>
            </a:prstGeom>
            <a:noFill/>
            <a:ln w="9525"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Connector: Curved 10">
              <a:extLst>
                <a:ext uri="{FF2B5EF4-FFF2-40B4-BE49-F238E27FC236}">
                  <a16:creationId xmlns:a16="http://schemas.microsoft.com/office/drawing/2014/main" id="{710BA279-6537-616F-D6D9-A2D5F3593FA6}"/>
                </a:ext>
              </a:extLst>
            </p:cNvPr>
            <p:cNvCxnSpPr>
              <a:stCxn id="5" idx="2"/>
              <a:endCxn id="7" idx="2"/>
            </p:cNvCxnSpPr>
            <p:nvPr/>
          </p:nvCxnSpPr>
          <p:spPr bwMode="auto">
            <a:xfrm rot="10800000" flipV="1">
              <a:off x="825500" y="1448643"/>
              <a:ext cx="12700" cy="397023"/>
            </a:xfrm>
            <a:prstGeom prst="curvedConnector3">
              <a:avLst>
                <a:gd name="adj1" fmla="val 1800000"/>
              </a:avLst>
            </a:prstGeom>
            <a:noFill/>
            <a:ln w="9525"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Connector: Curved 13">
              <a:extLst>
                <a:ext uri="{FF2B5EF4-FFF2-40B4-BE49-F238E27FC236}">
                  <a16:creationId xmlns:a16="http://schemas.microsoft.com/office/drawing/2014/main" id="{35C32613-F663-2F2C-287D-1A51614281C5}"/>
                </a:ext>
              </a:extLst>
            </p:cNvPr>
            <p:cNvCxnSpPr>
              <a:stCxn id="5" idx="6"/>
              <a:endCxn id="7" idx="6"/>
            </p:cNvCxnSpPr>
            <p:nvPr/>
          </p:nvCxnSpPr>
          <p:spPr bwMode="auto">
            <a:xfrm>
              <a:off x="901700" y="1448644"/>
              <a:ext cx="12700" cy="397023"/>
            </a:xfrm>
            <a:prstGeom prst="curvedConnector3">
              <a:avLst>
                <a:gd name="adj1" fmla="val 1800000"/>
              </a:avLst>
            </a:prstGeom>
            <a:noFill/>
            <a:ln w="9525"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Connector: Curved 16">
              <a:extLst>
                <a:ext uri="{FF2B5EF4-FFF2-40B4-BE49-F238E27FC236}">
                  <a16:creationId xmlns:a16="http://schemas.microsoft.com/office/drawing/2014/main" id="{5908CE42-7D91-9154-C9B7-9D09497528A6}"/>
                </a:ext>
              </a:extLst>
            </p:cNvPr>
            <p:cNvCxnSpPr>
              <a:stCxn id="7" idx="6"/>
              <a:endCxn id="9" idx="6"/>
            </p:cNvCxnSpPr>
            <p:nvPr/>
          </p:nvCxnSpPr>
          <p:spPr bwMode="auto">
            <a:xfrm>
              <a:off x="901700" y="1845667"/>
              <a:ext cx="12700" cy="405590"/>
            </a:xfrm>
            <a:prstGeom prst="curvedConnector3">
              <a:avLst>
                <a:gd name="adj1" fmla="val 1800000"/>
              </a:avLst>
            </a:prstGeom>
            <a:noFill/>
            <a:ln w="9525"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Connector: Curved 19">
              <a:extLst>
                <a:ext uri="{FF2B5EF4-FFF2-40B4-BE49-F238E27FC236}">
                  <a16:creationId xmlns:a16="http://schemas.microsoft.com/office/drawing/2014/main" id="{082368E0-F948-032B-4DEE-157650B66726}"/>
                </a:ext>
              </a:extLst>
            </p:cNvPr>
            <p:cNvCxnSpPr>
              <a:stCxn id="9" idx="6"/>
              <a:endCxn id="10" idx="6"/>
            </p:cNvCxnSpPr>
            <p:nvPr/>
          </p:nvCxnSpPr>
          <p:spPr bwMode="auto">
            <a:xfrm>
              <a:off x="901700" y="2251257"/>
              <a:ext cx="12700" cy="432097"/>
            </a:xfrm>
            <a:prstGeom prst="curvedConnector3">
              <a:avLst>
                <a:gd name="adj1" fmla="val 1800000"/>
              </a:avLst>
            </a:prstGeom>
            <a:noFill/>
            <a:ln w="9525"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Connector: Curved 22">
              <a:extLst>
                <a:ext uri="{FF2B5EF4-FFF2-40B4-BE49-F238E27FC236}">
                  <a16:creationId xmlns:a16="http://schemas.microsoft.com/office/drawing/2014/main" id="{0A563535-4E57-2025-B6FB-C7CF37741ED8}"/>
                </a:ext>
              </a:extLst>
            </p:cNvPr>
            <p:cNvCxnSpPr>
              <a:stCxn id="10" idx="2"/>
              <a:endCxn id="8" idx="1"/>
            </p:cNvCxnSpPr>
            <p:nvPr/>
          </p:nvCxnSpPr>
          <p:spPr bwMode="auto">
            <a:xfrm rot="10800000" flipV="1">
              <a:off x="817059" y="2683354"/>
              <a:ext cx="8441" cy="379161"/>
            </a:xfrm>
            <a:prstGeom prst="curvedConnector3">
              <a:avLst>
                <a:gd name="adj1" fmla="val 2039919"/>
              </a:avLst>
            </a:prstGeom>
            <a:noFill/>
            <a:ln w="9525"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Connector: Curved 25">
              <a:extLst>
                <a:ext uri="{FF2B5EF4-FFF2-40B4-BE49-F238E27FC236}">
                  <a16:creationId xmlns:a16="http://schemas.microsoft.com/office/drawing/2014/main" id="{63EB4790-EB9A-6904-236E-28DF9BE38067}"/>
                </a:ext>
              </a:extLst>
            </p:cNvPr>
            <p:cNvCxnSpPr>
              <a:stCxn id="10" idx="6"/>
              <a:endCxn id="8" idx="3"/>
            </p:cNvCxnSpPr>
            <p:nvPr/>
          </p:nvCxnSpPr>
          <p:spPr bwMode="auto">
            <a:xfrm>
              <a:off x="901700" y="2683354"/>
              <a:ext cx="13008" cy="379161"/>
            </a:xfrm>
            <a:prstGeom prst="curvedConnector3">
              <a:avLst>
                <a:gd name="adj1" fmla="val 1358880"/>
              </a:avLst>
            </a:prstGeom>
            <a:noFill/>
            <a:ln w="9525"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mc:AlternateContent xmlns:mc="http://schemas.openxmlformats.org/markup-compatibility/2006" xmlns:a14="http://schemas.microsoft.com/office/drawing/2010/main">
          <mc:Choice Requires="a14">
            <p:sp>
              <p:nvSpPr>
                <p:cNvPr id="28" name="TextBox 27">
                  <a:extLst>
                    <a:ext uri="{FF2B5EF4-FFF2-40B4-BE49-F238E27FC236}">
                      <a16:creationId xmlns:a16="http://schemas.microsoft.com/office/drawing/2014/main" id="{1DE26102-29A0-59D0-E03A-B8682512EB91}"/>
                    </a:ext>
                  </a:extLst>
                </p:cNvPr>
                <p:cNvSpPr txBox="1"/>
                <p:nvPr/>
              </p:nvSpPr>
              <p:spPr>
                <a:xfrm>
                  <a:off x="1302652" y="1260236"/>
                  <a:ext cx="294829" cy="21598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400" b="0" i="1" smtClean="0">
                                <a:latin typeface="Cambria Math" panose="02040503050406030204" pitchFamily="18" charset="0"/>
                              </a:rPr>
                            </m:ctrlPr>
                          </m:sSubPr>
                          <m:e>
                            <m:r>
                              <a:rPr lang="en-US" sz="1400" b="0" i="1" smtClean="0">
                                <a:latin typeface="Cambria Math" panose="02040503050406030204" pitchFamily="18" charset="0"/>
                              </a:rPr>
                              <m:t>𝑥</m:t>
                            </m:r>
                          </m:e>
                          <m:sub>
                            <m:r>
                              <a:rPr lang="en-US" sz="1400" b="0" i="1" smtClean="0">
                                <a:latin typeface="Cambria Math" panose="02040503050406030204" pitchFamily="18" charset="0"/>
                              </a:rPr>
                              <m:t>0</m:t>
                            </m:r>
                          </m:sub>
                        </m:sSub>
                      </m:oMath>
                    </m:oMathPara>
                  </a14:m>
                  <a:endParaRPr lang="en-US" sz="1400" dirty="0">
                    <a:latin typeface="Arial" panose="020B0604020202020204" pitchFamily="34" charset="0"/>
                    <a:cs typeface="Arial" panose="020B0604020202020204" pitchFamily="34" charset="0"/>
                  </a:endParaRPr>
                </a:p>
              </p:txBody>
            </p:sp>
          </mc:Choice>
          <mc:Fallback xmlns="">
            <p:sp>
              <p:nvSpPr>
                <p:cNvPr id="28" name="TextBox 27">
                  <a:extLst>
                    <a:ext uri="{FF2B5EF4-FFF2-40B4-BE49-F238E27FC236}">
                      <a16:creationId xmlns:a16="http://schemas.microsoft.com/office/drawing/2014/main" id="{1DE26102-29A0-59D0-E03A-B8682512EB91}"/>
                    </a:ext>
                  </a:extLst>
                </p:cNvPr>
                <p:cNvSpPr txBox="1">
                  <a:spLocks noRot="1" noChangeAspect="1" noMove="1" noResize="1" noEditPoints="1" noAdjustHandles="1" noChangeArrowheads="1" noChangeShapeType="1" noTextEdit="1"/>
                </p:cNvSpPr>
                <p:nvPr/>
              </p:nvSpPr>
              <p:spPr>
                <a:xfrm>
                  <a:off x="1302652" y="1260236"/>
                  <a:ext cx="294829" cy="215988"/>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 name="TextBox 28">
                  <a:extLst>
                    <a:ext uri="{FF2B5EF4-FFF2-40B4-BE49-F238E27FC236}">
                      <a16:creationId xmlns:a16="http://schemas.microsoft.com/office/drawing/2014/main" id="{5558060D-23F9-EF8B-6713-39DEF3D1D58A}"/>
                    </a:ext>
                  </a:extLst>
                </p:cNvPr>
                <p:cNvSpPr txBox="1"/>
                <p:nvPr/>
              </p:nvSpPr>
              <p:spPr>
                <a:xfrm>
                  <a:off x="1302652" y="1674452"/>
                  <a:ext cx="291843" cy="21598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400" b="0" i="1" smtClean="0">
                                <a:latin typeface="Cambria Math" panose="02040503050406030204" pitchFamily="18" charset="0"/>
                              </a:rPr>
                            </m:ctrlPr>
                          </m:sSubPr>
                          <m:e>
                            <m:r>
                              <a:rPr lang="en-US" sz="1400" b="0" i="1" smtClean="0">
                                <a:latin typeface="Cambria Math" panose="02040503050406030204" pitchFamily="18" charset="0"/>
                              </a:rPr>
                              <m:t>𝑥</m:t>
                            </m:r>
                          </m:e>
                          <m:sub>
                            <m:r>
                              <a:rPr lang="en-US" sz="1400" b="0" i="1" smtClean="0">
                                <a:latin typeface="Cambria Math" panose="02040503050406030204" pitchFamily="18" charset="0"/>
                              </a:rPr>
                              <m:t>1</m:t>
                            </m:r>
                          </m:sub>
                        </m:sSub>
                      </m:oMath>
                    </m:oMathPara>
                  </a14:m>
                  <a:endParaRPr lang="en-US" sz="1400" dirty="0">
                    <a:latin typeface="Arial" panose="020B0604020202020204" pitchFamily="34" charset="0"/>
                    <a:cs typeface="Arial" panose="020B0604020202020204" pitchFamily="34" charset="0"/>
                  </a:endParaRPr>
                </a:p>
              </p:txBody>
            </p:sp>
          </mc:Choice>
          <mc:Fallback xmlns="">
            <p:sp>
              <p:nvSpPr>
                <p:cNvPr id="29" name="TextBox 28">
                  <a:extLst>
                    <a:ext uri="{FF2B5EF4-FFF2-40B4-BE49-F238E27FC236}">
                      <a16:creationId xmlns:a16="http://schemas.microsoft.com/office/drawing/2014/main" id="{5558060D-23F9-EF8B-6713-39DEF3D1D58A}"/>
                    </a:ext>
                  </a:extLst>
                </p:cNvPr>
                <p:cNvSpPr txBox="1">
                  <a:spLocks noRot="1" noChangeAspect="1" noMove="1" noResize="1" noEditPoints="1" noAdjustHandles="1" noChangeArrowheads="1" noChangeShapeType="1" noTextEdit="1"/>
                </p:cNvSpPr>
                <p:nvPr/>
              </p:nvSpPr>
              <p:spPr>
                <a:xfrm>
                  <a:off x="1302652" y="1674452"/>
                  <a:ext cx="291843" cy="215988"/>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 name="TextBox 29">
                  <a:extLst>
                    <a:ext uri="{FF2B5EF4-FFF2-40B4-BE49-F238E27FC236}">
                      <a16:creationId xmlns:a16="http://schemas.microsoft.com/office/drawing/2014/main" id="{C8DA4954-DAEC-352C-3090-C7BABE7D7414}"/>
                    </a:ext>
                  </a:extLst>
                </p:cNvPr>
                <p:cNvSpPr txBox="1"/>
                <p:nvPr/>
              </p:nvSpPr>
              <p:spPr>
                <a:xfrm>
                  <a:off x="1302652" y="2088668"/>
                  <a:ext cx="294829" cy="21598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400" b="0" i="1" smtClean="0">
                                <a:latin typeface="Cambria Math" panose="02040503050406030204" pitchFamily="18" charset="0"/>
                              </a:rPr>
                            </m:ctrlPr>
                          </m:sSubPr>
                          <m:e>
                            <m:r>
                              <a:rPr lang="en-US" sz="1400" b="0" i="1" smtClean="0">
                                <a:latin typeface="Cambria Math" panose="02040503050406030204" pitchFamily="18" charset="0"/>
                              </a:rPr>
                              <m:t>𝑥</m:t>
                            </m:r>
                          </m:e>
                          <m:sub>
                            <m:r>
                              <a:rPr lang="en-US" sz="1400" b="0" i="1" smtClean="0">
                                <a:latin typeface="Cambria Math" panose="02040503050406030204" pitchFamily="18" charset="0"/>
                              </a:rPr>
                              <m:t>2</m:t>
                            </m:r>
                          </m:sub>
                        </m:sSub>
                      </m:oMath>
                    </m:oMathPara>
                  </a14:m>
                  <a:endParaRPr lang="en-US" sz="1400" dirty="0">
                    <a:latin typeface="Arial" panose="020B0604020202020204" pitchFamily="34" charset="0"/>
                    <a:cs typeface="Arial" panose="020B0604020202020204" pitchFamily="34" charset="0"/>
                  </a:endParaRPr>
                </a:p>
              </p:txBody>
            </p:sp>
          </mc:Choice>
          <mc:Fallback xmlns="">
            <p:sp>
              <p:nvSpPr>
                <p:cNvPr id="30" name="TextBox 29">
                  <a:extLst>
                    <a:ext uri="{FF2B5EF4-FFF2-40B4-BE49-F238E27FC236}">
                      <a16:creationId xmlns:a16="http://schemas.microsoft.com/office/drawing/2014/main" id="{C8DA4954-DAEC-352C-3090-C7BABE7D7414}"/>
                    </a:ext>
                  </a:extLst>
                </p:cNvPr>
                <p:cNvSpPr txBox="1">
                  <a:spLocks noRot="1" noChangeAspect="1" noMove="1" noResize="1" noEditPoints="1" noAdjustHandles="1" noChangeArrowheads="1" noChangeShapeType="1" noTextEdit="1"/>
                </p:cNvSpPr>
                <p:nvPr/>
              </p:nvSpPr>
              <p:spPr>
                <a:xfrm>
                  <a:off x="1302652" y="2088668"/>
                  <a:ext cx="294829" cy="215988"/>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 name="TextBox 30">
                  <a:extLst>
                    <a:ext uri="{FF2B5EF4-FFF2-40B4-BE49-F238E27FC236}">
                      <a16:creationId xmlns:a16="http://schemas.microsoft.com/office/drawing/2014/main" id="{8ED1A8A3-FF1D-3AE3-728E-C7E8AD10EDBA}"/>
                    </a:ext>
                  </a:extLst>
                </p:cNvPr>
                <p:cNvSpPr txBox="1"/>
                <p:nvPr/>
              </p:nvSpPr>
              <p:spPr>
                <a:xfrm>
                  <a:off x="1302652" y="2502884"/>
                  <a:ext cx="294829" cy="21598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400" b="0" i="1" smtClean="0">
                                <a:latin typeface="Cambria Math" panose="02040503050406030204" pitchFamily="18" charset="0"/>
                              </a:rPr>
                            </m:ctrlPr>
                          </m:sSubPr>
                          <m:e>
                            <m:r>
                              <a:rPr lang="en-US" sz="1400" b="0" i="1" smtClean="0">
                                <a:latin typeface="Cambria Math" panose="02040503050406030204" pitchFamily="18" charset="0"/>
                              </a:rPr>
                              <m:t>𝑥</m:t>
                            </m:r>
                          </m:e>
                          <m:sub>
                            <m:r>
                              <a:rPr lang="en-US" sz="1400" b="0" i="1" smtClean="0">
                                <a:latin typeface="Cambria Math" panose="02040503050406030204" pitchFamily="18" charset="0"/>
                              </a:rPr>
                              <m:t>3</m:t>
                            </m:r>
                          </m:sub>
                        </m:sSub>
                      </m:oMath>
                    </m:oMathPara>
                  </a14:m>
                  <a:endParaRPr lang="en-US" sz="1400" dirty="0">
                    <a:latin typeface="Arial" panose="020B0604020202020204" pitchFamily="34" charset="0"/>
                    <a:cs typeface="Arial" panose="020B0604020202020204" pitchFamily="34" charset="0"/>
                  </a:endParaRPr>
                </a:p>
              </p:txBody>
            </p:sp>
          </mc:Choice>
          <mc:Fallback xmlns="">
            <p:sp>
              <p:nvSpPr>
                <p:cNvPr id="31" name="TextBox 30">
                  <a:extLst>
                    <a:ext uri="{FF2B5EF4-FFF2-40B4-BE49-F238E27FC236}">
                      <a16:creationId xmlns:a16="http://schemas.microsoft.com/office/drawing/2014/main" id="{8ED1A8A3-FF1D-3AE3-728E-C7E8AD10EDBA}"/>
                    </a:ext>
                  </a:extLst>
                </p:cNvPr>
                <p:cNvSpPr txBox="1">
                  <a:spLocks noRot="1" noChangeAspect="1" noMove="1" noResize="1" noEditPoints="1" noAdjustHandles="1" noChangeArrowheads="1" noChangeShapeType="1" noTextEdit="1"/>
                </p:cNvSpPr>
                <p:nvPr/>
              </p:nvSpPr>
              <p:spPr>
                <a:xfrm>
                  <a:off x="1302652" y="2502884"/>
                  <a:ext cx="294829" cy="215988"/>
                </a:xfrm>
                <a:prstGeom prst="rect">
                  <a:avLst/>
                </a:prstGeom>
                <a:blipFill>
                  <a:blip r:embed="rId7"/>
                  <a:stretch>
                    <a:fillRect/>
                  </a:stretch>
                </a:blipFill>
              </p:spPr>
              <p:txBody>
                <a:bodyPr/>
                <a:lstStyle/>
                <a:p>
                  <a:r>
                    <a:rPr lang="en-US">
                      <a:noFill/>
                    </a:rPr>
                    <a:t> </a:t>
                  </a:r>
                </a:p>
              </p:txBody>
            </p:sp>
          </mc:Fallback>
        </mc:AlternateContent>
      </p:grpSp>
      <p:sp>
        <p:nvSpPr>
          <p:cNvPr id="34" name="TextBox 33">
            <a:extLst>
              <a:ext uri="{FF2B5EF4-FFF2-40B4-BE49-F238E27FC236}">
                <a16:creationId xmlns:a16="http://schemas.microsoft.com/office/drawing/2014/main" id="{316CB4BF-265D-07DF-5585-D7A12160C2FB}"/>
              </a:ext>
            </a:extLst>
          </p:cNvPr>
          <p:cNvSpPr txBox="1"/>
          <p:nvPr/>
        </p:nvSpPr>
        <p:spPr>
          <a:xfrm>
            <a:off x="898066" y="2604064"/>
            <a:ext cx="2518638"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WBDD Representation</a:t>
            </a:r>
          </a:p>
        </p:txBody>
      </p:sp>
      <p:grpSp>
        <p:nvGrpSpPr>
          <p:cNvPr id="35" name="Group 34">
            <a:extLst>
              <a:ext uri="{FF2B5EF4-FFF2-40B4-BE49-F238E27FC236}">
                <a16:creationId xmlns:a16="http://schemas.microsoft.com/office/drawing/2014/main" id="{9493AEF8-A63E-D8F0-56FA-D050A4B307F7}"/>
              </a:ext>
            </a:extLst>
          </p:cNvPr>
          <p:cNvGrpSpPr/>
          <p:nvPr/>
        </p:nvGrpSpPr>
        <p:grpSpPr>
          <a:xfrm>
            <a:off x="4636708" y="3188344"/>
            <a:ext cx="3186333" cy="2779432"/>
            <a:chOff x="1325880" y="1324768"/>
            <a:chExt cx="3186333" cy="2779432"/>
          </a:xfrm>
        </p:grpSpPr>
        <p:sp>
          <p:nvSpPr>
            <p:cNvPr id="36" name="Oval 178">
              <a:extLst>
                <a:ext uri="{FF2B5EF4-FFF2-40B4-BE49-F238E27FC236}">
                  <a16:creationId xmlns:a16="http://schemas.microsoft.com/office/drawing/2014/main" id="{25AC90C5-73F9-7101-A9DF-25B6AE9D12F2}"/>
                </a:ext>
              </a:extLst>
            </p:cNvPr>
            <p:cNvSpPr>
              <a:spLocks noChangeArrowheads="1"/>
            </p:cNvSpPr>
            <p:nvPr/>
          </p:nvSpPr>
          <p:spPr bwMode="auto">
            <a:xfrm>
              <a:off x="2969013" y="1528891"/>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37" name="Oval 179">
              <a:extLst>
                <a:ext uri="{FF2B5EF4-FFF2-40B4-BE49-F238E27FC236}">
                  <a16:creationId xmlns:a16="http://schemas.microsoft.com/office/drawing/2014/main" id="{2CDE58A8-7761-0B63-A334-388FAD6382A7}"/>
                </a:ext>
              </a:extLst>
            </p:cNvPr>
            <p:cNvSpPr>
              <a:spLocks noChangeArrowheads="1"/>
            </p:cNvSpPr>
            <p:nvPr/>
          </p:nvSpPr>
          <p:spPr bwMode="auto">
            <a:xfrm>
              <a:off x="2969013" y="2354430"/>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38" name="Oval 181">
              <a:extLst>
                <a:ext uri="{FF2B5EF4-FFF2-40B4-BE49-F238E27FC236}">
                  <a16:creationId xmlns:a16="http://schemas.microsoft.com/office/drawing/2014/main" id="{2AA48C86-3D81-A7BB-9633-2C3957B2C651}"/>
                </a:ext>
              </a:extLst>
            </p:cNvPr>
            <p:cNvSpPr>
              <a:spLocks noChangeArrowheads="1"/>
            </p:cNvSpPr>
            <p:nvPr/>
          </p:nvSpPr>
          <p:spPr bwMode="auto">
            <a:xfrm>
              <a:off x="2969013" y="3179969"/>
              <a:ext cx="76200" cy="76200"/>
            </a:xfrm>
            <a:prstGeom prst="ellipse">
              <a:avLst/>
            </a:prstGeom>
            <a:solidFill>
              <a:schemeClr val="tx1"/>
            </a:solidFill>
            <a:ln w="9525">
              <a:solidFill>
                <a:schemeClr val="tx1"/>
              </a:solidFill>
              <a:round/>
              <a:headEnd/>
              <a:tailEnd/>
            </a:ln>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39" name="Line 199">
              <a:extLst>
                <a:ext uri="{FF2B5EF4-FFF2-40B4-BE49-F238E27FC236}">
                  <a16:creationId xmlns:a16="http://schemas.microsoft.com/office/drawing/2014/main" id="{83957EB3-450E-50F4-BEE9-15E42BE246FF}"/>
                </a:ext>
              </a:extLst>
            </p:cNvPr>
            <p:cNvSpPr>
              <a:spLocks noChangeShapeType="1"/>
            </p:cNvSpPr>
            <p:nvPr/>
          </p:nvSpPr>
          <p:spPr bwMode="auto">
            <a:xfrm>
              <a:off x="1974501" y="3372885"/>
              <a:ext cx="5024" cy="3765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latin typeface="Arial" panose="020B0604020202020204" pitchFamily="34" charset="0"/>
                <a:cs typeface="Arial" panose="020B0604020202020204" pitchFamily="34" charset="0"/>
              </a:endParaRPr>
            </a:p>
          </p:txBody>
        </p:sp>
        <p:sp>
          <p:nvSpPr>
            <p:cNvPr id="40" name="Oval 185">
              <a:extLst>
                <a:ext uri="{FF2B5EF4-FFF2-40B4-BE49-F238E27FC236}">
                  <a16:creationId xmlns:a16="http://schemas.microsoft.com/office/drawing/2014/main" id="{41470F2B-0B24-56FF-80B4-0F17B96CDE60}"/>
                </a:ext>
              </a:extLst>
            </p:cNvPr>
            <p:cNvSpPr>
              <a:spLocks noChangeArrowheads="1"/>
            </p:cNvSpPr>
            <p:nvPr/>
          </p:nvSpPr>
          <p:spPr bwMode="auto">
            <a:xfrm>
              <a:off x="2664535" y="1438578"/>
              <a:ext cx="698801" cy="1906602"/>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AC66DA21-237D-49B7-54C5-234186C73EF3}"/>
                </a:ext>
              </a:extLst>
            </p:cNvPr>
            <p:cNvSpPr txBox="1"/>
            <p:nvPr/>
          </p:nvSpPr>
          <p:spPr>
            <a:xfrm>
              <a:off x="1832582" y="3765646"/>
              <a:ext cx="288862" cy="338554"/>
            </a:xfrm>
            <a:prstGeom prst="rect">
              <a:avLst/>
            </a:prstGeom>
            <a:noFill/>
          </p:spPr>
          <p:txBody>
            <a:bodyPr wrap="square" rtlCol="0">
              <a:spAutoFit/>
            </a:bodyPr>
            <a:lstStyle/>
            <a:p>
              <a:r>
                <a:rPr lang="en-US" sz="1600" dirty="0">
                  <a:latin typeface="Arial" panose="020B0604020202020204" pitchFamily="34" charset="0"/>
                  <a:cs typeface="Arial" panose="020B0604020202020204" pitchFamily="34" charset="0"/>
                </a:rPr>
                <a:t>1</a:t>
              </a:r>
            </a:p>
          </p:txBody>
        </p:sp>
        <p:sp>
          <p:nvSpPr>
            <p:cNvPr id="42" name="TextBox 41">
              <a:extLst>
                <a:ext uri="{FF2B5EF4-FFF2-40B4-BE49-F238E27FC236}">
                  <a16:creationId xmlns:a16="http://schemas.microsoft.com/office/drawing/2014/main" id="{0F1F7C63-9C20-4EEC-FDF3-5EAB9FFA1A91}"/>
                </a:ext>
              </a:extLst>
            </p:cNvPr>
            <p:cNvSpPr txBox="1"/>
            <p:nvPr/>
          </p:nvSpPr>
          <p:spPr>
            <a:xfrm>
              <a:off x="3676512" y="1910093"/>
              <a:ext cx="328563" cy="338554"/>
            </a:xfrm>
            <a:prstGeom prst="rect">
              <a:avLst/>
            </a:prstGeom>
            <a:noFill/>
          </p:spPr>
          <p:txBody>
            <a:bodyPr wrap="square" rtlCol="0">
              <a:spAutoFit/>
            </a:bodyPr>
            <a:lstStyle/>
            <a:p>
              <a:r>
                <a:rPr lang="en-US" sz="1600" dirty="0">
                  <a:latin typeface="Arial" panose="020B0604020202020204" pitchFamily="34" charset="0"/>
                  <a:cs typeface="Arial" panose="020B0604020202020204" pitchFamily="34" charset="0"/>
                </a:rPr>
                <a:t>1</a:t>
              </a:r>
            </a:p>
          </p:txBody>
        </p:sp>
        <p:sp>
          <p:nvSpPr>
            <p:cNvPr id="43" name="TextBox 42">
              <a:extLst>
                <a:ext uri="{FF2B5EF4-FFF2-40B4-BE49-F238E27FC236}">
                  <a16:creationId xmlns:a16="http://schemas.microsoft.com/office/drawing/2014/main" id="{13C41A12-17C5-BBD2-D1EB-F6732FD6EF2E}"/>
                </a:ext>
              </a:extLst>
            </p:cNvPr>
            <p:cNvSpPr txBox="1"/>
            <p:nvPr/>
          </p:nvSpPr>
          <p:spPr>
            <a:xfrm>
              <a:off x="4183650" y="1910624"/>
              <a:ext cx="328563" cy="338554"/>
            </a:xfrm>
            <a:prstGeom prst="rect">
              <a:avLst/>
            </a:prstGeom>
            <a:noFill/>
          </p:spPr>
          <p:txBody>
            <a:bodyPr wrap="square" rtlCol="0">
              <a:spAutoFit/>
            </a:bodyPr>
            <a:lstStyle/>
            <a:p>
              <a:r>
                <a:rPr lang="en-US" sz="1600" dirty="0">
                  <a:latin typeface="Arial" panose="020B0604020202020204" pitchFamily="34" charset="0"/>
                  <a:cs typeface="Arial" panose="020B0604020202020204" pitchFamily="34" charset="0"/>
                </a:rPr>
                <a:t>2</a:t>
              </a:r>
            </a:p>
          </p:txBody>
        </p:sp>
        <p:sp>
          <p:nvSpPr>
            <p:cNvPr id="44" name="Freeform 43">
              <a:extLst>
                <a:ext uri="{FF2B5EF4-FFF2-40B4-BE49-F238E27FC236}">
                  <a16:creationId xmlns:a16="http://schemas.microsoft.com/office/drawing/2014/main" id="{C87BB7FA-09BB-099A-FF44-9F28F80B0BE0}"/>
                </a:ext>
              </a:extLst>
            </p:cNvPr>
            <p:cNvSpPr/>
            <p:nvPr/>
          </p:nvSpPr>
          <p:spPr bwMode="auto">
            <a:xfrm>
              <a:off x="1325880" y="1331969"/>
              <a:ext cx="622217" cy="208722"/>
            </a:xfrm>
            <a:custGeom>
              <a:avLst/>
              <a:gdLst>
                <a:gd name="connsiteX0" fmla="*/ 0 w 1063487"/>
                <a:gd name="connsiteY0" fmla="*/ 20084 h 228806"/>
                <a:gd name="connsiteX1" fmla="*/ 566530 w 1063487"/>
                <a:gd name="connsiteY1" fmla="*/ 20084 h 228806"/>
                <a:gd name="connsiteX2" fmla="*/ 1063487 w 1063487"/>
                <a:gd name="connsiteY2" fmla="*/ 228806 h 228806"/>
                <a:gd name="connsiteX0" fmla="*/ 0 w 1063487"/>
                <a:gd name="connsiteY0" fmla="*/ 7663 h 216385"/>
                <a:gd name="connsiteX1" fmla="*/ 579554 w 1063487"/>
                <a:gd name="connsiteY1" fmla="*/ 38143 h 216385"/>
                <a:gd name="connsiteX2" fmla="*/ 1063487 w 1063487"/>
                <a:gd name="connsiteY2" fmla="*/ 216385 h 216385"/>
                <a:gd name="connsiteX0" fmla="*/ 0 w 1063487"/>
                <a:gd name="connsiteY0" fmla="*/ 0 h 208722"/>
                <a:gd name="connsiteX1" fmla="*/ 579554 w 1063487"/>
                <a:gd name="connsiteY1" fmla="*/ 30480 h 208722"/>
                <a:gd name="connsiteX2" fmla="*/ 1063487 w 1063487"/>
                <a:gd name="connsiteY2" fmla="*/ 208722 h 208722"/>
                <a:gd name="connsiteX0" fmla="*/ 0 w 1063487"/>
                <a:gd name="connsiteY0" fmla="*/ 0 h 208722"/>
                <a:gd name="connsiteX1" fmla="*/ 579554 w 1063487"/>
                <a:gd name="connsiteY1" fmla="*/ 30480 h 208722"/>
                <a:gd name="connsiteX2" fmla="*/ 1063487 w 1063487"/>
                <a:gd name="connsiteY2" fmla="*/ 208722 h 208722"/>
                <a:gd name="connsiteX0" fmla="*/ 0 w 1063487"/>
                <a:gd name="connsiteY0" fmla="*/ 0 h 208722"/>
                <a:gd name="connsiteX1" fmla="*/ 644674 w 1063487"/>
                <a:gd name="connsiteY1" fmla="*/ 60960 h 208722"/>
                <a:gd name="connsiteX2" fmla="*/ 1063487 w 1063487"/>
                <a:gd name="connsiteY2" fmla="*/ 208722 h 208722"/>
                <a:gd name="connsiteX0" fmla="*/ 0 w 1063487"/>
                <a:gd name="connsiteY0" fmla="*/ 9117 h 217839"/>
                <a:gd name="connsiteX1" fmla="*/ 644674 w 1063487"/>
                <a:gd name="connsiteY1" fmla="*/ 70077 h 217839"/>
                <a:gd name="connsiteX2" fmla="*/ 1063487 w 1063487"/>
                <a:gd name="connsiteY2" fmla="*/ 217839 h 217839"/>
                <a:gd name="connsiteX0" fmla="*/ 0 w 1063487"/>
                <a:gd name="connsiteY0" fmla="*/ 0 h 208722"/>
                <a:gd name="connsiteX1" fmla="*/ 644674 w 1063487"/>
                <a:gd name="connsiteY1" fmla="*/ 60960 h 208722"/>
                <a:gd name="connsiteX2" fmla="*/ 1063487 w 1063487"/>
                <a:gd name="connsiteY2" fmla="*/ 208722 h 208722"/>
                <a:gd name="connsiteX0" fmla="*/ 0 w 1063487"/>
                <a:gd name="connsiteY0" fmla="*/ 0 h 208722"/>
                <a:gd name="connsiteX1" fmla="*/ 618626 w 1063487"/>
                <a:gd name="connsiteY1" fmla="*/ 53340 h 208722"/>
                <a:gd name="connsiteX2" fmla="*/ 1063487 w 1063487"/>
                <a:gd name="connsiteY2" fmla="*/ 208722 h 208722"/>
              </a:gdLst>
              <a:ahLst/>
              <a:cxnLst>
                <a:cxn ang="0">
                  <a:pos x="connsiteX0" y="connsiteY0"/>
                </a:cxn>
                <a:cxn ang="0">
                  <a:pos x="connsiteX1" y="connsiteY1"/>
                </a:cxn>
                <a:cxn ang="0">
                  <a:pos x="connsiteX2" y="connsiteY2"/>
                </a:cxn>
              </a:cxnLst>
              <a:rect l="l" t="t" r="r" b="b"/>
              <a:pathLst>
                <a:path w="1063487" h="208722">
                  <a:moveTo>
                    <a:pt x="0" y="0"/>
                  </a:moveTo>
                  <a:cubicBezTo>
                    <a:pt x="259761" y="5466"/>
                    <a:pt x="424125" y="15167"/>
                    <a:pt x="618626" y="53340"/>
                  </a:cubicBezTo>
                  <a:cubicBezTo>
                    <a:pt x="795874" y="88127"/>
                    <a:pt x="955728" y="106514"/>
                    <a:pt x="1063487" y="208722"/>
                  </a:cubicBezTo>
                </a:path>
              </a:pathLst>
            </a:custGeom>
            <a:noFill/>
            <a:ln w="9525" cap="flat" cmpd="sng" algn="ctr">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45" name="Oval 185">
              <a:extLst>
                <a:ext uri="{FF2B5EF4-FFF2-40B4-BE49-F238E27FC236}">
                  <a16:creationId xmlns:a16="http://schemas.microsoft.com/office/drawing/2014/main" id="{8BEE2B24-04DC-B7D1-D27A-02B2E4D63BB3}"/>
                </a:ext>
              </a:extLst>
            </p:cNvPr>
            <p:cNvSpPr>
              <a:spLocks noChangeArrowheads="1"/>
            </p:cNvSpPr>
            <p:nvPr/>
          </p:nvSpPr>
          <p:spPr bwMode="auto">
            <a:xfrm>
              <a:off x="3720405" y="1590445"/>
              <a:ext cx="698801" cy="1076555"/>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dirty="0">
                <a:latin typeface="Arial" panose="020B0604020202020204" pitchFamily="34" charset="0"/>
                <a:cs typeface="Arial" panose="020B0604020202020204" pitchFamily="34" charset="0"/>
              </a:endParaRPr>
            </a:p>
          </p:txBody>
        </p:sp>
        <p:sp>
          <p:nvSpPr>
            <p:cNvPr id="46" name="Oval 188">
              <a:extLst>
                <a:ext uri="{FF2B5EF4-FFF2-40B4-BE49-F238E27FC236}">
                  <a16:creationId xmlns:a16="http://schemas.microsoft.com/office/drawing/2014/main" id="{C2F80CBA-93EF-5960-C7D8-9D5B737A947F}"/>
                </a:ext>
              </a:extLst>
            </p:cNvPr>
            <p:cNvSpPr>
              <a:spLocks noChangeArrowheads="1"/>
            </p:cNvSpPr>
            <p:nvPr/>
          </p:nvSpPr>
          <p:spPr bwMode="auto">
            <a:xfrm>
              <a:off x="4025835" y="1690387"/>
              <a:ext cx="86673" cy="8581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47" name="Oval 188">
              <a:extLst>
                <a:ext uri="{FF2B5EF4-FFF2-40B4-BE49-F238E27FC236}">
                  <a16:creationId xmlns:a16="http://schemas.microsoft.com/office/drawing/2014/main" id="{7D1F58A1-E6FC-87B2-9311-8EF2C290FC3E}"/>
                </a:ext>
              </a:extLst>
            </p:cNvPr>
            <p:cNvSpPr>
              <a:spLocks noChangeArrowheads="1"/>
            </p:cNvSpPr>
            <p:nvPr/>
          </p:nvSpPr>
          <p:spPr bwMode="auto">
            <a:xfrm>
              <a:off x="4032223" y="2432684"/>
              <a:ext cx="86673" cy="8581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48" name="Freeform 47">
              <a:extLst>
                <a:ext uri="{FF2B5EF4-FFF2-40B4-BE49-F238E27FC236}">
                  <a16:creationId xmlns:a16="http://schemas.microsoft.com/office/drawing/2014/main" id="{A3DF56EC-3FFD-1E2E-A2D3-A81A1637C0E9}"/>
                </a:ext>
              </a:extLst>
            </p:cNvPr>
            <p:cNvSpPr/>
            <p:nvPr/>
          </p:nvSpPr>
          <p:spPr bwMode="auto">
            <a:xfrm>
              <a:off x="3879760" y="1708798"/>
              <a:ext cx="192307" cy="761146"/>
            </a:xfrm>
            <a:custGeom>
              <a:avLst/>
              <a:gdLst>
                <a:gd name="connsiteX0" fmla="*/ 149191 w 169070"/>
                <a:gd name="connsiteY0" fmla="*/ 0 h 675861"/>
                <a:gd name="connsiteX1" fmla="*/ 104 w 169070"/>
                <a:gd name="connsiteY1" fmla="*/ 347870 h 675861"/>
                <a:gd name="connsiteX2" fmla="*/ 169070 w 169070"/>
                <a:gd name="connsiteY2" fmla="*/ 675861 h 675861"/>
              </a:gdLst>
              <a:ahLst/>
              <a:cxnLst>
                <a:cxn ang="0">
                  <a:pos x="connsiteX0" y="connsiteY0"/>
                </a:cxn>
                <a:cxn ang="0">
                  <a:pos x="connsiteX1" y="connsiteY1"/>
                </a:cxn>
                <a:cxn ang="0">
                  <a:pos x="connsiteX2" y="connsiteY2"/>
                </a:cxn>
              </a:cxnLst>
              <a:rect l="l" t="t" r="r" b="b"/>
              <a:pathLst>
                <a:path w="169070" h="675861">
                  <a:moveTo>
                    <a:pt x="149191" y="0"/>
                  </a:moveTo>
                  <a:cubicBezTo>
                    <a:pt x="72991" y="117613"/>
                    <a:pt x="-3209" y="235227"/>
                    <a:pt x="104" y="347870"/>
                  </a:cubicBezTo>
                  <a:cubicBezTo>
                    <a:pt x="3417" y="460513"/>
                    <a:pt x="132627" y="637761"/>
                    <a:pt x="169070" y="675861"/>
                  </a:cubicBezTo>
                </a:path>
              </a:pathLst>
            </a:custGeom>
            <a:noFill/>
            <a:ln w="9525" cap="flat" cmpd="sng" algn="ctr">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49" name="Freeform 48">
              <a:extLst>
                <a:ext uri="{FF2B5EF4-FFF2-40B4-BE49-F238E27FC236}">
                  <a16:creationId xmlns:a16="http://schemas.microsoft.com/office/drawing/2014/main" id="{2EA5DE09-77CF-5CFF-07C3-54BC7CCB11B6}"/>
                </a:ext>
              </a:extLst>
            </p:cNvPr>
            <p:cNvSpPr/>
            <p:nvPr/>
          </p:nvSpPr>
          <p:spPr bwMode="auto">
            <a:xfrm>
              <a:off x="4085557" y="1718737"/>
              <a:ext cx="155462" cy="761146"/>
            </a:xfrm>
            <a:custGeom>
              <a:avLst/>
              <a:gdLst>
                <a:gd name="connsiteX0" fmla="*/ 0 w 168965"/>
                <a:gd name="connsiteY0" fmla="*/ 0 h 675861"/>
                <a:gd name="connsiteX1" fmla="*/ 168965 w 168965"/>
                <a:gd name="connsiteY1" fmla="*/ 288235 h 675861"/>
                <a:gd name="connsiteX2" fmla="*/ 0 w 168965"/>
                <a:gd name="connsiteY2" fmla="*/ 675861 h 675861"/>
                <a:gd name="connsiteX0" fmla="*/ 0 w 168965"/>
                <a:gd name="connsiteY0" fmla="*/ 0 h 675861"/>
                <a:gd name="connsiteX1" fmla="*/ 168965 w 168965"/>
                <a:gd name="connsiteY1" fmla="*/ 347870 h 675861"/>
                <a:gd name="connsiteX2" fmla="*/ 0 w 168965"/>
                <a:gd name="connsiteY2" fmla="*/ 675861 h 675861"/>
              </a:gdLst>
              <a:ahLst/>
              <a:cxnLst>
                <a:cxn ang="0">
                  <a:pos x="connsiteX0" y="connsiteY0"/>
                </a:cxn>
                <a:cxn ang="0">
                  <a:pos x="connsiteX1" y="connsiteY1"/>
                </a:cxn>
                <a:cxn ang="0">
                  <a:pos x="connsiteX2" y="connsiteY2"/>
                </a:cxn>
              </a:cxnLst>
              <a:rect l="l" t="t" r="r" b="b"/>
              <a:pathLst>
                <a:path w="168965" h="675861">
                  <a:moveTo>
                    <a:pt x="0" y="0"/>
                  </a:moveTo>
                  <a:cubicBezTo>
                    <a:pt x="84482" y="87796"/>
                    <a:pt x="168965" y="235227"/>
                    <a:pt x="168965" y="347870"/>
                  </a:cubicBezTo>
                  <a:cubicBezTo>
                    <a:pt x="168965" y="460513"/>
                    <a:pt x="84482" y="538369"/>
                    <a:pt x="0" y="675861"/>
                  </a:cubicBezTo>
                </a:path>
              </a:pathLst>
            </a:custGeom>
            <a:noFill/>
            <a:ln w="9525" cap="flat" cmpd="sng" algn="ctr">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50" name="Freeform 49">
              <a:extLst>
                <a:ext uri="{FF2B5EF4-FFF2-40B4-BE49-F238E27FC236}">
                  <a16:creationId xmlns:a16="http://schemas.microsoft.com/office/drawing/2014/main" id="{4AA6AF96-1DBB-76F7-15B8-0FD1F30AC58C}"/>
                </a:ext>
              </a:extLst>
            </p:cNvPr>
            <p:cNvSpPr/>
            <p:nvPr/>
          </p:nvSpPr>
          <p:spPr bwMode="auto">
            <a:xfrm>
              <a:off x="2981761" y="2067186"/>
              <a:ext cx="1090809" cy="515660"/>
            </a:xfrm>
            <a:custGeom>
              <a:avLst/>
              <a:gdLst>
                <a:gd name="connsiteX0" fmla="*/ 2087217 w 2087217"/>
                <a:gd name="connsiteY0" fmla="*/ 242073 h 487506"/>
                <a:gd name="connsiteX1" fmla="*/ 1789043 w 2087217"/>
                <a:gd name="connsiteY1" fmla="*/ 480612 h 487506"/>
                <a:gd name="connsiteX2" fmla="*/ 636104 w 2087217"/>
                <a:gd name="connsiteY2" fmla="*/ 3534 h 487506"/>
                <a:gd name="connsiteX3" fmla="*/ 0 w 2087217"/>
                <a:gd name="connsiteY3" fmla="*/ 301708 h 487506"/>
                <a:gd name="connsiteX0" fmla="*/ 2087217 w 2087217"/>
                <a:gd name="connsiteY0" fmla="*/ 242073 h 509581"/>
                <a:gd name="connsiteX1" fmla="*/ 1385920 w 2087217"/>
                <a:gd name="connsiteY1" fmla="*/ 503472 h 509581"/>
                <a:gd name="connsiteX2" fmla="*/ 636104 w 2087217"/>
                <a:gd name="connsiteY2" fmla="*/ 3534 h 509581"/>
                <a:gd name="connsiteX3" fmla="*/ 0 w 2087217"/>
                <a:gd name="connsiteY3" fmla="*/ 301708 h 509581"/>
                <a:gd name="connsiteX0" fmla="*/ 1989911 w 1989911"/>
                <a:gd name="connsiteY0" fmla="*/ 470673 h 568457"/>
                <a:gd name="connsiteX1" fmla="*/ 1385920 w 1989911"/>
                <a:gd name="connsiteY1" fmla="*/ 503472 h 568457"/>
                <a:gd name="connsiteX2" fmla="*/ 636104 w 1989911"/>
                <a:gd name="connsiteY2" fmla="*/ 3534 h 568457"/>
                <a:gd name="connsiteX3" fmla="*/ 0 w 1989911"/>
                <a:gd name="connsiteY3" fmla="*/ 301708 h 568457"/>
                <a:gd name="connsiteX0" fmla="*/ 1989911 w 1989911"/>
                <a:gd name="connsiteY0" fmla="*/ 470673 h 545940"/>
                <a:gd name="connsiteX1" fmla="*/ 1385920 w 1989911"/>
                <a:gd name="connsiteY1" fmla="*/ 503472 h 545940"/>
                <a:gd name="connsiteX2" fmla="*/ 636104 w 1989911"/>
                <a:gd name="connsiteY2" fmla="*/ 3534 h 545940"/>
                <a:gd name="connsiteX3" fmla="*/ 0 w 1989911"/>
                <a:gd name="connsiteY3" fmla="*/ 301708 h 545940"/>
                <a:gd name="connsiteX0" fmla="*/ 1989911 w 1989911"/>
                <a:gd name="connsiteY0" fmla="*/ 470673 h 531763"/>
                <a:gd name="connsiteX1" fmla="*/ 1372018 w 1989911"/>
                <a:gd name="connsiteY1" fmla="*/ 480612 h 531763"/>
                <a:gd name="connsiteX2" fmla="*/ 636104 w 1989911"/>
                <a:gd name="connsiteY2" fmla="*/ 3534 h 531763"/>
                <a:gd name="connsiteX3" fmla="*/ 0 w 1989911"/>
                <a:gd name="connsiteY3" fmla="*/ 301708 h 531763"/>
                <a:gd name="connsiteX0" fmla="*/ 1989911 w 1989911"/>
                <a:gd name="connsiteY0" fmla="*/ 432573 h 515660"/>
                <a:gd name="connsiteX1" fmla="*/ 1372018 w 1989911"/>
                <a:gd name="connsiteY1" fmla="*/ 480612 h 515660"/>
                <a:gd name="connsiteX2" fmla="*/ 636104 w 1989911"/>
                <a:gd name="connsiteY2" fmla="*/ 3534 h 515660"/>
                <a:gd name="connsiteX3" fmla="*/ 0 w 1989911"/>
                <a:gd name="connsiteY3" fmla="*/ 301708 h 515660"/>
              </a:gdLst>
              <a:ahLst/>
              <a:cxnLst>
                <a:cxn ang="0">
                  <a:pos x="connsiteX0" y="connsiteY0"/>
                </a:cxn>
                <a:cxn ang="0">
                  <a:pos x="connsiteX1" y="connsiteY1"/>
                </a:cxn>
                <a:cxn ang="0">
                  <a:pos x="connsiteX2" y="connsiteY2"/>
                </a:cxn>
                <a:cxn ang="0">
                  <a:pos x="connsiteX3" y="connsiteY3"/>
                </a:cxn>
              </a:cxnLst>
              <a:rect l="l" t="t" r="r" b="b"/>
              <a:pathLst>
                <a:path w="1989911" h="515660">
                  <a:moveTo>
                    <a:pt x="1989911" y="432573"/>
                  </a:moveTo>
                  <a:cubicBezTo>
                    <a:pt x="1920048" y="503140"/>
                    <a:pt x="1597653" y="552119"/>
                    <a:pt x="1372018" y="480612"/>
                  </a:cubicBezTo>
                  <a:cubicBezTo>
                    <a:pt x="1146384" y="409106"/>
                    <a:pt x="934278" y="33351"/>
                    <a:pt x="636104" y="3534"/>
                  </a:cubicBezTo>
                  <a:cubicBezTo>
                    <a:pt x="337930" y="-26283"/>
                    <a:pt x="168965" y="137712"/>
                    <a:pt x="0" y="301708"/>
                  </a:cubicBezTo>
                </a:path>
              </a:pathLst>
            </a:custGeom>
            <a:noFill/>
            <a:ln w="9525" cap="flat" cmpd="sng" algn="ctr">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51" name="Freeform 50">
              <a:extLst>
                <a:ext uri="{FF2B5EF4-FFF2-40B4-BE49-F238E27FC236}">
                  <a16:creationId xmlns:a16="http://schemas.microsoft.com/office/drawing/2014/main" id="{00F1EEA9-F68A-0105-41DA-E6A21AC768B7}"/>
                </a:ext>
              </a:extLst>
            </p:cNvPr>
            <p:cNvSpPr/>
            <p:nvPr/>
          </p:nvSpPr>
          <p:spPr bwMode="auto">
            <a:xfrm>
              <a:off x="3001206" y="1747259"/>
              <a:ext cx="1011139" cy="809553"/>
            </a:xfrm>
            <a:custGeom>
              <a:avLst/>
              <a:gdLst>
                <a:gd name="connsiteX0" fmla="*/ 0 w 1639956"/>
                <a:gd name="connsiteY0" fmla="*/ 871119 h 1175046"/>
                <a:gd name="connsiteX1" fmla="*/ 69574 w 1639956"/>
                <a:gd name="connsiteY1" fmla="*/ 1149415 h 1175046"/>
                <a:gd name="connsiteX2" fmla="*/ 337930 w 1639956"/>
                <a:gd name="connsiteY2" fmla="*/ 1050024 h 1175046"/>
                <a:gd name="connsiteX3" fmla="*/ 874643 w 1639956"/>
                <a:gd name="connsiteY3" fmla="*/ 155502 h 1175046"/>
                <a:gd name="connsiteX4" fmla="*/ 1639956 w 1639956"/>
                <a:gd name="connsiteY4" fmla="*/ 6415 h 1175046"/>
                <a:gd name="connsiteX0" fmla="*/ 0 w 1615605"/>
                <a:gd name="connsiteY0" fmla="*/ 729365 h 1185234"/>
                <a:gd name="connsiteX1" fmla="*/ 45223 w 1615605"/>
                <a:gd name="connsiteY1" fmla="*/ 1149415 h 1185234"/>
                <a:gd name="connsiteX2" fmla="*/ 313579 w 1615605"/>
                <a:gd name="connsiteY2" fmla="*/ 1050024 h 1185234"/>
                <a:gd name="connsiteX3" fmla="*/ 850292 w 1615605"/>
                <a:gd name="connsiteY3" fmla="*/ 155502 h 1185234"/>
                <a:gd name="connsiteX4" fmla="*/ 1615605 w 1615605"/>
                <a:gd name="connsiteY4" fmla="*/ 6415 h 1185234"/>
                <a:gd name="connsiteX0" fmla="*/ 0 w 1615605"/>
                <a:gd name="connsiteY0" fmla="*/ 729365 h 1066484"/>
                <a:gd name="connsiteX1" fmla="*/ 313579 w 1615605"/>
                <a:gd name="connsiteY1" fmla="*/ 1050024 h 1066484"/>
                <a:gd name="connsiteX2" fmla="*/ 850292 w 1615605"/>
                <a:gd name="connsiteY2" fmla="*/ 155502 h 1066484"/>
                <a:gd name="connsiteX3" fmla="*/ 1615605 w 1615605"/>
                <a:gd name="connsiteY3" fmla="*/ 6415 h 1066484"/>
                <a:gd name="connsiteX0" fmla="*/ 0 w 1615605"/>
                <a:gd name="connsiteY0" fmla="*/ 729365 h 844233"/>
                <a:gd name="connsiteX1" fmla="*/ 678838 w 1615605"/>
                <a:gd name="connsiteY1" fmla="*/ 805892 h 844233"/>
                <a:gd name="connsiteX2" fmla="*/ 850292 w 1615605"/>
                <a:gd name="connsiteY2" fmla="*/ 155502 h 844233"/>
                <a:gd name="connsiteX3" fmla="*/ 1615605 w 1615605"/>
                <a:gd name="connsiteY3" fmla="*/ 6415 h 844233"/>
                <a:gd name="connsiteX0" fmla="*/ 0 w 1615605"/>
                <a:gd name="connsiteY0" fmla="*/ 727276 h 840996"/>
                <a:gd name="connsiteX1" fmla="*/ 678838 w 1615605"/>
                <a:gd name="connsiteY1" fmla="*/ 803803 h 840996"/>
                <a:gd name="connsiteX2" fmla="*/ 1057272 w 1615605"/>
                <a:gd name="connsiteY2" fmla="*/ 169164 h 840996"/>
                <a:gd name="connsiteX3" fmla="*/ 1615605 w 1615605"/>
                <a:gd name="connsiteY3" fmla="*/ 4326 h 840996"/>
                <a:gd name="connsiteX0" fmla="*/ 0 w 1615605"/>
                <a:gd name="connsiteY0" fmla="*/ 727276 h 840996"/>
                <a:gd name="connsiteX1" fmla="*/ 678838 w 1615605"/>
                <a:gd name="connsiteY1" fmla="*/ 803803 h 840996"/>
                <a:gd name="connsiteX2" fmla="*/ 1057272 w 1615605"/>
                <a:gd name="connsiteY2" fmla="*/ 169164 h 840996"/>
                <a:gd name="connsiteX3" fmla="*/ 1615605 w 1615605"/>
                <a:gd name="connsiteY3" fmla="*/ 4326 h 840996"/>
                <a:gd name="connsiteX0" fmla="*/ 0 w 1615605"/>
                <a:gd name="connsiteY0" fmla="*/ 727276 h 840996"/>
                <a:gd name="connsiteX1" fmla="*/ 678838 w 1615605"/>
                <a:gd name="connsiteY1" fmla="*/ 803803 h 840996"/>
                <a:gd name="connsiteX2" fmla="*/ 1057272 w 1615605"/>
                <a:gd name="connsiteY2" fmla="*/ 169164 h 840996"/>
                <a:gd name="connsiteX3" fmla="*/ 1615605 w 1615605"/>
                <a:gd name="connsiteY3" fmla="*/ 4326 h 840996"/>
                <a:gd name="connsiteX0" fmla="*/ 0 w 1615605"/>
                <a:gd name="connsiteY0" fmla="*/ 727590 h 841310"/>
                <a:gd name="connsiteX1" fmla="*/ 678838 w 1615605"/>
                <a:gd name="connsiteY1" fmla="*/ 804117 h 841310"/>
                <a:gd name="connsiteX2" fmla="*/ 1057272 w 1615605"/>
                <a:gd name="connsiteY2" fmla="*/ 169478 h 841310"/>
                <a:gd name="connsiteX3" fmla="*/ 1615605 w 1615605"/>
                <a:gd name="connsiteY3" fmla="*/ 4640 h 841310"/>
                <a:gd name="connsiteX0" fmla="*/ 0 w 1615605"/>
                <a:gd name="connsiteY0" fmla="*/ 724358 h 838078"/>
                <a:gd name="connsiteX1" fmla="*/ 678838 w 1615605"/>
                <a:gd name="connsiteY1" fmla="*/ 800885 h 838078"/>
                <a:gd name="connsiteX2" fmla="*/ 1057272 w 1615605"/>
                <a:gd name="connsiteY2" fmla="*/ 166246 h 838078"/>
                <a:gd name="connsiteX3" fmla="*/ 1615605 w 1615605"/>
                <a:gd name="connsiteY3" fmla="*/ 1408 h 838078"/>
                <a:gd name="connsiteX0" fmla="*/ 0 w 1615605"/>
                <a:gd name="connsiteY0" fmla="*/ 722950 h 836670"/>
                <a:gd name="connsiteX1" fmla="*/ 678838 w 1615605"/>
                <a:gd name="connsiteY1" fmla="*/ 799477 h 836670"/>
                <a:gd name="connsiteX2" fmla="*/ 1057272 w 1615605"/>
                <a:gd name="connsiteY2" fmla="*/ 164838 h 836670"/>
                <a:gd name="connsiteX3" fmla="*/ 1615605 w 1615605"/>
                <a:gd name="connsiteY3" fmla="*/ 0 h 836670"/>
              </a:gdLst>
              <a:ahLst/>
              <a:cxnLst>
                <a:cxn ang="0">
                  <a:pos x="connsiteX0" y="connsiteY0"/>
                </a:cxn>
                <a:cxn ang="0">
                  <a:pos x="connsiteX1" y="connsiteY1"/>
                </a:cxn>
                <a:cxn ang="0">
                  <a:pos x="connsiteX2" y="connsiteY2"/>
                </a:cxn>
                <a:cxn ang="0">
                  <a:pos x="connsiteX3" y="connsiteY3"/>
                </a:cxn>
              </a:cxnLst>
              <a:rect l="l" t="t" r="r" b="b"/>
              <a:pathLst>
                <a:path w="1615605" h="836670">
                  <a:moveTo>
                    <a:pt x="0" y="722950"/>
                  </a:moveTo>
                  <a:cubicBezTo>
                    <a:pt x="65329" y="789754"/>
                    <a:pt x="502626" y="892496"/>
                    <a:pt x="678838" y="799477"/>
                  </a:cubicBezTo>
                  <a:cubicBezTo>
                    <a:pt x="855050" y="706458"/>
                    <a:pt x="937780" y="301816"/>
                    <a:pt x="1057272" y="164838"/>
                  </a:cubicBezTo>
                  <a:cubicBezTo>
                    <a:pt x="1149942" y="58607"/>
                    <a:pt x="1304924" y="11202"/>
                    <a:pt x="1615605" y="0"/>
                  </a:cubicBezTo>
                </a:path>
              </a:pathLst>
            </a:custGeom>
            <a:noFill/>
            <a:ln w="9525" cap="flat" cmpd="sng" algn="ctr">
              <a:solidFill>
                <a:schemeClr val="tx1"/>
              </a:solidFill>
              <a:prstDash val="dash"/>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52" name="Freeform 51">
              <a:extLst>
                <a:ext uri="{FF2B5EF4-FFF2-40B4-BE49-F238E27FC236}">
                  <a16:creationId xmlns:a16="http://schemas.microsoft.com/office/drawing/2014/main" id="{7ED2FA3E-0386-9E46-63E3-214E4E3BCB86}"/>
                </a:ext>
              </a:extLst>
            </p:cNvPr>
            <p:cNvSpPr/>
            <p:nvPr/>
          </p:nvSpPr>
          <p:spPr bwMode="auto">
            <a:xfrm>
              <a:off x="3008712" y="2535891"/>
              <a:ext cx="1076606" cy="639090"/>
            </a:xfrm>
            <a:custGeom>
              <a:avLst/>
              <a:gdLst>
                <a:gd name="connsiteX0" fmla="*/ 1719469 w 1719469"/>
                <a:gd name="connsiteY0" fmla="*/ 0 h 1401418"/>
                <a:gd name="connsiteX1" fmla="*/ 1292087 w 1719469"/>
                <a:gd name="connsiteY1" fmla="*/ 546653 h 1401418"/>
                <a:gd name="connsiteX2" fmla="*/ 327991 w 1719469"/>
                <a:gd name="connsiteY2" fmla="*/ 576470 h 1401418"/>
                <a:gd name="connsiteX3" fmla="*/ 0 w 1719469"/>
                <a:gd name="connsiteY3" fmla="*/ 1401418 h 1401418"/>
                <a:gd name="connsiteX0" fmla="*/ 1719469 w 1719469"/>
                <a:gd name="connsiteY0" fmla="*/ 0 h 1401418"/>
                <a:gd name="connsiteX1" fmla="*/ 1292087 w 1719469"/>
                <a:gd name="connsiteY1" fmla="*/ 546653 h 1401418"/>
                <a:gd name="connsiteX2" fmla="*/ 425351 w 1719469"/>
                <a:gd name="connsiteY2" fmla="*/ 860529 h 1401418"/>
                <a:gd name="connsiteX3" fmla="*/ 0 w 1719469"/>
                <a:gd name="connsiteY3" fmla="*/ 1401418 h 1401418"/>
                <a:gd name="connsiteX0" fmla="*/ 1719469 w 1719469"/>
                <a:gd name="connsiteY0" fmla="*/ 0 h 1401418"/>
                <a:gd name="connsiteX1" fmla="*/ 1340768 w 1719469"/>
                <a:gd name="connsiteY1" fmla="*/ 596782 h 1401418"/>
                <a:gd name="connsiteX2" fmla="*/ 425351 w 1719469"/>
                <a:gd name="connsiteY2" fmla="*/ 860529 h 1401418"/>
                <a:gd name="connsiteX3" fmla="*/ 0 w 1719469"/>
                <a:gd name="connsiteY3" fmla="*/ 1401418 h 1401418"/>
              </a:gdLst>
              <a:ahLst/>
              <a:cxnLst>
                <a:cxn ang="0">
                  <a:pos x="connsiteX0" y="connsiteY0"/>
                </a:cxn>
                <a:cxn ang="0">
                  <a:pos x="connsiteX1" y="connsiteY1"/>
                </a:cxn>
                <a:cxn ang="0">
                  <a:pos x="connsiteX2" y="connsiteY2"/>
                </a:cxn>
                <a:cxn ang="0">
                  <a:pos x="connsiteX3" y="connsiteY3"/>
                </a:cxn>
              </a:cxnLst>
              <a:rect l="l" t="t" r="r" b="b"/>
              <a:pathLst>
                <a:path w="1719469" h="1401418">
                  <a:moveTo>
                    <a:pt x="1719469" y="0"/>
                  </a:moveTo>
                  <a:cubicBezTo>
                    <a:pt x="1621734" y="225287"/>
                    <a:pt x="1556454" y="453361"/>
                    <a:pt x="1340768" y="596782"/>
                  </a:cubicBezTo>
                  <a:cubicBezTo>
                    <a:pt x="1125082" y="740203"/>
                    <a:pt x="640699" y="718068"/>
                    <a:pt x="425351" y="860529"/>
                  </a:cubicBezTo>
                  <a:cubicBezTo>
                    <a:pt x="210003" y="1002990"/>
                    <a:pt x="56321" y="1060174"/>
                    <a:pt x="0" y="1401418"/>
                  </a:cubicBezTo>
                </a:path>
              </a:pathLst>
            </a:custGeom>
            <a:noFill/>
            <a:ln w="9525" cap="flat" cmpd="sng" algn="ctr">
              <a:solidFill>
                <a:schemeClr val="tx1"/>
              </a:solidFill>
              <a:prstDash val="dash"/>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53" name="Oval 185">
              <a:extLst>
                <a:ext uri="{FF2B5EF4-FFF2-40B4-BE49-F238E27FC236}">
                  <a16:creationId xmlns:a16="http://schemas.microsoft.com/office/drawing/2014/main" id="{91C0E430-D2B7-7222-2976-A5B30D78AE02}"/>
                </a:ext>
              </a:extLst>
            </p:cNvPr>
            <p:cNvSpPr>
              <a:spLocks noChangeArrowheads="1"/>
            </p:cNvSpPr>
            <p:nvPr/>
          </p:nvSpPr>
          <p:spPr bwMode="auto">
            <a:xfrm>
              <a:off x="1628434" y="1388991"/>
              <a:ext cx="691387" cy="2094399"/>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54" name="Oval 178">
              <a:extLst>
                <a:ext uri="{FF2B5EF4-FFF2-40B4-BE49-F238E27FC236}">
                  <a16:creationId xmlns:a16="http://schemas.microsoft.com/office/drawing/2014/main" id="{24432C63-175A-E572-5574-C95A7B9497C5}"/>
                </a:ext>
              </a:extLst>
            </p:cNvPr>
            <p:cNvSpPr>
              <a:spLocks noChangeArrowheads="1"/>
            </p:cNvSpPr>
            <p:nvPr/>
          </p:nvSpPr>
          <p:spPr bwMode="auto">
            <a:xfrm>
              <a:off x="1938913" y="1514071"/>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55" name="Oval 178">
              <a:extLst>
                <a:ext uri="{FF2B5EF4-FFF2-40B4-BE49-F238E27FC236}">
                  <a16:creationId xmlns:a16="http://schemas.microsoft.com/office/drawing/2014/main" id="{F57E63CD-AB22-CB8D-57CA-D2609825E6C0}"/>
                </a:ext>
              </a:extLst>
            </p:cNvPr>
            <p:cNvSpPr>
              <a:spLocks noChangeArrowheads="1"/>
            </p:cNvSpPr>
            <p:nvPr/>
          </p:nvSpPr>
          <p:spPr bwMode="auto">
            <a:xfrm>
              <a:off x="1938913" y="2391308"/>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56" name="Oval 178">
              <a:extLst>
                <a:ext uri="{FF2B5EF4-FFF2-40B4-BE49-F238E27FC236}">
                  <a16:creationId xmlns:a16="http://schemas.microsoft.com/office/drawing/2014/main" id="{C57813DD-EA44-2A62-6102-7FCF72B3010C}"/>
                </a:ext>
              </a:extLst>
            </p:cNvPr>
            <p:cNvSpPr>
              <a:spLocks noChangeArrowheads="1"/>
            </p:cNvSpPr>
            <p:nvPr/>
          </p:nvSpPr>
          <p:spPr bwMode="auto">
            <a:xfrm>
              <a:off x="1938913" y="3306002"/>
              <a:ext cx="76200" cy="762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57" name="Freeform 56">
              <a:extLst>
                <a:ext uri="{FF2B5EF4-FFF2-40B4-BE49-F238E27FC236}">
                  <a16:creationId xmlns:a16="http://schemas.microsoft.com/office/drawing/2014/main" id="{04800971-7E9B-9DE8-9ACF-44F1AA5D291D}"/>
                </a:ext>
              </a:extLst>
            </p:cNvPr>
            <p:cNvSpPr/>
            <p:nvPr/>
          </p:nvSpPr>
          <p:spPr bwMode="auto">
            <a:xfrm>
              <a:off x="1979525" y="2171467"/>
              <a:ext cx="1002891" cy="355099"/>
            </a:xfrm>
            <a:custGeom>
              <a:avLst/>
              <a:gdLst>
                <a:gd name="connsiteX0" fmla="*/ 1708220 w 1708220"/>
                <a:gd name="connsiteY0" fmla="*/ 2178454 h 2628050"/>
                <a:gd name="connsiteX1" fmla="*/ 1165609 w 1708220"/>
                <a:gd name="connsiteY1" fmla="*/ 2479905 h 2628050"/>
                <a:gd name="connsiteX2" fmla="*/ 301451 w 1708220"/>
                <a:gd name="connsiteY2" fmla="*/ 108494 h 2628050"/>
                <a:gd name="connsiteX3" fmla="*/ 0 w 1708220"/>
                <a:gd name="connsiteY3" fmla="*/ 620960 h 2628050"/>
                <a:gd name="connsiteX0" fmla="*/ 1721199 w 1721199"/>
                <a:gd name="connsiteY0" fmla="*/ 2106153 h 2555749"/>
                <a:gd name="connsiteX1" fmla="*/ 1178588 w 1721199"/>
                <a:gd name="connsiteY1" fmla="*/ 2407604 h 2555749"/>
                <a:gd name="connsiteX2" fmla="*/ 314430 w 1721199"/>
                <a:gd name="connsiteY2" fmla="*/ 36193 h 2555749"/>
                <a:gd name="connsiteX3" fmla="*/ 0 w 1721199"/>
                <a:gd name="connsiteY3" fmla="*/ 1907164 h 2555749"/>
                <a:gd name="connsiteX0" fmla="*/ 1721199 w 1721199"/>
                <a:gd name="connsiteY0" fmla="*/ 2107905 h 2557501"/>
                <a:gd name="connsiteX1" fmla="*/ 1178588 w 1721199"/>
                <a:gd name="connsiteY1" fmla="*/ 2409356 h 2557501"/>
                <a:gd name="connsiteX2" fmla="*/ 314430 w 1721199"/>
                <a:gd name="connsiteY2" fmla="*/ 37945 h 2557501"/>
                <a:gd name="connsiteX3" fmla="*/ 0 w 1721199"/>
                <a:gd name="connsiteY3" fmla="*/ 1908916 h 2557501"/>
                <a:gd name="connsiteX0" fmla="*/ 1721199 w 1721199"/>
                <a:gd name="connsiteY0" fmla="*/ 913926 h 1271003"/>
                <a:gd name="connsiteX1" fmla="*/ 1178588 w 1721199"/>
                <a:gd name="connsiteY1" fmla="*/ 1215377 h 1271003"/>
                <a:gd name="connsiteX2" fmla="*/ 703803 w 1721199"/>
                <a:gd name="connsiteY2" fmla="*/ 107138 h 1271003"/>
                <a:gd name="connsiteX3" fmla="*/ 0 w 1721199"/>
                <a:gd name="connsiteY3" fmla="*/ 714937 h 1271003"/>
                <a:gd name="connsiteX0" fmla="*/ 1708220 w 1708220"/>
                <a:gd name="connsiteY0" fmla="*/ 891566 h 1248643"/>
                <a:gd name="connsiteX1" fmla="*/ 1165609 w 1708220"/>
                <a:gd name="connsiteY1" fmla="*/ 1193017 h 1248643"/>
                <a:gd name="connsiteX2" fmla="*/ 690824 w 1708220"/>
                <a:gd name="connsiteY2" fmla="*/ 84778 h 1248643"/>
                <a:gd name="connsiteX3" fmla="*/ 0 w 1708220"/>
                <a:gd name="connsiteY3" fmla="*/ 883244 h 1248643"/>
                <a:gd name="connsiteX0" fmla="*/ 1708220 w 1708220"/>
                <a:gd name="connsiteY0" fmla="*/ 920826 h 1277903"/>
                <a:gd name="connsiteX1" fmla="*/ 1165609 w 1708220"/>
                <a:gd name="connsiteY1" fmla="*/ 1222277 h 1277903"/>
                <a:gd name="connsiteX2" fmla="*/ 690824 w 1708220"/>
                <a:gd name="connsiteY2" fmla="*/ 114038 h 1277903"/>
                <a:gd name="connsiteX3" fmla="*/ 0 w 1708220"/>
                <a:gd name="connsiteY3" fmla="*/ 912504 h 1277903"/>
                <a:gd name="connsiteX0" fmla="*/ 1708220 w 1708220"/>
                <a:gd name="connsiteY0" fmla="*/ 767338 h 1110659"/>
                <a:gd name="connsiteX1" fmla="*/ 1165609 w 1708220"/>
                <a:gd name="connsiteY1" fmla="*/ 1068789 h 1110659"/>
                <a:gd name="connsiteX2" fmla="*/ 742741 w 1708220"/>
                <a:gd name="connsiteY2" fmla="*/ 151217 h 1110659"/>
                <a:gd name="connsiteX3" fmla="*/ 0 w 1708220"/>
                <a:gd name="connsiteY3" fmla="*/ 759016 h 1110659"/>
              </a:gdLst>
              <a:ahLst/>
              <a:cxnLst>
                <a:cxn ang="0">
                  <a:pos x="connsiteX0" y="connsiteY0"/>
                </a:cxn>
                <a:cxn ang="0">
                  <a:pos x="connsiteX1" y="connsiteY1"/>
                </a:cxn>
                <a:cxn ang="0">
                  <a:pos x="connsiteX2" y="connsiteY2"/>
                </a:cxn>
                <a:cxn ang="0">
                  <a:pos x="connsiteX3" y="connsiteY3"/>
                </a:cxn>
              </a:cxnLst>
              <a:rect l="l" t="t" r="r" b="b"/>
              <a:pathLst>
                <a:path w="1708220" h="1110659">
                  <a:moveTo>
                    <a:pt x="1708220" y="767338"/>
                  </a:moveTo>
                  <a:cubicBezTo>
                    <a:pt x="1554145" y="1090560"/>
                    <a:pt x="1326522" y="1171476"/>
                    <a:pt x="1165609" y="1068789"/>
                  </a:cubicBezTo>
                  <a:cubicBezTo>
                    <a:pt x="1004696" y="966102"/>
                    <a:pt x="937009" y="461041"/>
                    <a:pt x="742741" y="151217"/>
                  </a:cubicBezTo>
                  <a:cubicBezTo>
                    <a:pt x="548473" y="-158607"/>
                    <a:pt x="66570" y="-9631"/>
                    <a:pt x="0" y="759016"/>
                  </a:cubicBezTo>
                </a:path>
              </a:pathLst>
            </a:custGeom>
            <a:noFill/>
            <a:ln w="9525" cap="flat" cmpd="sng" algn="ctr">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58" name="Freeform 57">
              <a:extLst>
                <a:ext uri="{FF2B5EF4-FFF2-40B4-BE49-F238E27FC236}">
                  <a16:creationId xmlns:a16="http://schemas.microsoft.com/office/drawing/2014/main" id="{D8F113BF-787D-5441-0DB0-12F44641FAD1}"/>
                </a:ext>
              </a:extLst>
            </p:cNvPr>
            <p:cNvSpPr/>
            <p:nvPr/>
          </p:nvSpPr>
          <p:spPr bwMode="auto">
            <a:xfrm>
              <a:off x="1980065" y="1605090"/>
              <a:ext cx="975400" cy="942872"/>
            </a:xfrm>
            <a:custGeom>
              <a:avLst/>
              <a:gdLst>
                <a:gd name="connsiteX0" fmla="*/ 5304 w 1723572"/>
                <a:gd name="connsiteY0" fmla="*/ 1245996 h 2016171"/>
                <a:gd name="connsiteX1" fmla="*/ 156029 w 1723572"/>
                <a:gd name="connsiteY1" fmla="*/ 1989574 h 2016171"/>
                <a:gd name="connsiteX2" fmla="*/ 1040284 w 1723572"/>
                <a:gd name="connsiteY2" fmla="*/ 401935 h 2016171"/>
                <a:gd name="connsiteX3" fmla="*/ 1723572 w 1723572"/>
                <a:gd name="connsiteY3" fmla="*/ 0 h 2016171"/>
                <a:gd name="connsiteX0" fmla="*/ 13322 w 1692243"/>
                <a:gd name="connsiteY0" fmla="*/ 1752196 h 2130568"/>
                <a:gd name="connsiteX1" fmla="*/ 124700 w 1692243"/>
                <a:gd name="connsiteY1" fmla="*/ 1989574 h 2130568"/>
                <a:gd name="connsiteX2" fmla="*/ 1008955 w 1692243"/>
                <a:gd name="connsiteY2" fmla="*/ 401935 h 2130568"/>
                <a:gd name="connsiteX3" fmla="*/ 1692243 w 1692243"/>
                <a:gd name="connsiteY3" fmla="*/ 0 h 2130568"/>
                <a:gd name="connsiteX0" fmla="*/ -1 w 1678920"/>
                <a:gd name="connsiteY0" fmla="*/ 1752196 h 2104739"/>
                <a:gd name="connsiteX1" fmla="*/ 111377 w 1678920"/>
                <a:gd name="connsiteY1" fmla="*/ 1989574 h 2104739"/>
                <a:gd name="connsiteX2" fmla="*/ 995632 w 1678920"/>
                <a:gd name="connsiteY2" fmla="*/ 401935 h 2104739"/>
                <a:gd name="connsiteX3" fmla="*/ 1678920 w 1678920"/>
                <a:gd name="connsiteY3" fmla="*/ 0 h 2104739"/>
                <a:gd name="connsiteX0" fmla="*/ 1 w 1678922"/>
                <a:gd name="connsiteY0" fmla="*/ 1752196 h 2020495"/>
                <a:gd name="connsiteX1" fmla="*/ 570439 w 1678922"/>
                <a:gd name="connsiteY1" fmla="*/ 1858942 h 2020495"/>
                <a:gd name="connsiteX2" fmla="*/ 995634 w 1678922"/>
                <a:gd name="connsiteY2" fmla="*/ 401935 h 2020495"/>
                <a:gd name="connsiteX3" fmla="*/ 1678922 w 1678922"/>
                <a:gd name="connsiteY3" fmla="*/ 0 h 2020495"/>
              </a:gdLst>
              <a:ahLst/>
              <a:cxnLst>
                <a:cxn ang="0">
                  <a:pos x="connsiteX0" y="connsiteY0"/>
                </a:cxn>
                <a:cxn ang="0">
                  <a:pos x="connsiteX1" y="connsiteY1"/>
                </a:cxn>
                <a:cxn ang="0">
                  <a:pos x="connsiteX2" y="connsiteY2"/>
                </a:cxn>
                <a:cxn ang="0">
                  <a:pos x="connsiteX3" y="connsiteY3"/>
                </a:cxn>
              </a:cxnLst>
              <a:rect l="l" t="t" r="r" b="b"/>
              <a:pathLst>
                <a:path w="1678922" h="2020495">
                  <a:moveTo>
                    <a:pt x="1" y="1752196"/>
                  </a:moveTo>
                  <a:cubicBezTo>
                    <a:pt x="67811" y="2096350"/>
                    <a:pt x="404500" y="2083986"/>
                    <a:pt x="570439" y="1858942"/>
                  </a:cubicBezTo>
                  <a:cubicBezTo>
                    <a:pt x="736378" y="1633899"/>
                    <a:pt x="734377" y="733531"/>
                    <a:pt x="995634" y="401935"/>
                  </a:cubicBezTo>
                  <a:cubicBezTo>
                    <a:pt x="1256891" y="70339"/>
                    <a:pt x="1467906" y="35169"/>
                    <a:pt x="1678922" y="0"/>
                  </a:cubicBezTo>
                </a:path>
              </a:pathLst>
            </a:custGeom>
            <a:noFill/>
            <a:ln w="9525" cap="flat" cmpd="sng" algn="ctr">
              <a:solidFill>
                <a:schemeClr val="tx1"/>
              </a:solidFill>
              <a:prstDash val="lgDashDotDot"/>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59" name="Freeform 58">
              <a:extLst>
                <a:ext uri="{FF2B5EF4-FFF2-40B4-BE49-F238E27FC236}">
                  <a16:creationId xmlns:a16="http://schemas.microsoft.com/office/drawing/2014/main" id="{D15DE632-E2FE-BBC3-0602-CC978AA3CFD3}"/>
                </a:ext>
              </a:extLst>
            </p:cNvPr>
            <p:cNvSpPr/>
            <p:nvPr/>
          </p:nvSpPr>
          <p:spPr bwMode="auto">
            <a:xfrm>
              <a:off x="1977097" y="3170559"/>
              <a:ext cx="1024109" cy="185779"/>
            </a:xfrm>
            <a:custGeom>
              <a:avLst/>
              <a:gdLst>
                <a:gd name="connsiteX0" fmla="*/ 1728316 w 1728316"/>
                <a:gd name="connsiteY0" fmla="*/ 0 h 905268"/>
                <a:gd name="connsiteX1" fmla="*/ 1286189 w 1728316"/>
                <a:gd name="connsiteY1" fmla="*/ 904352 h 905268"/>
                <a:gd name="connsiteX2" fmla="*/ 341644 w 1728316"/>
                <a:gd name="connsiteY2" fmla="*/ 180870 h 905268"/>
                <a:gd name="connsiteX3" fmla="*/ 0 w 1728316"/>
                <a:gd name="connsiteY3" fmla="*/ 723481 h 905268"/>
                <a:gd name="connsiteX0" fmla="*/ 1715551 w 1715551"/>
                <a:gd name="connsiteY0" fmla="*/ 104696 h 1009964"/>
                <a:gd name="connsiteX1" fmla="*/ 1273424 w 1715551"/>
                <a:gd name="connsiteY1" fmla="*/ 1009048 h 1009964"/>
                <a:gd name="connsiteX2" fmla="*/ 328879 w 1715551"/>
                <a:gd name="connsiteY2" fmla="*/ 285566 h 1009964"/>
                <a:gd name="connsiteX3" fmla="*/ 0 w 1715551"/>
                <a:gd name="connsiteY3" fmla="*/ 95463 h 1009964"/>
                <a:gd name="connsiteX0" fmla="*/ 1715551 w 1715551"/>
                <a:gd name="connsiteY0" fmla="*/ 321513 h 1229514"/>
                <a:gd name="connsiteX1" fmla="*/ 1273424 w 1715551"/>
                <a:gd name="connsiteY1" fmla="*/ 1225865 h 1229514"/>
                <a:gd name="connsiteX2" fmla="*/ 392702 w 1715551"/>
                <a:gd name="connsiteY2" fmla="*/ 7801 h 1229514"/>
                <a:gd name="connsiteX3" fmla="*/ 0 w 1715551"/>
                <a:gd name="connsiteY3" fmla="*/ 312280 h 1229514"/>
                <a:gd name="connsiteX0" fmla="*/ 1715551 w 1715551"/>
                <a:gd name="connsiteY0" fmla="*/ 321513 h 591175"/>
                <a:gd name="connsiteX1" fmla="*/ 1069189 w 1715551"/>
                <a:gd name="connsiteY1" fmla="*/ 493150 h 591175"/>
                <a:gd name="connsiteX2" fmla="*/ 392702 w 1715551"/>
                <a:gd name="connsiteY2" fmla="*/ 7801 h 591175"/>
                <a:gd name="connsiteX3" fmla="*/ 0 w 1715551"/>
                <a:gd name="connsiteY3" fmla="*/ 312280 h 591175"/>
                <a:gd name="connsiteX0" fmla="*/ 1715551 w 1715551"/>
                <a:gd name="connsiteY0" fmla="*/ 248241 h 551419"/>
                <a:gd name="connsiteX1" fmla="*/ 1069189 w 1715551"/>
                <a:gd name="connsiteY1" fmla="*/ 493150 h 551419"/>
                <a:gd name="connsiteX2" fmla="*/ 392702 w 1715551"/>
                <a:gd name="connsiteY2" fmla="*/ 7801 h 551419"/>
                <a:gd name="connsiteX3" fmla="*/ 0 w 1715551"/>
                <a:gd name="connsiteY3" fmla="*/ 312280 h 551419"/>
                <a:gd name="connsiteX0" fmla="*/ 1715551 w 1715551"/>
                <a:gd name="connsiteY0" fmla="*/ 248241 h 516324"/>
                <a:gd name="connsiteX1" fmla="*/ 1069189 w 1715551"/>
                <a:gd name="connsiteY1" fmla="*/ 493150 h 516324"/>
                <a:gd name="connsiteX2" fmla="*/ 392702 w 1715551"/>
                <a:gd name="connsiteY2" fmla="*/ 7801 h 516324"/>
                <a:gd name="connsiteX3" fmla="*/ 0 w 1715551"/>
                <a:gd name="connsiteY3" fmla="*/ 312280 h 516324"/>
                <a:gd name="connsiteX0" fmla="*/ 1715551 w 1715551"/>
                <a:gd name="connsiteY0" fmla="*/ 248241 h 446598"/>
                <a:gd name="connsiteX1" fmla="*/ 1018130 w 1715551"/>
                <a:gd name="connsiteY1" fmla="*/ 383243 h 446598"/>
                <a:gd name="connsiteX2" fmla="*/ 392702 w 1715551"/>
                <a:gd name="connsiteY2" fmla="*/ 7801 h 446598"/>
                <a:gd name="connsiteX3" fmla="*/ 0 w 1715551"/>
                <a:gd name="connsiteY3" fmla="*/ 312280 h 446598"/>
              </a:gdLst>
              <a:ahLst/>
              <a:cxnLst>
                <a:cxn ang="0">
                  <a:pos x="connsiteX0" y="connsiteY0"/>
                </a:cxn>
                <a:cxn ang="0">
                  <a:pos x="connsiteX1" y="connsiteY1"/>
                </a:cxn>
                <a:cxn ang="0">
                  <a:pos x="connsiteX2" y="connsiteY2"/>
                </a:cxn>
                <a:cxn ang="0">
                  <a:pos x="connsiteX3" y="connsiteY3"/>
                </a:cxn>
              </a:cxnLst>
              <a:rect l="l" t="t" r="r" b="b"/>
              <a:pathLst>
                <a:path w="1715551" h="446598">
                  <a:moveTo>
                    <a:pt x="1715551" y="248241"/>
                  </a:moveTo>
                  <a:cubicBezTo>
                    <a:pt x="1648337" y="557119"/>
                    <a:pt x="1238605" y="423316"/>
                    <a:pt x="1018130" y="383243"/>
                  </a:cubicBezTo>
                  <a:cubicBezTo>
                    <a:pt x="797655" y="343170"/>
                    <a:pt x="607067" y="37946"/>
                    <a:pt x="392702" y="7801"/>
                  </a:cubicBezTo>
                  <a:cubicBezTo>
                    <a:pt x="178337" y="-22344"/>
                    <a:pt x="63639" y="25902"/>
                    <a:pt x="0" y="312280"/>
                  </a:cubicBezTo>
                </a:path>
              </a:pathLst>
            </a:custGeom>
            <a:noFill/>
            <a:ln w="9525" cap="flat" cmpd="sng" algn="ctr">
              <a:solidFill>
                <a:schemeClr val="tx1"/>
              </a:solidFill>
              <a:prstDash val="lgDashDotDot"/>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60" name="TextBox 59">
              <a:extLst>
                <a:ext uri="{FF2B5EF4-FFF2-40B4-BE49-F238E27FC236}">
                  <a16:creationId xmlns:a16="http://schemas.microsoft.com/office/drawing/2014/main" id="{8FF10A77-B6DB-17CC-BB9A-1472BF56BAEB}"/>
                </a:ext>
              </a:extLst>
            </p:cNvPr>
            <p:cNvSpPr txBox="1"/>
            <p:nvPr/>
          </p:nvSpPr>
          <p:spPr>
            <a:xfrm>
              <a:off x="1391158" y="1324768"/>
              <a:ext cx="288862" cy="338554"/>
            </a:xfrm>
            <a:prstGeom prst="rect">
              <a:avLst/>
            </a:prstGeom>
            <a:noFill/>
          </p:spPr>
          <p:txBody>
            <a:bodyPr wrap="square" rtlCol="0">
              <a:spAutoFit/>
            </a:bodyPr>
            <a:lstStyle/>
            <a:p>
              <a:r>
                <a:rPr lang="en-US" sz="1600" dirty="0">
                  <a:latin typeface="Arial" panose="020B0604020202020204" pitchFamily="34" charset="0"/>
                  <a:cs typeface="Arial" panose="020B0604020202020204" pitchFamily="34" charset="0"/>
                </a:rPr>
                <a:t>1</a:t>
              </a:r>
            </a:p>
          </p:txBody>
        </p:sp>
        <p:cxnSp>
          <p:nvCxnSpPr>
            <p:cNvPr id="61" name="Straight Arrow Connector 60">
              <a:extLst>
                <a:ext uri="{FF2B5EF4-FFF2-40B4-BE49-F238E27FC236}">
                  <a16:creationId xmlns:a16="http://schemas.microsoft.com/office/drawing/2014/main" id="{305FBB17-38E3-5ADC-DB51-E08FF128C6A4}"/>
                </a:ext>
              </a:extLst>
            </p:cNvPr>
            <p:cNvCxnSpPr>
              <a:stCxn id="54" idx="6"/>
              <a:endCxn id="36" idx="2"/>
            </p:cNvCxnSpPr>
            <p:nvPr/>
          </p:nvCxnSpPr>
          <p:spPr bwMode="auto">
            <a:xfrm>
              <a:off x="2015113" y="1552171"/>
              <a:ext cx="953900" cy="14820"/>
            </a:xfrm>
            <a:prstGeom prst="straightConnector1">
              <a:avLst/>
            </a:prstGeom>
            <a:noFill/>
            <a:ln w="9525"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Straight Arrow Connector 61">
              <a:extLst>
                <a:ext uri="{FF2B5EF4-FFF2-40B4-BE49-F238E27FC236}">
                  <a16:creationId xmlns:a16="http://schemas.microsoft.com/office/drawing/2014/main" id="{8E328596-3E7F-2E9C-0378-7DF7AA462F46}"/>
                </a:ext>
              </a:extLst>
            </p:cNvPr>
            <p:cNvCxnSpPr>
              <a:stCxn id="36" idx="6"/>
              <a:endCxn id="46" idx="1"/>
            </p:cNvCxnSpPr>
            <p:nvPr/>
          </p:nvCxnSpPr>
          <p:spPr bwMode="auto">
            <a:xfrm>
              <a:off x="3045213" y="1566991"/>
              <a:ext cx="993315" cy="135963"/>
            </a:xfrm>
            <a:prstGeom prst="straightConnector1">
              <a:avLst/>
            </a:prstGeom>
            <a:noFill/>
            <a:ln w="9525"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3" name="TextBox 62">
            <a:extLst>
              <a:ext uri="{FF2B5EF4-FFF2-40B4-BE49-F238E27FC236}">
                <a16:creationId xmlns:a16="http://schemas.microsoft.com/office/drawing/2014/main" id="{13F015A2-8E6D-85F9-1BB1-4B29C071A28A}"/>
              </a:ext>
            </a:extLst>
          </p:cNvPr>
          <p:cNvSpPr txBox="1"/>
          <p:nvPr/>
        </p:nvSpPr>
        <p:spPr>
          <a:xfrm>
            <a:off x="4510330" y="2607963"/>
            <a:ext cx="3134192"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WCFLOBDD Representation</a:t>
            </a:r>
          </a:p>
        </p:txBody>
      </p:sp>
      <mc:AlternateContent xmlns:mc="http://schemas.openxmlformats.org/markup-compatibility/2006" xmlns:a14="http://schemas.microsoft.com/office/drawing/2010/main">
        <mc:Choice Requires="a14">
          <p:sp>
            <p:nvSpPr>
              <p:cNvPr id="64" name="Rounded Rectangular Callout 63">
                <a:extLst>
                  <a:ext uri="{FF2B5EF4-FFF2-40B4-BE49-F238E27FC236}">
                    <a16:creationId xmlns:a16="http://schemas.microsoft.com/office/drawing/2014/main" id="{44C994CF-DF97-7F28-DFE0-21B6AC95C3C4}"/>
                  </a:ext>
                </a:extLst>
              </p:cNvPr>
              <p:cNvSpPr/>
              <p:nvPr/>
            </p:nvSpPr>
            <p:spPr>
              <a:xfrm>
                <a:off x="1006397" y="5920559"/>
                <a:ext cx="1949649" cy="849927"/>
              </a:xfrm>
              <a:prstGeom prst="wedgeRoundRectCallout">
                <a:avLst>
                  <a:gd name="adj1" fmla="val 8074"/>
                  <a:gd name="adj2" fmla="val -76575"/>
                  <a:gd name="adj3" fmla="val 16667"/>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Size = </a:t>
                </a:r>
                <a14:m>
                  <m:oMath xmlns:m="http://schemas.openxmlformats.org/officeDocument/2006/math">
                    <m:r>
                      <a:rPr lang="en-US"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𝒪</m:t>
                    </m:r>
                    <m:r>
                      <a:rPr lang="en-US" b="0"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m:t>
                    </m:r>
                    <m:r>
                      <a:rPr lang="en-US" b="0"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𝑛</m:t>
                    </m:r>
                    <m:r>
                      <a:rPr lang="en-US" b="0"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m:t>
                    </m:r>
                  </m:oMath>
                </a14:m>
                <a:endParaRPr lang="en-US" dirty="0">
                  <a:solidFill>
                    <a:schemeClr val="tx1"/>
                  </a:solidFill>
                  <a:latin typeface="Arial" panose="020B0604020202020204" pitchFamily="34" charset="0"/>
                  <a:cs typeface="Arial" panose="020B0604020202020204" pitchFamily="34" charset="0"/>
                </a:endParaRPr>
              </a:p>
            </p:txBody>
          </p:sp>
        </mc:Choice>
        <mc:Fallback xmlns="">
          <p:sp>
            <p:nvSpPr>
              <p:cNvPr id="64" name="Rounded Rectangular Callout 63">
                <a:extLst>
                  <a:ext uri="{FF2B5EF4-FFF2-40B4-BE49-F238E27FC236}">
                    <a16:creationId xmlns:a16="http://schemas.microsoft.com/office/drawing/2014/main" id="{44C994CF-DF97-7F28-DFE0-21B6AC95C3C4}"/>
                  </a:ext>
                </a:extLst>
              </p:cNvPr>
              <p:cNvSpPr>
                <a:spLocks noRot="1" noChangeAspect="1" noMove="1" noResize="1" noEditPoints="1" noAdjustHandles="1" noChangeArrowheads="1" noChangeShapeType="1" noTextEdit="1"/>
              </p:cNvSpPr>
              <p:nvPr/>
            </p:nvSpPr>
            <p:spPr>
              <a:xfrm>
                <a:off x="1006397" y="5920559"/>
                <a:ext cx="1949649" cy="849927"/>
              </a:xfrm>
              <a:prstGeom prst="wedgeRoundRectCallout">
                <a:avLst>
                  <a:gd name="adj1" fmla="val 8074"/>
                  <a:gd name="adj2" fmla="val -76575"/>
                  <a:gd name="adj3" fmla="val 16667"/>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5" name="Rounded Rectangular Callout 64">
                <a:extLst>
                  <a:ext uri="{FF2B5EF4-FFF2-40B4-BE49-F238E27FC236}">
                    <a16:creationId xmlns:a16="http://schemas.microsoft.com/office/drawing/2014/main" id="{B8C61C5C-69C4-3E29-3F4E-60CACB8CDC76}"/>
                  </a:ext>
                </a:extLst>
              </p:cNvPr>
              <p:cNvSpPr/>
              <p:nvPr/>
            </p:nvSpPr>
            <p:spPr>
              <a:xfrm>
                <a:off x="5637923" y="5901123"/>
                <a:ext cx="1941489" cy="868638"/>
              </a:xfrm>
              <a:prstGeom prst="wedgeRoundRectCallout">
                <a:avLst>
                  <a:gd name="adj1" fmla="val 3769"/>
                  <a:gd name="adj2" fmla="val -117313"/>
                  <a:gd name="adj3" fmla="val 16667"/>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Size = </a:t>
                </a:r>
                <a14:m>
                  <m:oMath xmlns:m="http://schemas.openxmlformats.org/officeDocument/2006/math">
                    <m:r>
                      <a:rPr lang="en-US"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𝒪</m:t>
                    </m:r>
                    <m:r>
                      <a:rPr lang="en-US" b="0"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m:t>
                    </m:r>
                    <m:func>
                      <m:funcPr>
                        <m:ctrlPr>
                          <a:rPr lang="en-US" b="0"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ctrlPr>
                      </m:funcPr>
                      <m:fName>
                        <m:r>
                          <m:rPr>
                            <m:sty m:val="p"/>
                          </m:rPr>
                          <a:rPr lang="en-US" b="0" i="0"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log</m:t>
                        </m:r>
                      </m:fName>
                      <m:e>
                        <m:r>
                          <a:rPr lang="en-US" b="0"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𝑛</m:t>
                        </m:r>
                      </m:e>
                    </m:func>
                    <m:r>
                      <a:rPr lang="en-US" b="0"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m:t>
                    </m:r>
                  </m:oMath>
                </a14:m>
                <a:endParaRPr lang="en-US" dirty="0">
                  <a:solidFill>
                    <a:schemeClr val="tx1"/>
                  </a:solidFill>
                  <a:latin typeface="Arial" panose="020B0604020202020204" pitchFamily="34" charset="0"/>
                  <a:cs typeface="Arial" panose="020B0604020202020204" pitchFamily="34" charset="0"/>
                </a:endParaRPr>
              </a:p>
            </p:txBody>
          </p:sp>
        </mc:Choice>
        <mc:Fallback xmlns="">
          <p:sp>
            <p:nvSpPr>
              <p:cNvPr id="65" name="Rounded Rectangular Callout 64">
                <a:extLst>
                  <a:ext uri="{FF2B5EF4-FFF2-40B4-BE49-F238E27FC236}">
                    <a16:creationId xmlns:a16="http://schemas.microsoft.com/office/drawing/2014/main" id="{B8C61C5C-69C4-3E29-3F4E-60CACB8CDC76}"/>
                  </a:ext>
                </a:extLst>
              </p:cNvPr>
              <p:cNvSpPr>
                <a:spLocks noRot="1" noChangeAspect="1" noMove="1" noResize="1" noEditPoints="1" noAdjustHandles="1" noChangeArrowheads="1" noChangeShapeType="1" noTextEdit="1"/>
              </p:cNvSpPr>
              <p:nvPr/>
            </p:nvSpPr>
            <p:spPr>
              <a:xfrm>
                <a:off x="5637923" y="5901123"/>
                <a:ext cx="1941489" cy="868638"/>
              </a:xfrm>
              <a:prstGeom prst="wedgeRoundRectCallout">
                <a:avLst>
                  <a:gd name="adj1" fmla="val 3769"/>
                  <a:gd name="adj2" fmla="val -117313"/>
                  <a:gd name="adj3" fmla="val 16667"/>
                </a:avLst>
              </a:prstGeom>
              <a:blipFill>
                <a:blip r:embed="rId9"/>
                <a:stretch>
                  <a:fillRect/>
                </a:stretch>
              </a:blipFill>
            </p:spPr>
            <p:txBody>
              <a:bodyPr/>
              <a:lstStyle/>
              <a:p>
                <a:r>
                  <a:rPr lang="en-US">
                    <a:noFill/>
                  </a:rPr>
                  <a:t> </a:t>
                </a:r>
              </a:p>
            </p:txBody>
          </p:sp>
        </mc:Fallback>
      </mc:AlternateContent>
      <p:sp>
        <p:nvSpPr>
          <p:cNvPr id="66" name="Rounded Rectangle 65">
            <a:extLst>
              <a:ext uri="{FF2B5EF4-FFF2-40B4-BE49-F238E27FC236}">
                <a16:creationId xmlns:a16="http://schemas.microsoft.com/office/drawing/2014/main" id="{02D0CDCF-5D75-1BA9-1AA3-7349709EC2D6}"/>
              </a:ext>
            </a:extLst>
          </p:cNvPr>
          <p:cNvSpPr/>
          <p:nvPr/>
        </p:nvSpPr>
        <p:spPr>
          <a:xfrm>
            <a:off x="6865349" y="515799"/>
            <a:ext cx="4708768" cy="1096051"/>
          </a:xfrm>
          <a:prstGeom prst="roundRect">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latin typeface="Arial" panose="020B0604020202020204" pitchFamily="34" charset="0"/>
                <a:cs typeface="Arial" panose="020B0604020202020204" pitchFamily="34" charset="0"/>
              </a:rPr>
              <a:t>(Best case)</a:t>
            </a:r>
          </a:p>
          <a:p>
            <a:pPr algn="ctr"/>
            <a:r>
              <a:rPr lang="en-US" dirty="0">
                <a:solidFill>
                  <a:schemeClr val="tx1"/>
                </a:solidFill>
                <a:latin typeface="Arial" panose="020B0604020202020204" pitchFamily="34" charset="0"/>
                <a:cs typeface="Arial" panose="020B0604020202020204" pitchFamily="34" charset="0"/>
              </a:rPr>
              <a:t>WCFLOBDDs exponentially </a:t>
            </a:r>
            <a:r>
              <a:rPr lang="en-US" i="1" dirty="0">
                <a:solidFill>
                  <a:srgbClr val="C55A11"/>
                </a:solidFill>
                <a:latin typeface="Arial" panose="020B0604020202020204" pitchFamily="34" charset="0"/>
                <a:cs typeface="Arial" panose="020B0604020202020204" pitchFamily="34" charset="0"/>
              </a:rPr>
              <a:t>more</a:t>
            </a:r>
            <a:r>
              <a:rPr lang="en-US" dirty="0">
                <a:solidFill>
                  <a:schemeClr val="tx1"/>
                </a:solidFill>
                <a:latin typeface="Arial" panose="020B0604020202020204" pitchFamily="34" charset="0"/>
                <a:cs typeface="Arial" panose="020B0604020202020204" pitchFamily="34" charset="0"/>
              </a:rPr>
              <a:t> succinct than WBDDs and CFLOBDDs</a:t>
            </a:r>
          </a:p>
        </p:txBody>
      </p:sp>
      <p:sp>
        <p:nvSpPr>
          <p:cNvPr id="32" name="Slide Number Placeholder 31">
            <a:extLst>
              <a:ext uri="{FF2B5EF4-FFF2-40B4-BE49-F238E27FC236}">
                <a16:creationId xmlns:a16="http://schemas.microsoft.com/office/drawing/2014/main" id="{B3CEADFB-537B-81A0-D6AC-B8990FC2921F}"/>
              </a:ext>
            </a:extLst>
          </p:cNvPr>
          <p:cNvSpPr>
            <a:spLocks noGrp="1"/>
          </p:cNvSpPr>
          <p:nvPr>
            <p:ph type="sldNum" sz="quarter" idx="12"/>
          </p:nvPr>
        </p:nvSpPr>
        <p:spPr/>
        <p:txBody>
          <a:bodyPr/>
          <a:lstStyle/>
          <a:p>
            <a:fld id="{F554FE33-57BC-AC46-850E-1C1298FC3260}" type="slidenum">
              <a:rPr lang="en-US" smtClean="0"/>
              <a:t>81</a:t>
            </a:fld>
            <a:endParaRPr lang="en-US"/>
          </a:p>
        </p:txBody>
      </p:sp>
      <mc:AlternateContent xmlns:mc="http://schemas.openxmlformats.org/markup-compatibility/2006" xmlns:a14="http://schemas.microsoft.com/office/drawing/2010/main">
        <mc:Choice Requires="a14">
          <p:sp>
            <p:nvSpPr>
              <p:cNvPr id="33" name="Content Placeholder 2">
                <a:extLst>
                  <a:ext uri="{FF2B5EF4-FFF2-40B4-BE49-F238E27FC236}">
                    <a16:creationId xmlns:a16="http://schemas.microsoft.com/office/drawing/2014/main" id="{2054C9C9-4A1E-FBF4-E142-41767EDF288D}"/>
                  </a:ext>
                </a:extLst>
              </p:cNvPr>
              <p:cNvSpPr txBox="1">
                <a:spLocks/>
              </p:cNvSpPr>
              <p:nvPr/>
            </p:nvSpPr>
            <p:spPr>
              <a:xfrm>
                <a:off x="5056024" y="1697889"/>
                <a:ext cx="5194140" cy="669070"/>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sz="1800" i="1" smtClean="0">
                              <a:latin typeface="Cambria Math" panose="02040503050406030204" pitchFamily="18" charset="0"/>
                              <a:cs typeface="Arial" panose="020B0604020202020204" pitchFamily="34" charset="0"/>
                            </a:rPr>
                          </m:ctrlPr>
                        </m:sSubPr>
                        <m:e>
                          <m:r>
                            <m:rPr>
                              <m:sty m:val="p"/>
                            </m:rPr>
                            <a:rPr lang="en-US" sz="1800" smtClean="0">
                              <a:latin typeface="Cambria Math" panose="02040503050406030204" pitchFamily="18" charset="0"/>
                              <a:cs typeface="Arial" panose="020B0604020202020204" pitchFamily="34" charset="0"/>
                            </a:rPr>
                            <m:t>POP</m:t>
                          </m:r>
                        </m:e>
                        <m:sub>
                          <m:r>
                            <m:rPr>
                              <m:sty m:val="p"/>
                            </m:rPr>
                            <a:rPr lang="en-US" sz="1800" smtClean="0">
                              <a:latin typeface="Cambria Math" panose="02040503050406030204" pitchFamily="18" charset="0"/>
                              <a:cs typeface="Arial" panose="020B0604020202020204" pitchFamily="34" charset="0"/>
                            </a:rPr>
                            <m:t>n</m:t>
                          </m:r>
                        </m:sub>
                      </m:sSub>
                      <m:r>
                        <a:rPr lang="en-US" sz="1800" b="0" i="0" smtClean="0">
                          <a:latin typeface="Cambria Math" panose="02040503050406030204" pitchFamily="18" charset="0"/>
                          <a:cs typeface="Arial" panose="020B0604020202020204" pitchFamily="34" charset="0"/>
                        </a:rPr>
                        <m:t>:</m:t>
                      </m:r>
                      <m:sSup>
                        <m:sSupPr>
                          <m:ctrlPr>
                            <a:rPr lang="en-US" sz="1800" b="0" i="1" smtClean="0">
                              <a:latin typeface="Cambria Math" panose="02040503050406030204" pitchFamily="18" charset="0"/>
                              <a:cs typeface="Arial" panose="020B0604020202020204" pitchFamily="34" charset="0"/>
                            </a:rPr>
                          </m:ctrlPr>
                        </m:sSupPr>
                        <m:e>
                          <m:d>
                            <m:dPr>
                              <m:begChr m:val="{"/>
                              <m:endChr m:val="}"/>
                              <m:ctrlPr>
                                <a:rPr lang="en-US" sz="1800" b="0" i="1" smtClean="0">
                                  <a:latin typeface="Cambria Math" panose="02040503050406030204" pitchFamily="18" charset="0"/>
                                  <a:cs typeface="Arial" panose="020B0604020202020204" pitchFamily="34" charset="0"/>
                                </a:rPr>
                              </m:ctrlPr>
                            </m:dPr>
                            <m:e>
                              <m:r>
                                <a:rPr lang="en-US" sz="1800" b="0" i="0" smtClean="0">
                                  <a:latin typeface="Cambria Math" panose="02040503050406030204" pitchFamily="18" charset="0"/>
                                  <a:cs typeface="Arial" panose="020B0604020202020204" pitchFamily="34" charset="0"/>
                                </a:rPr>
                                <m:t>0,1</m:t>
                              </m:r>
                            </m:e>
                          </m:d>
                        </m:e>
                        <m:sup>
                          <m:r>
                            <a:rPr lang="en-US" sz="1800" b="0" i="0" smtClean="0">
                              <a:latin typeface="Cambria Math" panose="02040503050406030204" pitchFamily="18" charset="0"/>
                              <a:cs typeface="Arial" panose="020B0604020202020204" pitchFamily="34" charset="0"/>
                            </a:rPr>
                            <m:t>𝑛</m:t>
                          </m:r>
                        </m:sup>
                      </m:sSup>
                      <m:r>
                        <a:rPr lang="en-US" sz="1800" b="0" i="0" smtClean="0">
                          <a:latin typeface="Cambria Math" panose="02040503050406030204" pitchFamily="18" charset="0"/>
                          <a:cs typeface="Arial" panose="020B0604020202020204" pitchFamily="34" charset="0"/>
                        </a:rPr>
                        <m:t>→</m:t>
                      </m:r>
                      <m:d>
                        <m:dPr>
                          <m:begChr m:val="{"/>
                          <m:endChr m:val="|"/>
                          <m:ctrlPr>
                            <a:rPr lang="en-US" sz="1800" b="0" i="1" smtClean="0">
                              <a:latin typeface="Cambria Math" panose="02040503050406030204" pitchFamily="18" charset="0"/>
                              <a:cs typeface="Arial" panose="020B0604020202020204" pitchFamily="34" charset="0"/>
                            </a:rPr>
                          </m:ctrlPr>
                        </m:dPr>
                        <m:e>
                          <m:sSup>
                            <m:sSupPr>
                              <m:ctrlPr>
                                <a:rPr lang="en-US" sz="1800" b="0" i="1" smtClean="0">
                                  <a:latin typeface="Cambria Math" panose="02040503050406030204" pitchFamily="18" charset="0"/>
                                  <a:cs typeface="Arial" panose="020B0604020202020204" pitchFamily="34" charset="0"/>
                                </a:rPr>
                              </m:ctrlPr>
                            </m:sSupPr>
                            <m:e>
                              <m:r>
                                <a:rPr lang="en-US" sz="1800" b="0" i="0" smtClean="0">
                                  <a:latin typeface="Cambria Math" panose="02040503050406030204" pitchFamily="18" charset="0"/>
                                  <a:cs typeface="Arial" panose="020B0604020202020204" pitchFamily="34" charset="0"/>
                                </a:rPr>
                                <m:t>2</m:t>
                              </m:r>
                            </m:e>
                            <m:sup>
                              <m:r>
                                <a:rPr lang="en-US" sz="1800" b="0" i="0" smtClean="0">
                                  <a:latin typeface="Cambria Math" panose="02040503050406030204" pitchFamily="18" charset="0"/>
                                  <a:cs typeface="Arial" panose="020B0604020202020204" pitchFamily="34" charset="0"/>
                                </a:rPr>
                                <m:t>𝑗</m:t>
                              </m:r>
                            </m:sup>
                          </m:sSup>
                        </m:e>
                      </m:d>
                      <m:r>
                        <a:rPr lang="en-US" sz="1800" b="0" i="0" smtClean="0">
                          <a:latin typeface="Cambria Math" panose="02040503050406030204" pitchFamily="18" charset="0"/>
                          <a:cs typeface="Arial" panose="020B0604020202020204" pitchFamily="34" charset="0"/>
                        </a:rPr>
                        <m:t> </m:t>
                      </m:r>
                      <m:r>
                        <a:rPr lang="en-US" sz="1800" b="0" i="0" smtClean="0">
                          <a:latin typeface="Cambria Math" panose="02040503050406030204" pitchFamily="18" charset="0"/>
                          <a:cs typeface="Arial" panose="020B0604020202020204" pitchFamily="34" charset="0"/>
                        </a:rPr>
                        <m:t>𝑗</m:t>
                      </m:r>
                      <m:r>
                        <a:rPr lang="en-US" sz="1800" b="0" i="1" smtClean="0">
                          <a:latin typeface="Cambria Math" panose="02040503050406030204" pitchFamily="18" charset="0"/>
                          <a:cs typeface="Arial" panose="020B0604020202020204" pitchFamily="34" charset="0"/>
                        </a:rPr>
                        <m:t>∈{0</m:t>
                      </m:r>
                      <m:r>
                        <a:rPr lang="en-US" sz="1800" b="0" i="0" smtClean="0">
                          <a:latin typeface="Cambria Math" panose="02040503050406030204" pitchFamily="18" charset="0"/>
                          <a:cs typeface="Arial" panose="020B0604020202020204" pitchFamily="34" charset="0"/>
                        </a:rPr>
                        <m:t>…</m:t>
                      </m:r>
                      <m:r>
                        <a:rPr lang="en-US" sz="1800" b="0" i="1" smtClean="0">
                          <a:latin typeface="Cambria Math" panose="02040503050406030204" pitchFamily="18" charset="0"/>
                          <a:cs typeface="Arial" panose="020B0604020202020204" pitchFamily="34" charset="0"/>
                        </a:rPr>
                        <m:t>𝑛</m:t>
                      </m:r>
                      <m:r>
                        <a:rPr lang="en-US" sz="1800" b="0" i="0" smtClean="0">
                          <a:latin typeface="Cambria Math" panose="02040503050406030204" pitchFamily="18" charset="0"/>
                          <a:cs typeface="Arial" panose="020B0604020202020204" pitchFamily="34" charset="0"/>
                        </a:rPr>
                        <m:t>}} </m:t>
                      </m:r>
                    </m:oMath>
                  </m:oMathPara>
                </a14:m>
                <a:endParaRPr lang="en-US" sz="1800" dirty="0">
                  <a:latin typeface="Arial" panose="020B0604020202020204" pitchFamily="34" charset="0"/>
                  <a:cs typeface="Arial" panose="020B0604020202020204" pitchFamily="34" charset="0"/>
                </a:endParaRPr>
              </a:p>
            </p:txBody>
          </p:sp>
        </mc:Choice>
        <mc:Fallback xmlns="">
          <p:sp>
            <p:nvSpPr>
              <p:cNvPr id="33" name="Content Placeholder 2">
                <a:extLst>
                  <a:ext uri="{FF2B5EF4-FFF2-40B4-BE49-F238E27FC236}">
                    <a16:creationId xmlns:a16="http://schemas.microsoft.com/office/drawing/2014/main" id="{2054C9C9-4A1E-FBF4-E142-41767EDF288D}"/>
                  </a:ext>
                </a:extLst>
              </p:cNvPr>
              <p:cNvSpPr txBox="1">
                <a:spLocks noRot="1" noChangeAspect="1" noMove="1" noResize="1" noEditPoints="1" noAdjustHandles="1" noChangeArrowheads="1" noChangeShapeType="1" noTextEdit="1"/>
              </p:cNvSpPr>
              <p:nvPr/>
            </p:nvSpPr>
            <p:spPr>
              <a:xfrm>
                <a:off x="5056024" y="1697889"/>
                <a:ext cx="5194140" cy="669070"/>
              </a:xfrm>
              <a:prstGeom prst="rect">
                <a:avLst/>
              </a:prstGeom>
              <a:blipFill>
                <a:blip r:embed="rId10"/>
                <a:stretch>
                  <a:fillRect/>
                </a:stretch>
              </a:blipFill>
            </p:spPr>
            <p:txBody>
              <a:bodyPr/>
              <a:lstStyle/>
              <a:p>
                <a:r>
                  <a:rPr lang="en-US">
                    <a:noFill/>
                  </a:rPr>
                  <a:t> </a:t>
                </a:r>
              </a:p>
            </p:txBody>
          </p:sp>
        </mc:Fallback>
      </mc:AlternateContent>
      <p:sp>
        <p:nvSpPr>
          <p:cNvPr id="67" name="TextBox 66">
            <a:extLst>
              <a:ext uri="{FF2B5EF4-FFF2-40B4-BE49-F238E27FC236}">
                <a16:creationId xmlns:a16="http://schemas.microsoft.com/office/drawing/2014/main" id="{F85F2D2A-3488-4F50-261A-1C9827A9AFE4}"/>
              </a:ext>
            </a:extLst>
          </p:cNvPr>
          <p:cNvSpPr txBox="1"/>
          <p:nvPr/>
        </p:nvSpPr>
        <p:spPr>
          <a:xfrm>
            <a:off x="8657934" y="2604064"/>
            <a:ext cx="2916183" cy="369332"/>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CFLOBDD Representation</a:t>
            </a:r>
          </a:p>
        </p:txBody>
      </p:sp>
      <p:sp>
        <p:nvSpPr>
          <p:cNvPr id="69" name="Oval 185">
            <a:extLst>
              <a:ext uri="{FF2B5EF4-FFF2-40B4-BE49-F238E27FC236}">
                <a16:creationId xmlns:a16="http://schemas.microsoft.com/office/drawing/2014/main" id="{F067D784-DB9C-B871-E383-5C2FBA10DD7D}"/>
              </a:ext>
            </a:extLst>
          </p:cNvPr>
          <p:cNvSpPr>
            <a:spLocks noChangeArrowheads="1"/>
          </p:cNvSpPr>
          <p:nvPr/>
        </p:nvSpPr>
        <p:spPr bwMode="auto">
          <a:xfrm>
            <a:off x="9001877" y="3188345"/>
            <a:ext cx="1076607" cy="188529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70" name="Oval 178">
            <a:extLst>
              <a:ext uri="{FF2B5EF4-FFF2-40B4-BE49-F238E27FC236}">
                <a16:creationId xmlns:a16="http://schemas.microsoft.com/office/drawing/2014/main" id="{FDDB3899-5D1A-A8B3-F34B-9D1FF546CB77}"/>
              </a:ext>
            </a:extLst>
          </p:cNvPr>
          <p:cNvSpPr>
            <a:spLocks noChangeArrowheads="1"/>
          </p:cNvSpPr>
          <p:nvPr/>
        </p:nvSpPr>
        <p:spPr bwMode="auto">
          <a:xfrm>
            <a:off x="9237682" y="4776621"/>
            <a:ext cx="61246" cy="6422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71" name="Oval 178">
            <a:extLst>
              <a:ext uri="{FF2B5EF4-FFF2-40B4-BE49-F238E27FC236}">
                <a16:creationId xmlns:a16="http://schemas.microsoft.com/office/drawing/2014/main" id="{02D7CFD0-08A1-FC7D-B942-98AE192D0657}"/>
              </a:ext>
            </a:extLst>
          </p:cNvPr>
          <p:cNvSpPr>
            <a:spLocks noChangeArrowheads="1"/>
          </p:cNvSpPr>
          <p:nvPr/>
        </p:nvSpPr>
        <p:spPr bwMode="auto">
          <a:xfrm>
            <a:off x="9390082" y="4776621"/>
            <a:ext cx="61246" cy="6422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72" name="Oval 178">
            <a:extLst>
              <a:ext uri="{FF2B5EF4-FFF2-40B4-BE49-F238E27FC236}">
                <a16:creationId xmlns:a16="http://schemas.microsoft.com/office/drawing/2014/main" id="{F61926C1-91B0-6E57-F7B5-75DC18CB26F2}"/>
              </a:ext>
            </a:extLst>
          </p:cNvPr>
          <p:cNvSpPr>
            <a:spLocks noChangeArrowheads="1"/>
          </p:cNvSpPr>
          <p:nvPr/>
        </p:nvSpPr>
        <p:spPr bwMode="auto">
          <a:xfrm>
            <a:off x="9797060" y="4780271"/>
            <a:ext cx="61246" cy="6422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73" name="TextBox 72">
            <a:extLst>
              <a:ext uri="{FF2B5EF4-FFF2-40B4-BE49-F238E27FC236}">
                <a16:creationId xmlns:a16="http://schemas.microsoft.com/office/drawing/2014/main" id="{107C5440-FB55-3A59-BD62-79C263A5D39B}"/>
              </a:ext>
            </a:extLst>
          </p:cNvPr>
          <p:cNvSpPr txBox="1"/>
          <p:nvPr/>
        </p:nvSpPr>
        <p:spPr>
          <a:xfrm>
            <a:off x="9447938" y="4585541"/>
            <a:ext cx="316967" cy="369332"/>
          </a:xfrm>
          <a:prstGeom prst="rect">
            <a:avLst/>
          </a:prstGeom>
          <a:noFill/>
        </p:spPr>
        <p:txBody>
          <a:bodyPr wrap="square" rtlCol="0">
            <a:spAutoFit/>
          </a:bodyPr>
          <a:lstStyle/>
          <a:p>
            <a:r>
              <a:rPr lang="en-US" dirty="0"/>
              <a:t>…</a:t>
            </a:r>
          </a:p>
        </p:txBody>
      </p:sp>
      <mc:AlternateContent xmlns:mc="http://schemas.openxmlformats.org/markup-compatibility/2006" xmlns:a14="http://schemas.microsoft.com/office/drawing/2010/main">
        <mc:Choice Requires="a14">
          <p:sp>
            <p:nvSpPr>
              <p:cNvPr id="76" name="TextBox 75">
                <a:extLst>
                  <a:ext uri="{FF2B5EF4-FFF2-40B4-BE49-F238E27FC236}">
                    <a16:creationId xmlns:a16="http://schemas.microsoft.com/office/drawing/2014/main" id="{6F8C158C-9500-EF68-DCB4-73FB821CE25E}"/>
                  </a:ext>
                </a:extLst>
              </p:cNvPr>
              <p:cNvSpPr txBox="1"/>
              <p:nvPr/>
            </p:nvSpPr>
            <p:spPr>
              <a:xfrm>
                <a:off x="8635523" y="5127024"/>
                <a:ext cx="2161938" cy="369332"/>
              </a:xfrm>
              <a:prstGeom prst="rect">
                <a:avLst/>
              </a:prstGeom>
              <a:noFill/>
            </p:spPr>
            <p:txBody>
              <a:bodyPr wrap="none" rtlCol="0">
                <a:spAutoFit/>
              </a:bodyPr>
              <a:lstStyle/>
              <a:p>
                <a:pPr algn="ctr"/>
                <a14:m>
                  <m:oMath xmlns:m="http://schemas.openxmlformats.org/officeDocument/2006/math">
                    <m:r>
                      <a:rPr lang="en-US" b="0" i="1" smtClean="0">
                        <a:latin typeface="Cambria Math" panose="02040503050406030204" pitchFamily="18" charset="0"/>
                        <a:cs typeface="Arial" panose="020B0604020202020204" pitchFamily="34" charset="0"/>
                      </a:rPr>
                      <m:t>𝑛</m:t>
                    </m:r>
                    <m:r>
                      <a:rPr lang="en-US" b="0" i="1" smtClean="0">
                        <a:latin typeface="Cambria Math" panose="02040503050406030204" pitchFamily="18" charset="0"/>
                        <a:cs typeface="Arial" panose="020B0604020202020204" pitchFamily="34" charset="0"/>
                      </a:rPr>
                      <m:t>+1</m:t>
                    </m:r>
                  </m:oMath>
                </a14:m>
                <a:r>
                  <a:rPr lang="en-US" b="0" dirty="0">
                    <a:latin typeface="Arial" panose="020B0604020202020204" pitchFamily="34" charset="0"/>
                    <a:cs typeface="Arial" panose="020B0604020202020204" pitchFamily="34" charset="0"/>
                  </a:rPr>
                  <a:t> output values</a:t>
                </a:r>
              </a:p>
            </p:txBody>
          </p:sp>
        </mc:Choice>
        <mc:Fallback xmlns="">
          <p:sp>
            <p:nvSpPr>
              <p:cNvPr id="76" name="TextBox 75">
                <a:extLst>
                  <a:ext uri="{FF2B5EF4-FFF2-40B4-BE49-F238E27FC236}">
                    <a16:creationId xmlns:a16="http://schemas.microsoft.com/office/drawing/2014/main" id="{6F8C158C-9500-EF68-DCB4-73FB821CE25E}"/>
                  </a:ext>
                </a:extLst>
              </p:cNvPr>
              <p:cNvSpPr txBox="1">
                <a:spLocks noRot="1" noChangeAspect="1" noMove="1" noResize="1" noEditPoints="1" noAdjustHandles="1" noChangeArrowheads="1" noChangeShapeType="1" noTextEdit="1"/>
              </p:cNvSpPr>
              <p:nvPr/>
            </p:nvSpPr>
            <p:spPr>
              <a:xfrm>
                <a:off x="8635523" y="5127024"/>
                <a:ext cx="2161938" cy="369332"/>
              </a:xfrm>
              <a:prstGeom prst="rect">
                <a:avLst/>
              </a:prstGeom>
              <a:blipFill>
                <a:blip r:embed="rId11"/>
                <a:stretch>
                  <a:fillRect t="-6667" r="-1754" b="-26667"/>
                </a:stretch>
              </a:blipFill>
            </p:spPr>
            <p:txBody>
              <a:bodyPr/>
              <a:lstStyle/>
              <a:p>
                <a:r>
                  <a:rPr lang="en-US">
                    <a:noFill/>
                  </a:rPr>
                  <a:t> </a:t>
                </a:r>
              </a:p>
            </p:txBody>
          </p:sp>
        </mc:Fallback>
      </mc:AlternateContent>
      <p:sp>
        <p:nvSpPr>
          <p:cNvPr id="77" name="Oval 185">
            <a:extLst>
              <a:ext uri="{FF2B5EF4-FFF2-40B4-BE49-F238E27FC236}">
                <a16:creationId xmlns:a16="http://schemas.microsoft.com/office/drawing/2014/main" id="{CC02636F-3379-F88B-94CF-3F94E0AB7C3D}"/>
              </a:ext>
            </a:extLst>
          </p:cNvPr>
          <p:cNvSpPr>
            <a:spLocks noChangeArrowheads="1"/>
          </p:cNvSpPr>
          <p:nvPr/>
        </p:nvSpPr>
        <p:spPr bwMode="auto">
          <a:xfrm>
            <a:off x="10217597" y="3256171"/>
            <a:ext cx="1039723" cy="1698702"/>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sp>
        <p:nvSpPr>
          <p:cNvPr id="78" name="Oval 178">
            <a:extLst>
              <a:ext uri="{FF2B5EF4-FFF2-40B4-BE49-F238E27FC236}">
                <a16:creationId xmlns:a16="http://schemas.microsoft.com/office/drawing/2014/main" id="{4498055E-7B1E-698F-A242-08919A45185D}"/>
              </a:ext>
            </a:extLst>
          </p:cNvPr>
          <p:cNvSpPr>
            <a:spLocks noChangeArrowheads="1"/>
          </p:cNvSpPr>
          <p:nvPr/>
        </p:nvSpPr>
        <p:spPr bwMode="auto">
          <a:xfrm>
            <a:off x="9491974" y="3331664"/>
            <a:ext cx="77911" cy="84083"/>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2400">
              <a:latin typeface="Arial" panose="020B0604020202020204" pitchFamily="34" charset="0"/>
              <a:cs typeface="Arial" panose="020B0604020202020204" pitchFamily="34" charset="0"/>
            </a:endParaRPr>
          </a:p>
        </p:txBody>
      </p:sp>
      <p:cxnSp>
        <p:nvCxnSpPr>
          <p:cNvPr id="79" name="Straight Arrow Connector 78">
            <a:extLst>
              <a:ext uri="{FF2B5EF4-FFF2-40B4-BE49-F238E27FC236}">
                <a16:creationId xmlns:a16="http://schemas.microsoft.com/office/drawing/2014/main" id="{2C926AEA-E95D-4C4D-9B4C-7EAC1DFB084E}"/>
              </a:ext>
            </a:extLst>
          </p:cNvPr>
          <p:cNvCxnSpPr>
            <a:stCxn id="78" idx="6"/>
          </p:cNvCxnSpPr>
          <p:nvPr/>
        </p:nvCxnSpPr>
        <p:spPr bwMode="auto">
          <a:xfrm>
            <a:off x="9569885" y="3373706"/>
            <a:ext cx="952190" cy="10878"/>
          </a:xfrm>
          <a:prstGeom prst="straightConnector1">
            <a:avLst/>
          </a:prstGeom>
          <a:noFill/>
          <a:ln w="9525"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mc:AlternateContent xmlns:mc="http://schemas.openxmlformats.org/markup-compatibility/2006" xmlns:a14="http://schemas.microsoft.com/office/drawing/2010/main">
        <mc:Choice Requires="a14">
          <p:sp>
            <p:nvSpPr>
              <p:cNvPr id="80" name="Rounded Rectangular Callout 79">
                <a:extLst>
                  <a:ext uri="{FF2B5EF4-FFF2-40B4-BE49-F238E27FC236}">
                    <a16:creationId xmlns:a16="http://schemas.microsoft.com/office/drawing/2014/main" id="{6685CF25-4430-B2EE-A8B5-5C7A3CE51C6A}"/>
                  </a:ext>
                </a:extLst>
              </p:cNvPr>
              <p:cNvSpPr/>
              <p:nvPr/>
            </p:nvSpPr>
            <p:spPr>
              <a:xfrm>
                <a:off x="8870034" y="5901123"/>
                <a:ext cx="1941489" cy="868638"/>
              </a:xfrm>
              <a:prstGeom prst="wedgeRoundRectCallout">
                <a:avLst>
                  <a:gd name="adj1" fmla="val -17234"/>
                  <a:gd name="adj2" fmla="val -91707"/>
                  <a:gd name="adj3" fmla="val 16667"/>
                </a:avLst>
              </a:prstGeom>
              <a:solidFill>
                <a:schemeClr val="bg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Size = </a:t>
                </a:r>
                <a14:m>
                  <m:oMath xmlns:m="http://schemas.openxmlformats.org/officeDocument/2006/math">
                    <m:r>
                      <a:rPr lang="en-US"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𝒪</m:t>
                    </m:r>
                    <m:r>
                      <a:rPr lang="en-US" b="0"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m:t>
                    </m:r>
                    <m:r>
                      <a:rPr lang="en-US" b="0"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𝑛</m:t>
                    </m:r>
                    <m:r>
                      <a:rPr lang="en-US" b="0" i="1" smtClean="0">
                        <a:solidFill>
                          <a:srgbClr val="C55A11"/>
                        </a:solidFill>
                        <a:latin typeface="Cambria Math" panose="02040503050406030204" pitchFamily="18" charset="0"/>
                        <a:ea typeface="Cambria Math" panose="02040503050406030204" pitchFamily="18" charset="0"/>
                        <a:cs typeface="Arial" panose="020B0604020202020204" pitchFamily="34" charset="0"/>
                      </a:rPr>
                      <m:t>)</m:t>
                    </m:r>
                  </m:oMath>
                </a14:m>
                <a:endParaRPr lang="en-US" dirty="0">
                  <a:solidFill>
                    <a:schemeClr val="tx1"/>
                  </a:solidFill>
                  <a:latin typeface="Arial" panose="020B0604020202020204" pitchFamily="34" charset="0"/>
                  <a:cs typeface="Arial" panose="020B0604020202020204" pitchFamily="34" charset="0"/>
                </a:endParaRPr>
              </a:p>
            </p:txBody>
          </p:sp>
        </mc:Choice>
        <mc:Fallback xmlns="">
          <p:sp>
            <p:nvSpPr>
              <p:cNvPr id="80" name="Rounded Rectangular Callout 79">
                <a:extLst>
                  <a:ext uri="{FF2B5EF4-FFF2-40B4-BE49-F238E27FC236}">
                    <a16:creationId xmlns:a16="http://schemas.microsoft.com/office/drawing/2014/main" id="{6685CF25-4430-B2EE-A8B5-5C7A3CE51C6A}"/>
                  </a:ext>
                </a:extLst>
              </p:cNvPr>
              <p:cNvSpPr>
                <a:spLocks noRot="1" noChangeAspect="1" noMove="1" noResize="1" noEditPoints="1" noAdjustHandles="1" noChangeArrowheads="1" noChangeShapeType="1" noTextEdit="1"/>
              </p:cNvSpPr>
              <p:nvPr/>
            </p:nvSpPr>
            <p:spPr>
              <a:xfrm>
                <a:off x="8870034" y="5901123"/>
                <a:ext cx="1941489" cy="868638"/>
              </a:xfrm>
              <a:prstGeom prst="wedgeRoundRectCallout">
                <a:avLst>
                  <a:gd name="adj1" fmla="val -17234"/>
                  <a:gd name="adj2" fmla="val -91707"/>
                  <a:gd name="adj3" fmla="val 16667"/>
                </a:avLst>
              </a:prstGeom>
              <a:blipFill>
                <a:blip r:embed="rId12"/>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3028625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dissolve">
                                      <p:cBhvr>
                                        <p:cTn id="7" dur="500"/>
                                        <p:tgtEl>
                                          <p:spTgt spid="69"/>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0"/>
                                        </p:tgtEl>
                                        <p:attrNameLst>
                                          <p:attrName>style.visibility</p:attrName>
                                        </p:attrNameLst>
                                      </p:cBhvr>
                                      <p:to>
                                        <p:strVal val="visible"/>
                                      </p:to>
                                    </p:set>
                                    <p:animEffect transition="in" filter="dissolve">
                                      <p:cBhvr>
                                        <p:cTn id="10" dur="500"/>
                                        <p:tgtEl>
                                          <p:spTgt spid="70"/>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dissolve">
                                      <p:cBhvr>
                                        <p:cTn id="13" dur="500"/>
                                        <p:tgtEl>
                                          <p:spTgt spid="71"/>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dissolve">
                                      <p:cBhvr>
                                        <p:cTn id="16" dur="500"/>
                                        <p:tgtEl>
                                          <p:spTgt spid="72"/>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dissolve">
                                      <p:cBhvr>
                                        <p:cTn id="19" dur="500"/>
                                        <p:tgtEl>
                                          <p:spTgt spid="73"/>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77"/>
                                        </p:tgtEl>
                                        <p:attrNameLst>
                                          <p:attrName>style.visibility</p:attrName>
                                        </p:attrNameLst>
                                      </p:cBhvr>
                                      <p:to>
                                        <p:strVal val="visible"/>
                                      </p:to>
                                    </p:set>
                                    <p:animEffect transition="in" filter="dissolve">
                                      <p:cBhvr>
                                        <p:cTn id="22" dur="500"/>
                                        <p:tgtEl>
                                          <p:spTgt spid="77"/>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78"/>
                                        </p:tgtEl>
                                        <p:attrNameLst>
                                          <p:attrName>style.visibility</p:attrName>
                                        </p:attrNameLst>
                                      </p:cBhvr>
                                      <p:to>
                                        <p:strVal val="visible"/>
                                      </p:to>
                                    </p:set>
                                    <p:animEffect transition="in" filter="dissolve">
                                      <p:cBhvr>
                                        <p:cTn id="25" dur="500"/>
                                        <p:tgtEl>
                                          <p:spTgt spid="78"/>
                                        </p:tgtEl>
                                      </p:cBhvr>
                                    </p:animEffect>
                                  </p:childTnLst>
                                </p:cTn>
                              </p:par>
                              <p:par>
                                <p:cTn id="26" presetID="9" presetClass="entr" presetSubtype="0" fill="hold" nodeType="withEffect">
                                  <p:stCondLst>
                                    <p:cond delay="0"/>
                                  </p:stCondLst>
                                  <p:childTnLst>
                                    <p:set>
                                      <p:cBhvr>
                                        <p:cTn id="27" dur="1" fill="hold">
                                          <p:stCondLst>
                                            <p:cond delay="0"/>
                                          </p:stCondLst>
                                        </p:cTn>
                                        <p:tgtEl>
                                          <p:spTgt spid="79"/>
                                        </p:tgtEl>
                                        <p:attrNameLst>
                                          <p:attrName>style.visibility</p:attrName>
                                        </p:attrNameLst>
                                      </p:cBhvr>
                                      <p:to>
                                        <p:strVal val="visible"/>
                                      </p:to>
                                    </p:set>
                                    <p:animEffect transition="in" filter="dissolve">
                                      <p:cBhvr>
                                        <p:cTn id="28" dur="500"/>
                                        <p:tgtEl>
                                          <p:spTgt spid="79"/>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76"/>
                                        </p:tgtEl>
                                        <p:attrNameLst>
                                          <p:attrName>style.visibility</p:attrName>
                                        </p:attrNameLst>
                                      </p:cBhvr>
                                      <p:to>
                                        <p:strVal val="visible"/>
                                      </p:to>
                                    </p:set>
                                    <p:animEffect transition="in" filter="dissolve">
                                      <p:cBhvr>
                                        <p:cTn id="31" dur="500"/>
                                        <p:tgtEl>
                                          <p:spTgt spid="7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dissolve">
                                      <p:cBhvr>
                                        <p:cTn id="34" dur="500"/>
                                        <p:tgtEl>
                                          <p:spTgt spid="67"/>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dissolve">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dissolve">
                                      <p:cBhvr>
                                        <p:cTn id="42" dur="500"/>
                                        <p:tgtEl>
                                          <p:spTgt spid="4"/>
                                        </p:tgtEl>
                                      </p:cBhvr>
                                    </p:animEffect>
                                  </p:childTnLst>
                                </p:cTn>
                              </p:par>
                              <p:par>
                                <p:cTn id="43" presetID="9" presetClass="entr" presetSubtype="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dissolve">
                                      <p:cBhvr>
                                        <p:cTn id="45" dur="500"/>
                                        <p:tgtEl>
                                          <p:spTgt spid="34"/>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64"/>
                                        </p:tgtEl>
                                        <p:attrNameLst>
                                          <p:attrName>style.visibility</p:attrName>
                                        </p:attrNameLst>
                                      </p:cBhvr>
                                      <p:to>
                                        <p:strVal val="visible"/>
                                      </p:to>
                                    </p:set>
                                    <p:animEffect transition="in" filter="dissolve">
                                      <p:cBhvr>
                                        <p:cTn id="48" dur="500"/>
                                        <p:tgtEl>
                                          <p:spTgt spid="64"/>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nodeType="click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dissolve">
                                      <p:cBhvr>
                                        <p:cTn id="53" dur="500"/>
                                        <p:tgtEl>
                                          <p:spTgt spid="35"/>
                                        </p:tgtEl>
                                      </p:cBhvr>
                                    </p:animEffect>
                                  </p:childTnLst>
                                </p:cTn>
                              </p:par>
                              <p:par>
                                <p:cTn id="54" presetID="9" presetClass="entr" presetSubtype="0" fill="hold" grpId="0" nodeType="withEffect">
                                  <p:stCondLst>
                                    <p:cond delay="0"/>
                                  </p:stCondLst>
                                  <p:childTnLst>
                                    <p:set>
                                      <p:cBhvr>
                                        <p:cTn id="55" dur="1" fill="hold">
                                          <p:stCondLst>
                                            <p:cond delay="0"/>
                                          </p:stCondLst>
                                        </p:cTn>
                                        <p:tgtEl>
                                          <p:spTgt spid="63"/>
                                        </p:tgtEl>
                                        <p:attrNameLst>
                                          <p:attrName>style.visibility</p:attrName>
                                        </p:attrNameLst>
                                      </p:cBhvr>
                                      <p:to>
                                        <p:strVal val="visible"/>
                                      </p:to>
                                    </p:set>
                                    <p:animEffect transition="in" filter="dissolve">
                                      <p:cBhvr>
                                        <p:cTn id="56" dur="500"/>
                                        <p:tgtEl>
                                          <p:spTgt spid="63"/>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65"/>
                                        </p:tgtEl>
                                        <p:attrNameLst>
                                          <p:attrName>style.visibility</p:attrName>
                                        </p:attrNameLst>
                                      </p:cBhvr>
                                      <p:to>
                                        <p:strVal val="visible"/>
                                      </p:to>
                                    </p:set>
                                    <p:animEffect transition="in" filter="dissolve">
                                      <p:cBhvr>
                                        <p:cTn id="59" dur="500"/>
                                        <p:tgtEl>
                                          <p:spTgt spid="65"/>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66"/>
                                        </p:tgtEl>
                                        <p:attrNameLst>
                                          <p:attrName>style.visibility</p:attrName>
                                        </p:attrNameLst>
                                      </p:cBhvr>
                                      <p:to>
                                        <p:strVal val="visible"/>
                                      </p:to>
                                    </p:set>
                                    <p:animEffect transition="in" filter="dissolve">
                                      <p:cBhvr>
                                        <p:cTn id="64"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63" grpId="0"/>
      <p:bldP spid="64" grpId="0" animBg="1"/>
      <p:bldP spid="65" grpId="0" animBg="1"/>
      <p:bldP spid="66" grpId="0" animBg="1"/>
      <p:bldP spid="67" grpId="0"/>
      <p:bldP spid="69" grpId="0" animBg="1"/>
      <p:bldP spid="70" grpId="0" animBg="1"/>
      <p:bldP spid="71" grpId="0" animBg="1"/>
      <p:bldP spid="72" grpId="0" animBg="1"/>
      <p:bldP spid="73" grpId="0"/>
      <p:bldP spid="76" grpId="0"/>
      <p:bldP spid="77" grpId="0" animBg="1"/>
      <p:bldP spid="78" grpId="0" animBg="1"/>
      <p:bldP spid="8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2F8A3D-95A8-85FB-B8D4-6F794163B328}"/>
              </a:ext>
            </a:extLst>
          </p:cNvPr>
          <p:cNvSpPr>
            <a:spLocks noGrp="1"/>
          </p:cNvSpPr>
          <p:nvPr>
            <p:ph type="title"/>
          </p:nvPr>
        </p:nvSpPr>
        <p:spPr>
          <a:xfrm>
            <a:off x="838199" y="365125"/>
            <a:ext cx="11194657" cy="1325563"/>
          </a:xfrm>
        </p:spPr>
        <p:txBody>
          <a:bodyPr>
            <a:normAutofit/>
          </a:bodyPr>
          <a:lstStyle/>
          <a:p>
            <a:r>
              <a:rPr lang="en-US" b="1" dirty="0">
                <a:solidFill>
                  <a:srgbClr val="C55A11"/>
                </a:solidFill>
                <a:latin typeface="Arial" panose="020B0604020202020204" pitchFamily="34" charset="0"/>
                <a:cs typeface="Arial" panose="020B0604020202020204" pitchFamily="34" charset="0"/>
              </a:rPr>
              <a:t>Quantum Simulation: Scale to #Qubits</a:t>
            </a:r>
          </a:p>
        </p:txBody>
      </p:sp>
      <mc:AlternateContent xmlns:mc="http://schemas.openxmlformats.org/markup-compatibility/2006" xmlns:a14="http://schemas.microsoft.com/office/drawing/2010/main">
        <mc:Choice Requires="a14">
          <p:graphicFrame>
            <p:nvGraphicFramePr>
              <p:cNvPr id="8" name="Table 7">
                <a:extLst>
                  <a:ext uri="{FF2B5EF4-FFF2-40B4-BE49-F238E27FC236}">
                    <a16:creationId xmlns:a16="http://schemas.microsoft.com/office/drawing/2014/main" id="{5B088651-1A9A-4E15-0794-40229494A6A2}"/>
                  </a:ext>
                </a:extLst>
              </p:cNvPr>
              <p:cNvGraphicFramePr>
                <a:graphicFrameLocks/>
              </p:cNvGraphicFramePr>
              <p:nvPr>
                <p:extLst>
                  <p:ext uri="{D42A27DB-BD31-4B8C-83A1-F6EECF244321}">
                    <p14:modId xmlns:p14="http://schemas.microsoft.com/office/powerpoint/2010/main" val="864078164"/>
                  </p:ext>
                </p:extLst>
              </p:nvPr>
            </p:nvGraphicFramePr>
            <p:xfrm>
              <a:off x="1390854" y="1927655"/>
              <a:ext cx="9212779" cy="3794103"/>
            </p:xfrm>
            <a:graphic>
              <a:graphicData uri="http://schemas.openxmlformats.org/drawingml/2006/table">
                <a:tbl>
                  <a:tblPr firstRow="1" bandRow="1">
                    <a:tableStyleId>{21E4AEA4-8DFA-4A89-87EB-49C32662AFE0}</a:tableStyleId>
                  </a:tblPr>
                  <a:tblGrid>
                    <a:gridCol w="2728919">
                      <a:extLst>
                        <a:ext uri="{9D8B030D-6E8A-4147-A177-3AD203B41FA5}">
                          <a16:colId xmlns:a16="http://schemas.microsoft.com/office/drawing/2014/main" val="4276770610"/>
                        </a:ext>
                      </a:extLst>
                    </a:gridCol>
                    <a:gridCol w="1262252">
                      <a:extLst>
                        <a:ext uri="{9D8B030D-6E8A-4147-A177-3AD203B41FA5}">
                          <a16:colId xmlns:a16="http://schemas.microsoft.com/office/drawing/2014/main" val="2031542614"/>
                        </a:ext>
                      </a:extLst>
                    </a:gridCol>
                    <a:gridCol w="1325862">
                      <a:extLst>
                        <a:ext uri="{9D8B030D-6E8A-4147-A177-3AD203B41FA5}">
                          <a16:colId xmlns:a16="http://schemas.microsoft.com/office/drawing/2014/main" val="4036769360"/>
                        </a:ext>
                      </a:extLst>
                    </a:gridCol>
                    <a:gridCol w="933014">
                      <a:extLst>
                        <a:ext uri="{9D8B030D-6E8A-4147-A177-3AD203B41FA5}">
                          <a16:colId xmlns:a16="http://schemas.microsoft.com/office/drawing/2014/main" val="4000679903"/>
                        </a:ext>
                      </a:extLst>
                    </a:gridCol>
                    <a:gridCol w="1481366">
                      <a:extLst>
                        <a:ext uri="{9D8B030D-6E8A-4147-A177-3AD203B41FA5}">
                          <a16:colId xmlns:a16="http://schemas.microsoft.com/office/drawing/2014/main" val="1347730611"/>
                        </a:ext>
                      </a:extLst>
                    </a:gridCol>
                    <a:gridCol w="1481366">
                      <a:extLst>
                        <a:ext uri="{9D8B030D-6E8A-4147-A177-3AD203B41FA5}">
                          <a16:colId xmlns:a16="http://schemas.microsoft.com/office/drawing/2014/main" val="958791067"/>
                        </a:ext>
                      </a:extLst>
                    </a:gridCol>
                  </a:tblGrid>
                  <a:tr h="344918">
                    <a:tc rowSpan="2">
                      <a:txBody>
                        <a:bodyPr/>
                        <a:lstStyle/>
                        <a:p>
                          <a:pPr algn="ctr"/>
                          <a:r>
                            <a:rPr lang="en-US" sz="1200" b="0" i="0" dirty="0">
                              <a:latin typeface="Arial" panose="020B0604020202020204" pitchFamily="34" charset="0"/>
                              <a:cs typeface="Arial" panose="020B0604020202020204" pitchFamily="34" charset="0"/>
                            </a:rPr>
                            <a:t>Circuit</a:t>
                          </a:r>
                        </a:p>
                      </a:txBody>
                      <a:tcPr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5A11"/>
                        </a:solidFill>
                      </a:tcPr>
                    </a:tc>
                    <a:tc gridSpan="5">
                      <a:txBody>
                        <a:bodyPr/>
                        <a:lstStyle/>
                        <a:p>
                          <a:pPr algn="ctr"/>
                          <a:r>
                            <a:rPr lang="en-US" sz="1200" b="0" i="0" dirty="0">
                              <a:latin typeface="Arial" panose="020B0604020202020204" pitchFamily="34" charset="0"/>
                              <a:cs typeface="Arial" panose="020B0604020202020204" pitchFamily="34" charset="0"/>
                            </a:rPr>
                            <a:t>#Qubits</a:t>
                          </a: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tc hMerge="1">
                      <a:txBody>
                        <a:bodyPr/>
                        <a:lstStyle/>
                        <a:p>
                          <a:pPr algn="ctr"/>
                          <a:endParaRPr lang="en-US" sz="1200" b="0" i="0" dirty="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tc hMerge="1">
                      <a:txBody>
                        <a:bodyPr/>
                        <a:lstStyle/>
                        <a:p>
                          <a:pPr algn="ctr"/>
                          <a:endParaRPr lang="en-US" sz="1200" b="0" i="0" dirty="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extLst>
                      <a:ext uri="{0D108BD9-81ED-4DB2-BD59-A6C34878D82A}">
                        <a16:rowId xmlns:a16="http://schemas.microsoft.com/office/drawing/2014/main" val="325827232"/>
                      </a:ext>
                    </a:extLst>
                  </a:tr>
                  <a:tr h="574865">
                    <a:tc vMerge="1">
                      <a:txBody>
                        <a:bodyPr/>
                        <a:lstStyle/>
                        <a:p>
                          <a:pPr algn="ctr"/>
                          <a:endParaRPr lang="en-US" b="0" i="0" dirty="0">
                            <a:latin typeface="Gill Sans" panose="020B0502020104020203" pitchFamily="34" charset="-79"/>
                            <a:cs typeface="Gill Sans" panose="020B0502020104020203" pitchFamily="34" charset="-79"/>
                          </a:endParaRPr>
                        </a:p>
                      </a:txBody>
                      <a:tcPr anchor="ctr"/>
                    </a:tc>
                    <a:tc>
                      <a:txBody>
                        <a:bodyPr/>
                        <a:lstStyle/>
                        <a:p>
                          <a:pPr algn="ctr"/>
                          <a:r>
                            <a:rPr lang="en-US" sz="1200" b="0" i="0" dirty="0">
                              <a:solidFill>
                                <a:schemeClr val="bg1"/>
                              </a:solidFill>
                              <a:latin typeface="Arial" panose="020B0604020202020204" pitchFamily="34" charset="0"/>
                              <a:cs typeface="Arial" panose="020B0604020202020204" pitchFamily="34" charset="0"/>
                            </a:rPr>
                            <a:t>WCFLOBDDs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CFLOBDDs</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WBDDs</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WCFLOBDD/</a:t>
                          </a:r>
                        </a:p>
                        <a:p>
                          <a:pPr algn="ctr"/>
                          <a:r>
                            <a:rPr lang="en-US" sz="1200" b="0" i="0" dirty="0">
                              <a:solidFill>
                                <a:schemeClr val="bg1"/>
                              </a:solidFill>
                              <a:latin typeface="Arial" panose="020B0604020202020204" pitchFamily="34" charset="0"/>
                              <a:cs typeface="Arial" panose="020B0604020202020204" pitchFamily="34" charset="0"/>
                            </a:rPr>
                            <a:t>CFLOBDD</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WCFLOBDD/</a:t>
                          </a:r>
                        </a:p>
                        <a:p>
                          <a:pPr algn="ctr"/>
                          <a:r>
                            <a:rPr lang="en-US" sz="1200" b="0" i="0" dirty="0">
                              <a:solidFill>
                                <a:schemeClr val="bg1"/>
                              </a:solidFill>
                              <a:latin typeface="Arial" panose="020B0604020202020204" pitchFamily="34" charset="0"/>
                              <a:cs typeface="Arial" panose="020B0604020202020204" pitchFamily="34" charset="0"/>
                            </a:rPr>
                            <a:t>WBDD</a:t>
                          </a:r>
                        </a:p>
                      </a:txBody>
                      <a:tcPr anchor="ctr">
                        <a:lnT w="12700" cap="flat" cmpd="sng" algn="ctr">
                          <a:solidFill>
                            <a:schemeClr val="bg1"/>
                          </a:solidFill>
                          <a:prstDash val="solid"/>
                          <a:round/>
                          <a:headEnd type="none" w="med" len="med"/>
                          <a:tailEnd type="none" w="med" len="med"/>
                        </a:lnT>
                        <a:solidFill>
                          <a:srgbClr val="C55A11"/>
                        </a:solidFill>
                      </a:tcPr>
                    </a:tc>
                    <a:extLst>
                      <a:ext uri="{0D108BD9-81ED-4DB2-BD59-A6C34878D82A}">
                        <a16:rowId xmlns:a16="http://schemas.microsoft.com/office/drawing/2014/main" val="1172563635"/>
                      </a:ext>
                    </a:extLst>
                  </a:tr>
                  <a:tr h="574865">
                    <a:tc>
                      <a:txBody>
                        <a:bodyPr/>
                        <a:lstStyle/>
                        <a:p>
                          <a:pPr algn="ctr"/>
                          <a:r>
                            <a:rPr lang="en-US" sz="1200" dirty="0">
                              <a:solidFill>
                                <a:srgbClr val="222222"/>
                              </a:solidFill>
                              <a:effectLst/>
                              <a:latin typeface="Arial" panose="020B0604020202020204" pitchFamily="34" charset="0"/>
                              <a:cs typeface="Arial" panose="020B0604020202020204" pitchFamily="34" charset="0"/>
                            </a:rPr>
                            <a:t>Greenberger–Horne–</a:t>
                          </a:r>
                          <a:r>
                            <a:rPr lang="en-US" sz="1200" dirty="0" err="1">
                              <a:solidFill>
                                <a:srgbClr val="222222"/>
                              </a:solidFill>
                              <a:effectLst/>
                              <a:latin typeface="Arial" panose="020B0604020202020204" pitchFamily="34" charset="0"/>
                              <a:cs typeface="Arial" panose="020B0604020202020204" pitchFamily="34" charset="0"/>
                            </a:rPr>
                            <a:t>Zeilinger</a:t>
                          </a:r>
                          <a:r>
                            <a:rPr lang="en-US" sz="1200" dirty="0">
                              <a:solidFill>
                                <a:srgbClr val="222222"/>
                              </a:solidFill>
                              <a:effectLst/>
                              <a:latin typeface="Arial" panose="020B0604020202020204" pitchFamily="34" charset="0"/>
                              <a:cs typeface="Arial" panose="020B0604020202020204" pitchFamily="34" charset="0"/>
                            </a:rPr>
                            <a:t> (GHZ)</a:t>
                          </a:r>
                          <a:endParaRPr lang="en-US" sz="1200" b="0" i="0" dirty="0">
                            <a:latin typeface="Arial" panose="020B0604020202020204" pitchFamily="34" charset="0"/>
                            <a:cs typeface="Arial" panose="020B0604020202020204" pitchFamily="34" charset="0"/>
                          </a:endParaRPr>
                        </a:p>
                      </a:txBody>
                      <a:tcPr anchor="ctr">
                        <a:lnT w="12700" cap="flat" cmpd="sng" algn="ctr">
                          <a:solidFill>
                            <a:schemeClr val="bg1"/>
                          </a:solidFill>
                          <a:prstDash val="solid"/>
                          <a:round/>
                          <a:headEnd type="none" w="med" len="med"/>
                          <a:tailEnd type="none" w="med" len="med"/>
                        </a:lnT>
                      </a:tcPr>
                    </a:tc>
                    <a:tc>
                      <a:txBody>
                        <a:bodyPr/>
                        <a:lstStyle/>
                        <a:p>
                          <a:pPr algn="ctr"/>
                          <a:r>
                            <a:rPr lang="en-US" sz="1200" dirty="0">
                              <a:latin typeface="Arial" panose="020B0604020202020204" pitchFamily="34" charset="0"/>
                              <a:cs typeface="Arial" panose="020B0604020202020204" pitchFamily="34" charset="0"/>
                            </a:rPr>
                            <a:t>2,097,152</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dirty="0">
                              <a:latin typeface="Arial" panose="020B0604020202020204" pitchFamily="34" charset="0"/>
                              <a:cs typeface="Arial" panose="020B0604020202020204" pitchFamily="34" charset="0"/>
                            </a:rPr>
                            <a:t>2,097,152</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32,768</a:t>
                          </a:r>
                        </a:p>
                      </a:txBody>
                      <a:tcPr anchor="ctr"/>
                    </a:tc>
                    <a:tc>
                      <a:txBody>
                        <a:bodyPr/>
                        <a:lstStyle/>
                        <a:p>
                          <a:pPr algn="ct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64</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584377615"/>
                      </a:ext>
                    </a:extLst>
                  </a:tr>
                  <a:tr h="344918">
                    <a:tc>
                      <a:txBody>
                        <a:bodyPr/>
                        <a:lstStyle/>
                        <a:p>
                          <a:pPr algn="ctr"/>
                          <a:r>
                            <a:rPr lang="fr-FR" sz="1200" dirty="0">
                              <a:solidFill>
                                <a:srgbClr val="222222"/>
                              </a:solidFill>
                              <a:effectLst/>
                              <a:latin typeface="Arial" panose="020B0604020202020204" pitchFamily="34" charset="0"/>
                              <a:cs typeface="Arial" panose="020B0604020202020204" pitchFamily="34" charset="0"/>
                            </a:rPr>
                            <a:t>Bernstein-</a:t>
                          </a:r>
                          <a:r>
                            <a:rPr lang="fr-FR" sz="1200" dirty="0" err="1">
                              <a:solidFill>
                                <a:srgbClr val="222222"/>
                              </a:solidFill>
                              <a:effectLst/>
                              <a:latin typeface="Arial" panose="020B0604020202020204" pitchFamily="34" charset="0"/>
                              <a:cs typeface="Arial" panose="020B0604020202020204" pitchFamily="34" charset="0"/>
                            </a:rPr>
                            <a:t>Vazirani</a:t>
                          </a:r>
                          <a:r>
                            <a:rPr lang="fr-FR" sz="1200" dirty="0">
                              <a:solidFill>
                                <a:srgbClr val="222222"/>
                              </a:solidFill>
                              <a:effectLst/>
                              <a:latin typeface="Arial" panose="020B0604020202020204" pitchFamily="34" charset="0"/>
                              <a:cs typeface="Arial" panose="020B0604020202020204" pitchFamily="34" charset="0"/>
                            </a:rPr>
                            <a:t> (BV)</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dirty="0">
                              <a:latin typeface="Arial" panose="020B0604020202020204" pitchFamily="34" charset="0"/>
                              <a:cs typeface="Arial" panose="020B0604020202020204" pitchFamily="34" charset="0"/>
                            </a:rPr>
                            <a:t>262,144</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dirty="0">
                              <a:latin typeface="Arial" panose="020B0604020202020204" pitchFamily="34" charset="0"/>
                              <a:cs typeface="Arial" panose="020B0604020202020204" pitchFamily="34" charset="0"/>
                            </a:rPr>
                            <a:t>262,144</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16,384</a:t>
                          </a:r>
                        </a:p>
                      </a:txBody>
                      <a:tcPr anchor="ctr"/>
                    </a:tc>
                    <a:tc>
                      <a:txBody>
                        <a:bodyPr/>
                        <a:lstStyle/>
                        <a:p>
                          <a:pPr algn="ct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16</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847542406"/>
                      </a:ext>
                    </a:extLst>
                  </a:tr>
                  <a:tr h="344918">
                    <a:tc>
                      <a:txBody>
                        <a:bodyPr/>
                        <a:lstStyle/>
                        <a:p>
                          <a:pPr algn="ctr"/>
                          <a:r>
                            <a:rPr lang="fr-FR" sz="1200" dirty="0">
                              <a:solidFill>
                                <a:srgbClr val="222222"/>
                              </a:solidFill>
                              <a:effectLst/>
                              <a:latin typeface="Arial" panose="020B0604020202020204" pitchFamily="34" charset="0"/>
                              <a:cs typeface="Arial" panose="020B0604020202020204" pitchFamily="34" charset="0"/>
                            </a:rPr>
                            <a:t>Deutsch–</a:t>
                          </a:r>
                          <a:r>
                            <a:rPr lang="fr-FR" sz="1200" dirty="0" err="1">
                              <a:solidFill>
                                <a:srgbClr val="222222"/>
                              </a:solidFill>
                              <a:effectLst/>
                              <a:latin typeface="Arial" panose="020B0604020202020204" pitchFamily="34" charset="0"/>
                              <a:cs typeface="Arial" panose="020B0604020202020204" pitchFamily="34" charset="0"/>
                            </a:rPr>
                            <a:t>Jozsa</a:t>
                          </a:r>
                          <a:r>
                            <a:rPr lang="fr-FR" sz="1200" dirty="0">
                              <a:solidFill>
                                <a:srgbClr val="222222"/>
                              </a:solidFill>
                              <a:effectLst/>
                              <a:latin typeface="Arial" panose="020B0604020202020204" pitchFamily="34" charset="0"/>
                              <a:cs typeface="Arial" panose="020B0604020202020204" pitchFamily="34" charset="0"/>
                            </a:rPr>
                            <a:t> (DJ)</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524,288</a:t>
                          </a:r>
                        </a:p>
                      </a:txBody>
                      <a:tcPr anchor="ctr"/>
                    </a:tc>
                    <a:tc>
                      <a:txBody>
                        <a:bodyPr/>
                        <a:lstStyle/>
                        <a:p>
                          <a:pPr algn="ctr"/>
                          <a:r>
                            <a:rPr lang="fr-FR" sz="1200" dirty="0">
                              <a:solidFill>
                                <a:srgbClr val="222222"/>
                              </a:solidFill>
                              <a:effectLst/>
                              <a:latin typeface="Arial" panose="020B0604020202020204" pitchFamily="34" charset="0"/>
                              <a:cs typeface="Arial" panose="020B0604020202020204" pitchFamily="34" charset="0"/>
                            </a:rPr>
                            <a:t>262,144</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16,384</a:t>
                          </a:r>
                        </a:p>
                      </a:txBody>
                      <a:tcPr anchor="ctr"/>
                    </a:tc>
                    <a:tc>
                      <a:txBody>
                        <a:bodyPr/>
                        <a:lstStyle/>
                        <a:p>
                          <a:pPr algn="ctr"/>
                          <a:r>
                            <a:rPr lang="en-US" sz="1200" b="0" i="0" dirty="0">
                              <a:latin typeface="Arial" panose="020B0604020202020204" pitchFamily="34" charset="0"/>
                              <a:ea typeface="+mn-ea"/>
                              <a:cs typeface="Arial" panose="020B0604020202020204" pitchFamily="34" charset="0"/>
                            </a:rPr>
                            <a:t>2</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32</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897062281"/>
                      </a:ext>
                    </a:extLst>
                  </a:tr>
                  <a:tr h="344918">
                    <a:tc>
                      <a:txBody>
                        <a:bodyPr/>
                        <a:lstStyle/>
                        <a:p>
                          <a:pPr algn="ctr"/>
                          <a:r>
                            <a:rPr lang="en-US" sz="1200" b="0" i="0" dirty="0">
                              <a:latin typeface="Arial" panose="020B0604020202020204" pitchFamily="34" charset="0"/>
                              <a:cs typeface="Arial" panose="020B0604020202020204" pitchFamily="34" charset="0"/>
                            </a:rPr>
                            <a:t>Grover’s Algorithm</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pPr algn="ctr"/>
                          <a:r>
                            <a:rPr lang="en-US" sz="1200" b="0" i="0" dirty="0">
                              <a:latin typeface="Arial" panose="020B0604020202020204" pitchFamily="34" charset="0"/>
                              <a:cs typeface="Arial" panose="020B0604020202020204" pitchFamily="34" charset="0"/>
                            </a:rPr>
                            <a:t>8</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pPr algn="ctr"/>
                          <a:r>
                            <a:rPr lang="en-US" sz="1200" b="0" i="0" dirty="0">
                              <a:latin typeface="Arial" panose="020B0604020202020204" pitchFamily="34" charset="0"/>
                              <a:ea typeface="+mn-ea"/>
                              <a:cs typeface="Arial" panose="020B0604020202020204" pitchFamily="34" charset="0"/>
                            </a:rPr>
                            <a:t>2</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689949387"/>
                      </a:ext>
                    </a:extLst>
                  </a:tr>
                  <a:tr h="344918">
                    <a:tc>
                      <a:txBody>
                        <a:bodyPr/>
                        <a:lstStyle/>
                        <a:p>
                          <a:pPr algn="ctr"/>
                          <a:r>
                            <a:rPr lang="en-US" sz="1200" b="0" i="0" dirty="0">
                              <a:latin typeface="Arial" panose="020B0604020202020204" pitchFamily="34" charset="0"/>
                              <a:cs typeface="Arial" panose="020B0604020202020204" pitchFamily="34" charset="0"/>
                            </a:rPr>
                            <a:t>Simon’s Algorithm</a:t>
                          </a:r>
                        </a:p>
                      </a:txBody>
                      <a:tcPr anchor="ctr"/>
                    </a:tc>
                    <a:tc>
                      <a:txBody>
                        <a:bodyPr/>
                        <a:lstStyle/>
                        <a:p>
                          <a:pPr algn="ctr"/>
                          <a:r>
                            <a:rPr lang="en-US" sz="1200" b="0" i="0" dirty="0">
                              <a:latin typeface="Arial" panose="020B0604020202020204" pitchFamily="34" charset="0"/>
                              <a:cs typeface="Arial" panose="020B0604020202020204" pitchFamily="34" charset="0"/>
                            </a:rPr>
                            <a:t>8192</a:t>
                          </a:r>
                        </a:p>
                      </a:txBody>
                      <a:tcPr anchor="ctr"/>
                    </a:tc>
                    <a:tc>
                      <a:txBody>
                        <a:bodyPr/>
                        <a:lstStyle/>
                        <a:p>
                          <a:pPr algn="ctr"/>
                          <a:r>
                            <a:rPr lang="en-US" sz="1200" b="0" i="0" dirty="0">
                              <a:latin typeface="Arial" panose="020B0604020202020204" pitchFamily="34" charset="0"/>
                              <a:cs typeface="Arial" panose="020B0604020202020204" pitchFamily="34" charset="0"/>
                            </a:rPr>
                            <a:t>8192</a:t>
                          </a:r>
                        </a:p>
                      </a:txBody>
                      <a:tcPr anchor="ctr"/>
                    </a:tc>
                    <a:tc>
                      <a:txBody>
                        <a:bodyPr/>
                        <a:lstStyle/>
                        <a:p>
                          <a:pPr algn="ctr"/>
                          <a:r>
                            <a:rPr lang="en-US" sz="1200" b="0" i="0" dirty="0">
                              <a:latin typeface="Arial" panose="020B0604020202020204" pitchFamily="34" charset="0"/>
                              <a:cs typeface="Arial" panose="020B0604020202020204" pitchFamily="34" charset="0"/>
                            </a:rPr>
                            <a:t>8192</a:t>
                          </a:r>
                        </a:p>
                      </a:txBody>
                      <a:tcPr anchor="ctr"/>
                    </a:tc>
                    <a:tc>
                      <a:txBody>
                        <a:bodyPr/>
                        <a:lstStyle/>
                        <a:p>
                          <a:pPr algn="ct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086725241"/>
                      </a:ext>
                    </a:extLst>
                  </a:tr>
                  <a:tr h="574865">
                    <a:tc>
                      <a:txBody>
                        <a:bodyPr/>
                        <a:lstStyle/>
                        <a:p>
                          <a:pPr algn="ctr"/>
                          <a:r>
                            <a:rPr lang="en-US" sz="1200" b="0" i="0" dirty="0">
                              <a:latin typeface="Arial" panose="020B0604020202020204" pitchFamily="34" charset="0"/>
                              <a:cs typeface="Arial" panose="020B0604020202020204" pitchFamily="34" charset="0"/>
                            </a:rPr>
                            <a:t>Quantum Fourier Transform (QFT)</a:t>
                          </a:r>
                        </a:p>
                      </a:txBody>
                      <a:tcPr anchor="ctr"/>
                    </a:tc>
                    <a:tc>
                      <a:txBody>
                        <a:bodyPr/>
                        <a:lstStyle/>
                        <a:p>
                          <a:pPr algn="ctr"/>
                          <a:r>
                            <a:rPr lang="en-US" sz="1200" b="0" i="0" dirty="0">
                              <a:latin typeface="Arial" panose="020B0604020202020204" pitchFamily="34" charset="0"/>
                              <a:cs typeface="Arial" panose="020B0604020202020204" pitchFamily="34" charset="0"/>
                            </a:rPr>
                            <a:t>2048</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pPr algn="ctr"/>
                          <a:r>
                            <a:rPr lang="en-US" sz="1200" b="0" i="0" dirty="0">
                              <a:latin typeface="Arial" panose="020B0604020202020204" pitchFamily="34" charset="0"/>
                              <a:cs typeface="Arial" panose="020B0604020202020204" pitchFamily="34" charset="0"/>
                            </a:rPr>
                            <a:t>2048</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0" smtClean="0">
                                  <a:latin typeface="Cambria Math" panose="02040503050406030204" pitchFamily="18" charset="0"/>
                                  <a:ea typeface="Cambria Math" panose="02040503050406030204" pitchFamily="18" charset="0"/>
                                  <a:cs typeface="Gill Sans" panose="020B0502020104020203" pitchFamily="34" charset="-79"/>
                                </a:rPr>
                                <m:t>28</m:t>
                              </m:r>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387072334"/>
                      </a:ext>
                    </a:extLst>
                  </a:tr>
                  <a:tr h="344918">
                    <a:tc>
                      <a:txBody>
                        <a:bodyPr/>
                        <a:lstStyle/>
                        <a:p>
                          <a:pPr algn="ctr"/>
                          <a:r>
                            <a:rPr lang="en-US" sz="1200" b="0" i="0" dirty="0">
                              <a:latin typeface="Arial" panose="020B0604020202020204" pitchFamily="34" charset="0"/>
                              <a:cs typeface="Arial" panose="020B0604020202020204" pitchFamily="34" charset="0"/>
                            </a:rPr>
                            <a:t>Shor’s Algorithm</a:t>
                          </a:r>
                        </a:p>
                      </a:txBody>
                      <a:tcPr anchor="ctr"/>
                    </a:tc>
                    <a:tc>
                      <a:txBody>
                        <a:bodyPr/>
                        <a:lstStyle/>
                        <a:p>
                          <a:pPr algn="ctr"/>
                          <a:r>
                            <a:rPr lang="en-US" sz="1200" b="0" i="0" dirty="0">
                              <a:latin typeface="Arial" panose="020B0604020202020204" pitchFamily="34" charset="0"/>
                              <a:cs typeface="Arial" panose="020B0604020202020204" pitchFamily="34" charset="0"/>
                            </a:rPr>
                            <a:t>6</a:t>
                          </a:r>
                        </a:p>
                      </a:txBody>
                      <a:tcPr anchor="ctr"/>
                    </a:tc>
                    <a:tc>
                      <a:txBody>
                        <a:bodyPr/>
                        <a:lstStyle/>
                        <a:p>
                          <a:pPr algn="ctr"/>
                          <a:r>
                            <a:rPr lang="en-US" sz="1200" b="0" i="0" dirty="0">
                              <a:latin typeface="Arial" panose="020B0604020202020204" pitchFamily="34" charset="0"/>
                              <a:cs typeface="Arial" panose="020B0604020202020204" pitchFamily="34" charset="0"/>
                            </a:rPr>
                            <a:t>4</a:t>
                          </a:r>
                        </a:p>
                      </a:txBody>
                      <a:tcPr anchor="ctr"/>
                    </a:tc>
                    <a:tc>
                      <a:txBody>
                        <a:bodyPr/>
                        <a:lstStyle/>
                        <a:p>
                          <a:pPr algn="ctr"/>
                          <a:r>
                            <a:rPr lang="en-US" sz="1200" b="0" i="0" dirty="0">
                              <a:latin typeface="Arial" panose="020B0604020202020204" pitchFamily="34" charset="0"/>
                              <a:cs typeface="Arial" panose="020B0604020202020204" pitchFamily="34" charset="0"/>
                            </a:rPr>
                            <a:t>7</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i="0" dirty="0">
                              <a:latin typeface="Arial" panose="020B0604020202020204" pitchFamily="34" charset="0"/>
                              <a:cs typeface="Arial" panose="020B0604020202020204" pitchFamily="34" charset="0"/>
                            </a:rPr>
                            <a:t>~1</a:t>
                          </a:r>
                          <a14:m>
                            <m:oMath xmlns:m="http://schemas.openxmlformats.org/officeDocument/2006/math">
                              <m:r>
                                <a:rPr lang="en-US" sz="1200" b="0" i="1" smtClean="0">
                                  <a:latin typeface="Cambria Math" panose="02040503050406030204" pitchFamily="18" charset="0"/>
                                  <a:ea typeface="Cambria Math" panose="02040503050406030204" pitchFamily="18" charset="0"/>
                                  <a:cs typeface="Gill Sans" panose="020B0502020104020203" pitchFamily="34" charset="-79"/>
                                </a:rPr>
                                <m:t>×</m:t>
                              </m:r>
                            </m:oMath>
                          </a14:m>
                          <a:endParaRPr lang="en-US" sz="1200" b="0"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3035596276"/>
                      </a:ext>
                    </a:extLst>
                  </a:tr>
                </a:tbl>
              </a:graphicData>
            </a:graphic>
          </p:graphicFrame>
        </mc:Choice>
        <mc:Fallback xmlns="">
          <p:graphicFrame>
            <p:nvGraphicFramePr>
              <p:cNvPr id="8" name="Table 7">
                <a:extLst>
                  <a:ext uri="{FF2B5EF4-FFF2-40B4-BE49-F238E27FC236}">
                    <a16:creationId xmlns:a16="http://schemas.microsoft.com/office/drawing/2014/main" id="{5B088651-1A9A-4E15-0794-40229494A6A2}"/>
                  </a:ext>
                </a:extLst>
              </p:cNvPr>
              <p:cNvGraphicFramePr>
                <a:graphicFrameLocks/>
              </p:cNvGraphicFramePr>
              <p:nvPr>
                <p:extLst>
                  <p:ext uri="{D42A27DB-BD31-4B8C-83A1-F6EECF244321}">
                    <p14:modId xmlns:p14="http://schemas.microsoft.com/office/powerpoint/2010/main" val="864078164"/>
                  </p:ext>
                </p:extLst>
              </p:nvPr>
            </p:nvGraphicFramePr>
            <p:xfrm>
              <a:off x="1390854" y="1927655"/>
              <a:ext cx="9212779" cy="3794103"/>
            </p:xfrm>
            <a:graphic>
              <a:graphicData uri="http://schemas.openxmlformats.org/drawingml/2006/table">
                <a:tbl>
                  <a:tblPr firstRow="1" bandRow="1">
                    <a:tableStyleId>{21E4AEA4-8DFA-4A89-87EB-49C32662AFE0}</a:tableStyleId>
                  </a:tblPr>
                  <a:tblGrid>
                    <a:gridCol w="2728919">
                      <a:extLst>
                        <a:ext uri="{9D8B030D-6E8A-4147-A177-3AD203B41FA5}">
                          <a16:colId xmlns:a16="http://schemas.microsoft.com/office/drawing/2014/main" val="4276770610"/>
                        </a:ext>
                      </a:extLst>
                    </a:gridCol>
                    <a:gridCol w="1262252">
                      <a:extLst>
                        <a:ext uri="{9D8B030D-6E8A-4147-A177-3AD203B41FA5}">
                          <a16:colId xmlns:a16="http://schemas.microsoft.com/office/drawing/2014/main" val="2031542614"/>
                        </a:ext>
                      </a:extLst>
                    </a:gridCol>
                    <a:gridCol w="1325862">
                      <a:extLst>
                        <a:ext uri="{9D8B030D-6E8A-4147-A177-3AD203B41FA5}">
                          <a16:colId xmlns:a16="http://schemas.microsoft.com/office/drawing/2014/main" val="4036769360"/>
                        </a:ext>
                      </a:extLst>
                    </a:gridCol>
                    <a:gridCol w="933014">
                      <a:extLst>
                        <a:ext uri="{9D8B030D-6E8A-4147-A177-3AD203B41FA5}">
                          <a16:colId xmlns:a16="http://schemas.microsoft.com/office/drawing/2014/main" val="4000679903"/>
                        </a:ext>
                      </a:extLst>
                    </a:gridCol>
                    <a:gridCol w="1481366">
                      <a:extLst>
                        <a:ext uri="{9D8B030D-6E8A-4147-A177-3AD203B41FA5}">
                          <a16:colId xmlns:a16="http://schemas.microsoft.com/office/drawing/2014/main" val="1347730611"/>
                        </a:ext>
                      </a:extLst>
                    </a:gridCol>
                    <a:gridCol w="1481366">
                      <a:extLst>
                        <a:ext uri="{9D8B030D-6E8A-4147-A177-3AD203B41FA5}">
                          <a16:colId xmlns:a16="http://schemas.microsoft.com/office/drawing/2014/main" val="958791067"/>
                        </a:ext>
                      </a:extLst>
                    </a:gridCol>
                  </a:tblGrid>
                  <a:tr h="344918">
                    <a:tc rowSpan="2">
                      <a:txBody>
                        <a:bodyPr/>
                        <a:lstStyle/>
                        <a:p>
                          <a:pPr algn="ctr"/>
                          <a:r>
                            <a:rPr lang="en-US" sz="1200" b="0" i="0" dirty="0">
                              <a:latin typeface="Arial" panose="020B0604020202020204" pitchFamily="34" charset="0"/>
                              <a:cs typeface="Arial" panose="020B0604020202020204" pitchFamily="34" charset="0"/>
                            </a:rPr>
                            <a:t>Circuit</a:t>
                          </a:r>
                        </a:p>
                      </a:txBody>
                      <a:tcPr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C55A11"/>
                        </a:solidFill>
                      </a:tcPr>
                    </a:tc>
                    <a:tc gridSpan="5">
                      <a:txBody>
                        <a:bodyPr/>
                        <a:lstStyle/>
                        <a:p>
                          <a:pPr algn="ctr"/>
                          <a:r>
                            <a:rPr lang="en-US" sz="1200" b="0" i="0" dirty="0">
                              <a:latin typeface="Arial" panose="020B0604020202020204" pitchFamily="34" charset="0"/>
                              <a:cs typeface="Arial" panose="020B0604020202020204" pitchFamily="34" charset="0"/>
                            </a:rPr>
                            <a:t>#Qubits</a:t>
                          </a: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tc hMerge="1">
                      <a:txBody>
                        <a:bodyPr/>
                        <a:lstStyle/>
                        <a:p>
                          <a:pPr algn="ctr"/>
                          <a:endParaRPr lang="en-US" sz="1200" b="0" i="0" dirty="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tc hMerge="1">
                      <a:txBody>
                        <a:bodyPr/>
                        <a:lstStyle/>
                        <a:p>
                          <a:pPr algn="ctr"/>
                          <a:endParaRPr lang="en-US" b="0" i="0" dirty="0">
                            <a:latin typeface="Gill Sans" panose="020B0502020104020203" pitchFamily="34" charset="-79"/>
                            <a:cs typeface="Gill Sans" panose="020B0502020104020203" pitchFamily="34" charset="-79"/>
                          </a:endParaRPr>
                        </a:p>
                      </a:txBody>
                      <a:tcPr anchor="ctr"/>
                    </a:tc>
                    <a:tc hMerge="1">
                      <a:txBody>
                        <a:bodyPr/>
                        <a:lstStyle/>
                        <a:p>
                          <a:pPr algn="ctr"/>
                          <a:endParaRPr lang="en-US" sz="1200" b="0" i="0" dirty="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rgbClr val="C55A11"/>
                        </a:solidFill>
                      </a:tcPr>
                    </a:tc>
                    <a:extLst>
                      <a:ext uri="{0D108BD9-81ED-4DB2-BD59-A6C34878D82A}">
                        <a16:rowId xmlns:a16="http://schemas.microsoft.com/office/drawing/2014/main" val="325827232"/>
                      </a:ext>
                    </a:extLst>
                  </a:tr>
                  <a:tr h="574865">
                    <a:tc vMerge="1">
                      <a:txBody>
                        <a:bodyPr/>
                        <a:lstStyle/>
                        <a:p>
                          <a:pPr algn="ctr"/>
                          <a:endParaRPr lang="en-US" b="0" i="0" dirty="0">
                            <a:latin typeface="Gill Sans" panose="020B0502020104020203" pitchFamily="34" charset="-79"/>
                            <a:cs typeface="Gill Sans" panose="020B0502020104020203" pitchFamily="34" charset="-79"/>
                          </a:endParaRPr>
                        </a:p>
                      </a:txBody>
                      <a:tcPr anchor="ctr"/>
                    </a:tc>
                    <a:tc>
                      <a:txBody>
                        <a:bodyPr/>
                        <a:lstStyle/>
                        <a:p>
                          <a:pPr algn="ctr"/>
                          <a:r>
                            <a:rPr lang="en-US" sz="1200" b="0" i="0" dirty="0">
                              <a:solidFill>
                                <a:schemeClr val="bg1"/>
                              </a:solidFill>
                              <a:latin typeface="Arial" panose="020B0604020202020204" pitchFamily="34" charset="0"/>
                              <a:cs typeface="Arial" panose="020B0604020202020204" pitchFamily="34" charset="0"/>
                            </a:rPr>
                            <a:t>WCFLOBDDs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CFLOBDDs</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WBDDs</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WCFLOBDD/</a:t>
                          </a:r>
                        </a:p>
                        <a:p>
                          <a:pPr algn="ctr"/>
                          <a:r>
                            <a:rPr lang="en-US" sz="1200" b="0" i="0" dirty="0">
                              <a:solidFill>
                                <a:schemeClr val="bg1"/>
                              </a:solidFill>
                              <a:latin typeface="Arial" panose="020B0604020202020204" pitchFamily="34" charset="0"/>
                              <a:cs typeface="Arial" panose="020B0604020202020204" pitchFamily="34" charset="0"/>
                            </a:rPr>
                            <a:t>CFLOBDD</a:t>
                          </a:r>
                        </a:p>
                      </a:txBody>
                      <a:tcPr anchor="ctr">
                        <a:lnT w="12700" cap="flat" cmpd="sng" algn="ctr">
                          <a:solidFill>
                            <a:schemeClr val="bg1"/>
                          </a:solidFill>
                          <a:prstDash val="solid"/>
                          <a:round/>
                          <a:headEnd type="none" w="med" len="med"/>
                          <a:tailEnd type="none" w="med" len="med"/>
                        </a:lnT>
                        <a:solidFill>
                          <a:srgbClr val="C55A11"/>
                        </a:solidFill>
                      </a:tcPr>
                    </a:tc>
                    <a:tc>
                      <a:txBody>
                        <a:bodyPr/>
                        <a:lstStyle/>
                        <a:p>
                          <a:pPr algn="ctr"/>
                          <a:r>
                            <a:rPr lang="en-US" sz="1200" b="0" i="0" dirty="0">
                              <a:solidFill>
                                <a:schemeClr val="bg1"/>
                              </a:solidFill>
                              <a:latin typeface="Arial" panose="020B0604020202020204" pitchFamily="34" charset="0"/>
                              <a:cs typeface="Arial" panose="020B0604020202020204" pitchFamily="34" charset="0"/>
                            </a:rPr>
                            <a:t>WCFLOBDD/</a:t>
                          </a:r>
                        </a:p>
                        <a:p>
                          <a:pPr algn="ctr"/>
                          <a:r>
                            <a:rPr lang="en-US" sz="1200" b="0" i="0" dirty="0">
                              <a:solidFill>
                                <a:schemeClr val="bg1"/>
                              </a:solidFill>
                              <a:latin typeface="Arial" panose="020B0604020202020204" pitchFamily="34" charset="0"/>
                              <a:cs typeface="Arial" panose="020B0604020202020204" pitchFamily="34" charset="0"/>
                            </a:rPr>
                            <a:t>WBDD</a:t>
                          </a:r>
                        </a:p>
                      </a:txBody>
                      <a:tcPr anchor="ctr">
                        <a:lnT w="12700" cap="flat" cmpd="sng" algn="ctr">
                          <a:solidFill>
                            <a:schemeClr val="bg1"/>
                          </a:solidFill>
                          <a:prstDash val="solid"/>
                          <a:round/>
                          <a:headEnd type="none" w="med" len="med"/>
                          <a:tailEnd type="none" w="med" len="med"/>
                        </a:lnT>
                        <a:solidFill>
                          <a:srgbClr val="C55A11"/>
                        </a:solidFill>
                      </a:tcPr>
                    </a:tc>
                    <a:extLst>
                      <a:ext uri="{0D108BD9-81ED-4DB2-BD59-A6C34878D82A}">
                        <a16:rowId xmlns:a16="http://schemas.microsoft.com/office/drawing/2014/main" val="1172563635"/>
                      </a:ext>
                    </a:extLst>
                  </a:tr>
                  <a:tr h="574865">
                    <a:tc>
                      <a:txBody>
                        <a:bodyPr/>
                        <a:lstStyle/>
                        <a:p>
                          <a:pPr algn="ctr"/>
                          <a:r>
                            <a:rPr lang="en-US" sz="1200" dirty="0">
                              <a:solidFill>
                                <a:srgbClr val="222222"/>
                              </a:solidFill>
                              <a:effectLst/>
                              <a:latin typeface="Arial" panose="020B0604020202020204" pitchFamily="34" charset="0"/>
                              <a:cs typeface="Arial" panose="020B0604020202020204" pitchFamily="34" charset="0"/>
                            </a:rPr>
                            <a:t>Greenberger–Horne–</a:t>
                          </a:r>
                          <a:r>
                            <a:rPr lang="en-US" sz="1200" dirty="0" err="1">
                              <a:solidFill>
                                <a:srgbClr val="222222"/>
                              </a:solidFill>
                              <a:effectLst/>
                              <a:latin typeface="Arial" panose="020B0604020202020204" pitchFamily="34" charset="0"/>
                              <a:cs typeface="Arial" panose="020B0604020202020204" pitchFamily="34" charset="0"/>
                            </a:rPr>
                            <a:t>Zeilinger</a:t>
                          </a:r>
                          <a:r>
                            <a:rPr lang="en-US" sz="1200" dirty="0">
                              <a:solidFill>
                                <a:srgbClr val="222222"/>
                              </a:solidFill>
                              <a:effectLst/>
                              <a:latin typeface="Arial" panose="020B0604020202020204" pitchFamily="34" charset="0"/>
                              <a:cs typeface="Arial" panose="020B0604020202020204" pitchFamily="34" charset="0"/>
                            </a:rPr>
                            <a:t> (GHZ)</a:t>
                          </a:r>
                          <a:endParaRPr lang="en-US" sz="1200" b="0" i="0" dirty="0">
                            <a:latin typeface="Arial" panose="020B0604020202020204" pitchFamily="34" charset="0"/>
                            <a:cs typeface="Arial" panose="020B0604020202020204" pitchFamily="34" charset="0"/>
                          </a:endParaRPr>
                        </a:p>
                      </a:txBody>
                      <a:tcPr anchor="ctr">
                        <a:lnT w="12700" cap="flat" cmpd="sng" algn="ctr">
                          <a:solidFill>
                            <a:schemeClr val="bg1"/>
                          </a:solidFill>
                          <a:prstDash val="solid"/>
                          <a:round/>
                          <a:headEnd type="none" w="med" len="med"/>
                          <a:tailEnd type="none" w="med" len="med"/>
                        </a:lnT>
                      </a:tcPr>
                    </a:tc>
                    <a:tc>
                      <a:txBody>
                        <a:bodyPr/>
                        <a:lstStyle/>
                        <a:p>
                          <a:pPr algn="ctr"/>
                          <a:r>
                            <a:rPr lang="en-US" sz="1200" dirty="0">
                              <a:latin typeface="Arial" panose="020B0604020202020204" pitchFamily="34" charset="0"/>
                              <a:cs typeface="Arial" panose="020B0604020202020204" pitchFamily="34" charset="0"/>
                            </a:rPr>
                            <a:t>2,097,152</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dirty="0">
                              <a:latin typeface="Arial" panose="020B0604020202020204" pitchFamily="34" charset="0"/>
                              <a:cs typeface="Arial" panose="020B0604020202020204" pitchFamily="34" charset="0"/>
                            </a:rPr>
                            <a:t>2,097,152</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32,768</a:t>
                          </a:r>
                        </a:p>
                      </a:txBody>
                      <a:tcPr anchor="ctr"/>
                    </a:tc>
                    <a:tc>
                      <a:txBody>
                        <a:bodyPr/>
                        <a:lstStyle/>
                        <a:p>
                          <a:endParaRPr lang="en-US"/>
                        </a:p>
                      </a:txBody>
                      <a:tcPr anchor="ctr">
                        <a:blipFill>
                          <a:blip r:embed="rId3"/>
                          <a:stretch>
                            <a:fillRect l="-425862" t="-162222" r="-102586" b="-408889"/>
                          </a:stretch>
                        </a:blipFill>
                      </a:tcPr>
                    </a:tc>
                    <a:tc>
                      <a:txBody>
                        <a:bodyPr/>
                        <a:lstStyle/>
                        <a:p>
                          <a:endParaRPr lang="en-US"/>
                        </a:p>
                      </a:txBody>
                      <a:tcPr anchor="ctr">
                        <a:blipFill>
                          <a:blip r:embed="rId3"/>
                          <a:stretch>
                            <a:fillRect l="-521368" t="-162222" r="-1709" b="-408889"/>
                          </a:stretch>
                        </a:blipFill>
                      </a:tcPr>
                    </a:tc>
                    <a:extLst>
                      <a:ext uri="{0D108BD9-81ED-4DB2-BD59-A6C34878D82A}">
                        <a16:rowId xmlns:a16="http://schemas.microsoft.com/office/drawing/2014/main" val="584377615"/>
                      </a:ext>
                    </a:extLst>
                  </a:tr>
                  <a:tr h="344918">
                    <a:tc>
                      <a:txBody>
                        <a:bodyPr/>
                        <a:lstStyle/>
                        <a:p>
                          <a:pPr algn="ctr"/>
                          <a:r>
                            <a:rPr lang="fr-FR" sz="1200" dirty="0">
                              <a:solidFill>
                                <a:srgbClr val="222222"/>
                              </a:solidFill>
                              <a:effectLst/>
                              <a:latin typeface="Arial" panose="020B0604020202020204" pitchFamily="34" charset="0"/>
                              <a:cs typeface="Arial" panose="020B0604020202020204" pitchFamily="34" charset="0"/>
                            </a:rPr>
                            <a:t>Bernstein-</a:t>
                          </a:r>
                          <a:r>
                            <a:rPr lang="fr-FR" sz="1200" dirty="0" err="1">
                              <a:solidFill>
                                <a:srgbClr val="222222"/>
                              </a:solidFill>
                              <a:effectLst/>
                              <a:latin typeface="Arial" panose="020B0604020202020204" pitchFamily="34" charset="0"/>
                              <a:cs typeface="Arial" panose="020B0604020202020204" pitchFamily="34" charset="0"/>
                            </a:rPr>
                            <a:t>Vazirani</a:t>
                          </a:r>
                          <a:r>
                            <a:rPr lang="fr-FR" sz="1200" dirty="0">
                              <a:solidFill>
                                <a:srgbClr val="222222"/>
                              </a:solidFill>
                              <a:effectLst/>
                              <a:latin typeface="Arial" panose="020B0604020202020204" pitchFamily="34" charset="0"/>
                              <a:cs typeface="Arial" panose="020B0604020202020204" pitchFamily="34" charset="0"/>
                            </a:rPr>
                            <a:t> (BV)</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dirty="0">
                              <a:latin typeface="Arial" panose="020B0604020202020204" pitchFamily="34" charset="0"/>
                              <a:cs typeface="Arial" panose="020B0604020202020204" pitchFamily="34" charset="0"/>
                            </a:rPr>
                            <a:t>262,144</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dirty="0">
                              <a:latin typeface="Arial" panose="020B0604020202020204" pitchFamily="34" charset="0"/>
                              <a:cs typeface="Arial" panose="020B0604020202020204" pitchFamily="34" charset="0"/>
                            </a:rPr>
                            <a:t>262,144</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16,384</a:t>
                          </a:r>
                        </a:p>
                      </a:txBody>
                      <a:tcPr anchor="ctr"/>
                    </a:tc>
                    <a:tc>
                      <a:txBody>
                        <a:bodyPr/>
                        <a:lstStyle/>
                        <a:p>
                          <a:endParaRPr lang="en-US"/>
                        </a:p>
                      </a:txBody>
                      <a:tcPr anchor="ctr">
                        <a:blipFill>
                          <a:blip r:embed="rId3"/>
                          <a:stretch>
                            <a:fillRect l="-425862" t="-437037" r="-102586" b="-581481"/>
                          </a:stretch>
                        </a:blipFill>
                      </a:tcPr>
                    </a:tc>
                    <a:tc>
                      <a:txBody>
                        <a:bodyPr/>
                        <a:lstStyle/>
                        <a:p>
                          <a:endParaRPr lang="en-US"/>
                        </a:p>
                      </a:txBody>
                      <a:tcPr anchor="ctr">
                        <a:blipFill>
                          <a:blip r:embed="rId3"/>
                          <a:stretch>
                            <a:fillRect l="-521368" t="-437037" r="-1709" b="-581481"/>
                          </a:stretch>
                        </a:blipFill>
                      </a:tcPr>
                    </a:tc>
                    <a:extLst>
                      <a:ext uri="{0D108BD9-81ED-4DB2-BD59-A6C34878D82A}">
                        <a16:rowId xmlns:a16="http://schemas.microsoft.com/office/drawing/2014/main" val="3847542406"/>
                      </a:ext>
                    </a:extLst>
                  </a:tr>
                  <a:tr h="344918">
                    <a:tc>
                      <a:txBody>
                        <a:bodyPr/>
                        <a:lstStyle/>
                        <a:p>
                          <a:pPr algn="ctr"/>
                          <a:r>
                            <a:rPr lang="fr-FR" sz="1200" dirty="0">
                              <a:solidFill>
                                <a:srgbClr val="222222"/>
                              </a:solidFill>
                              <a:effectLst/>
                              <a:latin typeface="Arial" panose="020B0604020202020204" pitchFamily="34" charset="0"/>
                              <a:cs typeface="Arial" panose="020B0604020202020204" pitchFamily="34" charset="0"/>
                            </a:rPr>
                            <a:t>Deutsch–</a:t>
                          </a:r>
                          <a:r>
                            <a:rPr lang="fr-FR" sz="1200" dirty="0" err="1">
                              <a:solidFill>
                                <a:srgbClr val="222222"/>
                              </a:solidFill>
                              <a:effectLst/>
                              <a:latin typeface="Arial" panose="020B0604020202020204" pitchFamily="34" charset="0"/>
                              <a:cs typeface="Arial" panose="020B0604020202020204" pitchFamily="34" charset="0"/>
                            </a:rPr>
                            <a:t>Jozsa</a:t>
                          </a:r>
                          <a:r>
                            <a:rPr lang="fr-FR" sz="1200" dirty="0">
                              <a:solidFill>
                                <a:srgbClr val="222222"/>
                              </a:solidFill>
                              <a:effectLst/>
                              <a:latin typeface="Arial" panose="020B0604020202020204" pitchFamily="34" charset="0"/>
                              <a:cs typeface="Arial" panose="020B0604020202020204" pitchFamily="34" charset="0"/>
                            </a:rPr>
                            <a:t> (DJ)</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524,288</a:t>
                          </a:r>
                        </a:p>
                      </a:txBody>
                      <a:tcPr anchor="ctr"/>
                    </a:tc>
                    <a:tc>
                      <a:txBody>
                        <a:bodyPr/>
                        <a:lstStyle/>
                        <a:p>
                          <a:pPr algn="ctr"/>
                          <a:r>
                            <a:rPr lang="fr-FR" sz="1200" dirty="0">
                              <a:solidFill>
                                <a:srgbClr val="222222"/>
                              </a:solidFill>
                              <a:effectLst/>
                              <a:latin typeface="Arial" panose="020B0604020202020204" pitchFamily="34" charset="0"/>
                              <a:cs typeface="Arial" panose="020B0604020202020204" pitchFamily="34" charset="0"/>
                            </a:rPr>
                            <a:t>262,144</a:t>
                          </a:r>
                          <a:endParaRPr lang="en-US" sz="1200" b="0" i="0" dirty="0">
                            <a:latin typeface="Arial" panose="020B0604020202020204" pitchFamily="34" charset="0"/>
                            <a:cs typeface="Arial" panose="020B0604020202020204" pitchFamily="34" charset="0"/>
                          </a:endParaRPr>
                        </a:p>
                      </a:txBody>
                      <a:tcPr anchor="ctr"/>
                    </a:tc>
                    <a:tc>
                      <a:txBody>
                        <a:bodyPr/>
                        <a:lstStyle/>
                        <a:p>
                          <a:pPr algn="ctr"/>
                          <a:r>
                            <a:rPr lang="en-US" sz="1200" b="0" i="0" dirty="0">
                              <a:latin typeface="Arial" panose="020B0604020202020204" pitchFamily="34" charset="0"/>
                              <a:cs typeface="Arial" panose="020B0604020202020204" pitchFamily="34" charset="0"/>
                            </a:rPr>
                            <a:t>16,384</a:t>
                          </a:r>
                        </a:p>
                      </a:txBody>
                      <a:tcPr anchor="ctr"/>
                    </a:tc>
                    <a:tc>
                      <a:txBody>
                        <a:bodyPr/>
                        <a:lstStyle/>
                        <a:p>
                          <a:endParaRPr lang="en-US"/>
                        </a:p>
                      </a:txBody>
                      <a:tcPr anchor="ctr">
                        <a:blipFill>
                          <a:blip r:embed="rId3"/>
                          <a:stretch>
                            <a:fillRect l="-425862" t="-517857" r="-102586" b="-460714"/>
                          </a:stretch>
                        </a:blipFill>
                      </a:tcPr>
                    </a:tc>
                    <a:tc>
                      <a:txBody>
                        <a:bodyPr/>
                        <a:lstStyle/>
                        <a:p>
                          <a:endParaRPr lang="en-US"/>
                        </a:p>
                      </a:txBody>
                      <a:tcPr anchor="ctr">
                        <a:blipFill>
                          <a:blip r:embed="rId3"/>
                          <a:stretch>
                            <a:fillRect l="-521368" t="-517857" r="-1709" b="-460714"/>
                          </a:stretch>
                        </a:blipFill>
                      </a:tcPr>
                    </a:tc>
                    <a:extLst>
                      <a:ext uri="{0D108BD9-81ED-4DB2-BD59-A6C34878D82A}">
                        <a16:rowId xmlns:a16="http://schemas.microsoft.com/office/drawing/2014/main" val="3897062281"/>
                      </a:ext>
                    </a:extLst>
                  </a:tr>
                  <a:tr h="344918">
                    <a:tc>
                      <a:txBody>
                        <a:bodyPr/>
                        <a:lstStyle/>
                        <a:p>
                          <a:pPr algn="ctr"/>
                          <a:r>
                            <a:rPr lang="en-US" sz="1200" b="0" i="0" dirty="0">
                              <a:latin typeface="Arial" panose="020B0604020202020204" pitchFamily="34" charset="0"/>
                              <a:cs typeface="Arial" panose="020B0604020202020204" pitchFamily="34" charset="0"/>
                            </a:rPr>
                            <a:t>Grover’s Algorithm</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pPr algn="ctr"/>
                          <a:r>
                            <a:rPr lang="en-US" sz="1200" b="0" i="0" dirty="0">
                              <a:latin typeface="Arial" panose="020B0604020202020204" pitchFamily="34" charset="0"/>
                              <a:cs typeface="Arial" panose="020B0604020202020204" pitchFamily="34" charset="0"/>
                            </a:rPr>
                            <a:t>8</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endParaRPr lang="en-US"/>
                        </a:p>
                      </a:txBody>
                      <a:tcPr anchor="ctr">
                        <a:blipFill>
                          <a:blip r:embed="rId3"/>
                          <a:stretch>
                            <a:fillRect l="-425862" t="-640741" r="-102586" b="-377778"/>
                          </a:stretch>
                        </a:blipFill>
                      </a:tcPr>
                    </a:tc>
                    <a:tc>
                      <a:txBody>
                        <a:bodyPr/>
                        <a:lstStyle/>
                        <a:p>
                          <a:endParaRPr lang="en-US"/>
                        </a:p>
                      </a:txBody>
                      <a:tcPr anchor="ctr">
                        <a:blipFill>
                          <a:blip r:embed="rId3"/>
                          <a:stretch>
                            <a:fillRect l="-521368" t="-640741" r="-1709" b="-377778"/>
                          </a:stretch>
                        </a:blipFill>
                      </a:tcPr>
                    </a:tc>
                    <a:extLst>
                      <a:ext uri="{0D108BD9-81ED-4DB2-BD59-A6C34878D82A}">
                        <a16:rowId xmlns:a16="http://schemas.microsoft.com/office/drawing/2014/main" val="3689949387"/>
                      </a:ext>
                    </a:extLst>
                  </a:tr>
                  <a:tr h="344918">
                    <a:tc>
                      <a:txBody>
                        <a:bodyPr/>
                        <a:lstStyle/>
                        <a:p>
                          <a:pPr algn="ctr"/>
                          <a:r>
                            <a:rPr lang="en-US" sz="1200" b="0" i="0" dirty="0">
                              <a:latin typeface="Arial" panose="020B0604020202020204" pitchFamily="34" charset="0"/>
                              <a:cs typeface="Arial" panose="020B0604020202020204" pitchFamily="34" charset="0"/>
                            </a:rPr>
                            <a:t>Simon’s Algorithm</a:t>
                          </a:r>
                        </a:p>
                      </a:txBody>
                      <a:tcPr anchor="ctr"/>
                    </a:tc>
                    <a:tc>
                      <a:txBody>
                        <a:bodyPr/>
                        <a:lstStyle/>
                        <a:p>
                          <a:pPr algn="ctr"/>
                          <a:r>
                            <a:rPr lang="en-US" sz="1200" b="0" i="0" dirty="0">
                              <a:latin typeface="Arial" panose="020B0604020202020204" pitchFamily="34" charset="0"/>
                              <a:cs typeface="Arial" panose="020B0604020202020204" pitchFamily="34" charset="0"/>
                            </a:rPr>
                            <a:t>8192</a:t>
                          </a:r>
                        </a:p>
                      </a:txBody>
                      <a:tcPr anchor="ctr"/>
                    </a:tc>
                    <a:tc>
                      <a:txBody>
                        <a:bodyPr/>
                        <a:lstStyle/>
                        <a:p>
                          <a:pPr algn="ctr"/>
                          <a:r>
                            <a:rPr lang="en-US" sz="1200" b="0" i="0" dirty="0">
                              <a:latin typeface="Arial" panose="020B0604020202020204" pitchFamily="34" charset="0"/>
                              <a:cs typeface="Arial" panose="020B0604020202020204" pitchFamily="34" charset="0"/>
                            </a:rPr>
                            <a:t>8192</a:t>
                          </a:r>
                        </a:p>
                      </a:txBody>
                      <a:tcPr anchor="ctr"/>
                    </a:tc>
                    <a:tc>
                      <a:txBody>
                        <a:bodyPr/>
                        <a:lstStyle/>
                        <a:p>
                          <a:pPr algn="ctr"/>
                          <a:r>
                            <a:rPr lang="en-US" sz="1200" b="0" i="0" dirty="0">
                              <a:latin typeface="Arial" panose="020B0604020202020204" pitchFamily="34" charset="0"/>
                              <a:cs typeface="Arial" panose="020B0604020202020204" pitchFamily="34" charset="0"/>
                            </a:rPr>
                            <a:t>8192</a:t>
                          </a:r>
                        </a:p>
                      </a:txBody>
                      <a:tcPr anchor="ctr"/>
                    </a:tc>
                    <a:tc>
                      <a:txBody>
                        <a:bodyPr/>
                        <a:lstStyle/>
                        <a:p>
                          <a:endParaRPr lang="en-US"/>
                        </a:p>
                      </a:txBody>
                      <a:tcPr anchor="ctr">
                        <a:blipFill>
                          <a:blip r:embed="rId3"/>
                          <a:stretch>
                            <a:fillRect l="-425862" t="-740741" r="-102586" b="-277778"/>
                          </a:stretch>
                        </a:blipFill>
                      </a:tcPr>
                    </a:tc>
                    <a:tc>
                      <a:txBody>
                        <a:bodyPr/>
                        <a:lstStyle/>
                        <a:p>
                          <a:endParaRPr lang="en-US"/>
                        </a:p>
                      </a:txBody>
                      <a:tcPr anchor="ctr">
                        <a:blipFill>
                          <a:blip r:embed="rId3"/>
                          <a:stretch>
                            <a:fillRect l="-521368" t="-740741" r="-1709" b="-277778"/>
                          </a:stretch>
                        </a:blipFill>
                      </a:tcPr>
                    </a:tc>
                    <a:extLst>
                      <a:ext uri="{0D108BD9-81ED-4DB2-BD59-A6C34878D82A}">
                        <a16:rowId xmlns:a16="http://schemas.microsoft.com/office/drawing/2014/main" val="2086725241"/>
                      </a:ext>
                    </a:extLst>
                  </a:tr>
                  <a:tr h="574865">
                    <a:tc>
                      <a:txBody>
                        <a:bodyPr/>
                        <a:lstStyle/>
                        <a:p>
                          <a:pPr algn="ctr"/>
                          <a:r>
                            <a:rPr lang="en-US" sz="1200" b="0" i="0" dirty="0">
                              <a:latin typeface="Arial" panose="020B0604020202020204" pitchFamily="34" charset="0"/>
                              <a:cs typeface="Arial" panose="020B0604020202020204" pitchFamily="34" charset="0"/>
                            </a:rPr>
                            <a:t>Quantum Fourier Transform (QFT)</a:t>
                          </a:r>
                        </a:p>
                      </a:txBody>
                      <a:tcPr anchor="ctr"/>
                    </a:tc>
                    <a:tc>
                      <a:txBody>
                        <a:bodyPr/>
                        <a:lstStyle/>
                        <a:p>
                          <a:pPr algn="ctr"/>
                          <a:r>
                            <a:rPr lang="en-US" sz="1200" b="0" i="0" dirty="0">
                              <a:latin typeface="Arial" panose="020B0604020202020204" pitchFamily="34" charset="0"/>
                              <a:cs typeface="Arial" panose="020B0604020202020204" pitchFamily="34" charset="0"/>
                            </a:rPr>
                            <a:t>2048</a:t>
                          </a:r>
                        </a:p>
                      </a:txBody>
                      <a:tcPr anchor="ctr"/>
                    </a:tc>
                    <a:tc>
                      <a:txBody>
                        <a:bodyPr/>
                        <a:lstStyle/>
                        <a:p>
                          <a:pPr algn="ctr"/>
                          <a:r>
                            <a:rPr lang="en-US" sz="1200" b="0" i="0" dirty="0">
                              <a:latin typeface="Arial" panose="020B0604020202020204" pitchFamily="34" charset="0"/>
                              <a:cs typeface="Arial" panose="020B0604020202020204" pitchFamily="34" charset="0"/>
                            </a:rPr>
                            <a:t>16</a:t>
                          </a:r>
                        </a:p>
                      </a:txBody>
                      <a:tcPr anchor="ctr"/>
                    </a:tc>
                    <a:tc>
                      <a:txBody>
                        <a:bodyPr/>
                        <a:lstStyle/>
                        <a:p>
                          <a:pPr algn="ctr"/>
                          <a:r>
                            <a:rPr lang="en-US" sz="1200" b="0" i="0" dirty="0">
                              <a:latin typeface="Arial" panose="020B0604020202020204" pitchFamily="34" charset="0"/>
                              <a:cs typeface="Arial" panose="020B0604020202020204" pitchFamily="34" charset="0"/>
                            </a:rPr>
                            <a:t>2048</a:t>
                          </a:r>
                        </a:p>
                      </a:txBody>
                      <a:tcPr anchor="ctr"/>
                    </a:tc>
                    <a:tc>
                      <a:txBody>
                        <a:bodyPr/>
                        <a:lstStyle/>
                        <a:p>
                          <a:endParaRPr lang="en-US"/>
                        </a:p>
                      </a:txBody>
                      <a:tcPr anchor="ctr">
                        <a:blipFill>
                          <a:blip r:embed="rId3"/>
                          <a:stretch>
                            <a:fillRect l="-425862" t="-493478" r="-102586" b="-63043"/>
                          </a:stretch>
                        </a:blipFill>
                      </a:tcPr>
                    </a:tc>
                    <a:tc>
                      <a:txBody>
                        <a:bodyPr/>
                        <a:lstStyle/>
                        <a:p>
                          <a:endParaRPr lang="en-US"/>
                        </a:p>
                      </a:txBody>
                      <a:tcPr anchor="ctr">
                        <a:blipFill>
                          <a:blip r:embed="rId3"/>
                          <a:stretch>
                            <a:fillRect l="-521368" t="-493478" r="-1709" b="-63043"/>
                          </a:stretch>
                        </a:blipFill>
                      </a:tcPr>
                    </a:tc>
                    <a:extLst>
                      <a:ext uri="{0D108BD9-81ED-4DB2-BD59-A6C34878D82A}">
                        <a16:rowId xmlns:a16="http://schemas.microsoft.com/office/drawing/2014/main" val="3387072334"/>
                      </a:ext>
                    </a:extLst>
                  </a:tr>
                  <a:tr h="344918">
                    <a:tc>
                      <a:txBody>
                        <a:bodyPr/>
                        <a:lstStyle/>
                        <a:p>
                          <a:pPr algn="ctr"/>
                          <a:r>
                            <a:rPr lang="en-US" sz="1200" b="0" i="0" dirty="0">
                              <a:latin typeface="Arial" panose="020B0604020202020204" pitchFamily="34" charset="0"/>
                              <a:cs typeface="Arial" panose="020B0604020202020204" pitchFamily="34" charset="0"/>
                            </a:rPr>
                            <a:t>Shor’s Algorithm</a:t>
                          </a:r>
                        </a:p>
                      </a:txBody>
                      <a:tcPr anchor="ctr"/>
                    </a:tc>
                    <a:tc>
                      <a:txBody>
                        <a:bodyPr/>
                        <a:lstStyle/>
                        <a:p>
                          <a:pPr algn="ctr"/>
                          <a:r>
                            <a:rPr lang="en-US" sz="1200" b="0" i="0" dirty="0">
                              <a:latin typeface="Arial" panose="020B0604020202020204" pitchFamily="34" charset="0"/>
                              <a:cs typeface="Arial" panose="020B0604020202020204" pitchFamily="34" charset="0"/>
                            </a:rPr>
                            <a:t>6</a:t>
                          </a:r>
                        </a:p>
                      </a:txBody>
                      <a:tcPr anchor="ctr"/>
                    </a:tc>
                    <a:tc>
                      <a:txBody>
                        <a:bodyPr/>
                        <a:lstStyle/>
                        <a:p>
                          <a:pPr algn="ctr"/>
                          <a:r>
                            <a:rPr lang="en-US" sz="1200" b="0" i="0" dirty="0">
                              <a:latin typeface="Arial" panose="020B0604020202020204" pitchFamily="34" charset="0"/>
                              <a:cs typeface="Arial" panose="020B0604020202020204" pitchFamily="34" charset="0"/>
                            </a:rPr>
                            <a:t>4</a:t>
                          </a:r>
                        </a:p>
                      </a:txBody>
                      <a:tcPr anchor="ctr"/>
                    </a:tc>
                    <a:tc>
                      <a:txBody>
                        <a:bodyPr/>
                        <a:lstStyle/>
                        <a:p>
                          <a:pPr algn="ctr"/>
                          <a:r>
                            <a:rPr lang="en-US" sz="1200" b="0" i="0" dirty="0">
                              <a:latin typeface="Arial" panose="020B0604020202020204" pitchFamily="34" charset="0"/>
                              <a:cs typeface="Arial" panose="020B0604020202020204" pitchFamily="34" charset="0"/>
                            </a:rPr>
                            <a:t>7</a:t>
                          </a:r>
                        </a:p>
                      </a:txBody>
                      <a:tcPr anchor="ctr"/>
                    </a:tc>
                    <a:tc>
                      <a:txBody>
                        <a:bodyPr/>
                        <a:lstStyle/>
                        <a:p>
                          <a:endParaRPr lang="en-US"/>
                        </a:p>
                      </a:txBody>
                      <a:tcPr anchor="ctr">
                        <a:blipFill>
                          <a:blip r:embed="rId3"/>
                          <a:stretch>
                            <a:fillRect l="-425862" t="-1011111" r="-102586" b="-7407"/>
                          </a:stretch>
                        </a:blipFill>
                      </a:tcPr>
                    </a:tc>
                    <a:tc>
                      <a:txBody>
                        <a:bodyPr/>
                        <a:lstStyle/>
                        <a:p>
                          <a:endParaRPr lang="en-US"/>
                        </a:p>
                      </a:txBody>
                      <a:tcPr anchor="ctr">
                        <a:blipFill>
                          <a:blip r:embed="rId3"/>
                          <a:stretch>
                            <a:fillRect l="-521368" t="-1011111" r="-1709" b="-7407"/>
                          </a:stretch>
                        </a:blipFill>
                      </a:tcPr>
                    </a:tc>
                    <a:extLst>
                      <a:ext uri="{0D108BD9-81ED-4DB2-BD59-A6C34878D82A}">
                        <a16:rowId xmlns:a16="http://schemas.microsoft.com/office/drawing/2014/main" val="3035596276"/>
                      </a:ext>
                    </a:extLst>
                  </a:tr>
                </a:tbl>
              </a:graphicData>
            </a:graphic>
          </p:graphicFrame>
        </mc:Fallback>
      </mc:AlternateContent>
      <p:sp>
        <p:nvSpPr>
          <p:cNvPr id="9" name="TextBox 8">
            <a:extLst>
              <a:ext uri="{FF2B5EF4-FFF2-40B4-BE49-F238E27FC236}">
                <a16:creationId xmlns:a16="http://schemas.microsoft.com/office/drawing/2014/main" id="{0FECF354-A9F5-6AE6-80B2-C348C4BCAEFE}"/>
              </a:ext>
            </a:extLst>
          </p:cNvPr>
          <p:cNvSpPr txBox="1"/>
          <p:nvPr/>
        </p:nvSpPr>
        <p:spPr>
          <a:xfrm>
            <a:off x="1390854" y="5854388"/>
            <a:ext cx="9212778"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WCFLOBDDs perform as well as WBDDs and CFLOBDDs in terms of scaling to #Qubits</a:t>
            </a:r>
          </a:p>
        </p:txBody>
      </p:sp>
      <p:sp>
        <p:nvSpPr>
          <p:cNvPr id="3" name="Slide Number Placeholder 2">
            <a:extLst>
              <a:ext uri="{FF2B5EF4-FFF2-40B4-BE49-F238E27FC236}">
                <a16:creationId xmlns:a16="http://schemas.microsoft.com/office/drawing/2014/main" id="{560AEBB8-2741-437B-DA8A-D4C62B5D61E0}"/>
              </a:ext>
            </a:extLst>
          </p:cNvPr>
          <p:cNvSpPr>
            <a:spLocks noGrp="1"/>
          </p:cNvSpPr>
          <p:nvPr>
            <p:ph type="sldNum" sz="quarter" idx="12"/>
          </p:nvPr>
        </p:nvSpPr>
        <p:spPr/>
        <p:txBody>
          <a:bodyPr/>
          <a:lstStyle/>
          <a:p>
            <a:fld id="{F554FE33-57BC-AC46-850E-1C1298FC3260}" type="slidenum">
              <a:rPr lang="en-US" smtClean="0"/>
              <a:t>82</a:t>
            </a:fld>
            <a:endParaRPr lang="en-US"/>
          </a:p>
        </p:txBody>
      </p:sp>
    </p:spTree>
    <p:extLst>
      <p:ext uri="{BB962C8B-B14F-4D97-AF65-F5344CB8AC3E}">
        <p14:creationId xmlns:p14="http://schemas.microsoft.com/office/powerpoint/2010/main" val="2709162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B3EB3A-8BC0-B879-3394-DC3345BDBBD9}"/>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Quantum Simulation: Performance</a:t>
            </a:r>
          </a:p>
        </p:txBody>
      </p:sp>
      <p:sp>
        <p:nvSpPr>
          <p:cNvPr id="3" name="Slide Number Placeholder 2">
            <a:extLst>
              <a:ext uri="{FF2B5EF4-FFF2-40B4-BE49-F238E27FC236}">
                <a16:creationId xmlns:a16="http://schemas.microsoft.com/office/drawing/2014/main" id="{C4476852-DA5E-03C4-5BC7-F1625A95FE2C}"/>
              </a:ext>
            </a:extLst>
          </p:cNvPr>
          <p:cNvSpPr>
            <a:spLocks noGrp="1"/>
          </p:cNvSpPr>
          <p:nvPr>
            <p:ph type="sldNum" sz="quarter" idx="12"/>
          </p:nvPr>
        </p:nvSpPr>
        <p:spPr/>
        <p:txBody>
          <a:bodyPr/>
          <a:lstStyle/>
          <a:p>
            <a:fld id="{F554FE33-57BC-AC46-850E-1C1298FC3260}" type="slidenum">
              <a:rPr lang="en-US" smtClean="0"/>
              <a:t>83</a:t>
            </a:fld>
            <a:endParaRPr lang="en-US"/>
          </a:p>
        </p:txBody>
      </p:sp>
      <p:pic>
        <p:nvPicPr>
          <p:cNvPr id="1026" name="Picture 2">
            <a:extLst>
              <a:ext uri="{FF2B5EF4-FFF2-40B4-BE49-F238E27FC236}">
                <a16:creationId xmlns:a16="http://schemas.microsoft.com/office/drawing/2014/main" id="{54F20351-7847-B57B-D89C-5AC9FB2DFCD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71133" y="1690688"/>
            <a:ext cx="7249733" cy="44824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5556040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0D4E781A-1080-05D1-C460-4AF25E31B53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A02EC5F-5029-3492-5BD8-DD1D541E4B22}"/>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Quantum Simulation: Performance</a:t>
            </a:r>
          </a:p>
        </p:txBody>
      </p:sp>
      <p:sp>
        <p:nvSpPr>
          <p:cNvPr id="3" name="Slide Number Placeholder 2">
            <a:extLst>
              <a:ext uri="{FF2B5EF4-FFF2-40B4-BE49-F238E27FC236}">
                <a16:creationId xmlns:a16="http://schemas.microsoft.com/office/drawing/2014/main" id="{36B5711E-1E50-9A08-11F9-5F9B2BCCF266}"/>
              </a:ext>
            </a:extLst>
          </p:cNvPr>
          <p:cNvSpPr>
            <a:spLocks noGrp="1"/>
          </p:cNvSpPr>
          <p:nvPr>
            <p:ph type="sldNum" sz="quarter" idx="12"/>
          </p:nvPr>
        </p:nvSpPr>
        <p:spPr/>
        <p:txBody>
          <a:bodyPr/>
          <a:lstStyle/>
          <a:p>
            <a:fld id="{F554FE33-57BC-AC46-850E-1C1298FC3260}" type="slidenum">
              <a:rPr lang="en-US" smtClean="0"/>
              <a:t>84</a:t>
            </a:fld>
            <a:endParaRPr lang="en-US"/>
          </a:p>
        </p:txBody>
      </p:sp>
      <p:pic>
        <p:nvPicPr>
          <p:cNvPr id="3074" name="Picture 2">
            <a:extLst>
              <a:ext uri="{FF2B5EF4-FFF2-40B4-BE49-F238E27FC236}">
                <a16:creationId xmlns:a16="http://schemas.microsoft.com/office/drawing/2014/main" id="{CAF628C0-1368-913D-1177-9434DB92551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68880" y="1691640"/>
            <a:ext cx="7246684" cy="44805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0560790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B9F967F4-9125-44C6-2717-8C1FD6B00CD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39F8FC2-3FC5-9FB8-9A83-C261B9E93D7E}"/>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Quantum Simulation: Performance</a:t>
            </a:r>
          </a:p>
        </p:txBody>
      </p:sp>
      <p:sp>
        <p:nvSpPr>
          <p:cNvPr id="3" name="Slide Number Placeholder 2">
            <a:extLst>
              <a:ext uri="{FF2B5EF4-FFF2-40B4-BE49-F238E27FC236}">
                <a16:creationId xmlns:a16="http://schemas.microsoft.com/office/drawing/2014/main" id="{C1B657DF-0466-CB1A-14C1-5A5DF77F0885}"/>
              </a:ext>
            </a:extLst>
          </p:cNvPr>
          <p:cNvSpPr>
            <a:spLocks noGrp="1"/>
          </p:cNvSpPr>
          <p:nvPr>
            <p:ph type="sldNum" sz="quarter" idx="12"/>
          </p:nvPr>
        </p:nvSpPr>
        <p:spPr/>
        <p:txBody>
          <a:bodyPr/>
          <a:lstStyle/>
          <a:p>
            <a:fld id="{F554FE33-57BC-AC46-850E-1C1298FC3260}" type="slidenum">
              <a:rPr lang="en-US" smtClean="0"/>
              <a:t>85</a:t>
            </a:fld>
            <a:endParaRPr lang="en-US"/>
          </a:p>
        </p:txBody>
      </p:sp>
      <p:pic>
        <p:nvPicPr>
          <p:cNvPr id="4098" name="Picture 2">
            <a:extLst>
              <a:ext uri="{FF2B5EF4-FFF2-40B4-BE49-F238E27FC236}">
                <a16:creationId xmlns:a16="http://schemas.microsoft.com/office/drawing/2014/main" id="{0830AE02-8D29-90BE-2684-65FDCC033A3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68880" y="1691640"/>
            <a:ext cx="7251192" cy="44833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845175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8202B5E3-4AF0-F6D0-06CD-D51093B9A09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E4992EE-999F-68B2-DE91-23520A6E1BFB}"/>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Quantum Simulation: Performance</a:t>
            </a:r>
          </a:p>
        </p:txBody>
      </p:sp>
      <p:sp>
        <p:nvSpPr>
          <p:cNvPr id="3" name="Slide Number Placeholder 2">
            <a:extLst>
              <a:ext uri="{FF2B5EF4-FFF2-40B4-BE49-F238E27FC236}">
                <a16:creationId xmlns:a16="http://schemas.microsoft.com/office/drawing/2014/main" id="{3FA66334-EF51-7EE9-A93B-62D4EDD830DE}"/>
              </a:ext>
            </a:extLst>
          </p:cNvPr>
          <p:cNvSpPr>
            <a:spLocks noGrp="1"/>
          </p:cNvSpPr>
          <p:nvPr>
            <p:ph type="sldNum" sz="quarter" idx="12"/>
          </p:nvPr>
        </p:nvSpPr>
        <p:spPr/>
        <p:txBody>
          <a:bodyPr/>
          <a:lstStyle/>
          <a:p>
            <a:fld id="{F554FE33-57BC-AC46-850E-1C1298FC3260}" type="slidenum">
              <a:rPr lang="en-US" smtClean="0"/>
              <a:t>86</a:t>
            </a:fld>
            <a:endParaRPr lang="en-US"/>
          </a:p>
        </p:txBody>
      </p:sp>
      <p:pic>
        <p:nvPicPr>
          <p:cNvPr id="5122" name="Picture 2">
            <a:extLst>
              <a:ext uri="{FF2B5EF4-FFF2-40B4-BE49-F238E27FC236}">
                <a16:creationId xmlns:a16="http://schemas.microsoft.com/office/drawing/2014/main" id="{01ADAC20-A97E-04F3-3135-D95944B27D8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68880" y="1691640"/>
            <a:ext cx="7246684" cy="44805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5653395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BA1FE64-778B-6FE6-C283-757016AC078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BE1338E-7302-8319-91C0-58F50E93F0D1}"/>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Quantum Simulation: Performance</a:t>
            </a:r>
          </a:p>
        </p:txBody>
      </p:sp>
      <p:sp>
        <p:nvSpPr>
          <p:cNvPr id="3" name="Slide Number Placeholder 2">
            <a:extLst>
              <a:ext uri="{FF2B5EF4-FFF2-40B4-BE49-F238E27FC236}">
                <a16:creationId xmlns:a16="http://schemas.microsoft.com/office/drawing/2014/main" id="{2BD833A3-5C0F-026E-8F78-C1CD211EF4EB}"/>
              </a:ext>
            </a:extLst>
          </p:cNvPr>
          <p:cNvSpPr>
            <a:spLocks noGrp="1"/>
          </p:cNvSpPr>
          <p:nvPr>
            <p:ph type="sldNum" sz="quarter" idx="12"/>
          </p:nvPr>
        </p:nvSpPr>
        <p:spPr/>
        <p:txBody>
          <a:bodyPr/>
          <a:lstStyle/>
          <a:p>
            <a:fld id="{F554FE33-57BC-AC46-850E-1C1298FC3260}" type="slidenum">
              <a:rPr lang="en-US" smtClean="0"/>
              <a:t>87</a:t>
            </a:fld>
            <a:endParaRPr lang="en-US"/>
          </a:p>
        </p:txBody>
      </p:sp>
      <p:pic>
        <p:nvPicPr>
          <p:cNvPr id="6146" name="Picture 2">
            <a:extLst>
              <a:ext uri="{FF2B5EF4-FFF2-40B4-BE49-F238E27FC236}">
                <a16:creationId xmlns:a16="http://schemas.microsoft.com/office/drawing/2014/main" id="{D47D4D55-1754-6EAA-BE93-0EB2D50FC2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68880" y="1691640"/>
            <a:ext cx="7251192" cy="44833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326508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1CEA3EA1-CE97-6A69-64FF-76C8BF76F50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4BE7735-F08C-6FEA-10FE-15F4D4CBE955}"/>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Quantum Simulation: Performance</a:t>
            </a:r>
          </a:p>
        </p:txBody>
      </p:sp>
      <p:sp>
        <p:nvSpPr>
          <p:cNvPr id="3" name="Slide Number Placeholder 2">
            <a:extLst>
              <a:ext uri="{FF2B5EF4-FFF2-40B4-BE49-F238E27FC236}">
                <a16:creationId xmlns:a16="http://schemas.microsoft.com/office/drawing/2014/main" id="{CB565B4B-0828-F950-4879-83F516865DA9}"/>
              </a:ext>
            </a:extLst>
          </p:cNvPr>
          <p:cNvSpPr>
            <a:spLocks noGrp="1"/>
          </p:cNvSpPr>
          <p:nvPr>
            <p:ph type="sldNum" sz="quarter" idx="12"/>
          </p:nvPr>
        </p:nvSpPr>
        <p:spPr/>
        <p:txBody>
          <a:bodyPr/>
          <a:lstStyle/>
          <a:p>
            <a:fld id="{F554FE33-57BC-AC46-850E-1C1298FC3260}" type="slidenum">
              <a:rPr lang="en-US" smtClean="0"/>
              <a:t>88</a:t>
            </a:fld>
            <a:endParaRPr lang="en-US"/>
          </a:p>
        </p:txBody>
      </p:sp>
      <p:pic>
        <p:nvPicPr>
          <p:cNvPr id="7170" name="Picture 2">
            <a:extLst>
              <a:ext uri="{FF2B5EF4-FFF2-40B4-BE49-F238E27FC236}">
                <a16:creationId xmlns:a16="http://schemas.microsoft.com/office/drawing/2014/main" id="{A3842683-A8BF-3728-450B-F905D11F6B2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68880" y="1691640"/>
            <a:ext cx="7251192" cy="44833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6122425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6ABB32-06D9-99D3-EF29-F56EBB752C32}"/>
            </a:ext>
          </a:extLst>
        </p:cNvPr>
        <p:cNvGrpSpPr/>
        <p:nvPr/>
      </p:nvGrpSpPr>
      <p:grpSpPr>
        <a:xfrm>
          <a:off x="0" y="0"/>
          <a:ext cx="0" cy="0"/>
          <a:chOff x="0" y="0"/>
          <a:chExt cx="0" cy="0"/>
        </a:xfrm>
      </p:grpSpPr>
      <p:sp>
        <p:nvSpPr>
          <p:cNvPr id="31" name="Rectangle 30">
            <a:extLst>
              <a:ext uri="{FF2B5EF4-FFF2-40B4-BE49-F238E27FC236}">
                <a16:creationId xmlns:a16="http://schemas.microsoft.com/office/drawing/2014/main" id="{9B0719D6-19D9-7B28-2214-91FBD93CD9DD}"/>
              </a:ext>
            </a:extLst>
          </p:cNvPr>
          <p:cNvSpPr/>
          <p:nvPr/>
        </p:nvSpPr>
        <p:spPr>
          <a:xfrm>
            <a:off x="5633880" y="2151669"/>
            <a:ext cx="6320939" cy="2430297"/>
          </a:xfrm>
          <a:prstGeom prst="rect">
            <a:avLst/>
          </a:prstGeom>
          <a:noFill/>
          <a:ln w="254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a:extLst>
              <a:ext uri="{FF2B5EF4-FFF2-40B4-BE49-F238E27FC236}">
                <a16:creationId xmlns:a16="http://schemas.microsoft.com/office/drawing/2014/main" id="{59F97CE9-48FA-0718-55A8-023BF041AE2E}"/>
              </a:ext>
            </a:extLst>
          </p:cNvPr>
          <p:cNvSpPr>
            <a:spLocks noGrp="1"/>
          </p:cNvSpPr>
          <p:nvPr>
            <p:ph type="sldNum" sz="quarter" idx="12"/>
          </p:nvPr>
        </p:nvSpPr>
        <p:spPr/>
        <p:txBody>
          <a:bodyPr/>
          <a:lstStyle/>
          <a:p>
            <a:fld id="{0FB003BB-B0A3-EA40-A30C-D476AA9046D7}" type="slidenum">
              <a:rPr lang="en-US" smtClean="0"/>
              <a:t>89</a:t>
            </a:fld>
            <a:endParaRPr lang="en-US" dirty="0"/>
          </a:p>
        </p:txBody>
      </p:sp>
      <p:pic>
        <p:nvPicPr>
          <p:cNvPr id="4" name="Picture 3">
            <a:extLst>
              <a:ext uri="{FF2B5EF4-FFF2-40B4-BE49-F238E27FC236}">
                <a16:creationId xmlns:a16="http://schemas.microsoft.com/office/drawing/2014/main" id="{47B6F3C1-A19A-5DB8-C073-8FA31C9D3803}"/>
              </a:ext>
            </a:extLst>
          </p:cNvPr>
          <p:cNvPicPr>
            <a:picLocks noChangeAspect="1"/>
          </p:cNvPicPr>
          <p:nvPr/>
        </p:nvPicPr>
        <p:blipFill>
          <a:blip r:embed="rId3"/>
          <a:stretch>
            <a:fillRect/>
          </a:stretch>
        </p:blipFill>
        <p:spPr>
          <a:xfrm>
            <a:off x="650371" y="1842780"/>
            <a:ext cx="4397528" cy="2765725"/>
          </a:xfrm>
          <a:prstGeom prst="rect">
            <a:avLst/>
          </a:prstGeom>
        </p:spPr>
      </p:pic>
      <p:sp>
        <p:nvSpPr>
          <p:cNvPr id="5" name="Speech Bubble: Rectangle with Corners Rounded 8">
            <a:extLst>
              <a:ext uri="{FF2B5EF4-FFF2-40B4-BE49-F238E27FC236}">
                <a16:creationId xmlns:a16="http://schemas.microsoft.com/office/drawing/2014/main" id="{B5B3CF23-D9F0-E4F1-F134-50A1DD672B0D}"/>
              </a:ext>
            </a:extLst>
          </p:cNvPr>
          <p:cNvSpPr/>
          <p:nvPr/>
        </p:nvSpPr>
        <p:spPr bwMode="auto">
          <a:xfrm>
            <a:off x="775264" y="4415516"/>
            <a:ext cx="3913607" cy="86986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Key Benefit</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BDDs: Compression from sharing sub-DAGs</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CFLOBDDs: Compression from sharing elements in the “middle of a DAG”</a:t>
            </a:r>
          </a:p>
        </p:txBody>
      </p:sp>
      <p:sp>
        <p:nvSpPr>
          <p:cNvPr id="6" name="Speech Bubble: Rectangle with Corners Rounded 8">
            <a:extLst>
              <a:ext uri="{FF2B5EF4-FFF2-40B4-BE49-F238E27FC236}">
                <a16:creationId xmlns:a16="http://schemas.microsoft.com/office/drawing/2014/main" id="{8EC7066C-8C49-C938-6BE5-3AAF9363D4A8}"/>
              </a:ext>
            </a:extLst>
          </p:cNvPr>
          <p:cNvSpPr/>
          <p:nvPr/>
        </p:nvSpPr>
        <p:spPr bwMode="auto">
          <a:xfrm>
            <a:off x="775264" y="1039324"/>
            <a:ext cx="4097675" cy="85468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Double exponential compression over decision trees</a:t>
            </a:r>
          </a:p>
        </p:txBody>
      </p:sp>
      <p:sp>
        <p:nvSpPr>
          <p:cNvPr id="8" name="Speech Bubble: Rectangle with Corners Rounded 8">
            <a:extLst>
              <a:ext uri="{FF2B5EF4-FFF2-40B4-BE49-F238E27FC236}">
                <a16:creationId xmlns:a16="http://schemas.microsoft.com/office/drawing/2014/main" id="{2C9739EC-825C-9298-EAB0-01D7D0C833DB}"/>
              </a:ext>
            </a:extLst>
          </p:cNvPr>
          <p:cNvSpPr/>
          <p:nvPr/>
        </p:nvSpPr>
        <p:spPr bwMode="auto">
          <a:xfrm>
            <a:off x="775262" y="6037402"/>
            <a:ext cx="3913607" cy="486888"/>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200" dirty="0">
                <a:solidFill>
                  <a:srgbClr val="C55A11"/>
                </a:solidFill>
                <a:latin typeface="Arial" charset="0"/>
              </a:rPr>
              <a:t>Hierarchical + Linear =&gt; efficient compression</a:t>
            </a:r>
          </a:p>
        </p:txBody>
      </p:sp>
      <p:pic>
        <p:nvPicPr>
          <p:cNvPr id="10" name="Picture 9" descr="A diagram of a graph&#10;&#10;AI-generated content may be incorrect.">
            <a:extLst>
              <a:ext uri="{FF2B5EF4-FFF2-40B4-BE49-F238E27FC236}">
                <a16:creationId xmlns:a16="http://schemas.microsoft.com/office/drawing/2014/main" id="{462F94A4-549A-5B1F-4B5B-51609F17334A}"/>
              </a:ext>
            </a:extLst>
          </p:cNvPr>
          <p:cNvPicPr>
            <a:picLocks noChangeAspect="1"/>
          </p:cNvPicPr>
          <p:nvPr/>
        </p:nvPicPr>
        <p:blipFill>
          <a:blip r:embed="rId4"/>
          <a:stretch>
            <a:fillRect/>
          </a:stretch>
        </p:blipFill>
        <p:spPr>
          <a:xfrm>
            <a:off x="9884542" y="3884783"/>
            <a:ext cx="2161234" cy="2401717"/>
          </a:xfrm>
          <a:prstGeom prst="rect">
            <a:avLst/>
          </a:prstGeom>
        </p:spPr>
      </p:pic>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52B0FA83-CF95-6E4B-6A86-FEAD9604B223}"/>
                  </a:ext>
                </a:extLst>
              </p:cNvPr>
              <p:cNvSpPr txBox="1"/>
              <p:nvPr/>
            </p:nvSpPr>
            <p:spPr>
              <a:xfrm>
                <a:off x="8760527" y="5226205"/>
                <a:ext cx="1026755" cy="6463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2</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1</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0</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r>
                        <a:rPr lang="en-US" sz="1200" i="1">
                          <a:latin typeface="Cambria Math" panose="02040503050406030204" pitchFamily="18" charset="0"/>
                          <a:cs typeface="Arial" panose="020B0604020202020204" pitchFamily="34" charset="0"/>
                        </a:rPr>
                        <m:t>→</m:t>
                      </m:r>
                      <m:r>
                        <a:rPr lang="en-US" sz="1200" i="1">
                          <a:latin typeface="Cambria Math" panose="02040503050406030204" pitchFamily="18" charset="0"/>
                          <a:cs typeface="Arial" panose="020B0604020202020204" pitchFamily="34" charset="0"/>
                        </a:rPr>
                        <m:t>𝑎</m:t>
                      </m:r>
                    </m:oMath>
                  </m:oMathPara>
                </a14:m>
                <a:endParaRPr lang="en-US" sz="1200" dirty="0">
                  <a:latin typeface="Arial" panose="020B0604020202020204" pitchFamily="34" charset="0"/>
                  <a:cs typeface="Arial" panose="020B0604020202020204" pitchFamily="34" charset="0"/>
                </a:endParaRPr>
              </a:p>
            </p:txBody>
          </p:sp>
        </mc:Choice>
        <mc:Fallback xmlns="">
          <p:sp>
            <p:nvSpPr>
              <p:cNvPr id="11" name="TextBox 10">
                <a:extLst>
                  <a:ext uri="{FF2B5EF4-FFF2-40B4-BE49-F238E27FC236}">
                    <a16:creationId xmlns:a16="http://schemas.microsoft.com/office/drawing/2014/main" id="{52B0FA83-CF95-6E4B-6A86-FEAD9604B223}"/>
                  </a:ext>
                </a:extLst>
              </p:cNvPr>
              <p:cNvSpPr txBox="1">
                <a:spLocks noRot="1" noChangeAspect="1" noMove="1" noResize="1" noEditPoints="1" noAdjustHandles="1" noChangeArrowheads="1" noChangeShapeType="1" noTextEdit="1"/>
              </p:cNvSpPr>
              <p:nvPr/>
            </p:nvSpPr>
            <p:spPr>
              <a:xfrm>
                <a:off x="8760527" y="5226205"/>
                <a:ext cx="1026755" cy="646331"/>
              </a:xfrm>
              <a:prstGeom prst="rect">
                <a:avLst/>
              </a:prstGeom>
              <a:blipFill>
                <a:blip r:embed="rId5"/>
                <a:stretch>
                  <a:fillRect/>
                </a:stretch>
              </a:blipFill>
            </p:spPr>
            <p:txBody>
              <a:bodyPr/>
              <a:lstStyle/>
              <a:p>
                <a:r>
                  <a:rPr lang="en-US">
                    <a:noFill/>
                  </a:rPr>
                  <a:t> </a:t>
                </a:r>
              </a:p>
            </p:txBody>
          </p:sp>
        </mc:Fallback>
      </mc:AlternateContent>
      <p:pic>
        <p:nvPicPr>
          <p:cNvPr id="13" name="Picture 12" descr="A diagram of a diagram&#10;&#10;AI-generated content may be incorrect.">
            <a:extLst>
              <a:ext uri="{FF2B5EF4-FFF2-40B4-BE49-F238E27FC236}">
                <a16:creationId xmlns:a16="http://schemas.microsoft.com/office/drawing/2014/main" id="{56B05444-8E3A-8BA1-E217-42B3BCAA4B11}"/>
              </a:ext>
            </a:extLst>
          </p:cNvPr>
          <p:cNvPicPr>
            <a:picLocks noChangeAspect="1"/>
          </p:cNvPicPr>
          <p:nvPr/>
        </p:nvPicPr>
        <p:blipFill>
          <a:blip r:embed="rId6"/>
          <a:stretch>
            <a:fillRect/>
          </a:stretch>
        </p:blipFill>
        <p:spPr>
          <a:xfrm>
            <a:off x="9684927" y="136525"/>
            <a:ext cx="2211880" cy="2488365"/>
          </a:xfrm>
          <a:prstGeom prst="rect">
            <a:avLst/>
          </a:prstGeom>
        </p:spPr>
      </p:pic>
      <p:sp>
        <p:nvSpPr>
          <p:cNvPr id="14" name="Speech Bubble: Rectangle with Corners Rounded 8">
            <a:extLst>
              <a:ext uri="{FF2B5EF4-FFF2-40B4-BE49-F238E27FC236}">
                <a16:creationId xmlns:a16="http://schemas.microsoft.com/office/drawing/2014/main" id="{7097805F-B8C8-AFAA-D0C4-824AE5886787}"/>
              </a:ext>
            </a:extLst>
          </p:cNvPr>
          <p:cNvSpPr/>
          <p:nvPr/>
        </p:nvSpPr>
        <p:spPr bwMode="auto">
          <a:xfrm>
            <a:off x="6310951" y="5729159"/>
            <a:ext cx="2521945" cy="760364"/>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Flexibility based on grammar leads to more compression</a:t>
            </a:r>
          </a:p>
        </p:txBody>
      </p:sp>
      <p:sp>
        <p:nvSpPr>
          <p:cNvPr id="16" name="Speech Bubble: Rectangle with Corners Rounded 8">
            <a:extLst>
              <a:ext uri="{FF2B5EF4-FFF2-40B4-BE49-F238E27FC236}">
                <a16:creationId xmlns:a16="http://schemas.microsoft.com/office/drawing/2014/main" id="{E6CA5DAA-9543-0739-F2F1-E3F419255DF9}"/>
              </a:ext>
            </a:extLst>
          </p:cNvPr>
          <p:cNvSpPr/>
          <p:nvPr/>
        </p:nvSpPr>
        <p:spPr bwMode="auto">
          <a:xfrm>
            <a:off x="6255995" y="985464"/>
            <a:ext cx="3136153" cy="879246"/>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WCFLOBDDs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WBDDs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CFLOBDDs</a:t>
            </a:r>
          </a:p>
        </p:txBody>
      </p:sp>
      <p:pic>
        <p:nvPicPr>
          <p:cNvPr id="17" name="Picture 16" descr="Graphical user interface, text&#10;&#10;Description automatically generated">
            <a:extLst>
              <a:ext uri="{FF2B5EF4-FFF2-40B4-BE49-F238E27FC236}">
                <a16:creationId xmlns:a16="http://schemas.microsoft.com/office/drawing/2014/main" id="{B5BA24CC-0FC8-0C49-258B-BFF63501D12F}"/>
              </a:ext>
            </a:extLst>
          </p:cNvPr>
          <p:cNvPicPr>
            <a:picLocks noChangeAspect="1"/>
          </p:cNvPicPr>
          <p:nvPr/>
        </p:nvPicPr>
        <p:blipFill rotWithShape="1">
          <a:blip r:embed="rId7"/>
          <a:srcRect l="13459" r="3612"/>
          <a:stretch/>
        </p:blipFill>
        <p:spPr>
          <a:xfrm>
            <a:off x="6103134" y="2206788"/>
            <a:ext cx="3170771" cy="2401717"/>
          </a:xfrm>
          <a:prstGeom prst="rect">
            <a:avLst/>
          </a:prstGeom>
        </p:spPr>
      </p:pic>
      <p:sp>
        <p:nvSpPr>
          <p:cNvPr id="15" name="TextBox 14">
            <a:extLst>
              <a:ext uri="{FF2B5EF4-FFF2-40B4-BE49-F238E27FC236}">
                <a16:creationId xmlns:a16="http://schemas.microsoft.com/office/drawing/2014/main" id="{847E78F2-5573-ADB9-B372-D3C759E69D9D}"/>
              </a:ext>
            </a:extLst>
          </p:cNvPr>
          <p:cNvSpPr txBox="1"/>
          <p:nvPr/>
        </p:nvSpPr>
        <p:spPr>
          <a:xfrm>
            <a:off x="1953491" y="571500"/>
            <a:ext cx="1441420"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CFLOBDDs</a:t>
            </a:r>
          </a:p>
        </p:txBody>
      </p:sp>
      <p:sp>
        <p:nvSpPr>
          <p:cNvPr id="19" name="TextBox 18">
            <a:extLst>
              <a:ext uri="{FF2B5EF4-FFF2-40B4-BE49-F238E27FC236}">
                <a16:creationId xmlns:a16="http://schemas.microsoft.com/office/drawing/2014/main" id="{5CD7DD31-6858-A7B2-C61F-EF947329BE61}"/>
              </a:ext>
            </a:extLst>
          </p:cNvPr>
          <p:cNvSpPr txBox="1"/>
          <p:nvPr/>
        </p:nvSpPr>
        <p:spPr>
          <a:xfrm>
            <a:off x="6559251" y="571500"/>
            <a:ext cx="227607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Weighted CFLOBDDs</a:t>
            </a:r>
          </a:p>
        </p:txBody>
      </p:sp>
      <p:cxnSp>
        <p:nvCxnSpPr>
          <p:cNvPr id="21" name="Straight Connector 20">
            <a:extLst>
              <a:ext uri="{FF2B5EF4-FFF2-40B4-BE49-F238E27FC236}">
                <a16:creationId xmlns:a16="http://schemas.microsoft.com/office/drawing/2014/main" id="{0D106CCA-A571-3120-E59E-72E5DEC4F3E4}"/>
              </a:ext>
            </a:extLst>
          </p:cNvPr>
          <p:cNvCxnSpPr/>
          <p:nvPr/>
        </p:nvCxnSpPr>
        <p:spPr>
          <a:xfrm>
            <a:off x="5458920" y="646027"/>
            <a:ext cx="0" cy="5159229"/>
          </a:xfrm>
          <a:prstGeom prst="line">
            <a:avLst/>
          </a:prstGeom>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3BC86B15-5485-8A19-8E9D-202BD2BD536F}"/>
              </a:ext>
            </a:extLst>
          </p:cNvPr>
          <p:cNvCxnSpPr>
            <a:cxnSpLocks/>
          </p:cNvCxnSpPr>
          <p:nvPr/>
        </p:nvCxnSpPr>
        <p:spPr>
          <a:xfrm>
            <a:off x="5813571" y="2063692"/>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5" name="TextBox 24">
            <a:extLst>
              <a:ext uri="{FF2B5EF4-FFF2-40B4-BE49-F238E27FC236}">
                <a16:creationId xmlns:a16="http://schemas.microsoft.com/office/drawing/2014/main" id="{13FCC87A-D116-FE7E-6F93-D3CE14CE4AA6}"/>
              </a:ext>
            </a:extLst>
          </p:cNvPr>
          <p:cNvSpPr txBox="1"/>
          <p:nvPr/>
        </p:nvSpPr>
        <p:spPr>
          <a:xfrm>
            <a:off x="9585127" y="2930574"/>
            <a:ext cx="1313180"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Quasimodo</a:t>
            </a:r>
          </a:p>
        </p:txBody>
      </p:sp>
      <p:cxnSp>
        <p:nvCxnSpPr>
          <p:cNvPr id="26" name="Straight Connector 25">
            <a:extLst>
              <a:ext uri="{FF2B5EF4-FFF2-40B4-BE49-F238E27FC236}">
                <a16:creationId xmlns:a16="http://schemas.microsoft.com/office/drawing/2014/main" id="{9D92271D-AED0-5ED4-B445-F5A44CD520D7}"/>
              </a:ext>
            </a:extLst>
          </p:cNvPr>
          <p:cNvCxnSpPr>
            <a:cxnSpLocks/>
          </p:cNvCxnSpPr>
          <p:nvPr/>
        </p:nvCxnSpPr>
        <p:spPr>
          <a:xfrm>
            <a:off x="5813570" y="4674066"/>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7" name="TextBox 26">
            <a:extLst>
              <a:ext uri="{FF2B5EF4-FFF2-40B4-BE49-F238E27FC236}">
                <a16:creationId xmlns:a16="http://schemas.microsoft.com/office/drawing/2014/main" id="{AFD1B710-A1A1-7B83-453D-D8DC830359B1}"/>
              </a:ext>
            </a:extLst>
          </p:cNvPr>
          <p:cNvSpPr txBox="1"/>
          <p:nvPr/>
        </p:nvSpPr>
        <p:spPr>
          <a:xfrm>
            <a:off x="6334528" y="4951932"/>
            <a:ext cx="252024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Generalized CFLOBDDs</a:t>
            </a:r>
          </a:p>
        </p:txBody>
      </p:sp>
      <p:cxnSp>
        <p:nvCxnSpPr>
          <p:cNvPr id="28" name="Straight Connector 27">
            <a:extLst>
              <a:ext uri="{FF2B5EF4-FFF2-40B4-BE49-F238E27FC236}">
                <a16:creationId xmlns:a16="http://schemas.microsoft.com/office/drawing/2014/main" id="{6CE2F1CD-A1D3-6138-8E13-27512F5F08B4}"/>
              </a:ext>
            </a:extLst>
          </p:cNvPr>
          <p:cNvCxnSpPr>
            <a:cxnSpLocks/>
          </p:cNvCxnSpPr>
          <p:nvPr/>
        </p:nvCxnSpPr>
        <p:spPr>
          <a:xfrm>
            <a:off x="873905" y="5723566"/>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 name="Oval 1">
            <a:extLst>
              <a:ext uri="{FF2B5EF4-FFF2-40B4-BE49-F238E27FC236}">
                <a16:creationId xmlns:a16="http://schemas.microsoft.com/office/drawing/2014/main" id="{3B5699B1-C763-93FF-2E2A-EDE1D97C7345}"/>
              </a:ext>
            </a:extLst>
          </p:cNvPr>
          <p:cNvSpPr/>
          <p:nvPr/>
        </p:nvSpPr>
        <p:spPr>
          <a:xfrm>
            <a:off x="488092" y="571500"/>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1</a:t>
            </a:r>
          </a:p>
        </p:txBody>
      </p:sp>
      <p:sp>
        <p:nvSpPr>
          <p:cNvPr id="7" name="Oval 6">
            <a:extLst>
              <a:ext uri="{FF2B5EF4-FFF2-40B4-BE49-F238E27FC236}">
                <a16:creationId xmlns:a16="http://schemas.microsoft.com/office/drawing/2014/main" id="{5C087EAF-03F6-EA18-B300-40E1F74DE3D7}"/>
              </a:ext>
            </a:extLst>
          </p:cNvPr>
          <p:cNvSpPr/>
          <p:nvPr/>
        </p:nvSpPr>
        <p:spPr>
          <a:xfrm>
            <a:off x="5721916" y="57149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2</a:t>
            </a:r>
          </a:p>
        </p:txBody>
      </p:sp>
      <p:sp>
        <p:nvSpPr>
          <p:cNvPr id="9" name="Oval 8">
            <a:extLst>
              <a:ext uri="{FF2B5EF4-FFF2-40B4-BE49-F238E27FC236}">
                <a16:creationId xmlns:a16="http://schemas.microsoft.com/office/drawing/2014/main" id="{DAEC6C3A-CDAE-159E-FF24-A5F9D7E7C5DD}"/>
              </a:ext>
            </a:extLst>
          </p:cNvPr>
          <p:cNvSpPr/>
          <p:nvPr/>
        </p:nvSpPr>
        <p:spPr>
          <a:xfrm>
            <a:off x="5719398" y="2206788"/>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3</a:t>
            </a:r>
          </a:p>
        </p:txBody>
      </p:sp>
      <p:sp>
        <p:nvSpPr>
          <p:cNvPr id="12" name="Oval 11">
            <a:extLst>
              <a:ext uri="{FF2B5EF4-FFF2-40B4-BE49-F238E27FC236}">
                <a16:creationId xmlns:a16="http://schemas.microsoft.com/office/drawing/2014/main" id="{E87E3CA5-40C7-3D8A-FC96-FB88B2106451}"/>
              </a:ext>
            </a:extLst>
          </p:cNvPr>
          <p:cNvSpPr/>
          <p:nvPr/>
        </p:nvSpPr>
        <p:spPr>
          <a:xfrm>
            <a:off x="488092" y="5805256"/>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4</a:t>
            </a:r>
          </a:p>
        </p:txBody>
      </p:sp>
      <p:sp>
        <p:nvSpPr>
          <p:cNvPr id="18" name="Oval 17">
            <a:extLst>
              <a:ext uri="{FF2B5EF4-FFF2-40B4-BE49-F238E27FC236}">
                <a16:creationId xmlns:a16="http://schemas.microsoft.com/office/drawing/2014/main" id="{2697174D-78D8-4429-3A4C-009B4BD2CF0A}"/>
              </a:ext>
            </a:extLst>
          </p:cNvPr>
          <p:cNvSpPr/>
          <p:nvPr/>
        </p:nvSpPr>
        <p:spPr>
          <a:xfrm>
            <a:off x="5724736" y="492277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5</a:t>
            </a:r>
          </a:p>
        </p:txBody>
      </p:sp>
    </p:spTree>
    <p:extLst>
      <p:ext uri="{BB962C8B-B14F-4D97-AF65-F5344CB8AC3E}">
        <p14:creationId xmlns:p14="http://schemas.microsoft.com/office/powerpoint/2010/main" val="3113927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8029DC-24C1-F226-AAA7-0B1D0307D4F5}"/>
            </a:ext>
          </a:extLst>
        </p:cNvPr>
        <p:cNvGrpSpPr/>
        <p:nvPr/>
      </p:nvGrpSpPr>
      <p:grpSpPr>
        <a:xfrm>
          <a:off x="0" y="0"/>
          <a:ext cx="0" cy="0"/>
          <a:chOff x="0" y="0"/>
          <a:chExt cx="0" cy="0"/>
        </a:xfrm>
      </p:grpSpPr>
      <p:sp>
        <p:nvSpPr>
          <p:cNvPr id="31" name="Rectangle 30">
            <a:extLst>
              <a:ext uri="{FF2B5EF4-FFF2-40B4-BE49-F238E27FC236}">
                <a16:creationId xmlns:a16="http://schemas.microsoft.com/office/drawing/2014/main" id="{A76EA1BB-96FF-2AFE-D40F-36446E90DF4A}"/>
              </a:ext>
            </a:extLst>
          </p:cNvPr>
          <p:cNvSpPr/>
          <p:nvPr/>
        </p:nvSpPr>
        <p:spPr>
          <a:xfrm>
            <a:off x="352338" y="427839"/>
            <a:ext cx="4951548" cy="5108895"/>
          </a:xfrm>
          <a:prstGeom prst="rect">
            <a:avLst/>
          </a:prstGeom>
          <a:noFill/>
          <a:ln w="254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a:extLst>
              <a:ext uri="{FF2B5EF4-FFF2-40B4-BE49-F238E27FC236}">
                <a16:creationId xmlns:a16="http://schemas.microsoft.com/office/drawing/2014/main" id="{F14B3632-34E2-DF24-E159-5F7258058FDE}"/>
              </a:ext>
            </a:extLst>
          </p:cNvPr>
          <p:cNvSpPr>
            <a:spLocks noGrp="1"/>
          </p:cNvSpPr>
          <p:nvPr>
            <p:ph type="sldNum" sz="quarter" idx="12"/>
          </p:nvPr>
        </p:nvSpPr>
        <p:spPr/>
        <p:txBody>
          <a:bodyPr/>
          <a:lstStyle/>
          <a:p>
            <a:fld id="{0FB003BB-B0A3-EA40-A30C-D476AA9046D7}" type="slidenum">
              <a:rPr lang="en-US" smtClean="0"/>
              <a:t>9</a:t>
            </a:fld>
            <a:endParaRPr lang="en-US" dirty="0"/>
          </a:p>
        </p:txBody>
      </p:sp>
      <p:pic>
        <p:nvPicPr>
          <p:cNvPr id="4" name="Picture 3">
            <a:extLst>
              <a:ext uri="{FF2B5EF4-FFF2-40B4-BE49-F238E27FC236}">
                <a16:creationId xmlns:a16="http://schemas.microsoft.com/office/drawing/2014/main" id="{3DF1F4F0-0389-4BD1-D459-2F34165A374B}"/>
              </a:ext>
            </a:extLst>
          </p:cNvPr>
          <p:cNvPicPr>
            <a:picLocks noChangeAspect="1"/>
          </p:cNvPicPr>
          <p:nvPr/>
        </p:nvPicPr>
        <p:blipFill>
          <a:blip r:embed="rId3"/>
          <a:stretch>
            <a:fillRect/>
          </a:stretch>
        </p:blipFill>
        <p:spPr>
          <a:xfrm>
            <a:off x="650371" y="1842780"/>
            <a:ext cx="4397528" cy="2765725"/>
          </a:xfrm>
          <a:prstGeom prst="rect">
            <a:avLst/>
          </a:prstGeom>
        </p:spPr>
      </p:pic>
      <p:sp>
        <p:nvSpPr>
          <p:cNvPr id="5" name="Speech Bubble: Rectangle with Corners Rounded 8">
            <a:extLst>
              <a:ext uri="{FF2B5EF4-FFF2-40B4-BE49-F238E27FC236}">
                <a16:creationId xmlns:a16="http://schemas.microsoft.com/office/drawing/2014/main" id="{62B94CDE-5F9A-6365-8605-21CBF1709E98}"/>
              </a:ext>
            </a:extLst>
          </p:cNvPr>
          <p:cNvSpPr/>
          <p:nvPr/>
        </p:nvSpPr>
        <p:spPr bwMode="auto">
          <a:xfrm>
            <a:off x="775264" y="4415516"/>
            <a:ext cx="3913607" cy="86986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Key Benefit</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BDDs: Compression from sharing sub-DAGs</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CFLOBDDs: Compression from sharing elements in the “middle of a DAG”</a:t>
            </a:r>
          </a:p>
        </p:txBody>
      </p:sp>
      <p:sp>
        <p:nvSpPr>
          <p:cNvPr id="6" name="Speech Bubble: Rectangle with Corners Rounded 8">
            <a:extLst>
              <a:ext uri="{FF2B5EF4-FFF2-40B4-BE49-F238E27FC236}">
                <a16:creationId xmlns:a16="http://schemas.microsoft.com/office/drawing/2014/main" id="{BE06FAD3-4FD3-A709-C06E-EEC62830878A}"/>
              </a:ext>
            </a:extLst>
          </p:cNvPr>
          <p:cNvSpPr/>
          <p:nvPr/>
        </p:nvSpPr>
        <p:spPr bwMode="auto">
          <a:xfrm>
            <a:off x="775264" y="1039324"/>
            <a:ext cx="4097675" cy="85468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Double exponential compression over decision trees</a:t>
            </a:r>
          </a:p>
        </p:txBody>
      </p:sp>
      <p:sp>
        <p:nvSpPr>
          <p:cNvPr id="8" name="Speech Bubble: Rectangle with Corners Rounded 8">
            <a:extLst>
              <a:ext uri="{FF2B5EF4-FFF2-40B4-BE49-F238E27FC236}">
                <a16:creationId xmlns:a16="http://schemas.microsoft.com/office/drawing/2014/main" id="{70637D4E-55A9-62EF-CDB9-37EBC1811BD7}"/>
              </a:ext>
            </a:extLst>
          </p:cNvPr>
          <p:cNvSpPr/>
          <p:nvPr/>
        </p:nvSpPr>
        <p:spPr bwMode="auto">
          <a:xfrm>
            <a:off x="775262" y="6037402"/>
            <a:ext cx="3913607" cy="486888"/>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200" dirty="0">
                <a:solidFill>
                  <a:srgbClr val="C55A11"/>
                </a:solidFill>
                <a:latin typeface="Arial" charset="0"/>
              </a:rPr>
              <a:t>Hierarchical + Linear =&gt; efficient compression</a:t>
            </a:r>
          </a:p>
        </p:txBody>
      </p:sp>
      <p:pic>
        <p:nvPicPr>
          <p:cNvPr id="10" name="Picture 9" descr="A diagram of a graph&#10;&#10;AI-generated content may be incorrect.">
            <a:extLst>
              <a:ext uri="{FF2B5EF4-FFF2-40B4-BE49-F238E27FC236}">
                <a16:creationId xmlns:a16="http://schemas.microsoft.com/office/drawing/2014/main" id="{FD5AEE21-DA1B-CE50-DD44-48847CE8F38F}"/>
              </a:ext>
            </a:extLst>
          </p:cNvPr>
          <p:cNvPicPr>
            <a:picLocks noChangeAspect="1"/>
          </p:cNvPicPr>
          <p:nvPr/>
        </p:nvPicPr>
        <p:blipFill>
          <a:blip r:embed="rId4"/>
          <a:stretch>
            <a:fillRect/>
          </a:stretch>
        </p:blipFill>
        <p:spPr>
          <a:xfrm>
            <a:off x="9884542" y="3884783"/>
            <a:ext cx="2161234" cy="2401717"/>
          </a:xfrm>
          <a:prstGeom prst="rect">
            <a:avLst/>
          </a:prstGeom>
        </p:spPr>
      </p:pic>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06E05428-D3E7-EC55-A5D3-F2F4136EB8CA}"/>
                  </a:ext>
                </a:extLst>
              </p:cNvPr>
              <p:cNvSpPr txBox="1"/>
              <p:nvPr/>
            </p:nvSpPr>
            <p:spPr>
              <a:xfrm>
                <a:off x="8760527" y="5226205"/>
                <a:ext cx="1026755" cy="6463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2</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1</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0</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r>
                        <a:rPr lang="en-US" sz="1200" i="1">
                          <a:latin typeface="Cambria Math" panose="02040503050406030204" pitchFamily="18" charset="0"/>
                          <a:cs typeface="Arial" panose="020B0604020202020204" pitchFamily="34" charset="0"/>
                        </a:rPr>
                        <m:t>→</m:t>
                      </m:r>
                      <m:r>
                        <a:rPr lang="en-US" sz="1200" i="1">
                          <a:latin typeface="Cambria Math" panose="02040503050406030204" pitchFamily="18" charset="0"/>
                          <a:cs typeface="Arial" panose="020B0604020202020204" pitchFamily="34" charset="0"/>
                        </a:rPr>
                        <m:t>𝑎</m:t>
                      </m:r>
                    </m:oMath>
                  </m:oMathPara>
                </a14:m>
                <a:endParaRPr lang="en-US" sz="1200" dirty="0">
                  <a:latin typeface="Arial" panose="020B0604020202020204" pitchFamily="34" charset="0"/>
                  <a:cs typeface="Arial" panose="020B0604020202020204" pitchFamily="34" charset="0"/>
                </a:endParaRPr>
              </a:p>
            </p:txBody>
          </p:sp>
        </mc:Choice>
        <mc:Fallback xmlns="">
          <p:sp>
            <p:nvSpPr>
              <p:cNvPr id="11" name="TextBox 10">
                <a:extLst>
                  <a:ext uri="{FF2B5EF4-FFF2-40B4-BE49-F238E27FC236}">
                    <a16:creationId xmlns:a16="http://schemas.microsoft.com/office/drawing/2014/main" id="{06E05428-D3E7-EC55-A5D3-F2F4136EB8CA}"/>
                  </a:ext>
                </a:extLst>
              </p:cNvPr>
              <p:cNvSpPr txBox="1">
                <a:spLocks noRot="1" noChangeAspect="1" noMove="1" noResize="1" noEditPoints="1" noAdjustHandles="1" noChangeArrowheads="1" noChangeShapeType="1" noTextEdit="1"/>
              </p:cNvSpPr>
              <p:nvPr/>
            </p:nvSpPr>
            <p:spPr>
              <a:xfrm>
                <a:off x="8760527" y="5226205"/>
                <a:ext cx="1026755" cy="646331"/>
              </a:xfrm>
              <a:prstGeom prst="rect">
                <a:avLst/>
              </a:prstGeom>
              <a:blipFill>
                <a:blip r:embed="rId5"/>
                <a:stretch>
                  <a:fillRect/>
                </a:stretch>
              </a:blipFill>
            </p:spPr>
            <p:txBody>
              <a:bodyPr/>
              <a:lstStyle/>
              <a:p>
                <a:r>
                  <a:rPr lang="en-US">
                    <a:noFill/>
                  </a:rPr>
                  <a:t> </a:t>
                </a:r>
              </a:p>
            </p:txBody>
          </p:sp>
        </mc:Fallback>
      </mc:AlternateContent>
      <p:pic>
        <p:nvPicPr>
          <p:cNvPr id="13" name="Picture 12" descr="A diagram of a diagram&#10;&#10;AI-generated content may be incorrect.">
            <a:extLst>
              <a:ext uri="{FF2B5EF4-FFF2-40B4-BE49-F238E27FC236}">
                <a16:creationId xmlns:a16="http://schemas.microsoft.com/office/drawing/2014/main" id="{E44403B3-E755-0586-16CD-12BA07935B82}"/>
              </a:ext>
            </a:extLst>
          </p:cNvPr>
          <p:cNvPicPr>
            <a:picLocks noChangeAspect="1"/>
          </p:cNvPicPr>
          <p:nvPr/>
        </p:nvPicPr>
        <p:blipFill>
          <a:blip r:embed="rId6"/>
          <a:stretch>
            <a:fillRect/>
          </a:stretch>
        </p:blipFill>
        <p:spPr>
          <a:xfrm>
            <a:off x="9684927" y="136525"/>
            <a:ext cx="2211880" cy="2488365"/>
          </a:xfrm>
          <a:prstGeom prst="rect">
            <a:avLst/>
          </a:prstGeom>
        </p:spPr>
      </p:pic>
      <p:sp>
        <p:nvSpPr>
          <p:cNvPr id="14" name="Speech Bubble: Rectangle with Corners Rounded 8">
            <a:extLst>
              <a:ext uri="{FF2B5EF4-FFF2-40B4-BE49-F238E27FC236}">
                <a16:creationId xmlns:a16="http://schemas.microsoft.com/office/drawing/2014/main" id="{8B061659-3401-C92E-5ACC-639E72DE4398}"/>
              </a:ext>
            </a:extLst>
          </p:cNvPr>
          <p:cNvSpPr/>
          <p:nvPr/>
        </p:nvSpPr>
        <p:spPr bwMode="auto">
          <a:xfrm>
            <a:off x="6310951" y="5729159"/>
            <a:ext cx="2521945" cy="760364"/>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Flexibility based on grammar leads to more compression</a:t>
            </a:r>
          </a:p>
        </p:txBody>
      </p:sp>
      <p:sp>
        <p:nvSpPr>
          <p:cNvPr id="16" name="Speech Bubble: Rectangle with Corners Rounded 8">
            <a:extLst>
              <a:ext uri="{FF2B5EF4-FFF2-40B4-BE49-F238E27FC236}">
                <a16:creationId xmlns:a16="http://schemas.microsoft.com/office/drawing/2014/main" id="{240F43A9-25E5-CAFA-C12D-519F1C9F7F7F}"/>
              </a:ext>
            </a:extLst>
          </p:cNvPr>
          <p:cNvSpPr/>
          <p:nvPr/>
        </p:nvSpPr>
        <p:spPr bwMode="auto">
          <a:xfrm>
            <a:off x="6255995" y="985464"/>
            <a:ext cx="3136153" cy="879246"/>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WCFLOBDDs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WBDDs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CFLOBDDs</a:t>
            </a:r>
          </a:p>
        </p:txBody>
      </p:sp>
      <p:pic>
        <p:nvPicPr>
          <p:cNvPr id="17" name="Picture 16" descr="Graphical user interface, text&#10;&#10;Description automatically generated">
            <a:extLst>
              <a:ext uri="{FF2B5EF4-FFF2-40B4-BE49-F238E27FC236}">
                <a16:creationId xmlns:a16="http://schemas.microsoft.com/office/drawing/2014/main" id="{47957F87-86C4-8B60-9BAD-B1A34AA85CEB}"/>
              </a:ext>
            </a:extLst>
          </p:cNvPr>
          <p:cNvPicPr>
            <a:picLocks noChangeAspect="1"/>
          </p:cNvPicPr>
          <p:nvPr/>
        </p:nvPicPr>
        <p:blipFill rotWithShape="1">
          <a:blip r:embed="rId7"/>
          <a:srcRect l="13459" r="3612"/>
          <a:stretch/>
        </p:blipFill>
        <p:spPr>
          <a:xfrm>
            <a:off x="6103134" y="2206788"/>
            <a:ext cx="3170771" cy="2401717"/>
          </a:xfrm>
          <a:prstGeom prst="rect">
            <a:avLst/>
          </a:prstGeom>
        </p:spPr>
      </p:pic>
      <p:sp>
        <p:nvSpPr>
          <p:cNvPr id="15" name="TextBox 14">
            <a:extLst>
              <a:ext uri="{FF2B5EF4-FFF2-40B4-BE49-F238E27FC236}">
                <a16:creationId xmlns:a16="http://schemas.microsoft.com/office/drawing/2014/main" id="{CD4E63AC-178E-CA22-4583-4A1716AB6B29}"/>
              </a:ext>
            </a:extLst>
          </p:cNvPr>
          <p:cNvSpPr txBox="1"/>
          <p:nvPr/>
        </p:nvSpPr>
        <p:spPr>
          <a:xfrm>
            <a:off x="1953491" y="571500"/>
            <a:ext cx="1441420"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CFLOBDDs</a:t>
            </a:r>
          </a:p>
        </p:txBody>
      </p:sp>
      <p:sp>
        <p:nvSpPr>
          <p:cNvPr id="19" name="TextBox 18">
            <a:extLst>
              <a:ext uri="{FF2B5EF4-FFF2-40B4-BE49-F238E27FC236}">
                <a16:creationId xmlns:a16="http://schemas.microsoft.com/office/drawing/2014/main" id="{F3B20CB9-F03F-7B6B-D2F8-696DC11D7AB7}"/>
              </a:ext>
            </a:extLst>
          </p:cNvPr>
          <p:cNvSpPr txBox="1"/>
          <p:nvPr/>
        </p:nvSpPr>
        <p:spPr>
          <a:xfrm>
            <a:off x="6559251" y="571500"/>
            <a:ext cx="227607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Weighted CFLOBDDs</a:t>
            </a:r>
          </a:p>
        </p:txBody>
      </p:sp>
      <p:cxnSp>
        <p:nvCxnSpPr>
          <p:cNvPr id="21" name="Straight Connector 20">
            <a:extLst>
              <a:ext uri="{FF2B5EF4-FFF2-40B4-BE49-F238E27FC236}">
                <a16:creationId xmlns:a16="http://schemas.microsoft.com/office/drawing/2014/main" id="{0FFDCF8A-22CA-4FF8-D61A-72D257AE04EF}"/>
              </a:ext>
            </a:extLst>
          </p:cNvPr>
          <p:cNvCxnSpPr/>
          <p:nvPr/>
        </p:nvCxnSpPr>
        <p:spPr>
          <a:xfrm>
            <a:off x="5458920" y="646027"/>
            <a:ext cx="0" cy="5159229"/>
          </a:xfrm>
          <a:prstGeom prst="line">
            <a:avLst/>
          </a:prstGeom>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E73B05E2-DD9E-0FEA-4A79-DEB441D09363}"/>
              </a:ext>
            </a:extLst>
          </p:cNvPr>
          <p:cNvCxnSpPr>
            <a:cxnSpLocks/>
          </p:cNvCxnSpPr>
          <p:nvPr/>
        </p:nvCxnSpPr>
        <p:spPr>
          <a:xfrm>
            <a:off x="5813571" y="2063692"/>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5" name="TextBox 24">
            <a:extLst>
              <a:ext uri="{FF2B5EF4-FFF2-40B4-BE49-F238E27FC236}">
                <a16:creationId xmlns:a16="http://schemas.microsoft.com/office/drawing/2014/main" id="{5590CB32-6B1C-7B51-F6D7-FC722E79CDCB}"/>
              </a:ext>
            </a:extLst>
          </p:cNvPr>
          <p:cNvSpPr txBox="1"/>
          <p:nvPr/>
        </p:nvSpPr>
        <p:spPr>
          <a:xfrm>
            <a:off x="9585127" y="2930574"/>
            <a:ext cx="1313180"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Quasimodo</a:t>
            </a:r>
          </a:p>
        </p:txBody>
      </p:sp>
      <p:cxnSp>
        <p:nvCxnSpPr>
          <p:cNvPr id="26" name="Straight Connector 25">
            <a:extLst>
              <a:ext uri="{FF2B5EF4-FFF2-40B4-BE49-F238E27FC236}">
                <a16:creationId xmlns:a16="http://schemas.microsoft.com/office/drawing/2014/main" id="{E6F65A1F-81A9-46EA-D718-68B38D47E058}"/>
              </a:ext>
            </a:extLst>
          </p:cNvPr>
          <p:cNvCxnSpPr>
            <a:cxnSpLocks/>
          </p:cNvCxnSpPr>
          <p:nvPr/>
        </p:nvCxnSpPr>
        <p:spPr>
          <a:xfrm>
            <a:off x="5813570" y="4674066"/>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7" name="TextBox 26">
            <a:extLst>
              <a:ext uri="{FF2B5EF4-FFF2-40B4-BE49-F238E27FC236}">
                <a16:creationId xmlns:a16="http://schemas.microsoft.com/office/drawing/2014/main" id="{60B7841D-2852-E566-BE6E-A19A8060A510}"/>
              </a:ext>
            </a:extLst>
          </p:cNvPr>
          <p:cNvSpPr txBox="1"/>
          <p:nvPr/>
        </p:nvSpPr>
        <p:spPr>
          <a:xfrm>
            <a:off x="6334528" y="4951932"/>
            <a:ext cx="252024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Generalized CFLOBDDs</a:t>
            </a:r>
          </a:p>
        </p:txBody>
      </p:sp>
      <p:cxnSp>
        <p:nvCxnSpPr>
          <p:cNvPr id="28" name="Straight Connector 27">
            <a:extLst>
              <a:ext uri="{FF2B5EF4-FFF2-40B4-BE49-F238E27FC236}">
                <a16:creationId xmlns:a16="http://schemas.microsoft.com/office/drawing/2014/main" id="{F98BED78-071B-2AC5-E8E2-D431B88412A7}"/>
              </a:ext>
            </a:extLst>
          </p:cNvPr>
          <p:cNvCxnSpPr>
            <a:cxnSpLocks/>
          </p:cNvCxnSpPr>
          <p:nvPr/>
        </p:nvCxnSpPr>
        <p:spPr>
          <a:xfrm>
            <a:off x="873905" y="5723566"/>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32" name="Oval 31">
            <a:extLst>
              <a:ext uri="{FF2B5EF4-FFF2-40B4-BE49-F238E27FC236}">
                <a16:creationId xmlns:a16="http://schemas.microsoft.com/office/drawing/2014/main" id="{001E49F4-4C00-7205-CB50-C8ED3C995831}"/>
              </a:ext>
            </a:extLst>
          </p:cNvPr>
          <p:cNvSpPr/>
          <p:nvPr/>
        </p:nvSpPr>
        <p:spPr>
          <a:xfrm>
            <a:off x="488092" y="571500"/>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1</a:t>
            </a:r>
          </a:p>
        </p:txBody>
      </p:sp>
      <p:sp>
        <p:nvSpPr>
          <p:cNvPr id="33" name="Oval 32">
            <a:extLst>
              <a:ext uri="{FF2B5EF4-FFF2-40B4-BE49-F238E27FC236}">
                <a16:creationId xmlns:a16="http://schemas.microsoft.com/office/drawing/2014/main" id="{A7E53CA9-B65D-06CC-D9B0-BBE041B6CCF6}"/>
              </a:ext>
            </a:extLst>
          </p:cNvPr>
          <p:cNvSpPr/>
          <p:nvPr/>
        </p:nvSpPr>
        <p:spPr>
          <a:xfrm>
            <a:off x="5721916" y="57149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2</a:t>
            </a:r>
          </a:p>
        </p:txBody>
      </p:sp>
      <p:sp>
        <p:nvSpPr>
          <p:cNvPr id="34" name="Oval 33">
            <a:extLst>
              <a:ext uri="{FF2B5EF4-FFF2-40B4-BE49-F238E27FC236}">
                <a16:creationId xmlns:a16="http://schemas.microsoft.com/office/drawing/2014/main" id="{A4251805-BBBC-B16B-7FC6-B22DBBABCEDA}"/>
              </a:ext>
            </a:extLst>
          </p:cNvPr>
          <p:cNvSpPr/>
          <p:nvPr/>
        </p:nvSpPr>
        <p:spPr>
          <a:xfrm>
            <a:off x="5719398" y="2206788"/>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3</a:t>
            </a:r>
          </a:p>
        </p:txBody>
      </p:sp>
      <p:sp>
        <p:nvSpPr>
          <p:cNvPr id="35" name="Oval 34">
            <a:extLst>
              <a:ext uri="{FF2B5EF4-FFF2-40B4-BE49-F238E27FC236}">
                <a16:creationId xmlns:a16="http://schemas.microsoft.com/office/drawing/2014/main" id="{0327F0CD-FADD-2A9B-5391-3EDBBA4FBD40}"/>
              </a:ext>
            </a:extLst>
          </p:cNvPr>
          <p:cNvSpPr/>
          <p:nvPr/>
        </p:nvSpPr>
        <p:spPr>
          <a:xfrm>
            <a:off x="488092" y="5805256"/>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4</a:t>
            </a:r>
          </a:p>
        </p:txBody>
      </p:sp>
      <p:sp>
        <p:nvSpPr>
          <p:cNvPr id="36" name="Oval 35">
            <a:extLst>
              <a:ext uri="{FF2B5EF4-FFF2-40B4-BE49-F238E27FC236}">
                <a16:creationId xmlns:a16="http://schemas.microsoft.com/office/drawing/2014/main" id="{7A5EBBA0-0C3C-044B-E434-EFF222AFED63}"/>
              </a:ext>
            </a:extLst>
          </p:cNvPr>
          <p:cNvSpPr/>
          <p:nvPr/>
        </p:nvSpPr>
        <p:spPr>
          <a:xfrm>
            <a:off x="5724736" y="492277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5</a:t>
            </a:r>
          </a:p>
        </p:txBody>
      </p:sp>
    </p:spTree>
    <p:extLst>
      <p:ext uri="{BB962C8B-B14F-4D97-AF65-F5344CB8AC3E}">
        <p14:creationId xmlns:p14="http://schemas.microsoft.com/office/powerpoint/2010/main" val="1684378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dissolve">
                                      <p:cBhvr>
                                        <p:cTn id="10" dur="500"/>
                                        <p:tgtEl>
                                          <p:spTgt spid="6"/>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dissolve">
                                      <p:cBhvr>
                                        <p:cTn id="13" dur="500"/>
                                        <p:tgtEl>
                                          <p:spTgt spid="32"/>
                                        </p:tgtEl>
                                      </p:cBhvr>
                                    </p:animEffect>
                                  </p:childTnLst>
                                </p:cTn>
                              </p:par>
                              <p:par>
                                <p:cTn id="14" presetID="9" presetClass="entr" presetSubtype="0"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dissolve">
                                      <p:cBhvr>
                                        <p:cTn id="16" dur="500"/>
                                        <p:tgtEl>
                                          <p:spTgt spid="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dissolve">
                                      <p:cBhvr>
                                        <p:cTn id="19" dur="500"/>
                                        <p:tgtEl>
                                          <p:spTgt spid="5"/>
                                        </p:tgtEl>
                                      </p:cBhvr>
                                    </p:animEffect>
                                  </p:childTnLst>
                                </p:cTn>
                              </p:par>
                              <p:par>
                                <p:cTn id="20" presetID="9" presetClass="entr" presetSubtype="0" fill="hold"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dissolve">
                                      <p:cBhvr>
                                        <p:cTn id="22" dur="500"/>
                                        <p:tgtEl>
                                          <p:spTgt spid="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dissolve">
                                      <p:cBhvr>
                                        <p:cTn id="27" dur="500"/>
                                        <p:tgtEl>
                                          <p:spTgt spid="19"/>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dissolve">
                                      <p:cBhvr>
                                        <p:cTn id="30" dur="500"/>
                                        <p:tgtEl>
                                          <p:spTgt spid="16"/>
                                        </p:tgtEl>
                                      </p:cBhvr>
                                    </p:animEffect>
                                  </p:childTnLst>
                                </p:cTn>
                              </p:par>
                              <p:par>
                                <p:cTn id="31" presetID="9" presetClass="entr" presetSubtype="0"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dissolve">
                                      <p:cBhvr>
                                        <p:cTn id="33" dur="500"/>
                                        <p:tgtEl>
                                          <p:spTgt spid="13"/>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dissolve">
                                      <p:cBhvr>
                                        <p:cTn id="36" dur="500"/>
                                        <p:tgtEl>
                                          <p:spTgt spid="33"/>
                                        </p:tgtEl>
                                      </p:cBhvr>
                                    </p:animEffect>
                                  </p:childTnLst>
                                </p:cTn>
                              </p:par>
                              <p:par>
                                <p:cTn id="37" presetID="9" presetClass="entr" presetSubtype="0" fill="hold" nodeType="with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ntr" presetSubtype="0" fill="hold" nodeType="click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dissolve">
                                      <p:cBhvr>
                                        <p:cTn id="44" dur="500"/>
                                        <p:tgtEl>
                                          <p:spTgt spid="17"/>
                                        </p:tgtEl>
                                      </p:cBhvr>
                                    </p:animEffect>
                                  </p:childTnLst>
                                </p:cTn>
                              </p:par>
                              <p:par>
                                <p:cTn id="45" presetID="9"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dissolve">
                                      <p:cBhvr>
                                        <p:cTn id="47" dur="500"/>
                                        <p:tgtEl>
                                          <p:spTgt spid="25"/>
                                        </p:tgtEl>
                                      </p:cBhvr>
                                    </p:animEffect>
                                  </p:childTnLst>
                                </p:cTn>
                              </p:par>
                              <p:par>
                                <p:cTn id="48" presetID="9" presetClass="entr" presetSubtype="0" fill="hold" grpId="0" nodeType="withEffect">
                                  <p:stCondLst>
                                    <p:cond delay="0"/>
                                  </p:stCondLst>
                                  <p:childTnLst>
                                    <p:set>
                                      <p:cBhvr>
                                        <p:cTn id="49" dur="1" fill="hold">
                                          <p:stCondLst>
                                            <p:cond delay="0"/>
                                          </p:stCondLst>
                                        </p:cTn>
                                        <p:tgtEl>
                                          <p:spTgt spid="34"/>
                                        </p:tgtEl>
                                        <p:attrNameLst>
                                          <p:attrName>style.visibility</p:attrName>
                                        </p:attrNameLst>
                                      </p:cBhvr>
                                      <p:to>
                                        <p:strVal val="visible"/>
                                      </p:to>
                                    </p:set>
                                    <p:animEffect transition="in" filter="dissolve">
                                      <p:cBhvr>
                                        <p:cTn id="50" dur="500"/>
                                        <p:tgtEl>
                                          <p:spTgt spid="34"/>
                                        </p:tgtEl>
                                      </p:cBhvr>
                                    </p:animEffect>
                                  </p:childTnLst>
                                </p:cTn>
                              </p:par>
                              <p:par>
                                <p:cTn id="51" presetID="9" presetClass="entr" presetSubtype="0" fill="hold"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dissolve">
                                      <p:cBhvr>
                                        <p:cTn id="53" dur="500"/>
                                        <p:tgtEl>
                                          <p:spTgt spid="26"/>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dissolve">
                                      <p:cBhvr>
                                        <p:cTn id="58" dur="500"/>
                                        <p:tgtEl>
                                          <p:spTgt spid="8"/>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35"/>
                                        </p:tgtEl>
                                        <p:attrNameLst>
                                          <p:attrName>style.visibility</p:attrName>
                                        </p:attrNameLst>
                                      </p:cBhvr>
                                      <p:to>
                                        <p:strVal val="visible"/>
                                      </p:to>
                                    </p:set>
                                    <p:animEffect transition="in" filter="dissolve">
                                      <p:cBhvr>
                                        <p:cTn id="61" dur="500"/>
                                        <p:tgtEl>
                                          <p:spTgt spid="35"/>
                                        </p:tgtEl>
                                      </p:cBhvr>
                                    </p:animEffect>
                                  </p:childTnLst>
                                </p:cTn>
                              </p:par>
                              <p:par>
                                <p:cTn id="62" presetID="9" presetClass="entr" presetSubtype="0" fill="hold" nodeType="withEffect">
                                  <p:stCondLst>
                                    <p:cond delay="0"/>
                                  </p:stCondLst>
                                  <p:childTnLst>
                                    <p:set>
                                      <p:cBhvr>
                                        <p:cTn id="63" dur="1" fill="hold">
                                          <p:stCondLst>
                                            <p:cond delay="0"/>
                                          </p:stCondLst>
                                        </p:cTn>
                                        <p:tgtEl>
                                          <p:spTgt spid="28"/>
                                        </p:tgtEl>
                                        <p:attrNameLst>
                                          <p:attrName>style.visibility</p:attrName>
                                        </p:attrNameLst>
                                      </p:cBhvr>
                                      <p:to>
                                        <p:strVal val="visible"/>
                                      </p:to>
                                    </p:set>
                                    <p:animEffect transition="in" filter="dissolve">
                                      <p:cBhvr>
                                        <p:cTn id="64" dur="500"/>
                                        <p:tgtEl>
                                          <p:spTgt spid="28"/>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27"/>
                                        </p:tgtEl>
                                        <p:attrNameLst>
                                          <p:attrName>style.visibility</p:attrName>
                                        </p:attrNameLst>
                                      </p:cBhvr>
                                      <p:to>
                                        <p:strVal val="visible"/>
                                      </p:to>
                                    </p:set>
                                    <p:animEffect transition="in" filter="dissolve">
                                      <p:cBhvr>
                                        <p:cTn id="69" dur="500"/>
                                        <p:tgtEl>
                                          <p:spTgt spid="27"/>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dissolve">
                                      <p:cBhvr>
                                        <p:cTn id="72" dur="500"/>
                                        <p:tgtEl>
                                          <p:spTgt spid="14"/>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11"/>
                                        </p:tgtEl>
                                        <p:attrNameLst>
                                          <p:attrName>style.visibility</p:attrName>
                                        </p:attrNameLst>
                                      </p:cBhvr>
                                      <p:to>
                                        <p:strVal val="visible"/>
                                      </p:to>
                                    </p:set>
                                    <p:animEffect transition="in" filter="dissolve">
                                      <p:cBhvr>
                                        <p:cTn id="75" dur="500"/>
                                        <p:tgtEl>
                                          <p:spTgt spid="11"/>
                                        </p:tgtEl>
                                      </p:cBhvr>
                                    </p:animEffect>
                                  </p:childTnLst>
                                </p:cTn>
                              </p:par>
                              <p:par>
                                <p:cTn id="76" presetID="9" presetClass="entr" presetSubtype="0" fill="hold" nodeType="withEffect">
                                  <p:stCondLst>
                                    <p:cond delay="0"/>
                                  </p:stCondLst>
                                  <p:childTnLst>
                                    <p:set>
                                      <p:cBhvr>
                                        <p:cTn id="77" dur="1" fill="hold">
                                          <p:stCondLst>
                                            <p:cond delay="0"/>
                                          </p:stCondLst>
                                        </p:cTn>
                                        <p:tgtEl>
                                          <p:spTgt spid="10"/>
                                        </p:tgtEl>
                                        <p:attrNameLst>
                                          <p:attrName>style.visibility</p:attrName>
                                        </p:attrNameLst>
                                      </p:cBhvr>
                                      <p:to>
                                        <p:strVal val="visible"/>
                                      </p:to>
                                    </p:set>
                                    <p:animEffect transition="in" filter="dissolve">
                                      <p:cBhvr>
                                        <p:cTn id="78" dur="500"/>
                                        <p:tgtEl>
                                          <p:spTgt spid="10"/>
                                        </p:tgtEl>
                                      </p:cBhvr>
                                    </p:animEffect>
                                  </p:childTnLst>
                                </p:cTn>
                              </p:par>
                              <p:par>
                                <p:cTn id="79" presetID="9"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dissolve">
                                      <p:cBhvr>
                                        <p:cTn id="81" dur="500"/>
                                        <p:tgtEl>
                                          <p:spTgt spid="36"/>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grpId="0" nodeType="clickEffect">
                                  <p:stCondLst>
                                    <p:cond delay="0"/>
                                  </p:stCondLst>
                                  <p:childTnLst>
                                    <p:set>
                                      <p:cBhvr>
                                        <p:cTn id="85" dur="1" fill="hold">
                                          <p:stCondLst>
                                            <p:cond delay="0"/>
                                          </p:stCondLst>
                                        </p:cTn>
                                        <p:tgtEl>
                                          <p:spTgt spid="31"/>
                                        </p:tgtEl>
                                        <p:attrNameLst>
                                          <p:attrName>style.visibility</p:attrName>
                                        </p:attrNameLst>
                                      </p:cBhvr>
                                      <p:to>
                                        <p:strVal val="visible"/>
                                      </p:to>
                                    </p:set>
                                    <p:animEffect transition="in" filter="dissolve">
                                      <p:cBhvr>
                                        <p:cTn id="8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5" grpId="0" animBg="1"/>
      <p:bldP spid="6" grpId="0" animBg="1"/>
      <p:bldP spid="8" grpId="0" animBg="1"/>
      <p:bldP spid="11" grpId="0"/>
      <p:bldP spid="14" grpId="0" animBg="1"/>
      <p:bldP spid="16" grpId="0" animBg="1"/>
      <p:bldP spid="15" grpId="0"/>
      <p:bldP spid="19" grpId="0"/>
      <p:bldP spid="25" grpId="0"/>
      <p:bldP spid="27" grpId="0"/>
      <p:bldP spid="32" grpId="0" animBg="1"/>
      <p:bldP spid="33" grpId="0" animBg="1"/>
      <p:bldP spid="34" grpId="0" animBg="1"/>
      <p:bldP spid="35" grpId="0" animBg="1"/>
      <p:bldP spid="3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65D236-062C-B7FB-2D1B-A63AA8AC1A7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CA3430A-1672-AB26-F886-FA20D38588F2}"/>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Quasimodo - Example</a:t>
            </a:r>
          </a:p>
        </p:txBody>
      </p:sp>
      <p:pic>
        <p:nvPicPr>
          <p:cNvPr id="4" name="Picture 3" descr="Graphical user interface, text&#10;&#10;Description automatically generated">
            <a:extLst>
              <a:ext uri="{FF2B5EF4-FFF2-40B4-BE49-F238E27FC236}">
                <a16:creationId xmlns:a16="http://schemas.microsoft.com/office/drawing/2014/main" id="{CE40AE8B-5190-B447-8A72-0AAE1F925484}"/>
              </a:ext>
            </a:extLst>
          </p:cNvPr>
          <p:cNvPicPr>
            <a:picLocks noChangeAspect="1"/>
          </p:cNvPicPr>
          <p:nvPr/>
        </p:nvPicPr>
        <p:blipFill rotWithShape="1">
          <a:blip r:embed="rId3"/>
          <a:srcRect l="13459" r="3612"/>
          <a:stretch/>
        </p:blipFill>
        <p:spPr>
          <a:xfrm>
            <a:off x="838200" y="1500100"/>
            <a:ext cx="6408836" cy="5081225"/>
          </a:xfrm>
          <a:prstGeom prst="rect">
            <a:avLst/>
          </a:prstGeom>
        </p:spPr>
      </p:pic>
      <p:sp>
        <p:nvSpPr>
          <p:cNvPr id="5" name="TextBox 4">
            <a:extLst>
              <a:ext uri="{FF2B5EF4-FFF2-40B4-BE49-F238E27FC236}">
                <a16:creationId xmlns:a16="http://schemas.microsoft.com/office/drawing/2014/main" id="{BDEB95E7-A4D2-4E46-D4FD-5A5A8D871FFA}"/>
              </a:ext>
            </a:extLst>
          </p:cNvPr>
          <p:cNvSpPr txBox="1"/>
          <p:nvPr/>
        </p:nvSpPr>
        <p:spPr>
          <a:xfrm>
            <a:off x="1513703" y="6539921"/>
            <a:ext cx="5272216" cy="276999"/>
          </a:xfrm>
          <a:prstGeom prst="rect">
            <a:avLst/>
          </a:prstGeom>
          <a:noFill/>
        </p:spPr>
        <p:txBody>
          <a:bodyPr wrap="square" rtlCol="0">
            <a:spAutoFit/>
          </a:bodyPr>
          <a:lstStyle/>
          <a:p>
            <a:pPr algn="ctr"/>
            <a:r>
              <a:rPr lang="en-US" sz="1200" dirty="0">
                <a:latin typeface="Arial" panose="020B0604020202020204" pitchFamily="34" charset="0"/>
                <a:cs typeface="Arial" panose="020B0604020202020204" pitchFamily="34" charset="0"/>
              </a:rPr>
              <a:t>Program written using Quasimodo to generate GHZ State with 4096 qubits</a:t>
            </a:r>
          </a:p>
        </p:txBody>
      </p:sp>
      <p:sp>
        <p:nvSpPr>
          <p:cNvPr id="6" name="Rectangle 5">
            <a:extLst>
              <a:ext uri="{FF2B5EF4-FFF2-40B4-BE49-F238E27FC236}">
                <a16:creationId xmlns:a16="http://schemas.microsoft.com/office/drawing/2014/main" id="{9E20DB17-2249-5ED7-D63E-ACE75086C160}"/>
              </a:ext>
            </a:extLst>
          </p:cNvPr>
          <p:cNvSpPr/>
          <p:nvPr/>
        </p:nvSpPr>
        <p:spPr>
          <a:xfrm>
            <a:off x="963981" y="1431050"/>
            <a:ext cx="6191250" cy="642731"/>
          </a:xfrm>
          <a:prstGeom prst="rect">
            <a:avLst/>
          </a:prstGeom>
          <a:noFill/>
          <a:ln>
            <a:solidFill>
              <a:srgbClr val="C55A1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7" name="Rectangle 6">
            <a:extLst>
              <a:ext uri="{FF2B5EF4-FFF2-40B4-BE49-F238E27FC236}">
                <a16:creationId xmlns:a16="http://schemas.microsoft.com/office/drawing/2014/main" id="{73018F19-0F3E-76AF-B38E-4BDE265D4C31}"/>
              </a:ext>
            </a:extLst>
          </p:cNvPr>
          <p:cNvSpPr/>
          <p:nvPr/>
        </p:nvSpPr>
        <p:spPr>
          <a:xfrm>
            <a:off x="963981" y="2210018"/>
            <a:ext cx="6191250" cy="938614"/>
          </a:xfrm>
          <a:prstGeom prst="rect">
            <a:avLst/>
          </a:prstGeom>
          <a:noFill/>
          <a:ln>
            <a:solidFill>
              <a:srgbClr val="C55A1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8" name="Rectangle 7">
            <a:extLst>
              <a:ext uri="{FF2B5EF4-FFF2-40B4-BE49-F238E27FC236}">
                <a16:creationId xmlns:a16="http://schemas.microsoft.com/office/drawing/2014/main" id="{2FB49E41-DC4F-98F3-EC9C-C71BC3F62381}"/>
              </a:ext>
            </a:extLst>
          </p:cNvPr>
          <p:cNvSpPr/>
          <p:nvPr/>
        </p:nvSpPr>
        <p:spPr>
          <a:xfrm>
            <a:off x="963981" y="3180587"/>
            <a:ext cx="6191250" cy="731519"/>
          </a:xfrm>
          <a:prstGeom prst="rect">
            <a:avLst/>
          </a:prstGeom>
          <a:noFill/>
          <a:ln>
            <a:solidFill>
              <a:srgbClr val="C55A1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Rectangle 8">
            <a:extLst>
              <a:ext uri="{FF2B5EF4-FFF2-40B4-BE49-F238E27FC236}">
                <a16:creationId xmlns:a16="http://schemas.microsoft.com/office/drawing/2014/main" id="{F144796F-1B3D-861A-DB9A-16C572F23A0D}"/>
              </a:ext>
            </a:extLst>
          </p:cNvPr>
          <p:cNvSpPr/>
          <p:nvPr/>
        </p:nvSpPr>
        <p:spPr>
          <a:xfrm>
            <a:off x="963981" y="5023468"/>
            <a:ext cx="6191250" cy="1469407"/>
          </a:xfrm>
          <a:prstGeom prst="rect">
            <a:avLst/>
          </a:prstGeom>
          <a:noFill/>
          <a:ln>
            <a:solidFill>
              <a:srgbClr val="C55A1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0" name="Rectangle 9">
            <a:extLst>
              <a:ext uri="{FF2B5EF4-FFF2-40B4-BE49-F238E27FC236}">
                <a16:creationId xmlns:a16="http://schemas.microsoft.com/office/drawing/2014/main" id="{A1A92E28-54A1-B9C6-0406-F56A5887D093}"/>
              </a:ext>
            </a:extLst>
          </p:cNvPr>
          <p:cNvSpPr/>
          <p:nvPr/>
        </p:nvSpPr>
        <p:spPr>
          <a:xfrm>
            <a:off x="963981" y="4009202"/>
            <a:ext cx="6191250" cy="938614"/>
          </a:xfrm>
          <a:prstGeom prst="rect">
            <a:avLst/>
          </a:prstGeom>
          <a:noFill/>
          <a:ln>
            <a:solidFill>
              <a:srgbClr val="C55A1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3" name="Slide Number Placeholder 2">
            <a:extLst>
              <a:ext uri="{FF2B5EF4-FFF2-40B4-BE49-F238E27FC236}">
                <a16:creationId xmlns:a16="http://schemas.microsoft.com/office/drawing/2014/main" id="{E88A6A59-D47E-E79F-AD92-222E5F5742FC}"/>
              </a:ext>
            </a:extLst>
          </p:cNvPr>
          <p:cNvSpPr>
            <a:spLocks noGrp="1"/>
          </p:cNvSpPr>
          <p:nvPr>
            <p:ph type="sldNum" sz="quarter" idx="12"/>
          </p:nvPr>
        </p:nvSpPr>
        <p:spPr/>
        <p:txBody>
          <a:bodyPr/>
          <a:lstStyle/>
          <a:p>
            <a:fld id="{F554FE33-57BC-AC46-850E-1C1298FC3260}" type="slidenum">
              <a:rPr lang="en-US" smtClean="0"/>
              <a:t>90</a:t>
            </a:fld>
            <a:endParaRPr lang="en-US"/>
          </a:p>
        </p:txBody>
      </p:sp>
      <p:sp>
        <p:nvSpPr>
          <p:cNvPr id="11" name="Rounded Rectangle 10">
            <a:extLst>
              <a:ext uri="{FF2B5EF4-FFF2-40B4-BE49-F238E27FC236}">
                <a16:creationId xmlns:a16="http://schemas.microsoft.com/office/drawing/2014/main" id="{CF780448-A49E-EFAD-0C22-16A9C54A98D9}"/>
              </a:ext>
            </a:extLst>
          </p:cNvPr>
          <p:cNvSpPr/>
          <p:nvPr/>
        </p:nvSpPr>
        <p:spPr>
          <a:xfrm>
            <a:off x="7753865" y="2877838"/>
            <a:ext cx="4022124" cy="1476632"/>
          </a:xfrm>
          <a:prstGeom prst="roundRect">
            <a:avLst/>
          </a:prstGeom>
          <a:noFill/>
          <a:ln>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An easily extensible </a:t>
            </a:r>
          </a:p>
          <a:p>
            <a:pPr algn="ctr"/>
            <a:r>
              <a:rPr lang="en-US" b="1" dirty="0">
                <a:solidFill>
                  <a:srgbClr val="C55A11"/>
                </a:solidFill>
                <a:latin typeface="Arial" panose="020B0604020202020204" pitchFamily="34" charset="0"/>
                <a:cs typeface="Arial" panose="020B0604020202020204" pitchFamily="34" charset="0"/>
              </a:rPr>
              <a:t>Symbolic Quantum Simulation</a:t>
            </a:r>
            <a:r>
              <a:rPr lang="en-US" dirty="0">
                <a:solidFill>
                  <a:schemeClr val="tx1"/>
                </a:solidFill>
                <a:latin typeface="Arial" panose="020B0604020202020204" pitchFamily="34" charset="0"/>
                <a:cs typeface="Arial" panose="020B0604020202020204" pitchFamily="34" charset="0"/>
              </a:rPr>
              <a:t> tool supporting various backends</a:t>
            </a:r>
          </a:p>
        </p:txBody>
      </p:sp>
      <p:sp>
        <p:nvSpPr>
          <p:cNvPr id="12" name="TextBox 11">
            <a:extLst>
              <a:ext uri="{FF2B5EF4-FFF2-40B4-BE49-F238E27FC236}">
                <a16:creationId xmlns:a16="http://schemas.microsoft.com/office/drawing/2014/main" id="{00FDC9BA-9336-9971-B19B-A46D6D7C65A9}"/>
              </a:ext>
            </a:extLst>
          </p:cNvPr>
          <p:cNvSpPr txBox="1"/>
          <p:nvPr/>
        </p:nvSpPr>
        <p:spPr>
          <a:xfrm>
            <a:off x="8958649" y="1983259"/>
            <a:ext cx="184731" cy="369332"/>
          </a:xfrm>
          <a:prstGeom prst="rect">
            <a:avLst/>
          </a:prstGeom>
          <a:noFill/>
        </p:spPr>
        <p:txBody>
          <a:bodyPr wrap="none" rtlCol="0">
            <a:spAutoFit/>
          </a:bodyPr>
          <a:lstStyle/>
          <a:p>
            <a:endParaRPr lang="en-US" dirty="0"/>
          </a:p>
        </p:txBody>
      </p:sp>
      <p:sp>
        <p:nvSpPr>
          <p:cNvPr id="13" name="TextBox 12">
            <a:extLst>
              <a:ext uri="{FF2B5EF4-FFF2-40B4-BE49-F238E27FC236}">
                <a16:creationId xmlns:a16="http://schemas.microsoft.com/office/drawing/2014/main" id="{D56D113F-188C-DE25-BB62-3C9C1E8DC8E1}"/>
              </a:ext>
            </a:extLst>
          </p:cNvPr>
          <p:cNvSpPr txBox="1"/>
          <p:nvPr/>
        </p:nvSpPr>
        <p:spPr>
          <a:xfrm>
            <a:off x="9391135" y="1804086"/>
            <a:ext cx="184731" cy="369332"/>
          </a:xfrm>
          <a:prstGeom prst="rect">
            <a:avLst/>
          </a:prstGeom>
          <a:noFill/>
        </p:spPr>
        <p:txBody>
          <a:bodyPr wrap="none" rtlCol="0">
            <a:spAutoFit/>
          </a:bodyPr>
          <a:lstStyle/>
          <a:p>
            <a:endParaRPr lang="en-US" dirty="0"/>
          </a:p>
        </p:txBody>
      </p:sp>
      <p:sp>
        <p:nvSpPr>
          <p:cNvPr id="14" name="TextBox 13">
            <a:extLst>
              <a:ext uri="{FF2B5EF4-FFF2-40B4-BE49-F238E27FC236}">
                <a16:creationId xmlns:a16="http://schemas.microsoft.com/office/drawing/2014/main" id="{18028C63-5A3A-6578-637B-70C3BFA2D488}"/>
              </a:ext>
            </a:extLst>
          </p:cNvPr>
          <p:cNvSpPr txBox="1"/>
          <p:nvPr/>
        </p:nvSpPr>
        <p:spPr>
          <a:xfrm>
            <a:off x="10384077" y="1778696"/>
            <a:ext cx="184731" cy="369332"/>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96157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7"/>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8"/>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10"/>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6" grpId="1" animBg="1"/>
      <p:bldP spid="7" grpId="0" animBg="1"/>
      <p:bldP spid="7" grpId="1" animBg="1"/>
      <p:bldP spid="8" grpId="0" animBg="1"/>
      <p:bldP spid="8" grpId="1" animBg="1"/>
      <p:bldP spid="9" grpId="0" animBg="1"/>
      <p:bldP spid="10" grpId="0" animBg="1"/>
      <p:bldP spid="10" grpId="1"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19D1DA-EDB8-F41B-C91F-5A9911FB9F71}"/>
            </a:ext>
          </a:extLst>
        </p:cNvPr>
        <p:cNvGrpSpPr/>
        <p:nvPr/>
      </p:nvGrpSpPr>
      <p:grpSpPr>
        <a:xfrm>
          <a:off x="0" y="0"/>
          <a:ext cx="0" cy="0"/>
          <a:chOff x="0" y="0"/>
          <a:chExt cx="0" cy="0"/>
        </a:xfrm>
      </p:grpSpPr>
      <p:sp>
        <p:nvSpPr>
          <p:cNvPr id="31" name="Rectangle 30">
            <a:extLst>
              <a:ext uri="{FF2B5EF4-FFF2-40B4-BE49-F238E27FC236}">
                <a16:creationId xmlns:a16="http://schemas.microsoft.com/office/drawing/2014/main" id="{5D778FC8-F6D5-5545-C8ED-DD2E787611BF}"/>
              </a:ext>
            </a:extLst>
          </p:cNvPr>
          <p:cNvSpPr/>
          <p:nvPr/>
        </p:nvSpPr>
        <p:spPr>
          <a:xfrm>
            <a:off x="400838" y="5763012"/>
            <a:ext cx="4647062" cy="869860"/>
          </a:xfrm>
          <a:prstGeom prst="rect">
            <a:avLst/>
          </a:prstGeom>
          <a:noFill/>
          <a:ln w="254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a:extLst>
              <a:ext uri="{FF2B5EF4-FFF2-40B4-BE49-F238E27FC236}">
                <a16:creationId xmlns:a16="http://schemas.microsoft.com/office/drawing/2014/main" id="{492A4708-DABD-2037-C2DB-58EC8A7A5571}"/>
              </a:ext>
            </a:extLst>
          </p:cNvPr>
          <p:cNvSpPr>
            <a:spLocks noGrp="1"/>
          </p:cNvSpPr>
          <p:nvPr>
            <p:ph type="sldNum" sz="quarter" idx="12"/>
          </p:nvPr>
        </p:nvSpPr>
        <p:spPr/>
        <p:txBody>
          <a:bodyPr/>
          <a:lstStyle/>
          <a:p>
            <a:fld id="{0FB003BB-B0A3-EA40-A30C-D476AA9046D7}" type="slidenum">
              <a:rPr lang="en-US" smtClean="0"/>
              <a:t>91</a:t>
            </a:fld>
            <a:endParaRPr lang="en-US" dirty="0"/>
          </a:p>
        </p:txBody>
      </p:sp>
      <p:pic>
        <p:nvPicPr>
          <p:cNvPr id="4" name="Picture 3">
            <a:extLst>
              <a:ext uri="{FF2B5EF4-FFF2-40B4-BE49-F238E27FC236}">
                <a16:creationId xmlns:a16="http://schemas.microsoft.com/office/drawing/2014/main" id="{F361A2C9-996A-BCC7-C6FC-9611C44A0983}"/>
              </a:ext>
            </a:extLst>
          </p:cNvPr>
          <p:cNvPicPr>
            <a:picLocks noChangeAspect="1"/>
          </p:cNvPicPr>
          <p:nvPr/>
        </p:nvPicPr>
        <p:blipFill>
          <a:blip r:embed="rId3"/>
          <a:stretch>
            <a:fillRect/>
          </a:stretch>
        </p:blipFill>
        <p:spPr>
          <a:xfrm>
            <a:off x="650371" y="1842780"/>
            <a:ext cx="4397528" cy="2765725"/>
          </a:xfrm>
          <a:prstGeom prst="rect">
            <a:avLst/>
          </a:prstGeom>
        </p:spPr>
      </p:pic>
      <p:sp>
        <p:nvSpPr>
          <p:cNvPr id="5" name="Speech Bubble: Rectangle with Corners Rounded 8">
            <a:extLst>
              <a:ext uri="{FF2B5EF4-FFF2-40B4-BE49-F238E27FC236}">
                <a16:creationId xmlns:a16="http://schemas.microsoft.com/office/drawing/2014/main" id="{0752E8C7-F24C-419B-7F4C-AF6260497E38}"/>
              </a:ext>
            </a:extLst>
          </p:cNvPr>
          <p:cNvSpPr/>
          <p:nvPr/>
        </p:nvSpPr>
        <p:spPr bwMode="auto">
          <a:xfrm>
            <a:off x="775264" y="4415516"/>
            <a:ext cx="3913607" cy="86986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Key Benefit</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BDDs: Compression from sharing sub-DAGs</a:t>
            </a:r>
          </a:p>
          <a:p>
            <a:pPr marL="342900" indent="-342900" defTabSz="914400" eaLnBrk="0" fontAlgn="base" hangingPunct="0">
              <a:spcBef>
                <a:spcPct val="0"/>
              </a:spcBef>
              <a:spcAft>
                <a:spcPct val="0"/>
              </a:spcAft>
              <a:buFont typeface="Arial" panose="020B0604020202020204" pitchFamily="34" charset="0"/>
              <a:buChar char="•"/>
            </a:pPr>
            <a:r>
              <a:rPr lang="en-US" sz="1100" dirty="0">
                <a:solidFill>
                  <a:srgbClr val="C55A11"/>
                </a:solidFill>
                <a:latin typeface="Arial" charset="0"/>
              </a:rPr>
              <a:t>CFLOBDDs: Compression from sharing elements in the “middle of a DAG”</a:t>
            </a:r>
          </a:p>
        </p:txBody>
      </p:sp>
      <p:sp>
        <p:nvSpPr>
          <p:cNvPr id="6" name="Speech Bubble: Rectangle with Corners Rounded 8">
            <a:extLst>
              <a:ext uri="{FF2B5EF4-FFF2-40B4-BE49-F238E27FC236}">
                <a16:creationId xmlns:a16="http://schemas.microsoft.com/office/drawing/2014/main" id="{3DD4F96E-204A-DE68-8DD2-786F05D96432}"/>
              </a:ext>
            </a:extLst>
          </p:cNvPr>
          <p:cNvSpPr/>
          <p:nvPr/>
        </p:nvSpPr>
        <p:spPr bwMode="auto">
          <a:xfrm>
            <a:off x="775264" y="1039324"/>
            <a:ext cx="4097675" cy="854680"/>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Double exponential compression over decision trees</a:t>
            </a:r>
          </a:p>
        </p:txBody>
      </p:sp>
      <p:sp>
        <p:nvSpPr>
          <p:cNvPr id="8" name="Speech Bubble: Rectangle with Corners Rounded 8">
            <a:extLst>
              <a:ext uri="{FF2B5EF4-FFF2-40B4-BE49-F238E27FC236}">
                <a16:creationId xmlns:a16="http://schemas.microsoft.com/office/drawing/2014/main" id="{025A20A5-EFB8-4EB5-314D-62ED834F79A8}"/>
              </a:ext>
            </a:extLst>
          </p:cNvPr>
          <p:cNvSpPr/>
          <p:nvPr/>
        </p:nvSpPr>
        <p:spPr bwMode="auto">
          <a:xfrm>
            <a:off x="775262" y="6037402"/>
            <a:ext cx="3913607" cy="486888"/>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200" dirty="0">
                <a:solidFill>
                  <a:srgbClr val="C55A11"/>
                </a:solidFill>
                <a:latin typeface="Arial" charset="0"/>
              </a:rPr>
              <a:t>Hierarchical + Linear =&gt; efficient compression</a:t>
            </a:r>
          </a:p>
        </p:txBody>
      </p:sp>
      <p:pic>
        <p:nvPicPr>
          <p:cNvPr id="10" name="Picture 9" descr="A diagram of a graph&#10;&#10;AI-generated content may be incorrect.">
            <a:extLst>
              <a:ext uri="{FF2B5EF4-FFF2-40B4-BE49-F238E27FC236}">
                <a16:creationId xmlns:a16="http://schemas.microsoft.com/office/drawing/2014/main" id="{961768B2-5506-BEAB-7A64-2CE5C61063B3}"/>
              </a:ext>
            </a:extLst>
          </p:cNvPr>
          <p:cNvPicPr>
            <a:picLocks noChangeAspect="1"/>
          </p:cNvPicPr>
          <p:nvPr/>
        </p:nvPicPr>
        <p:blipFill>
          <a:blip r:embed="rId4"/>
          <a:stretch>
            <a:fillRect/>
          </a:stretch>
        </p:blipFill>
        <p:spPr>
          <a:xfrm>
            <a:off x="9884542" y="3884783"/>
            <a:ext cx="2161234" cy="2401717"/>
          </a:xfrm>
          <a:prstGeom prst="rect">
            <a:avLst/>
          </a:prstGeom>
        </p:spPr>
      </p:pic>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179871DC-8213-6662-85FA-D71AE5D6D82B}"/>
                  </a:ext>
                </a:extLst>
              </p:cNvPr>
              <p:cNvSpPr txBox="1"/>
              <p:nvPr/>
            </p:nvSpPr>
            <p:spPr>
              <a:xfrm>
                <a:off x="8760527" y="5226205"/>
                <a:ext cx="1026755" cy="6463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2</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1</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1</m:t>
                          </m:r>
                        </m:sub>
                      </m:sSub>
                      <m:r>
                        <a:rPr lang="en-US" sz="1200" i="1">
                          <a:latin typeface="Cambria Math" panose="02040503050406030204" pitchFamily="18" charset="0"/>
                          <a:cs typeface="Arial" panose="020B0604020202020204" pitchFamily="34" charset="0"/>
                        </a:rPr>
                        <m:t>→</m:t>
                      </m:r>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sSub>
                        <m:sSubPr>
                          <m:ctrlPr>
                            <a:rPr lang="en-US" sz="1200" b="0" i="1" smtClean="0">
                              <a:latin typeface="Cambria Math" panose="02040503050406030204" pitchFamily="18" charset="0"/>
                              <a:cs typeface="Arial" panose="020B0604020202020204" pitchFamily="34" charset="0"/>
                            </a:rPr>
                          </m:ctrlPr>
                        </m:sSubPr>
                        <m:e>
                          <m:r>
                            <a:rPr lang="en-US" sz="1200" b="0" i="1" smtClean="0">
                              <a:latin typeface="Cambria Math" panose="02040503050406030204" pitchFamily="18" charset="0"/>
                              <a:cs typeface="Arial" panose="020B0604020202020204" pitchFamily="34" charset="0"/>
                            </a:rPr>
                            <m:t>𝑆</m:t>
                          </m:r>
                        </m:e>
                        <m:sub>
                          <m:r>
                            <a:rPr lang="en-US" sz="1200" b="0" i="1" smtClean="0">
                              <a:latin typeface="Cambria Math" panose="02040503050406030204" pitchFamily="18" charset="0"/>
                              <a:cs typeface="Arial" panose="020B0604020202020204" pitchFamily="34" charset="0"/>
                            </a:rPr>
                            <m:t>0</m:t>
                          </m:r>
                        </m:sub>
                      </m:sSub>
                    </m:oMath>
                  </m:oMathPara>
                </a14:m>
                <a:endParaRPr lang="en-US" sz="1200" dirty="0">
                  <a:latin typeface="Arial" panose="020B0604020202020204" pitchFamily="34" charset="0"/>
                  <a:cs typeface="Arial" panose="020B0604020202020204" pitchFamily="34" charset="0"/>
                </a:endParaRPr>
              </a:p>
              <a:p>
                <a:pPr/>
                <a14:m>
                  <m:oMathPara xmlns:m="http://schemas.openxmlformats.org/officeDocument/2006/math">
                    <m:oMathParaPr>
                      <m:jc m:val="centerGroup"/>
                    </m:oMathParaPr>
                    <m:oMath xmlns:m="http://schemas.openxmlformats.org/officeDocument/2006/math">
                      <m:sSub>
                        <m:sSubPr>
                          <m:ctrlPr>
                            <a:rPr lang="en-US" sz="1200" i="1">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𝑆</m:t>
                          </m:r>
                        </m:e>
                        <m:sub>
                          <m:r>
                            <a:rPr lang="en-US" sz="1200" i="1">
                              <a:latin typeface="Cambria Math" panose="02040503050406030204" pitchFamily="18" charset="0"/>
                              <a:cs typeface="Arial" panose="020B0604020202020204" pitchFamily="34" charset="0"/>
                            </a:rPr>
                            <m:t>0</m:t>
                          </m:r>
                        </m:sub>
                      </m:sSub>
                      <m:r>
                        <a:rPr lang="en-US" sz="1200" i="1">
                          <a:latin typeface="Cambria Math" panose="02040503050406030204" pitchFamily="18" charset="0"/>
                          <a:cs typeface="Arial" panose="020B0604020202020204" pitchFamily="34" charset="0"/>
                        </a:rPr>
                        <m:t>→</m:t>
                      </m:r>
                      <m:r>
                        <a:rPr lang="en-US" sz="1200" i="1">
                          <a:latin typeface="Cambria Math" panose="02040503050406030204" pitchFamily="18" charset="0"/>
                          <a:cs typeface="Arial" panose="020B0604020202020204" pitchFamily="34" charset="0"/>
                        </a:rPr>
                        <m:t>𝑎</m:t>
                      </m:r>
                    </m:oMath>
                  </m:oMathPara>
                </a14:m>
                <a:endParaRPr lang="en-US" sz="1200" dirty="0">
                  <a:latin typeface="Arial" panose="020B0604020202020204" pitchFamily="34" charset="0"/>
                  <a:cs typeface="Arial" panose="020B0604020202020204" pitchFamily="34" charset="0"/>
                </a:endParaRPr>
              </a:p>
            </p:txBody>
          </p:sp>
        </mc:Choice>
        <mc:Fallback xmlns="">
          <p:sp>
            <p:nvSpPr>
              <p:cNvPr id="11" name="TextBox 10">
                <a:extLst>
                  <a:ext uri="{FF2B5EF4-FFF2-40B4-BE49-F238E27FC236}">
                    <a16:creationId xmlns:a16="http://schemas.microsoft.com/office/drawing/2014/main" id="{179871DC-8213-6662-85FA-D71AE5D6D82B}"/>
                  </a:ext>
                </a:extLst>
              </p:cNvPr>
              <p:cNvSpPr txBox="1">
                <a:spLocks noRot="1" noChangeAspect="1" noMove="1" noResize="1" noEditPoints="1" noAdjustHandles="1" noChangeArrowheads="1" noChangeShapeType="1" noTextEdit="1"/>
              </p:cNvSpPr>
              <p:nvPr/>
            </p:nvSpPr>
            <p:spPr>
              <a:xfrm>
                <a:off x="8760527" y="5226205"/>
                <a:ext cx="1026755" cy="646331"/>
              </a:xfrm>
              <a:prstGeom prst="rect">
                <a:avLst/>
              </a:prstGeom>
              <a:blipFill>
                <a:blip r:embed="rId5"/>
                <a:stretch>
                  <a:fillRect/>
                </a:stretch>
              </a:blipFill>
            </p:spPr>
            <p:txBody>
              <a:bodyPr/>
              <a:lstStyle/>
              <a:p>
                <a:r>
                  <a:rPr lang="en-US">
                    <a:noFill/>
                  </a:rPr>
                  <a:t> </a:t>
                </a:r>
              </a:p>
            </p:txBody>
          </p:sp>
        </mc:Fallback>
      </mc:AlternateContent>
      <p:pic>
        <p:nvPicPr>
          <p:cNvPr id="13" name="Picture 12" descr="A diagram of a diagram&#10;&#10;AI-generated content may be incorrect.">
            <a:extLst>
              <a:ext uri="{FF2B5EF4-FFF2-40B4-BE49-F238E27FC236}">
                <a16:creationId xmlns:a16="http://schemas.microsoft.com/office/drawing/2014/main" id="{2A8BE7CB-E6C0-6BF2-BEE1-65B2024CAD69}"/>
              </a:ext>
            </a:extLst>
          </p:cNvPr>
          <p:cNvPicPr>
            <a:picLocks noChangeAspect="1"/>
          </p:cNvPicPr>
          <p:nvPr/>
        </p:nvPicPr>
        <p:blipFill>
          <a:blip r:embed="rId6"/>
          <a:stretch>
            <a:fillRect/>
          </a:stretch>
        </p:blipFill>
        <p:spPr>
          <a:xfrm>
            <a:off x="9684927" y="136525"/>
            <a:ext cx="2211880" cy="2488365"/>
          </a:xfrm>
          <a:prstGeom prst="rect">
            <a:avLst/>
          </a:prstGeom>
        </p:spPr>
      </p:pic>
      <p:sp>
        <p:nvSpPr>
          <p:cNvPr id="14" name="Speech Bubble: Rectangle with Corners Rounded 8">
            <a:extLst>
              <a:ext uri="{FF2B5EF4-FFF2-40B4-BE49-F238E27FC236}">
                <a16:creationId xmlns:a16="http://schemas.microsoft.com/office/drawing/2014/main" id="{0AEFE792-22ED-6AB7-B09E-778B952AB3CD}"/>
              </a:ext>
            </a:extLst>
          </p:cNvPr>
          <p:cNvSpPr/>
          <p:nvPr/>
        </p:nvSpPr>
        <p:spPr bwMode="auto">
          <a:xfrm>
            <a:off x="6310951" y="5729159"/>
            <a:ext cx="2521945" cy="760364"/>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Flexibility based on grammar leads to more compression</a:t>
            </a:r>
          </a:p>
        </p:txBody>
      </p:sp>
      <p:sp>
        <p:nvSpPr>
          <p:cNvPr id="16" name="Speech Bubble: Rectangle with Corners Rounded 8">
            <a:extLst>
              <a:ext uri="{FF2B5EF4-FFF2-40B4-BE49-F238E27FC236}">
                <a16:creationId xmlns:a16="http://schemas.microsoft.com/office/drawing/2014/main" id="{59030EB3-A453-A4D3-55D2-93F9C27D71E0}"/>
              </a:ext>
            </a:extLst>
          </p:cNvPr>
          <p:cNvSpPr/>
          <p:nvPr/>
        </p:nvSpPr>
        <p:spPr bwMode="auto">
          <a:xfrm>
            <a:off x="6255995" y="985464"/>
            <a:ext cx="3136153" cy="879246"/>
          </a:xfrm>
          <a:prstGeom prst="wedgeRoundRectCallout">
            <a:avLst>
              <a:gd name="adj1" fmla="val 24402"/>
              <a:gd name="adj2" fmla="val 48523"/>
              <a:gd name="adj3" fmla="val 16667"/>
            </a:avLst>
          </a:prstGeom>
          <a:solidFill>
            <a:schemeClr val="bg1"/>
          </a:solidFill>
          <a:ln w="25400" cap="flat" cmpd="sng" algn="ctr">
            <a:solidFill>
              <a:srgbClr val="C55A1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pPr>
            <a:r>
              <a:rPr lang="en-US" sz="1100" dirty="0">
                <a:solidFill>
                  <a:srgbClr val="C55A11"/>
                </a:solidFill>
                <a:latin typeface="Arial" charset="0"/>
              </a:rPr>
              <a:t>WCFLOBDDs provide best case </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WBDDs</a:t>
            </a:r>
          </a:p>
          <a:p>
            <a:pPr marL="171450" indent="-171450" defTabSz="914400" eaLnBrk="0" fontAlgn="base" hangingPunct="0">
              <a:spcBef>
                <a:spcPct val="0"/>
              </a:spcBef>
              <a:spcAft>
                <a:spcPct val="0"/>
              </a:spcAft>
              <a:buFontTx/>
              <a:buChar char="-"/>
            </a:pPr>
            <a:r>
              <a:rPr lang="en-US" sz="1100" dirty="0">
                <a:solidFill>
                  <a:srgbClr val="C55A11"/>
                </a:solidFill>
                <a:latin typeface="Arial" charset="0"/>
              </a:rPr>
              <a:t>Exponential compression over CFLOBDDs</a:t>
            </a:r>
          </a:p>
        </p:txBody>
      </p:sp>
      <p:pic>
        <p:nvPicPr>
          <p:cNvPr id="17" name="Picture 16" descr="Graphical user interface, text&#10;&#10;Description automatically generated">
            <a:extLst>
              <a:ext uri="{FF2B5EF4-FFF2-40B4-BE49-F238E27FC236}">
                <a16:creationId xmlns:a16="http://schemas.microsoft.com/office/drawing/2014/main" id="{532F2E6A-0836-73DE-04B6-BDB0EF178FC1}"/>
              </a:ext>
            </a:extLst>
          </p:cNvPr>
          <p:cNvPicPr>
            <a:picLocks noChangeAspect="1"/>
          </p:cNvPicPr>
          <p:nvPr/>
        </p:nvPicPr>
        <p:blipFill rotWithShape="1">
          <a:blip r:embed="rId7"/>
          <a:srcRect l="13459" r="3612"/>
          <a:stretch/>
        </p:blipFill>
        <p:spPr>
          <a:xfrm>
            <a:off x="6103134" y="2206788"/>
            <a:ext cx="3170771" cy="2401717"/>
          </a:xfrm>
          <a:prstGeom prst="rect">
            <a:avLst/>
          </a:prstGeom>
        </p:spPr>
      </p:pic>
      <p:sp>
        <p:nvSpPr>
          <p:cNvPr id="15" name="TextBox 14">
            <a:extLst>
              <a:ext uri="{FF2B5EF4-FFF2-40B4-BE49-F238E27FC236}">
                <a16:creationId xmlns:a16="http://schemas.microsoft.com/office/drawing/2014/main" id="{C62736A2-EF71-4B05-5620-E027A05BB1B0}"/>
              </a:ext>
            </a:extLst>
          </p:cNvPr>
          <p:cNvSpPr txBox="1"/>
          <p:nvPr/>
        </p:nvSpPr>
        <p:spPr>
          <a:xfrm>
            <a:off x="1953491" y="571500"/>
            <a:ext cx="1441420" cy="369332"/>
          </a:xfrm>
          <a:prstGeom prst="rect">
            <a:avLst/>
          </a:prstGeom>
          <a:noFill/>
        </p:spPr>
        <p:txBody>
          <a:bodyPr wrap="none" rtlCol="0">
            <a:spAutoFit/>
          </a:bodyPr>
          <a:lstStyle/>
          <a:p>
            <a:r>
              <a:rPr lang="en-US" b="1" dirty="0">
                <a:latin typeface="Arial" panose="020B0604020202020204" pitchFamily="34" charset="0"/>
                <a:cs typeface="Arial" panose="020B0604020202020204" pitchFamily="34" charset="0"/>
              </a:rPr>
              <a:t>CFLOBDDs</a:t>
            </a:r>
          </a:p>
        </p:txBody>
      </p:sp>
      <p:sp>
        <p:nvSpPr>
          <p:cNvPr id="19" name="TextBox 18">
            <a:extLst>
              <a:ext uri="{FF2B5EF4-FFF2-40B4-BE49-F238E27FC236}">
                <a16:creationId xmlns:a16="http://schemas.microsoft.com/office/drawing/2014/main" id="{58901B13-DE11-7C19-36F4-8F4EAB886445}"/>
              </a:ext>
            </a:extLst>
          </p:cNvPr>
          <p:cNvSpPr txBox="1"/>
          <p:nvPr/>
        </p:nvSpPr>
        <p:spPr>
          <a:xfrm>
            <a:off x="6559251" y="571500"/>
            <a:ext cx="227607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Weighted CFLOBDDs</a:t>
            </a:r>
          </a:p>
        </p:txBody>
      </p:sp>
      <p:cxnSp>
        <p:nvCxnSpPr>
          <p:cNvPr id="21" name="Straight Connector 20">
            <a:extLst>
              <a:ext uri="{FF2B5EF4-FFF2-40B4-BE49-F238E27FC236}">
                <a16:creationId xmlns:a16="http://schemas.microsoft.com/office/drawing/2014/main" id="{3292CEC6-6BD8-029E-F86D-E927021D7ED0}"/>
              </a:ext>
            </a:extLst>
          </p:cNvPr>
          <p:cNvCxnSpPr/>
          <p:nvPr/>
        </p:nvCxnSpPr>
        <p:spPr>
          <a:xfrm>
            <a:off x="5458920" y="646027"/>
            <a:ext cx="0" cy="5159229"/>
          </a:xfrm>
          <a:prstGeom prst="line">
            <a:avLst/>
          </a:prstGeom>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BACB2AE6-8CF5-5C32-A0A7-6F02541D6F29}"/>
              </a:ext>
            </a:extLst>
          </p:cNvPr>
          <p:cNvCxnSpPr>
            <a:cxnSpLocks/>
          </p:cNvCxnSpPr>
          <p:nvPr/>
        </p:nvCxnSpPr>
        <p:spPr>
          <a:xfrm>
            <a:off x="5813571" y="2063692"/>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5" name="TextBox 24">
            <a:extLst>
              <a:ext uri="{FF2B5EF4-FFF2-40B4-BE49-F238E27FC236}">
                <a16:creationId xmlns:a16="http://schemas.microsoft.com/office/drawing/2014/main" id="{D326FD83-234E-0B16-A9A6-98EE7650DB9A}"/>
              </a:ext>
            </a:extLst>
          </p:cNvPr>
          <p:cNvSpPr txBox="1"/>
          <p:nvPr/>
        </p:nvSpPr>
        <p:spPr>
          <a:xfrm>
            <a:off x="9585127" y="2930574"/>
            <a:ext cx="1313180"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Quasimodo</a:t>
            </a:r>
          </a:p>
        </p:txBody>
      </p:sp>
      <p:cxnSp>
        <p:nvCxnSpPr>
          <p:cNvPr id="26" name="Straight Connector 25">
            <a:extLst>
              <a:ext uri="{FF2B5EF4-FFF2-40B4-BE49-F238E27FC236}">
                <a16:creationId xmlns:a16="http://schemas.microsoft.com/office/drawing/2014/main" id="{14A59A4C-9C76-9B3A-52A9-F5BC6D93801E}"/>
              </a:ext>
            </a:extLst>
          </p:cNvPr>
          <p:cNvCxnSpPr>
            <a:cxnSpLocks/>
          </p:cNvCxnSpPr>
          <p:nvPr/>
        </p:nvCxnSpPr>
        <p:spPr>
          <a:xfrm>
            <a:off x="5813570" y="4674066"/>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7" name="TextBox 26">
            <a:extLst>
              <a:ext uri="{FF2B5EF4-FFF2-40B4-BE49-F238E27FC236}">
                <a16:creationId xmlns:a16="http://schemas.microsoft.com/office/drawing/2014/main" id="{E275BF6E-2CF7-8C3D-00A7-273296F74DF6}"/>
              </a:ext>
            </a:extLst>
          </p:cNvPr>
          <p:cNvSpPr txBox="1"/>
          <p:nvPr/>
        </p:nvSpPr>
        <p:spPr>
          <a:xfrm>
            <a:off x="6334528" y="4951932"/>
            <a:ext cx="2520242"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Generalized CFLOBDDs</a:t>
            </a:r>
          </a:p>
        </p:txBody>
      </p:sp>
      <p:cxnSp>
        <p:nvCxnSpPr>
          <p:cNvPr id="28" name="Straight Connector 27">
            <a:extLst>
              <a:ext uri="{FF2B5EF4-FFF2-40B4-BE49-F238E27FC236}">
                <a16:creationId xmlns:a16="http://schemas.microsoft.com/office/drawing/2014/main" id="{FC74A121-858B-F676-0FA6-95409081F75F}"/>
              </a:ext>
            </a:extLst>
          </p:cNvPr>
          <p:cNvCxnSpPr>
            <a:cxnSpLocks/>
          </p:cNvCxnSpPr>
          <p:nvPr/>
        </p:nvCxnSpPr>
        <p:spPr>
          <a:xfrm>
            <a:off x="873905" y="5723566"/>
            <a:ext cx="3716323" cy="0"/>
          </a:xfrm>
          <a:prstGeom prst="line">
            <a:avLst/>
          </a:prstGeom>
        </p:spPr>
        <p:style>
          <a:lnRef idx="2">
            <a:schemeClr val="accent1"/>
          </a:lnRef>
          <a:fillRef idx="0">
            <a:schemeClr val="accent1"/>
          </a:fillRef>
          <a:effectRef idx="1">
            <a:schemeClr val="accent1"/>
          </a:effectRef>
          <a:fontRef idx="minor">
            <a:schemeClr val="tx1"/>
          </a:fontRef>
        </p:style>
      </p:cxnSp>
      <p:sp>
        <p:nvSpPr>
          <p:cNvPr id="2" name="Oval 1">
            <a:extLst>
              <a:ext uri="{FF2B5EF4-FFF2-40B4-BE49-F238E27FC236}">
                <a16:creationId xmlns:a16="http://schemas.microsoft.com/office/drawing/2014/main" id="{E626A632-D797-3189-8399-6AE6BBF7EDC0}"/>
              </a:ext>
            </a:extLst>
          </p:cNvPr>
          <p:cNvSpPr/>
          <p:nvPr/>
        </p:nvSpPr>
        <p:spPr>
          <a:xfrm>
            <a:off x="488092" y="571500"/>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1</a:t>
            </a:r>
          </a:p>
        </p:txBody>
      </p:sp>
      <p:sp>
        <p:nvSpPr>
          <p:cNvPr id="7" name="Oval 6">
            <a:extLst>
              <a:ext uri="{FF2B5EF4-FFF2-40B4-BE49-F238E27FC236}">
                <a16:creationId xmlns:a16="http://schemas.microsoft.com/office/drawing/2014/main" id="{CC53FF05-8AC0-2EC8-F02A-581E90244E07}"/>
              </a:ext>
            </a:extLst>
          </p:cNvPr>
          <p:cNvSpPr/>
          <p:nvPr/>
        </p:nvSpPr>
        <p:spPr>
          <a:xfrm>
            <a:off x="5721916" y="57149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2</a:t>
            </a:r>
          </a:p>
        </p:txBody>
      </p:sp>
      <p:sp>
        <p:nvSpPr>
          <p:cNvPr id="9" name="Oval 8">
            <a:extLst>
              <a:ext uri="{FF2B5EF4-FFF2-40B4-BE49-F238E27FC236}">
                <a16:creationId xmlns:a16="http://schemas.microsoft.com/office/drawing/2014/main" id="{767E9E17-BB48-00D4-CADB-68F416F6A79A}"/>
              </a:ext>
            </a:extLst>
          </p:cNvPr>
          <p:cNvSpPr/>
          <p:nvPr/>
        </p:nvSpPr>
        <p:spPr>
          <a:xfrm>
            <a:off x="5719398" y="2206788"/>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3</a:t>
            </a:r>
          </a:p>
        </p:txBody>
      </p:sp>
      <p:sp>
        <p:nvSpPr>
          <p:cNvPr id="12" name="Oval 11">
            <a:extLst>
              <a:ext uri="{FF2B5EF4-FFF2-40B4-BE49-F238E27FC236}">
                <a16:creationId xmlns:a16="http://schemas.microsoft.com/office/drawing/2014/main" id="{E050F46E-528A-9710-89C3-94A397938D18}"/>
              </a:ext>
            </a:extLst>
          </p:cNvPr>
          <p:cNvSpPr/>
          <p:nvPr/>
        </p:nvSpPr>
        <p:spPr>
          <a:xfrm>
            <a:off x="488092" y="5805256"/>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4</a:t>
            </a:r>
          </a:p>
        </p:txBody>
      </p:sp>
      <p:sp>
        <p:nvSpPr>
          <p:cNvPr id="18" name="Oval 17">
            <a:extLst>
              <a:ext uri="{FF2B5EF4-FFF2-40B4-BE49-F238E27FC236}">
                <a16:creationId xmlns:a16="http://schemas.microsoft.com/office/drawing/2014/main" id="{31B49BB7-EACF-90A3-E958-E0AB62CE42C9}"/>
              </a:ext>
            </a:extLst>
          </p:cNvPr>
          <p:cNvSpPr/>
          <p:nvPr/>
        </p:nvSpPr>
        <p:spPr>
          <a:xfrm>
            <a:off x="5724736" y="4922779"/>
            <a:ext cx="287170" cy="287295"/>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5</a:t>
            </a:r>
          </a:p>
        </p:txBody>
      </p:sp>
    </p:spTree>
    <p:extLst>
      <p:ext uri="{BB962C8B-B14F-4D97-AF65-F5344CB8AC3E}">
        <p14:creationId xmlns:p14="http://schemas.microsoft.com/office/powerpoint/2010/main" val="3999786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332240-058F-6AF1-EDA4-A08D5BCB1E0F}"/>
            </a:ext>
          </a:extLst>
        </p:cNvPr>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21" name="TextBox 120">
                <a:extLst>
                  <a:ext uri="{FF2B5EF4-FFF2-40B4-BE49-F238E27FC236}">
                    <a16:creationId xmlns:a16="http://schemas.microsoft.com/office/drawing/2014/main" id="{FECA8B0C-9E52-0C6B-D550-A196CB5C2FA3}"/>
                  </a:ext>
                </a:extLst>
              </p:cNvPr>
              <p:cNvSpPr txBox="1"/>
              <p:nvPr/>
            </p:nvSpPr>
            <p:spPr>
              <a:xfrm>
                <a:off x="9853210" y="5951374"/>
                <a:ext cx="322717"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121" name="TextBox 120">
                <a:extLst>
                  <a:ext uri="{FF2B5EF4-FFF2-40B4-BE49-F238E27FC236}">
                    <a16:creationId xmlns:a16="http://schemas.microsoft.com/office/drawing/2014/main" id="{FECA8B0C-9E52-0C6B-D550-A196CB5C2FA3}"/>
                  </a:ext>
                </a:extLst>
              </p:cNvPr>
              <p:cNvSpPr txBox="1">
                <a:spLocks noRot="1" noChangeAspect="1" noMove="1" noResize="1" noEditPoints="1" noAdjustHandles="1" noChangeArrowheads="1" noChangeShapeType="1" noTextEdit="1"/>
              </p:cNvSpPr>
              <p:nvPr/>
            </p:nvSpPr>
            <p:spPr>
              <a:xfrm>
                <a:off x="9853210" y="5951374"/>
                <a:ext cx="322717" cy="276999"/>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3" name="TextBox 112">
                <a:extLst>
                  <a:ext uri="{FF2B5EF4-FFF2-40B4-BE49-F238E27FC236}">
                    <a16:creationId xmlns:a16="http://schemas.microsoft.com/office/drawing/2014/main" id="{F2D8FCEF-9556-F905-5381-FB728FD6D4FC}"/>
                  </a:ext>
                </a:extLst>
              </p:cNvPr>
              <p:cNvSpPr txBox="1"/>
              <p:nvPr/>
            </p:nvSpPr>
            <p:spPr>
              <a:xfrm>
                <a:off x="9734933" y="5637091"/>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13" name="TextBox 112">
                <a:extLst>
                  <a:ext uri="{FF2B5EF4-FFF2-40B4-BE49-F238E27FC236}">
                    <a16:creationId xmlns:a16="http://schemas.microsoft.com/office/drawing/2014/main" id="{F2D8FCEF-9556-F905-5381-FB728FD6D4FC}"/>
                  </a:ext>
                </a:extLst>
              </p:cNvPr>
              <p:cNvSpPr txBox="1">
                <a:spLocks noRot="1" noChangeAspect="1" noMove="1" noResize="1" noEditPoints="1" noAdjustHandles="1" noChangeArrowheads="1" noChangeShapeType="1" noTextEdit="1"/>
              </p:cNvSpPr>
              <p:nvPr/>
            </p:nvSpPr>
            <p:spPr>
              <a:xfrm>
                <a:off x="9734933" y="5637091"/>
                <a:ext cx="301752" cy="27699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2" name="TextBox 111">
                <a:extLst>
                  <a:ext uri="{FF2B5EF4-FFF2-40B4-BE49-F238E27FC236}">
                    <a16:creationId xmlns:a16="http://schemas.microsoft.com/office/drawing/2014/main" id="{D8F03072-7F34-0FE1-4808-A36A2129FDDF}"/>
                  </a:ext>
                </a:extLst>
              </p:cNvPr>
              <p:cNvSpPr txBox="1"/>
              <p:nvPr/>
            </p:nvSpPr>
            <p:spPr>
              <a:xfrm>
                <a:off x="9734933" y="5357211"/>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12" name="TextBox 111">
                <a:extLst>
                  <a:ext uri="{FF2B5EF4-FFF2-40B4-BE49-F238E27FC236}">
                    <a16:creationId xmlns:a16="http://schemas.microsoft.com/office/drawing/2014/main" id="{D8F03072-7F34-0FE1-4808-A36A2129FDDF}"/>
                  </a:ext>
                </a:extLst>
              </p:cNvPr>
              <p:cNvSpPr txBox="1">
                <a:spLocks noRot="1" noChangeAspect="1" noMove="1" noResize="1" noEditPoints="1" noAdjustHandles="1" noChangeArrowheads="1" noChangeShapeType="1" noTextEdit="1"/>
              </p:cNvSpPr>
              <p:nvPr/>
            </p:nvSpPr>
            <p:spPr>
              <a:xfrm>
                <a:off x="9734933" y="5357211"/>
                <a:ext cx="301752"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1" name="TextBox 110">
                <a:extLst>
                  <a:ext uri="{FF2B5EF4-FFF2-40B4-BE49-F238E27FC236}">
                    <a16:creationId xmlns:a16="http://schemas.microsoft.com/office/drawing/2014/main" id="{F985F6A6-C6F0-4AE4-5BBF-836B76FF22A6}"/>
                  </a:ext>
                </a:extLst>
              </p:cNvPr>
              <p:cNvSpPr txBox="1"/>
              <p:nvPr/>
            </p:nvSpPr>
            <p:spPr>
              <a:xfrm>
                <a:off x="9723779" y="5111773"/>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0</m:t>
                      </m:r>
                    </m:oMath>
                  </m:oMathPara>
                </a14:m>
                <a:endParaRPr lang="en-US" sz="1200" dirty="0">
                  <a:latin typeface="Arial" panose="020B0604020202020204" pitchFamily="34" charset="0"/>
                  <a:cs typeface="Arial" panose="020B0604020202020204" pitchFamily="34" charset="0"/>
                </a:endParaRPr>
              </a:p>
            </p:txBody>
          </p:sp>
        </mc:Choice>
        <mc:Fallback xmlns="">
          <p:sp>
            <p:nvSpPr>
              <p:cNvPr id="111" name="TextBox 110">
                <a:extLst>
                  <a:ext uri="{FF2B5EF4-FFF2-40B4-BE49-F238E27FC236}">
                    <a16:creationId xmlns:a16="http://schemas.microsoft.com/office/drawing/2014/main" id="{F985F6A6-C6F0-4AE4-5BBF-836B76FF22A6}"/>
                  </a:ext>
                </a:extLst>
              </p:cNvPr>
              <p:cNvSpPr txBox="1">
                <a:spLocks noRot="1" noChangeAspect="1" noMove="1" noResize="1" noEditPoints="1" noAdjustHandles="1" noChangeArrowheads="1" noChangeShapeType="1" noTextEdit="1"/>
              </p:cNvSpPr>
              <p:nvPr/>
            </p:nvSpPr>
            <p:spPr>
              <a:xfrm>
                <a:off x="9723779" y="5111773"/>
                <a:ext cx="312906" cy="276999"/>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0" name="TextBox 109">
                <a:extLst>
                  <a:ext uri="{FF2B5EF4-FFF2-40B4-BE49-F238E27FC236}">
                    <a16:creationId xmlns:a16="http://schemas.microsoft.com/office/drawing/2014/main" id="{E97E41B5-1820-D726-5E7B-ADDC6EE489CE}"/>
                  </a:ext>
                </a:extLst>
              </p:cNvPr>
              <p:cNvSpPr txBox="1"/>
              <p:nvPr/>
            </p:nvSpPr>
            <p:spPr>
              <a:xfrm>
                <a:off x="9719407" y="4849142"/>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10" name="TextBox 109">
                <a:extLst>
                  <a:ext uri="{FF2B5EF4-FFF2-40B4-BE49-F238E27FC236}">
                    <a16:creationId xmlns:a16="http://schemas.microsoft.com/office/drawing/2014/main" id="{E97E41B5-1820-D726-5E7B-ADDC6EE489CE}"/>
                  </a:ext>
                </a:extLst>
              </p:cNvPr>
              <p:cNvSpPr txBox="1">
                <a:spLocks noRot="1" noChangeAspect="1" noMove="1" noResize="1" noEditPoints="1" noAdjustHandles="1" noChangeArrowheads="1" noChangeShapeType="1" noTextEdit="1"/>
              </p:cNvSpPr>
              <p:nvPr/>
            </p:nvSpPr>
            <p:spPr>
              <a:xfrm>
                <a:off x="9719407" y="4849142"/>
                <a:ext cx="301752" cy="276999"/>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9" name="TextBox 108">
                <a:extLst>
                  <a:ext uri="{FF2B5EF4-FFF2-40B4-BE49-F238E27FC236}">
                    <a16:creationId xmlns:a16="http://schemas.microsoft.com/office/drawing/2014/main" id="{5991B8FA-AF00-1729-C0E7-FA1ADA59D7F9}"/>
                  </a:ext>
                </a:extLst>
              </p:cNvPr>
              <p:cNvSpPr txBox="1"/>
              <p:nvPr/>
            </p:nvSpPr>
            <p:spPr>
              <a:xfrm>
                <a:off x="9709387" y="4560861"/>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09" name="TextBox 108">
                <a:extLst>
                  <a:ext uri="{FF2B5EF4-FFF2-40B4-BE49-F238E27FC236}">
                    <a16:creationId xmlns:a16="http://schemas.microsoft.com/office/drawing/2014/main" id="{5991B8FA-AF00-1729-C0E7-FA1ADA59D7F9}"/>
                  </a:ext>
                </a:extLst>
              </p:cNvPr>
              <p:cNvSpPr txBox="1">
                <a:spLocks noRot="1" noChangeAspect="1" noMove="1" noResize="1" noEditPoints="1" noAdjustHandles="1" noChangeArrowheads="1" noChangeShapeType="1" noTextEdit="1"/>
              </p:cNvSpPr>
              <p:nvPr/>
            </p:nvSpPr>
            <p:spPr>
              <a:xfrm>
                <a:off x="9709387" y="4560861"/>
                <a:ext cx="301752" cy="276999"/>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8" name="TextBox 107">
                <a:extLst>
                  <a:ext uri="{FF2B5EF4-FFF2-40B4-BE49-F238E27FC236}">
                    <a16:creationId xmlns:a16="http://schemas.microsoft.com/office/drawing/2014/main" id="{EFFC9CB1-6A03-0196-3851-69DD946D24CA}"/>
                  </a:ext>
                </a:extLst>
              </p:cNvPr>
              <p:cNvSpPr txBox="1"/>
              <p:nvPr/>
            </p:nvSpPr>
            <p:spPr>
              <a:xfrm>
                <a:off x="9698233" y="4266968"/>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0</m:t>
                      </m:r>
                    </m:oMath>
                  </m:oMathPara>
                </a14:m>
                <a:endParaRPr lang="en-US" sz="1200" dirty="0">
                  <a:latin typeface="Arial" panose="020B0604020202020204" pitchFamily="34" charset="0"/>
                  <a:cs typeface="Arial" panose="020B0604020202020204" pitchFamily="34" charset="0"/>
                </a:endParaRPr>
              </a:p>
            </p:txBody>
          </p:sp>
        </mc:Choice>
        <mc:Fallback xmlns="">
          <p:sp>
            <p:nvSpPr>
              <p:cNvPr id="108" name="TextBox 107">
                <a:extLst>
                  <a:ext uri="{FF2B5EF4-FFF2-40B4-BE49-F238E27FC236}">
                    <a16:creationId xmlns:a16="http://schemas.microsoft.com/office/drawing/2014/main" id="{EFFC9CB1-6A03-0196-3851-69DD946D24CA}"/>
                  </a:ext>
                </a:extLst>
              </p:cNvPr>
              <p:cNvSpPr txBox="1">
                <a:spLocks noRot="1" noChangeAspect="1" noMove="1" noResize="1" noEditPoints="1" noAdjustHandles="1" noChangeArrowheads="1" noChangeShapeType="1" noTextEdit="1"/>
              </p:cNvSpPr>
              <p:nvPr/>
            </p:nvSpPr>
            <p:spPr>
              <a:xfrm>
                <a:off x="9698233" y="4266968"/>
                <a:ext cx="312906" cy="276999"/>
              </a:xfrm>
              <a:prstGeom prst="rect">
                <a:avLst/>
              </a:prstGeom>
              <a:blipFill>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7" name="TextBox 106">
                <a:extLst>
                  <a:ext uri="{FF2B5EF4-FFF2-40B4-BE49-F238E27FC236}">
                    <a16:creationId xmlns:a16="http://schemas.microsoft.com/office/drawing/2014/main" id="{BF1196DF-7CA9-E282-DD09-3D85E055C056}"/>
                  </a:ext>
                </a:extLst>
              </p:cNvPr>
              <p:cNvSpPr txBox="1"/>
              <p:nvPr/>
            </p:nvSpPr>
            <p:spPr>
              <a:xfrm>
                <a:off x="9700610" y="4005391"/>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07" name="TextBox 106">
                <a:extLst>
                  <a:ext uri="{FF2B5EF4-FFF2-40B4-BE49-F238E27FC236}">
                    <a16:creationId xmlns:a16="http://schemas.microsoft.com/office/drawing/2014/main" id="{BF1196DF-7CA9-E282-DD09-3D85E055C056}"/>
                  </a:ext>
                </a:extLst>
              </p:cNvPr>
              <p:cNvSpPr txBox="1">
                <a:spLocks noRot="1" noChangeAspect="1" noMove="1" noResize="1" noEditPoints="1" noAdjustHandles="1" noChangeArrowheads="1" noChangeShapeType="1" noTextEdit="1"/>
              </p:cNvSpPr>
              <p:nvPr/>
            </p:nvSpPr>
            <p:spPr>
              <a:xfrm>
                <a:off x="9700610" y="4005391"/>
                <a:ext cx="301752" cy="276999"/>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6" name="TextBox 105">
                <a:extLst>
                  <a:ext uri="{FF2B5EF4-FFF2-40B4-BE49-F238E27FC236}">
                    <a16:creationId xmlns:a16="http://schemas.microsoft.com/office/drawing/2014/main" id="{613D027B-A296-03E3-2B5A-8EBFC4EDA7A1}"/>
                  </a:ext>
                </a:extLst>
              </p:cNvPr>
              <p:cNvSpPr txBox="1"/>
              <p:nvPr/>
            </p:nvSpPr>
            <p:spPr>
              <a:xfrm>
                <a:off x="9700610" y="3736218"/>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06" name="TextBox 105">
                <a:extLst>
                  <a:ext uri="{FF2B5EF4-FFF2-40B4-BE49-F238E27FC236}">
                    <a16:creationId xmlns:a16="http://schemas.microsoft.com/office/drawing/2014/main" id="{613D027B-A296-03E3-2B5A-8EBFC4EDA7A1}"/>
                  </a:ext>
                </a:extLst>
              </p:cNvPr>
              <p:cNvSpPr txBox="1">
                <a:spLocks noRot="1" noChangeAspect="1" noMove="1" noResize="1" noEditPoints="1" noAdjustHandles="1" noChangeArrowheads="1" noChangeShapeType="1" noTextEdit="1"/>
              </p:cNvSpPr>
              <p:nvPr/>
            </p:nvSpPr>
            <p:spPr>
              <a:xfrm>
                <a:off x="9700610" y="3736218"/>
                <a:ext cx="301752" cy="276999"/>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5" name="TextBox 104">
                <a:extLst>
                  <a:ext uri="{FF2B5EF4-FFF2-40B4-BE49-F238E27FC236}">
                    <a16:creationId xmlns:a16="http://schemas.microsoft.com/office/drawing/2014/main" id="{0BADCB4B-3823-A7FB-449D-5F3E1172C9B0}"/>
                  </a:ext>
                </a:extLst>
              </p:cNvPr>
              <p:cNvSpPr txBox="1"/>
              <p:nvPr/>
            </p:nvSpPr>
            <p:spPr>
              <a:xfrm>
                <a:off x="9709387" y="3480442"/>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05" name="TextBox 104">
                <a:extLst>
                  <a:ext uri="{FF2B5EF4-FFF2-40B4-BE49-F238E27FC236}">
                    <a16:creationId xmlns:a16="http://schemas.microsoft.com/office/drawing/2014/main" id="{0BADCB4B-3823-A7FB-449D-5F3E1172C9B0}"/>
                  </a:ext>
                </a:extLst>
              </p:cNvPr>
              <p:cNvSpPr txBox="1">
                <a:spLocks noRot="1" noChangeAspect="1" noMove="1" noResize="1" noEditPoints="1" noAdjustHandles="1" noChangeArrowheads="1" noChangeShapeType="1" noTextEdit="1"/>
              </p:cNvSpPr>
              <p:nvPr/>
            </p:nvSpPr>
            <p:spPr>
              <a:xfrm>
                <a:off x="9709387" y="3480442"/>
                <a:ext cx="301752" cy="276999"/>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3" name="TextBox 102">
                <a:extLst>
                  <a:ext uri="{FF2B5EF4-FFF2-40B4-BE49-F238E27FC236}">
                    <a16:creationId xmlns:a16="http://schemas.microsoft.com/office/drawing/2014/main" id="{3D00F852-0E3B-E25B-89C4-631825F9319B}"/>
                  </a:ext>
                </a:extLst>
              </p:cNvPr>
              <p:cNvSpPr txBox="1"/>
              <p:nvPr/>
            </p:nvSpPr>
            <p:spPr>
              <a:xfrm>
                <a:off x="9704981" y="2926443"/>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1</m:t>
                      </m:r>
                    </m:oMath>
                  </m:oMathPara>
                </a14:m>
                <a:endParaRPr lang="en-US" sz="1200" dirty="0">
                  <a:latin typeface="Arial" panose="020B0604020202020204" pitchFamily="34" charset="0"/>
                  <a:cs typeface="Arial" panose="020B0604020202020204" pitchFamily="34" charset="0"/>
                </a:endParaRPr>
              </a:p>
            </p:txBody>
          </p:sp>
        </mc:Choice>
        <mc:Fallback xmlns="">
          <p:sp>
            <p:nvSpPr>
              <p:cNvPr id="103" name="TextBox 102">
                <a:extLst>
                  <a:ext uri="{FF2B5EF4-FFF2-40B4-BE49-F238E27FC236}">
                    <a16:creationId xmlns:a16="http://schemas.microsoft.com/office/drawing/2014/main" id="{3D00F852-0E3B-E25B-89C4-631825F9319B}"/>
                  </a:ext>
                </a:extLst>
              </p:cNvPr>
              <p:cNvSpPr txBox="1">
                <a:spLocks noRot="1" noChangeAspect="1" noMove="1" noResize="1" noEditPoints="1" noAdjustHandles="1" noChangeArrowheads="1" noChangeShapeType="1" noTextEdit="1"/>
              </p:cNvSpPr>
              <p:nvPr/>
            </p:nvSpPr>
            <p:spPr>
              <a:xfrm>
                <a:off x="9704981" y="2926443"/>
                <a:ext cx="312906" cy="276999"/>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4" name="TextBox 103">
                <a:extLst>
                  <a:ext uri="{FF2B5EF4-FFF2-40B4-BE49-F238E27FC236}">
                    <a16:creationId xmlns:a16="http://schemas.microsoft.com/office/drawing/2014/main" id="{D29E09D1-0B82-F2F4-AC1A-0F819F684A8D}"/>
                  </a:ext>
                </a:extLst>
              </p:cNvPr>
              <p:cNvSpPr txBox="1"/>
              <p:nvPr/>
            </p:nvSpPr>
            <p:spPr>
              <a:xfrm>
                <a:off x="9711068" y="3195616"/>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04" name="TextBox 103">
                <a:extLst>
                  <a:ext uri="{FF2B5EF4-FFF2-40B4-BE49-F238E27FC236}">
                    <a16:creationId xmlns:a16="http://schemas.microsoft.com/office/drawing/2014/main" id="{D29E09D1-0B82-F2F4-AC1A-0F819F684A8D}"/>
                  </a:ext>
                </a:extLst>
              </p:cNvPr>
              <p:cNvSpPr txBox="1">
                <a:spLocks noRot="1" noChangeAspect="1" noMove="1" noResize="1" noEditPoints="1" noAdjustHandles="1" noChangeArrowheads="1" noChangeShapeType="1" noTextEdit="1"/>
              </p:cNvSpPr>
              <p:nvPr/>
            </p:nvSpPr>
            <p:spPr>
              <a:xfrm>
                <a:off x="9711068" y="3195616"/>
                <a:ext cx="301752"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2" name="TextBox 101">
                <a:extLst>
                  <a:ext uri="{FF2B5EF4-FFF2-40B4-BE49-F238E27FC236}">
                    <a16:creationId xmlns:a16="http://schemas.microsoft.com/office/drawing/2014/main" id="{9BC07904-B363-EFEE-5FD8-4DF25831BD7A}"/>
                  </a:ext>
                </a:extLst>
              </p:cNvPr>
              <p:cNvSpPr txBox="1"/>
              <p:nvPr/>
            </p:nvSpPr>
            <p:spPr>
              <a:xfrm>
                <a:off x="9700610" y="2618440"/>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02" name="TextBox 101">
                <a:extLst>
                  <a:ext uri="{FF2B5EF4-FFF2-40B4-BE49-F238E27FC236}">
                    <a16:creationId xmlns:a16="http://schemas.microsoft.com/office/drawing/2014/main" id="{9BC07904-B363-EFEE-5FD8-4DF25831BD7A}"/>
                  </a:ext>
                </a:extLst>
              </p:cNvPr>
              <p:cNvSpPr txBox="1">
                <a:spLocks noRot="1" noChangeAspect="1" noMove="1" noResize="1" noEditPoints="1" noAdjustHandles="1" noChangeArrowheads="1" noChangeShapeType="1" noTextEdit="1"/>
              </p:cNvSpPr>
              <p:nvPr/>
            </p:nvSpPr>
            <p:spPr>
              <a:xfrm>
                <a:off x="9700610" y="2618440"/>
                <a:ext cx="301752" cy="276999"/>
              </a:xfrm>
              <a:prstGeom prst="rect">
                <a:avLst/>
              </a:prstGeom>
              <a:blipFill>
                <a:blip r:embed="rId1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1" name="TextBox 100">
                <a:extLst>
                  <a:ext uri="{FF2B5EF4-FFF2-40B4-BE49-F238E27FC236}">
                    <a16:creationId xmlns:a16="http://schemas.microsoft.com/office/drawing/2014/main" id="{1EE297F2-E029-B783-76A2-A466DE95ECF0}"/>
                  </a:ext>
                </a:extLst>
              </p:cNvPr>
              <p:cNvSpPr txBox="1"/>
              <p:nvPr/>
            </p:nvSpPr>
            <p:spPr>
              <a:xfrm>
                <a:off x="9705446" y="2334802"/>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01" name="TextBox 100">
                <a:extLst>
                  <a:ext uri="{FF2B5EF4-FFF2-40B4-BE49-F238E27FC236}">
                    <a16:creationId xmlns:a16="http://schemas.microsoft.com/office/drawing/2014/main" id="{1EE297F2-E029-B783-76A2-A466DE95ECF0}"/>
                  </a:ext>
                </a:extLst>
              </p:cNvPr>
              <p:cNvSpPr txBox="1">
                <a:spLocks noRot="1" noChangeAspect="1" noMove="1" noResize="1" noEditPoints="1" noAdjustHandles="1" noChangeArrowheads="1" noChangeShapeType="1" noTextEdit="1"/>
              </p:cNvSpPr>
              <p:nvPr/>
            </p:nvSpPr>
            <p:spPr>
              <a:xfrm>
                <a:off x="9705446" y="2334802"/>
                <a:ext cx="301752" cy="276999"/>
              </a:xfrm>
              <a:prstGeom prst="rect">
                <a:avLst/>
              </a:prstGeom>
              <a:blipFill>
                <a:blip r:embed="rId1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0" name="TextBox 99">
                <a:extLst>
                  <a:ext uri="{FF2B5EF4-FFF2-40B4-BE49-F238E27FC236}">
                    <a16:creationId xmlns:a16="http://schemas.microsoft.com/office/drawing/2014/main" id="{47417BDE-1CBB-555E-6FA4-A13809CC4068}"/>
                  </a:ext>
                </a:extLst>
              </p:cNvPr>
              <p:cNvSpPr txBox="1"/>
              <p:nvPr/>
            </p:nvSpPr>
            <p:spPr>
              <a:xfrm>
                <a:off x="9699869" y="2064966"/>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1</m:t>
                      </m:r>
                    </m:oMath>
                  </m:oMathPara>
                </a14:m>
                <a:endParaRPr lang="en-US" sz="1200" dirty="0">
                  <a:latin typeface="Arial" panose="020B0604020202020204" pitchFamily="34" charset="0"/>
                  <a:cs typeface="Arial" panose="020B0604020202020204" pitchFamily="34" charset="0"/>
                </a:endParaRPr>
              </a:p>
            </p:txBody>
          </p:sp>
        </mc:Choice>
        <mc:Fallback xmlns="">
          <p:sp>
            <p:nvSpPr>
              <p:cNvPr id="100" name="TextBox 99">
                <a:extLst>
                  <a:ext uri="{FF2B5EF4-FFF2-40B4-BE49-F238E27FC236}">
                    <a16:creationId xmlns:a16="http://schemas.microsoft.com/office/drawing/2014/main" id="{47417BDE-1CBB-555E-6FA4-A13809CC4068}"/>
                  </a:ext>
                </a:extLst>
              </p:cNvPr>
              <p:cNvSpPr txBox="1">
                <a:spLocks noRot="1" noChangeAspect="1" noMove="1" noResize="1" noEditPoints="1" noAdjustHandles="1" noChangeArrowheads="1" noChangeShapeType="1" noTextEdit="1"/>
              </p:cNvSpPr>
              <p:nvPr/>
            </p:nvSpPr>
            <p:spPr>
              <a:xfrm>
                <a:off x="9699869" y="2064966"/>
                <a:ext cx="312906" cy="276999"/>
              </a:xfrm>
              <a:prstGeom prst="rect">
                <a:avLst/>
              </a:prstGeom>
              <a:blipFill>
                <a:blip r:embed="rId1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9" name="TextBox 98">
                <a:extLst>
                  <a:ext uri="{FF2B5EF4-FFF2-40B4-BE49-F238E27FC236}">
                    <a16:creationId xmlns:a16="http://schemas.microsoft.com/office/drawing/2014/main" id="{E1D81EBF-53AB-BFD8-D13B-CA9F935FBE5D}"/>
                  </a:ext>
                </a:extLst>
              </p:cNvPr>
              <p:cNvSpPr txBox="1"/>
              <p:nvPr/>
            </p:nvSpPr>
            <p:spPr>
              <a:xfrm>
                <a:off x="9700610" y="1811840"/>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99" name="TextBox 98">
                <a:extLst>
                  <a:ext uri="{FF2B5EF4-FFF2-40B4-BE49-F238E27FC236}">
                    <a16:creationId xmlns:a16="http://schemas.microsoft.com/office/drawing/2014/main" id="{E1D81EBF-53AB-BFD8-D13B-CA9F935FBE5D}"/>
                  </a:ext>
                </a:extLst>
              </p:cNvPr>
              <p:cNvSpPr txBox="1">
                <a:spLocks noRot="1" noChangeAspect="1" noMove="1" noResize="1" noEditPoints="1" noAdjustHandles="1" noChangeArrowheads="1" noChangeShapeType="1" noTextEdit="1"/>
              </p:cNvSpPr>
              <p:nvPr/>
            </p:nvSpPr>
            <p:spPr>
              <a:xfrm>
                <a:off x="9700610" y="1811840"/>
                <a:ext cx="301752" cy="276999"/>
              </a:xfrm>
              <a:prstGeom prst="rect">
                <a:avLst/>
              </a:prstGeom>
              <a:blipFill>
                <a:blip r:embed="rId1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8" name="TextBox 97">
                <a:extLst>
                  <a:ext uri="{FF2B5EF4-FFF2-40B4-BE49-F238E27FC236}">
                    <a16:creationId xmlns:a16="http://schemas.microsoft.com/office/drawing/2014/main" id="{0757AA49-2DD3-26BE-12CC-11A47E82C4E6}"/>
                  </a:ext>
                </a:extLst>
              </p:cNvPr>
              <p:cNvSpPr txBox="1"/>
              <p:nvPr/>
            </p:nvSpPr>
            <p:spPr>
              <a:xfrm>
                <a:off x="9719407" y="1540417"/>
                <a:ext cx="298480"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98" name="TextBox 97">
                <a:extLst>
                  <a:ext uri="{FF2B5EF4-FFF2-40B4-BE49-F238E27FC236}">
                    <a16:creationId xmlns:a16="http://schemas.microsoft.com/office/drawing/2014/main" id="{0757AA49-2DD3-26BE-12CC-11A47E82C4E6}"/>
                  </a:ext>
                </a:extLst>
              </p:cNvPr>
              <p:cNvSpPr txBox="1">
                <a:spLocks noRot="1" noChangeAspect="1" noMove="1" noResize="1" noEditPoints="1" noAdjustHandles="1" noChangeArrowheads="1" noChangeShapeType="1" noTextEdit="1"/>
              </p:cNvSpPr>
              <p:nvPr/>
            </p:nvSpPr>
            <p:spPr>
              <a:xfrm>
                <a:off x="9719407" y="1540417"/>
                <a:ext cx="298480" cy="276999"/>
              </a:xfrm>
              <a:prstGeom prst="rect">
                <a:avLst/>
              </a:prstGeom>
              <a:blipFill>
                <a:blip r:embed="rId17"/>
                <a:stretch>
                  <a:fillRect/>
                </a:stretch>
              </a:blipFill>
            </p:spPr>
            <p:txBody>
              <a:bodyPr/>
              <a:lstStyle/>
              <a:p>
                <a:r>
                  <a:rPr lang="en-US">
                    <a:noFill/>
                  </a:rPr>
                  <a:t> </a:t>
                </a:r>
              </a:p>
            </p:txBody>
          </p:sp>
        </mc:Fallback>
      </mc:AlternateContent>
      <p:sp>
        <p:nvSpPr>
          <p:cNvPr id="2" name="Title 1">
            <a:extLst>
              <a:ext uri="{FF2B5EF4-FFF2-40B4-BE49-F238E27FC236}">
                <a16:creationId xmlns:a16="http://schemas.microsoft.com/office/drawing/2014/main" id="{FCCFA254-730F-BC0C-CD33-6C502CA3AEC0}"/>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What is linearity in CFLOBDDs?</a:t>
            </a:r>
          </a:p>
        </p:txBody>
      </p:sp>
      <p:sp>
        <p:nvSpPr>
          <p:cNvPr id="3" name="Slide Number Placeholder 2">
            <a:extLst>
              <a:ext uri="{FF2B5EF4-FFF2-40B4-BE49-F238E27FC236}">
                <a16:creationId xmlns:a16="http://schemas.microsoft.com/office/drawing/2014/main" id="{6F13D546-AECF-4630-78FA-97CC2D679E81}"/>
              </a:ext>
            </a:extLst>
          </p:cNvPr>
          <p:cNvSpPr>
            <a:spLocks noGrp="1"/>
          </p:cNvSpPr>
          <p:nvPr>
            <p:ph type="sldNum" sz="quarter" idx="12"/>
          </p:nvPr>
        </p:nvSpPr>
        <p:spPr/>
        <p:txBody>
          <a:bodyPr/>
          <a:lstStyle/>
          <a:p>
            <a:fld id="{0FB003BB-B0A3-EA40-A30C-D476AA9046D7}" type="slidenum">
              <a:rPr lang="en-US" smtClean="0"/>
              <a:t>92</a:t>
            </a:fld>
            <a:endParaRPr lang="en-US"/>
          </a:p>
        </p:txBody>
      </p:sp>
      <p:sp>
        <p:nvSpPr>
          <p:cNvPr id="4" name="Oval 3">
            <a:extLst>
              <a:ext uri="{FF2B5EF4-FFF2-40B4-BE49-F238E27FC236}">
                <a16:creationId xmlns:a16="http://schemas.microsoft.com/office/drawing/2014/main" id="{1D43C439-5B88-A702-EE5B-ADC4910EA746}"/>
              </a:ext>
            </a:extLst>
          </p:cNvPr>
          <p:cNvSpPr/>
          <p:nvPr/>
        </p:nvSpPr>
        <p:spPr>
          <a:xfrm>
            <a:off x="1354778" y="1827359"/>
            <a:ext cx="742208" cy="3639787"/>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0B57AF51-0315-4D70-4D22-A7D6CBEE6366}"/>
              </a:ext>
            </a:extLst>
          </p:cNvPr>
          <p:cNvSpPr/>
          <p:nvPr/>
        </p:nvSpPr>
        <p:spPr>
          <a:xfrm>
            <a:off x="1697678" y="206233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EC4F731C-E56F-618C-FC5A-96FFC2FEC718}"/>
              </a:ext>
            </a:extLst>
          </p:cNvPr>
          <p:cNvSpPr/>
          <p:nvPr/>
        </p:nvSpPr>
        <p:spPr>
          <a:xfrm>
            <a:off x="1564203" y="3554663"/>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37A3DEB8-8353-EBE0-BB22-DEBC62C1D80F}"/>
              </a:ext>
            </a:extLst>
          </p:cNvPr>
          <p:cNvSpPr/>
          <p:nvPr/>
        </p:nvSpPr>
        <p:spPr>
          <a:xfrm>
            <a:off x="1826821" y="355466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9899F7E6-3A5E-40F5-D12C-17198CF69746}"/>
              </a:ext>
            </a:extLst>
          </p:cNvPr>
          <p:cNvSpPr/>
          <p:nvPr/>
        </p:nvSpPr>
        <p:spPr>
          <a:xfrm>
            <a:off x="1616159" y="511231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6B7B4E78-5DD5-EB3E-E670-53FC09ECFE35}"/>
              </a:ext>
            </a:extLst>
          </p:cNvPr>
          <p:cNvSpPr/>
          <p:nvPr/>
        </p:nvSpPr>
        <p:spPr>
          <a:xfrm>
            <a:off x="1789277" y="5116271"/>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9BD768B5-80AB-6486-BCE9-5F196509F7BD}"/>
              </a:ext>
            </a:extLst>
          </p:cNvPr>
          <p:cNvSpPr/>
          <p:nvPr/>
        </p:nvSpPr>
        <p:spPr>
          <a:xfrm>
            <a:off x="2684815" y="1812598"/>
            <a:ext cx="697038" cy="149232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7B3B39F0-D8EA-8AEB-B177-86E535C028B3}"/>
              </a:ext>
            </a:extLst>
          </p:cNvPr>
          <p:cNvSpPr/>
          <p:nvPr/>
        </p:nvSpPr>
        <p:spPr>
          <a:xfrm>
            <a:off x="2993872" y="196282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C75EE7BD-F017-9EC8-61C4-493502B0F95E}"/>
              </a:ext>
            </a:extLst>
          </p:cNvPr>
          <p:cNvSpPr/>
          <p:nvPr/>
        </p:nvSpPr>
        <p:spPr>
          <a:xfrm>
            <a:off x="2938327" y="253590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4B9F09E1-AE36-BF19-71EA-125D82B16673}"/>
              </a:ext>
            </a:extLst>
          </p:cNvPr>
          <p:cNvSpPr/>
          <p:nvPr/>
        </p:nvSpPr>
        <p:spPr>
          <a:xfrm>
            <a:off x="3104075" y="253590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535B95E4-8E7E-8C02-1471-6AD949FBE74C}"/>
              </a:ext>
            </a:extLst>
          </p:cNvPr>
          <p:cNvSpPr/>
          <p:nvPr/>
        </p:nvSpPr>
        <p:spPr>
          <a:xfrm>
            <a:off x="2939239" y="313650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8E66441-851A-A690-3575-92943B9248E9}"/>
              </a:ext>
            </a:extLst>
          </p:cNvPr>
          <p:cNvSpPr/>
          <p:nvPr/>
        </p:nvSpPr>
        <p:spPr>
          <a:xfrm>
            <a:off x="3099842" y="313901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D6D4C4E0-2886-553D-795C-CFA1384043D2}"/>
              </a:ext>
            </a:extLst>
          </p:cNvPr>
          <p:cNvSpPr/>
          <p:nvPr/>
        </p:nvSpPr>
        <p:spPr>
          <a:xfrm>
            <a:off x="2684815" y="3697768"/>
            <a:ext cx="697038" cy="161670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3311DBA-C70F-2719-C035-C90B5913A2A3}"/>
              </a:ext>
            </a:extLst>
          </p:cNvPr>
          <p:cNvSpPr/>
          <p:nvPr/>
        </p:nvSpPr>
        <p:spPr>
          <a:xfrm>
            <a:off x="3017075" y="384954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8A2AE185-E4FD-33F0-DFB3-BA6DDED25468}"/>
              </a:ext>
            </a:extLst>
          </p:cNvPr>
          <p:cNvSpPr/>
          <p:nvPr/>
        </p:nvSpPr>
        <p:spPr>
          <a:xfrm>
            <a:off x="3017075" y="43922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AA0EE3AE-5039-4411-57D8-690AD6AFA2F8}"/>
              </a:ext>
            </a:extLst>
          </p:cNvPr>
          <p:cNvSpPr/>
          <p:nvPr/>
        </p:nvSpPr>
        <p:spPr>
          <a:xfrm>
            <a:off x="3010131" y="50592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34269658-BE2D-3AB4-C109-8A27FC183FE4}"/>
              </a:ext>
            </a:extLst>
          </p:cNvPr>
          <p:cNvSpPr/>
          <p:nvPr/>
        </p:nvSpPr>
        <p:spPr>
          <a:xfrm>
            <a:off x="3918541" y="2062334"/>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52911C78-5E22-FED2-FB17-4FDD0F8B0877}"/>
              </a:ext>
            </a:extLst>
          </p:cNvPr>
          <p:cNvSpPr/>
          <p:nvPr/>
        </p:nvSpPr>
        <p:spPr>
          <a:xfrm>
            <a:off x="3954957" y="4057023"/>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A9C932-DD2C-913B-9DE0-7E953A8FDDD4}"/>
              </a:ext>
            </a:extLst>
          </p:cNvPr>
          <p:cNvSpPr/>
          <p:nvPr/>
        </p:nvSpPr>
        <p:spPr>
          <a:xfrm>
            <a:off x="4121111" y="213125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98441DC8-E723-6FA4-AC52-C533670894A3}"/>
              </a:ext>
            </a:extLst>
          </p:cNvPr>
          <p:cNvSpPr/>
          <p:nvPr/>
        </p:nvSpPr>
        <p:spPr>
          <a:xfrm>
            <a:off x="4065622" y="251295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A54DC5C2-7E29-2494-4C20-E048D15D468F}"/>
              </a:ext>
            </a:extLst>
          </p:cNvPr>
          <p:cNvSpPr/>
          <p:nvPr/>
        </p:nvSpPr>
        <p:spPr>
          <a:xfrm>
            <a:off x="4203620" y="25136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BC7EA0D4-9457-7173-C953-AF5497A115B5}"/>
              </a:ext>
            </a:extLst>
          </p:cNvPr>
          <p:cNvSpPr/>
          <p:nvPr/>
        </p:nvSpPr>
        <p:spPr>
          <a:xfrm>
            <a:off x="4157214" y="413620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EED4814A-75B3-FA79-DFA8-B7AABF4F3165}"/>
              </a:ext>
            </a:extLst>
          </p:cNvPr>
          <p:cNvSpPr/>
          <p:nvPr/>
        </p:nvSpPr>
        <p:spPr>
          <a:xfrm>
            <a:off x="4170310" y="45305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7" name="Straight Arrow Connector 26">
            <a:extLst>
              <a:ext uri="{FF2B5EF4-FFF2-40B4-BE49-F238E27FC236}">
                <a16:creationId xmlns:a16="http://schemas.microsoft.com/office/drawing/2014/main" id="{8CD2174F-9135-0398-9189-48CF65ED5750}"/>
              </a:ext>
            </a:extLst>
          </p:cNvPr>
          <p:cNvCxnSpPr>
            <a:stCxn id="22" idx="4"/>
            <a:endCxn id="23" idx="0"/>
          </p:cNvCxnSpPr>
          <p:nvPr/>
        </p:nvCxnSpPr>
        <p:spPr>
          <a:xfrm flipH="1">
            <a:off x="4088825" y="2176971"/>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28" name="Straight Arrow Connector 27">
            <a:extLst>
              <a:ext uri="{FF2B5EF4-FFF2-40B4-BE49-F238E27FC236}">
                <a16:creationId xmlns:a16="http://schemas.microsoft.com/office/drawing/2014/main" id="{AB2477A7-4A68-836E-A420-05256A31F354}"/>
              </a:ext>
            </a:extLst>
          </p:cNvPr>
          <p:cNvCxnSpPr>
            <a:cxnSpLocks/>
            <a:stCxn id="22" idx="5"/>
            <a:endCxn id="24" idx="7"/>
          </p:cNvCxnSpPr>
          <p:nvPr/>
        </p:nvCxnSpPr>
        <p:spPr>
          <a:xfrm>
            <a:off x="4160721" y="2170276"/>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29" name="Freeform 28">
            <a:extLst>
              <a:ext uri="{FF2B5EF4-FFF2-40B4-BE49-F238E27FC236}">
                <a16:creationId xmlns:a16="http://schemas.microsoft.com/office/drawing/2014/main" id="{279298FA-3793-DF6D-A9D9-A38062B70EF3}"/>
              </a:ext>
            </a:extLst>
          </p:cNvPr>
          <p:cNvSpPr/>
          <p:nvPr/>
        </p:nvSpPr>
        <p:spPr>
          <a:xfrm>
            <a:off x="4085936" y="4181921"/>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9">
            <a:extLst>
              <a:ext uri="{FF2B5EF4-FFF2-40B4-BE49-F238E27FC236}">
                <a16:creationId xmlns:a16="http://schemas.microsoft.com/office/drawing/2014/main" id="{33B6CBCF-C3B9-C320-B162-373347C41A5F}"/>
              </a:ext>
            </a:extLst>
          </p:cNvPr>
          <p:cNvSpPr/>
          <p:nvPr/>
        </p:nvSpPr>
        <p:spPr>
          <a:xfrm>
            <a:off x="4219508" y="4176142"/>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a:extLst>
              <a:ext uri="{FF2B5EF4-FFF2-40B4-BE49-F238E27FC236}">
                <a16:creationId xmlns:a16="http://schemas.microsoft.com/office/drawing/2014/main" id="{B905FAA5-8D86-8251-EE6A-21117CAB7B8C}"/>
              </a:ext>
            </a:extLst>
          </p:cNvPr>
          <p:cNvSpPr/>
          <p:nvPr/>
        </p:nvSpPr>
        <p:spPr>
          <a:xfrm>
            <a:off x="3047012" y="1979208"/>
            <a:ext cx="1097302" cy="171676"/>
          </a:xfrm>
          <a:custGeom>
            <a:avLst/>
            <a:gdLst>
              <a:gd name="csX0" fmla="*/ 0 w 1050966"/>
              <a:gd name="csY0" fmla="*/ 0 h 160316"/>
              <a:gd name="csX1" fmla="*/ 463138 w 1050966"/>
              <a:gd name="csY1" fmla="*/ 29688 h 160316"/>
              <a:gd name="csX2" fmla="*/ 1050966 w 1050966"/>
              <a:gd name="csY2" fmla="*/ 160316 h 160316"/>
            </a:gdLst>
            <a:ahLst/>
            <a:cxnLst>
              <a:cxn ang="0">
                <a:pos x="csX0" y="csY0"/>
              </a:cxn>
              <a:cxn ang="0">
                <a:pos x="csX1" y="csY1"/>
              </a:cxn>
              <a:cxn ang="0">
                <a:pos x="csX2" y="csY2"/>
              </a:cxn>
            </a:cxnLst>
            <a:rect l="l" t="t" r="r" b="b"/>
            <a:pathLst>
              <a:path w="1050966" h="160316">
                <a:moveTo>
                  <a:pt x="0" y="0"/>
                </a:moveTo>
                <a:cubicBezTo>
                  <a:pt x="143988" y="1484"/>
                  <a:pt x="287977" y="2969"/>
                  <a:pt x="463138" y="29688"/>
                </a:cubicBezTo>
                <a:cubicBezTo>
                  <a:pt x="638299" y="56407"/>
                  <a:pt x="844632" y="108361"/>
                  <a:pt x="1050966" y="160316"/>
                </a:cubicBezTo>
              </a:path>
            </a:pathLst>
          </a:custGeom>
          <a:ln>
            <a:prstDash val="lgDashDotDot"/>
            <a:tailEnd type="triangle"/>
          </a:ln>
        </p:spPr>
        <p:style>
          <a:lnRef idx="1">
            <a:schemeClr val="accent4"/>
          </a:lnRef>
          <a:fillRef idx="0">
            <a:schemeClr val="accent4"/>
          </a:fillRef>
          <a:effectRef idx="0">
            <a:schemeClr val="accent4"/>
          </a:effectRef>
          <a:fontRef idx="minor">
            <a:schemeClr val="tx1"/>
          </a:fontRef>
        </p:style>
        <p:txBody>
          <a:bodyPr rtlCol="0" anchor="ctr"/>
          <a:lstStyle/>
          <a:p>
            <a:pPr algn="ctr"/>
            <a:endParaRPr lang="en-US">
              <a:solidFill>
                <a:srgbClr val="00B0F0"/>
              </a:solidFill>
            </a:endParaRPr>
          </a:p>
        </p:txBody>
      </p:sp>
      <p:sp>
        <p:nvSpPr>
          <p:cNvPr id="32" name="Freeform 31">
            <a:extLst>
              <a:ext uri="{FF2B5EF4-FFF2-40B4-BE49-F238E27FC236}">
                <a16:creationId xmlns:a16="http://schemas.microsoft.com/office/drawing/2014/main" id="{A1205A99-DE20-2AB1-8C05-8189B1AD9553}"/>
              </a:ext>
            </a:extLst>
          </p:cNvPr>
          <p:cNvSpPr/>
          <p:nvPr/>
        </p:nvSpPr>
        <p:spPr>
          <a:xfrm>
            <a:off x="2969823" y="2197231"/>
            <a:ext cx="1116280" cy="482490"/>
          </a:xfrm>
          <a:custGeom>
            <a:avLst/>
            <a:gdLst>
              <a:gd name="csX0" fmla="*/ 1116280 w 1116280"/>
              <a:gd name="csY0" fmla="*/ 375743 h 482490"/>
              <a:gd name="csX1" fmla="*/ 944088 w 1116280"/>
              <a:gd name="csY1" fmla="*/ 458870 h 482490"/>
              <a:gd name="csX2" fmla="*/ 385948 w 1116280"/>
              <a:gd name="csY2" fmla="*/ 1670 h 482490"/>
              <a:gd name="csX3" fmla="*/ 0 w 1116280"/>
              <a:gd name="csY3" fmla="*/ 334179 h 482490"/>
            </a:gdLst>
            <a:ahLst/>
            <a:cxnLst>
              <a:cxn ang="0">
                <a:pos x="csX0" y="csY0"/>
              </a:cxn>
              <a:cxn ang="0">
                <a:pos x="csX1" y="csY1"/>
              </a:cxn>
              <a:cxn ang="0">
                <a:pos x="csX2" y="csY2"/>
              </a:cxn>
              <a:cxn ang="0">
                <a:pos x="csX3" y="csY3"/>
              </a:cxn>
            </a:cxnLst>
            <a:rect l="l" t="t" r="r" b="b"/>
            <a:pathLst>
              <a:path w="1116280" h="482490">
                <a:moveTo>
                  <a:pt x="1116280" y="375743"/>
                </a:moveTo>
                <a:cubicBezTo>
                  <a:pt x="1091045" y="448479"/>
                  <a:pt x="1065810" y="521215"/>
                  <a:pt x="944088" y="458870"/>
                </a:cubicBezTo>
                <a:cubicBezTo>
                  <a:pt x="822366" y="396525"/>
                  <a:pt x="543296" y="22452"/>
                  <a:pt x="385948" y="1670"/>
                </a:cubicBezTo>
                <a:cubicBezTo>
                  <a:pt x="228600" y="-19112"/>
                  <a:pt x="114300" y="157533"/>
                  <a:pt x="0" y="334179"/>
                </a:cubicBezTo>
              </a:path>
            </a:pathLst>
          </a:custGeom>
          <a:noFill/>
          <a:ln w="12700">
            <a:solidFill>
              <a:srgbClr val="00B0F0"/>
            </a:solidFill>
            <a:prstDash val="lgDashDot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a:extLst>
              <a:ext uri="{FF2B5EF4-FFF2-40B4-BE49-F238E27FC236}">
                <a16:creationId xmlns:a16="http://schemas.microsoft.com/office/drawing/2014/main" id="{4C8F8675-9475-EE69-6FAD-79B64ED2FB86}"/>
              </a:ext>
            </a:extLst>
          </p:cNvPr>
          <p:cNvSpPr/>
          <p:nvPr/>
        </p:nvSpPr>
        <p:spPr>
          <a:xfrm>
            <a:off x="3136077" y="2330681"/>
            <a:ext cx="1092530" cy="493020"/>
          </a:xfrm>
          <a:custGeom>
            <a:avLst/>
            <a:gdLst>
              <a:gd name="csX0" fmla="*/ 1092530 w 1092530"/>
              <a:gd name="csY0" fmla="*/ 254168 h 493020"/>
              <a:gd name="csX1" fmla="*/ 843148 w 1092530"/>
              <a:gd name="csY1" fmla="*/ 485737 h 493020"/>
              <a:gd name="csX2" fmla="*/ 314696 w 1092530"/>
              <a:gd name="csY2" fmla="*/ 10724 h 493020"/>
              <a:gd name="csX3" fmla="*/ 0 w 1092530"/>
              <a:gd name="csY3" fmla="*/ 200729 h 493020"/>
            </a:gdLst>
            <a:ahLst/>
            <a:cxnLst>
              <a:cxn ang="0">
                <a:pos x="csX0" y="csY0"/>
              </a:cxn>
              <a:cxn ang="0">
                <a:pos x="csX1" y="csY1"/>
              </a:cxn>
              <a:cxn ang="0">
                <a:pos x="csX2" y="csY2"/>
              </a:cxn>
              <a:cxn ang="0">
                <a:pos x="csX3" y="csY3"/>
              </a:cxn>
            </a:cxnLst>
            <a:rect l="l" t="t" r="r" b="b"/>
            <a:pathLst>
              <a:path w="1092530" h="493020">
                <a:moveTo>
                  <a:pt x="1092530" y="254168"/>
                </a:moveTo>
                <a:cubicBezTo>
                  <a:pt x="1032658" y="390239"/>
                  <a:pt x="972787" y="526311"/>
                  <a:pt x="843148" y="485737"/>
                </a:cubicBezTo>
                <a:cubicBezTo>
                  <a:pt x="713509" y="445163"/>
                  <a:pt x="455221" y="58225"/>
                  <a:pt x="314696" y="10724"/>
                </a:cubicBezTo>
                <a:cubicBezTo>
                  <a:pt x="174171" y="-36777"/>
                  <a:pt x="87085" y="81976"/>
                  <a:pt x="0" y="200729"/>
                </a:cubicBezTo>
              </a:path>
            </a:pathLst>
          </a:custGeom>
          <a:noFill/>
          <a:ln w="12700">
            <a:solidFill>
              <a:srgbClr val="00B0F0"/>
            </a:solidFill>
            <a:prstDash val="lgDashDot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a:extLst>
              <a:ext uri="{FF2B5EF4-FFF2-40B4-BE49-F238E27FC236}">
                <a16:creationId xmlns:a16="http://schemas.microsoft.com/office/drawing/2014/main" id="{BA71227A-DF07-9663-0DC4-54B48F51D29C}"/>
              </a:ext>
            </a:extLst>
          </p:cNvPr>
          <p:cNvSpPr/>
          <p:nvPr/>
        </p:nvSpPr>
        <p:spPr>
          <a:xfrm>
            <a:off x="2969823" y="2772096"/>
            <a:ext cx="1223158" cy="2027915"/>
          </a:xfrm>
          <a:custGeom>
            <a:avLst/>
            <a:gdLst>
              <a:gd name="csX0" fmla="*/ 1223158 w 1223158"/>
              <a:gd name="csY0" fmla="*/ 1851728 h 2071835"/>
              <a:gd name="csX1" fmla="*/ 973776 w 1223158"/>
              <a:gd name="csY1" fmla="*/ 1917042 h 2071835"/>
              <a:gd name="csX2" fmla="*/ 314696 w 1223158"/>
              <a:gd name="csY2" fmla="*/ 100117 h 2071835"/>
              <a:gd name="csX3" fmla="*/ 0 w 1223158"/>
              <a:gd name="csY3" fmla="*/ 397000 h 2071835"/>
            </a:gdLst>
            <a:ahLst/>
            <a:cxnLst>
              <a:cxn ang="0">
                <a:pos x="csX0" y="csY0"/>
              </a:cxn>
              <a:cxn ang="0">
                <a:pos x="csX1" y="csY1"/>
              </a:cxn>
              <a:cxn ang="0">
                <a:pos x="csX2" y="csY2"/>
              </a:cxn>
              <a:cxn ang="0">
                <a:pos x="csX3" y="csY3"/>
              </a:cxn>
            </a:cxnLst>
            <a:rect l="l" t="t" r="r" b="b"/>
            <a:pathLst>
              <a:path w="1223158" h="2071835">
                <a:moveTo>
                  <a:pt x="1223158" y="1851728"/>
                </a:moveTo>
                <a:cubicBezTo>
                  <a:pt x="1174172" y="2030352"/>
                  <a:pt x="1125186" y="2208977"/>
                  <a:pt x="973776" y="1917042"/>
                </a:cubicBezTo>
                <a:cubicBezTo>
                  <a:pt x="822366" y="1625107"/>
                  <a:pt x="476992" y="353457"/>
                  <a:pt x="314696" y="100117"/>
                </a:cubicBezTo>
                <a:cubicBezTo>
                  <a:pt x="152400" y="-153223"/>
                  <a:pt x="76200" y="121888"/>
                  <a:pt x="0" y="39700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a:extLst>
              <a:ext uri="{FF2B5EF4-FFF2-40B4-BE49-F238E27FC236}">
                <a16:creationId xmlns:a16="http://schemas.microsoft.com/office/drawing/2014/main" id="{EA038128-3C02-F7E2-DC15-5453B2A14B68}"/>
              </a:ext>
            </a:extLst>
          </p:cNvPr>
          <p:cNvSpPr/>
          <p:nvPr/>
        </p:nvSpPr>
        <p:spPr>
          <a:xfrm>
            <a:off x="2966757" y="2578911"/>
            <a:ext cx="1190598" cy="1543793"/>
          </a:xfrm>
          <a:custGeom>
            <a:avLst/>
            <a:gdLst>
              <a:gd name="csX0" fmla="*/ 3066 w 1190598"/>
              <a:gd name="csY0" fmla="*/ 0 h 1543793"/>
              <a:gd name="csX1" fmla="*/ 74318 w 1190598"/>
              <a:gd name="csY1" fmla="*/ 118754 h 1543793"/>
              <a:gd name="csX2" fmla="*/ 501829 w 1190598"/>
              <a:gd name="csY2" fmla="*/ 201881 h 1543793"/>
              <a:gd name="csX3" fmla="*/ 691834 w 1190598"/>
              <a:gd name="csY3" fmla="*/ 504702 h 1543793"/>
              <a:gd name="csX4" fmla="*/ 1190598 w 1190598"/>
              <a:gd name="csY4" fmla="*/ 1543793 h 1543793"/>
            </a:gdLst>
            <a:ahLst/>
            <a:cxnLst>
              <a:cxn ang="0">
                <a:pos x="csX0" y="csY0"/>
              </a:cxn>
              <a:cxn ang="0">
                <a:pos x="csX1" y="csY1"/>
              </a:cxn>
              <a:cxn ang="0">
                <a:pos x="csX2" y="csY2"/>
              </a:cxn>
              <a:cxn ang="0">
                <a:pos x="csX3" y="csY3"/>
              </a:cxn>
              <a:cxn ang="0">
                <a:pos x="csX4" y="csY4"/>
              </a:cxn>
            </a:cxnLst>
            <a:rect l="l" t="t" r="r" b="b"/>
            <a:pathLst>
              <a:path w="1190598" h="1543793">
                <a:moveTo>
                  <a:pt x="3066" y="0"/>
                </a:moveTo>
                <a:cubicBezTo>
                  <a:pt x="-2872" y="42553"/>
                  <a:pt x="-8809" y="85107"/>
                  <a:pt x="74318" y="118754"/>
                </a:cubicBezTo>
                <a:cubicBezTo>
                  <a:pt x="157445" y="152401"/>
                  <a:pt x="398910" y="137556"/>
                  <a:pt x="501829" y="201881"/>
                </a:cubicBezTo>
                <a:cubicBezTo>
                  <a:pt x="604748" y="266206"/>
                  <a:pt x="577039" y="281050"/>
                  <a:pt x="691834" y="504702"/>
                </a:cubicBezTo>
                <a:cubicBezTo>
                  <a:pt x="806629" y="728354"/>
                  <a:pt x="998613" y="1136073"/>
                  <a:pt x="1190598" y="1543793"/>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a:extLst>
              <a:ext uri="{FF2B5EF4-FFF2-40B4-BE49-F238E27FC236}">
                <a16:creationId xmlns:a16="http://schemas.microsoft.com/office/drawing/2014/main" id="{1E564133-AA52-753C-9059-F9238454F0CD}"/>
              </a:ext>
            </a:extLst>
          </p:cNvPr>
          <p:cNvSpPr/>
          <p:nvPr/>
        </p:nvSpPr>
        <p:spPr>
          <a:xfrm>
            <a:off x="3142015" y="2163275"/>
            <a:ext cx="955963" cy="494845"/>
          </a:xfrm>
          <a:custGeom>
            <a:avLst/>
            <a:gdLst>
              <a:gd name="csX0" fmla="*/ 0 w 955963"/>
              <a:gd name="csY0" fmla="*/ 427512 h 494845"/>
              <a:gd name="csX1" fmla="*/ 136566 w 955963"/>
              <a:gd name="csY1" fmla="*/ 469075 h 494845"/>
              <a:gd name="csX2" fmla="*/ 457200 w 955963"/>
              <a:gd name="csY2" fmla="*/ 83127 h 494845"/>
              <a:gd name="csX3" fmla="*/ 955963 w 955963"/>
              <a:gd name="csY3" fmla="*/ 0 h 494845"/>
            </a:gdLst>
            <a:ahLst/>
            <a:cxnLst>
              <a:cxn ang="0">
                <a:pos x="csX0" y="csY0"/>
              </a:cxn>
              <a:cxn ang="0">
                <a:pos x="csX1" y="csY1"/>
              </a:cxn>
              <a:cxn ang="0">
                <a:pos x="csX2" y="csY2"/>
              </a:cxn>
              <a:cxn ang="0">
                <a:pos x="csX3" y="csY3"/>
              </a:cxn>
            </a:cxnLst>
            <a:rect l="l" t="t" r="r" b="b"/>
            <a:pathLst>
              <a:path w="955963" h="494845">
                <a:moveTo>
                  <a:pt x="0" y="427512"/>
                </a:moveTo>
                <a:cubicBezTo>
                  <a:pt x="30183" y="476992"/>
                  <a:pt x="60366" y="526472"/>
                  <a:pt x="136566" y="469075"/>
                </a:cubicBezTo>
                <a:cubicBezTo>
                  <a:pt x="212766" y="411678"/>
                  <a:pt x="320634" y="161306"/>
                  <a:pt x="457200" y="83127"/>
                </a:cubicBezTo>
                <a:cubicBezTo>
                  <a:pt x="593766" y="4948"/>
                  <a:pt x="774864" y="2474"/>
                  <a:pt x="955963" y="0"/>
                </a:cubicBezTo>
              </a:path>
            </a:pathLst>
          </a:custGeom>
          <a:noFill/>
          <a:ln w="12700">
            <a:solidFill>
              <a:srgbClr val="008F00"/>
            </a:solidFill>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a:extLst>
              <a:ext uri="{FF2B5EF4-FFF2-40B4-BE49-F238E27FC236}">
                <a16:creationId xmlns:a16="http://schemas.microsoft.com/office/drawing/2014/main" id="{C423754B-95A3-B262-6F3F-65E81C87F723}"/>
              </a:ext>
            </a:extLst>
          </p:cNvPr>
          <p:cNvSpPr/>
          <p:nvPr/>
        </p:nvSpPr>
        <p:spPr>
          <a:xfrm>
            <a:off x="2981698" y="2537348"/>
            <a:ext cx="1122218" cy="611579"/>
          </a:xfrm>
          <a:custGeom>
            <a:avLst/>
            <a:gdLst>
              <a:gd name="csX0" fmla="*/ 1122218 w 1122218"/>
              <a:gd name="csY0" fmla="*/ 0 h 611579"/>
              <a:gd name="csX1" fmla="*/ 932213 w 1122218"/>
              <a:gd name="csY1" fmla="*/ 219693 h 611579"/>
              <a:gd name="csX2" fmla="*/ 362197 w 1122218"/>
              <a:gd name="csY2" fmla="*/ 130628 h 611579"/>
              <a:gd name="csX3" fmla="*/ 0 w 1122218"/>
              <a:gd name="csY3" fmla="*/ 611579 h 611579"/>
            </a:gdLst>
            <a:ahLst/>
            <a:cxnLst>
              <a:cxn ang="0">
                <a:pos x="csX0" y="csY0"/>
              </a:cxn>
              <a:cxn ang="0">
                <a:pos x="csX1" y="csY1"/>
              </a:cxn>
              <a:cxn ang="0">
                <a:pos x="csX2" y="csY2"/>
              </a:cxn>
              <a:cxn ang="0">
                <a:pos x="csX3" y="csY3"/>
              </a:cxn>
            </a:cxnLst>
            <a:rect l="l" t="t" r="r" b="b"/>
            <a:pathLst>
              <a:path w="1122218" h="611579">
                <a:moveTo>
                  <a:pt x="1122218" y="0"/>
                </a:moveTo>
                <a:cubicBezTo>
                  <a:pt x="1090550" y="98961"/>
                  <a:pt x="1058883" y="197922"/>
                  <a:pt x="932213" y="219693"/>
                </a:cubicBezTo>
                <a:cubicBezTo>
                  <a:pt x="805543" y="241464"/>
                  <a:pt x="517566" y="65314"/>
                  <a:pt x="362197" y="130628"/>
                </a:cubicBezTo>
                <a:cubicBezTo>
                  <a:pt x="206828" y="195942"/>
                  <a:pt x="103414" y="403760"/>
                  <a:pt x="0" y="611579"/>
                </a:cubicBezTo>
              </a:path>
            </a:pathLst>
          </a:custGeom>
          <a:noFill/>
          <a:ln w="12700">
            <a:solidFill>
              <a:srgbClr val="008F00"/>
            </a:solidFill>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a:extLst>
              <a:ext uri="{FF2B5EF4-FFF2-40B4-BE49-F238E27FC236}">
                <a16:creationId xmlns:a16="http://schemas.microsoft.com/office/drawing/2014/main" id="{AF8F0650-14BC-E29E-52A4-596597AAE23F}"/>
              </a:ext>
            </a:extLst>
          </p:cNvPr>
          <p:cNvSpPr/>
          <p:nvPr/>
        </p:nvSpPr>
        <p:spPr>
          <a:xfrm>
            <a:off x="3136077" y="2578911"/>
            <a:ext cx="1092530" cy="552203"/>
          </a:xfrm>
          <a:custGeom>
            <a:avLst/>
            <a:gdLst>
              <a:gd name="csX0" fmla="*/ 1092530 w 1092530"/>
              <a:gd name="csY0" fmla="*/ 0 h 552203"/>
              <a:gd name="csX1" fmla="*/ 855024 w 1092530"/>
              <a:gd name="csY1" fmla="*/ 290946 h 552203"/>
              <a:gd name="csX2" fmla="*/ 290946 w 1092530"/>
              <a:gd name="csY2" fmla="*/ 249382 h 552203"/>
              <a:gd name="csX3" fmla="*/ 0 w 1092530"/>
              <a:gd name="csY3" fmla="*/ 552203 h 552203"/>
            </a:gdLst>
            <a:ahLst/>
            <a:cxnLst>
              <a:cxn ang="0">
                <a:pos x="csX0" y="csY0"/>
              </a:cxn>
              <a:cxn ang="0">
                <a:pos x="csX1" y="csY1"/>
              </a:cxn>
              <a:cxn ang="0">
                <a:pos x="csX2" y="csY2"/>
              </a:cxn>
              <a:cxn ang="0">
                <a:pos x="csX3" y="csY3"/>
              </a:cxn>
            </a:cxnLst>
            <a:rect l="l" t="t" r="r" b="b"/>
            <a:pathLst>
              <a:path w="1092530" h="552203">
                <a:moveTo>
                  <a:pt x="1092530" y="0"/>
                </a:moveTo>
                <a:cubicBezTo>
                  <a:pt x="1040575" y="124691"/>
                  <a:pt x="988621" y="249382"/>
                  <a:pt x="855024" y="290946"/>
                </a:cubicBezTo>
                <a:cubicBezTo>
                  <a:pt x="721427" y="332510"/>
                  <a:pt x="433450" y="205839"/>
                  <a:pt x="290946" y="249382"/>
                </a:cubicBezTo>
                <a:cubicBezTo>
                  <a:pt x="148442" y="292925"/>
                  <a:pt x="74221" y="422564"/>
                  <a:pt x="0" y="552203"/>
                </a:cubicBezTo>
              </a:path>
            </a:pathLst>
          </a:custGeom>
          <a:noFill/>
          <a:ln w="12700">
            <a:solidFill>
              <a:srgbClr val="008F00"/>
            </a:solidFill>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a:extLst>
              <a:ext uri="{FF2B5EF4-FFF2-40B4-BE49-F238E27FC236}">
                <a16:creationId xmlns:a16="http://schemas.microsoft.com/office/drawing/2014/main" id="{2A995922-6231-76DC-AE0A-ADD7C5E6E013}"/>
              </a:ext>
            </a:extLst>
          </p:cNvPr>
          <p:cNvSpPr/>
          <p:nvPr/>
        </p:nvSpPr>
        <p:spPr>
          <a:xfrm>
            <a:off x="1859480" y="3196155"/>
            <a:ext cx="1252847" cy="338720"/>
          </a:xfrm>
          <a:custGeom>
            <a:avLst/>
            <a:gdLst>
              <a:gd name="csX0" fmla="*/ 1252847 w 1252847"/>
              <a:gd name="csY0" fmla="*/ 273 h 338720"/>
              <a:gd name="csX1" fmla="*/ 1021278 w 1252847"/>
              <a:gd name="csY1" fmla="*/ 113089 h 338720"/>
              <a:gd name="csX2" fmla="*/ 302821 w 1252847"/>
              <a:gd name="csY2" fmla="*/ 6211 h 338720"/>
              <a:gd name="csX3" fmla="*/ 0 w 1252847"/>
              <a:gd name="csY3" fmla="*/ 338720 h 338720"/>
            </a:gdLst>
            <a:ahLst/>
            <a:cxnLst>
              <a:cxn ang="0">
                <a:pos x="csX0" y="csY0"/>
              </a:cxn>
              <a:cxn ang="0">
                <a:pos x="csX1" y="csY1"/>
              </a:cxn>
              <a:cxn ang="0">
                <a:pos x="csX2" y="csY2"/>
              </a:cxn>
              <a:cxn ang="0">
                <a:pos x="csX3" y="csY3"/>
              </a:cxn>
            </a:cxnLst>
            <a:rect l="l" t="t" r="r" b="b"/>
            <a:pathLst>
              <a:path w="1252847" h="338720">
                <a:moveTo>
                  <a:pt x="1252847" y="273"/>
                </a:moveTo>
                <a:cubicBezTo>
                  <a:pt x="1216231" y="56186"/>
                  <a:pt x="1179616" y="112099"/>
                  <a:pt x="1021278" y="113089"/>
                </a:cubicBezTo>
                <a:cubicBezTo>
                  <a:pt x="862940" y="114079"/>
                  <a:pt x="473034" y="-31394"/>
                  <a:pt x="302821" y="6211"/>
                </a:cubicBezTo>
                <a:cubicBezTo>
                  <a:pt x="132608" y="43816"/>
                  <a:pt x="66304" y="191268"/>
                  <a:pt x="0" y="33872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a:extLst>
              <a:ext uri="{FF2B5EF4-FFF2-40B4-BE49-F238E27FC236}">
                <a16:creationId xmlns:a16="http://schemas.microsoft.com/office/drawing/2014/main" id="{E4C8CA70-1F7F-06D2-AB91-A858CB829FE4}"/>
              </a:ext>
            </a:extLst>
          </p:cNvPr>
          <p:cNvSpPr/>
          <p:nvPr/>
        </p:nvSpPr>
        <p:spPr>
          <a:xfrm>
            <a:off x="1604160" y="3083479"/>
            <a:ext cx="1353787" cy="451396"/>
          </a:xfrm>
          <a:custGeom>
            <a:avLst/>
            <a:gdLst>
              <a:gd name="csX0" fmla="*/ 1353787 w 1353787"/>
              <a:gd name="csY0" fmla="*/ 101074 h 451396"/>
              <a:gd name="csX1" fmla="*/ 1181595 w 1353787"/>
              <a:gd name="csY1" fmla="*/ 136700 h 451396"/>
              <a:gd name="csX2" fmla="*/ 682831 w 1353787"/>
              <a:gd name="csY2" fmla="*/ 134 h 451396"/>
              <a:gd name="csX3" fmla="*/ 255320 w 1353787"/>
              <a:gd name="csY3" fmla="*/ 118887 h 451396"/>
              <a:gd name="csX4" fmla="*/ 0 w 1353787"/>
              <a:gd name="csY4" fmla="*/ 451396 h 451396"/>
            </a:gdLst>
            <a:ahLst/>
            <a:cxnLst>
              <a:cxn ang="0">
                <a:pos x="csX0" y="csY0"/>
              </a:cxn>
              <a:cxn ang="0">
                <a:pos x="csX1" y="csY1"/>
              </a:cxn>
              <a:cxn ang="0">
                <a:pos x="csX2" y="csY2"/>
              </a:cxn>
              <a:cxn ang="0">
                <a:pos x="csX3" y="csY3"/>
              </a:cxn>
              <a:cxn ang="0">
                <a:pos x="csX4" y="csY4"/>
              </a:cxn>
            </a:cxnLst>
            <a:rect l="l" t="t" r="r" b="b"/>
            <a:pathLst>
              <a:path w="1353787" h="451396">
                <a:moveTo>
                  <a:pt x="1353787" y="101074"/>
                </a:moveTo>
                <a:cubicBezTo>
                  <a:pt x="1323604" y="127298"/>
                  <a:pt x="1293421" y="153523"/>
                  <a:pt x="1181595" y="136700"/>
                </a:cubicBezTo>
                <a:cubicBezTo>
                  <a:pt x="1069769" y="119877"/>
                  <a:pt x="837210" y="3103"/>
                  <a:pt x="682831" y="134"/>
                </a:cubicBezTo>
                <a:cubicBezTo>
                  <a:pt x="528452" y="-2835"/>
                  <a:pt x="369125" y="43677"/>
                  <a:pt x="255320" y="118887"/>
                </a:cubicBezTo>
                <a:cubicBezTo>
                  <a:pt x="141515" y="194097"/>
                  <a:pt x="70757" y="322746"/>
                  <a:pt x="0" y="45139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a:extLst>
              <a:ext uri="{FF2B5EF4-FFF2-40B4-BE49-F238E27FC236}">
                <a16:creationId xmlns:a16="http://schemas.microsoft.com/office/drawing/2014/main" id="{F9B4838C-1AC7-F1A2-641D-2802FE7E0F47}"/>
              </a:ext>
            </a:extLst>
          </p:cNvPr>
          <p:cNvSpPr/>
          <p:nvPr/>
        </p:nvSpPr>
        <p:spPr>
          <a:xfrm>
            <a:off x="1776353" y="1927894"/>
            <a:ext cx="1205345" cy="140378"/>
          </a:xfrm>
          <a:custGeom>
            <a:avLst/>
            <a:gdLst>
              <a:gd name="csX0" fmla="*/ 0 w 1205345"/>
              <a:gd name="csY0" fmla="*/ 140378 h 140378"/>
              <a:gd name="csX1" fmla="*/ 564077 w 1205345"/>
              <a:gd name="csY1" fmla="*/ 3812 h 140378"/>
              <a:gd name="csX2" fmla="*/ 1205345 w 1205345"/>
              <a:gd name="csY2" fmla="*/ 51314 h 140378"/>
            </a:gdLst>
            <a:ahLst/>
            <a:cxnLst>
              <a:cxn ang="0">
                <a:pos x="csX0" y="csY0"/>
              </a:cxn>
              <a:cxn ang="0">
                <a:pos x="csX1" y="csY1"/>
              </a:cxn>
              <a:cxn ang="0">
                <a:pos x="csX2" y="csY2"/>
              </a:cxn>
            </a:cxnLst>
            <a:rect l="l" t="t" r="r" b="b"/>
            <a:pathLst>
              <a:path w="1205345" h="140378">
                <a:moveTo>
                  <a:pt x="0" y="140378"/>
                </a:moveTo>
                <a:cubicBezTo>
                  <a:pt x="181593" y="79517"/>
                  <a:pt x="363186" y="18656"/>
                  <a:pt x="564077" y="3812"/>
                </a:cubicBezTo>
                <a:cubicBezTo>
                  <a:pt x="764968" y="-11032"/>
                  <a:pt x="985156" y="20141"/>
                  <a:pt x="1205345" y="51314"/>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a:extLst>
              <a:ext uri="{FF2B5EF4-FFF2-40B4-BE49-F238E27FC236}">
                <a16:creationId xmlns:a16="http://schemas.microsoft.com/office/drawing/2014/main" id="{CD76B4CA-33C2-E30F-E400-96731E080086}"/>
              </a:ext>
            </a:extLst>
          </p:cNvPr>
          <p:cNvSpPr/>
          <p:nvPr/>
        </p:nvSpPr>
        <p:spPr>
          <a:xfrm>
            <a:off x="1598223" y="1993825"/>
            <a:ext cx="1359724" cy="1854555"/>
          </a:xfrm>
          <a:custGeom>
            <a:avLst/>
            <a:gdLst>
              <a:gd name="csX0" fmla="*/ 0 w 1359724"/>
              <a:gd name="csY0" fmla="*/ 1641990 h 1854555"/>
              <a:gd name="csX1" fmla="*/ 237506 w 1359724"/>
              <a:gd name="csY1" fmla="*/ 1843871 h 1854555"/>
              <a:gd name="csX2" fmla="*/ 611579 w 1359724"/>
              <a:gd name="csY2" fmla="*/ 1351045 h 1854555"/>
              <a:gd name="csX3" fmla="*/ 1015340 w 1359724"/>
              <a:gd name="csY3" fmla="*/ 211014 h 1854555"/>
              <a:gd name="csX4" fmla="*/ 1359724 w 1359724"/>
              <a:gd name="csY4" fmla="*/ 3196 h 1854555"/>
            </a:gdLst>
            <a:ahLst/>
            <a:cxnLst>
              <a:cxn ang="0">
                <a:pos x="csX0" y="csY0"/>
              </a:cxn>
              <a:cxn ang="0">
                <a:pos x="csX1" y="csY1"/>
              </a:cxn>
              <a:cxn ang="0">
                <a:pos x="csX2" y="csY2"/>
              </a:cxn>
              <a:cxn ang="0">
                <a:pos x="csX3" y="csY3"/>
              </a:cxn>
              <a:cxn ang="0">
                <a:pos x="csX4" y="csY4"/>
              </a:cxn>
            </a:cxnLst>
            <a:rect l="l" t="t" r="r" b="b"/>
            <a:pathLst>
              <a:path w="1359724" h="1854555">
                <a:moveTo>
                  <a:pt x="0" y="1641990"/>
                </a:moveTo>
                <a:cubicBezTo>
                  <a:pt x="67788" y="1767176"/>
                  <a:pt x="135576" y="1892362"/>
                  <a:pt x="237506" y="1843871"/>
                </a:cubicBezTo>
                <a:cubicBezTo>
                  <a:pt x="339436" y="1795380"/>
                  <a:pt x="481940" y="1623188"/>
                  <a:pt x="611579" y="1351045"/>
                </a:cubicBezTo>
                <a:cubicBezTo>
                  <a:pt x="741218" y="1078902"/>
                  <a:pt x="890649" y="435655"/>
                  <a:pt x="1015340" y="211014"/>
                </a:cubicBezTo>
                <a:cubicBezTo>
                  <a:pt x="1140031" y="-13627"/>
                  <a:pt x="1249877" y="-5216"/>
                  <a:pt x="1359724" y="3196"/>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a:extLst>
              <a:ext uri="{FF2B5EF4-FFF2-40B4-BE49-F238E27FC236}">
                <a16:creationId xmlns:a16="http://schemas.microsoft.com/office/drawing/2014/main" id="{9147EF03-5FAB-2E19-24B1-144194DD7D22}"/>
              </a:ext>
            </a:extLst>
          </p:cNvPr>
          <p:cNvSpPr/>
          <p:nvPr/>
        </p:nvSpPr>
        <p:spPr>
          <a:xfrm>
            <a:off x="1633849" y="3190491"/>
            <a:ext cx="1318161" cy="1929740"/>
          </a:xfrm>
          <a:custGeom>
            <a:avLst/>
            <a:gdLst>
              <a:gd name="csX0" fmla="*/ 1318161 w 1318161"/>
              <a:gd name="csY0" fmla="*/ 0 h 1929740"/>
              <a:gd name="csX1" fmla="*/ 979714 w 1318161"/>
              <a:gd name="csY1" fmla="*/ 362197 h 1929740"/>
              <a:gd name="csX2" fmla="*/ 243444 w 1318161"/>
              <a:gd name="csY2" fmla="*/ 831272 h 1929740"/>
              <a:gd name="csX3" fmla="*/ 0 w 1318161"/>
              <a:gd name="csY3" fmla="*/ 1929740 h 1929740"/>
            </a:gdLst>
            <a:ahLst/>
            <a:cxnLst>
              <a:cxn ang="0">
                <a:pos x="csX0" y="csY0"/>
              </a:cxn>
              <a:cxn ang="0">
                <a:pos x="csX1" y="csY1"/>
              </a:cxn>
              <a:cxn ang="0">
                <a:pos x="csX2" y="csY2"/>
              </a:cxn>
              <a:cxn ang="0">
                <a:pos x="csX3" y="csY3"/>
              </a:cxn>
            </a:cxnLst>
            <a:rect l="l" t="t" r="r" b="b"/>
            <a:pathLst>
              <a:path w="1318161" h="1929740">
                <a:moveTo>
                  <a:pt x="1318161" y="0"/>
                </a:moveTo>
                <a:cubicBezTo>
                  <a:pt x="1238497" y="111826"/>
                  <a:pt x="1158833" y="223652"/>
                  <a:pt x="979714" y="362197"/>
                </a:cubicBezTo>
                <a:cubicBezTo>
                  <a:pt x="800595" y="500742"/>
                  <a:pt x="406730" y="570015"/>
                  <a:pt x="243444" y="831272"/>
                </a:cubicBezTo>
                <a:cubicBezTo>
                  <a:pt x="80158" y="1092529"/>
                  <a:pt x="40079" y="1511134"/>
                  <a:pt x="0" y="1929740"/>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a:extLst>
              <a:ext uri="{FF2B5EF4-FFF2-40B4-BE49-F238E27FC236}">
                <a16:creationId xmlns:a16="http://schemas.microsoft.com/office/drawing/2014/main" id="{3479BD23-C6EF-C5C8-9B49-53100753A19A}"/>
              </a:ext>
            </a:extLst>
          </p:cNvPr>
          <p:cNvSpPr/>
          <p:nvPr/>
        </p:nvSpPr>
        <p:spPr>
          <a:xfrm>
            <a:off x="1823854" y="3190491"/>
            <a:ext cx="1294410" cy="1923802"/>
          </a:xfrm>
          <a:custGeom>
            <a:avLst/>
            <a:gdLst>
              <a:gd name="csX0" fmla="*/ 1294410 w 1294410"/>
              <a:gd name="csY0" fmla="*/ 0 h 1923802"/>
              <a:gd name="csX1" fmla="*/ 813460 w 1294410"/>
              <a:gd name="csY1" fmla="*/ 575953 h 1923802"/>
              <a:gd name="csX2" fmla="*/ 267195 w 1294410"/>
              <a:gd name="csY2" fmla="*/ 860961 h 1923802"/>
              <a:gd name="csX3" fmla="*/ 0 w 1294410"/>
              <a:gd name="csY3" fmla="*/ 1923802 h 1923802"/>
            </a:gdLst>
            <a:ahLst/>
            <a:cxnLst>
              <a:cxn ang="0">
                <a:pos x="csX0" y="csY0"/>
              </a:cxn>
              <a:cxn ang="0">
                <a:pos x="csX1" y="csY1"/>
              </a:cxn>
              <a:cxn ang="0">
                <a:pos x="csX2" y="csY2"/>
              </a:cxn>
              <a:cxn ang="0">
                <a:pos x="csX3" y="csY3"/>
              </a:cxn>
            </a:cxnLst>
            <a:rect l="l" t="t" r="r" b="b"/>
            <a:pathLst>
              <a:path w="1294410" h="1923802">
                <a:moveTo>
                  <a:pt x="1294410" y="0"/>
                </a:moveTo>
                <a:cubicBezTo>
                  <a:pt x="1139536" y="216230"/>
                  <a:pt x="984662" y="432460"/>
                  <a:pt x="813460" y="575953"/>
                </a:cubicBezTo>
                <a:cubicBezTo>
                  <a:pt x="642258" y="719446"/>
                  <a:pt x="402772" y="636320"/>
                  <a:pt x="267195" y="860961"/>
                </a:cubicBezTo>
                <a:cubicBezTo>
                  <a:pt x="131618" y="1085602"/>
                  <a:pt x="27709" y="1760516"/>
                  <a:pt x="0" y="1923802"/>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a:extLst>
              <a:ext uri="{FF2B5EF4-FFF2-40B4-BE49-F238E27FC236}">
                <a16:creationId xmlns:a16="http://schemas.microsoft.com/office/drawing/2014/main" id="{EE5C9F01-98FF-5A03-85F7-640984E34FE8}"/>
              </a:ext>
            </a:extLst>
          </p:cNvPr>
          <p:cNvSpPr/>
          <p:nvPr/>
        </p:nvSpPr>
        <p:spPr>
          <a:xfrm>
            <a:off x="1859480" y="3623940"/>
            <a:ext cx="1140031" cy="237506"/>
          </a:xfrm>
          <a:custGeom>
            <a:avLst/>
            <a:gdLst>
              <a:gd name="csX0" fmla="*/ 0 w 1140031"/>
              <a:gd name="csY0" fmla="*/ 0 h 237506"/>
              <a:gd name="csX1" fmla="*/ 184067 w 1140031"/>
              <a:gd name="csY1" fmla="*/ 154379 h 237506"/>
              <a:gd name="csX2" fmla="*/ 694706 w 1140031"/>
              <a:gd name="csY2" fmla="*/ 136566 h 237506"/>
              <a:gd name="csX3" fmla="*/ 1140031 w 1140031"/>
              <a:gd name="csY3" fmla="*/ 237506 h 237506"/>
            </a:gdLst>
            <a:ahLst/>
            <a:cxnLst>
              <a:cxn ang="0">
                <a:pos x="csX0" y="csY0"/>
              </a:cxn>
              <a:cxn ang="0">
                <a:pos x="csX1" y="csY1"/>
              </a:cxn>
              <a:cxn ang="0">
                <a:pos x="csX2" y="csY2"/>
              </a:cxn>
              <a:cxn ang="0">
                <a:pos x="csX3" y="csY3"/>
              </a:cxn>
            </a:cxnLst>
            <a:rect l="l" t="t" r="r" b="b"/>
            <a:pathLst>
              <a:path w="1140031" h="237506">
                <a:moveTo>
                  <a:pt x="0" y="0"/>
                </a:moveTo>
                <a:cubicBezTo>
                  <a:pt x="34141" y="65809"/>
                  <a:pt x="68283" y="131618"/>
                  <a:pt x="184067" y="154379"/>
                </a:cubicBezTo>
                <a:cubicBezTo>
                  <a:pt x="299851" y="177140"/>
                  <a:pt x="535379" y="122712"/>
                  <a:pt x="694706" y="136566"/>
                </a:cubicBezTo>
                <a:cubicBezTo>
                  <a:pt x="854033" y="150421"/>
                  <a:pt x="997032" y="193963"/>
                  <a:pt x="1140031" y="237506"/>
                </a:cubicBezTo>
              </a:path>
            </a:pathLst>
          </a:custGeom>
          <a:noFill/>
          <a:ln w="12700">
            <a:solidFill>
              <a:srgbClr val="0070C0"/>
            </a:solidFill>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a:extLst>
              <a:ext uri="{FF2B5EF4-FFF2-40B4-BE49-F238E27FC236}">
                <a16:creationId xmlns:a16="http://schemas.microsoft.com/office/drawing/2014/main" id="{B4F99E5E-D4D7-9CF6-A31D-937F61488A43}"/>
              </a:ext>
            </a:extLst>
          </p:cNvPr>
          <p:cNvSpPr/>
          <p:nvPr/>
        </p:nvSpPr>
        <p:spPr>
          <a:xfrm>
            <a:off x="3082638" y="3897072"/>
            <a:ext cx="1045029" cy="243445"/>
          </a:xfrm>
          <a:custGeom>
            <a:avLst/>
            <a:gdLst>
              <a:gd name="csX0" fmla="*/ 0 w 1045029"/>
              <a:gd name="csY0" fmla="*/ 0 h 243445"/>
              <a:gd name="csX1" fmla="*/ 457200 w 1045029"/>
              <a:gd name="csY1" fmla="*/ 106878 h 243445"/>
              <a:gd name="csX2" fmla="*/ 1045029 w 1045029"/>
              <a:gd name="csY2" fmla="*/ 243445 h 243445"/>
            </a:gdLst>
            <a:ahLst/>
            <a:cxnLst>
              <a:cxn ang="0">
                <a:pos x="csX0" y="csY0"/>
              </a:cxn>
              <a:cxn ang="0">
                <a:pos x="csX1" y="csY1"/>
              </a:cxn>
              <a:cxn ang="0">
                <a:pos x="csX2" y="csY2"/>
              </a:cxn>
            </a:cxnLst>
            <a:rect l="l" t="t" r="r" b="b"/>
            <a:pathLst>
              <a:path w="1045029" h="243445">
                <a:moveTo>
                  <a:pt x="0" y="0"/>
                </a:moveTo>
                <a:lnTo>
                  <a:pt x="457200" y="106878"/>
                </a:lnTo>
                <a:lnTo>
                  <a:pt x="1045029" y="243445"/>
                </a:lnTo>
              </a:path>
            </a:pathLst>
          </a:custGeom>
          <a:noFill/>
          <a:ln w="12700">
            <a:solidFill>
              <a:srgbClr val="FF0000"/>
            </a:solidFill>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a:extLst>
              <a:ext uri="{FF2B5EF4-FFF2-40B4-BE49-F238E27FC236}">
                <a16:creationId xmlns:a16="http://schemas.microsoft.com/office/drawing/2014/main" id="{6DDB2EB2-6EAF-F541-856F-E8C20491F385}"/>
              </a:ext>
            </a:extLst>
          </p:cNvPr>
          <p:cNvSpPr/>
          <p:nvPr/>
        </p:nvSpPr>
        <p:spPr>
          <a:xfrm>
            <a:off x="3076701" y="4227656"/>
            <a:ext cx="1128155" cy="705838"/>
          </a:xfrm>
          <a:custGeom>
            <a:avLst/>
            <a:gdLst>
              <a:gd name="csX0" fmla="*/ 1128155 w 1128155"/>
              <a:gd name="csY0" fmla="*/ 358185 h 705838"/>
              <a:gd name="csX1" fmla="*/ 961901 w 1128155"/>
              <a:gd name="csY1" fmla="*/ 696632 h 705838"/>
              <a:gd name="csX2" fmla="*/ 451262 w 1128155"/>
              <a:gd name="csY2" fmla="*/ 31614 h 705838"/>
              <a:gd name="csX3" fmla="*/ 0 w 1128155"/>
              <a:gd name="csY3" fmla="*/ 168180 h 705838"/>
            </a:gdLst>
            <a:ahLst/>
            <a:cxnLst>
              <a:cxn ang="0">
                <a:pos x="csX0" y="csY0"/>
              </a:cxn>
              <a:cxn ang="0">
                <a:pos x="csX1" y="csY1"/>
              </a:cxn>
              <a:cxn ang="0">
                <a:pos x="csX2" y="csY2"/>
              </a:cxn>
              <a:cxn ang="0">
                <a:pos x="csX3" y="csY3"/>
              </a:cxn>
            </a:cxnLst>
            <a:rect l="l" t="t" r="r" b="b"/>
            <a:pathLst>
              <a:path w="1128155" h="705838">
                <a:moveTo>
                  <a:pt x="1128155" y="358185"/>
                </a:moveTo>
                <a:cubicBezTo>
                  <a:pt x="1101435" y="554622"/>
                  <a:pt x="1074716" y="751060"/>
                  <a:pt x="961901" y="696632"/>
                </a:cubicBezTo>
                <a:cubicBezTo>
                  <a:pt x="849086" y="642204"/>
                  <a:pt x="611579" y="119689"/>
                  <a:pt x="451262" y="31614"/>
                </a:cubicBezTo>
                <a:cubicBezTo>
                  <a:pt x="290945" y="-56461"/>
                  <a:pt x="145472" y="55859"/>
                  <a:pt x="0" y="168180"/>
                </a:cubicBezTo>
              </a:path>
            </a:pathLst>
          </a:custGeom>
          <a:noFill/>
          <a:ln w="12700">
            <a:solidFill>
              <a:srgbClr val="FF0000"/>
            </a:solidFill>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a:extLst>
              <a:ext uri="{FF2B5EF4-FFF2-40B4-BE49-F238E27FC236}">
                <a16:creationId xmlns:a16="http://schemas.microsoft.com/office/drawing/2014/main" id="{467DE7A4-A7DF-83B3-8424-515E0BD95281}"/>
              </a:ext>
            </a:extLst>
          </p:cNvPr>
          <p:cNvSpPr/>
          <p:nvPr/>
        </p:nvSpPr>
        <p:spPr>
          <a:xfrm>
            <a:off x="3041005" y="4150455"/>
            <a:ext cx="1098537" cy="458568"/>
          </a:xfrm>
          <a:custGeom>
            <a:avLst/>
            <a:gdLst>
              <a:gd name="csX0" fmla="*/ 70 w 1098537"/>
              <a:gd name="csY0" fmla="*/ 310695 h 458568"/>
              <a:gd name="csX1" fmla="*/ 95072 w 1098537"/>
              <a:gd name="csY1" fmla="*/ 447262 h 458568"/>
              <a:gd name="csX2" fmla="*/ 576023 w 1098537"/>
              <a:gd name="csY2" fmla="*/ 49438 h 458568"/>
              <a:gd name="csX3" fmla="*/ 1098537 w 1098537"/>
              <a:gd name="csY3" fmla="*/ 19750 h 458568"/>
            </a:gdLst>
            <a:ahLst/>
            <a:cxnLst>
              <a:cxn ang="0">
                <a:pos x="csX0" y="csY0"/>
              </a:cxn>
              <a:cxn ang="0">
                <a:pos x="csX1" y="csY1"/>
              </a:cxn>
              <a:cxn ang="0">
                <a:pos x="csX2" y="csY2"/>
              </a:cxn>
              <a:cxn ang="0">
                <a:pos x="csX3" y="csY3"/>
              </a:cxn>
            </a:cxnLst>
            <a:rect l="l" t="t" r="r" b="b"/>
            <a:pathLst>
              <a:path w="1098537" h="458568">
                <a:moveTo>
                  <a:pt x="70" y="310695"/>
                </a:moveTo>
                <a:cubicBezTo>
                  <a:pt x="-425" y="400750"/>
                  <a:pt x="-920" y="490805"/>
                  <a:pt x="95072" y="447262"/>
                </a:cubicBezTo>
                <a:cubicBezTo>
                  <a:pt x="191064" y="403719"/>
                  <a:pt x="408779" y="120690"/>
                  <a:pt x="576023" y="49438"/>
                </a:cubicBezTo>
                <a:cubicBezTo>
                  <a:pt x="743267" y="-21814"/>
                  <a:pt x="920902" y="-1032"/>
                  <a:pt x="1098537" y="19750"/>
                </a:cubicBezTo>
              </a:path>
            </a:pathLst>
          </a:custGeom>
          <a:noFill/>
          <a:ln w="12700">
            <a:solidFill>
              <a:schemeClr val="accent5"/>
            </a:solidFill>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a:extLst>
              <a:ext uri="{FF2B5EF4-FFF2-40B4-BE49-F238E27FC236}">
                <a16:creationId xmlns:a16="http://schemas.microsoft.com/office/drawing/2014/main" id="{0D099693-6E00-2D68-FDA5-072B1AEB6EB5}"/>
              </a:ext>
            </a:extLst>
          </p:cNvPr>
          <p:cNvSpPr/>
          <p:nvPr/>
        </p:nvSpPr>
        <p:spPr>
          <a:xfrm>
            <a:off x="3052950" y="4579904"/>
            <a:ext cx="1153040" cy="463137"/>
          </a:xfrm>
          <a:custGeom>
            <a:avLst/>
            <a:gdLst>
              <a:gd name="csX0" fmla="*/ 1151906 w 1153040"/>
              <a:gd name="csY0" fmla="*/ 0 h 463137"/>
              <a:gd name="csX1" fmla="*/ 1033153 w 1153040"/>
              <a:gd name="csY1" fmla="*/ 397823 h 463137"/>
              <a:gd name="csX2" fmla="*/ 397823 w 1153040"/>
              <a:gd name="csY2" fmla="*/ 172192 h 463137"/>
              <a:gd name="csX3" fmla="*/ 0 w 1153040"/>
              <a:gd name="csY3" fmla="*/ 463137 h 463137"/>
            </a:gdLst>
            <a:ahLst/>
            <a:cxnLst>
              <a:cxn ang="0">
                <a:pos x="csX0" y="csY0"/>
              </a:cxn>
              <a:cxn ang="0">
                <a:pos x="csX1" y="csY1"/>
              </a:cxn>
              <a:cxn ang="0">
                <a:pos x="csX2" y="csY2"/>
              </a:cxn>
              <a:cxn ang="0">
                <a:pos x="csX3" y="csY3"/>
              </a:cxn>
            </a:cxnLst>
            <a:rect l="l" t="t" r="r" b="b"/>
            <a:pathLst>
              <a:path w="1153040" h="463137">
                <a:moveTo>
                  <a:pt x="1151906" y="0"/>
                </a:moveTo>
                <a:cubicBezTo>
                  <a:pt x="1155369" y="184562"/>
                  <a:pt x="1158833" y="369124"/>
                  <a:pt x="1033153" y="397823"/>
                </a:cubicBezTo>
                <a:cubicBezTo>
                  <a:pt x="907473" y="426522"/>
                  <a:pt x="570015" y="161306"/>
                  <a:pt x="397823" y="172192"/>
                </a:cubicBezTo>
                <a:cubicBezTo>
                  <a:pt x="225631" y="183078"/>
                  <a:pt x="112815" y="323107"/>
                  <a:pt x="0" y="463137"/>
                </a:cubicBezTo>
              </a:path>
            </a:pathLst>
          </a:custGeom>
          <a:noFill/>
          <a:ln w="12700">
            <a:solidFill>
              <a:schemeClr val="accent5"/>
            </a:solidFill>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a:extLst>
              <a:ext uri="{FF2B5EF4-FFF2-40B4-BE49-F238E27FC236}">
                <a16:creationId xmlns:a16="http://schemas.microsoft.com/office/drawing/2014/main" id="{7F5AC48A-3A29-AA9E-78CF-850A9A3DD894}"/>
              </a:ext>
            </a:extLst>
          </p:cNvPr>
          <p:cNvSpPr/>
          <p:nvPr/>
        </p:nvSpPr>
        <p:spPr>
          <a:xfrm>
            <a:off x="1847604" y="4866821"/>
            <a:ext cx="1195503" cy="550912"/>
          </a:xfrm>
          <a:custGeom>
            <a:avLst/>
            <a:gdLst>
              <a:gd name="csX0" fmla="*/ 1181595 w 1195503"/>
              <a:gd name="csY0" fmla="*/ 259348 h 550912"/>
              <a:gd name="csX1" fmla="*/ 1080655 w 1195503"/>
              <a:gd name="csY1" fmla="*/ 544355 h 550912"/>
              <a:gd name="csX2" fmla="*/ 338447 w 1195503"/>
              <a:gd name="csY2" fmla="*/ 9966 h 550912"/>
              <a:gd name="csX3" fmla="*/ 0 w 1195503"/>
              <a:gd name="csY3" fmla="*/ 247472 h 550912"/>
            </a:gdLst>
            <a:ahLst/>
            <a:cxnLst>
              <a:cxn ang="0">
                <a:pos x="csX0" y="csY0"/>
              </a:cxn>
              <a:cxn ang="0">
                <a:pos x="csX1" y="csY1"/>
              </a:cxn>
              <a:cxn ang="0">
                <a:pos x="csX2" y="csY2"/>
              </a:cxn>
              <a:cxn ang="0">
                <a:pos x="csX3" y="csY3"/>
              </a:cxn>
            </a:cxnLst>
            <a:rect l="l" t="t" r="r" b="b"/>
            <a:pathLst>
              <a:path w="1195503" h="550912">
                <a:moveTo>
                  <a:pt x="1181595" y="259348"/>
                </a:moveTo>
                <a:cubicBezTo>
                  <a:pt x="1201387" y="422633"/>
                  <a:pt x="1221180" y="585919"/>
                  <a:pt x="1080655" y="544355"/>
                </a:cubicBezTo>
                <a:cubicBezTo>
                  <a:pt x="940130" y="502791"/>
                  <a:pt x="518556" y="59446"/>
                  <a:pt x="338447" y="9966"/>
                </a:cubicBezTo>
                <a:cubicBezTo>
                  <a:pt x="158338" y="-39514"/>
                  <a:pt x="79169" y="103979"/>
                  <a:pt x="0" y="247472"/>
                </a:cubicBezTo>
              </a:path>
            </a:pathLst>
          </a:custGeom>
          <a:noFill/>
          <a:ln w="12700">
            <a:solidFill>
              <a:srgbClr val="0070C0"/>
            </a:solidFill>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1" name="Straight Arrow Connector 50">
            <a:extLst>
              <a:ext uri="{FF2B5EF4-FFF2-40B4-BE49-F238E27FC236}">
                <a16:creationId xmlns:a16="http://schemas.microsoft.com/office/drawing/2014/main" id="{4CA09C12-08F2-F5C9-C098-C34BE8247DA7}"/>
              </a:ext>
            </a:extLst>
          </p:cNvPr>
          <p:cNvCxnSpPr>
            <a:cxnSpLocks/>
            <a:stCxn id="8" idx="4"/>
          </p:cNvCxnSpPr>
          <p:nvPr/>
        </p:nvCxnSpPr>
        <p:spPr>
          <a:xfrm>
            <a:off x="1644363" y="5171691"/>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52" name="Straight Arrow Connector 51">
            <a:extLst>
              <a:ext uri="{FF2B5EF4-FFF2-40B4-BE49-F238E27FC236}">
                <a16:creationId xmlns:a16="http://schemas.microsoft.com/office/drawing/2014/main" id="{03384013-5CE5-DCE9-E674-D69E60CA4EF6}"/>
              </a:ext>
            </a:extLst>
          </p:cNvPr>
          <p:cNvCxnSpPr>
            <a:cxnSpLocks/>
          </p:cNvCxnSpPr>
          <p:nvPr/>
        </p:nvCxnSpPr>
        <p:spPr>
          <a:xfrm>
            <a:off x="1823854" y="5171691"/>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53" name="TextBox 52">
                <a:extLst>
                  <a:ext uri="{FF2B5EF4-FFF2-40B4-BE49-F238E27FC236}">
                    <a16:creationId xmlns:a16="http://schemas.microsoft.com/office/drawing/2014/main" id="{CC739754-535F-A1AE-78BC-BA798C704160}"/>
                  </a:ext>
                </a:extLst>
              </p:cNvPr>
              <p:cNvSpPr txBox="1"/>
              <p:nvPr/>
            </p:nvSpPr>
            <p:spPr>
              <a:xfrm>
                <a:off x="1478014" y="5628089"/>
                <a:ext cx="32855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𝐹</m:t>
                      </m:r>
                    </m:oMath>
                  </m:oMathPara>
                </a14:m>
                <a:endParaRPr lang="en-US" sz="1200" dirty="0">
                  <a:latin typeface="Arial" panose="020B0604020202020204" pitchFamily="34" charset="0"/>
                  <a:cs typeface="Arial" panose="020B0604020202020204" pitchFamily="34" charset="0"/>
                </a:endParaRPr>
              </a:p>
            </p:txBody>
          </p:sp>
        </mc:Choice>
        <mc:Fallback xmlns="">
          <p:sp>
            <p:nvSpPr>
              <p:cNvPr id="53" name="TextBox 52">
                <a:extLst>
                  <a:ext uri="{FF2B5EF4-FFF2-40B4-BE49-F238E27FC236}">
                    <a16:creationId xmlns:a16="http://schemas.microsoft.com/office/drawing/2014/main" id="{CC739754-535F-A1AE-78BC-BA798C704160}"/>
                  </a:ext>
                </a:extLst>
              </p:cNvPr>
              <p:cNvSpPr txBox="1">
                <a:spLocks noRot="1" noChangeAspect="1" noMove="1" noResize="1" noEditPoints="1" noAdjustHandles="1" noChangeArrowheads="1" noChangeShapeType="1" noTextEdit="1"/>
              </p:cNvSpPr>
              <p:nvPr/>
            </p:nvSpPr>
            <p:spPr>
              <a:xfrm>
                <a:off x="1478014" y="5628089"/>
                <a:ext cx="328551" cy="276999"/>
              </a:xfrm>
              <a:prstGeom prst="rect">
                <a:avLst/>
              </a:prstGeom>
              <a:blipFill>
                <a:blip r:embed="rId1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4" name="TextBox 53">
                <a:extLst>
                  <a:ext uri="{FF2B5EF4-FFF2-40B4-BE49-F238E27FC236}">
                    <a16:creationId xmlns:a16="http://schemas.microsoft.com/office/drawing/2014/main" id="{967211FA-4AC7-ADEF-7B13-A996D5581596}"/>
                  </a:ext>
                </a:extLst>
              </p:cNvPr>
              <p:cNvSpPr txBox="1"/>
              <p:nvPr/>
            </p:nvSpPr>
            <p:spPr>
              <a:xfrm>
                <a:off x="1681409" y="5628089"/>
                <a:ext cx="322717"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54" name="TextBox 53">
                <a:extLst>
                  <a:ext uri="{FF2B5EF4-FFF2-40B4-BE49-F238E27FC236}">
                    <a16:creationId xmlns:a16="http://schemas.microsoft.com/office/drawing/2014/main" id="{967211FA-4AC7-ADEF-7B13-A996D5581596}"/>
                  </a:ext>
                </a:extLst>
              </p:cNvPr>
              <p:cNvSpPr txBox="1">
                <a:spLocks noRot="1" noChangeAspect="1" noMove="1" noResize="1" noEditPoints="1" noAdjustHandles="1" noChangeArrowheads="1" noChangeShapeType="1" noTextEdit="1"/>
              </p:cNvSpPr>
              <p:nvPr/>
            </p:nvSpPr>
            <p:spPr>
              <a:xfrm>
                <a:off x="1681409" y="5628089"/>
                <a:ext cx="322717" cy="276999"/>
              </a:xfrm>
              <a:prstGeom prst="rect">
                <a:avLst/>
              </a:prstGeom>
              <a:blipFill>
                <a:blip r:embed="rId19"/>
                <a:stretch>
                  <a:fillRect/>
                </a:stretch>
              </a:blipFill>
            </p:spPr>
            <p:txBody>
              <a:bodyPr/>
              <a:lstStyle/>
              <a:p>
                <a:r>
                  <a:rPr lang="en-US">
                    <a:noFill/>
                  </a:rPr>
                  <a:t> </a:t>
                </a:r>
              </a:p>
            </p:txBody>
          </p:sp>
        </mc:Fallback>
      </mc:AlternateContent>
      <p:sp>
        <p:nvSpPr>
          <p:cNvPr id="55" name="TextBox 54">
            <a:extLst>
              <a:ext uri="{FF2B5EF4-FFF2-40B4-BE49-F238E27FC236}">
                <a16:creationId xmlns:a16="http://schemas.microsoft.com/office/drawing/2014/main" id="{AF7A76DE-C5B0-7978-03A6-99E7AAE7BFED}"/>
              </a:ext>
            </a:extLst>
          </p:cNvPr>
          <p:cNvSpPr txBox="1"/>
          <p:nvPr/>
        </p:nvSpPr>
        <p:spPr>
          <a:xfrm>
            <a:off x="5724037" y="1557056"/>
            <a:ext cx="723275"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Path:</a:t>
            </a:r>
          </a:p>
        </p:txBody>
      </p:sp>
      <p:sp>
        <p:nvSpPr>
          <p:cNvPr id="62" name="Oval 61">
            <a:extLst>
              <a:ext uri="{FF2B5EF4-FFF2-40B4-BE49-F238E27FC236}">
                <a16:creationId xmlns:a16="http://schemas.microsoft.com/office/drawing/2014/main" id="{B1247551-9489-51FE-7565-23FC49D9AD09}"/>
              </a:ext>
            </a:extLst>
          </p:cNvPr>
          <p:cNvSpPr/>
          <p:nvPr/>
        </p:nvSpPr>
        <p:spPr>
          <a:xfrm>
            <a:off x="9990279" y="153528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C868EA14-CC90-E786-EEF2-46CA1C4D1BA2}"/>
              </a:ext>
            </a:extLst>
          </p:cNvPr>
          <p:cNvSpPr/>
          <p:nvPr/>
        </p:nvSpPr>
        <p:spPr>
          <a:xfrm>
            <a:off x="9994684" y="18089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1E72E177-2374-2AD6-7585-B989A95BE88D}"/>
              </a:ext>
            </a:extLst>
          </p:cNvPr>
          <p:cNvSpPr/>
          <p:nvPr/>
        </p:nvSpPr>
        <p:spPr>
          <a:xfrm>
            <a:off x="9990279" y="208330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5643E6B8-DDB6-3FF2-29E9-D93055A45165}"/>
              </a:ext>
            </a:extLst>
          </p:cNvPr>
          <p:cNvSpPr/>
          <p:nvPr/>
        </p:nvSpPr>
        <p:spPr>
          <a:xfrm>
            <a:off x="9990279" y="235762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8DF8B8A1-B4FD-FF6F-E051-647062972800}"/>
              </a:ext>
            </a:extLst>
          </p:cNvPr>
          <p:cNvSpPr/>
          <p:nvPr/>
        </p:nvSpPr>
        <p:spPr>
          <a:xfrm>
            <a:off x="9990279" y="263194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C0ECFCBF-DD91-C4D0-F5A0-626CE133B224}"/>
              </a:ext>
            </a:extLst>
          </p:cNvPr>
          <p:cNvSpPr/>
          <p:nvPr/>
        </p:nvSpPr>
        <p:spPr>
          <a:xfrm>
            <a:off x="6062472" y="3979468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C3231A26-6E26-57FF-28A1-0EF80D3DD345}"/>
              </a:ext>
            </a:extLst>
          </p:cNvPr>
          <p:cNvSpPr/>
          <p:nvPr/>
        </p:nvSpPr>
        <p:spPr>
          <a:xfrm>
            <a:off x="9990279" y="31805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1758361C-27EC-40F0-958E-3F480BD83ADF}"/>
              </a:ext>
            </a:extLst>
          </p:cNvPr>
          <p:cNvSpPr/>
          <p:nvPr/>
        </p:nvSpPr>
        <p:spPr>
          <a:xfrm>
            <a:off x="9994684" y="29062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330C3BBB-63B4-F6D2-3927-16E2A258A839}"/>
              </a:ext>
            </a:extLst>
          </p:cNvPr>
          <p:cNvSpPr/>
          <p:nvPr/>
        </p:nvSpPr>
        <p:spPr>
          <a:xfrm>
            <a:off x="9990279" y="345490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EA020B32-0C0F-ADC0-45EC-14F484D4B4FB}"/>
              </a:ext>
            </a:extLst>
          </p:cNvPr>
          <p:cNvSpPr/>
          <p:nvPr/>
        </p:nvSpPr>
        <p:spPr>
          <a:xfrm>
            <a:off x="9987925" y="372922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8B2D5F78-DACE-1833-2FE9-FB56B4FA32B9}"/>
              </a:ext>
            </a:extLst>
          </p:cNvPr>
          <p:cNvSpPr/>
          <p:nvPr/>
        </p:nvSpPr>
        <p:spPr>
          <a:xfrm>
            <a:off x="9987925" y="400354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34B1F00A-5475-9AE8-3BAA-91D1DCE8CCC4}"/>
              </a:ext>
            </a:extLst>
          </p:cNvPr>
          <p:cNvSpPr/>
          <p:nvPr/>
        </p:nvSpPr>
        <p:spPr>
          <a:xfrm>
            <a:off x="9987925" y="42778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4DC904A1-A650-127E-E74D-E7010CE0351F}"/>
              </a:ext>
            </a:extLst>
          </p:cNvPr>
          <p:cNvSpPr/>
          <p:nvPr/>
        </p:nvSpPr>
        <p:spPr>
          <a:xfrm>
            <a:off x="9987925" y="45521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657479DA-4EDF-BB68-D336-B739A311E381}"/>
              </a:ext>
            </a:extLst>
          </p:cNvPr>
          <p:cNvSpPr/>
          <p:nvPr/>
        </p:nvSpPr>
        <p:spPr>
          <a:xfrm>
            <a:off x="9985540" y="482650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17C1E120-2763-AE3A-AE47-23C630094A8E}"/>
              </a:ext>
            </a:extLst>
          </p:cNvPr>
          <p:cNvSpPr/>
          <p:nvPr/>
        </p:nvSpPr>
        <p:spPr>
          <a:xfrm>
            <a:off x="9985540" y="510082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E9E60771-473B-D6B3-AD1F-583330EBC48D}"/>
              </a:ext>
            </a:extLst>
          </p:cNvPr>
          <p:cNvSpPr/>
          <p:nvPr/>
        </p:nvSpPr>
        <p:spPr>
          <a:xfrm>
            <a:off x="9985540" y="537514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4F426540-00F4-8AC4-CB74-A7588797AB16}"/>
              </a:ext>
            </a:extLst>
          </p:cNvPr>
          <p:cNvSpPr/>
          <p:nvPr/>
        </p:nvSpPr>
        <p:spPr>
          <a:xfrm>
            <a:off x="9985540" y="56494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9BF5CC4A-02D0-52FD-3FEA-215CDAEE17EF}"/>
              </a:ext>
            </a:extLst>
          </p:cNvPr>
          <p:cNvSpPr/>
          <p:nvPr/>
        </p:nvSpPr>
        <p:spPr>
          <a:xfrm>
            <a:off x="9985540" y="59237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82" name="Straight Arrow Connector 81">
            <a:extLst>
              <a:ext uri="{FF2B5EF4-FFF2-40B4-BE49-F238E27FC236}">
                <a16:creationId xmlns:a16="http://schemas.microsoft.com/office/drawing/2014/main" id="{7C377CB0-991A-444A-A397-F9C6492CC6CA}"/>
              </a:ext>
            </a:extLst>
          </p:cNvPr>
          <p:cNvCxnSpPr>
            <a:cxnSpLocks/>
            <a:stCxn id="62" idx="4"/>
            <a:endCxn id="63" idx="0"/>
          </p:cNvCxnSpPr>
          <p:nvPr/>
        </p:nvCxnSpPr>
        <p:spPr>
          <a:xfrm>
            <a:off x="10013482" y="1581005"/>
            <a:ext cx="4405" cy="227978"/>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83" name="Straight Arrow Connector 82">
            <a:extLst>
              <a:ext uri="{FF2B5EF4-FFF2-40B4-BE49-F238E27FC236}">
                <a16:creationId xmlns:a16="http://schemas.microsoft.com/office/drawing/2014/main" id="{11B1554B-F3D9-CE1A-575A-0535A4416ACA}"/>
              </a:ext>
            </a:extLst>
          </p:cNvPr>
          <p:cNvCxnSpPr>
            <a:cxnSpLocks/>
            <a:stCxn id="63" idx="4"/>
            <a:endCxn id="64" idx="0"/>
          </p:cNvCxnSpPr>
          <p:nvPr/>
        </p:nvCxnSpPr>
        <p:spPr>
          <a:xfrm flipH="1">
            <a:off x="10013482" y="1854702"/>
            <a:ext cx="4405"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84" name="Straight Arrow Connector 83">
            <a:extLst>
              <a:ext uri="{FF2B5EF4-FFF2-40B4-BE49-F238E27FC236}">
                <a16:creationId xmlns:a16="http://schemas.microsoft.com/office/drawing/2014/main" id="{E80831D0-87CE-B9C6-E6D2-09A950D26D56}"/>
              </a:ext>
            </a:extLst>
          </p:cNvPr>
          <p:cNvCxnSpPr>
            <a:cxnSpLocks/>
            <a:stCxn id="64" idx="4"/>
            <a:endCxn id="65" idx="0"/>
          </p:cNvCxnSpPr>
          <p:nvPr/>
        </p:nvCxnSpPr>
        <p:spPr>
          <a:xfrm>
            <a:off x="10013482" y="2129022"/>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85" name="Straight Arrow Connector 84">
            <a:extLst>
              <a:ext uri="{FF2B5EF4-FFF2-40B4-BE49-F238E27FC236}">
                <a16:creationId xmlns:a16="http://schemas.microsoft.com/office/drawing/2014/main" id="{85534A4E-2653-1188-0FE1-65E8A777773A}"/>
              </a:ext>
            </a:extLst>
          </p:cNvPr>
          <p:cNvCxnSpPr>
            <a:cxnSpLocks/>
            <a:stCxn id="65" idx="4"/>
            <a:endCxn id="66" idx="0"/>
          </p:cNvCxnSpPr>
          <p:nvPr/>
        </p:nvCxnSpPr>
        <p:spPr>
          <a:xfrm>
            <a:off x="10013482" y="2403342"/>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86" name="Straight Arrow Connector 85">
            <a:extLst>
              <a:ext uri="{FF2B5EF4-FFF2-40B4-BE49-F238E27FC236}">
                <a16:creationId xmlns:a16="http://schemas.microsoft.com/office/drawing/2014/main" id="{81DDC261-7B35-489A-526F-D2FEF3BC9343}"/>
              </a:ext>
            </a:extLst>
          </p:cNvPr>
          <p:cNvCxnSpPr>
            <a:cxnSpLocks/>
            <a:endCxn id="69" idx="0"/>
          </p:cNvCxnSpPr>
          <p:nvPr/>
        </p:nvCxnSpPr>
        <p:spPr>
          <a:xfrm>
            <a:off x="10014745" y="2681985"/>
            <a:ext cx="3142" cy="224278"/>
          </a:xfrm>
          <a:prstGeom prst="straightConnector1">
            <a:avLst/>
          </a:prstGeom>
          <a:ln w="12700">
            <a:solidFill>
              <a:srgbClr val="008F00"/>
            </a:solidFill>
            <a:prstDash val="sysDot"/>
            <a:tailEnd type="stealth"/>
          </a:ln>
        </p:spPr>
        <p:style>
          <a:lnRef idx="2">
            <a:schemeClr val="dk1"/>
          </a:lnRef>
          <a:fillRef idx="0">
            <a:schemeClr val="dk1"/>
          </a:fillRef>
          <a:effectRef idx="1">
            <a:schemeClr val="dk1"/>
          </a:effectRef>
          <a:fontRef idx="minor">
            <a:schemeClr val="tx1"/>
          </a:fontRef>
        </p:style>
      </p:cxnSp>
      <p:cxnSp>
        <p:nvCxnSpPr>
          <p:cNvPr id="87" name="Straight Arrow Connector 86">
            <a:extLst>
              <a:ext uri="{FF2B5EF4-FFF2-40B4-BE49-F238E27FC236}">
                <a16:creationId xmlns:a16="http://schemas.microsoft.com/office/drawing/2014/main" id="{F9B64B8E-D604-5199-AEBF-74DC238596E7}"/>
              </a:ext>
            </a:extLst>
          </p:cNvPr>
          <p:cNvCxnSpPr>
            <a:cxnSpLocks/>
            <a:stCxn id="69" idx="4"/>
            <a:endCxn id="68" idx="0"/>
          </p:cNvCxnSpPr>
          <p:nvPr/>
        </p:nvCxnSpPr>
        <p:spPr>
          <a:xfrm flipH="1">
            <a:off x="10013482" y="2951982"/>
            <a:ext cx="4405"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88" name="Straight Arrow Connector 87">
            <a:extLst>
              <a:ext uri="{FF2B5EF4-FFF2-40B4-BE49-F238E27FC236}">
                <a16:creationId xmlns:a16="http://schemas.microsoft.com/office/drawing/2014/main" id="{3202B01C-1721-D6A1-7B99-42BD1E8AC4F0}"/>
              </a:ext>
            </a:extLst>
          </p:cNvPr>
          <p:cNvCxnSpPr>
            <a:cxnSpLocks/>
            <a:stCxn id="68" idx="4"/>
            <a:endCxn id="70" idx="0"/>
          </p:cNvCxnSpPr>
          <p:nvPr/>
        </p:nvCxnSpPr>
        <p:spPr>
          <a:xfrm>
            <a:off x="10013482" y="3226302"/>
            <a:ext cx="0" cy="228601"/>
          </a:xfrm>
          <a:prstGeom prst="straightConnector1">
            <a:avLst/>
          </a:prstGeom>
          <a:ln w="12700">
            <a:solidFill>
              <a:srgbClr val="008F00"/>
            </a:solidFill>
            <a:prstDash val="sysDot"/>
            <a:tailEnd type="stealth"/>
          </a:ln>
        </p:spPr>
        <p:style>
          <a:lnRef idx="2">
            <a:schemeClr val="dk1"/>
          </a:lnRef>
          <a:fillRef idx="0">
            <a:schemeClr val="dk1"/>
          </a:fillRef>
          <a:effectRef idx="1">
            <a:schemeClr val="dk1"/>
          </a:effectRef>
          <a:fontRef idx="minor">
            <a:schemeClr val="tx1"/>
          </a:fontRef>
        </p:style>
      </p:cxnSp>
      <p:cxnSp>
        <p:nvCxnSpPr>
          <p:cNvPr id="89" name="Straight Arrow Connector 88">
            <a:extLst>
              <a:ext uri="{FF2B5EF4-FFF2-40B4-BE49-F238E27FC236}">
                <a16:creationId xmlns:a16="http://schemas.microsoft.com/office/drawing/2014/main" id="{6ECEB885-BDF7-4860-ABAC-FF2BC605F090}"/>
              </a:ext>
            </a:extLst>
          </p:cNvPr>
          <p:cNvCxnSpPr>
            <a:cxnSpLocks/>
            <a:stCxn id="70" idx="4"/>
            <a:endCxn id="71" idx="0"/>
          </p:cNvCxnSpPr>
          <p:nvPr/>
        </p:nvCxnSpPr>
        <p:spPr>
          <a:xfrm flipH="1">
            <a:off x="10011128" y="3500622"/>
            <a:ext cx="2354"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90" name="Straight Arrow Connector 89">
            <a:extLst>
              <a:ext uri="{FF2B5EF4-FFF2-40B4-BE49-F238E27FC236}">
                <a16:creationId xmlns:a16="http://schemas.microsoft.com/office/drawing/2014/main" id="{2437B649-F7B4-D3EA-3878-B517F5DD6C2E}"/>
              </a:ext>
            </a:extLst>
          </p:cNvPr>
          <p:cNvCxnSpPr>
            <a:cxnSpLocks/>
            <a:stCxn id="71" idx="4"/>
            <a:endCxn id="72" idx="0"/>
          </p:cNvCxnSpPr>
          <p:nvPr/>
        </p:nvCxnSpPr>
        <p:spPr>
          <a:xfrm>
            <a:off x="10011128" y="3774942"/>
            <a:ext cx="0" cy="228601"/>
          </a:xfrm>
          <a:prstGeom prst="straightConnector1">
            <a:avLst/>
          </a:prstGeom>
          <a:ln w="12700">
            <a:solidFill>
              <a:srgbClr val="0070C0"/>
            </a:solidFill>
            <a:prstDash val="lgDash"/>
            <a:tailEnd type="stealth"/>
          </a:ln>
        </p:spPr>
        <p:style>
          <a:lnRef idx="2">
            <a:schemeClr val="dk1"/>
          </a:lnRef>
          <a:fillRef idx="0">
            <a:schemeClr val="dk1"/>
          </a:fillRef>
          <a:effectRef idx="1">
            <a:schemeClr val="dk1"/>
          </a:effectRef>
          <a:fontRef idx="minor">
            <a:schemeClr val="tx1"/>
          </a:fontRef>
        </p:style>
      </p:cxnSp>
      <p:cxnSp>
        <p:nvCxnSpPr>
          <p:cNvPr id="91" name="Straight Arrow Connector 90">
            <a:extLst>
              <a:ext uri="{FF2B5EF4-FFF2-40B4-BE49-F238E27FC236}">
                <a16:creationId xmlns:a16="http://schemas.microsoft.com/office/drawing/2014/main" id="{E6AF95AA-8CDA-54A6-790C-88715FF8870E}"/>
              </a:ext>
            </a:extLst>
          </p:cNvPr>
          <p:cNvCxnSpPr>
            <a:cxnSpLocks/>
            <a:endCxn id="73" idx="0"/>
          </p:cNvCxnSpPr>
          <p:nvPr/>
        </p:nvCxnSpPr>
        <p:spPr>
          <a:xfrm flipH="1">
            <a:off x="10011128" y="3958453"/>
            <a:ext cx="11" cy="319410"/>
          </a:xfrm>
          <a:prstGeom prst="straightConnector1">
            <a:avLst/>
          </a:prstGeom>
          <a:ln w="12700">
            <a:solidFill>
              <a:srgbClr val="FF0000"/>
            </a:solidFill>
            <a:prstDash val="dashDot"/>
            <a:tailEnd type="stealth"/>
          </a:ln>
        </p:spPr>
        <p:style>
          <a:lnRef idx="2">
            <a:schemeClr val="dk1"/>
          </a:lnRef>
          <a:fillRef idx="0">
            <a:schemeClr val="dk1"/>
          </a:fillRef>
          <a:effectRef idx="1">
            <a:schemeClr val="dk1"/>
          </a:effectRef>
          <a:fontRef idx="minor">
            <a:schemeClr val="tx1"/>
          </a:fontRef>
        </p:style>
      </p:cxnSp>
      <p:cxnSp>
        <p:nvCxnSpPr>
          <p:cNvPr id="92" name="Straight Arrow Connector 91">
            <a:extLst>
              <a:ext uri="{FF2B5EF4-FFF2-40B4-BE49-F238E27FC236}">
                <a16:creationId xmlns:a16="http://schemas.microsoft.com/office/drawing/2014/main" id="{832E758B-A709-5347-3C88-AA0F6DCDE6E4}"/>
              </a:ext>
            </a:extLst>
          </p:cNvPr>
          <p:cNvCxnSpPr>
            <a:cxnSpLocks/>
            <a:stCxn id="73" idx="4"/>
            <a:endCxn id="74" idx="0"/>
          </p:cNvCxnSpPr>
          <p:nvPr/>
        </p:nvCxnSpPr>
        <p:spPr>
          <a:xfrm>
            <a:off x="10011128" y="4323582"/>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93" name="Straight Arrow Connector 92">
            <a:extLst>
              <a:ext uri="{FF2B5EF4-FFF2-40B4-BE49-F238E27FC236}">
                <a16:creationId xmlns:a16="http://schemas.microsoft.com/office/drawing/2014/main" id="{E6BDD355-5DFB-36C7-2CA8-A5ED69B5B9CF}"/>
              </a:ext>
            </a:extLst>
          </p:cNvPr>
          <p:cNvCxnSpPr>
            <a:cxnSpLocks/>
            <a:stCxn id="74" idx="4"/>
            <a:endCxn id="75" idx="0"/>
          </p:cNvCxnSpPr>
          <p:nvPr/>
        </p:nvCxnSpPr>
        <p:spPr>
          <a:xfrm flipH="1">
            <a:off x="10008743" y="4597902"/>
            <a:ext cx="2385" cy="228601"/>
          </a:xfrm>
          <a:prstGeom prst="straightConnector1">
            <a:avLst/>
          </a:prstGeom>
          <a:ln w="12700">
            <a:solidFill>
              <a:srgbClr val="FF0000"/>
            </a:solidFill>
            <a:prstDash val="dashDot"/>
            <a:tailEnd type="stealth"/>
          </a:ln>
        </p:spPr>
        <p:style>
          <a:lnRef idx="2">
            <a:schemeClr val="dk1"/>
          </a:lnRef>
          <a:fillRef idx="0">
            <a:schemeClr val="dk1"/>
          </a:fillRef>
          <a:effectRef idx="1">
            <a:schemeClr val="dk1"/>
          </a:effectRef>
          <a:fontRef idx="minor">
            <a:schemeClr val="tx1"/>
          </a:fontRef>
        </p:style>
      </p:cxnSp>
      <p:cxnSp>
        <p:nvCxnSpPr>
          <p:cNvPr id="94" name="Straight Arrow Connector 93">
            <a:extLst>
              <a:ext uri="{FF2B5EF4-FFF2-40B4-BE49-F238E27FC236}">
                <a16:creationId xmlns:a16="http://schemas.microsoft.com/office/drawing/2014/main" id="{DE095222-5A6A-15E9-A1CB-A6189EA44275}"/>
              </a:ext>
            </a:extLst>
          </p:cNvPr>
          <p:cNvCxnSpPr>
            <a:cxnSpLocks/>
            <a:endCxn id="76" idx="0"/>
          </p:cNvCxnSpPr>
          <p:nvPr/>
        </p:nvCxnSpPr>
        <p:spPr>
          <a:xfrm>
            <a:off x="10002362" y="4854685"/>
            <a:ext cx="6381" cy="246138"/>
          </a:xfrm>
          <a:prstGeom prst="straightConnector1">
            <a:avLst/>
          </a:prstGeom>
          <a:ln w="12700">
            <a:solidFill>
              <a:schemeClr val="accent5"/>
            </a:solidFill>
            <a:prstDash val="sysDash"/>
            <a:tailEnd type="stealth"/>
          </a:ln>
        </p:spPr>
        <p:style>
          <a:lnRef idx="2">
            <a:schemeClr val="dk1"/>
          </a:lnRef>
          <a:fillRef idx="0">
            <a:schemeClr val="dk1"/>
          </a:fillRef>
          <a:effectRef idx="1">
            <a:schemeClr val="dk1"/>
          </a:effectRef>
          <a:fontRef idx="minor">
            <a:schemeClr val="tx1"/>
          </a:fontRef>
        </p:style>
      </p:cxnSp>
      <p:cxnSp>
        <p:nvCxnSpPr>
          <p:cNvPr id="95" name="Straight Arrow Connector 94">
            <a:extLst>
              <a:ext uri="{FF2B5EF4-FFF2-40B4-BE49-F238E27FC236}">
                <a16:creationId xmlns:a16="http://schemas.microsoft.com/office/drawing/2014/main" id="{B4B2D8F0-E3EE-4566-811C-4EEF0A698DAF}"/>
              </a:ext>
            </a:extLst>
          </p:cNvPr>
          <p:cNvCxnSpPr>
            <a:cxnSpLocks/>
            <a:stCxn id="76" idx="4"/>
            <a:endCxn id="77" idx="0"/>
          </p:cNvCxnSpPr>
          <p:nvPr/>
        </p:nvCxnSpPr>
        <p:spPr>
          <a:xfrm>
            <a:off x="10008743" y="5146542"/>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96" name="Straight Arrow Connector 95">
            <a:extLst>
              <a:ext uri="{FF2B5EF4-FFF2-40B4-BE49-F238E27FC236}">
                <a16:creationId xmlns:a16="http://schemas.microsoft.com/office/drawing/2014/main" id="{9BB4A5C6-67D8-D661-4995-D311C9A07D4B}"/>
              </a:ext>
            </a:extLst>
          </p:cNvPr>
          <p:cNvCxnSpPr>
            <a:cxnSpLocks/>
            <a:stCxn id="77" idx="4"/>
            <a:endCxn id="78" idx="0"/>
          </p:cNvCxnSpPr>
          <p:nvPr/>
        </p:nvCxnSpPr>
        <p:spPr>
          <a:xfrm>
            <a:off x="10008743" y="5420862"/>
            <a:ext cx="0" cy="228601"/>
          </a:xfrm>
          <a:prstGeom prst="straightConnector1">
            <a:avLst/>
          </a:prstGeom>
          <a:ln w="12700">
            <a:solidFill>
              <a:schemeClr val="accent5"/>
            </a:solidFill>
            <a:prstDash val="sysDash"/>
            <a:tailEnd type="stealth"/>
          </a:ln>
        </p:spPr>
        <p:style>
          <a:lnRef idx="2">
            <a:schemeClr val="dk1"/>
          </a:lnRef>
          <a:fillRef idx="0">
            <a:schemeClr val="dk1"/>
          </a:fillRef>
          <a:effectRef idx="1">
            <a:schemeClr val="dk1"/>
          </a:effectRef>
          <a:fontRef idx="minor">
            <a:schemeClr val="tx1"/>
          </a:fontRef>
        </p:style>
      </p:cxnSp>
      <p:cxnSp>
        <p:nvCxnSpPr>
          <p:cNvPr id="97" name="Straight Arrow Connector 96">
            <a:extLst>
              <a:ext uri="{FF2B5EF4-FFF2-40B4-BE49-F238E27FC236}">
                <a16:creationId xmlns:a16="http://schemas.microsoft.com/office/drawing/2014/main" id="{D946EC5D-5A8E-72E2-A23B-91EADD013784}"/>
              </a:ext>
            </a:extLst>
          </p:cNvPr>
          <p:cNvCxnSpPr>
            <a:cxnSpLocks/>
            <a:stCxn id="78" idx="4"/>
            <a:endCxn id="79" idx="0"/>
          </p:cNvCxnSpPr>
          <p:nvPr/>
        </p:nvCxnSpPr>
        <p:spPr>
          <a:xfrm>
            <a:off x="10008743" y="5695182"/>
            <a:ext cx="0" cy="228601"/>
          </a:xfrm>
          <a:prstGeom prst="straightConnector1">
            <a:avLst/>
          </a:prstGeom>
          <a:ln w="12700">
            <a:solidFill>
              <a:srgbClr val="0070C0"/>
            </a:solidFill>
            <a:prstDash val="lgDash"/>
            <a:tailEnd type="stealth"/>
          </a:ln>
        </p:spPr>
        <p:style>
          <a:lnRef idx="2">
            <a:schemeClr val="dk1"/>
          </a:lnRef>
          <a:fillRef idx="0">
            <a:schemeClr val="dk1"/>
          </a:fillRef>
          <a:effectRef idx="1">
            <a:schemeClr val="dk1"/>
          </a:effectRef>
          <a:fontRef idx="minor">
            <a:schemeClr val="tx1"/>
          </a:fontRef>
        </p:style>
      </p:cxnSp>
      <p:sp>
        <p:nvSpPr>
          <p:cNvPr id="115" name="Freeform 114">
            <a:extLst>
              <a:ext uri="{FF2B5EF4-FFF2-40B4-BE49-F238E27FC236}">
                <a16:creationId xmlns:a16="http://schemas.microsoft.com/office/drawing/2014/main" id="{CB441451-0A44-D2CC-69E1-2A63590958CC}"/>
              </a:ext>
            </a:extLst>
          </p:cNvPr>
          <p:cNvSpPr/>
          <p:nvPr/>
        </p:nvSpPr>
        <p:spPr>
          <a:xfrm rot="5400000">
            <a:off x="9218484" y="2388086"/>
            <a:ext cx="2176436" cy="562276"/>
          </a:xfrm>
          <a:custGeom>
            <a:avLst/>
            <a:gdLst>
              <a:gd name="csX0" fmla="*/ 0 w 2891641"/>
              <a:gd name="csY0" fmla="*/ 546289 h 546289"/>
              <a:gd name="csX1" fmla="*/ 1371600 w 2891641"/>
              <a:gd name="csY1" fmla="*/ 24 h 546289"/>
              <a:gd name="csX2" fmla="*/ 2891641 w 2891641"/>
              <a:gd name="csY2" fmla="*/ 528476 h 546289"/>
            </a:gdLst>
            <a:ahLst/>
            <a:cxnLst>
              <a:cxn ang="0">
                <a:pos x="csX0" y="csY0"/>
              </a:cxn>
              <a:cxn ang="0">
                <a:pos x="csX1" y="csY1"/>
              </a:cxn>
              <a:cxn ang="0">
                <a:pos x="csX2" y="csY2"/>
              </a:cxn>
            </a:cxnLst>
            <a:rect l="l" t="t" r="r" b="b"/>
            <a:pathLst>
              <a:path w="2891641" h="546289">
                <a:moveTo>
                  <a:pt x="0" y="546289"/>
                </a:moveTo>
                <a:cubicBezTo>
                  <a:pt x="444830" y="274641"/>
                  <a:pt x="889660" y="2993"/>
                  <a:pt x="1371600" y="24"/>
                </a:cubicBezTo>
                <a:cubicBezTo>
                  <a:pt x="1853540" y="-2945"/>
                  <a:pt x="2372590" y="262765"/>
                  <a:pt x="2891641" y="528476"/>
                </a:cubicBezTo>
              </a:path>
            </a:pathLst>
          </a:custGeom>
          <a:ln>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16" name="Freeform 115">
            <a:extLst>
              <a:ext uri="{FF2B5EF4-FFF2-40B4-BE49-F238E27FC236}">
                <a16:creationId xmlns:a16="http://schemas.microsoft.com/office/drawing/2014/main" id="{FC444406-C01D-3292-0165-8197121CCFA3}"/>
              </a:ext>
            </a:extLst>
          </p:cNvPr>
          <p:cNvSpPr/>
          <p:nvPr/>
        </p:nvSpPr>
        <p:spPr>
          <a:xfrm rot="5400000">
            <a:off x="9720499" y="2141034"/>
            <a:ext cx="815418" cy="183046"/>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17" name="Freeform 116">
            <a:extLst>
              <a:ext uri="{FF2B5EF4-FFF2-40B4-BE49-F238E27FC236}">
                <a16:creationId xmlns:a16="http://schemas.microsoft.com/office/drawing/2014/main" id="{E8E6008E-3037-4E89-76D3-50716FD58223}"/>
              </a:ext>
            </a:extLst>
          </p:cNvPr>
          <p:cNvSpPr/>
          <p:nvPr/>
        </p:nvSpPr>
        <p:spPr>
          <a:xfrm rot="5400000">
            <a:off x="9730809" y="2990877"/>
            <a:ext cx="803789" cy="145633"/>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solidFill>
              <a:srgbClr val="008F00"/>
            </a:solidFill>
            <a:prstDash val="sysDot"/>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18" name="Freeform 117">
            <a:extLst>
              <a:ext uri="{FF2B5EF4-FFF2-40B4-BE49-F238E27FC236}">
                <a16:creationId xmlns:a16="http://schemas.microsoft.com/office/drawing/2014/main" id="{FB07A876-0FFA-76D6-2B51-007B9097AF55}"/>
              </a:ext>
            </a:extLst>
          </p:cNvPr>
          <p:cNvSpPr/>
          <p:nvPr/>
        </p:nvSpPr>
        <p:spPr>
          <a:xfrm rot="5400000">
            <a:off x="9212244" y="4571832"/>
            <a:ext cx="2191805" cy="594017"/>
          </a:xfrm>
          <a:custGeom>
            <a:avLst/>
            <a:gdLst>
              <a:gd name="csX0" fmla="*/ 0 w 2891641"/>
              <a:gd name="csY0" fmla="*/ 546289 h 546289"/>
              <a:gd name="csX1" fmla="*/ 1371600 w 2891641"/>
              <a:gd name="csY1" fmla="*/ 24 h 546289"/>
              <a:gd name="csX2" fmla="*/ 2891641 w 2891641"/>
              <a:gd name="csY2" fmla="*/ 528476 h 546289"/>
            </a:gdLst>
            <a:ahLst/>
            <a:cxnLst>
              <a:cxn ang="0">
                <a:pos x="csX0" y="csY0"/>
              </a:cxn>
              <a:cxn ang="0">
                <a:pos x="csX1" y="csY1"/>
              </a:cxn>
              <a:cxn ang="0">
                <a:pos x="csX2" y="csY2"/>
              </a:cxn>
            </a:cxnLst>
            <a:rect l="l" t="t" r="r" b="b"/>
            <a:pathLst>
              <a:path w="2891641" h="546289">
                <a:moveTo>
                  <a:pt x="0" y="546289"/>
                </a:moveTo>
                <a:cubicBezTo>
                  <a:pt x="444830" y="274641"/>
                  <a:pt x="889660" y="2993"/>
                  <a:pt x="1371600" y="24"/>
                </a:cubicBezTo>
                <a:cubicBezTo>
                  <a:pt x="1853540" y="-2945"/>
                  <a:pt x="2372590" y="262765"/>
                  <a:pt x="2891641" y="528476"/>
                </a:cubicBezTo>
              </a:path>
            </a:pathLst>
          </a:custGeom>
          <a:ln>
            <a:solidFill>
              <a:srgbClr val="0070C0"/>
            </a:solidFill>
            <a:prstDash val="lgDash"/>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19" name="Freeform 118">
            <a:extLst>
              <a:ext uri="{FF2B5EF4-FFF2-40B4-BE49-F238E27FC236}">
                <a16:creationId xmlns:a16="http://schemas.microsoft.com/office/drawing/2014/main" id="{7663E24A-09ED-8101-4067-DAD72F61FFA6}"/>
              </a:ext>
            </a:extLst>
          </p:cNvPr>
          <p:cNvSpPr/>
          <p:nvPr/>
        </p:nvSpPr>
        <p:spPr>
          <a:xfrm rot="5400000">
            <a:off x="9720059" y="4343099"/>
            <a:ext cx="811390" cy="178138"/>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solidFill>
              <a:srgbClr val="FF0000"/>
            </a:solidFill>
            <a:prstDash val="dashDot"/>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0" name="Freeform 119">
            <a:extLst>
              <a:ext uri="{FF2B5EF4-FFF2-40B4-BE49-F238E27FC236}">
                <a16:creationId xmlns:a16="http://schemas.microsoft.com/office/drawing/2014/main" id="{FFF13130-370E-6978-3482-F7EDAE935D3C}"/>
              </a:ext>
            </a:extLst>
          </p:cNvPr>
          <p:cNvSpPr/>
          <p:nvPr/>
        </p:nvSpPr>
        <p:spPr>
          <a:xfrm rot="5400000">
            <a:off x="9691200" y="5188713"/>
            <a:ext cx="853581" cy="184920"/>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solidFill>
              <a:schemeClr val="accent5"/>
            </a:solidFill>
            <a:prstDash val="sysDash"/>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2" name="Oval 121">
            <a:extLst>
              <a:ext uri="{FF2B5EF4-FFF2-40B4-BE49-F238E27FC236}">
                <a16:creationId xmlns:a16="http://schemas.microsoft.com/office/drawing/2014/main" id="{77C0E6FA-0366-4BD6-510A-F3C807DD4B77}"/>
              </a:ext>
            </a:extLst>
          </p:cNvPr>
          <p:cNvSpPr/>
          <p:nvPr/>
        </p:nvSpPr>
        <p:spPr>
          <a:xfrm>
            <a:off x="9899616" y="5979441"/>
            <a:ext cx="223045" cy="219693"/>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123">
            <a:extLst>
              <a:ext uri="{FF2B5EF4-FFF2-40B4-BE49-F238E27FC236}">
                <a16:creationId xmlns:a16="http://schemas.microsoft.com/office/drawing/2014/main" id="{0DBD4658-0F6A-830E-6589-BBB79BF7AC3F}"/>
              </a:ext>
            </a:extLst>
          </p:cNvPr>
          <p:cNvSpPr/>
          <p:nvPr/>
        </p:nvSpPr>
        <p:spPr>
          <a:xfrm>
            <a:off x="1774869" y="1932458"/>
            <a:ext cx="1205345" cy="140378"/>
          </a:xfrm>
          <a:custGeom>
            <a:avLst/>
            <a:gdLst>
              <a:gd name="csX0" fmla="*/ 0 w 1205345"/>
              <a:gd name="csY0" fmla="*/ 140378 h 140378"/>
              <a:gd name="csX1" fmla="*/ 564077 w 1205345"/>
              <a:gd name="csY1" fmla="*/ 3812 h 140378"/>
              <a:gd name="csX2" fmla="*/ 1205345 w 1205345"/>
              <a:gd name="csY2" fmla="*/ 51314 h 140378"/>
            </a:gdLst>
            <a:ahLst/>
            <a:cxnLst>
              <a:cxn ang="0">
                <a:pos x="csX0" y="csY0"/>
              </a:cxn>
              <a:cxn ang="0">
                <a:pos x="csX1" y="csY1"/>
              </a:cxn>
              <a:cxn ang="0">
                <a:pos x="csX2" y="csY2"/>
              </a:cxn>
            </a:cxnLst>
            <a:rect l="l" t="t" r="r" b="b"/>
            <a:pathLst>
              <a:path w="1205345" h="140378">
                <a:moveTo>
                  <a:pt x="0" y="140378"/>
                </a:moveTo>
                <a:cubicBezTo>
                  <a:pt x="181593" y="79517"/>
                  <a:pt x="363186" y="18656"/>
                  <a:pt x="564077" y="3812"/>
                </a:cubicBezTo>
                <a:cubicBezTo>
                  <a:pt x="764968" y="-11032"/>
                  <a:pt x="985156" y="20141"/>
                  <a:pt x="1205345" y="51314"/>
                </a:cubicBezTo>
              </a:path>
            </a:pathLst>
          </a:custGeom>
          <a:noFill/>
          <a:ln w="254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124">
            <a:extLst>
              <a:ext uri="{FF2B5EF4-FFF2-40B4-BE49-F238E27FC236}">
                <a16:creationId xmlns:a16="http://schemas.microsoft.com/office/drawing/2014/main" id="{AFCB2343-0498-2B6B-1D51-F14F7F138AEC}"/>
              </a:ext>
            </a:extLst>
          </p:cNvPr>
          <p:cNvSpPr/>
          <p:nvPr/>
        </p:nvSpPr>
        <p:spPr>
          <a:xfrm>
            <a:off x="3040278" y="1980935"/>
            <a:ext cx="1097302" cy="171676"/>
          </a:xfrm>
          <a:custGeom>
            <a:avLst/>
            <a:gdLst>
              <a:gd name="csX0" fmla="*/ 0 w 1050966"/>
              <a:gd name="csY0" fmla="*/ 0 h 160316"/>
              <a:gd name="csX1" fmla="*/ 463138 w 1050966"/>
              <a:gd name="csY1" fmla="*/ 29688 h 160316"/>
              <a:gd name="csX2" fmla="*/ 1050966 w 1050966"/>
              <a:gd name="csY2" fmla="*/ 160316 h 160316"/>
            </a:gdLst>
            <a:ahLst/>
            <a:cxnLst>
              <a:cxn ang="0">
                <a:pos x="csX0" y="csY0"/>
              </a:cxn>
              <a:cxn ang="0">
                <a:pos x="csX1" y="csY1"/>
              </a:cxn>
              <a:cxn ang="0">
                <a:pos x="csX2" y="csY2"/>
              </a:cxn>
            </a:cxnLst>
            <a:rect l="l" t="t" r="r" b="b"/>
            <a:pathLst>
              <a:path w="1050966" h="160316">
                <a:moveTo>
                  <a:pt x="0" y="0"/>
                </a:moveTo>
                <a:cubicBezTo>
                  <a:pt x="143988" y="1484"/>
                  <a:pt x="287977" y="2969"/>
                  <a:pt x="463138" y="29688"/>
                </a:cubicBezTo>
                <a:cubicBezTo>
                  <a:pt x="638299" y="56407"/>
                  <a:pt x="844632" y="108361"/>
                  <a:pt x="1050966" y="160316"/>
                </a:cubicBezTo>
              </a:path>
            </a:pathLst>
          </a:custGeom>
          <a:ln w="25400">
            <a:prstDash val="lgDashDotDot"/>
            <a:tailEnd type="triangle"/>
          </a:ln>
        </p:spPr>
        <p:style>
          <a:lnRef idx="1">
            <a:schemeClr val="accent4"/>
          </a:lnRef>
          <a:fillRef idx="0">
            <a:schemeClr val="accent4"/>
          </a:fillRef>
          <a:effectRef idx="0">
            <a:schemeClr val="accent4"/>
          </a:effectRef>
          <a:fontRef idx="minor">
            <a:schemeClr val="tx1"/>
          </a:fontRef>
        </p:style>
        <p:txBody>
          <a:bodyPr rtlCol="0" anchor="ctr"/>
          <a:lstStyle/>
          <a:p>
            <a:pPr algn="ctr"/>
            <a:endParaRPr lang="en-US"/>
          </a:p>
        </p:txBody>
      </p:sp>
      <p:cxnSp>
        <p:nvCxnSpPr>
          <p:cNvPr id="126" name="Straight Arrow Connector 125">
            <a:extLst>
              <a:ext uri="{FF2B5EF4-FFF2-40B4-BE49-F238E27FC236}">
                <a16:creationId xmlns:a16="http://schemas.microsoft.com/office/drawing/2014/main" id="{BA95B933-2BCA-1EE6-BFA8-5A9A4ADD9F89}"/>
              </a:ext>
            </a:extLst>
          </p:cNvPr>
          <p:cNvCxnSpPr>
            <a:cxnSpLocks/>
          </p:cNvCxnSpPr>
          <p:nvPr/>
        </p:nvCxnSpPr>
        <p:spPr>
          <a:xfrm>
            <a:off x="4164920" y="2168319"/>
            <a:ext cx="82509" cy="350102"/>
          </a:xfrm>
          <a:prstGeom prst="straightConnector1">
            <a:avLst/>
          </a:prstGeom>
          <a:ln w="25400">
            <a:tailEnd type="triangle"/>
          </a:ln>
        </p:spPr>
        <p:style>
          <a:lnRef idx="2">
            <a:schemeClr val="dk1"/>
          </a:lnRef>
          <a:fillRef idx="0">
            <a:schemeClr val="dk1"/>
          </a:fillRef>
          <a:effectRef idx="1">
            <a:schemeClr val="dk1"/>
          </a:effectRef>
          <a:fontRef idx="minor">
            <a:schemeClr val="tx1"/>
          </a:fontRef>
        </p:style>
      </p:cxnSp>
      <p:sp>
        <p:nvSpPr>
          <p:cNvPr id="127" name="Freeform 126">
            <a:extLst>
              <a:ext uri="{FF2B5EF4-FFF2-40B4-BE49-F238E27FC236}">
                <a16:creationId xmlns:a16="http://schemas.microsoft.com/office/drawing/2014/main" id="{D787B4EE-8BC2-A212-CE99-29ECF5B6416A}"/>
              </a:ext>
            </a:extLst>
          </p:cNvPr>
          <p:cNvSpPr/>
          <p:nvPr/>
        </p:nvSpPr>
        <p:spPr>
          <a:xfrm>
            <a:off x="3130728" y="2320862"/>
            <a:ext cx="1092530" cy="493020"/>
          </a:xfrm>
          <a:custGeom>
            <a:avLst/>
            <a:gdLst>
              <a:gd name="csX0" fmla="*/ 1092530 w 1092530"/>
              <a:gd name="csY0" fmla="*/ 254168 h 493020"/>
              <a:gd name="csX1" fmla="*/ 843148 w 1092530"/>
              <a:gd name="csY1" fmla="*/ 485737 h 493020"/>
              <a:gd name="csX2" fmla="*/ 314696 w 1092530"/>
              <a:gd name="csY2" fmla="*/ 10724 h 493020"/>
              <a:gd name="csX3" fmla="*/ 0 w 1092530"/>
              <a:gd name="csY3" fmla="*/ 200729 h 493020"/>
            </a:gdLst>
            <a:ahLst/>
            <a:cxnLst>
              <a:cxn ang="0">
                <a:pos x="csX0" y="csY0"/>
              </a:cxn>
              <a:cxn ang="0">
                <a:pos x="csX1" y="csY1"/>
              </a:cxn>
              <a:cxn ang="0">
                <a:pos x="csX2" y="csY2"/>
              </a:cxn>
              <a:cxn ang="0">
                <a:pos x="csX3" y="csY3"/>
              </a:cxn>
            </a:cxnLst>
            <a:rect l="l" t="t" r="r" b="b"/>
            <a:pathLst>
              <a:path w="1092530" h="493020">
                <a:moveTo>
                  <a:pt x="1092530" y="254168"/>
                </a:moveTo>
                <a:cubicBezTo>
                  <a:pt x="1032658" y="390239"/>
                  <a:pt x="972787" y="526311"/>
                  <a:pt x="843148" y="485737"/>
                </a:cubicBezTo>
                <a:cubicBezTo>
                  <a:pt x="713509" y="445163"/>
                  <a:pt x="455221" y="58225"/>
                  <a:pt x="314696" y="10724"/>
                </a:cubicBezTo>
                <a:cubicBezTo>
                  <a:pt x="174171" y="-36777"/>
                  <a:pt x="87085" y="81976"/>
                  <a:pt x="0" y="200729"/>
                </a:cubicBezTo>
              </a:path>
            </a:pathLst>
          </a:custGeom>
          <a:noFill/>
          <a:ln w="25400">
            <a:solidFill>
              <a:srgbClr val="00B0F0"/>
            </a:solidFill>
            <a:prstDash val="lgDashDot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27">
            <a:extLst>
              <a:ext uri="{FF2B5EF4-FFF2-40B4-BE49-F238E27FC236}">
                <a16:creationId xmlns:a16="http://schemas.microsoft.com/office/drawing/2014/main" id="{42E81F68-389B-B9B2-B79D-7D32C1C5765E}"/>
              </a:ext>
            </a:extLst>
          </p:cNvPr>
          <p:cNvSpPr/>
          <p:nvPr/>
        </p:nvSpPr>
        <p:spPr>
          <a:xfrm>
            <a:off x="3137069" y="2164823"/>
            <a:ext cx="955963" cy="494845"/>
          </a:xfrm>
          <a:custGeom>
            <a:avLst/>
            <a:gdLst>
              <a:gd name="csX0" fmla="*/ 0 w 955963"/>
              <a:gd name="csY0" fmla="*/ 427512 h 494845"/>
              <a:gd name="csX1" fmla="*/ 136566 w 955963"/>
              <a:gd name="csY1" fmla="*/ 469075 h 494845"/>
              <a:gd name="csX2" fmla="*/ 457200 w 955963"/>
              <a:gd name="csY2" fmla="*/ 83127 h 494845"/>
              <a:gd name="csX3" fmla="*/ 955963 w 955963"/>
              <a:gd name="csY3" fmla="*/ 0 h 494845"/>
            </a:gdLst>
            <a:ahLst/>
            <a:cxnLst>
              <a:cxn ang="0">
                <a:pos x="csX0" y="csY0"/>
              </a:cxn>
              <a:cxn ang="0">
                <a:pos x="csX1" y="csY1"/>
              </a:cxn>
              <a:cxn ang="0">
                <a:pos x="csX2" y="csY2"/>
              </a:cxn>
              <a:cxn ang="0">
                <a:pos x="csX3" y="csY3"/>
              </a:cxn>
            </a:cxnLst>
            <a:rect l="l" t="t" r="r" b="b"/>
            <a:pathLst>
              <a:path w="955963" h="494845">
                <a:moveTo>
                  <a:pt x="0" y="427512"/>
                </a:moveTo>
                <a:cubicBezTo>
                  <a:pt x="30183" y="476992"/>
                  <a:pt x="60366" y="526472"/>
                  <a:pt x="136566" y="469075"/>
                </a:cubicBezTo>
                <a:cubicBezTo>
                  <a:pt x="212766" y="411678"/>
                  <a:pt x="320634" y="161306"/>
                  <a:pt x="457200" y="83127"/>
                </a:cubicBezTo>
                <a:cubicBezTo>
                  <a:pt x="593766" y="4948"/>
                  <a:pt x="774864" y="2474"/>
                  <a:pt x="955963" y="0"/>
                </a:cubicBezTo>
              </a:path>
            </a:pathLst>
          </a:custGeom>
          <a:noFill/>
          <a:ln w="25400">
            <a:solidFill>
              <a:srgbClr val="008F00"/>
            </a:solidFill>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28">
            <a:extLst>
              <a:ext uri="{FF2B5EF4-FFF2-40B4-BE49-F238E27FC236}">
                <a16:creationId xmlns:a16="http://schemas.microsoft.com/office/drawing/2014/main" id="{E8F4D10C-6A9F-F1E9-EC86-589831FE28E2}"/>
              </a:ext>
            </a:extLst>
          </p:cNvPr>
          <p:cNvSpPr/>
          <p:nvPr/>
        </p:nvSpPr>
        <p:spPr>
          <a:xfrm>
            <a:off x="3132628" y="2583586"/>
            <a:ext cx="1092530" cy="552203"/>
          </a:xfrm>
          <a:custGeom>
            <a:avLst/>
            <a:gdLst>
              <a:gd name="csX0" fmla="*/ 1092530 w 1092530"/>
              <a:gd name="csY0" fmla="*/ 0 h 552203"/>
              <a:gd name="csX1" fmla="*/ 855024 w 1092530"/>
              <a:gd name="csY1" fmla="*/ 290946 h 552203"/>
              <a:gd name="csX2" fmla="*/ 290946 w 1092530"/>
              <a:gd name="csY2" fmla="*/ 249382 h 552203"/>
              <a:gd name="csX3" fmla="*/ 0 w 1092530"/>
              <a:gd name="csY3" fmla="*/ 552203 h 552203"/>
            </a:gdLst>
            <a:ahLst/>
            <a:cxnLst>
              <a:cxn ang="0">
                <a:pos x="csX0" y="csY0"/>
              </a:cxn>
              <a:cxn ang="0">
                <a:pos x="csX1" y="csY1"/>
              </a:cxn>
              <a:cxn ang="0">
                <a:pos x="csX2" y="csY2"/>
              </a:cxn>
              <a:cxn ang="0">
                <a:pos x="csX3" y="csY3"/>
              </a:cxn>
            </a:cxnLst>
            <a:rect l="l" t="t" r="r" b="b"/>
            <a:pathLst>
              <a:path w="1092530" h="552203">
                <a:moveTo>
                  <a:pt x="1092530" y="0"/>
                </a:moveTo>
                <a:cubicBezTo>
                  <a:pt x="1040575" y="124691"/>
                  <a:pt x="988621" y="249382"/>
                  <a:pt x="855024" y="290946"/>
                </a:cubicBezTo>
                <a:cubicBezTo>
                  <a:pt x="721427" y="332510"/>
                  <a:pt x="433450" y="205839"/>
                  <a:pt x="290946" y="249382"/>
                </a:cubicBezTo>
                <a:cubicBezTo>
                  <a:pt x="148442" y="292925"/>
                  <a:pt x="74221" y="422564"/>
                  <a:pt x="0" y="552203"/>
                </a:cubicBezTo>
              </a:path>
            </a:pathLst>
          </a:custGeom>
          <a:noFill/>
          <a:ln w="25400">
            <a:solidFill>
              <a:srgbClr val="008F00"/>
            </a:solidFill>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129">
            <a:extLst>
              <a:ext uri="{FF2B5EF4-FFF2-40B4-BE49-F238E27FC236}">
                <a16:creationId xmlns:a16="http://schemas.microsoft.com/office/drawing/2014/main" id="{91975D8D-8046-92D7-DB12-1DD53F270262}"/>
              </a:ext>
            </a:extLst>
          </p:cNvPr>
          <p:cNvSpPr/>
          <p:nvPr/>
        </p:nvSpPr>
        <p:spPr>
          <a:xfrm>
            <a:off x="1862546" y="3199034"/>
            <a:ext cx="1252847" cy="338720"/>
          </a:xfrm>
          <a:custGeom>
            <a:avLst/>
            <a:gdLst>
              <a:gd name="csX0" fmla="*/ 1252847 w 1252847"/>
              <a:gd name="csY0" fmla="*/ 273 h 338720"/>
              <a:gd name="csX1" fmla="*/ 1021278 w 1252847"/>
              <a:gd name="csY1" fmla="*/ 113089 h 338720"/>
              <a:gd name="csX2" fmla="*/ 302821 w 1252847"/>
              <a:gd name="csY2" fmla="*/ 6211 h 338720"/>
              <a:gd name="csX3" fmla="*/ 0 w 1252847"/>
              <a:gd name="csY3" fmla="*/ 338720 h 338720"/>
            </a:gdLst>
            <a:ahLst/>
            <a:cxnLst>
              <a:cxn ang="0">
                <a:pos x="csX0" y="csY0"/>
              </a:cxn>
              <a:cxn ang="0">
                <a:pos x="csX1" y="csY1"/>
              </a:cxn>
              <a:cxn ang="0">
                <a:pos x="csX2" y="csY2"/>
              </a:cxn>
              <a:cxn ang="0">
                <a:pos x="csX3" y="csY3"/>
              </a:cxn>
            </a:cxnLst>
            <a:rect l="l" t="t" r="r" b="b"/>
            <a:pathLst>
              <a:path w="1252847" h="338720">
                <a:moveTo>
                  <a:pt x="1252847" y="273"/>
                </a:moveTo>
                <a:cubicBezTo>
                  <a:pt x="1216231" y="56186"/>
                  <a:pt x="1179616" y="112099"/>
                  <a:pt x="1021278" y="113089"/>
                </a:cubicBezTo>
                <a:cubicBezTo>
                  <a:pt x="862940" y="114079"/>
                  <a:pt x="473034" y="-31394"/>
                  <a:pt x="302821" y="6211"/>
                </a:cubicBezTo>
                <a:cubicBezTo>
                  <a:pt x="132608" y="43816"/>
                  <a:pt x="66304" y="191268"/>
                  <a:pt x="0" y="338720"/>
                </a:cubicBezTo>
              </a:path>
            </a:pathLst>
          </a:custGeom>
          <a:noFill/>
          <a:ln w="254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130">
            <a:extLst>
              <a:ext uri="{FF2B5EF4-FFF2-40B4-BE49-F238E27FC236}">
                <a16:creationId xmlns:a16="http://schemas.microsoft.com/office/drawing/2014/main" id="{8C3C19E8-B793-2B3A-D86A-90B917E829CC}"/>
              </a:ext>
            </a:extLst>
          </p:cNvPr>
          <p:cNvSpPr/>
          <p:nvPr/>
        </p:nvSpPr>
        <p:spPr>
          <a:xfrm>
            <a:off x="1859231" y="3623214"/>
            <a:ext cx="1140031" cy="237506"/>
          </a:xfrm>
          <a:custGeom>
            <a:avLst/>
            <a:gdLst>
              <a:gd name="csX0" fmla="*/ 0 w 1140031"/>
              <a:gd name="csY0" fmla="*/ 0 h 237506"/>
              <a:gd name="csX1" fmla="*/ 184067 w 1140031"/>
              <a:gd name="csY1" fmla="*/ 154379 h 237506"/>
              <a:gd name="csX2" fmla="*/ 694706 w 1140031"/>
              <a:gd name="csY2" fmla="*/ 136566 h 237506"/>
              <a:gd name="csX3" fmla="*/ 1140031 w 1140031"/>
              <a:gd name="csY3" fmla="*/ 237506 h 237506"/>
            </a:gdLst>
            <a:ahLst/>
            <a:cxnLst>
              <a:cxn ang="0">
                <a:pos x="csX0" y="csY0"/>
              </a:cxn>
              <a:cxn ang="0">
                <a:pos x="csX1" y="csY1"/>
              </a:cxn>
              <a:cxn ang="0">
                <a:pos x="csX2" y="csY2"/>
              </a:cxn>
              <a:cxn ang="0">
                <a:pos x="csX3" y="csY3"/>
              </a:cxn>
            </a:cxnLst>
            <a:rect l="l" t="t" r="r" b="b"/>
            <a:pathLst>
              <a:path w="1140031" h="237506">
                <a:moveTo>
                  <a:pt x="0" y="0"/>
                </a:moveTo>
                <a:cubicBezTo>
                  <a:pt x="34141" y="65809"/>
                  <a:pt x="68283" y="131618"/>
                  <a:pt x="184067" y="154379"/>
                </a:cubicBezTo>
                <a:cubicBezTo>
                  <a:pt x="299851" y="177140"/>
                  <a:pt x="535379" y="122712"/>
                  <a:pt x="694706" y="136566"/>
                </a:cubicBezTo>
                <a:cubicBezTo>
                  <a:pt x="854033" y="150421"/>
                  <a:pt x="997032" y="193963"/>
                  <a:pt x="1140031" y="237506"/>
                </a:cubicBezTo>
              </a:path>
            </a:pathLst>
          </a:custGeom>
          <a:noFill/>
          <a:ln w="25400">
            <a:solidFill>
              <a:srgbClr val="0070C0"/>
            </a:solidFill>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131">
            <a:extLst>
              <a:ext uri="{FF2B5EF4-FFF2-40B4-BE49-F238E27FC236}">
                <a16:creationId xmlns:a16="http://schemas.microsoft.com/office/drawing/2014/main" id="{5B996813-C3DE-AC5B-53B9-E7583428D539}"/>
              </a:ext>
            </a:extLst>
          </p:cNvPr>
          <p:cNvSpPr/>
          <p:nvPr/>
        </p:nvSpPr>
        <p:spPr>
          <a:xfrm>
            <a:off x="3076082" y="3895094"/>
            <a:ext cx="1045029" cy="243445"/>
          </a:xfrm>
          <a:custGeom>
            <a:avLst/>
            <a:gdLst>
              <a:gd name="csX0" fmla="*/ 0 w 1045029"/>
              <a:gd name="csY0" fmla="*/ 0 h 243445"/>
              <a:gd name="csX1" fmla="*/ 457200 w 1045029"/>
              <a:gd name="csY1" fmla="*/ 106878 h 243445"/>
              <a:gd name="csX2" fmla="*/ 1045029 w 1045029"/>
              <a:gd name="csY2" fmla="*/ 243445 h 243445"/>
            </a:gdLst>
            <a:ahLst/>
            <a:cxnLst>
              <a:cxn ang="0">
                <a:pos x="csX0" y="csY0"/>
              </a:cxn>
              <a:cxn ang="0">
                <a:pos x="csX1" y="csY1"/>
              </a:cxn>
              <a:cxn ang="0">
                <a:pos x="csX2" y="csY2"/>
              </a:cxn>
            </a:cxnLst>
            <a:rect l="l" t="t" r="r" b="b"/>
            <a:pathLst>
              <a:path w="1045029" h="243445">
                <a:moveTo>
                  <a:pt x="0" y="0"/>
                </a:moveTo>
                <a:lnTo>
                  <a:pt x="457200" y="106878"/>
                </a:lnTo>
                <a:lnTo>
                  <a:pt x="1045029" y="243445"/>
                </a:lnTo>
              </a:path>
            </a:pathLst>
          </a:custGeom>
          <a:noFill/>
          <a:ln w="25400">
            <a:solidFill>
              <a:srgbClr val="FF0000"/>
            </a:solidFill>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133">
            <a:extLst>
              <a:ext uri="{FF2B5EF4-FFF2-40B4-BE49-F238E27FC236}">
                <a16:creationId xmlns:a16="http://schemas.microsoft.com/office/drawing/2014/main" id="{994FB9AE-CF27-0B43-5868-04B3D9F4AAB1}"/>
              </a:ext>
            </a:extLst>
          </p:cNvPr>
          <p:cNvSpPr/>
          <p:nvPr/>
        </p:nvSpPr>
        <p:spPr>
          <a:xfrm>
            <a:off x="4084488" y="4173010"/>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254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Freeform 134">
            <a:extLst>
              <a:ext uri="{FF2B5EF4-FFF2-40B4-BE49-F238E27FC236}">
                <a16:creationId xmlns:a16="http://schemas.microsoft.com/office/drawing/2014/main" id="{895536F8-AAB6-426A-FDF2-568518CB9A2A}"/>
              </a:ext>
            </a:extLst>
          </p:cNvPr>
          <p:cNvSpPr/>
          <p:nvPr/>
        </p:nvSpPr>
        <p:spPr>
          <a:xfrm>
            <a:off x="3076701" y="4227284"/>
            <a:ext cx="1128155" cy="705838"/>
          </a:xfrm>
          <a:custGeom>
            <a:avLst/>
            <a:gdLst>
              <a:gd name="csX0" fmla="*/ 1128155 w 1128155"/>
              <a:gd name="csY0" fmla="*/ 358185 h 705838"/>
              <a:gd name="csX1" fmla="*/ 961901 w 1128155"/>
              <a:gd name="csY1" fmla="*/ 696632 h 705838"/>
              <a:gd name="csX2" fmla="*/ 451262 w 1128155"/>
              <a:gd name="csY2" fmla="*/ 31614 h 705838"/>
              <a:gd name="csX3" fmla="*/ 0 w 1128155"/>
              <a:gd name="csY3" fmla="*/ 168180 h 705838"/>
            </a:gdLst>
            <a:ahLst/>
            <a:cxnLst>
              <a:cxn ang="0">
                <a:pos x="csX0" y="csY0"/>
              </a:cxn>
              <a:cxn ang="0">
                <a:pos x="csX1" y="csY1"/>
              </a:cxn>
              <a:cxn ang="0">
                <a:pos x="csX2" y="csY2"/>
              </a:cxn>
              <a:cxn ang="0">
                <a:pos x="csX3" y="csY3"/>
              </a:cxn>
            </a:cxnLst>
            <a:rect l="l" t="t" r="r" b="b"/>
            <a:pathLst>
              <a:path w="1128155" h="705838">
                <a:moveTo>
                  <a:pt x="1128155" y="358185"/>
                </a:moveTo>
                <a:cubicBezTo>
                  <a:pt x="1101435" y="554622"/>
                  <a:pt x="1074716" y="751060"/>
                  <a:pt x="961901" y="696632"/>
                </a:cubicBezTo>
                <a:cubicBezTo>
                  <a:pt x="849086" y="642204"/>
                  <a:pt x="611579" y="119689"/>
                  <a:pt x="451262" y="31614"/>
                </a:cubicBezTo>
                <a:cubicBezTo>
                  <a:pt x="290945" y="-56461"/>
                  <a:pt x="145472" y="55859"/>
                  <a:pt x="0" y="168180"/>
                </a:cubicBezTo>
              </a:path>
            </a:pathLst>
          </a:custGeom>
          <a:noFill/>
          <a:ln w="25400">
            <a:solidFill>
              <a:srgbClr val="FF0000"/>
            </a:solidFill>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135">
            <a:extLst>
              <a:ext uri="{FF2B5EF4-FFF2-40B4-BE49-F238E27FC236}">
                <a16:creationId xmlns:a16="http://schemas.microsoft.com/office/drawing/2014/main" id="{96DCB80C-763D-AAF5-5DB5-02C40FB88B9E}"/>
              </a:ext>
            </a:extLst>
          </p:cNvPr>
          <p:cNvSpPr/>
          <p:nvPr/>
        </p:nvSpPr>
        <p:spPr>
          <a:xfrm>
            <a:off x="3030279" y="4143139"/>
            <a:ext cx="1098537" cy="458568"/>
          </a:xfrm>
          <a:custGeom>
            <a:avLst/>
            <a:gdLst>
              <a:gd name="csX0" fmla="*/ 70 w 1098537"/>
              <a:gd name="csY0" fmla="*/ 310695 h 458568"/>
              <a:gd name="csX1" fmla="*/ 95072 w 1098537"/>
              <a:gd name="csY1" fmla="*/ 447262 h 458568"/>
              <a:gd name="csX2" fmla="*/ 576023 w 1098537"/>
              <a:gd name="csY2" fmla="*/ 49438 h 458568"/>
              <a:gd name="csX3" fmla="*/ 1098537 w 1098537"/>
              <a:gd name="csY3" fmla="*/ 19750 h 458568"/>
            </a:gdLst>
            <a:ahLst/>
            <a:cxnLst>
              <a:cxn ang="0">
                <a:pos x="csX0" y="csY0"/>
              </a:cxn>
              <a:cxn ang="0">
                <a:pos x="csX1" y="csY1"/>
              </a:cxn>
              <a:cxn ang="0">
                <a:pos x="csX2" y="csY2"/>
              </a:cxn>
              <a:cxn ang="0">
                <a:pos x="csX3" y="csY3"/>
              </a:cxn>
            </a:cxnLst>
            <a:rect l="l" t="t" r="r" b="b"/>
            <a:pathLst>
              <a:path w="1098537" h="458568">
                <a:moveTo>
                  <a:pt x="70" y="310695"/>
                </a:moveTo>
                <a:cubicBezTo>
                  <a:pt x="-425" y="400750"/>
                  <a:pt x="-920" y="490805"/>
                  <a:pt x="95072" y="447262"/>
                </a:cubicBezTo>
                <a:cubicBezTo>
                  <a:pt x="191064" y="403719"/>
                  <a:pt x="408779" y="120690"/>
                  <a:pt x="576023" y="49438"/>
                </a:cubicBezTo>
                <a:cubicBezTo>
                  <a:pt x="743267" y="-21814"/>
                  <a:pt x="920902" y="-1032"/>
                  <a:pt x="1098537" y="19750"/>
                </a:cubicBezTo>
              </a:path>
            </a:pathLst>
          </a:custGeom>
          <a:noFill/>
          <a:ln w="25400">
            <a:solidFill>
              <a:schemeClr val="accent5"/>
            </a:solidFill>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Freeform 136">
            <a:extLst>
              <a:ext uri="{FF2B5EF4-FFF2-40B4-BE49-F238E27FC236}">
                <a16:creationId xmlns:a16="http://schemas.microsoft.com/office/drawing/2014/main" id="{C1D4CE4B-3244-BCCB-65CF-318E188897DC}"/>
              </a:ext>
            </a:extLst>
          </p:cNvPr>
          <p:cNvSpPr/>
          <p:nvPr/>
        </p:nvSpPr>
        <p:spPr>
          <a:xfrm>
            <a:off x="3039941" y="4576343"/>
            <a:ext cx="1153040" cy="463137"/>
          </a:xfrm>
          <a:custGeom>
            <a:avLst/>
            <a:gdLst>
              <a:gd name="csX0" fmla="*/ 1151906 w 1153040"/>
              <a:gd name="csY0" fmla="*/ 0 h 463137"/>
              <a:gd name="csX1" fmla="*/ 1033153 w 1153040"/>
              <a:gd name="csY1" fmla="*/ 397823 h 463137"/>
              <a:gd name="csX2" fmla="*/ 397823 w 1153040"/>
              <a:gd name="csY2" fmla="*/ 172192 h 463137"/>
              <a:gd name="csX3" fmla="*/ 0 w 1153040"/>
              <a:gd name="csY3" fmla="*/ 463137 h 463137"/>
            </a:gdLst>
            <a:ahLst/>
            <a:cxnLst>
              <a:cxn ang="0">
                <a:pos x="csX0" y="csY0"/>
              </a:cxn>
              <a:cxn ang="0">
                <a:pos x="csX1" y="csY1"/>
              </a:cxn>
              <a:cxn ang="0">
                <a:pos x="csX2" y="csY2"/>
              </a:cxn>
              <a:cxn ang="0">
                <a:pos x="csX3" y="csY3"/>
              </a:cxn>
            </a:cxnLst>
            <a:rect l="l" t="t" r="r" b="b"/>
            <a:pathLst>
              <a:path w="1153040" h="463137">
                <a:moveTo>
                  <a:pt x="1151906" y="0"/>
                </a:moveTo>
                <a:cubicBezTo>
                  <a:pt x="1155369" y="184562"/>
                  <a:pt x="1158833" y="369124"/>
                  <a:pt x="1033153" y="397823"/>
                </a:cubicBezTo>
                <a:cubicBezTo>
                  <a:pt x="907473" y="426522"/>
                  <a:pt x="570015" y="161306"/>
                  <a:pt x="397823" y="172192"/>
                </a:cubicBezTo>
                <a:cubicBezTo>
                  <a:pt x="225631" y="183078"/>
                  <a:pt x="112815" y="323107"/>
                  <a:pt x="0" y="463137"/>
                </a:cubicBezTo>
              </a:path>
            </a:pathLst>
          </a:custGeom>
          <a:noFill/>
          <a:ln w="25400">
            <a:solidFill>
              <a:schemeClr val="accent5"/>
            </a:solidFill>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137">
            <a:extLst>
              <a:ext uri="{FF2B5EF4-FFF2-40B4-BE49-F238E27FC236}">
                <a16:creationId xmlns:a16="http://schemas.microsoft.com/office/drawing/2014/main" id="{477D77D1-7A5D-C506-7A3A-FD8C43063FF3}"/>
              </a:ext>
            </a:extLst>
          </p:cNvPr>
          <p:cNvSpPr/>
          <p:nvPr/>
        </p:nvSpPr>
        <p:spPr>
          <a:xfrm>
            <a:off x="1845571" y="4878602"/>
            <a:ext cx="1195503" cy="550912"/>
          </a:xfrm>
          <a:custGeom>
            <a:avLst/>
            <a:gdLst>
              <a:gd name="csX0" fmla="*/ 1181595 w 1195503"/>
              <a:gd name="csY0" fmla="*/ 259348 h 550912"/>
              <a:gd name="csX1" fmla="*/ 1080655 w 1195503"/>
              <a:gd name="csY1" fmla="*/ 544355 h 550912"/>
              <a:gd name="csX2" fmla="*/ 338447 w 1195503"/>
              <a:gd name="csY2" fmla="*/ 9966 h 550912"/>
              <a:gd name="csX3" fmla="*/ 0 w 1195503"/>
              <a:gd name="csY3" fmla="*/ 247472 h 550912"/>
            </a:gdLst>
            <a:ahLst/>
            <a:cxnLst>
              <a:cxn ang="0">
                <a:pos x="csX0" y="csY0"/>
              </a:cxn>
              <a:cxn ang="0">
                <a:pos x="csX1" y="csY1"/>
              </a:cxn>
              <a:cxn ang="0">
                <a:pos x="csX2" y="csY2"/>
              </a:cxn>
              <a:cxn ang="0">
                <a:pos x="csX3" y="csY3"/>
              </a:cxn>
            </a:cxnLst>
            <a:rect l="l" t="t" r="r" b="b"/>
            <a:pathLst>
              <a:path w="1195503" h="550912">
                <a:moveTo>
                  <a:pt x="1181595" y="259348"/>
                </a:moveTo>
                <a:cubicBezTo>
                  <a:pt x="1201387" y="422633"/>
                  <a:pt x="1221180" y="585919"/>
                  <a:pt x="1080655" y="544355"/>
                </a:cubicBezTo>
                <a:cubicBezTo>
                  <a:pt x="940130" y="502791"/>
                  <a:pt x="518556" y="59446"/>
                  <a:pt x="338447" y="9966"/>
                </a:cubicBezTo>
                <a:cubicBezTo>
                  <a:pt x="158338" y="-39514"/>
                  <a:pt x="79169" y="103979"/>
                  <a:pt x="0" y="247472"/>
                </a:cubicBezTo>
              </a:path>
            </a:pathLst>
          </a:custGeom>
          <a:noFill/>
          <a:ln w="25400">
            <a:solidFill>
              <a:srgbClr val="0070C0"/>
            </a:solidFill>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TextBox 138">
            <a:extLst>
              <a:ext uri="{FF2B5EF4-FFF2-40B4-BE49-F238E27FC236}">
                <a16:creationId xmlns:a16="http://schemas.microsoft.com/office/drawing/2014/main" id="{E8703E56-AB07-67DF-ECE3-B1FB619F030D}"/>
              </a:ext>
            </a:extLst>
          </p:cNvPr>
          <p:cNvSpPr txBox="1"/>
          <p:nvPr/>
        </p:nvSpPr>
        <p:spPr>
          <a:xfrm>
            <a:off x="6972836" y="6120305"/>
            <a:ext cx="3692036" cy="646331"/>
          </a:xfrm>
          <a:prstGeom prst="rect">
            <a:avLst/>
          </a:prstGeom>
          <a:noFill/>
        </p:spPr>
        <p:txBody>
          <a:bodyPr wrap="none" rtlCol="0">
            <a:spAutoFit/>
          </a:bodyPr>
          <a:lstStyle/>
          <a:p>
            <a:pPr algn="ctr"/>
            <a:r>
              <a:rPr lang="en-US" dirty="0">
                <a:latin typeface="Arial" panose="020B0604020202020204" pitchFamily="34" charset="0"/>
                <a:cs typeface="Arial" panose="020B0604020202020204" pitchFamily="34" charset="0"/>
              </a:rPr>
              <a:t>Nested Word =  </a:t>
            </a:r>
          </a:p>
          <a:p>
            <a:pPr algn="ctr"/>
            <a:r>
              <a:rPr lang="en-US" dirty="0">
                <a:latin typeface="Arial" panose="020B0604020202020204" pitchFamily="34" charset="0"/>
                <a:cs typeface="Arial" panose="020B0604020202020204" pitchFamily="34" charset="0"/>
              </a:rPr>
              <a:t>Linear edges + Hierarchical edges</a:t>
            </a:r>
          </a:p>
        </p:txBody>
      </p:sp>
      <p:sp>
        <p:nvSpPr>
          <p:cNvPr id="140" name="TextBox 139">
            <a:extLst>
              <a:ext uri="{FF2B5EF4-FFF2-40B4-BE49-F238E27FC236}">
                <a16:creationId xmlns:a16="http://schemas.microsoft.com/office/drawing/2014/main" id="{50E47810-56FA-E047-7648-BAD684D75AE2}"/>
              </a:ext>
            </a:extLst>
          </p:cNvPr>
          <p:cNvSpPr txBox="1"/>
          <p:nvPr/>
        </p:nvSpPr>
        <p:spPr>
          <a:xfrm>
            <a:off x="560708" y="6171684"/>
            <a:ext cx="5964197"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CFLOBDD: Restricted version of Nested Word Automata</a:t>
            </a:r>
          </a:p>
        </p:txBody>
      </p:sp>
      <mc:AlternateContent xmlns:mc="http://schemas.openxmlformats.org/markup-compatibility/2006" xmlns:a14="http://schemas.microsoft.com/office/drawing/2010/main">
        <mc:Choice Requires="a14">
          <p:sp>
            <p:nvSpPr>
              <p:cNvPr id="187" name="TextBox 186">
                <a:extLst>
                  <a:ext uri="{FF2B5EF4-FFF2-40B4-BE49-F238E27FC236}">
                    <a16:creationId xmlns:a16="http://schemas.microsoft.com/office/drawing/2014/main" id="{6E1CDD75-770F-D902-9DA3-8819C2CD9234}"/>
                  </a:ext>
                </a:extLst>
              </p:cNvPr>
              <p:cNvSpPr txBox="1"/>
              <p:nvPr/>
            </p:nvSpPr>
            <p:spPr>
              <a:xfrm>
                <a:off x="7504042" y="1502911"/>
                <a:ext cx="298480"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87" name="TextBox 186">
                <a:extLst>
                  <a:ext uri="{FF2B5EF4-FFF2-40B4-BE49-F238E27FC236}">
                    <a16:creationId xmlns:a16="http://schemas.microsoft.com/office/drawing/2014/main" id="{6E1CDD75-770F-D902-9DA3-8819C2CD9234}"/>
                  </a:ext>
                </a:extLst>
              </p:cNvPr>
              <p:cNvSpPr txBox="1">
                <a:spLocks noRot="1" noChangeAspect="1" noMove="1" noResize="1" noEditPoints="1" noAdjustHandles="1" noChangeArrowheads="1" noChangeShapeType="1" noTextEdit="1"/>
              </p:cNvSpPr>
              <p:nvPr/>
            </p:nvSpPr>
            <p:spPr>
              <a:xfrm>
                <a:off x="7504042" y="1502911"/>
                <a:ext cx="298480" cy="276999"/>
              </a:xfrm>
              <a:prstGeom prst="rect">
                <a:avLst/>
              </a:prstGeom>
              <a:blipFill>
                <a:blip r:embed="rId20"/>
                <a:stretch>
                  <a:fillRect/>
                </a:stretch>
              </a:blipFill>
            </p:spPr>
            <p:txBody>
              <a:bodyPr/>
              <a:lstStyle/>
              <a:p>
                <a:r>
                  <a:rPr lang="en-US">
                    <a:noFill/>
                  </a:rPr>
                  <a:t> </a:t>
                </a:r>
              </a:p>
            </p:txBody>
          </p:sp>
        </mc:Fallback>
      </mc:AlternateContent>
      <p:sp>
        <p:nvSpPr>
          <p:cNvPr id="188" name="Oval 187">
            <a:extLst>
              <a:ext uri="{FF2B5EF4-FFF2-40B4-BE49-F238E27FC236}">
                <a16:creationId xmlns:a16="http://schemas.microsoft.com/office/drawing/2014/main" id="{7C29AAF8-5A0E-5563-0A6D-3E858F1F95E7}"/>
              </a:ext>
            </a:extLst>
          </p:cNvPr>
          <p:cNvSpPr/>
          <p:nvPr/>
        </p:nvSpPr>
        <p:spPr>
          <a:xfrm>
            <a:off x="7415522" y="1570569"/>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FB0C3ECA-1F52-C35C-6DE4-CEC2083400BF}"/>
              </a:ext>
            </a:extLst>
          </p:cNvPr>
          <p:cNvSpPr/>
          <p:nvPr/>
        </p:nvSpPr>
        <p:spPr>
          <a:xfrm>
            <a:off x="7756573" y="184426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90" name="Straight Arrow Connector 189">
            <a:extLst>
              <a:ext uri="{FF2B5EF4-FFF2-40B4-BE49-F238E27FC236}">
                <a16:creationId xmlns:a16="http://schemas.microsoft.com/office/drawing/2014/main" id="{8A4C9907-8A98-8E21-E854-60F020BEF801}"/>
              </a:ext>
            </a:extLst>
          </p:cNvPr>
          <p:cNvCxnSpPr>
            <a:cxnSpLocks/>
            <a:stCxn id="188" idx="5"/>
            <a:endCxn id="189" idx="1"/>
          </p:cNvCxnSpPr>
          <p:nvPr/>
        </p:nvCxnSpPr>
        <p:spPr>
          <a:xfrm>
            <a:off x="7455132" y="1609593"/>
            <a:ext cx="308237" cy="241368"/>
          </a:xfrm>
          <a:prstGeom prst="straightConnector1">
            <a:avLst/>
          </a:prstGeom>
          <a:ln w="12700">
            <a:prstDash val="sysDash"/>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191" name="TextBox 190">
                <a:extLst>
                  <a:ext uri="{FF2B5EF4-FFF2-40B4-BE49-F238E27FC236}">
                    <a16:creationId xmlns:a16="http://schemas.microsoft.com/office/drawing/2014/main" id="{45F604E1-DE3B-202C-FA2B-FC81140E8F13}"/>
                  </a:ext>
                </a:extLst>
              </p:cNvPr>
              <p:cNvSpPr txBox="1"/>
              <p:nvPr/>
            </p:nvSpPr>
            <p:spPr>
              <a:xfrm>
                <a:off x="7867535" y="1811106"/>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91" name="TextBox 190">
                <a:extLst>
                  <a:ext uri="{FF2B5EF4-FFF2-40B4-BE49-F238E27FC236}">
                    <a16:creationId xmlns:a16="http://schemas.microsoft.com/office/drawing/2014/main" id="{45F604E1-DE3B-202C-FA2B-FC81140E8F13}"/>
                  </a:ext>
                </a:extLst>
              </p:cNvPr>
              <p:cNvSpPr txBox="1">
                <a:spLocks noRot="1" noChangeAspect="1" noMove="1" noResize="1" noEditPoints="1" noAdjustHandles="1" noChangeArrowheads="1" noChangeShapeType="1" noTextEdit="1"/>
              </p:cNvSpPr>
              <p:nvPr/>
            </p:nvSpPr>
            <p:spPr>
              <a:xfrm>
                <a:off x="7867535" y="1811106"/>
                <a:ext cx="301752" cy="276999"/>
              </a:xfrm>
              <a:prstGeom prst="rect">
                <a:avLst/>
              </a:prstGeom>
              <a:blipFill>
                <a:blip r:embed="rId7"/>
                <a:stretch>
                  <a:fillRect/>
                </a:stretch>
              </a:blipFill>
            </p:spPr>
            <p:txBody>
              <a:bodyPr/>
              <a:lstStyle/>
              <a:p>
                <a:r>
                  <a:rPr lang="en-US">
                    <a:noFill/>
                  </a:rPr>
                  <a:t> </a:t>
                </a:r>
              </a:p>
            </p:txBody>
          </p:sp>
        </mc:Fallback>
      </mc:AlternateContent>
      <p:sp>
        <p:nvSpPr>
          <p:cNvPr id="192" name="Oval 191">
            <a:extLst>
              <a:ext uri="{FF2B5EF4-FFF2-40B4-BE49-F238E27FC236}">
                <a16:creationId xmlns:a16="http://schemas.microsoft.com/office/drawing/2014/main" id="{5891D680-73A8-1041-1496-67A28C0EEE16}"/>
              </a:ext>
            </a:extLst>
          </p:cNvPr>
          <p:cNvSpPr/>
          <p:nvPr/>
        </p:nvSpPr>
        <p:spPr>
          <a:xfrm>
            <a:off x="8029824" y="214170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93" name="Straight Arrow Connector 192">
            <a:extLst>
              <a:ext uri="{FF2B5EF4-FFF2-40B4-BE49-F238E27FC236}">
                <a16:creationId xmlns:a16="http://schemas.microsoft.com/office/drawing/2014/main" id="{B46E0B98-CE4A-AB50-7B94-06C0B021FB38}"/>
              </a:ext>
            </a:extLst>
          </p:cNvPr>
          <p:cNvCxnSpPr>
            <a:cxnSpLocks/>
            <a:endCxn id="192" idx="0"/>
          </p:cNvCxnSpPr>
          <p:nvPr/>
        </p:nvCxnSpPr>
        <p:spPr>
          <a:xfrm>
            <a:off x="7803130" y="1890246"/>
            <a:ext cx="249897" cy="251460"/>
          </a:xfrm>
          <a:prstGeom prst="straightConnector1">
            <a:avLst/>
          </a:prstGeom>
          <a:ln w="12700">
            <a:solidFill>
              <a:srgbClr val="00B0F0"/>
            </a:solidFill>
            <a:prstDash val="lgDashDotDot"/>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194" name="TextBox 193">
                <a:extLst>
                  <a:ext uri="{FF2B5EF4-FFF2-40B4-BE49-F238E27FC236}">
                    <a16:creationId xmlns:a16="http://schemas.microsoft.com/office/drawing/2014/main" id="{731C5F68-E685-208F-9FDB-7A229B6B86E6}"/>
                  </a:ext>
                </a:extLst>
              </p:cNvPr>
              <p:cNvSpPr txBox="1"/>
              <p:nvPr/>
            </p:nvSpPr>
            <p:spPr>
              <a:xfrm>
                <a:off x="7982098" y="2139164"/>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1</m:t>
                      </m:r>
                    </m:oMath>
                  </m:oMathPara>
                </a14:m>
                <a:endParaRPr lang="en-US" sz="1200" dirty="0">
                  <a:latin typeface="Arial" panose="020B0604020202020204" pitchFamily="34" charset="0"/>
                  <a:cs typeface="Arial" panose="020B0604020202020204" pitchFamily="34" charset="0"/>
                </a:endParaRPr>
              </a:p>
            </p:txBody>
          </p:sp>
        </mc:Choice>
        <mc:Fallback xmlns="">
          <p:sp>
            <p:nvSpPr>
              <p:cNvPr id="194" name="TextBox 193">
                <a:extLst>
                  <a:ext uri="{FF2B5EF4-FFF2-40B4-BE49-F238E27FC236}">
                    <a16:creationId xmlns:a16="http://schemas.microsoft.com/office/drawing/2014/main" id="{731C5F68-E685-208F-9FDB-7A229B6B86E6}"/>
                  </a:ext>
                </a:extLst>
              </p:cNvPr>
              <p:cNvSpPr txBox="1">
                <a:spLocks noRot="1" noChangeAspect="1" noMove="1" noResize="1" noEditPoints="1" noAdjustHandles="1" noChangeArrowheads="1" noChangeShapeType="1" noTextEdit="1"/>
              </p:cNvSpPr>
              <p:nvPr/>
            </p:nvSpPr>
            <p:spPr>
              <a:xfrm>
                <a:off x="7982098" y="2139164"/>
                <a:ext cx="312906" cy="276999"/>
              </a:xfrm>
              <a:prstGeom prst="rect">
                <a:avLst/>
              </a:prstGeom>
              <a:blipFill>
                <a:blip r:embed="rId21"/>
                <a:stretch>
                  <a:fillRect/>
                </a:stretch>
              </a:blipFill>
            </p:spPr>
            <p:txBody>
              <a:bodyPr/>
              <a:lstStyle/>
              <a:p>
                <a:r>
                  <a:rPr lang="en-US">
                    <a:noFill/>
                  </a:rPr>
                  <a:t> </a:t>
                </a:r>
              </a:p>
            </p:txBody>
          </p:sp>
        </mc:Fallback>
      </mc:AlternateContent>
      <p:sp>
        <p:nvSpPr>
          <p:cNvPr id="195" name="Oval 194">
            <a:extLst>
              <a:ext uri="{FF2B5EF4-FFF2-40B4-BE49-F238E27FC236}">
                <a16:creationId xmlns:a16="http://schemas.microsoft.com/office/drawing/2014/main" id="{7DCE1485-3DE6-3076-8915-6D3CD81B33B7}"/>
              </a:ext>
            </a:extLst>
          </p:cNvPr>
          <p:cNvSpPr/>
          <p:nvPr/>
        </p:nvSpPr>
        <p:spPr>
          <a:xfrm>
            <a:off x="8030904" y="242442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96" name="Straight Arrow Connector 195">
            <a:extLst>
              <a:ext uri="{FF2B5EF4-FFF2-40B4-BE49-F238E27FC236}">
                <a16:creationId xmlns:a16="http://schemas.microsoft.com/office/drawing/2014/main" id="{0A4AD102-C91C-E5A0-46BC-3E8B38919B7C}"/>
              </a:ext>
            </a:extLst>
          </p:cNvPr>
          <p:cNvCxnSpPr>
            <a:cxnSpLocks/>
            <a:endCxn id="195" idx="0"/>
          </p:cNvCxnSpPr>
          <p:nvPr/>
        </p:nvCxnSpPr>
        <p:spPr>
          <a:xfrm>
            <a:off x="8054107" y="2195820"/>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197" name="TextBox 196">
                <a:extLst>
                  <a:ext uri="{FF2B5EF4-FFF2-40B4-BE49-F238E27FC236}">
                    <a16:creationId xmlns:a16="http://schemas.microsoft.com/office/drawing/2014/main" id="{D4669DE0-7CF6-45D1-007A-DD6357E5A732}"/>
                  </a:ext>
                </a:extLst>
              </p:cNvPr>
              <p:cNvSpPr txBox="1"/>
              <p:nvPr/>
            </p:nvSpPr>
            <p:spPr>
              <a:xfrm>
                <a:off x="7843784" y="2420170"/>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197" name="TextBox 196">
                <a:extLst>
                  <a:ext uri="{FF2B5EF4-FFF2-40B4-BE49-F238E27FC236}">
                    <a16:creationId xmlns:a16="http://schemas.microsoft.com/office/drawing/2014/main" id="{D4669DE0-7CF6-45D1-007A-DD6357E5A732}"/>
                  </a:ext>
                </a:extLst>
              </p:cNvPr>
              <p:cNvSpPr txBox="1">
                <a:spLocks noRot="1" noChangeAspect="1" noMove="1" noResize="1" noEditPoints="1" noAdjustHandles="1" noChangeArrowheads="1" noChangeShapeType="1" noTextEdit="1"/>
              </p:cNvSpPr>
              <p:nvPr/>
            </p:nvSpPr>
            <p:spPr>
              <a:xfrm>
                <a:off x="7843784" y="2420170"/>
                <a:ext cx="301752" cy="276999"/>
              </a:xfrm>
              <a:prstGeom prst="rect">
                <a:avLst/>
              </a:prstGeom>
              <a:blipFill>
                <a:blip r:embed="rId5"/>
                <a:stretch>
                  <a:fillRect/>
                </a:stretch>
              </a:blipFill>
            </p:spPr>
            <p:txBody>
              <a:bodyPr/>
              <a:lstStyle/>
              <a:p>
                <a:r>
                  <a:rPr lang="en-US">
                    <a:noFill/>
                  </a:rPr>
                  <a:t> </a:t>
                </a:r>
              </a:p>
            </p:txBody>
          </p:sp>
        </mc:Fallback>
      </mc:AlternateContent>
      <p:sp>
        <p:nvSpPr>
          <p:cNvPr id="198" name="Oval 197">
            <a:extLst>
              <a:ext uri="{FF2B5EF4-FFF2-40B4-BE49-F238E27FC236}">
                <a16:creationId xmlns:a16="http://schemas.microsoft.com/office/drawing/2014/main" id="{40E852B8-BBD1-72D6-5368-4379750D7A19}"/>
              </a:ext>
            </a:extLst>
          </p:cNvPr>
          <p:cNvSpPr/>
          <p:nvPr/>
        </p:nvSpPr>
        <p:spPr>
          <a:xfrm>
            <a:off x="7747337" y="266497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199" name="Straight Arrow Connector 198">
            <a:extLst>
              <a:ext uri="{FF2B5EF4-FFF2-40B4-BE49-F238E27FC236}">
                <a16:creationId xmlns:a16="http://schemas.microsoft.com/office/drawing/2014/main" id="{FB9C9CAB-46BB-981D-2FF7-8A3287E0A0F7}"/>
              </a:ext>
            </a:extLst>
          </p:cNvPr>
          <p:cNvCxnSpPr>
            <a:cxnSpLocks/>
            <a:endCxn id="198" idx="0"/>
          </p:cNvCxnSpPr>
          <p:nvPr/>
        </p:nvCxnSpPr>
        <p:spPr>
          <a:xfrm flipH="1">
            <a:off x="7770540" y="2429675"/>
            <a:ext cx="261100" cy="235296"/>
          </a:xfrm>
          <a:prstGeom prst="straightConnector1">
            <a:avLst/>
          </a:prstGeom>
          <a:ln w="12700">
            <a:solidFill>
              <a:srgbClr val="00B0F0"/>
            </a:solidFill>
            <a:prstDash val="lgDashDotDot"/>
            <a:tailEnd type="stealth"/>
          </a:ln>
        </p:spPr>
        <p:style>
          <a:lnRef idx="2">
            <a:schemeClr val="dk1"/>
          </a:lnRef>
          <a:fillRef idx="0">
            <a:schemeClr val="dk1"/>
          </a:fillRef>
          <a:effectRef idx="1">
            <a:schemeClr val="dk1"/>
          </a:effectRef>
          <a:fontRef idx="minor">
            <a:schemeClr val="tx1"/>
          </a:fontRef>
        </p:style>
      </p:cxnSp>
      <p:cxnSp>
        <p:nvCxnSpPr>
          <p:cNvPr id="200" name="Straight Arrow Connector 199">
            <a:extLst>
              <a:ext uri="{FF2B5EF4-FFF2-40B4-BE49-F238E27FC236}">
                <a16:creationId xmlns:a16="http://schemas.microsoft.com/office/drawing/2014/main" id="{7A5DB6B8-E202-D25A-E983-723FFA65588D}"/>
              </a:ext>
            </a:extLst>
          </p:cNvPr>
          <p:cNvCxnSpPr>
            <a:cxnSpLocks/>
            <a:endCxn id="198" idx="0"/>
          </p:cNvCxnSpPr>
          <p:nvPr/>
        </p:nvCxnSpPr>
        <p:spPr>
          <a:xfrm flipH="1">
            <a:off x="7770540" y="1887730"/>
            <a:ext cx="4407" cy="777241"/>
          </a:xfrm>
          <a:prstGeom prst="straightConnector1">
            <a:avLst/>
          </a:prstGeom>
          <a:ln w="12700">
            <a:solidFill>
              <a:srgbClr val="00B0F0"/>
            </a:solidFill>
            <a:prstDash val="lgDashDotDot"/>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201" name="TextBox 200">
                <a:extLst>
                  <a:ext uri="{FF2B5EF4-FFF2-40B4-BE49-F238E27FC236}">
                    <a16:creationId xmlns:a16="http://schemas.microsoft.com/office/drawing/2014/main" id="{AB7E4DBB-67F2-35DC-69F9-6955D586B1FE}"/>
                  </a:ext>
                </a:extLst>
              </p:cNvPr>
              <p:cNvSpPr txBox="1"/>
              <p:nvPr/>
            </p:nvSpPr>
            <p:spPr>
              <a:xfrm>
                <a:off x="7823012" y="2603627"/>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01" name="TextBox 200">
                <a:extLst>
                  <a:ext uri="{FF2B5EF4-FFF2-40B4-BE49-F238E27FC236}">
                    <a16:creationId xmlns:a16="http://schemas.microsoft.com/office/drawing/2014/main" id="{AB7E4DBB-67F2-35DC-69F9-6955D586B1FE}"/>
                  </a:ext>
                </a:extLst>
              </p:cNvPr>
              <p:cNvSpPr txBox="1">
                <a:spLocks noRot="1" noChangeAspect="1" noMove="1" noResize="1" noEditPoints="1" noAdjustHandles="1" noChangeArrowheads="1" noChangeShapeType="1" noTextEdit="1"/>
              </p:cNvSpPr>
              <p:nvPr/>
            </p:nvSpPr>
            <p:spPr>
              <a:xfrm>
                <a:off x="7823012" y="2603627"/>
                <a:ext cx="301752" cy="276999"/>
              </a:xfrm>
              <a:prstGeom prst="rect">
                <a:avLst/>
              </a:prstGeom>
              <a:blipFill>
                <a:blip r:embed="rId22"/>
                <a:stretch>
                  <a:fillRect/>
                </a:stretch>
              </a:blipFill>
            </p:spPr>
            <p:txBody>
              <a:bodyPr/>
              <a:lstStyle/>
              <a:p>
                <a:r>
                  <a:rPr lang="en-US">
                    <a:noFill/>
                  </a:rPr>
                  <a:t> </a:t>
                </a:r>
              </a:p>
            </p:txBody>
          </p:sp>
        </mc:Fallback>
      </mc:AlternateContent>
      <p:sp>
        <p:nvSpPr>
          <p:cNvPr id="202" name="Oval 201">
            <a:extLst>
              <a:ext uri="{FF2B5EF4-FFF2-40B4-BE49-F238E27FC236}">
                <a16:creationId xmlns:a16="http://schemas.microsoft.com/office/drawing/2014/main" id="{355CC8B6-A8DF-EBC9-5E27-26B06808DC04}"/>
              </a:ext>
            </a:extLst>
          </p:cNvPr>
          <p:cNvSpPr/>
          <p:nvPr/>
        </p:nvSpPr>
        <p:spPr>
          <a:xfrm>
            <a:off x="8016247" y="2936359"/>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03" name="Straight Arrow Connector 202">
            <a:extLst>
              <a:ext uri="{FF2B5EF4-FFF2-40B4-BE49-F238E27FC236}">
                <a16:creationId xmlns:a16="http://schemas.microsoft.com/office/drawing/2014/main" id="{E81A42BC-02FF-F279-3A0B-C5750CE41832}"/>
              </a:ext>
            </a:extLst>
          </p:cNvPr>
          <p:cNvCxnSpPr>
            <a:cxnSpLocks/>
            <a:endCxn id="202" idx="0"/>
          </p:cNvCxnSpPr>
          <p:nvPr/>
        </p:nvCxnSpPr>
        <p:spPr>
          <a:xfrm>
            <a:off x="7773945" y="2701063"/>
            <a:ext cx="265505" cy="235296"/>
          </a:xfrm>
          <a:prstGeom prst="straightConnector1">
            <a:avLst/>
          </a:prstGeom>
          <a:ln w="12700">
            <a:solidFill>
              <a:srgbClr val="008F00"/>
            </a:solidFill>
            <a:prstDash val="sysDot"/>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204" name="TextBox 203">
                <a:extLst>
                  <a:ext uri="{FF2B5EF4-FFF2-40B4-BE49-F238E27FC236}">
                    <a16:creationId xmlns:a16="http://schemas.microsoft.com/office/drawing/2014/main" id="{A8FFFFB6-0F05-EDE4-EB4C-4BB689E3F524}"/>
                  </a:ext>
                </a:extLst>
              </p:cNvPr>
              <p:cNvSpPr txBox="1"/>
              <p:nvPr/>
            </p:nvSpPr>
            <p:spPr>
              <a:xfrm>
                <a:off x="7963395" y="2936429"/>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1</m:t>
                      </m:r>
                    </m:oMath>
                  </m:oMathPara>
                </a14:m>
                <a:endParaRPr lang="en-US" sz="1200" dirty="0">
                  <a:latin typeface="Arial" panose="020B0604020202020204" pitchFamily="34" charset="0"/>
                  <a:cs typeface="Arial" panose="020B0604020202020204" pitchFamily="34" charset="0"/>
                </a:endParaRPr>
              </a:p>
            </p:txBody>
          </p:sp>
        </mc:Choice>
        <mc:Fallback xmlns="">
          <p:sp>
            <p:nvSpPr>
              <p:cNvPr id="204" name="TextBox 203">
                <a:extLst>
                  <a:ext uri="{FF2B5EF4-FFF2-40B4-BE49-F238E27FC236}">
                    <a16:creationId xmlns:a16="http://schemas.microsoft.com/office/drawing/2014/main" id="{A8FFFFB6-0F05-EDE4-EB4C-4BB689E3F524}"/>
                  </a:ext>
                </a:extLst>
              </p:cNvPr>
              <p:cNvSpPr txBox="1">
                <a:spLocks noRot="1" noChangeAspect="1" noMove="1" noResize="1" noEditPoints="1" noAdjustHandles="1" noChangeArrowheads="1" noChangeShapeType="1" noTextEdit="1"/>
              </p:cNvSpPr>
              <p:nvPr/>
            </p:nvSpPr>
            <p:spPr>
              <a:xfrm>
                <a:off x="7963395" y="2936429"/>
                <a:ext cx="312906" cy="276999"/>
              </a:xfrm>
              <a:prstGeom prst="rect">
                <a:avLst/>
              </a:prstGeom>
              <a:blipFill>
                <a:blip r:embed="rId23"/>
                <a:stretch>
                  <a:fillRect/>
                </a:stretch>
              </a:blipFill>
            </p:spPr>
            <p:txBody>
              <a:bodyPr/>
              <a:lstStyle/>
              <a:p>
                <a:r>
                  <a:rPr lang="en-US">
                    <a:noFill/>
                  </a:rPr>
                  <a:t> </a:t>
                </a:r>
              </a:p>
            </p:txBody>
          </p:sp>
        </mc:Fallback>
      </mc:AlternateContent>
      <p:sp>
        <p:nvSpPr>
          <p:cNvPr id="205" name="Oval 204">
            <a:extLst>
              <a:ext uri="{FF2B5EF4-FFF2-40B4-BE49-F238E27FC236}">
                <a16:creationId xmlns:a16="http://schemas.microsoft.com/office/drawing/2014/main" id="{8D4B0181-4CB8-47A5-C0C9-D204867BB3A0}"/>
              </a:ext>
            </a:extLst>
          </p:cNvPr>
          <p:cNvSpPr/>
          <p:nvPr/>
        </p:nvSpPr>
        <p:spPr>
          <a:xfrm>
            <a:off x="8012201" y="321617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06" name="Straight Arrow Connector 205">
            <a:extLst>
              <a:ext uri="{FF2B5EF4-FFF2-40B4-BE49-F238E27FC236}">
                <a16:creationId xmlns:a16="http://schemas.microsoft.com/office/drawing/2014/main" id="{69D558D8-8ED3-2A7F-C1DB-7D9C3CB7FABF}"/>
              </a:ext>
            </a:extLst>
          </p:cNvPr>
          <p:cNvCxnSpPr>
            <a:cxnSpLocks/>
            <a:endCxn id="205" idx="0"/>
          </p:cNvCxnSpPr>
          <p:nvPr/>
        </p:nvCxnSpPr>
        <p:spPr>
          <a:xfrm flipH="1">
            <a:off x="8035404" y="2987570"/>
            <a:ext cx="4405"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207" name="TextBox 206">
                <a:extLst>
                  <a:ext uri="{FF2B5EF4-FFF2-40B4-BE49-F238E27FC236}">
                    <a16:creationId xmlns:a16="http://schemas.microsoft.com/office/drawing/2014/main" id="{37DCA7C9-1CDB-D12E-1129-FCB1F108B57C}"/>
                  </a:ext>
                </a:extLst>
              </p:cNvPr>
              <p:cNvSpPr txBox="1"/>
              <p:nvPr/>
            </p:nvSpPr>
            <p:spPr>
              <a:xfrm>
                <a:off x="7812519" y="3277664"/>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07" name="TextBox 206">
                <a:extLst>
                  <a:ext uri="{FF2B5EF4-FFF2-40B4-BE49-F238E27FC236}">
                    <a16:creationId xmlns:a16="http://schemas.microsoft.com/office/drawing/2014/main" id="{37DCA7C9-1CDB-D12E-1129-FCB1F108B57C}"/>
                  </a:ext>
                </a:extLst>
              </p:cNvPr>
              <p:cNvSpPr txBox="1">
                <a:spLocks noRot="1" noChangeAspect="1" noMove="1" noResize="1" noEditPoints="1" noAdjustHandles="1" noChangeArrowheads="1" noChangeShapeType="1" noTextEdit="1"/>
              </p:cNvSpPr>
              <p:nvPr/>
            </p:nvSpPr>
            <p:spPr>
              <a:xfrm>
                <a:off x="7812519" y="3277664"/>
                <a:ext cx="301752" cy="276999"/>
              </a:xfrm>
              <a:prstGeom prst="rect">
                <a:avLst/>
              </a:prstGeom>
              <a:blipFill>
                <a:blip r:embed="rId24"/>
                <a:stretch>
                  <a:fillRect/>
                </a:stretch>
              </a:blipFill>
            </p:spPr>
            <p:txBody>
              <a:bodyPr/>
              <a:lstStyle/>
              <a:p>
                <a:r>
                  <a:rPr lang="en-US">
                    <a:noFill/>
                  </a:rPr>
                  <a:t> </a:t>
                </a:r>
              </a:p>
            </p:txBody>
          </p:sp>
        </mc:Fallback>
      </mc:AlternateContent>
      <p:sp>
        <p:nvSpPr>
          <p:cNvPr id="208" name="Oval 207">
            <a:extLst>
              <a:ext uri="{FF2B5EF4-FFF2-40B4-BE49-F238E27FC236}">
                <a16:creationId xmlns:a16="http://schemas.microsoft.com/office/drawing/2014/main" id="{A839EEDA-0795-D19D-3A52-5118094649B3}"/>
              </a:ext>
            </a:extLst>
          </p:cNvPr>
          <p:cNvSpPr/>
          <p:nvPr/>
        </p:nvSpPr>
        <p:spPr>
          <a:xfrm>
            <a:off x="7742910" y="350025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09" name="Straight Arrow Connector 208">
            <a:extLst>
              <a:ext uri="{FF2B5EF4-FFF2-40B4-BE49-F238E27FC236}">
                <a16:creationId xmlns:a16="http://schemas.microsoft.com/office/drawing/2014/main" id="{59F46DC8-4692-5C74-25ED-AD0EC5141477}"/>
              </a:ext>
            </a:extLst>
          </p:cNvPr>
          <p:cNvCxnSpPr>
            <a:cxnSpLocks/>
            <a:endCxn id="208" idx="0"/>
          </p:cNvCxnSpPr>
          <p:nvPr/>
        </p:nvCxnSpPr>
        <p:spPr>
          <a:xfrm flipH="1">
            <a:off x="7766113" y="3264962"/>
            <a:ext cx="261098" cy="235296"/>
          </a:xfrm>
          <a:prstGeom prst="straightConnector1">
            <a:avLst/>
          </a:prstGeom>
          <a:ln w="12700">
            <a:solidFill>
              <a:srgbClr val="008F00"/>
            </a:solidFill>
            <a:prstDash val="sysDot"/>
            <a:tailEnd type="stealth"/>
          </a:ln>
        </p:spPr>
        <p:style>
          <a:lnRef idx="2">
            <a:schemeClr val="dk1"/>
          </a:lnRef>
          <a:fillRef idx="0">
            <a:schemeClr val="dk1"/>
          </a:fillRef>
          <a:effectRef idx="1">
            <a:schemeClr val="dk1"/>
          </a:effectRef>
          <a:fontRef idx="minor">
            <a:schemeClr val="tx1"/>
          </a:fontRef>
        </p:style>
      </p:cxnSp>
      <p:cxnSp>
        <p:nvCxnSpPr>
          <p:cNvPr id="210" name="Straight Arrow Connector 209">
            <a:extLst>
              <a:ext uri="{FF2B5EF4-FFF2-40B4-BE49-F238E27FC236}">
                <a16:creationId xmlns:a16="http://schemas.microsoft.com/office/drawing/2014/main" id="{6CDFA383-8B35-7321-BBAC-630B28A7F22B}"/>
              </a:ext>
            </a:extLst>
          </p:cNvPr>
          <p:cNvCxnSpPr>
            <a:cxnSpLocks/>
            <a:endCxn id="208" idx="0"/>
          </p:cNvCxnSpPr>
          <p:nvPr/>
        </p:nvCxnSpPr>
        <p:spPr>
          <a:xfrm>
            <a:off x="7766111" y="2723017"/>
            <a:ext cx="2" cy="777241"/>
          </a:xfrm>
          <a:prstGeom prst="straightConnector1">
            <a:avLst/>
          </a:prstGeom>
          <a:ln w="12700">
            <a:solidFill>
              <a:srgbClr val="008F00"/>
            </a:solidFill>
            <a:prstDash val="sysDot"/>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211" name="TextBox 210">
                <a:extLst>
                  <a:ext uri="{FF2B5EF4-FFF2-40B4-BE49-F238E27FC236}">
                    <a16:creationId xmlns:a16="http://schemas.microsoft.com/office/drawing/2014/main" id="{4FFB6AEC-88F1-219A-BB68-9AC7C44EAC57}"/>
                  </a:ext>
                </a:extLst>
              </p:cNvPr>
              <p:cNvSpPr txBox="1"/>
              <p:nvPr/>
            </p:nvSpPr>
            <p:spPr>
              <a:xfrm>
                <a:off x="7548736" y="3525662"/>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1" name="TextBox 210">
                <a:extLst>
                  <a:ext uri="{FF2B5EF4-FFF2-40B4-BE49-F238E27FC236}">
                    <a16:creationId xmlns:a16="http://schemas.microsoft.com/office/drawing/2014/main" id="{4FFB6AEC-88F1-219A-BB68-9AC7C44EAC57}"/>
                  </a:ext>
                </a:extLst>
              </p:cNvPr>
              <p:cNvSpPr txBox="1">
                <a:spLocks noRot="1" noChangeAspect="1" noMove="1" noResize="1" noEditPoints="1" noAdjustHandles="1" noChangeArrowheads="1" noChangeShapeType="1" noTextEdit="1"/>
              </p:cNvSpPr>
              <p:nvPr/>
            </p:nvSpPr>
            <p:spPr>
              <a:xfrm>
                <a:off x="7548736" y="3525662"/>
                <a:ext cx="301752" cy="276999"/>
              </a:xfrm>
              <a:prstGeom prst="rect">
                <a:avLst/>
              </a:prstGeom>
              <a:blipFill>
                <a:blip r:embed="rId7"/>
                <a:stretch>
                  <a:fillRect/>
                </a:stretch>
              </a:blipFill>
            </p:spPr>
            <p:txBody>
              <a:bodyPr/>
              <a:lstStyle/>
              <a:p>
                <a:r>
                  <a:rPr lang="en-US">
                    <a:noFill/>
                  </a:rPr>
                  <a:t> </a:t>
                </a:r>
              </a:p>
            </p:txBody>
          </p:sp>
        </mc:Fallback>
      </mc:AlternateContent>
      <p:sp>
        <p:nvSpPr>
          <p:cNvPr id="212" name="Oval 211">
            <a:extLst>
              <a:ext uri="{FF2B5EF4-FFF2-40B4-BE49-F238E27FC236}">
                <a16:creationId xmlns:a16="http://schemas.microsoft.com/office/drawing/2014/main" id="{9BFB9679-A855-9656-9A84-978887EDC061}"/>
              </a:ext>
            </a:extLst>
          </p:cNvPr>
          <p:cNvSpPr/>
          <p:nvPr/>
        </p:nvSpPr>
        <p:spPr>
          <a:xfrm>
            <a:off x="7410653" y="376470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13" name="Straight Arrow Connector 212">
            <a:extLst>
              <a:ext uri="{FF2B5EF4-FFF2-40B4-BE49-F238E27FC236}">
                <a16:creationId xmlns:a16="http://schemas.microsoft.com/office/drawing/2014/main" id="{E965D0B7-CD3A-326F-6772-B24473168479}"/>
              </a:ext>
            </a:extLst>
          </p:cNvPr>
          <p:cNvCxnSpPr>
            <a:cxnSpLocks/>
            <a:endCxn id="212" idx="0"/>
          </p:cNvCxnSpPr>
          <p:nvPr/>
        </p:nvCxnSpPr>
        <p:spPr>
          <a:xfrm flipH="1">
            <a:off x="7433856" y="3529407"/>
            <a:ext cx="322593" cy="235296"/>
          </a:xfrm>
          <a:prstGeom prst="straightConnector1">
            <a:avLst/>
          </a:prstGeom>
          <a:ln w="12700">
            <a:prstDash val="sysDash"/>
            <a:tailEnd type="stealth"/>
          </a:ln>
        </p:spPr>
        <p:style>
          <a:lnRef idx="2">
            <a:schemeClr val="dk1"/>
          </a:lnRef>
          <a:fillRef idx="0">
            <a:schemeClr val="dk1"/>
          </a:fillRef>
          <a:effectRef idx="1">
            <a:schemeClr val="dk1"/>
          </a:effectRef>
          <a:fontRef idx="minor">
            <a:schemeClr val="tx1"/>
          </a:fontRef>
        </p:style>
      </p:cxnSp>
      <p:cxnSp>
        <p:nvCxnSpPr>
          <p:cNvPr id="214" name="Straight Arrow Connector 213">
            <a:extLst>
              <a:ext uri="{FF2B5EF4-FFF2-40B4-BE49-F238E27FC236}">
                <a16:creationId xmlns:a16="http://schemas.microsoft.com/office/drawing/2014/main" id="{91EC90C0-4E7F-486C-4175-45AC92BA70AD}"/>
              </a:ext>
            </a:extLst>
          </p:cNvPr>
          <p:cNvCxnSpPr>
            <a:cxnSpLocks/>
            <a:endCxn id="212" idx="0"/>
          </p:cNvCxnSpPr>
          <p:nvPr/>
        </p:nvCxnSpPr>
        <p:spPr>
          <a:xfrm flipH="1">
            <a:off x="7433856" y="1616485"/>
            <a:ext cx="2354" cy="2148218"/>
          </a:xfrm>
          <a:prstGeom prst="straightConnector1">
            <a:avLst/>
          </a:prstGeom>
          <a:ln w="12700">
            <a:prstDash val="sysDash"/>
            <a:tailEnd type="stealth"/>
          </a:ln>
        </p:spPr>
        <p:style>
          <a:lnRef idx="2">
            <a:schemeClr val="dk1"/>
          </a:lnRef>
          <a:fillRef idx="0">
            <a:schemeClr val="dk1"/>
          </a:fillRef>
          <a:effectRef idx="1">
            <a:schemeClr val="dk1"/>
          </a:effectRef>
          <a:fontRef idx="minor">
            <a:schemeClr val="tx1"/>
          </a:fontRef>
        </p:style>
      </p:cxnSp>
      <p:sp>
        <p:nvSpPr>
          <p:cNvPr id="215" name="Oval 214">
            <a:extLst>
              <a:ext uri="{FF2B5EF4-FFF2-40B4-BE49-F238E27FC236}">
                <a16:creationId xmlns:a16="http://schemas.microsoft.com/office/drawing/2014/main" id="{AE48DCC7-53E6-B460-CC14-EE319F1FFA96}"/>
              </a:ext>
            </a:extLst>
          </p:cNvPr>
          <p:cNvSpPr/>
          <p:nvPr/>
        </p:nvSpPr>
        <p:spPr>
          <a:xfrm>
            <a:off x="7743729" y="405032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16" name="Straight Arrow Connector 215">
            <a:extLst>
              <a:ext uri="{FF2B5EF4-FFF2-40B4-BE49-F238E27FC236}">
                <a16:creationId xmlns:a16="http://schemas.microsoft.com/office/drawing/2014/main" id="{54B2DAF3-D73A-D25A-B85D-74223BB57546}"/>
              </a:ext>
            </a:extLst>
          </p:cNvPr>
          <p:cNvCxnSpPr>
            <a:cxnSpLocks/>
            <a:endCxn id="215" idx="1"/>
          </p:cNvCxnSpPr>
          <p:nvPr/>
        </p:nvCxnSpPr>
        <p:spPr>
          <a:xfrm>
            <a:off x="7458705" y="3812976"/>
            <a:ext cx="291820" cy="244047"/>
          </a:xfrm>
          <a:prstGeom prst="straightConnector1">
            <a:avLst/>
          </a:prstGeom>
          <a:ln w="12700">
            <a:solidFill>
              <a:srgbClr val="0070C0"/>
            </a:solidFill>
            <a:prstDash val="lgDash"/>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217" name="TextBox 216">
                <a:extLst>
                  <a:ext uri="{FF2B5EF4-FFF2-40B4-BE49-F238E27FC236}">
                    <a16:creationId xmlns:a16="http://schemas.microsoft.com/office/drawing/2014/main" id="{F1D959FF-7C08-5F3A-F48E-53058DEFB25E}"/>
                  </a:ext>
                </a:extLst>
              </p:cNvPr>
              <p:cNvSpPr txBox="1"/>
              <p:nvPr/>
            </p:nvSpPr>
            <p:spPr>
              <a:xfrm>
                <a:off x="7548988" y="3728392"/>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7" name="TextBox 216">
                <a:extLst>
                  <a:ext uri="{FF2B5EF4-FFF2-40B4-BE49-F238E27FC236}">
                    <a16:creationId xmlns:a16="http://schemas.microsoft.com/office/drawing/2014/main" id="{F1D959FF-7C08-5F3A-F48E-53058DEFB25E}"/>
                  </a:ext>
                </a:extLst>
              </p:cNvPr>
              <p:cNvSpPr txBox="1">
                <a:spLocks noRot="1" noChangeAspect="1" noMove="1" noResize="1" noEditPoints="1" noAdjustHandles="1" noChangeArrowheads="1" noChangeShapeType="1" noTextEdit="1"/>
              </p:cNvSpPr>
              <p:nvPr/>
            </p:nvSpPr>
            <p:spPr>
              <a:xfrm>
                <a:off x="7548988" y="3728392"/>
                <a:ext cx="301752" cy="276999"/>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8" name="TextBox 217">
                <a:extLst>
                  <a:ext uri="{FF2B5EF4-FFF2-40B4-BE49-F238E27FC236}">
                    <a16:creationId xmlns:a16="http://schemas.microsoft.com/office/drawing/2014/main" id="{70142F94-BF4C-30DE-9CF4-D7350DF4A530}"/>
                  </a:ext>
                </a:extLst>
              </p:cNvPr>
              <p:cNvSpPr txBox="1"/>
              <p:nvPr/>
            </p:nvSpPr>
            <p:spPr>
              <a:xfrm>
                <a:off x="7851001" y="4013217"/>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8" name="TextBox 217">
                <a:extLst>
                  <a:ext uri="{FF2B5EF4-FFF2-40B4-BE49-F238E27FC236}">
                    <a16:creationId xmlns:a16="http://schemas.microsoft.com/office/drawing/2014/main" id="{70142F94-BF4C-30DE-9CF4-D7350DF4A530}"/>
                  </a:ext>
                </a:extLst>
              </p:cNvPr>
              <p:cNvSpPr txBox="1">
                <a:spLocks noRot="1" noChangeAspect="1" noMove="1" noResize="1" noEditPoints="1" noAdjustHandles="1" noChangeArrowheads="1" noChangeShapeType="1" noTextEdit="1"/>
              </p:cNvSpPr>
              <p:nvPr/>
            </p:nvSpPr>
            <p:spPr>
              <a:xfrm>
                <a:off x="7851001" y="4013217"/>
                <a:ext cx="301752" cy="276999"/>
              </a:xfrm>
              <a:prstGeom prst="rect">
                <a:avLst/>
              </a:prstGeom>
              <a:blipFill>
                <a:blip r:embed="rId25"/>
                <a:stretch>
                  <a:fillRect/>
                </a:stretch>
              </a:blipFill>
            </p:spPr>
            <p:txBody>
              <a:bodyPr/>
              <a:lstStyle/>
              <a:p>
                <a:r>
                  <a:rPr lang="en-US">
                    <a:noFill/>
                  </a:rPr>
                  <a:t> </a:t>
                </a:r>
              </a:p>
            </p:txBody>
          </p:sp>
        </mc:Fallback>
      </mc:AlternateContent>
      <p:sp>
        <p:nvSpPr>
          <p:cNvPr id="219" name="Oval 218">
            <a:extLst>
              <a:ext uri="{FF2B5EF4-FFF2-40B4-BE49-F238E27FC236}">
                <a16:creationId xmlns:a16="http://schemas.microsoft.com/office/drawing/2014/main" id="{58D5EA85-3A1A-6292-5883-889CDAE6A7AB}"/>
              </a:ext>
            </a:extLst>
          </p:cNvPr>
          <p:cNvSpPr/>
          <p:nvPr/>
        </p:nvSpPr>
        <p:spPr>
          <a:xfrm>
            <a:off x="8013290" y="4343817"/>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20" name="Straight Arrow Connector 219">
            <a:extLst>
              <a:ext uri="{FF2B5EF4-FFF2-40B4-BE49-F238E27FC236}">
                <a16:creationId xmlns:a16="http://schemas.microsoft.com/office/drawing/2014/main" id="{7A7F2A8C-9C28-1086-03CD-BF7FB35B9C5E}"/>
              </a:ext>
            </a:extLst>
          </p:cNvPr>
          <p:cNvCxnSpPr>
            <a:cxnSpLocks/>
            <a:endCxn id="219" idx="0"/>
          </p:cNvCxnSpPr>
          <p:nvPr/>
        </p:nvCxnSpPr>
        <p:spPr>
          <a:xfrm>
            <a:off x="7786596" y="4092357"/>
            <a:ext cx="249897" cy="251460"/>
          </a:xfrm>
          <a:prstGeom prst="straightConnector1">
            <a:avLst/>
          </a:prstGeom>
          <a:ln w="12700">
            <a:solidFill>
              <a:srgbClr val="FF2600"/>
            </a:solidFill>
            <a:prstDash val="lgDashDot"/>
            <a:tailEnd type="stealth"/>
          </a:ln>
        </p:spPr>
        <p:style>
          <a:lnRef idx="2">
            <a:schemeClr val="dk1"/>
          </a:lnRef>
          <a:fillRef idx="0">
            <a:schemeClr val="dk1"/>
          </a:fillRef>
          <a:effectRef idx="1">
            <a:schemeClr val="dk1"/>
          </a:effectRef>
          <a:fontRef idx="minor">
            <a:schemeClr val="tx1"/>
          </a:fontRef>
        </p:style>
      </p:cxnSp>
      <p:cxnSp>
        <p:nvCxnSpPr>
          <p:cNvPr id="221" name="Straight Arrow Connector 220">
            <a:extLst>
              <a:ext uri="{FF2B5EF4-FFF2-40B4-BE49-F238E27FC236}">
                <a16:creationId xmlns:a16="http://schemas.microsoft.com/office/drawing/2014/main" id="{BC920D20-E99D-929B-E6EB-89389BDEC76E}"/>
              </a:ext>
            </a:extLst>
          </p:cNvPr>
          <p:cNvCxnSpPr>
            <a:cxnSpLocks/>
          </p:cNvCxnSpPr>
          <p:nvPr/>
        </p:nvCxnSpPr>
        <p:spPr>
          <a:xfrm>
            <a:off x="8039707" y="4390487"/>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222" name="TextBox 221">
                <a:extLst>
                  <a:ext uri="{FF2B5EF4-FFF2-40B4-BE49-F238E27FC236}">
                    <a16:creationId xmlns:a16="http://schemas.microsoft.com/office/drawing/2014/main" id="{2D3A3EC8-123D-349C-DFAB-6C95E8944A0A}"/>
                  </a:ext>
                </a:extLst>
              </p:cNvPr>
              <p:cNvSpPr txBox="1"/>
              <p:nvPr/>
            </p:nvSpPr>
            <p:spPr>
              <a:xfrm>
                <a:off x="7987180" y="4332024"/>
                <a:ext cx="268811"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0</m:t>
                      </m:r>
                    </m:oMath>
                  </m:oMathPara>
                </a14:m>
                <a:endParaRPr lang="en-US" sz="1200" dirty="0">
                  <a:latin typeface="Arial" panose="020B0604020202020204" pitchFamily="34" charset="0"/>
                  <a:cs typeface="Arial" panose="020B0604020202020204" pitchFamily="34" charset="0"/>
                </a:endParaRPr>
              </a:p>
            </p:txBody>
          </p:sp>
        </mc:Choice>
        <mc:Fallback xmlns="">
          <p:sp>
            <p:nvSpPr>
              <p:cNvPr id="222" name="TextBox 221">
                <a:extLst>
                  <a:ext uri="{FF2B5EF4-FFF2-40B4-BE49-F238E27FC236}">
                    <a16:creationId xmlns:a16="http://schemas.microsoft.com/office/drawing/2014/main" id="{2D3A3EC8-123D-349C-DFAB-6C95E8944A0A}"/>
                  </a:ext>
                </a:extLst>
              </p:cNvPr>
              <p:cNvSpPr txBox="1">
                <a:spLocks noRot="1" noChangeAspect="1" noMove="1" noResize="1" noEditPoints="1" noAdjustHandles="1" noChangeArrowheads="1" noChangeShapeType="1" noTextEdit="1"/>
              </p:cNvSpPr>
              <p:nvPr/>
            </p:nvSpPr>
            <p:spPr>
              <a:xfrm>
                <a:off x="7987180" y="4332024"/>
                <a:ext cx="268811" cy="276999"/>
              </a:xfrm>
              <a:prstGeom prst="rect">
                <a:avLst/>
              </a:prstGeom>
              <a:blipFill>
                <a:blip r:embed="rId26"/>
                <a:stretch>
                  <a:fillRect/>
                </a:stretch>
              </a:blipFill>
            </p:spPr>
            <p:txBody>
              <a:bodyPr/>
              <a:lstStyle/>
              <a:p>
                <a:r>
                  <a:rPr lang="en-US">
                    <a:noFill/>
                  </a:rPr>
                  <a:t> </a:t>
                </a:r>
              </a:p>
            </p:txBody>
          </p:sp>
        </mc:Fallback>
      </mc:AlternateContent>
      <p:sp>
        <p:nvSpPr>
          <p:cNvPr id="223" name="Oval 222">
            <a:extLst>
              <a:ext uri="{FF2B5EF4-FFF2-40B4-BE49-F238E27FC236}">
                <a16:creationId xmlns:a16="http://schemas.microsoft.com/office/drawing/2014/main" id="{F473D003-28F9-4CFA-CE71-9E708D90D204}"/>
              </a:ext>
            </a:extLst>
          </p:cNvPr>
          <p:cNvSpPr/>
          <p:nvPr/>
        </p:nvSpPr>
        <p:spPr>
          <a:xfrm>
            <a:off x="8010724" y="461819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224" name="TextBox 223">
                <a:extLst>
                  <a:ext uri="{FF2B5EF4-FFF2-40B4-BE49-F238E27FC236}">
                    <a16:creationId xmlns:a16="http://schemas.microsoft.com/office/drawing/2014/main" id="{3A942022-B474-68DF-294D-F799B3C92788}"/>
                  </a:ext>
                </a:extLst>
              </p:cNvPr>
              <p:cNvSpPr txBox="1"/>
              <p:nvPr/>
            </p:nvSpPr>
            <p:spPr>
              <a:xfrm>
                <a:off x="7835136" y="4648564"/>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4" name="TextBox 223">
                <a:extLst>
                  <a:ext uri="{FF2B5EF4-FFF2-40B4-BE49-F238E27FC236}">
                    <a16:creationId xmlns:a16="http://schemas.microsoft.com/office/drawing/2014/main" id="{3A942022-B474-68DF-294D-F799B3C92788}"/>
                  </a:ext>
                </a:extLst>
              </p:cNvPr>
              <p:cNvSpPr txBox="1">
                <a:spLocks noRot="1" noChangeAspect="1" noMove="1" noResize="1" noEditPoints="1" noAdjustHandles="1" noChangeArrowheads="1" noChangeShapeType="1" noTextEdit="1"/>
              </p:cNvSpPr>
              <p:nvPr/>
            </p:nvSpPr>
            <p:spPr>
              <a:xfrm>
                <a:off x="7835136" y="4648564"/>
                <a:ext cx="301752" cy="276999"/>
              </a:xfrm>
              <a:prstGeom prst="rect">
                <a:avLst/>
              </a:prstGeom>
              <a:blipFill>
                <a:blip r:embed="rId10"/>
                <a:stretch>
                  <a:fillRect/>
                </a:stretch>
              </a:blipFill>
            </p:spPr>
            <p:txBody>
              <a:bodyPr/>
              <a:lstStyle/>
              <a:p>
                <a:r>
                  <a:rPr lang="en-US">
                    <a:noFill/>
                  </a:rPr>
                  <a:t> </a:t>
                </a:r>
              </a:p>
            </p:txBody>
          </p:sp>
        </mc:Fallback>
      </mc:AlternateContent>
      <p:sp>
        <p:nvSpPr>
          <p:cNvPr id="225" name="Oval 224">
            <a:extLst>
              <a:ext uri="{FF2B5EF4-FFF2-40B4-BE49-F238E27FC236}">
                <a16:creationId xmlns:a16="http://schemas.microsoft.com/office/drawing/2014/main" id="{77EF3B67-040F-4EA7-5EDB-0BBC9D43DC28}"/>
              </a:ext>
            </a:extLst>
          </p:cNvPr>
          <p:cNvSpPr/>
          <p:nvPr/>
        </p:nvSpPr>
        <p:spPr>
          <a:xfrm>
            <a:off x="7738689" y="489336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26" name="Straight Arrow Connector 225">
            <a:extLst>
              <a:ext uri="{FF2B5EF4-FFF2-40B4-BE49-F238E27FC236}">
                <a16:creationId xmlns:a16="http://schemas.microsoft.com/office/drawing/2014/main" id="{56461F08-E629-029D-CE54-C9A638BBEBFC}"/>
              </a:ext>
            </a:extLst>
          </p:cNvPr>
          <p:cNvCxnSpPr>
            <a:cxnSpLocks/>
            <a:endCxn id="225" idx="0"/>
          </p:cNvCxnSpPr>
          <p:nvPr/>
        </p:nvCxnSpPr>
        <p:spPr>
          <a:xfrm flipH="1">
            <a:off x="7761892" y="4658069"/>
            <a:ext cx="261100" cy="235296"/>
          </a:xfrm>
          <a:prstGeom prst="straightConnector1">
            <a:avLst/>
          </a:prstGeom>
          <a:ln w="12700">
            <a:solidFill>
              <a:srgbClr val="FF2600"/>
            </a:solidFill>
            <a:prstDash val="lgDashDot"/>
            <a:tailEnd type="stealth"/>
          </a:ln>
        </p:spPr>
        <p:style>
          <a:lnRef idx="2">
            <a:schemeClr val="dk1"/>
          </a:lnRef>
          <a:fillRef idx="0">
            <a:schemeClr val="dk1"/>
          </a:fillRef>
          <a:effectRef idx="1">
            <a:schemeClr val="dk1"/>
          </a:effectRef>
          <a:fontRef idx="minor">
            <a:schemeClr val="tx1"/>
          </a:fontRef>
        </p:style>
      </p:cxnSp>
      <p:cxnSp>
        <p:nvCxnSpPr>
          <p:cNvPr id="227" name="Straight Arrow Connector 226">
            <a:extLst>
              <a:ext uri="{FF2B5EF4-FFF2-40B4-BE49-F238E27FC236}">
                <a16:creationId xmlns:a16="http://schemas.microsoft.com/office/drawing/2014/main" id="{9090CF1B-D70C-6381-11FB-CB6A9C40DC51}"/>
              </a:ext>
            </a:extLst>
          </p:cNvPr>
          <p:cNvCxnSpPr>
            <a:cxnSpLocks/>
            <a:endCxn id="225" idx="0"/>
          </p:cNvCxnSpPr>
          <p:nvPr/>
        </p:nvCxnSpPr>
        <p:spPr>
          <a:xfrm flipH="1">
            <a:off x="7761892" y="4116124"/>
            <a:ext cx="4407" cy="777241"/>
          </a:xfrm>
          <a:prstGeom prst="straightConnector1">
            <a:avLst/>
          </a:prstGeom>
          <a:ln w="12700">
            <a:solidFill>
              <a:srgbClr val="FF2600"/>
            </a:solidFill>
            <a:prstDash val="lgDashDot"/>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228" name="TextBox 227">
                <a:extLst>
                  <a:ext uri="{FF2B5EF4-FFF2-40B4-BE49-F238E27FC236}">
                    <a16:creationId xmlns:a16="http://schemas.microsoft.com/office/drawing/2014/main" id="{5609C42C-919D-E7FB-9067-9CF81447A666}"/>
                  </a:ext>
                </a:extLst>
              </p:cNvPr>
              <p:cNvSpPr txBox="1"/>
              <p:nvPr/>
            </p:nvSpPr>
            <p:spPr>
              <a:xfrm>
                <a:off x="7831042" y="4837860"/>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8" name="TextBox 227">
                <a:extLst>
                  <a:ext uri="{FF2B5EF4-FFF2-40B4-BE49-F238E27FC236}">
                    <a16:creationId xmlns:a16="http://schemas.microsoft.com/office/drawing/2014/main" id="{5609C42C-919D-E7FB-9067-9CF81447A666}"/>
                  </a:ext>
                </a:extLst>
              </p:cNvPr>
              <p:cNvSpPr txBox="1">
                <a:spLocks noRot="1" noChangeAspect="1" noMove="1" noResize="1" noEditPoints="1" noAdjustHandles="1" noChangeArrowheads="1" noChangeShapeType="1" noTextEdit="1"/>
              </p:cNvSpPr>
              <p:nvPr/>
            </p:nvSpPr>
            <p:spPr>
              <a:xfrm>
                <a:off x="7831042" y="4837860"/>
                <a:ext cx="301752" cy="276999"/>
              </a:xfrm>
              <a:prstGeom prst="rect">
                <a:avLst/>
              </a:prstGeom>
              <a:blipFill>
                <a:blip r:embed="rId4"/>
                <a:stretch>
                  <a:fillRect/>
                </a:stretch>
              </a:blipFill>
            </p:spPr>
            <p:txBody>
              <a:bodyPr/>
              <a:lstStyle/>
              <a:p>
                <a:r>
                  <a:rPr lang="en-US">
                    <a:noFill/>
                  </a:rPr>
                  <a:t> </a:t>
                </a:r>
              </a:p>
            </p:txBody>
          </p:sp>
        </mc:Fallback>
      </mc:AlternateContent>
      <p:sp>
        <p:nvSpPr>
          <p:cNvPr id="229" name="Oval 228">
            <a:extLst>
              <a:ext uri="{FF2B5EF4-FFF2-40B4-BE49-F238E27FC236}">
                <a16:creationId xmlns:a16="http://schemas.microsoft.com/office/drawing/2014/main" id="{2D384911-4B4A-6973-6F04-C0D0B70957BF}"/>
              </a:ext>
            </a:extLst>
          </p:cNvPr>
          <p:cNvSpPr/>
          <p:nvPr/>
        </p:nvSpPr>
        <p:spPr>
          <a:xfrm>
            <a:off x="8024277" y="517059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30" name="Straight Arrow Connector 229">
            <a:extLst>
              <a:ext uri="{FF2B5EF4-FFF2-40B4-BE49-F238E27FC236}">
                <a16:creationId xmlns:a16="http://schemas.microsoft.com/office/drawing/2014/main" id="{FF36C50B-F36A-BE01-1398-1FE68E34EBE4}"/>
              </a:ext>
            </a:extLst>
          </p:cNvPr>
          <p:cNvCxnSpPr>
            <a:cxnSpLocks/>
            <a:endCxn id="229" idx="0"/>
          </p:cNvCxnSpPr>
          <p:nvPr/>
        </p:nvCxnSpPr>
        <p:spPr>
          <a:xfrm>
            <a:off x="7781975" y="4935296"/>
            <a:ext cx="265505" cy="235296"/>
          </a:xfrm>
          <a:prstGeom prst="straightConnector1">
            <a:avLst/>
          </a:prstGeom>
          <a:ln w="12700">
            <a:solidFill>
              <a:srgbClr val="7030A0"/>
            </a:solidFill>
            <a:prstDash val="dash"/>
            <a:tailEnd type="stealth"/>
          </a:ln>
        </p:spPr>
        <p:style>
          <a:lnRef idx="2">
            <a:schemeClr val="dk1"/>
          </a:lnRef>
          <a:fillRef idx="0">
            <a:schemeClr val="dk1"/>
          </a:fillRef>
          <a:effectRef idx="1">
            <a:schemeClr val="dk1"/>
          </a:effectRef>
          <a:fontRef idx="minor">
            <a:schemeClr val="tx1"/>
          </a:fontRef>
        </p:style>
      </p:cxnSp>
      <p:cxnSp>
        <p:nvCxnSpPr>
          <p:cNvPr id="231" name="Straight Arrow Connector 230">
            <a:extLst>
              <a:ext uri="{FF2B5EF4-FFF2-40B4-BE49-F238E27FC236}">
                <a16:creationId xmlns:a16="http://schemas.microsoft.com/office/drawing/2014/main" id="{3FCE2F7A-AE08-56F2-455E-60511DDB7B7A}"/>
              </a:ext>
            </a:extLst>
          </p:cNvPr>
          <p:cNvCxnSpPr>
            <a:cxnSpLocks/>
          </p:cNvCxnSpPr>
          <p:nvPr/>
        </p:nvCxnSpPr>
        <p:spPr>
          <a:xfrm flipH="1">
            <a:off x="8047910" y="5213804"/>
            <a:ext cx="4405"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232" name="TextBox 231">
                <a:extLst>
                  <a:ext uri="{FF2B5EF4-FFF2-40B4-BE49-F238E27FC236}">
                    <a16:creationId xmlns:a16="http://schemas.microsoft.com/office/drawing/2014/main" id="{5B19E847-5994-8F40-1944-E4B29E266488}"/>
                  </a:ext>
                </a:extLst>
              </p:cNvPr>
              <p:cNvSpPr txBox="1"/>
              <p:nvPr/>
            </p:nvSpPr>
            <p:spPr>
              <a:xfrm>
                <a:off x="7986290" y="5165901"/>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0</m:t>
                      </m:r>
                    </m:oMath>
                  </m:oMathPara>
                </a14:m>
                <a:endParaRPr lang="en-US" sz="1200" dirty="0">
                  <a:latin typeface="Arial" panose="020B0604020202020204" pitchFamily="34" charset="0"/>
                  <a:cs typeface="Arial" panose="020B0604020202020204" pitchFamily="34" charset="0"/>
                </a:endParaRPr>
              </a:p>
            </p:txBody>
          </p:sp>
        </mc:Choice>
        <mc:Fallback xmlns="">
          <p:sp>
            <p:nvSpPr>
              <p:cNvPr id="232" name="TextBox 231">
                <a:extLst>
                  <a:ext uri="{FF2B5EF4-FFF2-40B4-BE49-F238E27FC236}">
                    <a16:creationId xmlns:a16="http://schemas.microsoft.com/office/drawing/2014/main" id="{5B19E847-5994-8F40-1944-E4B29E266488}"/>
                  </a:ext>
                </a:extLst>
              </p:cNvPr>
              <p:cNvSpPr txBox="1">
                <a:spLocks noRot="1" noChangeAspect="1" noMove="1" noResize="1" noEditPoints="1" noAdjustHandles="1" noChangeArrowheads="1" noChangeShapeType="1" noTextEdit="1"/>
              </p:cNvSpPr>
              <p:nvPr/>
            </p:nvSpPr>
            <p:spPr>
              <a:xfrm>
                <a:off x="7986290" y="5165901"/>
                <a:ext cx="312906" cy="276999"/>
              </a:xfrm>
              <a:prstGeom prst="rect">
                <a:avLst/>
              </a:prstGeom>
              <a:blipFill>
                <a:blip r:embed="rId6"/>
                <a:stretch>
                  <a:fillRect/>
                </a:stretch>
              </a:blipFill>
            </p:spPr>
            <p:txBody>
              <a:bodyPr/>
              <a:lstStyle/>
              <a:p>
                <a:r>
                  <a:rPr lang="en-US">
                    <a:noFill/>
                  </a:rPr>
                  <a:t> </a:t>
                </a:r>
              </a:p>
            </p:txBody>
          </p:sp>
        </mc:Fallback>
      </mc:AlternateContent>
      <p:sp>
        <p:nvSpPr>
          <p:cNvPr id="233" name="Oval 232">
            <a:extLst>
              <a:ext uri="{FF2B5EF4-FFF2-40B4-BE49-F238E27FC236}">
                <a16:creationId xmlns:a16="http://schemas.microsoft.com/office/drawing/2014/main" id="{B99985F3-76ED-795B-7D2F-37F5AD92CE45}"/>
              </a:ext>
            </a:extLst>
          </p:cNvPr>
          <p:cNvSpPr/>
          <p:nvPr/>
        </p:nvSpPr>
        <p:spPr>
          <a:xfrm>
            <a:off x="8020307" y="543954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234" name="TextBox 233">
                <a:extLst>
                  <a:ext uri="{FF2B5EF4-FFF2-40B4-BE49-F238E27FC236}">
                    <a16:creationId xmlns:a16="http://schemas.microsoft.com/office/drawing/2014/main" id="{8C0C99BB-BE8B-9D2F-243F-CD4209A53B8E}"/>
                  </a:ext>
                </a:extLst>
              </p:cNvPr>
              <p:cNvSpPr txBox="1"/>
              <p:nvPr/>
            </p:nvSpPr>
            <p:spPr>
              <a:xfrm>
                <a:off x="7800152" y="5489589"/>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34" name="TextBox 233">
                <a:extLst>
                  <a:ext uri="{FF2B5EF4-FFF2-40B4-BE49-F238E27FC236}">
                    <a16:creationId xmlns:a16="http://schemas.microsoft.com/office/drawing/2014/main" id="{8C0C99BB-BE8B-9D2F-243F-CD4209A53B8E}"/>
                  </a:ext>
                </a:extLst>
              </p:cNvPr>
              <p:cNvSpPr txBox="1">
                <a:spLocks noRot="1" noChangeAspect="1" noMove="1" noResize="1" noEditPoints="1" noAdjustHandles="1" noChangeArrowheads="1" noChangeShapeType="1" noTextEdit="1"/>
              </p:cNvSpPr>
              <p:nvPr/>
            </p:nvSpPr>
            <p:spPr>
              <a:xfrm>
                <a:off x="7800152" y="5489589"/>
                <a:ext cx="301752" cy="276999"/>
              </a:xfrm>
              <a:prstGeom prst="rect">
                <a:avLst/>
              </a:prstGeom>
              <a:blipFill>
                <a:blip r:embed="rId17"/>
                <a:stretch>
                  <a:fillRect/>
                </a:stretch>
              </a:blipFill>
            </p:spPr>
            <p:txBody>
              <a:bodyPr/>
              <a:lstStyle/>
              <a:p>
                <a:r>
                  <a:rPr lang="en-US">
                    <a:noFill/>
                  </a:rPr>
                  <a:t> </a:t>
                </a:r>
              </a:p>
            </p:txBody>
          </p:sp>
        </mc:Fallback>
      </mc:AlternateContent>
      <p:sp>
        <p:nvSpPr>
          <p:cNvPr id="235" name="Oval 234">
            <a:extLst>
              <a:ext uri="{FF2B5EF4-FFF2-40B4-BE49-F238E27FC236}">
                <a16:creationId xmlns:a16="http://schemas.microsoft.com/office/drawing/2014/main" id="{55662FC1-9E7D-3B36-1BD2-133A137A20BD}"/>
              </a:ext>
            </a:extLst>
          </p:cNvPr>
          <p:cNvSpPr/>
          <p:nvPr/>
        </p:nvSpPr>
        <p:spPr>
          <a:xfrm>
            <a:off x="7730543" y="57121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36" name="Straight Arrow Connector 235">
            <a:extLst>
              <a:ext uri="{FF2B5EF4-FFF2-40B4-BE49-F238E27FC236}">
                <a16:creationId xmlns:a16="http://schemas.microsoft.com/office/drawing/2014/main" id="{058B9095-E1D5-7ED4-CAD5-3DA7F29E65D4}"/>
              </a:ext>
            </a:extLst>
          </p:cNvPr>
          <p:cNvCxnSpPr>
            <a:cxnSpLocks/>
            <a:endCxn id="235" idx="7"/>
          </p:cNvCxnSpPr>
          <p:nvPr/>
        </p:nvCxnSpPr>
        <p:spPr>
          <a:xfrm flipH="1">
            <a:off x="7770153" y="5476887"/>
            <a:ext cx="244691" cy="241991"/>
          </a:xfrm>
          <a:prstGeom prst="straightConnector1">
            <a:avLst/>
          </a:prstGeom>
          <a:ln w="12700">
            <a:solidFill>
              <a:srgbClr val="7030A0"/>
            </a:solidFill>
            <a:prstDash val="dash"/>
            <a:tailEnd type="stealth"/>
          </a:ln>
        </p:spPr>
        <p:style>
          <a:lnRef idx="2">
            <a:schemeClr val="dk1"/>
          </a:lnRef>
          <a:fillRef idx="0">
            <a:schemeClr val="dk1"/>
          </a:fillRef>
          <a:effectRef idx="1">
            <a:schemeClr val="dk1"/>
          </a:effectRef>
          <a:fontRef idx="minor">
            <a:schemeClr val="tx1"/>
          </a:fontRef>
        </p:style>
      </p:cxnSp>
      <p:cxnSp>
        <p:nvCxnSpPr>
          <p:cNvPr id="237" name="Straight Arrow Connector 236">
            <a:extLst>
              <a:ext uri="{FF2B5EF4-FFF2-40B4-BE49-F238E27FC236}">
                <a16:creationId xmlns:a16="http://schemas.microsoft.com/office/drawing/2014/main" id="{492BD67B-BBBF-0EF6-5072-891FAE412DB7}"/>
              </a:ext>
            </a:extLst>
          </p:cNvPr>
          <p:cNvCxnSpPr>
            <a:cxnSpLocks/>
            <a:endCxn id="235" idx="0"/>
          </p:cNvCxnSpPr>
          <p:nvPr/>
        </p:nvCxnSpPr>
        <p:spPr>
          <a:xfrm>
            <a:off x="7753744" y="4934942"/>
            <a:ext cx="2" cy="777241"/>
          </a:xfrm>
          <a:prstGeom prst="straightConnector1">
            <a:avLst/>
          </a:prstGeom>
          <a:ln w="12700">
            <a:solidFill>
              <a:srgbClr val="7030A0"/>
            </a:solidFill>
            <a:prstDash val="dash"/>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238" name="TextBox 237">
                <a:extLst>
                  <a:ext uri="{FF2B5EF4-FFF2-40B4-BE49-F238E27FC236}">
                    <a16:creationId xmlns:a16="http://schemas.microsoft.com/office/drawing/2014/main" id="{EFB1C077-3643-A210-754A-4BFB2EB02446}"/>
                  </a:ext>
                </a:extLst>
              </p:cNvPr>
              <p:cNvSpPr txBox="1"/>
              <p:nvPr/>
            </p:nvSpPr>
            <p:spPr>
              <a:xfrm>
                <a:off x="7527896" y="5747880"/>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38" name="TextBox 237">
                <a:extLst>
                  <a:ext uri="{FF2B5EF4-FFF2-40B4-BE49-F238E27FC236}">
                    <a16:creationId xmlns:a16="http://schemas.microsoft.com/office/drawing/2014/main" id="{EFB1C077-3643-A210-754A-4BFB2EB02446}"/>
                  </a:ext>
                </a:extLst>
              </p:cNvPr>
              <p:cNvSpPr txBox="1">
                <a:spLocks noRot="1" noChangeAspect="1" noMove="1" noResize="1" noEditPoints="1" noAdjustHandles="1" noChangeArrowheads="1" noChangeShapeType="1" noTextEdit="1"/>
              </p:cNvSpPr>
              <p:nvPr/>
            </p:nvSpPr>
            <p:spPr>
              <a:xfrm>
                <a:off x="7527896" y="5747880"/>
                <a:ext cx="301752" cy="276999"/>
              </a:xfrm>
              <a:prstGeom prst="rect">
                <a:avLst/>
              </a:prstGeom>
              <a:blipFill>
                <a:blip r:embed="rId5"/>
                <a:stretch>
                  <a:fillRect/>
                </a:stretch>
              </a:blipFill>
            </p:spPr>
            <p:txBody>
              <a:bodyPr/>
              <a:lstStyle/>
              <a:p>
                <a:r>
                  <a:rPr lang="en-US">
                    <a:noFill/>
                  </a:rPr>
                  <a:t> </a:t>
                </a:r>
              </a:p>
            </p:txBody>
          </p:sp>
        </mc:Fallback>
      </mc:AlternateContent>
      <p:sp>
        <p:nvSpPr>
          <p:cNvPr id="239" name="Oval 238">
            <a:extLst>
              <a:ext uri="{FF2B5EF4-FFF2-40B4-BE49-F238E27FC236}">
                <a16:creationId xmlns:a16="http://schemas.microsoft.com/office/drawing/2014/main" id="{CD9CAF99-766A-7372-E97E-90A88BE6F6A4}"/>
              </a:ext>
            </a:extLst>
          </p:cNvPr>
          <p:cNvSpPr/>
          <p:nvPr/>
        </p:nvSpPr>
        <p:spPr>
          <a:xfrm>
            <a:off x="7389813" y="598692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40" name="Straight Arrow Connector 239">
            <a:extLst>
              <a:ext uri="{FF2B5EF4-FFF2-40B4-BE49-F238E27FC236}">
                <a16:creationId xmlns:a16="http://schemas.microsoft.com/office/drawing/2014/main" id="{39BD1F97-DFA3-422B-5DC9-C9D9D7895B3B}"/>
              </a:ext>
            </a:extLst>
          </p:cNvPr>
          <p:cNvCxnSpPr>
            <a:cxnSpLocks/>
            <a:endCxn id="239" idx="0"/>
          </p:cNvCxnSpPr>
          <p:nvPr/>
        </p:nvCxnSpPr>
        <p:spPr>
          <a:xfrm flipH="1">
            <a:off x="7413016" y="5751625"/>
            <a:ext cx="322593" cy="235296"/>
          </a:xfrm>
          <a:prstGeom prst="straightConnector1">
            <a:avLst/>
          </a:prstGeom>
          <a:ln w="12700">
            <a:solidFill>
              <a:srgbClr val="0070C0"/>
            </a:solidFill>
            <a:prstDash val="lgDash"/>
            <a:tailEnd type="stealth"/>
          </a:ln>
        </p:spPr>
        <p:style>
          <a:lnRef idx="2">
            <a:schemeClr val="dk1"/>
          </a:lnRef>
          <a:fillRef idx="0">
            <a:schemeClr val="dk1"/>
          </a:fillRef>
          <a:effectRef idx="1">
            <a:schemeClr val="dk1"/>
          </a:effectRef>
          <a:fontRef idx="minor">
            <a:schemeClr val="tx1"/>
          </a:fontRef>
        </p:style>
      </p:cxnSp>
      <p:cxnSp>
        <p:nvCxnSpPr>
          <p:cNvPr id="241" name="Straight Arrow Connector 240">
            <a:extLst>
              <a:ext uri="{FF2B5EF4-FFF2-40B4-BE49-F238E27FC236}">
                <a16:creationId xmlns:a16="http://schemas.microsoft.com/office/drawing/2014/main" id="{8552452C-B155-6FF0-2023-98610F471321}"/>
              </a:ext>
            </a:extLst>
          </p:cNvPr>
          <p:cNvCxnSpPr>
            <a:cxnSpLocks/>
            <a:endCxn id="239" idx="0"/>
          </p:cNvCxnSpPr>
          <p:nvPr/>
        </p:nvCxnSpPr>
        <p:spPr>
          <a:xfrm flipH="1">
            <a:off x="7413016" y="3836024"/>
            <a:ext cx="18771" cy="2150897"/>
          </a:xfrm>
          <a:prstGeom prst="straightConnector1">
            <a:avLst/>
          </a:prstGeom>
          <a:ln w="12700">
            <a:solidFill>
              <a:srgbClr val="0070C0"/>
            </a:solidFill>
            <a:prstDash val="lgDash"/>
            <a:tailEnd type="stealth"/>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243" name="TextBox 242">
                <a:extLst>
                  <a:ext uri="{FF2B5EF4-FFF2-40B4-BE49-F238E27FC236}">
                    <a16:creationId xmlns:a16="http://schemas.microsoft.com/office/drawing/2014/main" id="{33F8999C-B1A4-266B-5626-05457C1AAB24}"/>
                  </a:ext>
                </a:extLst>
              </p:cNvPr>
              <p:cNvSpPr txBox="1"/>
              <p:nvPr/>
            </p:nvSpPr>
            <p:spPr>
              <a:xfrm>
                <a:off x="7261214" y="5974435"/>
                <a:ext cx="322717"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243" name="TextBox 242">
                <a:extLst>
                  <a:ext uri="{FF2B5EF4-FFF2-40B4-BE49-F238E27FC236}">
                    <a16:creationId xmlns:a16="http://schemas.microsoft.com/office/drawing/2014/main" id="{33F8999C-B1A4-266B-5626-05457C1AAB24}"/>
                  </a:ext>
                </a:extLst>
              </p:cNvPr>
              <p:cNvSpPr txBox="1">
                <a:spLocks noRot="1" noChangeAspect="1" noMove="1" noResize="1" noEditPoints="1" noAdjustHandles="1" noChangeArrowheads="1" noChangeShapeType="1" noTextEdit="1"/>
              </p:cNvSpPr>
              <p:nvPr/>
            </p:nvSpPr>
            <p:spPr>
              <a:xfrm>
                <a:off x="7261214" y="5974435"/>
                <a:ext cx="322717" cy="276999"/>
              </a:xfrm>
              <a:prstGeom prst="rect">
                <a:avLst/>
              </a:prstGeom>
              <a:blipFill>
                <a:blip r:embed="rId27"/>
                <a:stretch>
                  <a:fillRect/>
                </a:stretch>
              </a:blipFill>
            </p:spPr>
            <p:txBody>
              <a:bodyPr/>
              <a:lstStyle/>
              <a:p>
                <a:r>
                  <a:rPr lang="en-US">
                    <a:noFill/>
                  </a:rPr>
                  <a:t> </a:t>
                </a:r>
              </a:p>
            </p:txBody>
          </p:sp>
        </mc:Fallback>
      </mc:AlternateContent>
      <p:sp>
        <p:nvSpPr>
          <p:cNvPr id="244" name="Oval 243">
            <a:extLst>
              <a:ext uri="{FF2B5EF4-FFF2-40B4-BE49-F238E27FC236}">
                <a16:creationId xmlns:a16="http://schemas.microsoft.com/office/drawing/2014/main" id="{B55622B5-1AEA-5050-671E-2C61F933C685}"/>
              </a:ext>
            </a:extLst>
          </p:cNvPr>
          <p:cNvSpPr/>
          <p:nvPr/>
        </p:nvSpPr>
        <p:spPr>
          <a:xfrm>
            <a:off x="7307620" y="6002502"/>
            <a:ext cx="223045" cy="219693"/>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01726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8"/>
                                        </p:tgtEl>
                                        <p:attrNameLst>
                                          <p:attrName>style.visibility</p:attrName>
                                        </p:attrNameLst>
                                      </p:cBhvr>
                                      <p:to>
                                        <p:strVal val="visible"/>
                                      </p:to>
                                    </p:set>
                                    <p:animEffect transition="in" filter="dissolve">
                                      <p:cBhvr>
                                        <p:cTn id="7" dur="500"/>
                                        <p:tgtEl>
                                          <p:spTgt spid="18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89"/>
                                        </p:tgtEl>
                                        <p:attrNameLst>
                                          <p:attrName>style.visibility</p:attrName>
                                        </p:attrNameLst>
                                      </p:cBhvr>
                                      <p:to>
                                        <p:strVal val="visible"/>
                                      </p:to>
                                    </p:set>
                                    <p:animEffect transition="in" filter="dissolve">
                                      <p:cBhvr>
                                        <p:cTn id="10" dur="500"/>
                                        <p:tgtEl>
                                          <p:spTgt spid="189"/>
                                        </p:tgtEl>
                                      </p:cBhvr>
                                    </p:animEffect>
                                  </p:childTnLst>
                                </p:cTn>
                              </p:par>
                              <p:par>
                                <p:cTn id="11" presetID="9" presetClass="entr" presetSubtype="0" fill="hold" nodeType="withEffect">
                                  <p:stCondLst>
                                    <p:cond delay="0"/>
                                  </p:stCondLst>
                                  <p:childTnLst>
                                    <p:set>
                                      <p:cBhvr>
                                        <p:cTn id="12" dur="1" fill="hold">
                                          <p:stCondLst>
                                            <p:cond delay="0"/>
                                          </p:stCondLst>
                                        </p:cTn>
                                        <p:tgtEl>
                                          <p:spTgt spid="190"/>
                                        </p:tgtEl>
                                        <p:attrNameLst>
                                          <p:attrName>style.visibility</p:attrName>
                                        </p:attrNameLst>
                                      </p:cBhvr>
                                      <p:to>
                                        <p:strVal val="visible"/>
                                      </p:to>
                                    </p:set>
                                    <p:animEffect transition="in" filter="dissolve">
                                      <p:cBhvr>
                                        <p:cTn id="13" dur="500"/>
                                        <p:tgtEl>
                                          <p:spTgt spid="190"/>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7"/>
                                        </p:tgtEl>
                                        <p:attrNameLst>
                                          <p:attrName>style.visibility</p:attrName>
                                        </p:attrNameLst>
                                      </p:cBhvr>
                                      <p:to>
                                        <p:strVal val="visible"/>
                                      </p:to>
                                    </p:set>
                                    <p:animEffect transition="in" filter="dissolve">
                                      <p:cBhvr>
                                        <p:cTn id="16" dur="500"/>
                                        <p:tgtEl>
                                          <p:spTgt spid="187"/>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24"/>
                                        </p:tgtEl>
                                        <p:attrNameLst>
                                          <p:attrName>style.visibility</p:attrName>
                                        </p:attrNameLst>
                                      </p:cBhvr>
                                      <p:to>
                                        <p:strVal val="visible"/>
                                      </p:to>
                                    </p:set>
                                    <p:animEffect transition="in" filter="dissolve">
                                      <p:cBhvr>
                                        <p:cTn id="19" dur="500"/>
                                        <p:tgtEl>
                                          <p:spTgt spid="124"/>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25"/>
                                        </p:tgtEl>
                                        <p:attrNameLst>
                                          <p:attrName>style.visibility</p:attrName>
                                        </p:attrNameLst>
                                      </p:cBhvr>
                                      <p:to>
                                        <p:strVal val="visible"/>
                                      </p:to>
                                    </p:set>
                                    <p:animEffect transition="in" filter="dissolve">
                                      <p:cBhvr>
                                        <p:cTn id="24" dur="500"/>
                                        <p:tgtEl>
                                          <p:spTgt spid="125"/>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Effect transition="in" filter="dissolve">
                                      <p:cBhvr>
                                        <p:cTn id="27" dur="500"/>
                                        <p:tgtEl>
                                          <p:spTgt spid="191"/>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2"/>
                                        </p:tgtEl>
                                        <p:attrNameLst>
                                          <p:attrName>style.visibility</p:attrName>
                                        </p:attrNameLst>
                                      </p:cBhvr>
                                      <p:to>
                                        <p:strVal val="visible"/>
                                      </p:to>
                                    </p:set>
                                    <p:animEffect transition="in" filter="dissolve">
                                      <p:cBhvr>
                                        <p:cTn id="30" dur="500"/>
                                        <p:tgtEl>
                                          <p:spTgt spid="192"/>
                                        </p:tgtEl>
                                      </p:cBhvr>
                                    </p:animEffect>
                                  </p:childTnLst>
                                </p:cTn>
                              </p:par>
                              <p:par>
                                <p:cTn id="31" presetID="9" presetClass="entr" presetSubtype="0" fill="hold" nodeType="withEffect">
                                  <p:stCondLst>
                                    <p:cond delay="0"/>
                                  </p:stCondLst>
                                  <p:childTnLst>
                                    <p:set>
                                      <p:cBhvr>
                                        <p:cTn id="32" dur="1" fill="hold">
                                          <p:stCondLst>
                                            <p:cond delay="0"/>
                                          </p:stCondLst>
                                        </p:cTn>
                                        <p:tgtEl>
                                          <p:spTgt spid="193"/>
                                        </p:tgtEl>
                                        <p:attrNameLst>
                                          <p:attrName>style.visibility</p:attrName>
                                        </p:attrNameLst>
                                      </p:cBhvr>
                                      <p:to>
                                        <p:strVal val="visible"/>
                                      </p:to>
                                    </p:set>
                                    <p:animEffect transition="in" filter="dissolve">
                                      <p:cBhvr>
                                        <p:cTn id="33" dur="500"/>
                                        <p:tgtEl>
                                          <p:spTgt spid="193"/>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26"/>
                                        </p:tgtEl>
                                        <p:attrNameLst>
                                          <p:attrName>style.visibility</p:attrName>
                                        </p:attrNameLst>
                                      </p:cBhvr>
                                      <p:to>
                                        <p:strVal val="visible"/>
                                      </p:to>
                                    </p:set>
                                    <p:animEffect transition="in" filter="dissolve">
                                      <p:cBhvr>
                                        <p:cTn id="38" dur="500"/>
                                        <p:tgtEl>
                                          <p:spTgt spid="126"/>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94"/>
                                        </p:tgtEl>
                                        <p:attrNameLst>
                                          <p:attrName>style.visibility</p:attrName>
                                        </p:attrNameLst>
                                      </p:cBhvr>
                                      <p:to>
                                        <p:strVal val="visible"/>
                                      </p:to>
                                    </p:set>
                                    <p:animEffect transition="in" filter="dissolve">
                                      <p:cBhvr>
                                        <p:cTn id="41" dur="500"/>
                                        <p:tgtEl>
                                          <p:spTgt spid="194"/>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195"/>
                                        </p:tgtEl>
                                        <p:attrNameLst>
                                          <p:attrName>style.visibility</p:attrName>
                                        </p:attrNameLst>
                                      </p:cBhvr>
                                      <p:to>
                                        <p:strVal val="visible"/>
                                      </p:to>
                                    </p:set>
                                    <p:animEffect transition="in" filter="dissolve">
                                      <p:cBhvr>
                                        <p:cTn id="44" dur="500"/>
                                        <p:tgtEl>
                                          <p:spTgt spid="195"/>
                                        </p:tgtEl>
                                      </p:cBhvr>
                                    </p:animEffect>
                                  </p:childTnLst>
                                </p:cTn>
                              </p:par>
                              <p:par>
                                <p:cTn id="45" presetID="9" presetClass="entr" presetSubtype="0" fill="hold" nodeType="withEffect">
                                  <p:stCondLst>
                                    <p:cond delay="0"/>
                                  </p:stCondLst>
                                  <p:childTnLst>
                                    <p:set>
                                      <p:cBhvr>
                                        <p:cTn id="46" dur="1" fill="hold">
                                          <p:stCondLst>
                                            <p:cond delay="0"/>
                                          </p:stCondLst>
                                        </p:cTn>
                                        <p:tgtEl>
                                          <p:spTgt spid="196"/>
                                        </p:tgtEl>
                                        <p:attrNameLst>
                                          <p:attrName>style.visibility</p:attrName>
                                        </p:attrNameLst>
                                      </p:cBhvr>
                                      <p:to>
                                        <p:strVal val="visible"/>
                                      </p:to>
                                    </p:set>
                                    <p:animEffect transition="in" filter="dissolve">
                                      <p:cBhvr>
                                        <p:cTn id="47" dur="500"/>
                                        <p:tgtEl>
                                          <p:spTgt spid="196"/>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127"/>
                                        </p:tgtEl>
                                        <p:attrNameLst>
                                          <p:attrName>style.visibility</p:attrName>
                                        </p:attrNameLst>
                                      </p:cBhvr>
                                      <p:to>
                                        <p:strVal val="visible"/>
                                      </p:to>
                                    </p:set>
                                    <p:animEffect transition="in" filter="dissolve">
                                      <p:cBhvr>
                                        <p:cTn id="52" dur="500"/>
                                        <p:tgtEl>
                                          <p:spTgt spid="127"/>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197"/>
                                        </p:tgtEl>
                                        <p:attrNameLst>
                                          <p:attrName>style.visibility</p:attrName>
                                        </p:attrNameLst>
                                      </p:cBhvr>
                                      <p:to>
                                        <p:strVal val="visible"/>
                                      </p:to>
                                    </p:set>
                                    <p:animEffect transition="in" filter="dissolve">
                                      <p:cBhvr>
                                        <p:cTn id="55" dur="500"/>
                                        <p:tgtEl>
                                          <p:spTgt spid="197"/>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dissolve">
                                      <p:cBhvr>
                                        <p:cTn id="58" dur="500"/>
                                        <p:tgtEl>
                                          <p:spTgt spid="198"/>
                                        </p:tgtEl>
                                      </p:cBhvr>
                                    </p:animEffect>
                                  </p:childTnLst>
                                </p:cTn>
                              </p:par>
                              <p:par>
                                <p:cTn id="59" presetID="9" presetClass="entr" presetSubtype="0" fill="hold" nodeType="withEffect">
                                  <p:stCondLst>
                                    <p:cond delay="0"/>
                                  </p:stCondLst>
                                  <p:childTnLst>
                                    <p:set>
                                      <p:cBhvr>
                                        <p:cTn id="60" dur="1" fill="hold">
                                          <p:stCondLst>
                                            <p:cond delay="0"/>
                                          </p:stCondLst>
                                        </p:cTn>
                                        <p:tgtEl>
                                          <p:spTgt spid="199"/>
                                        </p:tgtEl>
                                        <p:attrNameLst>
                                          <p:attrName>style.visibility</p:attrName>
                                        </p:attrNameLst>
                                      </p:cBhvr>
                                      <p:to>
                                        <p:strVal val="visible"/>
                                      </p:to>
                                    </p:set>
                                    <p:animEffect transition="in" filter="dissolve">
                                      <p:cBhvr>
                                        <p:cTn id="61" dur="500"/>
                                        <p:tgtEl>
                                          <p:spTgt spid="199"/>
                                        </p:tgtEl>
                                      </p:cBhvr>
                                    </p:animEffect>
                                  </p:childTnLst>
                                </p:cTn>
                              </p:par>
                              <p:par>
                                <p:cTn id="62" presetID="9" presetClass="entr" presetSubtype="0" fill="hold" nodeType="withEffect">
                                  <p:stCondLst>
                                    <p:cond delay="0"/>
                                  </p:stCondLst>
                                  <p:childTnLst>
                                    <p:set>
                                      <p:cBhvr>
                                        <p:cTn id="63" dur="1" fill="hold">
                                          <p:stCondLst>
                                            <p:cond delay="0"/>
                                          </p:stCondLst>
                                        </p:cTn>
                                        <p:tgtEl>
                                          <p:spTgt spid="200"/>
                                        </p:tgtEl>
                                        <p:attrNameLst>
                                          <p:attrName>style.visibility</p:attrName>
                                        </p:attrNameLst>
                                      </p:cBhvr>
                                      <p:to>
                                        <p:strVal val="visible"/>
                                      </p:to>
                                    </p:set>
                                    <p:animEffect transition="in" filter="dissolve">
                                      <p:cBhvr>
                                        <p:cTn id="64" dur="500"/>
                                        <p:tgtEl>
                                          <p:spTgt spid="200"/>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128"/>
                                        </p:tgtEl>
                                        <p:attrNameLst>
                                          <p:attrName>style.visibility</p:attrName>
                                        </p:attrNameLst>
                                      </p:cBhvr>
                                      <p:to>
                                        <p:strVal val="visible"/>
                                      </p:to>
                                    </p:set>
                                    <p:animEffect transition="in" filter="dissolve">
                                      <p:cBhvr>
                                        <p:cTn id="69" dur="500"/>
                                        <p:tgtEl>
                                          <p:spTgt spid="128"/>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201"/>
                                        </p:tgtEl>
                                        <p:attrNameLst>
                                          <p:attrName>style.visibility</p:attrName>
                                        </p:attrNameLst>
                                      </p:cBhvr>
                                      <p:to>
                                        <p:strVal val="visible"/>
                                      </p:to>
                                    </p:set>
                                    <p:animEffect transition="in" filter="dissolve">
                                      <p:cBhvr>
                                        <p:cTn id="72" dur="500"/>
                                        <p:tgtEl>
                                          <p:spTgt spid="201"/>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202"/>
                                        </p:tgtEl>
                                        <p:attrNameLst>
                                          <p:attrName>style.visibility</p:attrName>
                                        </p:attrNameLst>
                                      </p:cBhvr>
                                      <p:to>
                                        <p:strVal val="visible"/>
                                      </p:to>
                                    </p:set>
                                    <p:animEffect transition="in" filter="dissolve">
                                      <p:cBhvr>
                                        <p:cTn id="75" dur="500"/>
                                        <p:tgtEl>
                                          <p:spTgt spid="202"/>
                                        </p:tgtEl>
                                      </p:cBhvr>
                                    </p:animEffect>
                                  </p:childTnLst>
                                </p:cTn>
                              </p:par>
                              <p:par>
                                <p:cTn id="76" presetID="9" presetClass="entr" presetSubtype="0" fill="hold" nodeType="withEffect">
                                  <p:stCondLst>
                                    <p:cond delay="0"/>
                                  </p:stCondLst>
                                  <p:childTnLst>
                                    <p:set>
                                      <p:cBhvr>
                                        <p:cTn id="77" dur="1" fill="hold">
                                          <p:stCondLst>
                                            <p:cond delay="0"/>
                                          </p:stCondLst>
                                        </p:cTn>
                                        <p:tgtEl>
                                          <p:spTgt spid="203"/>
                                        </p:tgtEl>
                                        <p:attrNameLst>
                                          <p:attrName>style.visibility</p:attrName>
                                        </p:attrNameLst>
                                      </p:cBhvr>
                                      <p:to>
                                        <p:strVal val="visible"/>
                                      </p:to>
                                    </p:set>
                                    <p:animEffect transition="in" filter="dissolve">
                                      <p:cBhvr>
                                        <p:cTn id="78" dur="500"/>
                                        <p:tgtEl>
                                          <p:spTgt spid="203"/>
                                        </p:tgtEl>
                                      </p:cBhvr>
                                    </p:animEffect>
                                  </p:childTnLst>
                                </p:cTn>
                              </p:par>
                            </p:childTnLst>
                          </p:cTn>
                        </p:par>
                      </p:childTnLst>
                    </p:cTn>
                  </p:par>
                  <p:par>
                    <p:cTn id="79" fill="hold">
                      <p:stCondLst>
                        <p:cond delay="indefinite"/>
                      </p:stCondLst>
                      <p:childTnLst>
                        <p:par>
                          <p:cTn id="80" fill="hold">
                            <p:stCondLst>
                              <p:cond delay="0"/>
                            </p:stCondLst>
                            <p:childTnLst>
                              <p:par>
                                <p:cTn id="81" presetID="9" presetClass="entr" presetSubtype="0" fill="hold" grpId="0" nodeType="clickEffect">
                                  <p:stCondLst>
                                    <p:cond delay="0"/>
                                  </p:stCondLst>
                                  <p:childTnLst>
                                    <p:set>
                                      <p:cBhvr>
                                        <p:cTn id="82" dur="1" fill="hold">
                                          <p:stCondLst>
                                            <p:cond delay="0"/>
                                          </p:stCondLst>
                                        </p:cTn>
                                        <p:tgtEl>
                                          <p:spTgt spid="204"/>
                                        </p:tgtEl>
                                        <p:attrNameLst>
                                          <p:attrName>style.visibility</p:attrName>
                                        </p:attrNameLst>
                                      </p:cBhvr>
                                      <p:to>
                                        <p:strVal val="visible"/>
                                      </p:to>
                                    </p:set>
                                    <p:animEffect transition="in" filter="dissolve">
                                      <p:cBhvr>
                                        <p:cTn id="83" dur="500"/>
                                        <p:tgtEl>
                                          <p:spTgt spid="204"/>
                                        </p:tgtEl>
                                      </p:cBhvr>
                                    </p:animEffect>
                                  </p:childTnLst>
                                </p:cTn>
                              </p:par>
                              <p:par>
                                <p:cTn id="84" presetID="9" presetClass="entr" presetSubtype="0" fill="hold" grpId="0" nodeType="withEffect">
                                  <p:stCondLst>
                                    <p:cond delay="0"/>
                                  </p:stCondLst>
                                  <p:childTnLst>
                                    <p:set>
                                      <p:cBhvr>
                                        <p:cTn id="85" dur="1" fill="hold">
                                          <p:stCondLst>
                                            <p:cond delay="0"/>
                                          </p:stCondLst>
                                        </p:cTn>
                                        <p:tgtEl>
                                          <p:spTgt spid="205"/>
                                        </p:tgtEl>
                                        <p:attrNameLst>
                                          <p:attrName>style.visibility</p:attrName>
                                        </p:attrNameLst>
                                      </p:cBhvr>
                                      <p:to>
                                        <p:strVal val="visible"/>
                                      </p:to>
                                    </p:set>
                                    <p:animEffect transition="in" filter="dissolve">
                                      <p:cBhvr>
                                        <p:cTn id="86" dur="500"/>
                                        <p:tgtEl>
                                          <p:spTgt spid="205"/>
                                        </p:tgtEl>
                                      </p:cBhvr>
                                    </p:animEffect>
                                  </p:childTnLst>
                                </p:cTn>
                              </p:par>
                              <p:par>
                                <p:cTn id="87" presetID="9" presetClass="entr" presetSubtype="0" fill="hold" nodeType="withEffect">
                                  <p:stCondLst>
                                    <p:cond delay="0"/>
                                  </p:stCondLst>
                                  <p:childTnLst>
                                    <p:set>
                                      <p:cBhvr>
                                        <p:cTn id="88" dur="1" fill="hold">
                                          <p:stCondLst>
                                            <p:cond delay="0"/>
                                          </p:stCondLst>
                                        </p:cTn>
                                        <p:tgtEl>
                                          <p:spTgt spid="206"/>
                                        </p:tgtEl>
                                        <p:attrNameLst>
                                          <p:attrName>style.visibility</p:attrName>
                                        </p:attrNameLst>
                                      </p:cBhvr>
                                      <p:to>
                                        <p:strVal val="visible"/>
                                      </p:to>
                                    </p:set>
                                    <p:animEffect transition="in" filter="dissolve">
                                      <p:cBhvr>
                                        <p:cTn id="89" dur="500"/>
                                        <p:tgtEl>
                                          <p:spTgt spid="206"/>
                                        </p:tgtEl>
                                      </p:cBhvr>
                                    </p:animEffect>
                                  </p:childTnLst>
                                </p:cTn>
                              </p:par>
                              <p:par>
                                <p:cTn id="90" presetID="9" presetClass="entr" presetSubtype="0" fill="hold" nodeType="withEffect">
                                  <p:stCondLst>
                                    <p:cond delay="0"/>
                                  </p:stCondLst>
                                  <p:childTnLst>
                                    <p:set>
                                      <p:cBhvr>
                                        <p:cTn id="91" dur="1" fill="hold">
                                          <p:stCondLst>
                                            <p:cond delay="0"/>
                                          </p:stCondLst>
                                        </p:cTn>
                                        <p:tgtEl>
                                          <p:spTgt spid="126"/>
                                        </p:tgtEl>
                                        <p:attrNameLst>
                                          <p:attrName>style.visibility</p:attrName>
                                        </p:attrNameLst>
                                      </p:cBhvr>
                                      <p:to>
                                        <p:strVal val="visible"/>
                                      </p:to>
                                    </p:set>
                                    <p:animEffect transition="in" filter="dissolve">
                                      <p:cBhvr>
                                        <p:cTn id="92" dur="500"/>
                                        <p:tgtEl>
                                          <p:spTgt spid="126"/>
                                        </p:tgtEl>
                                      </p:cBhvr>
                                    </p:animEffect>
                                  </p:childTnLst>
                                </p:cTn>
                              </p:par>
                            </p:childTnLst>
                          </p:cTn>
                        </p:par>
                      </p:childTnLst>
                    </p:cTn>
                  </p:par>
                  <p:par>
                    <p:cTn id="93" fill="hold">
                      <p:stCondLst>
                        <p:cond delay="indefinite"/>
                      </p:stCondLst>
                      <p:childTnLst>
                        <p:par>
                          <p:cTn id="94" fill="hold">
                            <p:stCondLst>
                              <p:cond delay="0"/>
                            </p:stCondLst>
                            <p:childTnLst>
                              <p:par>
                                <p:cTn id="95" presetID="9" presetClass="entr" presetSubtype="0" fill="hold" grpId="0" nodeType="clickEffect">
                                  <p:stCondLst>
                                    <p:cond delay="0"/>
                                  </p:stCondLst>
                                  <p:childTnLst>
                                    <p:set>
                                      <p:cBhvr>
                                        <p:cTn id="96" dur="1" fill="hold">
                                          <p:stCondLst>
                                            <p:cond delay="0"/>
                                          </p:stCondLst>
                                        </p:cTn>
                                        <p:tgtEl>
                                          <p:spTgt spid="129"/>
                                        </p:tgtEl>
                                        <p:attrNameLst>
                                          <p:attrName>style.visibility</p:attrName>
                                        </p:attrNameLst>
                                      </p:cBhvr>
                                      <p:to>
                                        <p:strVal val="visible"/>
                                      </p:to>
                                    </p:set>
                                    <p:animEffect transition="in" filter="dissolve">
                                      <p:cBhvr>
                                        <p:cTn id="97" dur="500"/>
                                        <p:tgtEl>
                                          <p:spTgt spid="129"/>
                                        </p:tgtEl>
                                      </p:cBhvr>
                                    </p:animEffect>
                                  </p:childTnLst>
                                </p:cTn>
                              </p:par>
                              <p:par>
                                <p:cTn id="98" presetID="9" presetClass="entr" presetSubtype="0" fill="hold" grpId="0" nodeType="withEffect">
                                  <p:stCondLst>
                                    <p:cond delay="0"/>
                                  </p:stCondLst>
                                  <p:childTnLst>
                                    <p:set>
                                      <p:cBhvr>
                                        <p:cTn id="99" dur="1" fill="hold">
                                          <p:stCondLst>
                                            <p:cond delay="0"/>
                                          </p:stCondLst>
                                        </p:cTn>
                                        <p:tgtEl>
                                          <p:spTgt spid="207"/>
                                        </p:tgtEl>
                                        <p:attrNameLst>
                                          <p:attrName>style.visibility</p:attrName>
                                        </p:attrNameLst>
                                      </p:cBhvr>
                                      <p:to>
                                        <p:strVal val="visible"/>
                                      </p:to>
                                    </p:set>
                                    <p:animEffect transition="in" filter="dissolve">
                                      <p:cBhvr>
                                        <p:cTn id="100" dur="500"/>
                                        <p:tgtEl>
                                          <p:spTgt spid="207"/>
                                        </p:tgtEl>
                                      </p:cBhvr>
                                    </p:animEffect>
                                  </p:childTnLst>
                                </p:cTn>
                              </p:par>
                              <p:par>
                                <p:cTn id="101" presetID="9" presetClass="entr" presetSubtype="0" fill="hold" grpId="0" nodeType="withEffect">
                                  <p:stCondLst>
                                    <p:cond delay="0"/>
                                  </p:stCondLst>
                                  <p:childTnLst>
                                    <p:set>
                                      <p:cBhvr>
                                        <p:cTn id="102" dur="1" fill="hold">
                                          <p:stCondLst>
                                            <p:cond delay="0"/>
                                          </p:stCondLst>
                                        </p:cTn>
                                        <p:tgtEl>
                                          <p:spTgt spid="208"/>
                                        </p:tgtEl>
                                        <p:attrNameLst>
                                          <p:attrName>style.visibility</p:attrName>
                                        </p:attrNameLst>
                                      </p:cBhvr>
                                      <p:to>
                                        <p:strVal val="visible"/>
                                      </p:to>
                                    </p:set>
                                    <p:animEffect transition="in" filter="dissolve">
                                      <p:cBhvr>
                                        <p:cTn id="103" dur="500"/>
                                        <p:tgtEl>
                                          <p:spTgt spid="208"/>
                                        </p:tgtEl>
                                      </p:cBhvr>
                                    </p:animEffect>
                                  </p:childTnLst>
                                </p:cTn>
                              </p:par>
                              <p:par>
                                <p:cTn id="104" presetID="9" presetClass="entr" presetSubtype="0" fill="hold" nodeType="withEffect">
                                  <p:stCondLst>
                                    <p:cond delay="0"/>
                                  </p:stCondLst>
                                  <p:childTnLst>
                                    <p:set>
                                      <p:cBhvr>
                                        <p:cTn id="105" dur="1" fill="hold">
                                          <p:stCondLst>
                                            <p:cond delay="0"/>
                                          </p:stCondLst>
                                        </p:cTn>
                                        <p:tgtEl>
                                          <p:spTgt spid="209"/>
                                        </p:tgtEl>
                                        <p:attrNameLst>
                                          <p:attrName>style.visibility</p:attrName>
                                        </p:attrNameLst>
                                      </p:cBhvr>
                                      <p:to>
                                        <p:strVal val="visible"/>
                                      </p:to>
                                    </p:set>
                                    <p:animEffect transition="in" filter="dissolve">
                                      <p:cBhvr>
                                        <p:cTn id="106" dur="500"/>
                                        <p:tgtEl>
                                          <p:spTgt spid="209"/>
                                        </p:tgtEl>
                                      </p:cBhvr>
                                    </p:animEffect>
                                  </p:childTnLst>
                                </p:cTn>
                              </p:par>
                              <p:par>
                                <p:cTn id="107" presetID="9" presetClass="entr" presetSubtype="0" fill="hold" nodeType="withEffect">
                                  <p:stCondLst>
                                    <p:cond delay="0"/>
                                  </p:stCondLst>
                                  <p:childTnLst>
                                    <p:set>
                                      <p:cBhvr>
                                        <p:cTn id="108" dur="1" fill="hold">
                                          <p:stCondLst>
                                            <p:cond delay="0"/>
                                          </p:stCondLst>
                                        </p:cTn>
                                        <p:tgtEl>
                                          <p:spTgt spid="210"/>
                                        </p:tgtEl>
                                        <p:attrNameLst>
                                          <p:attrName>style.visibility</p:attrName>
                                        </p:attrNameLst>
                                      </p:cBhvr>
                                      <p:to>
                                        <p:strVal val="visible"/>
                                      </p:to>
                                    </p:set>
                                    <p:animEffect transition="in" filter="dissolve">
                                      <p:cBhvr>
                                        <p:cTn id="109" dur="500"/>
                                        <p:tgtEl>
                                          <p:spTgt spid="210"/>
                                        </p:tgtEl>
                                      </p:cBhvr>
                                    </p:animEffect>
                                  </p:childTnLst>
                                </p:cTn>
                              </p:par>
                            </p:childTnLst>
                          </p:cTn>
                        </p:par>
                      </p:childTnLst>
                    </p:cTn>
                  </p:par>
                  <p:par>
                    <p:cTn id="110" fill="hold">
                      <p:stCondLst>
                        <p:cond delay="indefinite"/>
                      </p:stCondLst>
                      <p:childTnLst>
                        <p:par>
                          <p:cTn id="111" fill="hold">
                            <p:stCondLst>
                              <p:cond delay="0"/>
                            </p:stCondLst>
                            <p:childTnLst>
                              <p:par>
                                <p:cTn id="112" presetID="9" presetClass="entr" presetSubtype="0" fill="hold" grpId="0" nodeType="clickEffect">
                                  <p:stCondLst>
                                    <p:cond delay="0"/>
                                  </p:stCondLst>
                                  <p:childTnLst>
                                    <p:set>
                                      <p:cBhvr>
                                        <p:cTn id="113" dur="1" fill="hold">
                                          <p:stCondLst>
                                            <p:cond delay="0"/>
                                          </p:stCondLst>
                                        </p:cTn>
                                        <p:tgtEl>
                                          <p:spTgt spid="130"/>
                                        </p:tgtEl>
                                        <p:attrNameLst>
                                          <p:attrName>style.visibility</p:attrName>
                                        </p:attrNameLst>
                                      </p:cBhvr>
                                      <p:to>
                                        <p:strVal val="visible"/>
                                      </p:to>
                                    </p:set>
                                    <p:animEffect transition="in" filter="dissolve">
                                      <p:cBhvr>
                                        <p:cTn id="114" dur="500"/>
                                        <p:tgtEl>
                                          <p:spTgt spid="130"/>
                                        </p:tgtEl>
                                      </p:cBhvr>
                                    </p:animEffect>
                                  </p:childTnLst>
                                </p:cTn>
                              </p:par>
                              <p:par>
                                <p:cTn id="115" presetID="9" presetClass="entr" presetSubtype="0" fill="hold" grpId="0" nodeType="withEffect">
                                  <p:stCondLst>
                                    <p:cond delay="0"/>
                                  </p:stCondLst>
                                  <p:childTnLst>
                                    <p:set>
                                      <p:cBhvr>
                                        <p:cTn id="116" dur="1" fill="hold">
                                          <p:stCondLst>
                                            <p:cond delay="0"/>
                                          </p:stCondLst>
                                        </p:cTn>
                                        <p:tgtEl>
                                          <p:spTgt spid="211"/>
                                        </p:tgtEl>
                                        <p:attrNameLst>
                                          <p:attrName>style.visibility</p:attrName>
                                        </p:attrNameLst>
                                      </p:cBhvr>
                                      <p:to>
                                        <p:strVal val="visible"/>
                                      </p:to>
                                    </p:set>
                                    <p:animEffect transition="in" filter="dissolve">
                                      <p:cBhvr>
                                        <p:cTn id="117" dur="500"/>
                                        <p:tgtEl>
                                          <p:spTgt spid="211"/>
                                        </p:tgtEl>
                                      </p:cBhvr>
                                    </p:animEffect>
                                  </p:childTnLst>
                                </p:cTn>
                              </p:par>
                              <p:par>
                                <p:cTn id="118" presetID="9" presetClass="entr" presetSubtype="0" fill="hold" grpId="0" nodeType="withEffect">
                                  <p:stCondLst>
                                    <p:cond delay="0"/>
                                  </p:stCondLst>
                                  <p:childTnLst>
                                    <p:set>
                                      <p:cBhvr>
                                        <p:cTn id="119" dur="1" fill="hold">
                                          <p:stCondLst>
                                            <p:cond delay="0"/>
                                          </p:stCondLst>
                                        </p:cTn>
                                        <p:tgtEl>
                                          <p:spTgt spid="212"/>
                                        </p:tgtEl>
                                        <p:attrNameLst>
                                          <p:attrName>style.visibility</p:attrName>
                                        </p:attrNameLst>
                                      </p:cBhvr>
                                      <p:to>
                                        <p:strVal val="visible"/>
                                      </p:to>
                                    </p:set>
                                    <p:animEffect transition="in" filter="dissolve">
                                      <p:cBhvr>
                                        <p:cTn id="120" dur="500"/>
                                        <p:tgtEl>
                                          <p:spTgt spid="212"/>
                                        </p:tgtEl>
                                      </p:cBhvr>
                                    </p:animEffect>
                                  </p:childTnLst>
                                </p:cTn>
                              </p:par>
                              <p:par>
                                <p:cTn id="121" presetID="9" presetClass="entr" presetSubtype="0" fill="hold" nodeType="withEffect">
                                  <p:stCondLst>
                                    <p:cond delay="0"/>
                                  </p:stCondLst>
                                  <p:childTnLst>
                                    <p:set>
                                      <p:cBhvr>
                                        <p:cTn id="122" dur="1" fill="hold">
                                          <p:stCondLst>
                                            <p:cond delay="0"/>
                                          </p:stCondLst>
                                        </p:cTn>
                                        <p:tgtEl>
                                          <p:spTgt spid="213"/>
                                        </p:tgtEl>
                                        <p:attrNameLst>
                                          <p:attrName>style.visibility</p:attrName>
                                        </p:attrNameLst>
                                      </p:cBhvr>
                                      <p:to>
                                        <p:strVal val="visible"/>
                                      </p:to>
                                    </p:set>
                                    <p:animEffect transition="in" filter="dissolve">
                                      <p:cBhvr>
                                        <p:cTn id="123" dur="500"/>
                                        <p:tgtEl>
                                          <p:spTgt spid="213"/>
                                        </p:tgtEl>
                                      </p:cBhvr>
                                    </p:animEffect>
                                  </p:childTnLst>
                                </p:cTn>
                              </p:par>
                              <p:par>
                                <p:cTn id="124" presetID="9" presetClass="entr" presetSubtype="0" fill="hold" nodeType="withEffect">
                                  <p:stCondLst>
                                    <p:cond delay="0"/>
                                  </p:stCondLst>
                                  <p:childTnLst>
                                    <p:set>
                                      <p:cBhvr>
                                        <p:cTn id="125" dur="1" fill="hold">
                                          <p:stCondLst>
                                            <p:cond delay="0"/>
                                          </p:stCondLst>
                                        </p:cTn>
                                        <p:tgtEl>
                                          <p:spTgt spid="214"/>
                                        </p:tgtEl>
                                        <p:attrNameLst>
                                          <p:attrName>style.visibility</p:attrName>
                                        </p:attrNameLst>
                                      </p:cBhvr>
                                      <p:to>
                                        <p:strVal val="visible"/>
                                      </p:to>
                                    </p:set>
                                    <p:animEffect transition="in" filter="dissolve">
                                      <p:cBhvr>
                                        <p:cTn id="126" dur="500"/>
                                        <p:tgtEl>
                                          <p:spTgt spid="214"/>
                                        </p:tgtEl>
                                      </p:cBhvr>
                                    </p:animEffect>
                                  </p:childTnLst>
                                </p:cTn>
                              </p:par>
                            </p:childTnLst>
                          </p:cTn>
                        </p:par>
                      </p:childTnLst>
                    </p:cTn>
                  </p:par>
                  <p:par>
                    <p:cTn id="127" fill="hold">
                      <p:stCondLst>
                        <p:cond delay="indefinite"/>
                      </p:stCondLst>
                      <p:childTnLst>
                        <p:par>
                          <p:cTn id="128" fill="hold">
                            <p:stCondLst>
                              <p:cond delay="0"/>
                            </p:stCondLst>
                            <p:childTnLst>
                              <p:par>
                                <p:cTn id="129" presetID="9" presetClass="entr" presetSubtype="0" fill="hold" grpId="0" nodeType="clickEffect">
                                  <p:stCondLst>
                                    <p:cond delay="0"/>
                                  </p:stCondLst>
                                  <p:childTnLst>
                                    <p:set>
                                      <p:cBhvr>
                                        <p:cTn id="130" dur="1" fill="hold">
                                          <p:stCondLst>
                                            <p:cond delay="0"/>
                                          </p:stCondLst>
                                        </p:cTn>
                                        <p:tgtEl>
                                          <p:spTgt spid="215"/>
                                        </p:tgtEl>
                                        <p:attrNameLst>
                                          <p:attrName>style.visibility</p:attrName>
                                        </p:attrNameLst>
                                      </p:cBhvr>
                                      <p:to>
                                        <p:strVal val="visible"/>
                                      </p:to>
                                    </p:set>
                                    <p:animEffect transition="in" filter="dissolve">
                                      <p:cBhvr>
                                        <p:cTn id="131" dur="500"/>
                                        <p:tgtEl>
                                          <p:spTgt spid="215"/>
                                        </p:tgtEl>
                                      </p:cBhvr>
                                    </p:animEffect>
                                  </p:childTnLst>
                                </p:cTn>
                              </p:par>
                              <p:par>
                                <p:cTn id="132" presetID="9" presetClass="entr" presetSubtype="0" fill="hold" nodeType="withEffect">
                                  <p:stCondLst>
                                    <p:cond delay="0"/>
                                  </p:stCondLst>
                                  <p:childTnLst>
                                    <p:set>
                                      <p:cBhvr>
                                        <p:cTn id="133" dur="1" fill="hold">
                                          <p:stCondLst>
                                            <p:cond delay="0"/>
                                          </p:stCondLst>
                                        </p:cTn>
                                        <p:tgtEl>
                                          <p:spTgt spid="216"/>
                                        </p:tgtEl>
                                        <p:attrNameLst>
                                          <p:attrName>style.visibility</p:attrName>
                                        </p:attrNameLst>
                                      </p:cBhvr>
                                      <p:to>
                                        <p:strVal val="visible"/>
                                      </p:to>
                                    </p:set>
                                    <p:animEffect transition="in" filter="dissolve">
                                      <p:cBhvr>
                                        <p:cTn id="134" dur="500"/>
                                        <p:tgtEl>
                                          <p:spTgt spid="216"/>
                                        </p:tgtEl>
                                      </p:cBhvr>
                                    </p:animEffect>
                                  </p:childTnLst>
                                </p:cTn>
                              </p:par>
                              <p:par>
                                <p:cTn id="135" presetID="9" presetClass="entr" presetSubtype="0" fill="hold" grpId="0" nodeType="withEffect">
                                  <p:stCondLst>
                                    <p:cond delay="0"/>
                                  </p:stCondLst>
                                  <p:childTnLst>
                                    <p:set>
                                      <p:cBhvr>
                                        <p:cTn id="136" dur="1" fill="hold">
                                          <p:stCondLst>
                                            <p:cond delay="0"/>
                                          </p:stCondLst>
                                        </p:cTn>
                                        <p:tgtEl>
                                          <p:spTgt spid="217"/>
                                        </p:tgtEl>
                                        <p:attrNameLst>
                                          <p:attrName>style.visibility</p:attrName>
                                        </p:attrNameLst>
                                      </p:cBhvr>
                                      <p:to>
                                        <p:strVal val="visible"/>
                                      </p:to>
                                    </p:set>
                                    <p:animEffect transition="in" filter="dissolve">
                                      <p:cBhvr>
                                        <p:cTn id="137" dur="500"/>
                                        <p:tgtEl>
                                          <p:spTgt spid="217"/>
                                        </p:tgtEl>
                                      </p:cBhvr>
                                    </p:animEffect>
                                  </p:childTnLst>
                                </p:cTn>
                              </p:par>
                              <p:par>
                                <p:cTn id="138" presetID="9" presetClass="entr" presetSubtype="0" fill="hold" grpId="0" nodeType="withEffect">
                                  <p:stCondLst>
                                    <p:cond delay="0"/>
                                  </p:stCondLst>
                                  <p:childTnLst>
                                    <p:set>
                                      <p:cBhvr>
                                        <p:cTn id="139" dur="1" fill="hold">
                                          <p:stCondLst>
                                            <p:cond delay="0"/>
                                          </p:stCondLst>
                                        </p:cTn>
                                        <p:tgtEl>
                                          <p:spTgt spid="131"/>
                                        </p:tgtEl>
                                        <p:attrNameLst>
                                          <p:attrName>style.visibility</p:attrName>
                                        </p:attrNameLst>
                                      </p:cBhvr>
                                      <p:to>
                                        <p:strVal val="visible"/>
                                      </p:to>
                                    </p:set>
                                    <p:animEffect transition="in" filter="dissolve">
                                      <p:cBhvr>
                                        <p:cTn id="140" dur="500"/>
                                        <p:tgtEl>
                                          <p:spTgt spid="131"/>
                                        </p:tgtEl>
                                      </p:cBhvr>
                                    </p:animEffect>
                                  </p:childTnLst>
                                </p:cTn>
                              </p:par>
                            </p:childTnLst>
                          </p:cTn>
                        </p:par>
                      </p:childTnLst>
                    </p:cTn>
                  </p:par>
                  <p:par>
                    <p:cTn id="141" fill="hold">
                      <p:stCondLst>
                        <p:cond delay="indefinite"/>
                      </p:stCondLst>
                      <p:childTnLst>
                        <p:par>
                          <p:cTn id="142" fill="hold">
                            <p:stCondLst>
                              <p:cond delay="0"/>
                            </p:stCondLst>
                            <p:childTnLst>
                              <p:par>
                                <p:cTn id="143" presetID="9" presetClass="entr" presetSubtype="0" fill="hold" grpId="0" nodeType="clickEffect">
                                  <p:stCondLst>
                                    <p:cond delay="0"/>
                                  </p:stCondLst>
                                  <p:childTnLst>
                                    <p:set>
                                      <p:cBhvr>
                                        <p:cTn id="144" dur="1" fill="hold">
                                          <p:stCondLst>
                                            <p:cond delay="0"/>
                                          </p:stCondLst>
                                        </p:cTn>
                                        <p:tgtEl>
                                          <p:spTgt spid="218"/>
                                        </p:tgtEl>
                                        <p:attrNameLst>
                                          <p:attrName>style.visibility</p:attrName>
                                        </p:attrNameLst>
                                      </p:cBhvr>
                                      <p:to>
                                        <p:strVal val="visible"/>
                                      </p:to>
                                    </p:set>
                                    <p:animEffect transition="in" filter="dissolve">
                                      <p:cBhvr>
                                        <p:cTn id="145" dur="500"/>
                                        <p:tgtEl>
                                          <p:spTgt spid="218"/>
                                        </p:tgtEl>
                                      </p:cBhvr>
                                    </p:animEffect>
                                  </p:childTnLst>
                                </p:cTn>
                              </p:par>
                              <p:par>
                                <p:cTn id="146" presetID="9" presetClass="entr" presetSubtype="0" fill="hold" grpId="0" nodeType="withEffect">
                                  <p:stCondLst>
                                    <p:cond delay="0"/>
                                  </p:stCondLst>
                                  <p:childTnLst>
                                    <p:set>
                                      <p:cBhvr>
                                        <p:cTn id="147" dur="1" fill="hold">
                                          <p:stCondLst>
                                            <p:cond delay="0"/>
                                          </p:stCondLst>
                                        </p:cTn>
                                        <p:tgtEl>
                                          <p:spTgt spid="219"/>
                                        </p:tgtEl>
                                        <p:attrNameLst>
                                          <p:attrName>style.visibility</p:attrName>
                                        </p:attrNameLst>
                                      </p:cBhvr>
                                      <p:to>
                                        <p:strVal val="visible"/>
                                      </p:to>
                                    </p:set>
                                    <p:animEffect transition="in" filter="dissolve">
                                      <p:cBhvr>
                                        <p:cTn id="148" dur="500"/>
                                        <p:tgtEl>
                                          <p:spTgt spid="219"/>
                                        </p:tgtEl>
                                      </p:cBhvr>
                                    </p:animEffect>
                                  </p:childTnLst>
                                </p:cTn>
                              </p:par>
                              <p:par>
                                <p:cTn id="149" presetID="9" presetClass="entr" presetSubtype="0" fill="hold" nodeType="withEffect">
                                  <p:stCondLst>
                                    <p:cond delay="0"/>
                                  </p:stCondLst>
                                  <p:childTnLst>
                                    <p:set>
                                      <p:cBhvr>
                                        <p:cTn id="150" dur="1" fill="hold">
                                          <p:stCondLst>
                                            <p:cond delay="0"/>
                                          </p:stCondLst>
                                        </p:cTn>
                                        <p:tgtEl>
                                          <p:spTgt spid="220"/>
                                        </p:tgtEl>
                                        <p:attrNameLst>
                                          <p:attrName>style.visibility</p:attrName>
                                        </p:attrNameLst>
                                      </p:cBhvr>
                                      <p:to>
                                        <p:strVal val="visible"/>
                                      </p:to>
                                    </p:set>
                                    <p:animEffect transition="in" filter="dissolve">
                                      <p:cBhvr>
                                        <p:cTn id="151" dur="500"/>
                                        <p:tgtEl>
                                          <p:spTgt spid="220"/>
                                        </p:tgtEl>
                                      </p:cBhvr>
                                    </p:animEffect>
                                  </p:childTnLst>
                                </p:cTn>
                              </p:par>
                              <p:par>
                                <p:cTn id="152" presetID="9" presetClass="entr" presetSubtype="0" fill="hold" grpId="0" nodeType="withEffect">
                                  <p:stCondLst>
                                    <p:cond delay="0"/>
                                  </p:stCondLst>
                                  <p:childTnLst>
                                    <p:set>
                                      <p:cBhvr>
                                        <p:cTn id="153" dur="1" fill="hold">
                                          <p:stCondLst>
                                            <p:cond delay="0"/>
                                          </p:stCondLst>
                                        </p:cTn>
                                        <p:tgtEl>
                                          <p:spTgt spid="132"/>
                                        </p:tgtEl>
                                        <p:attrNameLst>
                                          <p:attrName>style.visibility</p:attrName>
                                        </p:attrNameLst>
                                      </p:cBhvr>
                                      <p:to>
                                        <p:strVal val="visible"/>
                                      </p:to>
                                    </p:set>
                                    <p:animEffect transition="in" filter="dissolve">
                                      <p:cBhvr>
                                        <p:cTn id="154" dur="500"/>
                                        <p:tgtEl>
                                          <p:spTgt spid="132"/>
                                        </p:tgtEl>
                                      </p:cBhvr>
                                    </p:animEffect>
                                  </p:childTnLst>
                                </p:cTn>
                              </p:par>
                            </p:childTnLst>
                          </p:cTn>
                        </p:par>
                      </p:childTnLst>
                    </p:cTn>
                  </p:par>
                  <p:par>
                    <p:cTn id="155" fill="hold">
                      <p:stCondLst>
                        <p:cond delay="indefinite"/>
                      </p:stCondLst>
                      <p:childTnLst>
                        <p:par>
                          <p:cTn id="156" fill="hold">
                            <p:stCondLst>
                              <p:cond delay="0"/>
                            </p:stCondLst>
                            <p:childTnLst>
                              <p:par>
                                <p:cTn id="157" presetID="9" presetClass="entr" presetSubtype="0" fill="hold" grpId="0" nodeType="clickEffect">
                                  <p:stCondLst>
                                    <p:cond delay="0"/>
                                  </p:stCondLst>
                                  <p:childTnLst>
                                    <p:set>
                                      <p:cBhvr>
                                        <p:cTn id="158" dur="1" fill="hold">
                                          <p:stCondLst>
                                            <p:cond delay="0"/>
                                          </p:stCondLst>
                                        </p:cTn>
                                        <p:tgtEl>
                                          <p:spTgt spid="134"/>
                                        </p:tgtEl>
                                        <p:attrNameLst>
                                          <p:attrName>style.visibility</p:attrName>
                                        </p:attrNameLst>
                                      </p:cBhvr>
                                      <p:to>
                                        <p:strVal val="visible"/>
                                      </p:to>
                                    </p:set>
                                    <p:animEffect transition="in" filter="dissolve">
                                      <p:cBhvr>
                                        <p:cTn id="159" dur="500"/>
                                        <p:tgtEl>
                                          <p:spTgt spid="134"/>
                                        </p:tgtEl>
                                      </p:cBhvr>
                                    </p:animEffect>
                                  </p:childTnLst>
                                </p:cTn>
                              </p:par>
                              <p:par>
                                <p:cTn id="160" presetID="9" presetClass="entr" presetSubtype="0" fill="hold" nodeType="withEffect">
                                  <p:stCondLst>
                                    <p:cond delay="0"/>
                                  </p:stCondLst>
                                  <p:childTnLst>
                                    <p:set>
                                      <p:cBhvr>
                                        <p:cTn id="161" dur="1" fill="hold">
                                          <p:stCondLst>
                                            <p:cond delay="0"/>
                                          </p:stCondLst>
                                        </p:cTn>
                                        <p:tgtEl>
                                          <p:spTgt spid="221"/>
                                        </p:tgtEl>
                                        <p:attrNameLst>
                                          <p:attrName>style.visibility</p:attrName>
                                        </p:attrNameLst>
                                      </p:cBhvr>
                                      <p:to>
                                        <p:strVal val="visible"/>
                                      </p:to>
                                    </p:set>
                                    <p:animEffect transition="in" filter="dissolve">
                                      <p:cBhvr>
                                        <p:cTn id="162" dur="500"/>
                                        <p:tgtEl>
                                          <p:spTgt spid="221"/>
                                        </p:tgtEl>
                                      </p:cBhvr>
                                    </p:animEffect>
                                  </p:childTnLst>
                                </p:cTn>
                              </p:par>
                              <p:par>
                                <p:cTn id="163" presetID="9" presetClass="entr" presetSubtype="0" fill="hold" grpId="0" nodeType="withEffect">
                                  <p:stCondLst>
                                    <p:cond delay="0"/>
                                  </p:stCondLst>
                                  <p:childTnLst>
                                    <p:set>
                                      <p:cBhvr>
                                        <p:cTn id="164" dur="1" fill="hold">
                                          <p:stCondLst>
                                            <p:cond delay="0"/>
                                          </p:stCondLst>
                                        </p:cTn>
                                        <p:tgtEl>
                                          <p:spTgt spid="222"/>
                                        </p:tgtEl>
                                        <p:attrNameLst>
                                          <p:attrName>style.visibility</p:attrName>
                                        </p:attrNameLst>
                                      </p:cBhvr>
                                      <p:to>
                                        <p:strVal val="visible"/>
                                      </p:to>
                                    </p:set>
                                    <p:animEffect transition="in" filter="dissolve">
                                      <p:cBhvr>
                                        <p:cTn id="165" dur="500"/>
                                        <p:tgtEl>
                                          <p:spTgt spid="222"/>
                                        </p:tgtEl>
                                      </p:cBhvr>
                                    </p:animEffect>
                                  </p:childTnLst>
                                </p:cTn>
                              </p:par>
                              <p:par>
                                <p:cTn id="166" presetID="9" presetClass="entr" presetSubtype="0" fill="hold" grpId="0" nodeType="withEffect">
                                  <p:stCondLst>
                                    <p:cond delay="0"/>
                                  </p:stCondLst>
                                  <p:childTnLst>
                                    <p:set>
                                      <p:cBhvr>
                                        <p:cTn id="167" dur="1" fill="hold">
                                          <p:stCondLst>
                                            <p:cond delay="0"/>
                                          </p:stCondLst>
                                        </p:cTn>
                                        <p:tgtEl>
                                          <p:spTgt spid="223"/>
                                        </p:tgtEl>
                                        <p:attrNameLst>
                                          <p:attrName>style.visibility</p:attrName>
                                        </p:attrNameLst>
                                      </p:cBhvr>
                                      <p:to>
                                        <p:strVal val="visible"/>
                                      </p:to>
                                    </p:set>
                                    <p:animEffect transition="in" filter="dissolve">
                                      <p:cBhvr>
                                        <p:cTn id="168" dur="500"/>
                                        <p:tgtEl>
                                          <p:spTgt spid="223"/>
                                        </p:tgtEl>
                                      </p:cBhvr>
                                    </p:animEffect>
                                  </p:childTnLst>
                                </p:cTn>
                              </p:par>
                            </p:childTnLst>
                          </p:cTn>
                        </p:par>
                      </p:childTnLst>
                    </p:cTn>
                  </p:par>
                  <p:par>
                    <p:cTn id="169" fill="hold">
                      <p:stCondLst>
                        <p:cond delay="indefinite"/>
                      </p:stCondLst>
                      <p:childTnLst>
                        <p:par>
                          <p:cTn id="170" fill="hold">
                            <p:stCondLst>
                              <p:cond delay="0"/>
                            </p:stCondLst>
                            <p:childTnLst>
                              <p:par>
                                <p:cTn id="171" presetID="9" presetClass="entr" presetSubtype="0" fill="hold" grpId="0" nodeType="clickEffect">
                                  <p:stCondLst>
                                    <p:cond delay="0"/>
                                  </p:stCondLst>
                                  <p:childTnLst>
                                    <p:set>
                                      <p:cBhvr>
                                        <p:cTn id="172" dur="1" fill="hold">
                                          <p:stCondLst>
                                            <p:cond delay="0"/>
                                          </p:stCondLst>
                                        </p:cTn>
                                        <p:tgtEl>
                                          <p:spTgt spid="135"/>
                                        </p:tgtEl>
                                        <p:attrNameLst>
                                          <p:attrName>style.visibility</p:attrName>
                                        </p:attrNameLst>
                                      </p:cBhvr>
                                      <p:to>
                                        <p:strVal val="visible"/>
                                      </p:to>
                                    </p:set>
                                    <p:animEffect transition="in" filter="dissolve">
                                      <p:cBhvr>
                                        <p:cTn id="173" dur="500"/>
                                        <p:tgtEl>
                                          <p:spTgt spid="135"/>
                                        </p:tgtEl>
                                      </p:cBhvr>
                                    </p:animEffect>
                                  </p:childTnLst>
                                </p:cTn>
                              </p:par>
                              <p:par>
                                <p:cTn id="174" presetID="9" presetClass="entr" presetSubtype="0" fill="hold" grpId="0" nodeType="withEffect">
                                  <p:stCondLst>
                                    <p:cond delay="0"/>
                                  </p:stCondLst>
                                  <p:childTnLst>
                                    <p:set>
                                      <p:cBhvr>
                                        <p:cTn id="175" dur="1" fill="hold">
                                          <p:stCondLst>
                                            <p:cond delay="0"/>
                                          </p:stCondLst>
                                        </p:cTn>
                                        <p:tgtEl>
                                          <p:spTgt spid="224"/>
                                        </p:tgtEl>
                                        <p:attrNameLst>
                                          <p:attrName>style.visibility</p:attrName>
                                        </p:attrNameLst>
                                      </p:cBhvr>
                                      <p:to>
                                        <p:strVal val="visible"/>
                                      </p:to>
                                    </p:set>
                                    <p:animEffect transition="in" filter="dissolve">
                                      <p:cBhvr>
                                        <p:cTn id="176" dur="500"/>
                                        <p:tgtEl>
                                          <p:spTgt spid="224"/>
                                        </p:tgtEl>
                                      </p:cBhvr>
                                    </p:animEffect>
                                  </p:childTnLst>
                                </p:cTn>
                              </p:par>
                              <p:par>
                                <p:cTn id="177" presetID="9" presetClass="entr" presetSubtype="0" fill="hold" grpId="0" nodeType="withEffect">
                                  <p:stCondLst>
                                    <p:cond delay="0"/>
                                  </p:stCondLst>
                                  <p:childTnLst>
                                    <p:set>
                                      <p:cBhvr>
                                        <p:cTn id="178" dur="1" fill="hold">
                                          <p:stCondLst>
                                            <p:cond delay="0"/>
                                          </p:stCondLst>
                                        </p:cTn>
                                        <p:tgtEl>
                                          <p:spTgt spid="225"/>
                                        </p:tgtEl>
                                        <p:attrNameLst>
                                          <p:attrName>style.visibility</p:attrName>
                                        </p:attrNameLst>
                                      </p:cBhvr>
                                      <p:to>
                                        <p:strVal val="visible"/>
                                      </p:to>
                                    </p:set>
                                    <p:animEffect transition="in" filter="dissolve">
                                      <p:cBhvr>
                                        <p:cTn id="179" dur="500"/>
                                        <p:tgtEl>
                                          <p:spTgt spid="225"/>
                                        </p:tgtEl>
                                      </p:cBhvr>
                                    </p:animEffect>
                                  </p:childTnLst>
                                </p:cTn>
                              </p:par>
                              <p:par>
                                <p:cTn id="180" presetID="9" presetClass="entr" presetSubtype="0" fill="hold" nodeType="withEffect">
                                  <p:stCondLst>
                                    <p:cond delay="0"/>
                                  </p:stCondLst>
                                  <p:childTnLst>
                                    <p:set>
                                      <p:cBhvr>
                                        <p:cTn id="181" dur="1" fill="hold">
                                          <p:stCondLst>
                                            <p:cond delay="0"/>
                                          </p:stCondLst>
                                        </p:cTn>
                                        <p:tgtEl>
                                          <p:spTgt spid="226"/>
                                        </p:tgtEl>
                                        <p:attrNameLst>
                                          <p:attrName>style.visibility</p:attrName>
                                        </p:attrNameLst>
                                      </p:cBhvr>
                                      <p:to>
                                        <p:strVal val="visible"/>
                                      </p:to>
                                    </p:set>
                                    <p:animEffect transition="in" filter="dissolve">
                                      <p:cBhvr>
                                        <p:cTn id="182" dur="500"/>
                                        <p:tgtEl>
                                          <p:spTgt spid="226"/>
                                        </p:tgtEl>
                                      </p:cBhvr>
                                    </p:animEffect>
                                  </p:childTnLst>
                                </p:cTn>
                              </p:par>
                              <p:par>
                                <p:cTn id="183" presetID="9" presetClass="entr" presetSubtype="0" fill="hold" nodeType="withEffect">
                                  <p:stCondLst>
                                    <p:cond delay="0"/>
                                  </p:stCondLst>
                                  <p:childTnLst>
                                    <p:set>
                                      <p:cBhvr>
                                        <p:cTn id="184" dur="1" fill="hold">
                                          <p:stCondLst>
                                            <p:cond delay="0"/>
                                          </p:stCondLst>
                                        </p:cTn>
                                        <p:tgtEl>
                                          <p:spTgt spid="227"/>
                                        </p:tgtEl>
                                        <p:attrNameLst>
                                          <p:attrName>style.visibility</p:attrName>
                                        </p:attrNameLst>
                                      </p:cBhvr>
                                      <p:to>
                                        <p:strVal val="visible"/>
                                      </p:to>
                                    </p:set>
                                    <p:animEffect transition="in" filter="dissolve">
                                      <p:cBhvr>
                                        <p:cTn id="185" dur="500"/>
                                        <p:tgtEl>
                                          <p:spTgt spid="227"/>
                                        </p:tgtEl>
                                      </p:cBhvr>
                                    </p:animEffect>
                                  </p:childTnLst>
                                </p:cTn>
                              </p:par>
                            </p:childTnLst>
                          </p:cTn>
                        </p:par>
                      </p:childTnLst>
                    </p:cTn>
                  </p:par>
                  <p:par>
                    <p:cTn id="186" fill="hold">
                      <p:stCondLst>
                        <p:cond delay="indefinite"/>
                      </p:stCondLst>
                      <p:childTnLst>
                        <p:par>
                          <p:cTn id="187" fill="hold">
                            <p:stCondLst>
                              <p:cond delay="0"/>
                            </p:stCondLst>
                            <p:childTnLst>
                              <p:par>
                                <p:cTn id="188" presetID="9" presetClass="entr" presetSubtype="0" fill="hold" grpId="0" nodeType="clickEffect">
                                  <p:stCondLst>
                                    <p:cond delay="0"/>
                                  </p:stCondLst>
                                  <p:childTnLst>
                                    <p:set>
                                      <p:cBhvr>
                                        <p:cTn id="189" dur="1" fill="hold">
                                          <p:stCondLst>
                                            <p:cond delay="0"/>
                                          </p:stCondLst>
                                        </p:cTn>
                                        <p:tgtEl>
                                          <p:spTgt spid="136"/>
                                        </p:tgtEl>
                                        <p:attrNameLst>
                                          <p:attrName>style.visibility</p:attrName>
                                        </p:attrNameLst>
                                      </p:cBhvr>
                                      <p:to>
                                        <p:strVal val="visible"/>
                                      </p:to>
                                    </p:set>
                                    <p:animEffect transition="in" filter="dissolve">
                                      <p:cBhvr>
                                        <p:cTn id="190" dur="500"/>
                                        <p:tgtEl>
                                          <p:spTgt spid="136"/>
                                        </p:tgtEl>
                                      </p:cBhvr>
                                    </p:animEffect>
                                  </p:childTnLst>
                                </p:cTn>
                              </p:par>
                              <p:par>
                                <p:cTn id="191" presetID="9" presetClass="entr" presetSubtype="0" fill="hold" grpId="0" nodeType="withEffect">
                                  <p:stCondLst>
                                    <p:cond delay="0"/>
                                  </p:stCondLst>
                                  <p:childTnLst>
                                    <p:set>
                                      <p:cBhvr>
                                        <p:cTn id="192" dur="1" fill="hold">
                                          <p:stCondLst>
                                            <p:cond delay="0"/>
                                          </p:stCondLst>
                                        </p:cTn>
                                        <p:tgtEl>
                                          <p:spTgt spid="228"/>
                                        </p:tgtEl>
                                        <p:attrNameLst>
                                          <p:attrName>style.visibility</p:attrName>
                                        </p:attrNameLst>
                                      </p:cBhvr>
                                      <p:to>
                                        <p:strVal val="visible"/>
                                      </p:to>
                                    </p:set>
                                    <p:animEffect transition="in" filter="dissolve">
                                      <p:cBhvr>
                                        <p:cTn id="193" dur="500"/>
                                        <p:tgtEl>
                                          <p:spTgt spid="228"/>
                                        </p:tgtEl>
                                      </p:cBhvr>
                                    </p:animEffect>
                                  </p:childTnLst>
                                </p:cTn>
                              </p:par>
                              <p:par>
                                <p:cTn id="194" presetID="9" presetClass="entr" presetSubtype="0" fill="hold" grpId="0" nodeType="withEffect">
                                  <p:stCondLst>
                                    <p:cond delay="0"/>
                                  </p:stCondLst>
                                  <p:childTnLst>
                                    <p:set>
                                      <p:cBhvr>
                                        <p:cTn id="195" dur="1" fill="hold">
                                          <p:stCondLst>
                                            <p:cond delay="0"/>
                                          </p:stCondLst>
                                        </p:cTn>
                                        <p:tgtEl>
                                          <p:spTgt spid="229"/>
                                        </p:tgtEl>
                                        <p:attrNameLst>
                                          <p:attrName>style.visibility</p:attrName>
                                        </p:attrNameLst>
                                      </p:cBhvr>
                                      <p:to>
                                        <p:strVal val="visible"/>
                                      </p:to>
                                    </p:set>
                                    <p:animEffect transition="in" filter="dissolve">
                                      <p:cBhvr>
                                        <p:cTn id="196" dur="500"/>
                                        <p:tgtEl>
                                          <p:spTgt spid="229"/>
                                        </p:tgtEl>
                                      </p:cBhvr>
                                    </p:animEffect>
                                  </p:childTnLst>
                                </p:cTn>
                              </p:par>
                              <p:par>
                                <p:cTn id="197" presetID="9" presetClass="entr" presetSubtype="0" fill="hold" nodeType="withEffect">
                                  <p:stCondLst>
                                    <p:cond delay="0"/>
                                  </p:stCondLst>
                                  <p:childTnLst>
                                    <p:set>
                                      <p:cBhvr>
                                        <p:cTn id="198" dur="1" fill="hold">
                                          <p:stCondLst>
                                            <p:cond delay="0"/>
                                          </p:stCondLst>
                                        </p:cTn>
                                        <p:tgtEl>
                                          <p:spTgt spid="230"/>
                                        </p:tgtEl>
                                        <p:attrNameLst>
                                          <p:attrName>style.visibility</p:attrName>
                                        </p:attrNameLst>
                                      </p:cBhvr>
                                      <p:to>
                                        <p:strVal val="visible"/>
                                      </p:to>
                                    </p:set>
                                    <p:animEffect transition="in" filter="dissolve">
                                      <p:cBhvr>
                                        <p:cTn id="199" dur="500"/>
                                        <p:tgtEl>
                                          <p:spTgt spid="230"/>
                                        </p:tgtEl>
                                      </p:cBhvr>
                                    </p:animEffect>
                                  </p:childTnLst>
                                </p:cTn>
                              </p:par>
                            </p:childTnLst>
                          </p:cTn>
                        </p:par>
                      </p:childTnLst>
                    </p:cTn>
                  </p:par>
                  <p:par>
                    <p:cTn id="200" fill="hold">
                      <p:stCondLst>
                        <p:cond delay="indefinite"/>
                      </p:stCondLst>
                      <p:childTnLst>
                        <p:par>
                          <p:cTn id="201" fill="hold">
                            <p:stCondLst>
                              <p:cond delay="0"/>
                            </p:stCondLst>
                            <p:childTnLst>
                              <p:par>
                                <p:cTn id="202" presetID="9" presetClass="entr" presetSubtype="0" fill="hold" grpId="1" nodeType="clickEffect">
                                  <p:stCondLst>
                                    <p:cond delay="0"/>
                                  </p:stCondLst>
                                  <p:childTnLst>
                                    <p:set>
                                      <p:cBhvr>
                                        <p:cTn id="203" dur="1" fill="hold">
                                          <p:stCondLst>
                                            <p:cond delay="0"/>
                                          </p:stCondLst>
                                        </p:cTn>
                                        <p:tgtEl>
                                          <p:spTgt spid="134"/>
                                        </p:tgtEl>
                                        <p:attrNameLst>
                                          <p:attrName>style.visibility</p:attrName>
                                        </p:attrNameLst>
                                      </p:cBhvr>
                                      <p:to>
                                        <p:strVal val="visible"/>
                                      </p:to>
                                    </p:set>
                                    <p:animEffect transition="in" filter="dissolve">
                                      <p:cBhvr>
                                        <p:cTn id="204" dur="500"/>
                                        <p:tgtEl>
                                          <p:spTgt spid="134"/>
                                        </p:tgtEl>
                                      </p:cBhvr>
                                    </p:animEffect>
                                  </p:childTnLst>
                                </p:cTn>
                              </p:par>
                              <p:par>
                                <p:cTn id="205" presetID="9" presetClass="entr" presetSubtype="0" fill="hold" nodeType="withEffect">
                                  <p:stCondLst>
                                    <p:cond delay="0"/>
                                  </p:stCondLst>
                                  <p:childTnLst>
                                    <p:set>
                                      <p:cBhvr>
                                        <p:cTn id="206" dur="1" fill="hold">
                                          <p:stCondLst>
                                            <p:cond delay="0"/>
                                          </p:stCondLst>
                                        </p:cTn>
                                        <p:tgtEl>
                                          <p:spTgt spid="231"/>
                                        </p:tgtEl>
                                        <p:attrNameLst>
                                          <p:attrName>style.visibility</p:attrName>
                                        </p:attrNameLst>
                                      </p:cBhvr>
                                      <p:to>
                                        <p:strVal val="visible"/>
                                      </p:to>
                                    </p:set>
                                    <p:animEffect transition="in" filter="dissolve">
                                      <p:cBhvr>
                                        <p:cTn id="207" dur="500"/>
                                        <p:tgtEl>
                                          <p:spTgt spid="231"/>
                                        </p:tgtEl>
                                      </p:cBhvr>
                                    </p:animEffect>
                                  </p:childTnLst>
                                </p:cTn>
                              </p:par>
                              <p:par>
                                <p:cTn id="208" presetID="9" presetClass="entr" presetSubtype="0" fill="hold" grpId="0" nodeType="withEffect">
                                  <p:stCondLst>
                                    <p:cond delay="0"/>
                                  </p:stCondLst>
                                  <p:childTnLst>
                                    <p:set>
                                      <p:cBhvr>
                                        <p:cTn id="209" dur="1" fill="hold">
                                          <p:stCondLst>
                                            <p:cond delay="0"/>
                                          </p:stCondLst>
                                        </p:cTn>
                                        <p:tgtEl>
                                          <p:spTgt spid="232"/>
                                        </p:tgtEl>
                                        <p:attrNameLst>
                                          <p:attrName>style.visibility</p:attrName>
                                        </p:attrNameLst>
                                      </p:cBhvr>
                                      <p:to>
                                        <p:strVal val="visible"/>
                                      </p:to>
                                    </p:set>
                                    <p:animEffect transition="in" filter="dissolve">
                                      <p:cBhvr>
                                        <p:cTn id="210" dur="500"/>
                                        <p:tgtEl>
                                          <p:spTgt spid="232"/>
                                        </p:tgtEl>
                                      </p:cBhvr>
                                    </p:animEffect>
                                  </p:childTnLst>
                                </p:cTn>
                              </p:par>
                              <p:par>
                                <p:cTn id="211" presetID="9" presetClass="entr" presetSubtype="0" fill="hold" grpId="0" nodeType="withEffect">
                                  <p:stCondLst>
                                    <p:cond delay="0"/>
                                  </p:stCondLst>
                                  <p:childTnLst>
                                    <p:set>
                                      <p:cBhvr>
                                        <p:cTn id="212" dur="1" fill="hold">
                                          <p:stCondLst>
                                            <p:cond delay="0"/>
                                          </p:stCondLst>
                                        </p:cTn>
                                        <p:tgtEl>
                                          <p:spTgt spid="233"/>
                                        </p:tgtEl>
                                        <p:attrNameLst>
                                          <p:attrName>style.visibility</p:attrName>
                                        </p:attrNameLst>
                                      </p:cBhvr>
                                      <p:to>
                                        <p:strVal val="visible"/>
                                      </p:to>
                                    </p:set>
                                    <p:animEffect transition="in" filter="dissolve">
                                      <p:cBhvr>
                                        <p:cTn id="213" dur="500"/>
                                        <p:tgtEl>
                                          <p:spTgt spid="233"/>
                                        </p:tgtEl>
                                      </p:cBhvr>
                                    </p:animEffect>
                                  </p:childTnLst>
                                </p:cTn>
                              </p:par>
                            </p:childTnLst>
                          </p:cTn>
                        </p:par>
                      </p:childTnLst>
                    </p:cTn>
                  </p:par>
                  <p:par>
                    <p:cTn id="214" fill="hold">
                      <p:stCondLst>
                        <p:cond delay="indefinite"/>
                      </p:stCondLst>
                      <p:childTnLst>
                        <p:par>
                          <p:cTn id="215" fill="hold">
                            <p:stCondLst>
                              <p:cond delay="0"/>
                            </p:stCondLst>
                            <p:childTnLst>
                              <p:par>
                                <p:cTn id="216" presetID="9" presetClass="entr" presetSubtype="0" fill="hold" grpId="0" nodeType="clickEffect">
                                  <p:stCondLst>
                                    <p:cond delay="0"/>
                                  </p:stCondLst>
                                  <p:childTnLst>
                                    <p:set>
                                      <p:cBhvr>
                                        <p:cTn id="217" dur="1" fill="hold">
                                          <p:stCondLst>
                                            <p:cond delay="0"/>
                                          </p:stCondLst>
                                        </p:cTn>
                                        <p:tgtEl>
                                          <p:spTgt spid="137"/>
                                        </p:tgtEl>
                                        <p:attrNameLst>
                                          <p:attrName>style.visibility</p:attrName>
                                        </p:attrNameLst>
                                      </p:cBhvr>
                                      <p:to>
                                        <p:strVal val="visible"/>
                                      </p:to>
                                    </p:set>
                                    <p:animEffect transition="in" filter="dissolve">
                                      <p:cBhvr>
                                        <p:cTn id="218" dur="500"/>
                                        <p:tgtEl>
                                          <p:spTgt spid="137"/>
                                        </p:tgtEl>
                                      </p:cBhvr>
                                    </p:animEffect>
                                  </p:childTnLst>
                                </p:cTn>
                              </p:par>
                              <p:par>
                                <p:cTn id="219" presetID="9" presetClass="entr" presetSubtype="0" fill="hold" grpId="0" nodeType="withEffect">
                                  <p:stCondLst>
                                    <p:cond delay="0"/>
                                  </p:stCondLst>
                                  <p:childTnLst>
                                    <p:set>
                                      <p:cBhvr>
                                        <p:cTn id="220" dur="1" fill="hold">
                                          <p:stCondLst>
                                            <p:cond delay="0"/>
                                          </p:stCondLst>
                                        </p:cTn>
                                        <p:tgtEl>
                                          <p:spTgt spid="234"/>
                                        </p:tgtEl>
                                        <p:attrNameLst>
                                          <p:attrName>style.visibility</p:attrName>
                                        </p:attrNameLst>
                                      </p:cBhvr>
                                      <p:to>
                                        <p:strVal val="visible"/>
                                      </p:to>
                                    </p:set>
                                    <p:animEffect transition="in" filter="dissolve">
                                      <p:cBhvr>
                                        <p:cTn id="221" dur="500"/>
                                        <p:tgtEl>
                                          <p:spTgt spid="234"/>
                                        </p:tgtEl>
                                      </p:cBhvr>
                                    </p:animEffect>
                                  </p:childTnLst>
                                </p:cTn>
                              </p:par>
                              <p:par>
                                <p:cTn id="222" presetID="9" presetClass="entr" presetSubtype="0" fill="hold" grpId="0" nodeType="withEffect">
                                  <p:stCondLst>
                                    <p:cond delay="0"/>
                                  </p:stCondLst>
                                  <p:childTnLst>
                                    <p:set>
                                      <p:cBhvr>
                                        <p:cTn id="223" dur="1" fill="hold">
                                          <p:stCondLst>
                                            <p:cond delay="0"/>
                                          </p:stCondLst>
                                        </p:cTn>
                                        <p:tgtEl>
                                          <p:spTgt spid="235"/>
                                        </p:tgtEl>
                                        <p:attrNameLst>
                                          <p:attrName>style.visibility</p:attrName>
                                        </p:attrNameLst>
                                      </p:cBhvr>
                                      <p:to>
                                        <p:strVal val="visible"/>
                                      </p:to>
                                    </p:set>
                                    <p:animEffect transition="in" filter="dissolve">
                                      <p:cBhvr>
                                        <p:cTn id="224" dur="500"/>
                                        <p:tgtEl>
                                          <p:spTgt spid="235"/>
                                        </p:tgtEl>
                                      </p:cBhvr>
                                    </p:animEffect>
                                  </p:childTnLst>
                                </p:cTn>
                              </p:par>
                              <p:par>
                                <p:cTn id="225" presetID="9" presetClass="entr" presetSubtype="0" fill="hold" nodeType="withEffect">
                                  <p:stCondLst>
                                    <p:cond delay="0"/>
                                  </p:stCondLst>
                                  <p:childTnLst>
                                    <p:set>
                                      <p:cBhvr>
                                        <p:cTn id="226" dur="1" fill="hold">
                                          <p:stCondLst>
                                            <p:cond delay="0"/>
                                          </p:stCondLst>
                                        </p:cTn>
                                        <p:tgtEl>
                                          <p:spTgt spid="236"/>
                                        </p:tgtEl>
                                        <p:attrNameLst>
                                          <p:attrName>style.visibility</p:attrName>
                                        </p:attrNameLst>
                                      </p:cBhvr>
                                      <p:to>
                                        <p:strVal val="visible"/>
                                      </p:to>
                                    </p:set>
                                    <p:animEffect transition="in" filter="dissolve">
                                      <p:cBhvr>
                                        <p:cTn id="227" dur="500"/>
                                        <p:tgtEl>
                                          <p:spTgt spid="236"/>
                                        </p:tgtEl>
                                      </p:cBhvr>
                                    </p:animEffect>
                                  </p:childTnLst>
                                </p:cTn>
                              </p:par>
                              <p:par>
                                <p:cTn id="228" presetID="9" presetClass="entr" presetSubtype="0" fill="hold" nodeType="withEffect">
                                  <p:stCondLst>
                                    <p:cond delay="0"/>
                                  </p:stCondLst>
                                  <p:childTnLst>
                                    <p:set>
                                      <p:cBhvr>
                                        <p:cTn id="229" dur="1" fill="hold">
                                          <p:stCondLst>
                                            <p:cond delay="0"/>
                                          </p:stCondLst>
                                        </p:cTn>
                                        <p:tgtEl>
                                          <p:spTgt spid="237"/>
                                        </p:tgtEl>
                                        <p:attrNameLst>
                                          <p:attrName>style.visibility</p:attrName>
                                        </p:attrNameLst>
                                      </p:cBhvr>
                                      <p:to>
                                        <p:strVal val="visible"/>
                                      </p:to>
                                    </p:set>
                                    <p:animEffect transition="in" filter="dissolve">
                                      <p:cBhvr>
                                        <p:cTn id="230" dur="500"/>
                                        <p:tgtEl>
                                          <p:spTgt spid="237"/>
                                        </p:tgtEl>
                                      </p:cBhvr>
                                    </p:animEffect>
                                  </p:childTnLst>
                                </p:cTn>
                              </p:par>
                            </p:childTnLst>
                          </p:cTn>
                        </p:par>
                      </p:childTnLst>
                    </p:cTn>
                  </p:par>
                  <p:par>
                    <p:cTn id="231" fill="hold">
                      <p:stCondLst>
                        <p:cond delay="indefinite"/>
                      </p:stCondLst>
                      <p:childTnLst>
                        <p:par>
                          <p:cTn id="232" fill="hold">
                            <p:stCondLst>
                              <p:cond delay="0"/>
                            </p:stCondLst>
                            <p:childTnLst>
                              <p:par>
                                <p:cTn id="233" presetID="9" presetClass="entr" presetSubtype="0" fill="hold" grpId="0" nodeType="clickEffect">
                                  <p:stCondLst>
                                    <p:cond delay="0"/>
                                  </p:stCondLst>
                                  <p:childTnLst>
                                    <p:set>
                                      <p:cBhvr>
                                        <p:cTn id="234" dur="1" fill="hold">
                                          <p:stCondLst>
                                            <p:cond delay="0"/>
                                          </p:stCondLst>
                                        </p:cTn>
                                        <p:tgtEl>
                                          <p:spTgt spid="138"/>
                                        </p:tgtEl>
                                        <p:attrNameLst>
                                          <p:attrName>style.visibility</p:attrName>
                                        </p:attrNameLst>
                                      </p:cBhvr>
                                      <p:to>
                                        <p:strVal val="visible"/>
                                      </p:to>
                                    </p:set>
                                    <p:animEffect transition="in" filter="dissolve">
                                      <p:cBhvr>
                                        <p:cTn id="235" dur="500"/>
                                        <p:tgtEl>
                                          <p:spTgt spid="138"/>
                                        </p:tgtEl>
                                      </p:cBhvr>
                                    </p:animEffect>
                                  </p:childTnLst>
                                </p:cTn>
                              </p:par>
                              <p:par>
                                <p:cTn id="236" presetID="9" presetClass="entr" presetSubtype="0" fill="hold" grpId="0" nodeType="withEffect">
                                  <p:stCondLst>
                                    <p:cond delay="0"/>
                                  </p:stCondLst>
                                  <p:childTnLst>
                                    <p:set>
                                      <p:cBhvr>
                                        <p:cTn id="237" dur="1" fill="hold">
                                          <p:stCondLst>
                                            <p:cond delay="0"/>
                                          </p:stCondLst>
                                        </p:cTn>
                                        <p:tgtEl>
                                          <p:spTgt spid="238"/>
                                        </p:tgtEl>
                                        <p:attrNameLst>
                                          <p:attrName>style.visibility</p:attrName>
                                        </p:attrNameLst>
                                      </p:cBhvr>
                                      <p:to>
                                        <p:strVal val="visible"/>
                                      </p:to>
                                    </p:set>
                                    <p:animEffect transition="in" filter="dissolve">
                                      <p:cBhvr>
                                        <p:cTn id="238" dur="500"/>
                                        <p:tgtEl>
                                          <p:spTgt spid="238"/>
                                        </p:tgtEl>
                                      </p:cBhvr>
                                    </p:animEffect>
                                  </p:childTnLst>
                                </p:cTn>
                              </p:par>
                              <p:par>
                                <p:cTn id="239" presetID="9" presetClass="entr" presetSubtype="0" fill="hold" grpId="0" nodeType="withEffect">
                                  <p:stCondLst>
                                    <p:cond delay="0"/>
                                  </p:stCondLst>
                                  <p:childTnLst>
                                    <p:set>
                                      <p:cBhvr>
                                        <p:cTn id="240" dur="1" fill="hold">
                                          <p:stCondLst>
                                            <p:cond delay="0"/>
                                          </p:stCondLst>
                                        </p:cTn>
                                        <p:tgtEl>
                                          <p:spTgt spid="239"/>
                                        </p:tgtEl>
                                        <p:attrNameLst>
                                          <p:attrName>style.visibility</p:attrName>
                                        </p:attrNameLst>
                                      </p:cBhvr>
                                      <p:to>
                                        <p:strVal val="visible"/>
                                      </p:to>
                                    </p:set>
                                    <p:animEffect transition="in" filter="dissolve">
                                      <p:cBhvr>
                                        <p:cTn id="241" dur="500"/>
                                        <p:tgtEl>
                                          <p:spTgt spid="239"/>
                                        </p:tgtEl>
                                      </p:cBhvr>
                                    </p:animEffect>
                                  </p:childTnLst>
                                </p:cTn>
                              </p:par>
                              <p:par>
                                <p:cTn id="242" presetID="9" presetClass="entr" presetSubtype="0" fill="hold" nodeType="withEffect">
                                  <p:stCondLst>
                                    <p:cond delay="0"/>
                                  </p:stCondLst>
                                  <p:childTnLst>
                                    <p:set>
                                      <p:cBhvr>
                                        <p:cTn id="243" dur="1" fill="hold">
                                          <p:stCondLst>
                                            <p:cond delay="0"/>
                                          </p:stCondLst>
                                        </p:cTn>
                                        <p:tgtEl>
                                          <p:spTgt spid="240"/>
                                        </p:tgtEl>
                                        <p:attrNameLst>
                                          <p:attrName>style.visibility</p:attrName>
                                        </p:attrNameLst>
                                      </p:cBhvr>
                                      <p:to>
                                        <p:strVal val="visible"/>
                                      </p:to>
                                    </p:set>
                                    <p:animEffect transition="in" filter="dissolve">
                                      <p:cBhvr>
                                        <p:cTn id="244" dur="500"/>
                                        <p:tgtEl>
                                          <p:spTgt spid="240"/>
                                        </p:tgtEl>
                                      </p:cBhvr>
                                    </p:animEffect>
                                  </p:childTnLst>
                                </p:cTn>
                              </p:par>
                              <p:par>
                                <p:cTn id="245" presetID="9" presetClass="entr" presetSubtype="0" fill="hold" nodeType="withEffect">
                                  <p:stCondLst>
                                    <p:cond delay="0"/>
                                  </p:stCondLst>
                                  <p:childTnLst>
                                    <p:set>
                                      <p:cBhvr>
                                        <p:cTn id="246" dur="1" fill="hold">
                                          <p:stCondLst>
                                            <p:cond delay="0"/>
                                          </p:stCondLst>
                                        </p:cTn>
                                        <p:tgtEl>
                                          <p:spTgt spid="241"/>
                                        </p:tgtEl>
                                        <p:attrNameLst>
                                          <p:attrName>style.visibility</p:attrName>
                                        </p:attrNameLst>
                                      </p:cBhvr>
                                      <p:to>
                                        <p:strVal val="visible"/>
                                      </p:to>
                                    </p:set>
                                    <p:animEffect transition="in" filter="dissolve">
                                      <p:cBhvr>
                                        <p:cTn id="247" dur="500"/>
                                        <p:tgtEl>
                                          <p:spTgt spid="241"/>
                                        </p:tgtEl>
                                      </p:cBhvr>
                                    </p:animEffect>
                                  </p:childTnLst>
                                </p:cTn>
                              </p:par>
                              <p:par>
                                <p:cTn id="248" presetID="9" presetClass="entr" presetSubtype="0" fill="hold" grpId="0" nodeType="withEffect">
                                  <p:stCondLst>
                                    <p:cond delay="0"/>
                                  </p:stCondLst>
                                  <p:childTnLst>
                                    <p:set>
                                      <p:cBhvr>
                                        <p:cTn id="249" dur="1" fill="hold">
                                          <p:stCondLst>
                                            <p:cond delay="0"/>
                                          </p:stCondLst>
                                        </p:cTn>
                                        <p:tgtEl>
                                          <p:spTgt spid="243"/>
                                        </p:tgtEl>
                                        <p:attrNameLst>
                                          <p:attrName>style.visibility</p:attrName>
                                        </p:attrNameLst>
                                      </p:cBhvr>
                                      <p:to>
                                        <p:strVal val="visible"/>
                                      </p:to>
                                    </p:set>
                                    <p:animEffect transition="in" filter="dissolve">
                                      <p:cBhvr>
                                        <p:cTn id="250" dur="500"/>
                                        <p:tgtEl>
                                          <p:spTgt spid="243"/>
                                        </p:tgtEl>
                                      </p:cBhvr>
                                    </p:animEffect>
                                  </p:childTnLst>
                                </p:cTn>
                              </p:par>
                              <p:par>
                                <p:cTn id="251" presetID="9" presetClass="entr" presetSubtype="0" fill="hold" grpId="0" nodeType="withEffect">
                                  <p:stCondLst>
                                    <p:cond delay="0"/>
                                  </p:stCondLst>
                                  <p:childTnLst>
                                    <p:set>
                                      <p:cBhvr>
                                        <p:cTn id="252" dur="1" fill="hold">
                                          <p:stCondLst>
                                            <p:cond delay="0"/>
                                          </p:stCondLst>
                                        </p:cTn>
                                        <p:tgtEl>
                                          <p:spTgt spid="244"/>
                                        </p:tgtEl>
                                        <p:attrNameLst>
                                          <p:attrName>style.visibility</p:attrName>
                                        </p:attrNameLst>
                                      </p:cBhvr>
                                      <p:to>
                                        <p:strVal val="visible"/>
                                      </p:to>
                                    </p:set>
                                    <p:animEffect transition="in" filter="dissolve">
                                      <p:cBhvr>
                                        <p:cTn id="253" dur="500"/>
                                        <p:tgtEl>
                                          <p:spTgt spid="244"/>
                                        </p:tgtEl>
                                      </p:cBhvr>
                                    </p:animEffect>
                                  </p:childTnLst>
                                </p:cTn>
                              </p:par>
                            </p:childTnLst>
                          </p:cTn>
                        </p:par>
                      </p:childTnLst>
                    </p:cTn>
                  </p:par>
                  <p:par>
                    <p:cTn id="254" fill="hold">
                      <p:stCondLst>
                        <p:cond delay="indefinite"/>
                      </p:stCondLst>
                      <p:childTnLst>
                        <p:par>
                          <p:cTn id="255" fill="hold">
                            <p:stCondLst>
                              <p:cond delay="0"/>
                            </p:stCondLst>
                            <p:childTnLst>
                              <p:par>
                                <p:cTn id="256" presetID="9" presetClass="entr" presetSubtype="0" fill="hold" grpId="0" nodeType="clickEffect">
                                  <p:stCondLst>
                                    <p:cond delay="0"/>
                                  </p:stCondLst>
                                  <p:childTnLst>
                                    <p:set>
                                      <p:cBhvr>
                                        <p:cTn id="257" dur="1" fill="hold">
                                          <p:stCondLst>
                                            <p:cond delay="0"/>
                                          </p:stCondLst>
                                        </p:cTn>
                                        <p:tgtEl>
                                          <p:spTgt spid="121"/>
                                        </p:tgtEl>
                                        <p:attrNameLst>
                                          <p:attrName>style.visibility</p:attrName>
                                        </p:attrNameLst>
                                      </p:cBhvr>
                                      <p:to>
                                        <p:strVal val="visible"/>
                                      </p:to>
                                    </p:set>
                                    <p:animEffect transition="in" filter="dissolve">
                                      <p:cBhvr>
                                        <p:cTn id="258" dur="500"/>
                                        <p:tgtEl>
                                          <p:spTgt spid="121"/>
                                        </p:tgtEl>
                                      </p:cBhvr>
                                    </p:animEffect>
                                  </p:childTnLst>
                                </p:cTn>
                              </p:par>
                              <p:par>
                                <p:cTn id="259" presetID="9" presetClass="entr" presetSubtype="0" fill="hold" grpId="0" nodeType="withEffect">
                                  <p:stCondLst>
                                    <p:cond delay="0"/>
                                  </p:stCondLst>
                                  <p:childTnLst>
                                    <p:set>
                                      <p:cBhvr>
                                        <p:cTn id="260" dur="1" fill="hold">
                                          <p:stCondLst>
                                            <p:cond delay="0"/>
                                          </p:stCondLst>
                                        </p:cTn>
                                        <p:tgtEl>
                                          <p:spTgt spid="113"/>
                                        </p:tgtEl>
                                        <p:attrNameLst>
                                          <p:attrName>style.visibility</p:attrName>
                                        </p:attrNameLst>
                                      </p:cBhvr>
                                      <p:to>
                                        <p:strVal val="visible"/>
                                      </p:to>
                                    </p:set>
                                    <p:animEffect transition="in" filter="dissolve">
                                      <p:cBhvr>
                                        <p:cTn id="261" dur="500"/>
                                        <p:tgtEl>
                                          <p:spTgt spid="113"/>
                                        </p:tgtEl>
                                      </p:cBhvr>
                                    </p:animEffect>
                                  </p:childTnLst>
                                </p:cTn>
                              </p:par>
                              <p:par>
                                <p:cTn id="262" presetID="9" presetClass="entr" presetSubtype="0" fill="hold" grpId="0" nodeType="withEffect">
                                  <p:stCondLst>
                                    <p:cond delay="0"/>
                                  </p:stCondLst>
                                  <p:childTnLst>
                                    <p:set>
                                      <p:cBhvr>
                                        <p:cTn id="263" dur="1" fill="hold">
                                          <p:stCondLst>
                                            <p:cond delay="0"/>
                                          </p:stCondLst>
                                        </p:cTn>
                                        <p:tgtEl>
                                          <p:spTgt spid="112"/>
                                        </p:tgtEl>
                                        <p:attrNameLst>
                                          <p:attrName>style.visibility</p:attrName>
                                        </p:attrNameLst>
                                      </p:cBhvr>
                                      <p:to>
                                        <p:strVal val="visible"/>
                                      </p:to>
                                    </p:set>
                                    <p:animEffect transition="in" filter="dissolve">
                                      <p:cBhvr>
                                        <p:cTn id="264" dur="500"/>
                                        <p:tgtEl>
                                          <p:spTgt spid="112"/>
                                        </p:tgtEl>
                                      </p:cBhvr>
                                    </p:animEffect>
                                  </p:childTnLst>
                                </p:cTn>
                              </p:par>
                              <p:par>
                                <p:cTn id="265" presetID="9" presetClass="entr" presetSubtype="0" fill="hold" grpId="0" nodeType="withEffect">
                                  <p:stCondLst>
                                    <p:cond delay="0"/>
                                  </p:stCondLst>
                                  <p:childTnLst>
                                    <p:set>
                                      <p:cBhvr>
                                        <p:cTn id="266" dur="1" fill="hold">
                                          <p:stCondLst>
                                            <p:cond delay="0"/>
                                          </p:stCondLst>
                                        </p:cTn>
                                        <p:tgtEl>
                                          <p:spTgt spid="111"/>
                                        </p:tgtEl>
                                        <p:attrNameLst>
                                          <p:attrName>style.visibility</p:attrName>
                                        </p:attrNameLst>
                                      </p:cBhvr>
                                      <p:to>
                                        <p:strVal val="visible"/>
                                      </p:to>
                                    </p:set>
                                    <p:animEffect transition="in" filter="dissolve">
                                      <p:cBhvr>
                                        <p:cTn id="267" dur="500"/>
                                        <p:tgtEl>
                                          <p:spTgt spid="111"/>
                                        </p:tgtEl>
                                      </p:cBhvr>
                                    </p:animEffect>
                                  </p:childTnLst>
                                </p:cTn>
                              </p:par>
                              <p:par>
                                <p:cTn id="268" presetID="9" presetClass="entr" presetSubtype="0" fill="hold" grpId="0" nodeType="withEffect">
                                  <p:stCondLst>
                                    <p:cond delay="0"/>
                                  </p:stCondLst>
                                  <p:childTnLst>
                                    <p:set>
                                      <p:cBhvr>
                                        <p:cTn id="269" dur="1" fill="hold">
                                          <p:stCondLst>
                                            <p:cond delay="0"/>
                                          </p:stCondLst>
                                        </p:cTn>
                                        <p:tgtEl>
                                          <p:spTgt spid="110"/>
                                        </p:tgtEl>
                                        <p:attrNameLst>
                                          <p:attrName>style.visibility</p:attrName>
                                        </p:attrNameLst>
                                      </p:cBhvr>
                                      <p:to>
                                        <p:strVal val="visible"/>
                                      </p:to>
                                    </p:set>
                                    <p:animEffect transition="in" filter="dissolve">
                                      <p:cBhvr>
                                        <p:cTn id="270" dur="500"/>
                                        <p:tgtEl>
                                          <p:spTgt spid="110"/>
                                        </p:tgtEl>
                                      </p:cBhvr>
                                    </p:animEffect>
                                  </p:childTnLst>
                                </p:cTn>
                              </p:par>
                              <p:par>
                                <p:cTn id="271" presetID="9" presetClass="entr" presetSubtype="0" fill="hold" grpId="0" nodeType="withEffect">
                                  <p:stCondLst>
                                    <p:cond delay="0"/>
                                  </p:stCondLst>
                                  <p:childTnLst>
                                    <p:set>
                                      <p:cBhvr>
                                        <p:cTn id="272" dur="1" fill="hold">
                                          <p:stCondLst>
                                            <p:cond delay="0"/>
                                          </p:stCondLst>
                                        </p:cTn>
                                        <p:tgtEl>
                                          <p:spTgt spid="109"/>
                                        </p:tgtEl>
                                        <p:attrNameLst>
                                          <p:attrName>style.visibility</p:attrName>
                                        </p:attrNameLst>
                                      </p:cBhvr>
                                      <p:to>
                                        <p:strVal val="visible"/>
                                      </p:to>
                                    </p:set>
                                    <p:animEffect transition="in" filter="dissolve">
                                      <p:cBhvr>
                                        <p:cTn id="273" dur="500"/>
                                        <p:tgtEl>
                                          <p:spTgt spid="109"/>
                                        </p:tgtEl>
                                      </p:cBhvr>
                                    </p:animEffect>
                                  </p:childTnLst>
                                </p:cTn>
                              </p:par>
                              <p:par>
                                <p:cTn id="274" presetID="9" presetClass="entr" presetSubtype="0" fill="hold" grpId="0" nodeType="withEffect">
                                  <p:stCondLst>
                                    <p:cond delay="0"/>
                                  </p:stCondLst>
                                  <p:childTnLst>
                                    <p:set>
                                      <p:cBhvr>
                                        <p:cTn id="275" dur="1" fill="hold">
                                          <p:stCondLst>
                                            <p:cond delay="0"/>
                                          </p:stCondLst>
                                        </p:cTn>
                                        <p:tgtEl>
                                          <p:spTgt spid="108"/>
                                        </p:tgtEl>
                                        <p:attrNameLst>
                                          <p:attrName>style.visibility</p:attrName>
                                        </p:attrNameLst>
                                      </p:cBhvr>
                                      <p:to>
                                        <p:strVal val="visible"/>
                                      </p:to>
                                    </p:set>
                                    <p:animEffect transition="in" filter="dissolve">
                                      <p:cBhvr>
                                        <p:cTn id="276" dur="500"/>
                                        <p:tgtEl>
                                          <p:spTgt spid="108"/>
                                        </p:tgtEl>
                                      </p:cBhvr>
                                    </p:animEffect>
                                  </p:childTnLst>
                                </p:cTn>
                              </p:par>
                              <p:par>
                                <p:cTn id="277" presetID="9" presetClass="entr" presetSubtype="0" fill="hold" grpId="0" nodeType="withEffect">
                                  <p:stCondLst>
                                    <p:cond delay="0"/>
                                  </p:stCondLst>
                                  <p:childTnLst>
                                    <p:set>
                                      <p:cBhvr>
                                        <p:cTn id="278" dur="1" fill="hold">
                                          <p:stCondLst>
                                            <p:cond delay="0"/>
                                          </p:stCondLst>
                                        </p:cTn>
                                        <p:tgtEl>
                                          <p:spTgt spid="107"/>
                                        </p:tgtEl>
                                        <p:attrNameLst>
                                          <p:attrName>style.visibility</p:attrName>
                                        </p:attrNameLst>
                                      </p:cBhvr>
                                      <p:to>
                                        <p:strVal val="visible"/>
                                      </p:to>
                                    </p:set>
                                    <p:animEffect transition="in" filter="dissolve">
                                      <p:cBhvr>
                                        <p:cTn id="279" dur="500"/>
                                        <p:tgtEl>
                                          <p:spTgt spid="107"/>
                                        </p:tgtEl>
                                      </p:cBhvr>
                                    </p:animEffect>
                                  </p:childTnLst>
                                </p:cTn>
                              </p:par>
                              <p:par>
                                <p:cTn id="280" presetID="9" presetClass="entr" presetSubtype="0" fill="hold" grpId="0" nodeType="withEffect">
                                  <p:stCondLst>
                                    <p:cond delay="0"/>
                                  </p:stCondLst>
                                  <p:childTnLst>
                                    <p:set>
                                      <p:cBhvr>
                                        <p:cTn id="281" dur="1" fill="hold">
                                          <p:stCondLst>
                                            <p:cond delay="0"/>
                                          </p:stCondLst>
                                        </p:cTn>
                                        <p:tgtEl>
                                          <p:spTgt spid="106"/>
                                        </p:tgtEl>
                                        <p:attrNameLst>
                                          <p:attrName>style.visibility</p:attrName>
                                        </p:attrNameLst>
                                      </p:cBhvr>
                                      <p:to>
                                        <p:strVal val="visible"/>
                                      </p:to>
                                    </p:set>
                                    <p:animEffect transition="in" filter="dissolve">
                                      <p:cBhvr>
                                        <p:cTn id="282" dur="500"/>
                                        <p:tgtEl>
                                          <p:spTgt spid="106"/>
                                        </p:tgtEl>
                                      </p:cBhvr>
                                    </p:animEffect>
                                  </p:childTnLst>
                                </p:cTn>
                              </p:par>
                              <p:par>
                                <p:cTn id="283" presetID="9" presetClass="entr" presetSubtype="0" fill="hold" grpId="0" nodeType="withEffect">
                                  <p:stCondLst>
                                    <p:cond delay="0"/>
                                  </p:stCondLst>
                                  <p:childTnLst>
                                    <p:set>
                                      <p:cBhvr>
                                        <p:cTn id="284" dur="1" fill="hold">
                                          <p:stCondLst>
                                            <p:cond delay="0"/>
                                          </p:stCondLst>
                                        </p:cTn>
                                        <p:tgtEl>
                                          <p:spTgt spid="105"/>
                                        </p:tgtEl>
                                        <p:attrNameLst>
                                          <p:attrName>style.visibility</p:attrName>
                                        </p:attrNameLst>
                                      </p:cBhvr>
                                      <p:to>
                                        <p:strVal val="visible"/>
                                      </p:to>
                                    </p:set>
                                    <p:animEffect transition="in" filter="dissolve">
                                      <p:cBhvr>
                                        <p:cTn id="285" dur="500"/>
                                        <p:tgtEl>
                                          <p:spTgt spid="105"/>
                                        </p:tgtEl>
                                      </p:cBhvr>
                                    </p:animEffect>
                                  </p:childTnLst>
                                </p:cTn>
                              </p:par>
                              <p:par>
                                <p:cTn id="286" presetID="9" presetClass="entr" presetSubtype="0" fill="hold" grpId="0" nodeType="withEffect">
                                  <p:stCondLst>
                                    <p:cond delay="0"/>
                                  </p:stCondLst>
                                  <p:childTnLst>
                                    <p:set>
                                      <p:cBhvr>
                                        <p:cTn id="287" dur="1" fill="hold">
                                          <p:stCondLst>
                                            <p:cond delay="0"/>
                                          </p:stCondLst>
                                        </p:cTn>
                                        <p:tgtEl>
                                          <p:spTgt spid="103"/>
                                        </p:tgtEl>
                                        <p:attrNameLst>
                                          <p:attrName>style.visibility</p:attrName>
                                        </p:attrNameLst>
                                      </p:cBhvr>
                                      <p:to>
                                        <p:strVal val="visible"/>
                                      </p:to>
                                    </p:set>
                                    <p:animEffect transition="in" filter="dissolve">
                                      <p:cBhvr>
                                        <p:cTn id="288" dur="500"/>
                                        <p:tgtEl>
                                          <p:spTgt spid="103"/>
                                        </p:tgtEl>
                                      </p:cBhvr>
                                    </p:animEffect>
                                  </p:childTnLst>
                                </p:cTn>
                              </p:par>
                              <p:par>
                                <p:cTn id="289" presetID="9" presetClass="entr" presetSubtype="0" fill="hold" grpId="0" nodeType="withEffect">
                                  <p:stCondLst>
                                    <p:cond delay="0"/>
                                  </p:stCondLst>
                                  <p:childTnLst>
                                    <p:set>
                                      <p:cBhvr>
                                        <p:cTn id="290" dur="1" fill="hold">
                                          <p:stCondLst>
                                            <p:cond delay="0"/>
                                          </p:stCondLst>
                                        </p:cTn>
                                        <p:tgtEl>
                                          <p:spTgt spid="104"/>
                                        </p:tgtEl>
                                        <p:attrNameLst>
                                          <p:attrName>style.visibility</p:attrName>
                                        </p:attrNameLst>
                                      </p:cBhvr>
                                      <p:to>
                                        <p:strVal val="visible"/>
                                      </p:to>
                                    </p:set>
                                    <p:animEffect transition="in" filter="dissolve">
                                      <p:cBhvr>
                                        <p:cTn id="291" dur="500"/>
                                        <p:tgtEl>
                                          <p:spTgt spid="104"/>
                                        </p:tgtEl>
                                      </p:cBhvr>
                                    </p:animEffect>
                                  </p:childTnLst>
                                </p:cTn>
                              </p:par>
                              <p:par>
                                <p:cTn id="292" presetID="9" presetClass="entr" presetSubtype="0" fill="hold" grpId="0" nodeType="withEffect">
                                  <p:stCondLst>
                                    <p:cond delay="0"/>
                                  </p:stCondLst>
                                  <p:childTnLst>
                                    <p:set>
                                      <p:cBhvr>
                                        <p:cTn id="293" dur="1" fill="hold">
                                          <p:stCondLst>
                                            <p:cond delay="0"/>
                                          </p:stCondLst>
                                        </p:cTn>
                                        <p:tgtEl>
                                          <p:spTgt spid="102"/>
                                        </p:tgtEl>
                                        <p:attrNameLst>
                                          <p:attrName>style.visibility</p:attrName>
                                        </p:attrNameLst>
                                      </p:cBhvr>
                                      <p:to>
                                        <p:strVal val="visible"/>
                                      </p:to>
                                    </p:set>
                                    <p:animEffect transition="in" filter="dissolve">
                                      <p:cBhvr>
                                        <p:cTn id="294" dur="500"/>
                                        <p:tgtEl>
                                          <p:spTgt spid="102"/>
                                        </p:tgtEl>
                                      </p:cBhvr>
                                    </p:animEffect>
                                  </p:childTnLst>
                                </p:cTn>
                              </p:par>
                              <p:par>
                                <p:cTn id="295" presetID="9" presetClass="entr" presetSubtype="0" fill="hold" grpId="0" nodeType="withEffect">
                                  <p:stCondLst>
                                    <p:cond delay="0"/>
                                  </p:stCondLst>
                                  <p:childTnLst>
                                    <p:set>
                                      <p:cBhvr>
                                        <p:cTn id="296" dur="1" fill="hold">
                                          <p:stCondLst>
                                            <p:cond delay="0"/>
                                          </p:stCondLst>
                                        </p:cTn>
                                        <p:tgtEl>
                                          <p:spTgt spid="101"/>
                                        </p:tgtEl>
                                        <p:attrNameLst>
                                          <p:attrName>style.visibility</p:attrName>
                                        </p:attrNameLst>
                                      </p:cBhvr>
                                      <p:to>
                                        <p:strVal val="visible"/>
                                      </p:to>
                                    </p:set>
                                    <p:animEffect transition="in" filter="dissolve">
                                      <p:cBhvr>
                                        <p:cTn id="297" dur="500"/>
                                        <p:tgtEl>
                                          <p:spTgt spid="101"/>
                                        </p:tgtEl>
                                      </p:cBhvr>
                                    </p:animEffect>
                                  </p:childTnLst>
                                </p:cTn>
                              </p:par>
                              <p:par>
                                <p:cTn id="298" presetID="9" presetClass="entr" presetSubtype="0" fill="hold" grpId="0" nodeType="withEffect">
                                  <p:stCondLst>
                                    <p:cond delay="0"/>
                                  </p:stCondLst>
                                  <p:childTnLst>
                                    <p:set>
                                      <p:cBhvr>
                                        <p:cTn id="299" dur="1" fill="hold">
                                          <p:stCondLst>
                                            <p:cond delay="0"/>
                                          </p:stCondLst>
                                        </p:cTn>
                                        <p:tgtEl>
                                          <p:spTgt spid="100"/>
                                        </p:tgtEl>
                                        <p:attrNameLst>
                                          <p:attrName>style.visibility</p:attrName>
                                        </p:attrNameLst>
                                      </p:cBhvr>
                                      <p:to>
                                        <p:strVal val="visible"/>
                                      </p:to>
                                    </p:set>
                                    <p:animEffect transition="in" filter="dissolve">
                                      <p:cBhvr>
                                        <p:cTn id="300" dur="500"/>
                                        <p:tgtEl>
                                          <p:spTgt spid="100"/>
                                        </p:tgtEl>
                                      </p:cBhvr>
                                    </p:animEffect>
                                  </p:childTnLst>
                                </p:cTn>
                              </p:par>
                              <p:par>
                                <p:cTn id="301" presetID="9" presetClass="entr" presetSubtype="0" fill="hold" grpId="0" nodeType="withEffect">
                                  <p:stCondLst>
                                    <p:cond delay="0"/>
                                  </p:stCondLst>
                                  <p:childTnLst>
                                    <p:set>
                                      <p:cBhvr>
                                        <p:cTn id="302" dur="1" fill="hold">
                                          <p:stCondLst>
                                            <p:cond delay="0"/>
                                          </p:stCondLst>
                                        </p:cTn>
                                        <p:tgtEl>
                                          <p:spTgt spid="99"/>
                                        </p:tgtEl>
                                        <p:attrNameLst>
                                          <p:attrName>style.visibility</p:attrName>
                                        </p:attrNameLst>
                                      </p:cBhvr>
                                      <p:to>
                                        <p:strVal val="visible"/>
                                      </p:to>
                                    </p:set>
                                    <p:animEffect transition="in" filter="dissolve">
                                      <p:cBhvr>
                                        <p:cTn id="303" dur="500"/>
                                        <p:tgtEl>
                                          <p:spTgt spid="99"/>
                                        </p:tgtEl>
                                      </p:cBhvr>
                                    </p:animEffect>
                                  </p:childTnLst>
                                </p:cTn>
                              </p:par>
                              <p:par>
                                <p:cTn id="304" presetID="9" presetClass="entr" presetSubtype="0" fill="hold" grpId="0" nodeType="withEffect">
                                  <p:stCondLst>
                                    <p:cond delay="0"/>
                                  </p:stCondLst>
                                  <p:childTnLst>
                                    <p:set>
                                      <p:cBhvr>
                                        <p:cTn id="305" dur="1" fill="hold">
                                          <p:stCondLst>
                                            <p:cond delay="0"/>
                                          </p:stCondLst>
                                        </p:cTn>
                                        <p:tgtEl>
                                          <p:spTgt spid="98"/>
                                        </p:tgtEl>
                                        <p:attrNameLst>
                                          <p:attrName>style.visibility</p:attrName>
                                        </p:attrNameLst>
                                      </p:cBhvr>
                                      <p:to>
                                        <p:strVal val="visible"/>
                                      </p:to>
                                    </p:set>
                                    <p:animEffect transition="in" filter="dissolve">
                                      <p:cBhvr>
                                        <p:cTn id="306" dur="500"/>
                                        <p:tgtEl>
                                          <p:spTgt spid="98"/>
                                        </p:tgtEl>
                                      </p:cBhvr>
                                    </p:animEffect>
                                  </p:childTnLst>
                                </p:cTn>
                              </p:par>
                              <p:par>
                                <p:cTn id="307" presetID="9" presetClass="entr" presetSubtype="0" fill="hold" grpId="0" nodeType="withEffect">
                                  <p:stCondLst>
                                    <p:cond delay="0"/>
                                  </p:stCondLst>
                                  <p:childTnLst>
                                    <p:set>
                                      <p:cBhvr>
                                        <p:cTn id="308" dur="1" fill="hold">
                                          <p:stCondLst>
                                            <p:cond delay="0"/>
                                          </p:stCondLst>
                                        </p:cTn>
                                        <p:tgtEl>
                                          <p:spTgt spid="62"/>
                                        </p:tgtEl>
                                        <p:attrNameLst>
                                          <p:attrName>style.visibility</p:attrName>
                                        </p:attrNameLst>
                                      </p:cBhvr>
                                      <p:to>
                                        <p:strVal val="visible"/>
                                      </p:to>
                                    </p:set>
                                    <p:animEffect transition="in" filter="dissolve">
                                      <p:cBhvr>
                                        <p:cTn id="309" dur="500"/>
                                        <p:tgtEl>
                                          <p:spTgt spid="62"/>
                                        </p:tgtEl>
                                      </p:cBhvr>
                                    </p:animEffect>
                                  </p:childTnLst>
                                </p:cTn>
                              </p:par>
                              <p:par>
                                <p:cTn id="310" presetID="9" presetClass="entr" presetSubtype="0" fill="hold" grpId="0" nodeType="withEffect">
                                  <p:stCondLst>
                                    <p:cond delay="0"/>
                                  </p:stCondLst>
                                  <p:childTnLst>
                                    <p:set>
                                      <p:cBhvr>
                                        <p:cTn id="311" dur="1" fill="hold">
                                          <p:stCondLst>
                                            <p:cond delay="0"/>
                                          </p:stCondLst>
                                        </p:cTn>
                                        <p:tgtEl>
                                          <p:spTgt spid="63"/>
                                        </p:tgtEl>
                                        <p:attrNameLst>
                                          <p:attrName>style.visibility</p:attrName>
                                        </p:attrNameLst>
                                      </p:cBhvr>
                                      <p:to>
                                        <p:strVal val="visible"/>
                                      </p:to>
                                    </p:set>
                                    <p:animEffect transition="in" filter="dissolve">
                                      <p:cBhvr>
                                        <p:cTn id="312" dur="500"/>
                                        <p:tgtEl>
                                          <p:spTgt spid="63"/>
                                        </p:tgtEl>
                                      </p:cBhvr>
                                    </p:animEffect>
                                  </p:childTnLst>
                                </p:cTn>
                              </p:par>
                              <p:par>
                                <p:cTn id="313" presetID="9" presetClass="entr" presetSubtype="0" fill="hold" grpId="0" nodeType="withEffect">
                                  <p:stCondLst>
                                    <p:cond delay="0"/>
                                  </p:stCondLst>
                                  <p:childTnLst>
                                    <p:set>
                                      <p:cBhvr>
                                        <p:cTn id="314" dur="1" fill="hold">
                                          <p:stCondLst>
                                            <p:cond delay="0"/>
                                          </p:stCondLst>
                                        </p:cTn>
                                        <p:tgtEl>
                                          <p:spTgt spid="64"/>
                                        </p:tgtEl>
                                        <p:attrNameLst>
                                          <p:attrName>style.visibility</p:attrName>
                                        </p:attrNameLst>
                                      </p:cBhvr>
                                      <p:to>
                                        <p:strVal val="visible"/>
                                      </p:to>
                                    </p:set>
                                    <p:animEffect transition="in" filter="dissolve">
                                      <p:cBhvr>
                                        <p:cTn id="315" dur="500"/>
                                        <p:tgtEl>
                                          <p:spTgt spid="64"/>
                                        </p:tgtEl>
                                      </p:cBhvr>
                                    </p:animEffect>
                                  </p:childTnLst>
                                </p:cTn>
                              </p:par>
                              <p:par>
                                <p:cTn id="316" presetID="9" presetClass="entr" presetSubtype="0" fill="hold" grpId="0" nodeType="withEffect">
                                  <p:stCondLst>
                                    <p:cond delay="0"/>
                                  </p:stCondLst>
                                  <p:childTnLst>
                                    <p:set>
                                      <p:cBhvr>
                                        <p:cTn id="317" dur="1" fill="hold">
                                          <p:stCondLst>
                                            <p:cond delay="0"/>
                                          </p:stCondLst>
                                        </p:cTn>
                                        <p:tgtEl>
                                          <p:spTgt spid="65"/>
                                        </p:tgtEl>
                                        <p:attrNameLst>
                                          <p:attrName>style.visibility</p:attrName>
                                        </p:attrNameLst>
                                      </p:cBhvr>
                                      <p:to>
                                        <p:strVal val="visible"/>
                                      </p:to>
                                    </p:set>
                                    <p:animEffect transition="in" filter="dissolve">
                                      <p:cBhvr>
                                        <p:cTn id="318" dur="500"/>
                                        <p:tgtEl>
                                          <p:spTgt spid="65"/>
                                        </p:tgtEl>
                                      </p:cBhvr>
                                    </p:animEffect>
                                  </p:childTnLst>
                                </p:cTn>
                              </p:par>
                              <p:par>
                                <p:cTn id="319" presetID="9" presetClass="entr" presetSubtype="0" fill="hold" grpId="0" nodeType="withEffect">
                                  <p:stCondLst>
                                    <p:cond delay="0"/>
                                  </p:stCondLst>
                                  <p:childTnLst>
                                    <p:set>
                                      <p:cBhvr>
                                        <p:cTn id="320" dur="1" fill="hold">
                                          <p:stCondLst>
                                            <p:cond delay="0"/>
                                          </p:stCondLst>
                                        </p:cTn>
                                        <p:tgtEl>
                                          <p:spTgt spid="66"/>
                                        </p:tgtEl>
                                        <p:attrNameLst>
                                          <p:attrName>style.visibility</p:attrName>
                                        </p:attrNameLst>
                                      </p:cBhvr>
                                      <p:to>
                                        <p:strVal val="visible"/>
                                      </p:to>
                                    </p:set>
                                    <p:animEffect transition="in" filter="dissolve">
                                      <p:cBhvr>
                                        <p:cTn id="321" dur="500"/>
                                        <p:tgtEl>
                                          <p:spTgt spid="66"/>
                                        </p:tgtEl>
                                      </p:cBhvr>
                                    </p:animEffect>
                                  </p:childTnLst>
                                </p:cTn>
                              </p:par>
                              <p:par>
                                <p:cTn id="322" presetID="9" presetClass="entr" presetSubtype="0" fill="hold" grpId="0" nodeType="withEffect">
                                  <p:stCondLst>
                                    <p:cond delay="0"/>
                                  </p:stCondLst>
                                  <p:childTnLst>
                                    <p:set>
                                      <p:cBhvr>
                                        <p:cTn id="323" dur="1" fill="hold">
                                          <p:stCondLst>
                                            <p:cond delay="0"/>
                                          </p:stCondLst>
                                        </p:cTn>
                                        <p:tgtEl>
                                          <p:spTgt spid="68"/>
                                        </p:tgtEl>
                                        <p:attrNameLst>
                                          <p:attrName>style.visibility</p:attrName>
                                        </p:attrNameLst>
                                      </p:cBhvr>
                                      <p:to>
                                        <p:strVal val="visible"/>
                                      </p:to>
                                    </p:set>
                                    <p:animEffect transition="in" filter="dissolve">
                                      <p:cBhvr>
                                        <p:cTn id="324" dur="500"/>
                                        <p:tgtEl>
                                          <p:spTgt spid="68"/>
                                        </p:tgtEl>
                                      </p:cBhvr>
                                    </p:animEffect>
                                  </p:childTnLst>
                                </p:cTn>
                              </p:par>
                              <p:par>
                                <p:cTn id="325" presetID="9" presetClass="entr" presetSubtype="0" fill="hold" grpId="0" nodeType="withEffect">
                                  <p:stCondLst>
                                    <p:cond delay="0"/>
                                  </p:stCondLst>
                                  <p:childTnLst>
                                    <p:set>
                                      <p:cBhvr>
                                        <p:cTn id="326" dur="1" fill="hold">
                                          <p:stCondLst>
                                            <p:cond delay="0"/>
                                          </p:stCondLst>
                                        </p:cTn>
                                        <p:tgtEl>
                                          <p:spTgt spid="69"/>
                                        </p:tgtEl>
                                        <p:attrNameLst>
                                          <p:attrName>style.visibility</p:attrName>
                                        </p:attrNameLst>
                                      </p:cBhvr>
                                      <p:to>
                                        <p:strVal val="visible"/>
                                      </p:to>
                                    </p:set>
                                    <p:animEffect transition="in" filter="dissolve">
                                      <p:cBhvr>
                                        <p:cTn id="327" dur="500"/>
                                        <p:tgtEl>
                                          <p:spTgt spid="69"/>
                                        </p:tgtEl>
                                      </p:cBhvr>
                                    </p:animEffect>
                                  </p:childTnLst>
                                </p:cTn>
                              </p:par>
                              <p:par>
                                <p:cTn id="328" presetID="9" presetClass="entr" presetSubtype="0" fill="hold" grpId="0" nodeType="withEffect">
                                  <p:stCondLst>
                                    <p:cond delay="0"/>
                                  </p:stCondLst>
                                  <p:childTnLst>
                                    <p:set>
                                      <p:cBhvr>
                                        <p:cTn id="329" dur="1" fill="hold">
                                          <p:stCondLst>
                                            <p:cond delay="0"/>
                                          </p:stCondLst>
                                        </p:cTn>
                                        <p:tgtEl>
                                          <p:spTgt spid="70"/>
                                        </p:tgtEl>
                                        <p:attrNameLst>
                                          <p:attrName>style.visibility</p:attrName>
                                        </p:attrNameLst>
                                      </p:cBhvr>
                                      <p:to>
                                        <p:strVal val="visible"/>
                                      </p:to>
                                    </p:set>
                                    <p:animEffect transition="in" filter="dissolve">
                                      <p:cBhvr>
                                        <p:cTn id="330" dur="500"/>
                                        <p:tgtEl>
                                          <p:spTgt spid="70"/>
                                        </p:tgtEl>
                                      </p:cBhvr>
                                    </p:animEffect>
                                  </p:childTnLst>
                                </p:cTn>
                              </p:par>
                              <p:par>
                                <p:cTn id="331" presetID="9" presetClass="entr" presetSubtype="0" fill="hold" grpId="0" nodeType="withEffect">
                                  <p:stCondLst>
                                    <p:cond delay="0"/>
                                  </p:stCondLst>
                                  <p:childTnLst>
                                    <p:set>
                                      <p:cBhvr>
                                        <p:cTn id="332" dur="1" fill="hold">
                                          <p:stCondLst>
                                            <p:cond delay="0"/>
                                          </p:stCondLst>
                                        </p:cTn>
                                        <p:tgtEl>
                                          <p:spTgt spid="71"/>
                                        </p:tgtEl>
                                        <p:attrNameLst>
                                          <p:attrName>style.visibility</p:attrName>
                                        </p:attrNameLst>
                                      </p:cBhvr>
                                      <p:to>
                                        <p:strVal val="visible"/>
                                      </p:to>
                                    </p:set>
                                    <p:animEffect transition="in" filter="dissolve">
                                      <p:cBhvr>
                                        <p:cTn id="333" dur="500"/>
                                        <p:tgtEl>
                                          <p:spTgt spid="71"/>
                                        </p:tgtEl>
                                      </p:cBhvr>
                                    </p:animEffect>
                                  </p:childTnLst>
                                </p:cTn>
                              </p:par>
                              <p:par>
                                <p:cTn id="334" presetID="9" presetClass="entr" presetSubtype="0" fill="hold" grpId="0" nodeType="withEffect">
                                  <p:stCondLst>
                                    <p:cond delay="0"/>
                                  </p:stCondLst>
                                  <p:childTnLst>
                                    <p:set>
                                      <p:cBhvr>
                                        <p:cTn id="335" dur="1" fill="hold">
                                          <p:stCondLst>
                                            <p:cond delay="0"/>
                                          </p:stCondLst>
                                        </p:cTn>
                                        <p:tgtEl>
                                          <p:spTgt spid="72"/>
                                        </p:tgtEl>
                                        <p:attrNameLst>
                                          <p:attrName>style.visibility</p:attrName>
                                        </p:attrNameLst>
                                      </p:cBhvr>
                                      <p:to>
                                        <p:strVal val="visible"/>
                                      </p:to>
                                    </p:set>
                                    <p:animEffect transition="in" filter="dissolve">
                                      <p:cBhvr>
                                        <p:cTn id="336" dur="500"/>
                                        <p:tgtEl>
                                          <p:spTgt spid="72"/>
                                        </p:tgtEl>
                                      </p:cBhvr>
                                    </p:animEffect>
                                  </p:childTnLst>
                                </p:cTn>
                              </p:par>
                              <p:par>
                                <p:cTn id="337" presetID="9" presetClass="entr" presetSubtype="0" fill="hold" grpId="0" nodeType="withEffect">
                                  <p:stCondLst>
                                    <p:cond delay="0"/>
                                  </p:stCondLst>
                                  <p:childTnLst>
                                    <p:set>
                                      <p:cBhvr>
                                        <p:cTn id="338" dur="1" fill="hold">
                                          <p:stCondLst>
                                            <p:cond delay="0"/>
                                          </p:stCondLst>
                                        </p:cTn>
                                        <p:tgtEl>
                                          <p:spTgt spid="73"/>
                                        </p:tgtEl>
                                        <p:attrNameLst>
                                          <p:attrName>style.visibility</p:attrName>
                                        </p:attrNameLst>
                                      </p:cBhvr>
                                      <p:to>
                                        <p:strVal val="visible"/>
                                      </p:to>
                                    </p:set>
                                    <p:animEffect transition="in" filter="dissolve">
                                      <p:cBhvr>
                                        <p:cTn id="339" dur="500"/>
                                        <p:tgtEl>
                                          <p:spTgt spid="73"/>
                                        </p:tgtEl>
                                      </p:cBhvr>
                                    </p:animEffect>
                                  </p:childTnLst>
                                </p:cTn>
                              </p:par>
                              <p:par>
                                <p:cTn id="340" presetID="9" presetClass="entr" presetSubtype="0" fill="hold" grpId="0" nodeType="withEffect">
                                  <p:stCondLst>
                                    <p:cond delay="0"/>
                                  </p:stCondLst>
                                  <p:childTnLst>
                                    <p:set>
                                      <p:cBhvr>
                                        <p:cTn id="341" dur="1" fill="hold">
                                          <p:stCondLst>
                                            <p:cond delay="0"/>
                                          </p:stCondLst>
                                        </p:cTn>
                                        <p:tgtEl>
                                          <p:spTgt spid="74"/>
                                        </p:tgtEl>
                                        <p:attrNameLst>
                                          <p:attrName>style.visibility</p:attrName>
                                        </p:attrNameLst>
                                      </p:cBhvr>
                                      <p:to>
                                        <p:strVal val="visible"/>
                                      </p:to>
                                    </p:set>
                                    <p:animEffect transition="in" filter="dissolve">
                                      <p:cBhvr>
                                        <p:cTn id="342" dur="500"/>
                                        <p:tgtEl>
                                          <p:spTgt spid="74"/>
                                        </p:tgtEl>
                                      </p:cBhvr>
                                    </p:animEffect>
                                  </p:childTnLst>
                                </p:cTn>
                              </p:par>
                              <p:par>
                                <p:cTn id="343" presetID="9" presetClass="entr" presetSubtype="0" fill="hold" grpId="0" nodeType="withEffect">
                                  <p:stCondLst>
                                    <p:cond delay="0"/>
                                  </p:stCondLst>
                                  <p:childTnLst>
                                    <p:set>
                                      <p:cBhvr>
                                        <p:cTn id="344" dur="1" fill="hold">
                                          <p:stCondLst>
                                            <p:cond delay="0"/>
                                          </p:stCondLst>
                                        </p:cTn>
                                        <p:tgtEl>
                                          <p:spTgt spid="75"/>
                                        </p:tgtEl>
                                        <p:attrNameLst>
                                          <p:attrName>style.visibility</p:attrName>
                                        </p:attrNameLst>
                                      </p:cBhvr>
                                      <p:to>
                                        <p:strVal val="visible"/>
                                      </p:to>
                                    </p:set>
                                    <p:animEffect transition="in" filter="dissolve">
                                      <p:cBhvr>
                                        <p:cTn id="345" dur="500"/>
                                        <p:tgtEl>
                                          <p:spTgt spid="75"/>
                                        </p:tgtEl>
                                      </p:cBhvr>
                                    </p:animEffect>
                                  </p:childTnLst>
                                </p:cTn>
                              </p:par>
                              <p:par>
                                <p:cTn id="346" presetID="9" presetClass="entr" presetSubtype="0" fill="hold" grpId="0" nodeType="withEffect">
                                  <p:stCondLst>
                                    <p:cond delay="0"/>
                                  </p:stCondLst>
                                  <p:childTnLst>
                                    <p:set>
                                      <p:cBhvr>
                                        <p:cTn id="347" dur="1" fill="hold">
                                          <p:stCondLst>
                                            <p:cond delay="0"/>
                                          </p:stCondLst>
                                        </p:cTn>
                                        <p:tgtEl>
                                          <p:spTgt spid="76"/>
                                        </p:tgtEl>
                                        <p:attrNameLst>
                                          <p:attrName>style.visibility</p:attrName>
                                        </p:attrNameLst>
                                      </p:cBhvr>
                                      <p:to>
                                        <p:strVal val="visible"/>
                                      </p:to>
                                    </p:set>
                                    <p:animEffect transition="in" filter="dissolve">
                                      <p:cBhvr>
                                        <p:cTn id="348" dur="500"/>
                                        <p:tgtEl>
                                          <p:spTgt spid="76"/>
                                        </p:tgtEl>
                                      </p:cBhvr>
                                    </p:animEffect>
                                  </p:childTnLst>
                                </p:cTn>
                              </p:par>
                              <p:par>
                                <p:cTn id="349" presetID="9" presetClass="entr" presetSubtype="0" fill="hold" grpId="0" nodeType="withEffect">
                                  <p:stCondLst>
                                    <p:cond delay="0"/>
                                  </p:stCondLst>
                                  <p:childTnLst>
                                    <p:set>
                                      <p:cBhvr>
                                        <p:cTn id="350" dur="1" fill="hold">
                                          <p:stCondLst>
                                            <p:cond delay="0"/>
                                          </p:stCondLst>
                                        </p:cTn>
                                        <p:tgtEl>
                                          <p:spTgt spid="77"/>
                                        </p:tgtEl>
                                        <p:attrNameLst>
                                          <p:attrName>style.visibility</p:attrName>
                                        </p:attrNameLst>
                                      </p:cBhvr>
                                      <p:to>
                                        <p:strVal val="visible"/>
                                      </p:to>
                                    </p:set>
                                    <p:animEffect transition="in" filter="dissolve">
                                      <p:cBhvr>
                                        <p:cTn id="351" dur="500"/>
                                        <p:tgtEl>
                                          <p:spTgt spid="77"/>
                                        </p:tgtEl>
                                      </p:cBhvr>
                                    </p:animEffect>
                                  </p:childTnLst>
                                </p:cTn>
                              </p:par>
                              <p:par>
                                <p:cTn id="352" presetID="9" presetClass="entr" presetSubtype="0" fill="hold" grpId="0" nodeType="withEffect">
                                  <p:stCondLst>
                                    <p:cond delay="0"/>
                                  </p:stCondLst>
                                  <p:childTnLst>
                                    <p:set>
                                      <p:cBhvr>
                                        <p:cTn id="353" dur="1" fill="hold">
                                          <p:stCondLst>
                                            <p:cond delay="0"/>
                                          </p:stCondLst>
                                        </p:cTn>
                                        <p:tgtEl>
                                          <p:spTgt spid="78"/>
                                        </p:tgtEl>
                                        <p:attrNameLst>
                                          <p:attrName>style.visibility</p:attrName>
                                        </p:attrNameLst>
                                      </p:cBhvr>
                                      <p:to>
                                        <p:strVal val="visible"/>
                                      </p:to>
                                    </p:set>
                                    <p:animEffect transition="in" filter="dissolve">
                                      <p:cBhvr>
                                        <p:cTn id="354" dur="500"/>
                                        <p:tgtEl>
                                          <p:spTgt spid="78"/>
                                        </p:tgtEl>
                                      </p:cBhvr>
                                    </p:animEffect>
                                  </p:childTnLst>
                                </p:cTn>
                              </p:par>
                              <p:par>
                                <p:cTn id="355" presetID="9" presetClass="entr" presetSubtype="0" fill="hold" grpId="0" nodeType="withEffect">
                                  <p:stCondLst>
                                    <p:cond delay="0"/>
                                  </p:stCondLst>
                                  <p:childTnLst>
                                    <p:set>
                                      <p:cBhvr>
                                        <p:cTn id="356" dur="1" fill="hold">
                                          <p:stCondLst>
                                            <p:cond delay="0"/>
                                          </p:stCondLst>
                                        </p:cTn>
                                        <p:tgtEl>
                                          <p:spTgt spid="79"/>
                                        </p:tgtEl>
                                        <p:attrNameLst>
                                          <p:attrName>style.visibility</p:attrName>
                                        </p:attrNameLst>
                                      </p:cBhvr>
                                      <p:to>
                                        <p:strVal val="visible"/>
                                      </p:to>
                                    </p:set>
                                    <p:animEffect transition="in" filter="dissolve">
                                      <p:cBhvr>
                                        <p:cTn id="357" dur="500"/>
                                        <p:tgtEl>
                                          <p:spTgt spid="79"/>
                                        </p:tgtEl>
                                      </p:cBhvr>
                                    </p:animEffect>
                                  </p:childTnLst>
                                </p:cTn>
                              </p:par>
                              <p:par>
                                <p:cTn id="358" presetID="9" presetClass="entr" presetSubtype="0" fill="hold" nodeType="withEffect">
                                  <p:stCondLst>
                                    <p:cond delay="0"/>
                                  </p:stCondLst>
                                  <p:childTnLst>
                                    <p:set>
                                      <p:cBhvr>
                                        <p:cTn id="359" dur="1" fill="hold">
                                          <p:stCondLst>
                                            <p:cond delay="0"/>
                                          </p:stCondLst>
                                        </p:cTn>
                                        <p:tgtEl>
                                          <p:spTgt spid="82"/>
                                        </p:tgtEl>
                                        <p:attrNameLst>
                                          <p:attrName>style.visibility</p:attrName>
                                        </p:attrNameLst>
                                      </p:cBhvr>
                                      <p:to>
                                        <p:strVal val="visible"/>
                                      </p:to>
                                    </p:set>
                                    <p:animEffect transition="in" filter="dissolve">
                                      <p:cBhvr>
                                        <p:cTn id="360" dur="500"/>
                                        <p:tgtEl>
                                          <p:spTgt spid="82"/>
                                        </p:tgtEl>
                                      </p:cBhvr>
                                    </p:animEffect>
                                  </p:childTnLst>
                                </p:cTn>
                              </p:par>
                              <p:par>
                                <p:cTn id="361" presetID="9" presetClass="entr" presetSubtype="0" fill="hold" nodeType="withEffect">
                                  <p:stCondLst>
                                    <p:cond delay="0"/>
                                  </p:stCondLst>
                                  <p:childTnLst>
                                    <p:set>
                                      <p:cBhvr>
                                        <p:cTn id="362" dur="1" fill="hold">
                                          <p:stCondLst>
                                            <p:cond delay="0"/>
                                          </p:stCondLst>
                                        </p:cTn>
                                        <p:tgtEl>
                                          <p:spTgt spid="83"/>
                                        </p:tgtEl>
                                        <p:attrNameLst>
                                          <p:attrName>style.visibility</p:attrName>
                                        </p:attrNameLst>
                                      </p:cBhvr>
                                      <p:to>
                                        <p:strVal val="visible"/>
                                      </p:to>
                                    </p:set>
                                    <p:animEffect transition="in" filter="dissolve">
                                      <p:cBhvr>
                                        <p:cTn id="363" dur="500"/>
                                        <p:tgtEl>
                                          <p:spTgt spid="83"/>
                                        </p:tgtEl>
                                      </p:cBhvr>
                                    </p:animEffect>
                                  </p:childTnLst>
                                </p:cTn>
                              </p:par>
                              <p:par>
                                <p:cTn id="364" presetID="9" presetClass="entr" presetSubtype="0" fill="hold" nodeType="withEffect">
                                  <p:stCondLst>
                                    <p:cond delay="0"/>
                                  </p:stCondLst>
                                  <p:childTnLst>
                                    <p:set>
                                      <p:cBhvr>
                                        <p:cTn id="365" dur="1" fill="hold">
                                          <p:stCondLst>
                                            <p:cond delay="0"/>
                                          </p:stCondLst>
                                        </p:cTn>
                                        <p:tgtEl>
                                          <p:spTgt spid="84"/>
                                        </p:tgtEl>
                                        <p:attrNameLst>
                                          <p:attrName>style.visibility</p:attrName>
                                        </p:attrNameLst>
                                      </p:cBhvr>
                                      <p:to>
                                        <p:strVal val="visible"/>
                                      </p:to>
                                    </p:set>
                                    <p:animEffect transition="in" filter="dissolve">
                                      <p:cBhvr>
                                        <p:cTn id="366" dur="500"/>
                                        <p:tgtEl>
                                          <p:spTgt spid="84"/>
                                        </p:tgtEl>
                                      </p:cBhvr>
                                    </p:animEffect>
                                  </p:childTnLst>
                                </p:cTn>
                              </p:par>
                              <p:par>
                                <p:cTn id="367" presetID="9" presetClass="entr" presetSubtype="0" fill="hold" nodeType="withEffect">
                                  <p:stCondLst>
                                    <p:cond delay="0"/>
                                  </p:stCondLst>
                                  <p:childTnLst>
                                    <p:set>
                                      <p:cBhvr>
                                        <p:cTn id="368" dur="1" fill="hold">
                                          <p:stCondLst>
                                            <p:cond delay="0"/>
                                          </p:stCondLst>
                                        </p:cTn>
                                        <p:tgtEl>
                                          <p:spTgt spid="85"/>
                                        </p:tgtEl>
                                        <p:attrNameLst>
                                          <p:attrName>style.visibility</p:attrName>
                                        </p:attrNameLst>
                                      </p:cBhvr>
                                      <p:to>
                                        <p:strVal val="visible"/>
                                      </p:to>
                                    </p:set>
                                    <p:animEffect transition="in" filter="dissolve">
                                      <p:cBhvr>
                                        <p:cTn id="369" dur="500"/>
                                        <p:tgtEl>
                                          <p:spTgt spid="85"/>
                                        </p:tgtEl>
                                      </p:cBhvr>
                                    </p:animEffect>
                                  </p:childTnLst>
                                </p:cTn>
                              </p:par>
                              <p:par>
                                <p:cTn id="370" presetID="9" presetClass="entr" presetSubtype="0" fill="hold" nodeType="withEffect">
                                  <p:stCondLst>
                                    <p:cond delay="0"/>
                                  </p:stCondLst>
                                  <p:childTnLst>
                                    <p:set>
                                      <p:cBhvr>
                                        <p:cTn id="371" dur="1" fill="hold">
                                          <p:stCondLst>
                                            <p:cond delay="0"/>
                                          </p:stCondLst>
                                        </p:cTn>
                                        <p:tgtEl>
                                          <p:spTgt spid="86"/>
                                        </p:tgtEl>
                                        <p:attrNameLst>
                                          <p:attrName>style.visibility</p:attrName>
                                        </p:attrNameLst>
                                      </p:cBhvr>
                                      <p:to>
                                        <p:strVal val="visible"/>
                                      </p:to>
                                    </p:set>
                                    <p:animEffect transition="in" filter="dissolve">
                                      <p:cBhvr>
                                        <p:cTn id="372" dur="500"/>
                                        <p:tgtEl>
                                          <p:spTgt spid="86"/>
                                        </p:tgtEl>
                                      </p:cBhvr>
                                    </p:animEffect>
                                  </p:childTnLst>
                                </p:cTn>
                              </p:par>
                              <p:par>
                                <p:cTn id="373" presetID="9" presetClass="entr" presetSubtype="0" fill="hold" nodeType="withEffect">
                                  <p:stCondLst>
                                    <p:cond delay="0"/>
                                  </p:stCondLst>
                                  <p:childTnLst>
                                    <p:set>
                                      <p:cBhvr>
                                        <p:cTn id="374" dur="1" fill="hold">
                                          <p:stCondLst>
                                            <p:cond delay="0"/>
                                          </p:stCondLst>
                                        </p:cTn>
                                        <p:tgtEl>
                                          <p:spTgt spid="87"/>
                                        </p:tgtEl>
                                        <p:attrNameLst>
                                          <p:attrName>style.visibility</p:attrName>
                                        </p:attrNameLst>
                                      </p:cBhvr>
                                      <p:to>
                                        <p:strVal val="visible"/>
                                      </p:to>
                                    </p:set>
                                    <p:animEffect transition="in" filter="dissolve">
                                      <p:cBhvr>
                                        <p:cTn id="375" dur="500"/>
                                        <p:tgtEl>
                                          <p:spTgt spid="87"/>
                                        </p:tgtEl>
                                      </p:cBhvr>
                                    </p:animEffect>
                                  </p:childTnLst>
                                </p:cTn>
                              </p:par>
                              <p:par>
                                <p:cTn id="376" presetID="9" presetClass="entr" presetSubtype="0" fill="hold" nodeType="withEffect">
                                  <p:stCondLst>
                                    <p:cond delay="0"/>
                                  </p:stCondLst>
                                  <p:childTnLst>
                                    <p:set>
                                      <p:cBhvr>
                                        <p:cTn id="377" dur="1" fill="hold">
                                          <p:stCondLst>
                                            <p:cond delay="0"/>
                                          </p:stCondLst>
                                        </p:cTn>
                                        <p:tgtEl>
                                          <p:spTgt spid="88"/>
                                        </p:tgtEl>
                                        <p:attrNameLst>
                                          <p:attrName>style.visibility</p:attrName>
                                        </p:attrNameLst>
                                      </p:cBhvr>
                                      <p:to>
                                        <p:strVal val="visible"/>
                                      </p:to>
                                    </p:set>
                                    <p:animEffect transition="in" filter="dissolve">
                                      <p:cBhvr>
                                        <p:cTn id="378" dur="500"/>
                                        <p:tgtEl>
                                          <p:spTgt spid="88"/>
                                        </p:tgtEl>
                                      </p:cBhvr>
                                    </p:animEffect>
                                  </p:childTnLst>
                                </p:cTn>
                              </p:par>
                              <p:par>
                                <p:cTn id="379" presetID="9" presetClass="entr" presetSubtype="0" fill="hold" nodeType="withEffect">
                                  <p:stCondLst>
                                    <p:cond delay="0"/>
                                  </p:stCondLst>
                                  <p:childTnLst>
                                    <p:set>
                                      <p:cBhvr>
                                        <p:cTn id="380" dur="1" fill="hold">
                                          <p:stCondLst>
                                            <p:cond delay="0"/>
                                          </p:stCondLst>
                                        </p:cTn>
                                        <p:tgtEl>
                                          <p:spTgt spid="89"/>
                                        </p:tgtEl>
                                        <p:attrNameLst>
                                          <p:attrName>style.visibility</p:attrName>
                                        </p:attrNameLst>
                                      </p:cBhvr>
                                      <p:to>
                                        <p:strVal val="visible"/>
                                      </p:to>
                                    </p:set>
                                    <p:animEffect transition="in" filter="dissolve">
                                      <p:cBhvr>
                                        <p:cTn id="381" dur="500"/>
                                        <p:tgtEl>
                                          <p:spTgt spid="89"/>
                                        </p:tgtEl>
                                      </p:cBhvr>
                                    </p:animEffect>
                                  </p:childTnLst>
                                </p:cTn>
                              </p:par>
                              <p:par>
                                <p:cTn id="382" presetID="9" presetClass="entr" presetSubtype="0" fill="hold" nodeType="withEffect">
                                  <p:stCondLst>
                                    <p:cond delay="0"/>
                                  </p:stCondLst>
                                  <p:childTnLst>
                                    <p:set>
                                      <p:cBhvr>
                                        <p:cTn id="383" dur="1" fill="hold">
                                          <p:stCondLst>
                                            <p:cond delay="0"/>
                                          </p:stCondLst>
                                        </p:cTn>
                                        <p:tgtEl>
                                          <p:spTgt spid="90"/>
                                        </p:tgtEl>
                                        <p:attrNameLst>
                                          <p:attrName>style.visibility</p:attrName>
                                        </p:attrNameLst>
                                      </p:cBhvr>
                                      <p:to>
                                        <p:strVal val="visible"/>
                                      </p:to>
                                    </p:set>
                                    <p:animEffect transition="in" filter="dissolve">
                                      <p:cBhvr>
                                        <p:cTn id="384" dur="500"/>
                                        <p:tgtEl>
                                          <p:spTgt spid="90"/>
                                        </p:tgtEl>
                                      </p:cBhvr>
                                    </p:animEffect>
                                  </p:childTnLst>
                                </p:cTn>
                              </p:par>
                              <p:par>
                                <p:cTn id="385" presetID="9" presetClass="entr" presetSubtype="0" fill="hold" nodeType="withEffect">
                                  <p:stCondLst>
                                    <p:cond delay="0"/>
                                  </p:stCondLst>
                                  <p:childTnLst>
                                    <p:set>
                                      <p:cBhvr>
                                        <p:cTn id="386" dur="1" fill="hold">
                                          <p:stCondLst>
                                            <p:cond delay="0"/>
                                          </p:stCondLst>
                                        </p:cTn>
                                        <p:tgtEl>
                                          <p:spTgt spid="91"/>
                                        </p:tgtEl>
                                        <p:attrNameLst>
                                          <p:attrName>style.visibility</p:attrName>
                                        </p:attrNameLst>
                                      </p:cBhvr>
                                      <p:to>
                                        <p:strVal val="visible"/>
                                      </p:to>
                                    </p:set>
                                    <p:animEffect transition="in" filter="dissolve">
                                      <p:cBhvr>
                                        <p:cTn id="387" dur="500"/>
                                        <p:tgtEl>
                                          <p:spTgt spid="91"/>
                                        </p:tgtEl>
                                      </p:cBhvr>
                                    </p:animEffect>
                                  </p:childTnLst>
                                </p:cTn>
                              </p:par>
                              <p:par>
                                <p:cTn id="388" presetID="9" presetClass="entr" presetSubtype="0" fill="hold" nodeType="withEffect">
                                  <p:stCondLst>
                                    <p:cond delay="0"/>
                                  </p:stCondLst>
                                  <p:childTnLst>
                                    <p:set>
                                      <p:cBhvr>
                                        <p:cTn id="389" dur="1" fill="hold">
                                          <p:stCondLst>
                                            <p:cond delay="0"/>
                                          </p:stCondLst>
                                        </p:cTn>
                                        <p:tgtEl>
                                          <p:spTgt spid="92"/>
                                        </p:tgtEl>
                                        <p:attrNameLst>
                                          <p:attrName>style.visibility</p:attrName>
                                        </p:attrNameLst>
                                      </p:cBhvr>
                                      <p:to>
                                        <p:strVal val="visible"/>
                                      </p:to>
                                    </p:set>
                                    <p:animEffect transition="in" filter="dissolve">
                                      <p:cBhvr>
                                        <p:cTn id="390" dur="500"/>
                                        <p:tgtEl>
                                          <p:spTgt spid="92"/>
                                        </p:tgtEl>
                                      </p:cBhvr>
                                    </p:animEffect>
                                  </p:childTnLst>
                                </p:cTn>
                              </p:par>
                              <p:par>
                                <p:cTn id="391" presetID="9" presetClass="entr" presetSubtype="0" fill="hold" nodeType="withEffect">
                                  <p:stCondLst>
                                    <p:cond delay="0"/>
                                  </p:stCondLst>
                                  <p:childTnLst>
                                    <p:set>
                                      <p:cBhvr>
                                        <p:cTn id="392" dur="1" fill="hold">
                                          <p:stCondLst>
                                            <p:cond delay="0"/>
                                          </p:stCondLst>
                                        </p:cTn>
                                        <p:tgtEl>
                                          <p:spTgt spid="93"/>
                                        </p:tgtEl>
                                        <p:attrNameLst>
                                          <p:attrName>style.visibility</p:attrName>
                                        </p:attrNameLst>
                                      </p:cBhvr>
                                      <p:to>
                                        <p:strVal val="visible"/>
                                      </p:to>
                                    </p:set>
                                    <p:animEffect transition="in" filter="dissolve">
                                      <p:cBhvr>
                                        <p:cTn id="393" dur="500"/>
                                        <p:tgtEl>
                                          <p:spTgt spid="93"/>
                                        </p:tgtEl>
                                      </p:cBhvr>
                                    </p:animEffect>
                                  </p:childTnLst>
                                </p:cTn>
                              </p:par>
                              <p:par>
                                <p:cTn id="394" presetID="9" presetClass="entr" presetSubtype="0" fill="hold" nodeType="withEffect">
                                  <p:stCondLst>
                                    <p:cond delay="0"/>
                                  </p:stCondLst>
                                  <p:childTnLst>
                                    <p:set>
                                      <p:cBhvr>
                                        <p:cTn id="395" dur="1" fill="hold">
                                          <p:stCondLst>
                                            <p:cond delay="0"/>
                                          </p:stCondLst>
                                        </p:cTn>
                                        <p:tgtEl>
                                          <p:spTgt spid="94"/>
                                        </p:tgtEl>
                                        <p:attrNameLst>
                                          <p:attrName>style.visibility</p:attrName>
                                        </p:attrNameLst>
                                      </p:cBhvr>
                                      <p:to>
                                        <p:strVal val="visible"/>
                                      </p:to>
                                    </p:set>
                                    <p:animEffect transition="in" filter="dissolve">
                                      <p:cBhvr>
                                        <p:cTn id="396" dur="500"/>
                                        <p:tgtEl>
                                          <p:spTgt spid="94"/>
                                        </p:tgtEl>
                                      </p:cBhvr>
                                    </p:animEffect>
                                  </p:childTnLst>
                                </p:cTn>
                              </p:par>
                              <p:par>
                                <p:cTn id="397" presetID="9" presetClass="entr" presetSubtype="0" fill="hold" nodeType="withEffect">
                                  <p:stCondLst>
                                    <p:cond delay="0"/>
                                  </p:stCondLst>
                                  <p:childTnLst>
                                    <p:set>
                                      <p:cBhvr>
                                        <p:cTn id="398" dur="1" fill="hold">
                                          <p:stCondLst>
                                            <p:cond delay="0"/>
                                          </p:stCondLst>
                                        </p:cTn>
                                        <p:tgtEl>
                                          <p:spTgt spid="95"/>
                                        </p:tgtEl>
                                        <p:attrNameLst>
                                          <p:attrName>style.visibility</p:attrName>
                                        </p:attrNameLst>
                                      </p:cBhvr>
                                      <p:to>
                                        <p:strVal val="visible"/>
                                      </p:to>
                                    </p:set>
                                    <p:animEffect transition="in" filter="dissolve">
                                      <p:cBhvr>
                                        <p:cTn id="399" dur="500"/>
                                        <p:tgtEl>
                                          <p:spTgt spid="95"/>
                                        </p:tgtEl>
                                      </p:cBhvr>
                                    </p:animEffect>
                                  </p:childTnLst>
                                </p:cTn>
                              </p:par>
                              <p:par>
                                <p:cTn id="400" presetID="9" presetClass="entr" presetSubtype="0" fill="hold" nodeType="withEffect">
                                  <p:stCondLst>
                                    <p:cond delay="0"/>
                                  </p:stCondLst>
                                  <p:childTnLst>
                                    <p:set>
                                      <p:cBhvr>
                                        <p:cTn id="401" dur="1" fill="hold">
                                          <p:stCondLst>
                                            <p:cond delay="0"/>
                                          </p:stCondLst>
                                        </p:cTn>
                                        <p:tgtEl>
                                          <p:spTgt spid="96"/>
                                        </p:tgtEl>
                                        <p:attrNameLst>
                                          <p:attrName>style.visibility</p:attrName>
                                        </p:attrNameLst>
                                      </p:cBhvr>
                                      <p:to>
                                        <p:strVal val="visible"/>
                                      </p:to>
                                    </p:set>
                                    <p:animEffect transition="in" filter="dissolve">
                                      <p:cBhvr>
                                        <p:cTn id="402" dur="500"/>
                                        <p:tgtEl>
                                          <p:spTgt spid="96"/>
                                        </p:tgtEl>
                                      </p:cBhvr>
                                    </p:animEffect>
                                  </p:childTnLst>
                                </p:cTn>
                              </p:par>
                              <p:par>
                                <p:cTn id="403" presetID="9" presetClass="entr" presetSubtype="0" fill="hold" nodeType="withEffect">
                                  <p:stCondLst>
                                    <p:cond delay="0"/>
                                  </p:stCondLst>
                                  <p:childTnLst>
                                    <p:set>
                                      <p:cBhvr>
                                        <p:cTn id="404" dur="1" fill="hold">
                                          <p:stCondLst>
                                            <p:cond delay="0"/>
                                          </p:stCondLst>
                                        </p:cTn>
                                        <p:tgtEl>
                                          <p:spTgt spid="97"/>
                                        </p:tgtEl>
                                        <p:attrNameLst>
                                          <p:attrName>style.visibility</p:attrName>
                                        </p:attrNameLst>
                                      </p:cBhvr>
                                      <p:to>
                                        <p:strVal val="visible"/>
                                      </p:to>
                                    </p:set>
                                    <p:animEffect transition="in" filter="dissolve">
                                      <p:cBhvr>
                                        <p:cTn id="405" dur="500"/>
                                        <p:tgtEl>
                                          <p:spTgt spid="97"/>
                                        </p:tgtEl>
                                      </p:cBhvr>
                                    </p:animEffect>
                                  </p:childTnLst>
                                </p:cTn>
                              </p:par>
                              <p:par>
                                <p:cTn id="406" presetID="9" presetClass="entr" presetSubtype="0" fill="hold" grpId="0" nodeType="withEffect">
                                  <p:stCondLst>
                                    <p:cond delay="0"/>
                                  </p:stCondLst>
                                  <p:childTnLst>
                                    <p:set>
                                      <p:cBhvr>
                                        <p:cTn id="407" dur="1" fill="hold">
                                          <p:stCondLst>
                                            <p:cond delay="0"/>
                                          </p:stCondLst>
                                        </p:cTn>
                                        <p:tgtEl>
                                          <p:spTgt spid="115"/>
                                        </p:tgtEl>
                                        <p:attrNameLst>
                                          <p:attrName>style.visibility</p:attrName>
                                        </p:attrNameLst>
                                      </p:cBhvr>
                                      <p:to>
                                        <p:strVal val="visible"/>
                                      </p:to>
                                    </p:set>
                                    <p:animEffect transition="in" filter="dissolve">
                                      <p:cBhvr>
                                        <p:cTn id="408" dur="500"/>
                                        <p:tgtEl>
                                          <p:spTgt spid="115"/>
                                        </p:tgtEl>
                                      </p:cBhvr>
                                    </p:animEffect>
                                  </p:childTnLst>
                                </p:cTn>
                              </p:par>
                              <p:par>
                                <p:cTn id="409" presetID="9" presetClass="entr" presetSubtype="0" fill="hold" grpId="0" nodeType="withEffect">
                                  <p:stCondLst>
                                    <p:cond delay="0"/>
                                  </p:stCondLst>
                                  <p:childTnLst>
                                    <p:set>
                                      <p:cBhvr>
                                        <p:cTn id="410" dur="1" fill="hold">
                                          <p:stCondLst>
                                            <p:cond delay="0"/>
                                          </p:stCondLst>
                                        </p:cTn>
                                        <p:tgtEl>
                                          <p:spTgt spid="116"/>
                                        </p:tgtEl>
                                        <p:attrNameLst>
                                          <p:attrName>style.visibility</p:attrName>
                                        </p:attrNameLst>
                                      </p:cBhvr>
                                      <p:to>
                                        <p:strVal val="visible"/>
                                      </p:to>
                                    </p:set>
                                    <p:animEffect transition="in" filter="dissolve">
                                      <p:cBhvr>
                                        <p:cTn id="411" dur="500"/>
                                        <p:tgtEl>
                                          <p:spTgt spid="116"/>
                                        </p:tgtEl>
                                      </p:cBhvr>
                                    </p:animEffect>
                                  </p:childTnLst>
                                </p:cTn>
                              </p:par>
                              <p:par>
                                <p:cTn id="412" presetID="9" presetClass="entr" presetSubtype="0" fill="hold" grpId="0" nodeType="withEffect">
                                  <p:stCondLst>
                                    <p:cond delay="0"/>
                                  </p:stCondLst>
                                  <p:childTnLst>
                                    <p:set>
                                      <p:cBhvr>
                                        <p:cTn id="413" dur="1" fill="hold">
                                          <p:stCondLst>
                                            <p:cond delay="0"/>
                                          </p:stCondLst>
                                        </p:cTn>
                                        <p:tgtEl>
                                          <p:spTgt spid="117"/>
                                        </p:tgtEl>
                                        <p:attrNameLst>
                                          <p:attrName>style.visibility</p:attrName>
                                        </p:attrNameLst>
                                      </p:cBhvr>
                                      <p:to>
                                        <p:strVal val="visible"/>
                                      </p:to>
                                    </p:set>
                                    <p:animEffect transition="in" filter="dissolve">
                                      <p:cBhvr>
                                        <p:cTn id="414" dur="500"/>
                                        <p:tgtEl>
                                          <p:spTgt spid="117"/>
                                        </p:tgtEl>
                                      </p:cBhvr>
                                    </p:animEffect>
                                  </p:childTnLst>
                                </p:cTn>
                              </p:par>
                              <p:par>
                                <p:cTn id="415" presetID="9" presetClass="entr" presetSubtype="0" fill="hold" grpId="0" nodeType="withEffect">
                                  <p:stCondLst>
                                    <p:cond delay="0"/>
                                  </p:stCondLst>
                                  <p:childTnLst>
                                    <p:set>
                                      <p:cBhvr>
                                        <p:cTn id="416" dur="1" fill="hold">
                                          <p:stCondLst>
                                            <p:cond delay="0"/>
                                          </p:stCondLst>
                                        </p:cTn>
                                        <p:tgtEl>
                                          <p:spTgt spid="118"/>
                                        </p:tgtEl>
                                        <p:attrNameLst>
                                          <p:attrName>style.visibility</p:attrName>
                                        </p:attrNameLst>
                                      </p:cBhvr>
                                      <p:to>
                                        <p:strVal val="visible"/>
                                      </p:to>
                                    </p:set>
                                    <p:animEffect transition="in" filter="dissolve">
                                      <p:cBhvr>
                                        <p:cTn id="417" dur="500"/>
                                        <p:tgtEl>
                                          <p:spTgt spid="118"/>
                                        </p:tgtEl>
                                      </p:cBhvr>
                                    </p:animEffect>
                                  </p:childTnLst>
                                </p:cTn>
                              </p:par>
                              <p:par>
                                <p:cTn id="418" presetID="9" presetClass="entr" presetSubtype="0" fill="hold" grpId="0" nodeType="withEffect">
                                  <p:stCondLst>
                                    <p:cond delay="0"/>
                                  </p:stCondLst>
                                  <p:childTnLst>
                                    <p:set>
                                      <p:cBhvr>
                                        <p:cTn id="419" dur="1" fill="hold">
                                          <p:stCondLst>
                                            <p:cond delay="0"/>
                                          </p:stCondLst>
                                        </p:cTn>
                                        <p:tgtEl>
                                          <p:spTgt spid="119"/>
                                        </p:tgtEl>
                                        <p:attrNameLst>
                                          <p:attrName>style.visibility</p:attrName>
                                        </p:attrNameLst>
                                      </p:cBhvr>
                                      <p:to>
                                        <p:strVal val="visible"/>
                                      </p:to>
                                    </p:set>
                                    <p:animEffect transition="in" filter="dissolve">
                                      <p:cBhvr>
                                        <p:cTn id="420" dur="500"/>
                                        <p:tgtEl>
                                          <p:spTgt spid="119"/>
                                        </p:tgtEl>
                                      </p:cBhvr>
                                    </p:animEffect>
                                  </p:childTnLst>
                                </p:cTn>
                              </p:par>
                              <p:par>
                                <p:cTn id="421" presetID="9" presetClass="entr" presetSubtype="0" fill="hold" grpId="0" nodeType="withEffect">
                                  <p:stCondLst>
                                    <p:cond delay="0"/>
                                  </p:stCondLst>
                                  <p:childTnLst>
                                    <p:set>
                                      <p:cBhvr>
                                        <p:cTn id="422" dur="1" fill="hold">
                                          <p:stCondLst>
                                            <p:cond delay="0"/>
                                          </p:stCondLst>
                                        </p:cTn>
                                        <p:tgtEl>
                                          <p:spTgt spid="120"/>
                                        </p:tgtEl>
                                        <p:attrNameLst>
                                          <p:attrName>style.visibility</p:attrName>
                                        </p:attrNameLst>
                                      </p:cBhvr>
                                      <p:to>
                                        <p:strVal val="visible"/>
                                      </p:to>
                                    </p:set>
                                    <p:animEffect transition="in" filter="dissolve">
                                      <p:cBhvr>
                                        <p:cTn id="423" dur="500"/>
                                        <p:tgtEl>
                                          <p:spTgt spid="120"/>
                                        </p:tgtEl>
                                      </p:cBhvr>
                                    </p:animEffect>
                                  </p:childTnLst>
                                </p:cTn>
                              </p:par>
                              <p:par>
                                <p:cTn id="424" presetID="9" presetClass="entr" presetSubtype="0" fill="hold" grpId="0" nodeType="withEffect">
                                  <p:stCondLst>
                                    <p:cond delay="0"/>
                                  </p:stCondLst>
                                  <p:childTnLst>
                                    <p:set>
                                      <p:cBhvr>
                                        <p:cTn id="425" dur="1" fill="hold">
                                          <p:stCondLst>
                                            <p:cond delay="0"/>
                                          </p:stCondLst>
                                        </p:cTn>
                                        <p:tgtEl>
                                          <p:spTgt spid="122"/>
                                        </p:tgtEl>
                                        <p:attrNameLst>
                                          <p:attrName>style.visibility</p:attrName>
                                        </p:attrNameLst>
                                      </p:cBhvr>
                                      <p:to>
                                        <p:strVal val="visible"/>
                                      </p:to>
                                    </p:set>
                                    <p:animEffect transition="in" filter="dissolve">
                                      <p:cBhvr>
                                        <p:cTn id="426" dur="500"/>
                                        <p:tgtEl>
                                          <p:spTgt spid="122"/>
                                        </p:tgtEl>
                                      </p:cBhvr>
                                    </p:animEffect>
                                  </p:childTnLst>
                                </p:cTn>
                              </p:par>
                            </p:childTnLst>
                          </p:cTn>
                        </p:par>
                      </p:childTnLst>
                    </p:cTn>
                  </p:par>
                  <p:par>
                    <p:cTn id="427" fill="hold">
                      <p:stCondLst>
                        <p:cond delay="indefinite"/>
                      </p:stCondLst>
                      <p:childTnLst>
                        <p:par>
                          <p:cTn id="428" fill="hold">
                            <p:stCondLst>
                              <p:cond delay="0"/>
                            </p:stCondLst>
                            <p:childTnLst>
                              <p:par>
                                <p:cTn id="429" presetID="1" presetClass="entr" presetSubtype="0" fill="hold" grpId="0" nodeType="clickEffect">
                                  <p:stCondLst>
                                    <p:cond delay="0"/>
                                  </p:stCondLst>
                                  <p:childTnLst>
                                    <p:set>
                                      <p:cBhvr>
                                        <p:cTn id="430" dur="1" fill="hold">
                                          <p:stCondLst>
                                            <p:cond delay="0"/>
                                          </p:stCondLst>
                                        </p:cTn>
                                        <p:tgtEl>
                                          <p:spTgt spid="139"/>
                                        </p:tgtEl>
                                        <p:attrNameLst>
                                          <p:attrName>style.visibility</p:attrName>
                                        </p:attrNameLst>
                                      </p:cBhvr>
                                      <p:to>
                                        <p:strVal val="visible"/>
                                      </p:to>
                                    </p:set>
                                  </p:childTnLst>
                                </p:cTn>
                              </p:par>
                            </p:childTnLst>
                          </p:cTn>
                        </p:par>
                      </p:childTnLst>
                    </p:cTn>
                  </p:par>
                  <p:par>
                    <p:cTn id="431" fill="hold">
                      <p:stCondLst>
                        <p:cond delay="indefinite"/>
                      </p:stCondLst>
                      <p:childTnLst>
                        <p:par>
                          <p:cTn id="432" fill="hold">
                            <p:stCondLst>
                              <p:cond delay="0"/>
                            </p:stCondLst>
                            <p:childTnLst>
                              <p:par>
                                <p:cTn id="433" presetID="1" presetClass="entr" presetSubtype="0" fill="hold" grpId="0" nodeType="clickEffect">
                                  <p:stCondLst>
                                    <p:cond delay="0"/>
                                  </p:stCondLst>
                                  <p:childTnLst>
                                    <p:set>
                                      <p:cBhvr>
                                        <p:cTn id="434" dur="1" fill="hold">
                                          <p:stCondLst>
                                            <p:cond delay="0"/>
                                          </p:stCondLst>
                                        </p:cTn>
                                        <p:tgtEl>
                                          <p:spTgt spid="1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p:bldP spid="113" grpId="0"/>
      <p:bldP spid="112" grpId="0"/>
      <p:bldP spid="111" grpId="0"/>
      <p:bldP spid="110" grpId="0"/>
      <p:bldP spid="109" grpId="0"/>
      <p:bldP spid="108" grpId="0"/>
      <p:bldP spid="107" grpId="0"/>
      <p:bldP spid="106" grpId="0"/>
      <p:bldP spid="105" grpId="0"/>
      <p:bldP spid="103" grpId="0"/>
      <p:bldP spid="104" grpId="0"/>
      <p:bldP spid="102" grpId="0"/>
      <p:bldP spid="101" grpId="0"/>
      <p:bldP spid="100" grpId="0"/>
      <p:bldP spid="99" grpId="0"/>
      <p:bldP spid="98" grpId="0"/>
      <p:bldP spid="62" grpId="0" animBg="1"/>
      <p:bldP spid="63" grpId="0" animBg="1"/>
      <p:bldP spid="64" grpId="0" animBg="1"/>
      <p:bldP spid="65" grpId="0" animBg="1"/>
      <p:bldP spid="66"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115" grpId="0" animBg="1"/>
      <p:bldP spid="116" grpId="0" animBg="1"/>
      <p:bldP spid="117" grpId="0" animBg="1"/>
      <p:bldP spid="118" grpId="0" animBg="1"/>
      <p:bldP spid="119" grpId="0" animBg="1"/>
      <p:bldP spid="120" grpId="0" animBg="1"/>
      <p:bldP spid="122" grpId="0" animBg="1"/>
      <p:bldP spid="124" grpId="0" animBg="1"/>
      <p:bldP spid="125" grpId="0" animBg="1"/>
      <p:bldP spid="127" grpId="0" animBg="1"/>
      <p:bldP spid="128" grpId="0" animBg="1"/>
      <p:bldP spid="129" grpId="0" animBg="1"/>
      <p:bldP spid="130" grpId="0" animBg="1"/>
      <p:bldP spid="131" grpId="0" animBg="1"/>
      <p:bldP spid="132" grpId="0" animBg="1"/>
      <p:bldP spid="134" grpId="0" animBg="1"/>
      <p:bldP spid="134" grpId="1" animBg="1"/>
      <p:bldP spid="135" grpId="0" animBg="1"/>
      <p:bldP spid="136" grpId="0" animBg="1"/>
      <p:bldP spid="137" grpId="0" animBg="1"/>
      <p:bldP spid="138" grpId="0" animBg="1"/>
      <p:bldP spid="139" grpId="0"/>
      <p:bldP spid="140" grpId="0"/>
      <p:bldP spid="187" grpId="0"/>
      <p:bldP spid="188" grpId="0" animBg="1"/>
      <p:bldP spid="189" grpId="0" animBg="1"/>
      <p:bldP spid="191" grpId="0"/>
      <p:bldP spid="192" grpId="0" animBg="1"/>
      <p:bldP spid="194" grpId="0"/>
      <p:bldP spid="195" grpId="0" animBg="1"/>
      <p:bldP spid="197" grpId="0"/>
      <p:bldP spid="198" grpId="0" animBg="1"/>
      <p:bldP spid="201" grpId="0"/>
      <p:bldP spid="202" grpId="0" animBg="1"/>
      <p:bldP spid="204" grpId="0"/>
      <p:bldP spid="205" grpId="0" animBg="1"/>
      <p:bldP spid="207" grpId="0"/>
      <p:bldP spid="208" grpId="0" animBg="1"/>
      <p:bldP spid="211" grpId="0"/>
      <p:bldP spid="212" grpId="0" animBg="1"/>
      <p:bldP spid="215" grpId="0" animBg="1"/>
      <p:bldP spid="217" grpId="0"/>
      <p:bldP spid="218" grpId="0"/>
      <p:bldP spid="219" grpId="0" animBg="1"/>
      <p:bldP spid="222" grpId="0"/>
      <p:bldP spid="223" grpId="0" animBg="1"/>
      <p:bldP spid="224" grpId="0"/>
      <p:bldP spid="225" grpId="0" animBg="1"/>
      <p:bldP spid="228" grpId="0"/>
      <p:bldP spid="229" grpId="0" animBg="1"/>
      <p:bldP spid="232" grpId="0"/>
      <p:bldP spid="233" grpId="0" animBg="1"/>
      <p:bldP spid="234" grpId="0"/>
      <p:bldP spid="235" grpId="0" animBg="1"/>
      <p:bldP spid="238" grpId="0"/>
      <p:bldP spid="239" grpId="0" animBg="1"/>
      <p:bldP spid="243" grpId="0"/>
      <p:bldP spid="244"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71DD31-8532-9063-3C91-E2B4F7F0588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A5AEA60-8E0C-2531-E51C-89EBBB00A26A}"/>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CFLOBDD as NWA</a:t>
            </a:r>
          </a:p>
        </p:txBody>
      </p:sp>
      <p:sp>
        <p:nvSpPr>
          <p:cNvPr id="3" name="Slide Number Placeholder 2">
            <a:extLst>
              <a:ext uri="{FF2B5EF4-FFF2-40B4-BE49-F238E27FC236}">
                <a16:creationId xmlns:a16="http://schemas.microsoft.com/office/drawing/2014/main" id="{52E45CAB-2144-A42F-D8C2-09EB952D5F34}"/>
              </a:ext>
            </a:extLst>
          </p:cNvPr>
          <p:cNvSpPr>
            <a:spLocks noGrp="1"/>
          </p:cNvSpPr>
          <p:nvPr>
            <p:ph type="sldNum" sz="quarter" idx="12"/>
          </p:nvPr>
        </p:nvSpPr>
        <p:spPr/>
        <p:txBody>
          <a:bodyPr/>
          <a:lstStyle/>
          <a:p>
            <a:fld id="{0FB003BB-B0A3-EA40-A30C-D476AA9046D7}" type="slidenum">
              <a:rPr lang="en-US" smtClean="0"/>
              <a:t>93</a:t>
            </a:fld>
            <a:endParaRPr lang="en-US"/>
          </a:p>
        </p:txBody>
      </p:sp>
      <p:sp>
        <p:nvSpPr>
          <p:cNvPr id="4" name="Oval 3">
            <a:extLst>
              <a:ext uri="{FF2B5EF4-FFF2-40B4-BE49-F238E27FC236}">
                <a16:creationId xmlns:a16="http://schemas.microsoft.com/office/drawing/2014/main" id="{7B59718B-541D-7CE6-A047-BD68FAF415B1}"/>
              </a:ext>
            </a:extLst>
          </p:cNvPr>
          <p:cNvSpPr/>
          <p:nvPr/>
        </p:nvSpPr>
        <p:spPr>
          <a:xfrm>
            <a:off x="1354778" y="1827359"/>
            <a:ext cx="742208" cy="3639787"/>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47147CAF-F8F8-8766-0D5B-C2EB96BE1B77}"/>
              </a:ext>
            </a:extLst>
          </p:cNvPr>
          <p:cNvSpPr/>
          <p:nvPr/>
        </p:nvSpPr>
        <p:spPr>
          <a:xfrm>
            <a:off x="1697678" y="206233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C20F0FBA-B596-6089-9D3B-B29359410F2C}"/>
              </a:ext>
            </a:extLst>
          </p:cNvPr>
          <p:cNvSpPr/>
          <p:nvPr/>
        </p:nvSpPr>
        <p:spPr>
          <a:xfrm>
            <a:off x="1564203" y="3554663"/>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C4F06B75-ADF3-55E1-4656-0390F9C072C6}"/>
              </a:ext>
            </a:extLst>
          </p:cNvPr>
          <p:cNvSpPr/>
          <p:nvPr/>
        </p:nvSpPr>
        <p:spPr>
          <a:xfrm>
            <a:off x="1826821" y="355466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E2D05926-9B4C-890B-AE1B-16AF44B22C3A}"/>
              </a:ext>
            </a:extLst>
          </p:cNvPr>
          <p:cNvSpPr/>
          <p:nvPr/>
        </p:nvSpPr>
        <p:spPr>
          <a:xfrm>
            <a:off x="1616159" y="5112314"/>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A67F169F-D8C8-2066-5379-4B6B98A309A7}"/>
              </a:ext>
            </a:extLst>
          </p:cNvPr>
          <p:cNvSpPr/>
          <p:nvPr/>
        </p:nvSpPr>
        <p:spPr>
          <a:xfrm>
            <a:off x="1789277" y="5116271"/>
            <a:ext cx="56408" cy="5937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F663E2-2966-FA78-1E5B-3C59288E412F}"/>
              </a:ext>
            </a:extLst>
          </p:cNvPr>
          <p:cNvSpPr/>
          <p:nvPr/>
        </p:nvSpPr>
        <p:spPr>
          <a:xfrm>
            <a:off x="2684815" y="1812598"/>
            <a:ext cx="697038" cy="149232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E1873360-557A-D7A0-7101-4131D7FB52DD}"/>
              </a:ext>
            </a:extLst>
          </p:cNvPr>
          <p:cNvSpPr/>
          <p:nvPr/>
        </p:nvSpPr>
        <p:spPr>
          <a:xfrm>
            <a:off x="2993872" y="196282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65A8108F-6665-F608-5433-05E142905535}"/>
              </a:ext>
            </a:extLst>
          </p:cNvPr>
          <p:cNvSpPr/>
          <p:nvPr/>
        </p:nvSpPr>
        <p:spPr>
          <a:xfrm>
            <a:off x="2938327" y="253590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2F3A943D-4488-C52B-B95F-194D65D9C119}"/>
              </a:ext>
            </a:extLst>
          </p:cNvPr>
          <p:cNvSpPr/>
          <p:nvPr/>
        </p:nvSpPr>
        <p:spPr>
          <a:xfrm>
            <a:off x="3104075" y="253590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14649447-EB64-6B94-5C0C-AB4D719B336D}"/>
              </a:ext>
            </a:extLst>
          </p:cNvPr>
          <p:cNvSpPr/>
          <p:nvPr/>
        </p:nvSpPr>
        <p:spPr>
          <a:xfrm>
            <a:off x="2939239" y="313650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A8789AD5-1ADD-9428-DB5E-D91D2B810239}"/>
              </a:ext>
            </a:extLst>
          </p:cNvPr>
          <p:cNvSpPr/>
          <p:nvPr/>
        </p:nvSpPr>
        <p:spPr>
          <a:xfrm>
            <a:off x="3099842" y="3139015"/>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7C9C940-0E75-BC85-68D7-9326E84970E3}"/>
              </a:ext>
            </a:extLst>
          </p:cNvPr>
          <p:cNvSpPr/>
          <p:nvPr/>
        </p:nvSpPr>
        <p:spPr>
          <a:xfrm>
            <a:off x="2684815" y="3697768"/>
            <a:ext cx="697038" cy="1616709"/>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B7AECF0-8DEC-9E77-2EBB-CF96E2CEFC43}"/>
              </a:ext>
            </a:extLst>
          </p:cNvPr>
          <p:cNvSpPr/>
          <p:nvPr/>
        </p:nvSpPr>
        <p:spPr>
          <a:xfrm>
            <a:off x="3017075" y="384954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56B09F4C-78E3-82B3-EBE7-D374CCCDDFAE}"/>
              </a:ext>
            </a:extLst>
          </p:cNvPr>
          <p:cNvSpPr/>
          <p:nvPr/>
        </p:nvSpPr>
        <p:spPr>
          <a:xfrm>
            <a:off x="3017075" y="43922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2888D157-6C86-B78A-0550-DD961C9B4FD1}"/>
              </a:ext>
            </a:extLst>
          </p:cNvPr>
          <p:cNvSpPr/>
          <p:nvPr/>
        </p:nvSpPr>
        <p:spPr>
          <a:xfrm>
            <a:off x="3010131" y="5059214"/>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12EB413D-0D06-D2A2-5471-AF259248B5F6}"/>
              </a:ext>
            </a:extLst>
          </p:cNvPr>
          <p:cNvSpPr/>
          <p:nvPr/>
        </p:nvSpPr>
        <p:spPr>
          <a:xfrm>
            <a:off x="3918541" y="2062334"/>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5EF2DE59-AE93-1B33-9462-076D760B11DC}"/>
              </a:ext>
            </a:extLst>
          </p:cNvPr>
          <p:cNvSpPr/>
          <p:nvPr/>
        </p:nvSpPr>
        <p:spPr>
          <a:xfrm>
            <a:off x="3954957" y="4057023"/>
            <a:ext cx="450449" cy="60689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54817877-EE9E-90EE-6805-F11FF07B7070}"/>
              </a:ext>
            </a:extLst>
          </p:cNvPr>
          <p:cNvSpPr/>
          <p:nvPr/>
        </p:nvSpPr>
        <p:spPr>
          <a:xfrm>
            <a:off x="4121111" y="213125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52B2CCA-E3FD-16B8-3EB8-CE8F6F2C7451}"/>
              </a:ext>
            </a:extLst>
          </p:cNvPr>
          <p:cNvSpPr/>
          <p:nvPr/>
        </p:nvSpPr>
        <p:spPr>
          <a:xfrm>
            <a:off x="4065622" y="2512951"/>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AB4423D0-A2FB-4C56-EA4A-46E8B6CA8A90}"/>
              </a:ext>
            </a:extLst>
          </p:cNvPr>
          <p:cNvSpPr/>
          <p:nvPr/>
        </p:nvSpPr>
        <p:spPr>
          <a:xfrm>
            <a:off x="4203620" y="25136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B9C2EB8F-1769-4C86-2FF6-55F533C81697}"/>
              </a:ext>
            </a:extLst>
          </p:cNvPr>
          <p:cNvSpPr/>
          <p:nvPr/>
        </p:nvSpPr>
        <p:spPr>
          <a:xfrm>
            <a:off x="4157214" y="4136202"/>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5A0898E1-F15D-E1C9-F5C0-5960328AD76E}"/>
              </a:ext>
            </a:extLst>
          </p:cNvPr>
          <p:cNvSpPr/>
          <p:nvPr/>
        </p:nvSpPr>
        <p:spPr>
          <a:xfrm>
            <a:off x="4170310" y="453058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7" name="Straight Arrow Connector 26">
            <a:extLst>
              <a:ext uri="{FF2B5EF4-FFF2-40B4-BE49-F238E27FC236}">
                <a16:creationId xmlns:a16="http://schemas.microsoft.com/office/drawing/2014/main" id="{24FE68F8-48E3-1226-448D-0E93C550668F}"/>
              </a:ext>
            </a:extLst>
          </p:cNvPr>
          <p:cNvCxnSpPr>
            <a:stCxn id="22" idx="4"/>
            <a:endCxn id="23" idx="0"/>
          </p:cNvCxnSpPr>
          <p:nvPr/>
        </p:nvCxnSpPr>
        <p:spPr>
          <a:xfrm flipH="1">
            <a:off x="4088825" y="2176971"/>
            <a:ext cx="55489" cy="335980"/>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cxnSp>
        <p:nvCxnSpPr>
          <p:cNvPr id="28" name="Straight Arrow Connector 27">
            <a:extLst>
              <a:ext uri="{FF2B5EF4-FFF2-40B4-BE49-F238E27FC236}">
                <a16:creationId xmlns:a16="http://schemas.microsoft.com/office/drawing/2014/main" id="{9E7C16BA-001C-4E2F-05DE-4E5525D01494}"/>
              </a:ext>
            </a:extLst>
          </p:cNvPr>
          <p:cNvCxnSpPr>
            <a:cxnSpLocks/>
            <a:stCxn id="22" idx="5"/>
            <a:endCxn id="24" idx="7"/>
          </p:cNvCxnSpPr>
          <p:nvPr/>
        </p:nvCxnSpPr>
        <p:spPr>
          <a:xfrm>
            <a:off x="4160721" y="2170276"/>
            <a:ext cx="82509" cy="350102"/>
          </a:xfrm>
          <a:prstGeom prst="straightConnector1">
            <a:avLst/>
          </a:prstGeom>
          <a:ln w="12700">
            <a:tailEnd type="triangle"/>
          </a:ln>
        </p:spPr>
        <p:style>
          <a:lnRef idx="2">
            <a:schemeClr val="dk1"/>
          </a:lnRef>
          <a:fillRef idx="0">
            <a:schemeClr val="dk1"/>
          </a:fillRef>
          <a:effectRef idx="1">
            <a:schemeClr val="dk1"/>
          </a:effectRef>
          <a:fontRef idx="minor">
            <a:schemeClr val="tx1"/>
          </a:fontRef>
        </p:style>
      </p:cxnSp>
      <p:sp>
        <p:nvSpPr>
          <p:cNvPr id="29" name="Freeform 28">
            <a:extLst>
              <a:ext uri="{FF2B5EF4-FFF2-40B4-BE49-F238E27FC236}">
                <a16:creationId xmlns:a16="http://schemas.microsoft.com/office/drawing/2014/main" id="{A26B5CFC-D1CF-9389-5258-9D1CA47EFB7F}"/>
              </a:ext>
            </a:extLst>
          </p:cNvPr>
          <p:cNvSpPr/>
          <p:nvPr/>
        </p:nvSpPr>
        <p:spPr>
          <a:xfrm>
            <a:off x="4085936" y="4181921"/>
            <a:ext cx="81581" cy="368294"/>
          </a:xfrm>
          <a:custGeom>
            <a:avLst/>
            <a:gdLst>
              <a:gd name="csX0" fmla="*/ 71419 w 89232"/>
              <a:gd name="csY0" fmla="*/ 0 h 385948"/>
              <a:gd name="csX1" fmla="*/ 167 w 89232"/>
              <a:gd name="csY1" fmla="*/ 207818 h 385948"/>
              <a:gd name="csX2" fmla="*/ 89232 w 89232"/>
              <a:gd name="csY2" fmla="*/ 385948 h 385948"/>
            </a:gdLst>
            <a:ahLst/>
            <a:cxnLst>
              <a:cxn ang="0">
                <a:pos x="csX0" y="csY0"/>
              </a:cxn>
              <a:cxn ang="0">
                <a:pos x="csX1" y="csY1"/>
              </a:cxn>
              <a:cxn ang="0">
                <a:pos x="csX2" y="csY2"/>
              </a:cxn>
            </a:cxnLst>
            <a:rect l="l" t="t" r="r" b="b"/>
            <a:pathLst>
              <a:path w="89232" h="385948">
                <a:moveTo>
                  <a:pt x="71419" y="0"/>
                </a:moveTo>
                <a:cubicBezTo>
                  <a:pt x="34308" y="71747"/>
                  <a:pt x="-2802" y="143494"/>
                  <a:pt x="167" y="207818"/>
                </a:cubicBezTo>
                <a:cubicBezTo>
                  <a:pt x="3136" y="272142"/>
                  <a:pt x="84284" y="355270"/>
                  <a:pt x="89232" y="385948"/>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9">
            <a:extLst>
              <a:ext uri="{FF2B5EF4-FFF2-40B4-BE49-F238E27FC236}">
                <a16:creationId xmlns:a16="http://schemas.microsoft.com/office/drawing/2014/main" id="{3CB0AC0A-A286-4186-0FE6-DBC3AE1C90DA}"/>
              </a:ext>
            </a:extLst>
          </p:cNvPr>
          <p:cNvSpPr/>
          <p:nvPr/>
        </p:nvSpPr>
        <p:spPr>
          <a:xfrm>
            <a:off x="4219508" y="4176142"/>
            <a:ext cx="74431" cy="368293"/>
          </a:xfrm>
          <a:custGeom>
            <a:avLst/>
            <a:gdLst>
              <a:gd name="csX0" fmla="*/ 5937 w 77208"/>
              <a:gd name="csY0" fmla="*/ 0 h 338446"/>
              <a:gd name="csX1" fmla="*/ 77189 w 77208"/>
              <a:gd name="csY1" fmla="*/ 201880 h 338446"/>
              <a:gd name="csX2" fmla="*/ 0 w 77208"/>
              <a:gd name="csY2" fmla="*/ 338446 h 338446"/>
            </a:gdLst>
            <a:ahLst/>
            <a:cxnLst>
              <a:cxn ang="0">
                <a:pos x="csX0" y="csY0"/>
              </a:cxn>
              <a:cxn ang="0">
                <a:pos x="csX1" y="csY1"/>
              </a:cxn>
              <a:cxn ang="0">
                <a:pos x="csX2" y="csY2"/>
              </a:cxn>
            </a:cxnLst>
            <a:rect l="l" t="t" r="r" b="b"/>
            <a:pathLst>
              <a:path w="77208" h="338446">
                <a:moveTo>
                  <a:pt x="5937" y="0"/>
                </a:moveTo>
                <a:cubicBezTo>
                  <a:pt x="42058" y="72736"/>
                  <a:pt x="78179" y="145472"/>
                  <a:pt x="77189" y="201880"/>
                </a:cubicBezTo>
                <a:cubicBezTo>
                  <a:pt x="76200" y="258288"/>
                  <a:pt x="3958" y="325581"/>
                  <a:pt x="0" y="33844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a:extLst>
              <a:ext uri="{FF2B5EF4-FFF2-40B4-BE49-F238E27FC236}">
                <a16:creationId xmlns:a16="http://schemas.microsoft.com/office/drawing/2014/main" id="{03F63AFE-8B99-48A1-ADF6-139647080EB0}"/>
              </a:ext>
            </a:extLst>
          </p:cNvPr>
          <p:cNvSpPr/>
          <p:nvPr/>
        </p:nvSpPr>
        <p:spPr>
          <a:xfrm>
            <a:off x="3047012" y="1979208"/>
            <a:ext cx="1097302" cy="171676"/>
          </a:xfrm>
          <a:custGeom>
            <a:avLst/>
            <a:gdLst>
              <a:gd name="csX0" fmla="*/ 0 w 1050966"/>
              <a:gd name="csY0" fmla="*/ 0 h 160316"/>
              <a:gd name="csX1" fmla="*/ 463138 w 1050966"/>
              <a:gd name="csY1" fmla="*/ 29688 h 160316"/>
              <a:gd name="csX2" fmla="*/ 1050966 w 1050966"/>
              <a:gd name="csY2" fmla="*/ 160316 h 160316"/>
            </a:gdLst>
            <a:ahLst/>
            <a:cxnLst>
              <a:cxn ang="0">
                <a:pos x="csX0" y="csY0"/>
              </a:cxn>
              <a:cxn ang="0">
                <a:pos x="csX1" y="csY1"/>
              </a:cxn>
              <a:cxn ang="0">
                <a:pos x="csX2" y="csY2"/>
              </a:cxn>
            </a:cxnLst>
            <a:rect l="l" t="t" r="r" b="b"/>
            <a:pathLst>
              <a:path w="1050966" h="160316">
                <a:moveTo>
                  <a:pt x="0" y="0"/>
                </a:moveTo>
                <a:cubicBezTo>
                  <a:pt x="143988" y="1484"/>
                  <a:pt x="287977" y="2969"/>
                  <a:pt x="463138" y="29688"/>
                </a:cubicBezTo>
                <a:cubicBezTo>
                  <a:pt x="638299" y="56407"/>
                  <a:pt x="844632" y="108361"/>
                  <a:pt x="1050966" y="16031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a:extLst>
              <a:ext uri="{FF2B5EF4-FFF2-40B4-BE49-F238E27FC236}">
                <a16:creationId xmlns:a16="http://schemas.microsoft.com/office/drawing/2014/main" id="{8CDCFD73-6906-83BC-2119-4ECF93CC67BC}"/>
              </a:ext>
            </a:extLst>
          </p:cNvPr>
          <p:cNvSpPr/>
          <p:nvPr/>
        </p:nvSpPr>
        <p:spPr>
          <a:xfrm>
            <a:off x="2969823" y="2197231"/>
            <a:ext cx="1116280" cy="482490"/>
          </a:xfrm>
          <a:custGeom>
            <a:avLst/>
            <a:gdLst>
              <a:gd name="csX0" fmla="*/ 1116280 w 1116280"/>
              <a:gd name="csY0" fmla="*/ 375743 h 482490"/>
              <a:gd name="csX1" fmla="*/ 944088 w 1116280"/>
              <a:gd name="csY1" fmla="*/ 458870 h 482490"/>
              <a:gd name="csX2" fmla="*/ 385948 w 1116280"/>
              <a:gd name="csY2" fmla="*/ 1670 h 482490"/>
              <a:gd name="csX3" fmla="*/ 0 w 1116280"/>
              <a:gd name="csY3" fmla="*/ 334179 h 482490"/>
            </a:gdLst>
            <a:ahLst/>
            <a:cxnLst>
              <a:cxn ang="0">
                <a:pos x="csX0" y="csY0"/>
              </a:cxn>
              <a:cxn ang="0">
                <a:pos x="csX1" y="csY1"/>
              </a:cxn>
              <a:cxn ang="0">
                <a:pos x="csX2" y="csY2"/>
              </a:cxn>
              <a:cxn ang="0">
                <a:pos x="csX3" y="csY3"/>
              </a:cxn>
            </a:cxnLst>
            <a:rect l="l" t="t" r="r" b="b"/>
            <a:pathLst>
              <a:path w="1116280" h="482490">
                <a:moveTo>
                  <a:pt x="1116280" y="375743"/>
                </a:moveTo>
                <a:cubicBezTo>
                  <a:pt x="1091045" y="448479"/>
                  <a:pt x="1065810" y="521215"/>
                  <a:pt x="944088" y="458870"/>
                </a:cubicBezTo>
                <a:cubicBezTo>
                  <a:pt x="822366" y="396525"/>
                  <a:pt x="543296" y="22452"/>
                  <a:pt x="385948" y="1670"/>
                </a:cubicBezTo>
                <a:cubicBezTo>
                  <a:pt x="228600" y="-19112"/>
                  <a:pt x="114300" y="157533"/>
                  <a:pt x="0" y="33417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a:extLst>
              <a:ext uri="{FF2B5EF4-FFF2-40B4-BE49-F238E27FC236}">
                <a16:creationId xmlns:a16="http://schemas.microsoft.com/office/drawing/2014/main" id="{81D8A928-4218-FA29-91AB-C40AA510E13A}"/>
              </a:ext>
            </a:extLst>
          </p:cNvPr>
          <p:cNvSpPr/>
          <p:nvPr/>
        </p:nvSpPr>
        <p:spPr>
          <a:xfrm>
            <a:off x="3136077" y="2330681"/>
            <a:ext cx="1092530" cy="493020"/>
          </a:xfrm>
          <a:custGeom>
            <a:avLst/>
            <a:gdLst>
              <a:gd name="csX0" fmla="*/ 1092530 w 1092530"/>
              <a:gd name="csY0" fmla="*/ 254168 h 493020"/>
              <a:gd name="csX1" fmla="*/ 843148 w 1092530"/>
              <a:gd name="csY1" fmla="*/ 485737 h 493020"/>
              <a:gd name="csX2" fmla="*/ 314696 w 1092530"/>
              <a:gd name="csY2" fmla="*/ 10724 h 493020"/>
              <a:gd name="csX3" fmla="*/ 0 w 1092530"/>
              <a:gd name="csY3" fmla="*/ 200729 h 493020"/>
            </a:gdLst>
            <a:ahLst/>
            <a:cxnLst>
              <a:cxn ang="0">
                <a:pos x="csX0" y="csY0"/>
              </a:cxn>
              <a:cxn ang="0">
                <a:pos x="csX1" y="csY1"/>
              </a:cxn>
              <a:cxn ang="0">
                <a:pos x="csX2" y="csY2"/>
              </a:cxn>
              <a:cxn ang="0">
                <a:pos x="csX3" y="csY3"/>
              </a:cxn>
            </a:cxnLst>
            <a:rect l="l" t="t" r="r" b="b"/>
            <a:pathLst>
              <a:path w="1092530" h="493020">
                <a:moveTo>
                  <a:pt x="1092530" y="254168"/>
                </a:moveTo>
                <a:cubicBezTo>
                  <a:pt x="1032658" y="390239"/>
                  <a:pt x="972787" y="526311"/>
                  <a:pt x="843148" y="485737"/>
                </a:cubicBezTo>
                <a:cubicBezTo>
                  <a:pt x="713509" y="445163"/>
                  <a:pt x="455221" y="58225"/>
                  <a:pt x="314696" y="10724"/>
                </a:cubicBezTo>
                <a:cubicBezTo>
                  <a:pt x="174171" y="-36777"/>
                  <a:pt x="87085" y="81976"/>
                  <a:pt x="0" y="200729"/>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a:extLst>
              <a:ext uri="{FF2B5EF4-FFF2-40B4-BE49-F238E27FC236}">
                <a16:creationId xmlns:a16="http://schemas.microsoft.com/office/drawing/2014/main" id="{DD75E7CB-7EB8-6BC1-C564-84A75ADA8332}"/>
              </a:ext>
            </a:extLst>
          </p:cNvPr>
          <p:cNvSpPr/>
          <p:nvPr/>
        </p:nvSpPr>
        <p:spPr>
          <a:xfrm>
            <a:off x="2969823" y="2772096"/>
            <a:ext cx="1223158" cy="2027915"/>
          </a:xfrm>
          <a:custGeom>
            <a:avLst/>
            <a:gdLst>
              <a:gd name="csX0" fmla="*/ 1223158 w 1223158"/>
              <a:gd name="csY0" fmla="*/ 1851728 h 2071835"/>
              <a:gd name="csX1" fmla="*/ 973776 w 1223158"/>
              <a:gd name="csY1" fmla="*/ 1917042 h 2071835"/>
              <a:gd name="csX2" fmla="*/ 314696 w 1223158"/>
              <a:gd name="csY2" fmla="*/ 100117 h 2071835"/>
              <a:gd name="csX3" fmla="*/ 0 w 1223158"/>
              <a:gd name="csY3" fmla="*/ 397000 h 2071835"/>
            </a:gdLst>
            <a:ahLst/>
            <a:cxnLst>
              <a:cxn ang="0">
                <a:pos x="csX0" y="csY0"/>
              </a:cxn>
              <a:cxn ang="0">
                <a:pos x="csX1" y="csY1"/>
              </a:cxn>
              <a:cxn ang="0">
                <a:pos x="csX2" y="csY2"/>
              </a:cxn>
              <a:cxn ang="0">
                <a:pos x="csX3" y="csY3"/>
              </a:cxn>
            </a:cxnLst>
            <a:rect l="l" t="t" r="r" b="b"/>
            <a:pathLst>
              <a:path w="1223158" h="2071835">
                <a:moveTo>
                  <a:pt x="1223158" y="1851728"/>
                </a:moveTo>
                <a:cubicBezTo>
                  <a:pt x="1174172" y="2030352"/>
                  <a:pt x="1125186" y="2208977"/>
                  <a:pt x="973776" y="1917042"/>
                </a:cubicBezTo>
                <a:cubicBezTo>
                  <a:pt x="822366" y="1625107"/>
                  <a:pt x="476992" y="353457"/>
                  <a:pt x="314696" y="100117"/>
                </a:cubicBezTo>
                <a:cubicBezTo>
                  <a:pt x="152400" y="-153223"/>
                  <a:pt x="76200" y="121888"/>
                  <a:pt x="0" y="39700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a:extLst>
              <a:ext uri="{FF2B5EF4-FFF2-40B4-BE49-F238E27FC236}">
                <a16:creationId xmlns:a16="http://schemas.microsoft.com/office/drawing/2014/main" id="{AE04A087-E3C4-9814-2DFE-16D40E10559A}"/>
              </a:ext>
            </a:extLst>
          </p:cNvPr>
          <p:cNvSpPr/>
          <p:nvPr/>
        </p:nvSpPr>
        <p:spPr>
          <a:xfrm>
            <a:off x="2966757" y="2578911"/>
            <a:ext cx="1190598" cy="1543793"/>
          </a:xfrm>
          <a:custGeom>
            <a:avLst/>
            <a:gdLst>
              <a:gd name="csX0" fmla="*/ 3066 w 1190598"/>
              <a:gd name="csY0" fmla="*/ 0 h 1543793"/>
              <a:gd name="csX1" fmla="*/ 74318 w 1190598"/>
              <a:gd name="csY1" fmla="*/ 118754 h 1543793"/>
              <a:gd name="csX2" fmla="*/ 501829 w 1190598"/>
              <a:gd name="csY2" fmla="*/ 201881 h 1543793"/>
              <a:gd name="csX3" fmla="*/ 691834 w 1190598"/>
              <a:gd name="csY3" fmla="*/ 504702 h 1543793"/>
              <a:gd name="csX4" fmla="*/ 1190598 w 1190598"/>
              <a:gd name="csY4" fmla="*/ 1543793 h 1543793"/>
            </a:gdLst>
            <a:ahLst/>
            <a:cxnLst>
              <a:cxn ang="0">
                <a:pos x="csX0" y="csY0"/>
              </a:cxn>
              <a:cxn ang="0">
                <a:pos x="csX1" y="csY1"/>
              </a:cxn>
              <a:cxn ang="0">
                <a:pos x="csX2" y="csY2"/>
              </a:cxn>
              <a:cxn ang="0">
                <a:pos x="csX3" y="csY3"/>
              </a:cxn>
              <a:cxn ang="0">
                <a:pos x="csX4" y="csY4"/>
              </a:cxn>
            </a:cxnLst>
            <a:rect l="l" t="t" r="r" b="b"/>
            <a:pathLst>
              <a:path w="1190598" h="1543793">
                <a:moveTo>
                  <a:pt x="3066" y="0"/>
                </a:moveTo>
                <a:cubicBezTo>
                  <a:pt x="-2872" y="42553"/>
                  <a:pt x="-8809" y="85107"/>
                  <a:pt x="74318" y="118754"/>
                </a:cubicBezTo>
                <a:cubicBezTo>
                  <a:pt x="157445" y="152401"/>
                  <a:pt x="398910" y="137556"/>
                  <a:pt x="501829" y="201881"/>
                </a:cubicBezTo>
                <a:cubicBezTo>
                  <a:pt x="604748" y="266206"/>
                  <a:pt x="577039" y="281050"/>
                  <a:pt x="691834" y="504702"/>
                </a:cubicBezTo>
                <a:cubicBezTo>
                  <a:pt x="806629" y="728354"/>
                  <a:pt x="998613" y="1136073"/>
                  <a:pt x="1190598" y="1543793"/>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a:extLst>
              <a:ext uri="{FF2B5EF4-FFF2-40B4-BE49-F238E27FC236}">
                <a16:creationId xmlns:a16="http://schemas.microsoft.com/office/drawing/2014/main" id="{FE17293D-7694-A033-E17C-7B44EB935433}"/>
              </a:ext>
            </a:extLst>
          </p:cNvPr>
          <p:cNvSpPr/>
          <p:nvPr/>
        </p:nvSpPr>
        <p:spPr>
          <a:xfrm>
            <a:off x="3142015" y="2163275"/>
            <a:ext cx="955963" cy="494845"/>
          </a:xfrm>
          <a:custGeom>
            <a:avLst/>
            <a:gdLst>
              <a:gd name="csX0" fmla="*/ 0 w 955963"/>
              <a:gd name="csY0" fmla="*/ 427512 h 494845"/>
              <a:gd name="csX1" fmla="*/ 136566 w 955963"/>
              <a:gd name="csY1" fmla="*/ 469075 h 494845"/>
              <a:gd name="csX2" fmla="*/ 457200 w 955963"/>
              <a:gd name="csY2" fmla="*/ 83127 h 494845"/>
              <a:gd name="csX3" fmla="*/ 955963 w 955963"/>
              <a:gd name="csY3" fmla="*/ 0 h 494845"/>
            </a:gdLst>
            <a:ahLst/>
            <a:cxnLst>
              <a:cxn ang="0">
                <a:pos x="csX0" y="csY0"/>
              </a:cxn>
              <a:cxn ang="0">
                <a:pos x="csX1" y="csY1"/>
              </a:cxn>
              <a:cxn ang="0">
                <a:pos x="csX2" y="csY2"/>
              </a:cxn>
              <a:cxn ang="0">
                <a:pos x="csX3" y="csY3"/>
              </a:cxn>
            </a:cxnLst>
            <a:rect l="l" t="t" r="r" b="b"/>
            <a:pathLst>
              <a:path w="955963" h="494845">
                <a:moveTo>
                  <a:pt x="0" y="427512"/>
                </a:moveTo>
                <a:cubicBezTo>
                  <a:pt x="30183" y="476992"/>
                  <a:pt x="60366" y="526472"/>
                  <a:pt x="136566" y="469075"/>
                </a:cubicBezTo>
                <a:cubicBezTo>
                  <a:pt x="212766" y="411678"/>
                  <a:pt x="320634" y="161306"/>
                  <a:pt x="457200" y="83127"/>
                </a:cubicBezTo>
                <a:cubicBezTo>
                  <a:pt x="593766" y="4948"/>
                  <a:pt x="774864" y="2474"/>
                  <a:pt x="955963" y="0"/>
                </a:cubicBezTo>
              </a:path>
            </a:pathLst>
          </a:custGeom>
          <a:noFill/>
          <a:ln w="12700">
            <a:solidFill>
              <a:srgbClr val="008F00"/>
            </a:solidFill>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a:extLst>
              <a:ext uri="{FF2B5EF4-FFF2-40B4-BE49-F238E27FC236}">
                <a16:creationId xmlns:a16="http://schemas.microsoft.com/office/drawing/2014/main" id="{04BE6C43-29DA-2C5D-5941-E57F89B4DD6B}"/>
              </a:ext>
            </a:extLst>
          </p:cNvPr>
          <p:cNvSpPr/>
          <p:nvPr/>
        </p:nvSpPr>
        <p:spPr>
          <a:xfrm>
            <a:off x="2981698" y="2537348"/>
            <a:ext cx="1122218" cy="611579"/>
          </a:xfrm>
          <a:custGeom>
            <a:avLst/>
            <a:gdLst>
              <a:gd name="csX0" fmla="*/ 1122218 w 1122218"/>
              <a:gd name="csY0" fmla="*/ 0 h 611579"/>
              <a:gd name="csX1" fmla="*/ 932213 w 1122218"/>
              <a:gd name="csY1" fmla="*/ 219693 h 611579"/>
              <a:gd name="csX2" fmla="*/ 362197 w 1122218"/>
              <a:gd name="csY2" fmla="*/ 130628 h 611579"/>
              <a:gd name="csX3" fmla="*/ 0 w 1122218"/>
              <a:gd name="csY3" fmla="*/ 611579 h 611579"/>
            </a:gdLst>
            <a:ahLst/>
            <a:cxnLst>
              <a:cxn ang="0">
                <a:pos x="csX0" y="csY0"/>
              </a:cxn>
              <a:cxn ang="0">
                <a:pos x="csX1" y="csY1"/>
              </a:cxn>
              <a:cxn ang="0">
                <a:pos x="csX2" y="csY2"/>
              </a:cxn>
              <a:cxn ang="0">
                <a:pos x="csX3" y="csY3"/>
              </a:cxn>
            </a:cxnLst>
            <a:rect l="l" t="t" r="r" b="b"/>
            <a:pathLst>
              <a:path w="1122218" h="611579">
                <a:moveTo>
                  <a:pt x="1122218" y="0"/>
                </a:moveTo>
                <a:cubicBezTo>
                  <a:pt x="1090550" y="98961"/>
                  <a:pt x="1058883" y="197922"/>
                  <a:pt x="932213" y="219693"/>
                </a:cubicBezTo>
                <a:cubicBezTo>
                  <a:pt x="805543" y="241464"/>
                  <a:pt x="517566" y="65314"/>
                  <a:pt x="362197" y="130628"/>
                </a:cubicBezTo>
                <a:cubicBezTo>
                  <a:pt x="206828" y="195942"/>
                  <a:pt x="103414" y="403760"/>
                  <a:pt x="0" y="611579"/>
                </a:cubicBezTo>
              </a:path>
            </a:pathLst>
          </a:custGeom>
          <a:noFill/>
          <a:ln w="12700">
            <a:solidFill>
              <a:srgbClr val="008F00"/>
            </a:solidFill>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a:extLst>
              <a:ext uri="{FF2B5EF4-FFF2-40B4-BE49-F238E27FC236}">
                <a16:creationId xmlns:a16="http://schemas.microsoft.com/office/drawing/2014/main" id="{2A1BF6FA-2A59-ACEA-987F-F249E338FE70}"/>
              </a:ext>
            </a:extLst>
          </p:cNvPr>
          <p:cNvSpPr/>
          <p:nvPr/>
        </p:nvSpPr>
        <p:spPr>
          <a:xfrm>
            <a:off x="3136077" y="2578911"/>
            <a:ext cx="1092530" cy="552203"/>
          </a:xfrm>
          <a:custGeom>
            <a:avLst/>
            <a:gdLst>
              <a:gd name="csX0" fmla="*/ 1092530 w 1092530"/>
              <a:gd name="csY0" fmla="*/ 0 h 552203"/>
              <a:gd name="csX1" fmla="*/ 855024 w 1092530"/>
              <a:gd name="csY1" fmla="*/ 290946 h 552203"/>
              <a:gd name="csX2" fmla="*/ 290946 w 1092530"/>
              <a:gd name="csY2" fmla="*/ 249382 h 552203"/>
              <a:gd name="csX3" fmla="*/ 0 w 1092530"/>
              <a:gd name="csY3" fmla="*/ 552203 h 552203"/>
            </a:gdLst>
            <a:ahLst/>
            <a:cxnLst>
              <a:cxn ang="0">
                <a:pos x="csX0" y="csY0"/>
              </a:cxn>
              <a:cxn ang="0">
                <a:pos x="csX1" y="csY1"/>
              </a:cxn>
              <a:cxn ang="0">
                <a:pos x="csX2" y="csY2"/>
              </a:cxn>
              <a:cxn ang="0">
                <a:pos x="csX3" y="csY3"/>
              </a:cxn>
            </a:cxnLst>
            <a:rect l="l" t="t" r="r" b="b"/>
            <a:pathLst>
              <a:path w="1092530" h="552203">
                <a:moveTo>
                  <a:pt x="1092530" y="0"/>
                </a:moveTo>
                <a:cubicBezTo>
                  <a:pt x="1040575" y="124691"/>
                  <a:pt x="988621" y="249382"/>
                  <a:pt x="855024" y="290946"/>
                </a:cubicBezTo>
                <a:cubicBezTo>
                  <a:pt x="721427" y="332510"/>
                  <a:pt x="433450" y="205839"/>
                  <a:pt x="290946" y="249382"/>
                </a:cubicBezTo>
                <a:cubicBezTo>
                  <a:pt x="148442" y="292925"/>
                  <a:pt x="74221" y="422564"/>
                  <a:pt x="0" y="552203"/>
                </a:cubicBezTo>
              </a:path>
            </a:pathLst>
          </a:custGeom>
          <a:noFill/>
          <a:ln w="12700">
            <a:solidFill>
              <a:srgbClr val="008F00"/>
            </a:solidFill>
            <a:prstDash val="sys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a:extLst>
              <a:ext uri="{FF2B5EF4-FFF2-40B4-BE49-F238E27FC236}">
                <a16:creationId xmlns:a16="http://schemas.microsoft.com/office/drawing/2014/main" id="{C36A7852-3CDC-017A-8F9B-EF0B79222AD2}"/>
              </a:ext>
            </a:extLst>
          </p:cNvPr>
          <p:cNvSpPr/>
          <p:nvPr/>
        </p:nvSpPr>
        <p:spPr>
          <a:xfrm>
            <a:off x="1859480" y="3196155"/>
            <a:ext cx="1252847" cy="338720"/>
          </a:xfrm>
          <a:custGeom>
            <a:avLst/>
            <a:gdLst>
              <a:gd name="csX0" fmla="*/ 1252847 w 1252847"/>
              <a:gd name="csY0" fmla="*/ 273 h 338720"/>
              <a:gd name="csX1" fmla="*/ 1021278 w 1252847"/>
              <a:gd name="csY1" fmla="*/ 113089 h 338720"/>
              <a:gd name="csX2" fmla="*/ 302821 w 1252847"/>
              <a:gd name="csY2" fmla="*/ 6211 h 338720"/>
              <a:gd name="csX3" fmla="*/ 0 w 1252847"/>
              <a:gd name="csY3" fmla="*/ 338720 h 338720"/>
            </a:gdLst>
            <a:ahLst/>
            <a:cxnLst>
              <a:cxn ang="0">
                <a:pos x="csX0" y="csY0"/>
              </a:cxn>
              <a:cxn ang="0">
                <a:pos x="csX1" y="csY1"/>
              </a:cxn>
              <a:cxn ang="0">
                <a:pos x="csX2" y="csY2"/>
              </a:cxn>
              <a:cxn ang="0">
                <a:pos x="csX3" y="csY3"/>
              </a:cxn>
            </a:cxnLst>
            <a:rect l="l" t="t" r="r" b="b"/>
            <a:pathLst>
              <a:path w="1252847" h="338720">
                <a:moveTo>
                  <a:pt x="1252847" y="273"/>
                </a:moveTo>
                <a:cubicBezTo>
                  <a:pt x="1216231" y="56186"/>
                  <a:pt x="1179616" y="112099"/>
                  <a:pt x="1021278" y="113089"/>
                </a:cubicBezTo>
                <a:cubicBezTo>
                  <a:pt x="862940" y="114079"/>
                  <a:pt x="473034" y="-31394"/>
                  <a:pt x="302821" y="6211"/>
                </a:cubicBezTo>
                <a:cubicBezTo>
                  <a:pt x="132608" y="43816"/>
                  <a:pt x="66304" y="191268"/>
                  <a:pt x="0" y="338720"/>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a:extLst>
              <a:ext uri="{FF2B5EF4-FFF2-40B4-BE49-F238E27FC236}">
                <a16:creationId xmlns:a16="http://schemas.microsoft.com/office/drawing/2014/main" id="{C26C1500-9742-5D26-34B7-3526317A9912}"/>
              </a:ext>
            </a:extLst>
          </p:cNvPr>
          <p:cNvSpPr/>
          <p:nvPr/>
        </p:nvSpPr>
        <p:spPr>
          <a:xfrm>
            <a:off x="1604160" y="3083479"/>
            <a:ext cx="1353787" cy="451396"/>
          </a:xfrm>
          <a:custGeom>
            <a:avLst/>
            <a:gdLst>
              <a:gd name="csX0" fmla="*/ 1353787 w 1353787"/>
              <a:gd name="csY0" fmla="*/ 101074 h 451396"/>
              <a:gd name="csX1" fmla="*/ 1181595 w 1353787"/>
              <a:gd name="csY1" fmla="*/ 136700 h 451396"/>
              <a:gd name="csX2" fmla="*/ 682831 w 1353787"/>
              <a:gd name="csY2" fmla="*/ 134 h 451396"/>
              <a:gd name="csX3" fmla="*/ 255320 w 1353787"/>
              <a:gd name="csY3" fmla="*/ 118887 h 451396"/>
              <a:gd name="csX4" fmla="*/ 0 w 1353787"/>
              <a:gd name="csY4" fmla="*/ 451396 h 451396"/>
            </a:gdLst>
            <a:ahLst/>
            <a:cxnLst>
              <a:cxn ang="0">
                <a:pos x="csX0" y="csY0"/>
              </a:cxn>
              <a:cxn ang="0">
                <a:pos x="csX1" y="csY1"/>
              </a:cxn>
              <a:cxn ang="0">
                <a:pos x="csX2" y="csY2"/>
              </a:cxn>
              <a:cxn ang="0">
                <a:pos x="csX3" y="csY3"/>
              </a:cxn>
              <a:cxn ang="0">
                <a:pos x="csX4" y="csY4"/>
              </a:cxn>
            </a:cxnLst>
            <a:rect l="l" t="t" r="r" b="b"/>
            <a:pathLst>
              <a:path w="1353787" h="451396">
                <a:moveTo>
                  <a:pt x="1353787" y="101074"/>
                </a:moveTo>
                <a:cubicBezTo>
                  <a:pt x="1323604" y="127298"/>
                  <a:pt x="1293421" y="153523"/>
                  <a:pt x="1181595" y="136700"/>
                </a:cubicBezTo>
                <a:cubicBezTo>
                  <a:pt x="1069769" y="119877"/>
                  <a:pt x="837210" y="3103"/>
                  <a:pt x="682831" y="134"/>
                </a:cubicBezTo>
                <a:cubicBezTo>
                  <a:pt x="528452" y="-2835"/>
                  <a:pt x="369125" y="43677"/>
                  <a:pt x="255320" y="118887"/>
                </a:cubicBezTo>
                <a:cubicBezTo>
                  <a:pt x="141515" y="194097"/>
                  <a:pt x="70757" y="322746"/>
                  <a:pt x="0" y="451396"/>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a:extLst>
              <a:ext uri="{FF2B5EF4-FFF2-40B4-BE49-F238E27FC236}">
                <a16:creationId xmlns:a16="http://schemas.microsoft.com/office/drawing/2014/main" id="{51B6C31A-7BD7-33F1-3FF6-1F82AA8799A7}"/>
              </a:ext>
            </a:extLst>
          </p:cNvPr>
          <p:cNvSpPr/>
          <p:nvPr/>
        </p:nvSpPr>
        <p:spPr>
          <a:xfrm>
            <a:off x="1776353" y="1927894"/>
            <a:ext cx="1205345" cy="140378"/>
          </a:xfrm>
          <a:custGeom>
            <a:avLst/>
            <a:gdLst>
              <a:gd name="csX0" fmla="*/ 0 w 1205345"/>
              <a:gd name="csY0" fmla="*/ 140378 h 140378"/>
              <a:gd name="csX1" fmla="*/ 564077 w 1205345"/>
              <a:gd name="csY1" fmla="*/ 3812 h 140378"/>
              <a:gd name="csX2" fmla="*/ 1205345 w 1205345"/>
              <a:gd name="csY2" fmla="*/ 51314 h 140378"/>
            </a:gdLst>
            <a:ahLst/>
            <a:cxnLst>
              <a:cxn ang="0">
                <a:pos x="csX0" y="csY0"/>
              </a:cxn>
              <a:cxn ang="0">
                <a:pos x="csX1" y="csY1"/>
              </a:cxn>
              <a:cxn ang="0">
                <a:pos x="csX2" y="csY2"/>
              </a:cxn>
            </a:cxnLst>
            <a:rect l="l" t="t" r="r" b="b"/>
            <a:pathLst>
              <a:path w="1205345" h="140378">
                <a:moveTo>
                  <a:pt x="0" y="140378"/>
                </a:moveTo>
                <a:cubicBezTo>
                  <a:pt x="181593" y="79517"/>
                  <a:pt x="363186" y="18656"/>
                  <a:pt x="564077" y="3812"/>
                </a:cubicBezTo>
                <a:cubicBezTo>
                  <a:pt x="764968" y="-11032"/>
                  <a:pt x="985156" y="20141"/>
                  <a:pt x="1205345" y="51314"/>
                </a:cubicBezTo>
              </a:path>
            </a:pathLst>
          </a:custGeom>
          <a:noFill/>
          <a:ln w="12700">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a:extLst>
              <a:ext uri="{FF2B5EF4-FFF2-40B4-BE49-F238E27FC236}">
                <a16:creationId xmlns:a16="http://schemas.microsoft.com/office/drawing/2014/main" id="{A8ECCE80-4621-AD58-FB72-173DB426A342}"/>
              </a:ext>
            </a:extLst>
          </p:cNvPr>
          <p:cNvSpPr/>
          <p:nvPr/>
        </p:nvSpPr>
        <p:spPr>
          <a:xfrm>
            <a:off x="1598223" y="1993825"/>
            <a:ext cx="1359724" cy="1854555"/>
          </a:xfrm>
          <a:custGeom>
            <a:avLst/>
            <a:gdLst>
              <a:gd name="csX0" fmla="*/ 0 w 1359724"/>
              <a:gd name="csY0" fmla="*/ 1641990 h 1854555"/>
              <a:gd name="csX1" fmla="*/ 237506 w 1359724"/>
              <a:gd name="csY1" fmla="*/ 1843871 h 1854555"/>
              <a:gd name="csX2" fmla="*/ 611579 w 1359724"/>
              <a:gd name="csY2" fmla="*/ 1351045 h 1854555"/>
              <a:gd name="csX3" fmla="*/ 1015340 w 1359724"/>
              <a:gd name="csY3" fmla="*/ 211014 h 1854555"/>
              <a:gd name="csX4" fmla="*/ 1359724 w 1359724"/>
              <a:gd name="csY4" fmla="*/ 3196 h 1854555"/>
            </a:gdLst>
            <a:ahLst/>
            <a:cxnLst>
              <a:cxn ang="0">
                <a:pos x="csX0" y="csY0"/>
              </a:cxn>
              <a:cxn ang="0">
                <a:pos x="csX1" y="csY1"/>
              </a:cxn>
              <a:cxn ang="0">
                <a:pos x="csX2" y="csY2"/>
              </a:cxn>
              <a:cxn ang="0">
                <a:pos x="csX3" y="csY3"/>
              </a:cxn>
              <a:cxn ang="0">
                <a:pos x="csX4" y="csY4"/>
              </a:cxn>
            </a:cxnLst>
            <a:rect l="l" t="t" r="r" b="b"/>
            <a:pathLst>
              <a:path w="1359724" h="1854555">
                <a:moveTo>
                  <a:pt x="0" y="1641990"/>
                </a:moveTo>
                <a:cubicBezTo>
                  <a:pt x="67788" y="1767176"/>
                  <a:pt x="135576" y="1892362"/>
                  <a:pt x="237506" y="1843871"/>
                </a:cubicBezTo>
                <a:cubicBezTo>
                  <a:pt x="339436" y="1795380"/>
                  <a:pt x="481940" y="1623188"/>
                  <a:pt x="611579" y="1351045"/>
                </a:cubicBezTo>
                <a:cubicBezTo>
                  <a:pt x="741218" y="1078902"/>
                  <a:pt x="890649" y="435655"/>
                  <a:pt x="1015340" y="211014"/>
                </a:cubicBezTo>
                <a:cubicBezTo>
                  <a:pt x="1140031" y="-13627"/>
                  <a:pt x="1249877" y="-5216"/>
                  <a:pt x="1359724" y="3196"/>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a:extLst>
              <a:ext uri="{FF2B5EF4-FFF2-40B4-BE49-F238E27FC236}">
                <a16:creationId xmlns:a16="http://schemas.microsoft.com/office/drawing/2014/main" id="{43CB32A7-7E33-86DB-2EBD-0ED46B955699}"/>
              </a:ext>
            </a:extLst>
          </p:cNvPr>
          <p:cNvSpPr/>
          <p:nvPr/>
        </p:nvSpPr>
        <p:spPr>
          <a:xfrm>
            <a:off x="1633849" y="3190491"/>
            <a:ext cx="1318161" cy="1929740"/>
          </a:xfrm>
          <a:custGeom>
            <a:avLst/>
            <a:gdLst>
              <a:gd name="csX0" fmla="*/ 1318161 w 1318161"/>
              <a:gd name="csY0" fmla="*/ 0 h 1929740"/>
              <a:gd name="csX1" fmla="*/ 979714 w 1318161"/>
              <a:gd name="csY1" fmla="*/ 362197 h 1929740"/>
              <a:gd name="csX2" fmla="*/ 243444 w 1318161"/>
              <a:gd name="csY2" fmla="*/ 831272 h 1929740"/>
              <a:gd name="csX3" fmla="*/ 0 w 1318161"/>
              <a:gd name="csY3" fmla="*/ 1929740 h 1929740"/>
            </a:gdLst>
            <a:ahLst/>
            <a:cxnLst>
              <a:cxn ang="0">
                <a:pos x="csX0" y="csY0"/>
              </a:cxn>
              <a:cxn ang="0">
                <a:pos x="csX1" y="csY1"/>
              </a:cxn>
              <a:cxn ang="0">
                <a:pos x="csX2" y="csY2"/>
              </a:cxn>
              <a:cxn ang="0">
                <a:pos x="csX3" y="csY3"/>
              </a:cxn>
            </a:cxnLst>
            <a:rect l="l" t="t" r="r" b="b"/>
            <a:pathLst>
              <a:path w="1318161" h="1929740">
                <a:moveTo>
                  <a:pt x="1318161" y="0"/>
                </a:moveTo>
                <a:cubicBezTo>
                  <a:pt x="1238497" y="111826"/>
                  <a:pt x="1158833" y="223652"/>
                  <a:pt x="979714" y="362197"/>
                </a:cubicBezTo>
                <a:cubicBezTo>
                  <a:pt x="800595" y="500742"/>
                  <a:pt x="406730" y="570015"/>
                  <a:pt x="243444" y="831272"/>
                </a:cubicBezTo>
                <a:cubicBezTo>
                  <a:pt x="80158" y="1092529"/>
                  <a:pt x="40079" y="1511134"/>
                  <a:pt x="0" y="1929740"/>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a:extLst>
              <a:ext uri="{FF2B5EF4-FFF2-40B4-BE49-F238E27FC236}">
                <a16:creationId xmlns:a16="http://schemas.microsoft.com/office/drawing/2014/main" id="{DDD7AAF2-5D1C-2FE2-38BD-7C4E1260C797}"/>
              </a:ext>
            </a:extLst>
          </p:cNvPr>
          <p:cNvSpPr/>
          <p:nvPr/>
        </p:nvSpPr>
        <p:spPr>
          <a:xfrm>
            <a:off x="1823854" y="3190491"/>
            <a:ext cx="1294410" cy="1923802"/>
          </a:xfrm>
          <a:custGeom>
            <a:avLst/>
            <a:gdLst>
              <a:gd name="csX0" fmla="*/ 1294410 w 1294410"/>
              <a:gd name="csY0" fmla="*/ 0 h 1923802"/>
              <a:gd name="csX1" fmla="*/ 813460 w 1294410"/>
              <a:gd name="csY1" fmla="*/ 575953 h 1923802"/>
              <a:gd name="csX2" fmla="*/ 267195 w 1294410"/>
              <a:gd name="csY2" fmla="*/ 860961 h 1923802"/>
              <a:gd name="csX3" fmla="*/ 0 w 1294410"/>
              <a:gd name="csY3" fmla="*/ 1923802 h 1923802"/>
            </a:gdLst>
            <a:ahLst/>
            <a:cxnLst>
              <a:cxn ang="0">
                <a:pos x="csX0" y="csY0"/>
              </a:cxn>
              <a:cxn ang="0">
                <a:pos x="csX1" y="csY1"/>
              </a:cxn>
              <a:cxn ang="0">
                <a:pos x="csX2" y="csY2"/>
              </a:cxn>
              <a:cxn ang="0">
                <a:pos x="csX3" y="csY3"/>
              </a:cxn>
            </a:cxnLst>
            <a:rect l="l" t="t" r="r" b="b"/>
            <a:pathLst>
              <a:path w="1294410" h="1923802">
                <a:moveTo>
                  <a:pt x="1294410" y="0"/>
                </a:moveTo>
                <a:cubicBezTo>
                  <a:pt x="1139536" y="216230"/>
                  <a:pt x="984662" y="432460"/>
                  <a:pt x="813460" y="575953"/>
                </a:cubicBezTo>
                <a:cubicBezTo>
                  <a:pt x="642258" y="719446"/>
                  <a:pt x="402772" y="636320"/>
                  <a:pt x="267195" y="860961"/>
                </a:cubicBezTo>
                <a:cubicBezTo>
                  <a:pt x="131618" y="1085602"/>
                  <a:pt x="27709" y="1760516"/>
                  <a:pt x="0" y="1923802"/>
                </a:cubicBezTo>
              </a:path>
            </a:pathLst>
          </a:custGeom>
          <a:noFill/>
          <a:ln w="12700">
            <a:prstDash val="lg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a:extLst>
              <a:ext uri="{FF2B5EF4-FFF2-40B4-BE49-F238E27FC236}">
                <a16:creationId xmlns:a16="http://schemas.microsoft.com/office/drawing/2014/main" id="{388ECBB2-799B-E2F7-7BE7-B990CAD51722}"/>
              </a:ext>
            </a:extLst>
          </p:cNvPr>
          <p:cNvSpPr/>
          <p:nvPr/>
        </p:nvSpPr>
        <p:spPr>
          <a:xfrm>
            <a:off x="1859480" y="3623940"/>
            <a:ext cx="1140031" cy="237506"/>
          </a:xfrm>
          <a:custGeom>
            <a:avLst/>
            <a:gdLst>
              <a:gd name="csX0" fmla="*/ 0 w 1140031"/>
              <a:gd name="csY0" fmla="*/ 0 h 237506"/>
              <a:gd name="csX1" fmla="*/ 184067 w 1140031"/>
              <a:gd name="csY1" fmla="*/ 154379 h 237506"/>
              <a:gd name="csX2" fmla="*/ 694706 w 1140031"/>
              <a:gd name="csY2" fmla="*/ 136566 h 237506"/>
              <a:gd name="csX3" fmla="*/ 1140031 w 1140031"/>
              <a:gd name="csY3" fmla="*/ 237506 h 237506"/>
            </a:gdLst>
            <a:ahLst/>
            <a:cxnLst>
              <a:cxn ang="0">
                <a:pos x="csX0" y="csY0"/>
              </a:cxn>
              <a:cxn ang="0">
                <a:pos x="csX1" y="csY1"/>
              </a:cxn>
              <a:cxn ang="0">
                <a:pos x="csX2" y="csY2"/>
              </a:cxn>
              <a:cxn ang="0">
                <a:pos x="csX3" y="csY3"/>
              </a:cxn>
            </a:cxnLst>
            <a:rect l="l" t="t" r="r" b="b"/>
            <a:pathLst>
              <a:path w="1140031" h="237506">
                <a:moveTo>
                  <a:pt x="0" y="0"/>
                </a:moveTo>
                <a:cubicBezTo>
                  <a:pt x="34141" y="65809"/>
                  <a:pt x="68283" y="131618"/>
                  <a:pt x="184067" y="154379"/>
                </a:cubicBezTo>
                <a:cubicBezTo>
                  <a:pt x="299851" y="177140"/>
                  <a:pt x="535379" y="122712"/>
                  <a:pt x="694706" y="136566"/>
                </a:cubicBezTo>
                <a:cubicBezTo>
                  <a:pt x="854033" y="150421"/>
                  <a:pt x="997032" y="193963"/>
                  <a:pt x="1140031" y="237506"/>
                </a:cubicBezTo>
              </a:path>
            </a:pathLst>
          </a:custGeom>
          <a:noFill/>
          <a:ln w="12700">
            <a:solidFill>
              <a:srgbClr val="0070C0"/>
            </a:solidFill>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a:extLst>
              <a:ext uri="{FF2B5EF4-FFF2-40B4-BE49-F238E27FC236}">
                <a16:creationId xmlns:a16="http://schemas.microsoft.com/office/drawing/2014/main" id="{C60D60A3-A746-014D-535B-6F94AC620012}"/>
              </a:ext>
            </a:extLst>
          </p:cNvPr>
          <p:cNvSpPr/>
          <p:nvPr/>
        </p:nvSpPr>
        <p:spPr>
          <a:xfrm>
            <a:off x="3082638" y="3897072"/>
            <a:ext cx="1045029" cy="243445"/>
          </a:xfrm>
          <a:custGeom>
            <a:avLst/>
            <a:gdLst>
              <a:gd name="csX0" fmla="*/ 0 w 1045029"/>
              <a:gd name="csY0" fmla="*/ 0 h 243445"/>
              <a:gd name="csX1" fmla="*/ 457200 w 1045029"/>
              <a:gd name="csY1" fmla="*/ 106878 h 243445"/>
              <a:gd name="csX2" fmla="*/ 1045029 w 1045029"/>
              <a:gd name="csY2" fmla="*/ 243445 h 243445"/>
            </a:gdLst>
            <a:ahLst/>
            <a:cxnLst>
              <a:cxn ang="0">
                <a:pos x="csX0" y="csY0"/>
              </a:cxn>
              <a:cxn ang="0">
                <a:pos x="csX1" y="csY1"/>
              </a:cxn>
              <a:cxn ang="0">
                <a:pos x="csX2" y="csY2"/>
              </a:cxn>
            </a:cxnLst>
            <a:rect l="l" t="t" r="r" b="b"/>
            <a:pathLst>
              <a:path w="1045029" h="243445">
                <a:moveTo>
                  <a:pt x="0" y="0"/>
                </a:moveTo>
                <a:lnTo>
                  <a:pt x="457200" y="106878"/>
                </a:lnTo>
                <a:lnTo>
                  <a:pt x="1045029" y="243445"/>
                </a:lnTo>
              </a:path>
            </a:pathLst>
          </a:custGeom>
          <a:noFill/>
          <a:ln w="12700">
            <a:solidFill>
              <a:srgbClr val="FF0000"/>
            </a:solidFill>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a:extLst>
              <a:ext uri="{FF2B5EF4-FFF2-40B4-BE49-F238E27FC236}">
                <a16:creationId xmlns:a16="http://schemas.microsoft.com/office/drawing/2014/main" id="{DEE3CEEE-52B3-11C5-30C1-BFE3D6085B53}"/>
              </a:ext>
            </a:extLst>
          </p:cNvPr>
          <p:cNvSpPr/>
          <p:nvPr/>
        </p:nvSpPr>
        <p:spPr>
          <a:xfrm>
            <a:off x="3076701" y="4227656"/>
            <a:ext cx="1128155" cy="705838"/>
          </a:xfrm>
          <a:custGeom>
            <a:avLst/>
            <a:gdLst>
              <a:gd name="csX0" fmla="*/ 1128155 w 1128155"/>
              <a:gd name="csY0" fmla="*/ 358185 h 705838"/>
              <a:gd name="csX1" fmla="*/ 961901 w 1128155"/>
              <a:gd name="csY1" fmla="*/ 696632 h 705838"/>
              <a:gd name="csX2" fmla="*/ 451262 w 1128155"/>
              <a:gd name="csY2" fmla="*/ 31614 h 705838"/>
              <a:gd name="csX3" fmla="*/ 0 w 1128155"/>
              <a:gd name="csY3" fmla="*/ 168180 h 705838"/>
            </a:gdLst>
            <a:ahLst/>
            <a:cxnLst>
              <a:cxn ang="0">
                <a:pos x="csX0" y="csY0"/>
              </a:cxn>
              <a:cxn ang="0">
                <a:pos x="csX1" y="csY1"/>
              </a:cxn>
              <a:cxn ang="0">
                <a:pos x="csX2" y="csY2"/>
              </a:cxn>
              <a:cxn ang="0">
                <a:pos x="csX3" y="csY3"/>
              </a:cxn>
            </a:cxnLst>
            <a:rect l="l" t="t" r="r" b="b"/>
            <a:pathLst>
              <a:path w="1128155" h="705838">
                <a:moveTo>
                  <a:pt x="1128155" y="358185"/>
                </a:moveTo>
                <a:cubicBezTo>
                  <a:pt x="1101435" y="554622"/>
                  <a:pt x="1074716" y="751060"/>
                  <a:pt x="961901" y="696632"/>
                </a:cubicBezTo>
                <a:cubicBezTo>
                  <a:pt x="849086" y="642204"/>
                  <a:pt x="611579" y="119689"/>
                  <a:pt x="451262" y="31614"/>
                </a:cubicBezTo>
                <a:cubicBezTo>
                  <a:pt x="290945" y="-56461"/>
                  <a:pt x="145472" y="55859"/>
                  <a:pt x="0" y="168180"/>
                </a:cubicBezTo>
              </a:path>
            </a:pathLst>
          </a:custGeom>
          <a:noFill/>
          <a:ln w="12700">
            <a:solidFill>
              <a:srgbClr val="FF0000"/>
            </a:solidFill>
            <a:prstDash val="dashDot"/>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a:extLst>
              <a:ext uri="{FF2B5EF4-FFF2-40B4-BE49-F238E27FC236}">
                <a16:creationId xmlns:a16="http://schemas.microsoft.com/office/drawing/2014/main" id="{D1384B01-A67F-8F51-8640-7D57EB41CD5B}"/>
              </a:ext>
            </a:extLst>
          </p:cNvPr>
          <p:cNvSpPr/>
          <p:nvPr/>
        </p:nvSpPr>
        <p:spPr>
          <a:xfrm>
            <a:off x="3041005" y="4150455"/>
            <a:ext cx="1098537" cy="458568"/>
          </a:xfrm>
          <a:custGeom>
            <a:avLst/>
            <a:gdLst>
              <a:gd name="csX0" fmla="*/ 70 w 1098537"/>
              <a:gd name="csY0" fmla="*/ 310695 h 458568"/>
              <a:gd name="csX1" fmla="*/ 95072 w 1098537"/>
              <a:gd name="csY1" fmla="*/ 447262 h 458568"/>
              <a:gd name="csX2" fmla="*/ 576023 w 1098537"/>
              <a:gd name="csY2" fmla="*/ 49438 h 458568"/>
              <a:gd name="csX3" fmla="*/ 1098537 w 1098537"/>
              <a:gd name="csY3" fmla="*/ 19750 h 458568"/>
            </a:gdLst>
            <a:ahLst/>
            <a:cxnLst>
              <a:cxn ang="0">
                <a:pos x="csX0" y="csY0"/>
              </a:cxn>
              <a:cxn ang="0">
                <a:pos x="csX1" y="csY1"/>
              </a:cxn>
              <a:cxn ang="0">
                <a:pos x="csX2" y="csY2"/>
              </a:cxn>
              <a:cxn ang="0">
                <a:pos x="csX3" y="csY3"/>
              </a:cxn>
            </a:cxnLst>
            <a:rect l="l" t="t" r="r" b="b"/>
            <a:pathLst>
              <a:path w="1098537" h="458568">
                <a:moveTo>
                  <a:pt x="70" y="310695"/>
                </a:moveTo>
                <a:cubicBezTo>
                  <a:pt x="-425" y="400750"/>
                  <a:pt x="-920" y="490805"/>
                  <a:pt x="95072" y="447262"/>
                </a:cubicBezTo>
                <a:cubicBezTo>
                  <a:pt x="191064" y="403719"/>
                  <a:pt x="408779" y="120690"/>
                  <a:pt x="576023" y="49438"/>
                </a:cubicBezTo>
                <a:cubicBezTo>
                  <a:pt x="743267" y="-21814"/>
                  <a:pt x="920902" y="-1032"/>
                  <a:pt x="1098537" y="19750"/>
                </a:cubicBezTo>
              </a:path>
            </a:pathLst>
          </a:custGeom>
          <a:noFill/>
          <a:ln w="12700">
            <a:solidFill>
              <a:schemeClr val="accent5"/>
            </a:solidFill>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a:extLst>
              <a:ext uri="{FF2B5EF4-FFF2-40B4-BE49-F238E27FC236}">
                <a16:creationId xmlns:a16="http://schemas.microsoft.com/office/drawing/2014/main" id="{03EECCD6-1F4A-30AD-FE8F-A3301B118D42}"/>
              </a:ext>
            </a:extLst>
          </p:cNvPr>
          <p:cNvSpPr/>
          <p:nvPr/>
        </p:nvSpPr>
        <p:spPr>
          <a:xfrm>
            <a:off x="3052950" y="4579904"/>
            <a:ext cx="1153040" cy="463137"/>
          </a:xfrm>
          <a:custGeom>
            <a:avLst/>
            <a:gdLst>
              <a:gd name="csX0" fmla="*/ 1151906 w 1153040"/>
              <a:gd name="csY0" fmla="*/ 0 h 463137"/>
              <a:gd name="csX1" fmla="*/ 1033153 w 1153040"/>
              <a:gd name="csY1" fmla="*/ 397823 h 463137"/>
              <a:gd name="csX2" fmla="*/ 397823 w 1153040"/>
              <a:gd name="csY2" fmla="*/ 172192 h 463137"/>
              <a:gd name="csX3" fmla="*/ 0 w 1153040"/>
              <a:gd name="csY3" fmla="*/ 463137 h 463137"/>
            </a:gdLst>
            <a:ahLst/>
            <a:cxnLst>
              <a:cxn ang="0">
                <a:pos x="csX0" y="csY0"/>
              </a:cxn>
              <a:cxn ang="0">
                <a:pos x="csX1" y="csY1"/>
              </a:cxn>
              <a:cxn ang="0">
                <a:pos x="csX2" y="csY2"/>
              </a:cxn>
              <a:cxn ang="0">
                <a:pos x="csX3" y="csY3"/>
              </a:cxn>
            </a:cxnLst>
            <a:rect l="l" t="t" r="r" b="b"/>
            <a:pathLst>
              <a:path w="1153040" h="463137">
                <a:moveTo>
                  <a:pt x="1151906" y="0"/>
                </a:moveTo>
                <a:cubicBezTo>
                  <a:pt x="1155369" y="184562"/>
                  <a:pt x="1158833" y="369124"/>
                  <a:pt x="1033153" y="397823"/>
                </a:cubicBezTo>
                <a:cubicBezTo>
                  <a:pt x="907473" y="426522"/>
                  <a:pt x="570015" y="161306"/>
                  <a:pt x="397823" y="172192"/>
                </a:cubicBezTo>
                <a:cubicBezTo>
                  <a:pt x="225631" y="183078"/>
                  <a:pt x="112815" y="323107"/>
                  <a:pt x="0" y="463137"/>
                </a:cubicBezTo>
              </a:path>
            </a:pathLst>
          </a:custGeom>
          <a:noFill/>
          <a:ln w="12700">
            <a:solidFill>
              <a:schemeClr val="accent5"/>
            </a:solidFill>
            <a:prstDash val="sys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a:extLst>
              <a:ext uri="{FF2B5EF4-FFF2-40B4-BE49-F238E27FC236}">
                <a16:creationId xmlns:a16="http://schemas.microsoft.com/office/drawing/2014/main" id="{AFFDE628-17A8-CE0D-2BED-633839C964BB}"/>
              </a:ext>
            </a:extLst>
          </p:cNvPr>
          <p:cNvSpPr/>
          <p:nvPr/>
        </p:nvSpPr>
        <p:spPr>
          <a:xfrm>
            <a:off x="1847604" y="4866821"/>
            <a:ext cx="1195503" cy="550912"/>
          </a:xfrm>
          <a:custGeom>
            <a:avLst/>
            <a:gdLst>
              <a:gd name="csX0" fmla="*/ 1181595 w 1195503"/>
              <a:gd name="csY0" fmla="*/ 259348 h 550912"/>
              <a:gd name="csX1" fmla="*/ 1080655 w 1195503"/>
              <a:gd name="csY1" fmla="*/ 544355 h 550912"/>
              <a:gd name="csX2" fmla="*/ 338447 w 1195503"/>
              <a:gd name="csY2" fmla="*/ 9966 h 550912"/>
              <a:gd name="csX3" fmla="*/ 0 w 1195503"/>
              <a:gd name="csY3" fmla="*/ 247472 h 550912"/>
            </a:gdLst>
            <a:ahLst/>
            <a:cxnLst>
              <a:cxn ang="0">
                <a:pos x="csX0" y="csY0"/>
              </a:cxn>
              <a:cxn ang="0">
                <a:pos x="csX1" y="csY1"/>
              </a:cxn>
              <a:cxn ang="0">
                <a:pos x="csX2" y="csY2"/>
              </a:cxn>
              <a:cxn ang="0">
                <a:pos x="csX3" y="csY3"/>
              </a:cxn>
            </a:cxnLst>
            <a:rect l="l" t="t" r="r" b="b"/>
            <a:pathLst>
              <a:path w="1195503" h="550912">
                <a:moveTo>
                  <a:pt x="1181595" y="259348"/>
                </a:moveTo>
                <a:cubicBezTo>
                  <a:pt x="1201387" y="422633"/>
                  <a:pt x="1221180" y="585919"/>
                  <a:pt x="1080655" y="544355"/>
                </a:cubicBezTo>
                <a:cubicBezTo>
                  <a:pt x="940130" y="502791"/>
                  <a:pt x="518556" y="59446"/>
                  <a:pt x="338447" y="9966"/>
                </a:cubicBezTo>
                <a:cubicBezTo>
                  <a:pt x="158338" y="-39514"/>
                  <a:pt x="79169" y="103979"/>
                  <a:pt x="0" y="247472"/>
                </a:cubicBezTo>
              </a:path>
            </a:pathLst>
          </a:custGeom>
          <a:noFill/>
          <a:ln w="12700">
            <a:solidFill>
              <a:srgbClr val="0070C0"/>
            </a:solidFill>
            <a:prstDash val="lgDash"/>
            <a:tailEnd type="triangle"/>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1" name="Straight Arrow Connector 50">
            <a:extLst>
              <a:ext uri="{FF2B5EF4-FFF2-40B4-BE49-F238E27FC236}">
                <a16:creationId xmlns:a16="http://schemas.microsoft.com/office/drawing/2014/main" id="{1E2BF899-912C-D3EB-7C32-9F78547C08BC}"/>
              </a:ext>
            </a:extLst>
          </p:cNvPr>
          <p:cNvCxnSpPr>
            <a:cxnSpLocks/>
            <a:stCxn id="8" idx="4"/>
          </p:cNvCxnSpPr>
          <p:nvPr/>
        </p:nvCxnSpPr>
        <p:spPr>
          <a:xfrm>
            <a:off x="1644363" y="5171691"/>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52" name="Straight Arrow Connector 51">
            <a:extLst>
              <a:ext uri="{FF2B5EF4-FFF2-40B4-BE49-F238E27FC236}">
                <a16:creationId xmlns:a16="http://schemas.microsoft.com/office/drawing/2014/main" id="{7FE4C876-46DF-0390-E715-8CA4ABFE20C0}"/>
              </a:ext>
            </a:extLst>
          </p:cNvPr>
          <p:cNvCxnSpPr>
            <a:cxnSpLocks/>
          </p:cNvCxnSpPr>
          <p:nvPr/>
        </p:nvCxnSpPr>
        <p:spPr>
          <a:xfrm>
            <a:off x="1823854" y="5171691"/>
            <a:ext cx="0" cy="46192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mc:AlternateContent xmlns:mc="http://schemas.openxmlformats.org/markup-compatibility/2006" xmlns:a14="http://schemas.microsoft.com/office/drawing/2010/main">
        <mc:Choice Requires="a14">
          <p:sp>
            <p:nvSpPr>
              <p:cNvPr id="53" name="TextBox 52">
                <a:extLst>
                  <a:ext uri="{FF2B5EF4-FFF2-40B4-BE49-F238E27FC236}">
                    <a16:creationId xmlns:a16="http://schemas.microsoft.com/office/drawing/2014/main" id="{C9BEB1BF-4A5B-3FED-969B-C3D6FF7C1136}"/>
                  </a:ext>
                </a:extLst>
              </p:cNvPr>
              <p:cNvSpPr txBox="1"/>
              <p:nvPr/>
            </p:nvSpPr>
            <p:spPr>
              <a:xfrm>
                <a:off x="1478014" y="5628089"/>
                <a:ext cx="32855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𝐹</m:t>
                      </m:r>
                    </m:oMath>
                  </m:oMathPara>
                </a14:m>
                <a:endParaRPr lang="en-US" sz="1200" dirty="0">
                  <a:latin typeface="Arial" panose="020B0604020202020204" pitchFamily="34" charset="0"/>
                  <a:cs typeface="Arial" panose="020B0604020202020204" pitchFamily="34" charset="0"/>
                </a:endParaRPr>
              </a:p>
            </p:txBody>
          </p:sp>
        </mc:Choice>
        <mc:Fallback xmlns="">
          <p:sp>
            <p:nvSpPr>
              <p:cNvPr id="53" name="TextBox 52">
                <a:extLst>
                  <a:ext uri="{FF2B5EF4-FFF2-40B4-BE49-F238E27FC236}">
                    <a16:creationId xmlns:a16="http://schemas.microsoft.com/office/drawing/2014/main" id="{C9BEB1BF-4A5B-3FED-969B-C3D6FF7C1136}"/>
                  </a:ext>
                </a:extLst>
              </p:cNvPr>
              <p:cNvSpPr txBox="1">
                <a:spLocks noRot="1" noChangeAspect="1" noMove="1" noResize="1" noEditPoints="1" noAdjustHandles="1" noChangeArrowheads="1" noChangeShapeType="1" noTextEdit="1"/>
              </p:cNvSpPr>
              <p:nvPr/>
            </p:nvSpPr>
            <p:spPr>
              <a:xfrm>
                <a:off x="1478014" y="5628089"/>
                <a:ext cx="328551" cy="276999"/>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4" name="TextBox 53">
                <a:extLst>
                  <a:ext uri="{FF2B5EF4-FFF2-40B4-BE49-F238E27FC236}">
                    <a16:creationId xmlns:a16="http://schemas.microsoft.com/office/drawing/2014/main" id="{9999FE18-E4F4-BB0E-326C-69263FB2B5C0}"/>
                  </a:ext>
                </a:extLst>
              </p:cNvPr>
              <p:cNvSpPr txBox="1"/>
              <p:nvPr/>
            </p:nvSpPr>
            <p:spPr>
              <a:xfrm>
                <a:off x="1681409" y="5628089"/>
                <a:ext cx="322717"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54" name="TextBox 53">
                <a:extLst>
                  <a:ext uri="{FF2B5EF4-FFF2-40B4-BE49-F238E27FC236}">
                    <a16:creationId xmlns:a16="http://schemas.microsoft.com/office/drawing/2014/main" id="{9999FE18-E4F4-BB0E-326C-69263FB2B5C0}"/>
                  </a:ext>
                </a:extLst>
              </p:cNvPr>
              <p:cNvSpPr txBox="1">
                <a:spLocks noRot="1" noChangeAspect="1" noMove="1" noResize="1" noEditPoints="1" noAdjustHandles="1" noChangeArrowheads="1" noChangeShapeType="1" noTextEdit="1"/>
              </p:cNvSpPr>
              <p:nvPr/>
            </p:nvSpPr>
            <p:spPr>
              <a:xfrm>
                <a:off x="1681409" y="5628089"/>
                <a:ext cx="322717" cy="276999"/>
              </a:xfrm>
              <a:prstGeom prst="rect">
                <a:avLst/>
              </a:prstGeom>
              <a:blipFill>
                <a:blip r:embed="rId4"/>
                <a:stretch>
                  <a:fillRect/>
                </a:stretch>
              </a:blipFill>
            </p:spPr>
            <p:txBody>
              <a:bodyPr/>
              <a:lstStyle/>
              <a:p>
                <a:r>
                  <a:rPr lang="en-US">
                    <a:noFill/>
                  </a:rPr>
                  <a:t> </a:t>
                </a:r>
              </a:p>
            </p:txBody>
          </p:sp>
        </mc:Fallback>
      </mc:AlternateContent>
      <p:sp>
        <p:nvSpPr>
          <p:cNvPr id="67" name="Oval 66">
            <a:extLst>
              <a:ext uri="{FF2B5EF4-FFF2-40B4-BE49-F238E27FC236}">
                <a16:creationId xmlns:a16="http://schemas.microsoft.com/office/drawing/2014/main" id="{51E1BE89-FE5C-E4AC-5B79-A596DEC1B8E3}"/>
              </a:ext>
            </a:extLst>
          </p:cNvPr>
          <p:cNvSpPr/>
          <p:nvPr/>
        </p:nvSpPr>
        <p:spPr>
          <a:xfrm>
            <a:off x="6062472" y="3979468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graphicFrame>
            <p:nvGraphicFramePr>
              <p:cNvPr id="56" name="Table 55">
                <a:extLst>
                  <a:ext uri="{FF2B5EF4-FFF2-40B4-BE49-F238E27FC236}">
                    <a16:creationId xmlns:a16="http://schemas.microsoft.com/office/drawing/2014/main" id="{33FCE144-1C62-918E-1615-67D4B0EA600D}"/>
                  </a:ext>
                </a:extLst>
              </p:cNvPr>
              <p:cNvGraphicFramePr>
                <a:graphicFrameLocks noGrp="1"/>
              </p:cNvGraphicFramePr>
              <p:nvPr>
                <p:extLst>
                  <p:ext uri="{D42A27DB-BD31-4B8C-83A1-F6EECF244321}">
                    <p14:modId xmlns:p14="http://schemas.microsoft.com/office/powerpoint/2010/main" val="708153211"/>
                  </p:ext>
                </p:extLst>
              </p:nvPr>
            </p:nvGraphicFramePr>
            <p:xfrm>
              <a:off x="5931074" y="1564023"/>
              <a:ext cx="4982348" cy="3903123"/>
            </p:xfrm>
            <a:graphic>
              <a:graphicData uri="http://schemas.openxmlformats.org/drawingml/2006/table">
                <a:tbl>
                  <a:tblPr firstRow="1" bandRow="1">
                    <a:tableStyleId>{5C22544A-7EE6-4342-B048-85BDC9FD1C3A}</a:tableStyleId>
                  </a:tblPr>
                  <a:tblGrid>
                    <a:gridCol w="2491174">
                      <a:extLst>
                        <a:ext uri="{9D8B030D-6E8A-4147-A177-3AD203B41FA5}">
                          <a16:colId xmlns:a16="http://schemas.microsoft.com/office/drawing/2014/main" val="3534531590"/>
                        </a:ext>
                      </a:extLst>
                    </a:gridCol>
                    <a:gridCol w="2491174">
                      <a:extLst>
                        <a:ext uri="{9D8B030D-6E8A-4147-A177-3AD203B41FA5}">
                          <a16:colId xmlns:a16="http://schemas.microsoft.com/office/drawing/2014/main" val="1593772813"/>
                        </a:ext>
                      </a:extLst>
                    </a:gridCol>
                  </a:tblGrid>
                  <a:tr h="1301041">
                    <a:tc>
                      <a:txBody>
                        <a:bodyPr/>
                        <a:lstStyle/>
                        <a:p>
                          <a:pPr algn="ctr"/>
                          <a:r>
                            <a:rPr lang="en-US" sz="1200" b="0" dirty="0">
                              <a:solidFill>
                                <a:schemeClr val="tx1"/>
                              </a:solidFill>
                              <a:latin typeface="Arial" panose="020B0604020202020204" pitchFamily="34" charset="0"/>
                              <a:cs typeface="Arial" panose="020B0604020202020204" pitchFamily="34" charset="0"/>
                            </a:rPr>
                            <a:t>Call Transitions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14:m>
                            <m:oMathPara xmlns:m="http://schemas.openxmlformats.org/officeDocument/2006/math">
                              <m:oMathParaPr>
                                <m:jc m:val="centerGroup"/>
                              </m:oMathParaPr>
                              <m:oMath xmlns:m="http://schemas.openxmlformats.org/officeDocument/2006/math">
                                <m:d>
                                  <m:dPr>
                                    <m:ctrlPr>
                                      <a:rPr lang="en-US" sz="1200" b="0" i="1" smtClean="0">
                                        <a:solidFill>
                                          <a:schemeClr val="tx1"/>
                                        </a:solidFill>
                                        <a:latin typeface="Cambria Math" panose="02040503050406030204" pitchFamily="18" charset="0"/>
                                        <a:cs typeface="Arial" panose="020B0604020202020204" pitchFamily="34" charset="0"/>
                                      </a:rPr>
                                    </m:ctrlPr>
                                  </m:dPr>
                                  <m:e>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a:rPr lang="en-US" sz="1200" b="0" i="1" smtClean="0">
                                            <a:solidFill>
                                              <a:schemeClr val="tx1"/>
                                            </a:solidFill>
                                            <a:latin typeface="Cambria Math" panose="02040503050406030204" pitchFamily="18" charset="0"/>
                                            <a:cs typeface="Arial" panose="020B0604020202020204" pitchFamily="34" charset="0"/>
                                          </a:rPr>
                                          <m:t>𝑎</m:t>
                                        </m:r>
                                      </m:sub>
                                      <m:sup>
                                        <m:r>
                                          <a:rPr lang="en-US" sz="1200" b="0" i="1" smtClean="0">
                                            <a:solidFill>
                                              <a:schemeClr val="tx1"/>
                                            </a:solidFill>
                                            <a:latin typeface="Cambria Math" panose="02040503050406030204" pitchFamily="18" charset="0"/>
                                            <a:cs typeface="Arial" panose="020B0604020202020204" pitchFamily="34" charset="0"/>
                                          </a:rPr>
                                          <m:t>2</m:t>
                                        </m:r>
                                      </m:sup>
                                    </m:sSubSup>
                                    <m:r>
                                      <a:rPr lang="en-US" sz="1200" b="0" i="1" smtClean="0">
                                        <a:solidFill>
                                          <a:schemeClr val="tx1"/>
                                        </a:solidFill>
                                        <a:latin typeface="Cambria Math" panose="02040503050406030204" pitchFamily="18" charset="0"/>
                                        <a:cs typeface="Arial" panose="020B0604020202020204" pitchFamily="34" charset="0"/>
                                      </a:rPr>
                                      <m:t>,</m:t>
                                    </m:r>
                                    <m:r>
                                      <a:rPr lang="en-US" sz="1200" b="0" i="1" smtClean="0">
                                        <a:solidFill>
                                          <a:schemeClr val="tx1"/>
                                        </a:solidFill>
                                        <a:latin typeface="Cambria Math" panose="02040503050406030204" pitchFamily="18" charset="0"/>
                                        <a:cs typeface="Arial" panose="020B0604020202020204" pitchFamily="34" charset="0"/>
                                      </a:rPr>
                                      <m:t>𝜖</m:t>
                                    </m:r>
                                    <m:r>
                                      <a:rPr lang="en-US" sz="1200" b="0" i="1" smtClean="0">
                                        <a:solidFill>
                                          <a:schemeClr val="tx1"/>
                                        </a:solidFill>
                                        <a:latin typeface="Cambria Math" panose="02040503050406030204" pitchFamily="18" charset="0"/>
                                        <a:cs typeface="Arial" panose="020B0604020202020204" pitchFamily="34" charset="0"/>
                                      </a:rPr>
                                      <m:t>,</m:t>
                                    </m:r>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a:rPr lang="en-US" sz="1200" b="0" i="1" smtClean="0">
                                            <a:solidFill>
                                              <a:schemeClr val="tx1"/>
                                            </a:solidFill>
                                            <a:latin typeface="Cambria Math" panose="02040503050406030204" pitchFamily="18" charset="0"/>
                                            <a:cs typeface="Arial" panose="020B0604020202020204" pitchFamily="34" charset="0"/>
                                          </a:rPr>
                                          <m:t>𝑎</m:t>
                                        </m:r>
                                      </m:sub>
                                      <m:sup>
                                        <m:r>
                                          <a:rPr lang="en-US" sz="1200" b="0" i="1" smtClean="0">
                                            <a:solidFill>
                                              <a:schemeClr val="tx1"/>
                                            </a:solidFill>
                                            <a:latin typeface="Cambria Math" panose="02040503050406030204" pitchFamily="18" charset="0"/>
                                            <a:cs typeface="Arial" panose="020B0604020202020204" pitchFamily="34" charset="0"/>
                                          </a:rPr>
                                          <m:t>1</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a:rPr lang="en-US" sz="1200" b="0" i="1" smtClean="0">
                                        <a:solidFill>
                                          <a:schemeClr val="tx1"/>
                                        </a:solidFill>
                                        <a:latin typeface="Cambria Math" panose="02040503050406030204" pitchFamily="18" charset="0"/>
                                        <a:cs typeface="Arial" panose="020B0604020202020204" pitchFamily="34" charset="0"/>
                                      </a:rPr>
                                      <m:t>𝑐</m:t>
                                    </m:r>
                                  </m:sub>
                                </m:sSub>
                              </m:oMath>
                            </m:oMathPara>
                          </a14:m>
                          <a:endParaRPr lang="en-US" sz="1200" b="0" dirty="0">
                            <a:solidFill>
                              <a:schemeClr val="tx1"/>
                            </a:solidFill>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d>
                                  <m:dPr>
                                    <m:ctrlPr>
                                      <a:rPr lang="en-US" sz="1200" b="0" i="1" smtClean="0">
                                        <a:solidFill>
                                          <a:schemeClr val="tx1"/>
                                        </a:solidFill>
                                        <a:latin typeface="Cambria Math" panose="02040503050406030204" pitchFamily="18" charset="0"/>
                                        <a:cs typeface="Arial" panose="020B0604020202020204" pitchFamily="34" charset="0"/>
                                      </a:rPr>
                                    </m:ctrlPr>
                                  </m:dPr>
                                  <m:e>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a:rPr lang="en-US" sz="1200" b="0" i="1" smtClean="0">
                                            <a:solidFill>
                                              <a:schemeClr val="tx1"/>
                                            </a:solidFill>
                                            <a:latin typeface="Cambria Math" panose="02040503050406030204" pitchFamily="18" charset="0"/>
                                            <a:cs typeface="Arial" panose="020B0604020202020204" pitchFamily="34" charset="0"/>
                                          </a:rPr>
                                          <m:t>𝑎</m:t>
                                        </m:r>
                                      </m:sub>
                                      <m:sup>
                                        <m:r>
                                          <a:rPr lang="en-US" sz="1200" b="0" i="1" smtClean="0">
                                            <a:solidFill>
                                              <a:schemeClr val="tx1"/>
                                            </a:solidFill>
                                            <a:latin typeface="Cambria Math" panose="02040503050406030204" pitchFamily="18" charset="0"/>
                                            <a:cs typeface="Arial" panose="020B0604020202020204" pitchFamily="34" charset="0"/>
                                          </a:rPr>
                                          <m:t>1</m:t>
                                        </m:r>
                                      </m:sup>
                                    </m:sSubSup>
                                    <m:r>
                                      <a:rPr lang="en-US" sz="1200" b="0" i="1" smtClean="0">
                                        <a:solidFill>
                                          <a:schemeClr val="tx1"/>
                                        </a:solidFill>
                                        <a:latin typeface="Cambria Math" panose="02040503050406030204" pitchFamily="18" charset="0"/>
                                        <a:cs typeface="Arial" panose="020B0604020202020204" pitchFamily="34" charset="0"/>
                                      </a:rPr>
                                      <m:t>,</m:t>
                                    </m:r>
                                    <m:r>
                                      <a:rPr lang="en-US" sz="1200" b="0" i="1" smtClean="0">
                                        <a:solidFill>
                                          <a:schemeClr val="tx1"/>
                                        </a:solidFill>
                                        <a:latin typeface="Cambria Math" panose="02040503050406030204" pitchFamily="18" charset="0"/>
                                        <a:cs typeface="Arial" panose="020B0604020202020204" pitchFamily="34" charset="0"/>
                                      </a:rPr>
                                      <m:t>𝜖</m:t>
                                    </m:r>
                                    <m:r>
                                      <a:rPr lang="en-US" sz="1200" b="0" i="1" smtClean="0">
                                        <a:solidFill>
                                          <a:schemeClr val="tx1"/>
                                        </a:solidFill>
                                        <a:latin typeface="Cambria Math" panose="02040503050406030204" pitchFamily="18" charset="0"/>
                                        <a:cs typeface="Arial" panose="020B0604020202020204" pitchFamily="34" charset="0"/>
                                      </a:rPr>
                                      <m:t>,</m:t>
                                    </m:r>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a:rPr lang="en-US" sz="1200" b="0" i="1" smtClean="0">
                                            <a:solidFill>
                                              <a:schemeClr val="tx1"/>
                                            </a:solidFill>
                                            <a:latin typeface="Cambria Math" panose="02040503050406030204" pitchFamily="18" charset="0"/>
                                            <a:cs typeface="Arial" panose="020B0604020202020204" pitchFamily="34" charset="0"/>
                                          </a:rPr>
                                          <m:t>𝑎</m:t>
                                        </m:r>
                                      </m:sub>
                                      <m:sup>
                                        <m:r>
                                          <a:rPr lang="en-US" sz="1200" b="0" i="1" smtClean="0">
                                            <a:solidFill>
                                              <a:schemeClr val="tx1"/>
                                            </a:solidFill>
                                            <a:latin typeface="Cambria Math" panose="02040503050406030204" pitchFamily="18" charset="0"/>
                                            <a:cs typeface="Arial" panose="020B0604020202020204" pitchFamily="34" charset="0"/>
                                          </a:rPr>
                                          <m:t>0</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a:rPr lang="en-US" sz="1200" b="0" i="1" smtClean="0">
                                        <a:solidFill>
                                          <a:schemeClr val="tx1"/>
                                        </a:solidFill>
                                        <a:latin typeface="Cambria Math" panose="02040503050406030204" pitchFamily="18" charset="0"/>
                                        <a:cs typeface="Arial" panose="020B0604020202020204" pitchFamily="34" charset="0"/>
                                      </a:rPr>
                                      <m:t>𝑐</m:t>
                                    </m:r>
                                  </m:sub>
                                </m:sSub>
                              </m:oMath>
                            </m:oMathPara>
                          </a14:m>
                          <a:endParaRPr lang="en-US" sz="1200" b="0" dirty="0">
                            <a:solidFill>
                              <a:schemeClr val="tx1"/>
                            </a:solidFill>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d>
                                  <m:dPr>
                                    <m:ctrlPr>
                                      <a:rPr lang="en-US" sz="1200" b="0" i="1" smtClean="0">
                                        <a:solidFill>
                                          <a:srgbClr val="008F00"/>
                                        </a:solidFill>
                                        <a:latin typeface="Cambria Math" panose="02040503050406030204" pitchFamily="18" charset="0"/>
                                        <a:cs typeface="Arial" panose="020B0604020202020204" pitchFamily="34" charset="0"/>
                                      </a:rPr>
                                    </m:ctrlPr>
                                  </m:dPr>
                                  <m:e>
                                    <m:sSubSup>
                                      <m:sSubSupPr>
                                        <m:ctrlPr>
                                          <a:rPr lang="en-US" sz="1200" b="0" i="1" smtClean="0">
                                            <a:solidFill>
                                              <a:srgbClr val="008F00"/>
                                            </a:solidFill>
                                            <a:latin typeface="Cambria Math" panose="02040503050406030204" pitchFamily="18" charset="0"/>
                                            <a:cs typeface="Arial" panose="020B0604020202020204" pitchFamily="34" charset="0"/>
                                          </a:rPr>
                                        </m:ctrlPr>
                                      </m:sSubSupPr>
                                      <m:e>
                                        <m:r>
                                          <a:rPr lang="en-US" sz="1200" b="0" i="1" smtClean="0">
                                            <a:solidFill>
                                              <a:srgbClr val="008F00"/>
                                            </a:solidFill>
                                            <a:latin typeface="Cambria Math" panose="02040503050406030204" pitchFamily="18" charset="0"/>
                                            <a:cs typeface="Arial" panose="020B0604020202020204" pitchFamily="34" charset="0"/>
                                          </a:rPr>
                                          <m:t>𝑞</m:t>
                                        </m:r>
                                      </m:e>
                                      <m:sub>
                                        <m:r>
                                          <m:rPr>
                                            <m:sty m:val="p"/>
                                          </m:rPr>
                                          <a:rPr lang="en-US" sz="1200" b="0" i="1" smtClean="0">
                                            <a:solidFill>
                                              <a:srgbClr val="008F00"/>
                                            </a:solidFill>
                                            <a:latin typeface="Cambria Math" panose="02040503050406030204" pitchFamily="18" charset="0"/>
                                            <a:cs typeface="Arial" panose="020B0604020202020204" pitchFamily="34" charset="0"/>
                                          </a:rPr>
                                          <m:t>c</m:t>
                                        </m:r>
                                      </m:sub>
                                      <m:sup>
                                        <m:r>
                                          <a:rPr lang="en-US" sz="1200" b="0" i="1" smtClean="0">
                                            <a:solidFill>
                                              <a:srgbClr val="008F00"/>
                                            </a:solidFill>
                                            <a:latin typeface="Cambria Math" panose="02040503050406030204" pitchFamily="18" charset="0"/>
                                            <a:cs typeface="Arial" panose="020B0604020202020204" pitchFamily="34" charset="0"/>
                                          </a:rPr>
                                          <m:t>1</m:t>
                                        </m:r>
                                      </m:sup>
                                    </m:sSubSup>
                                    <m:r>
                                      <a:rPr lang="en-US" sz="1200" b="0" i="1" smtClean="0">
                                        <a:solidFill>
                                          <a:srgbClr val="008F00"/>
                                        </a:solidFill>
                                        <a:latin typeface="Cambria Math" panose="02040503050406030204" pitchFamily="18" charset="0"/>
                                        <a:cs typeface="Arial" panose="020B0604020202020204" pitchFamily="34" charset="0"/>
                                      </a:rPr>
                                      <m:t>,</m:t>
                                    </m:r>
                                    <m:r>
                                      <a:rPr lang="en-US" sz="1200" b="0" i="1" smtClean="0">
                                        <a:solidFill>
                                          <a:srgbClr val="008F00"/>
                                        </a:solidFill>
                                        <a:latin typeface="Cambria Math" panose="02040503050406030204" pitchFamily="18" charset="0"/>
                                        <a:cs typeface="Arial" panose="020B0604020202020204" pitchFamily="34" charset="0"/>
                                      </a:rPr>
                                      <m:t>𝜖</m:t>
                                    </m:r>
                                    <m:r>
                                      <a:rPr lang="en-US" sz="1200" b="0" i="1" smtClean="0">
                                        <a:solidFill>
                                          <a:srgbClr val="008F00"/>
                                        </a:solidFill>
                                        <a:latin typeface="Cambria Math" panose="02040503050406030204" pitchFamily="18" charset="0"/>
                                        <a:cs typeface="Arial" panose="020B0604020202020204" pitchFamily="34" charset="0"/>
                                      </a:rPr>
                                      <m:t>,</m:t>
                                    </m:r>
                                    <m:sSubSup>
                                      <m:sSubSupPr>
                                        <m:ctrlPr>
                                          <a:rPr lang="en-US" sz="1200" b="0" i="1" smtClean="0">
                                            <a:solidFill>
                                              <a:srgbClr val="008F00"/>
                                            </a:solidFill>
                                            <a:latin typeface="Cambria Math" panose="02040503050406030204" pitchFamily="18" charset="0"/>
                                            <a:cs typeface="Arial" panose="020B0604020202020204" pitchFamily="34" charset="0"/>
                                          </a:rPr>
                                        </m:ctrlPr>
                                      </m:sSubSupPr>
                                      <m:e>
                                        <m:r>
                                          <a:rPr lang="en-US" sz="1200" b="0" i="1" smtClean="0">
                                            <a:solidFill>
                                              <a:srgbClr val="008F00"/>
                                            </a:solidFill>
                                            <a:latin typeface="Cambria Math" panose="02040503050406030204" pitchFamily="18" charset="0"/>
                                            <a:cs typeface="Arial" panose="020B0604020202020204" pitchFamily="34" charset="0"/>
                                          </a:rPr>
                                          <m:t>𝑞</m:t>
                                        </m:r>
                                      </m:e>
                                      <m:sub>
                                        <m:r>
                                          <a:rPr lang="en-US" sz="1200" b="0" i="1" smtClean="0">
                                            <a:solidFill>
                                              <a:srgbClr val="008F00"/>
                                            </a:solidFill>
                                            <a:latin typeface="Cambria Math" panose="02040503050406030204" pitchFamily="18" charset="0"/>
                                            <a:cs typeface="Arial" panose="020B0604020202020204" pitchFamily="34" charset="0"/>
                                          </a:rPr>
                                          <m:t>𝑎</m:t>
                                        </m:r>
                                      </m:sub>
                                      <m:sup>
                                        <m:r>
                                          <a:rPr lang="en-US" sz="1200" b="0" i="1" smtClean="0">
                                            <a:solidFill>
                                              <a:srgbClr val="008F00"/>
                                            </a:solidFill>
                                            <a:latin typeface="Cambria Math" panose="02040503050406030204" pitchFamily="18" charset="0"/>
                                            <a:cs typeface="Arial" panose="020B0604020202020204" pitchFamily="34" charset="0"/>
                                          </a:rPr>
                                          <m:t>0</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a:rPr lang="en-US" sz="1200" b="0" i="1" smtClean="0">
                                        <a:solidFill>
                                          <a:schemeClr val="tx1"/>
                                        </a:solidFill>
                                        <a:latin typeface="Cambria Math" panose="02040503050406030204" pitchFamily="18" charset="0"/>
                                        <a:cs typeface="Arial" panose="020B0604020202020204" pitchFamily="34" charset="0"/>
                                      </a:rPr>
                                      <m:t>𝑐</m:t>
                                    </m:r>
                                  </m:sub>
                                </m:sSub>
                              </m:oMath>
                            </m:oMathPara>
                          </a14:m>
                          <a:endParaRPr lang="en-US" sz="1200" b="0" dirty="0">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d>
                                  <m:dPr>
                                    <m:ctrlPr>
                                      <a:rPr lang="en-US" sz="1200" b="0" i="1" smtClean="0">
                                        <a:solidFill>
                                          <a:srgbClr val="0070C0"/>
                                        </a:solidFill>
                                        <a:latin typeface="Cambria Math" panose="02040503050406030204" pitchFamily="18" charset="0"/>
                                        <a:cs typeface="Arial" panose="020B0604020202020204" pitchFamily="34" charset="0"/>
                                      </a:rPr>
                                    </m:ctrlPr>
                                  </m:dPr>
                                  <m:e>
                                    <m:sSubSup>
                                      <m:sSubSupPr>
                                        <m:ctrlPr>
                                          <a:rPr lang="en-US" sz="1200" b="0" i="1" smtClean="0">
                                            <a:solidFill>
                                              <a:srgbClr val="0070C0"/>
                                            </a:solidFill>
                                            <a:latin typeface="Cambria Math" panose="02040503050406030204" pitchFamily="18" charset="0"/>
                                            <a:cs typeface="Arial" panose="020B0604020202020204" pitchFamily="34" charset="0"/>
                                          </a:rPr>
                                        </m:ctrlPr>
                                      </m:sSubSupPr>
                                      <m:e>
                                        <m:r>
                                          <a:rPr lang="en-US" sz="1200" b="0" i="1" smtClean="0">
                                            <a:solidFill>
                                              <a:srgbClr val="0070C0"/>
                                            </a:solidFill>
                                            <a:latin typeface="Cambria Math" panose="02040503050406030204" pitchFamily="18" charset="0"/>
                                            <a:cs typeface="Arial" panose="020B0604020202020204" pitchFamily="34" charset="0"/>
                                          </a:rPr>
                                          <m:t>𝑞</m:t>
                                        </m:r>
                                      </m:e>
                                      <m:sub>
                                        <m:r>
                                          <m:rPr>
                                            <m:sty m:val="p"/>
                                          </m:rPr>
                                          <a:rPr lang="en-US" sz="1200" b="0" i="1" smtClean="0">
                                            <a:solidFill>
                                              <a:srgbClr val="0070C0"/>
                                            </a:solidFill>
                                            <a:latin typeface="Cambria Math" panose="02040503050406030204" pitchFamily="18" charset="0"/>
                                            <a:cs typeface="Arial" panose="020B0604020202020204" pitchFamily="34" charset="0"/>
                                          </a:rPr>
                                          <m:t>c</m:t>
                                        </m:r>
                                      </m:sub>
                                      <m:sup>
                                        <m:r>
                                          <a:rPr lang="en-US" sz="1200" b="0" i="1" smtClean="0">
                                            <a:solidFill>
                                              <a:srgbClr val="0070C0"/>
                                            </a:solidFill>
                                            <a:latin typeface="Cambria Math" panose="02040503050406030204" pitchFamily="18" charset="0"/>
                                            <a:cs typeface="Arial" panose="020B0604020202020204" pitchFamily="34" charset="0"/>
                                          </a:rPr>
                                          <m:t>2</m:t>
                                        </m:r>
                                      </m:sup>
                                    </m:sSubSup>
                                    <m:r>
                                      <a:rPr lang="en-US" sz="1200" b="0" i="1" smtClean="0">
                                        <a:solidFill>
                                          <a:srgbClr val="0070C0"/>
                                        </a:solidFill>
                                        <a:latin typeface="Cambria Math" panose="02040503050406030204" pitchFamily="18" charset="0"/>
                                        <a:cs typeface="Arial" panose="020B0604020202020204" pitchFamily="34" charset="0"/>
                                      </a:rPr>
                                      <m:t>,</m:t>
                                    </m:r>
                                    <m:r>
                                      <a:rPr lang="en-US" sz="1200" b="0" i="1" smtClean="0">
                                        <a:solidFill>
                                          <a:srgbClr val="0070C0"/>
                                        </a:solidFill>
                                        <a:latin typeface="Cambria Math" panose="02040503050406030204" pitchFamily="18" charset="0"/>
                                        <a:cs typeface="Arial" panose="020B0604020202020204" pitchFamily="34" charset="0"/>
                                      </a:rPr>
                                      <m:t>𝜖</m:t>
                                    </m:r>
                                    <m:r>
                                      <a:rPr lang="en-US" sz="1200" b="0" i="1" smtClean="0">
                                        <a:solidFill>
                                          <a:srgbClr val="0070C0"/>
                                        </a:solidFill>
                                        <a:latin typeface="Cambria Math" panose="02040503050406030204" pitchFamily="18" charset="0"/>
                                        <a:cs typeface="Arial" panose="020B0604020202020204" pitchFamily="34" charset="0"/>
                                      </a:rPr>
                                      <m:t>,</m:t>
                                    </m:r>
                                    <m:sSubSup>
                                      <m:sSubSupPr>
                                        <m:ctrlPr>
                                          <a:rPr lang="en-US" sz="1200" b="0" i="1" smtClean="0">
                                            <a:solidFill>
                                              <a:srgbClr val="0070C0"/>
                                            </a:solidFill>
                                            <a:latin typeface="Cambria Math" panose="02040503050406030204" pitchFamily="18" charset="0"/>
                                            <a:cs typeface="Arial" panose="020B0604020202020204" pitchFamily="34" charset="0"/>
                                          </a:rPr>
                                        </m:ctrlPr>
                                      </m:sSubSupPr>
                                      <m:e>
                                        <m:r>
                                          <a:rPr lang="en-US" sz="1200" b="0" i="1" smtClean="0">
                                            <a:solidFill>
                                              <a:srgbClr val="0070C0"/>
                                            </a:solidFill>
                                            <a:latin typeface="Cambria Math" panose="02040503050406030204" pitchFamily="18" charset="0"/>
                                            <a:cs typeface="Arial" panose="020B0604020202020204" pitchFamily="34" charset="0"/>
                                          </a:rPr>
                                          <m:t>𝑞</m:t>
                                        </m:r>
                                      </m:e>
                                      <m:sub>
                                        <m:r>
                                          <m:rPr>
                                            <m:sty m:val="p"/>
                                          </m:rPr>
                                          <a:rPr lang="en-US" sz="1200" b="0" i="1" smtClean="0">
                                            <a:solidFill>
                                              <a:srgbClr val="0070C0"/>
                                            </a:solidFill>
                                            <a:latin typeface="Cambria Math" panose="02040503050406030204" pitchFamily="18" charset="0"/>
                                            <a:cs typeface="Arial" panose="020B0604020202020204" pitchFamily="34" charset="0"/>
                                          </a:rPr>
                                          <m:t>f</m:t>
                                        </m:r>
                                      </m:sub>
                                      <m:sup>
                                        <m:r>
                                          <a:rPr lang="en-US" sz="1200" b="0" i="1" smtClean="0">
                                            <a:solidFill>
                                              <a:srgbClr val="0070C0"/>
                                            </a:solidFill>
                                            <a:latin typeface="Cambria Math" panose="02040503050406030204" pitchFamily="18" charset="0"/>
                                            <a:cs typeface="Arial" panose="020B0604020202020204" pitchFamily="34" charset="0"/>
                                          </a:rPr>
                                          <m:t>1</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a:rPr lang="en-US" sz="1200" b="0" i="1" smtClean="0">
                                        <a:solidFill>
                                          <a:schemeClr val="tx1"/>
                                        </a:solidFill>
                                        <a:latin typeface="Cambria Math" panose="02040503050406030204" pitchFamily="18" charset="0"/>
                                        <a:cs typeface="Arial" panose="020B0604020202020204" pitchFamily="34" charset="0"/>
                                      </a:rPr>
                                      <m:t>𝑐</m:t>
                                    </m:r>
                                  </m:sub>
                                </m:sSub>
                              </m:oMath>
                            </m:oMathPara>
                          </a14:m>
                          <a:endParaRPr lang="en-US" sz="1200" b="0" dirty="0">
                            <a:solidFill>
                              <a:schemeClr val="tx1"/>
                            </a:solidFill>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d>
                                  <m:dPr>
                                    <m:ctrlPr>
                                      <a:rPr lang="en-US" sz="1200" b="0" i="1" smtClean="0">
                                        <a:solidFill>
                                          <a:srgbClr val="FF0000"/>
                                        </a:solidFill>
                                        <a:latin typeface="Cambria Math" panose="02040503050406030204" pitchFamily="18" charset="0"/>
                                        <a:cs typeface="Arial" panose="020B0604020202020204" pitchFamily="34" charset="0"/>
                                      </a:rPr>
                                    </m:ctrlPr>
                                  </m:dPr>
                                  <m:e>
                                    <m:sSubSup>
                                      <m:sSubSupPr>
                                        <m:ctrlPr>
                                          <a:rPr lang="en-US" sz="1200" b="0" i="1" smtClean="0">
                                            <a:solidFill>
                                              <a:srgbClr val="FF0000"/>
                                            </a:solidFill>
                                            <a:latin typeface="Cambria Math" panose="02040503050406030204" pitchFamily="18" charset="0"/>
                                            <a:cs typeface="Arial" panose="020B0604020202020204" pitchFamily="34" charset="0"/>
                                          </a:rPr>
                                        </m:ctrlPr>
                                      </m:sSubSupPr>
                                      <m:e>
                                        <m:r>
                                          <a:rPr lang="en-US" sz="1200" b="0" i="1" smtClean="0">
                                            <a:solidFill>
                                              <a:srgbClr val="FF0000"/>
                                            </a:solidFill>
                                            <a:latin typeface="Cambria Math" panose="02040503050406030204" pitchFamily="18" charset="0"/>
                                            <a:cs typeface="Arial" panose="020B0604020202020204" pitchFamily="34" charset="0"/>
                                          </a:rPr>
                                          <m:t>𝑞</m:t>
                                        </m:r>
                                      </m:e>
                                      <m:sub>
                                        <m:r>
                                          <m:rPr>
                                            <m:sty m:val="p"/>
                                          </m:rPr>
                                          <a:rPr lang="en-US" sz="1200" b="0" i="1" smtClean="0">
                                            <a:solidFill>
                                              <a:srgbClr val="FF0000"/>
                                            </a:solidFill>
                                            <a:latin typeface="Cambria Math" panose="02040503050406030204" pitchFamily="18" charset="0"/>
                                            <a:cs typeface="Arial" panose="020B0604020202020204" pitchFamily="34" charset="0"/>
                                          </a:rPr>
                                          <m:t>f</m:t>
                                        </m:r>
                                      </m:sub>
                                      <m:sup>
                                        <m:r>
                                          <a:rPr lang="en-US" sz="1200" b="0" i="1" smtClean="0">
                                            <a:solidFill>
                                              <a:srgbClr val="FF0000"/>
                                            </a:solidFill>
                                            <a:latin typeface="Cambria Math" panose="02040503050406030204" pitchFamily="18" charset="0"/>
                                            <a:cs typeface="Arial" panose="020B0604020202020204" pitchFamily="34" charset="0"/>
                                          </a:rPr>
                                          <m:t>1</m:t>
                                        </m:r>
                                      </m:sup>
                                    </m:sSubSup>
                                    <m:r>
                                      <a:rPr lang="en-US" sz="1200" b="0" i="1" smtClean="0">
                                        <a:solidFill>
                                          <a:srgbClr val="FF0000"/>
                                        </a:solidFill>
                                        <a:latin typeface="Cambria Math" panose="02040503050406030204" pitchFamily="18" charset="0"/>
                                        <a:cs typeface="Arial" panose="020B0604020202020204" pitchFamily="34" charset="0"/>
                                      </a:rPr>
                                      <m:t>,</m:t>
                                    </m:r>
                                    <m:r>
                                      <a:rPr lang="en-US" sz="1200" b="0" i="1" smtClean="0">
                                        <a:solidFill>
                                          <a:srgbClr val="FF0000"/>
                                        </a:solidFill>
                                        <a:latin typeface="Cambria Math" panose="02040503050406030204" pitchFamily="18" charset="0"/>
                                        <a:cs typeface="Arial" panose="020B0604020202020204" pitchFamily="34" charset="0"/>
                                      </a:rPr>
                                      <m:t>𝜖</m:t>
                                    </m:r>
                                    <m:r>
                                      <a:rPr lang="en-US" sz="1200" b="0" i="1" smtClean="0">
                                        <a:solidFill>
                                          <a:srgbClr val="FF0000"/>
                                        </a:solidFill>
                                        <a:latin typeface="Cambria Math" panose="02040503050406030204" pitchFamily="18" charset="0"/>
                                        <a:cs typeface="Arial" panose="020B0604020202020204" pitchFamily="34" charset="0"/>
                                      </a:rPr>
                                      <m:t>,</m:t>
                                    </m:r>
                                    <m:sSubSup>
                                      <m:sSubSupPr>
                                        <m:ctrlPr>
                                          <a:rPr lang="en-US" sz="1200" b="0" i="1" smtClean="0">
                                            <a:solidFill>
                                              <a:srgbClr val="FF0000"/>
                                            </a:solidFill>
                                            <a:latin typeface="Cambria Math" panose="02040503050406030204" pitchFamily="18" charset="0"/>
                                            <a:cs typeface="Arial" panose="020B0604020202020204" pitchFamily="34" charset="0"/>
                                          </a:rPr>
                                        </m:ctrlPr>
                                      </m:sSubSupPr>
                                      <m:e>
                                        <m:r>
                                          <a:rPr lang="en-US" sz="1200" b="0" i="1" smtClean="0">
                                            <a:solidFill>
                                              <a:srgbClr val="FF0000"/>
                                            </a:solidFill>
                                            <a:latin typeface="Cambria Math" panose="02040503050406030204" pitchFamily="18" charset="0"/>
                                            <a:cs typeface="Arial" panose="020B0604020202020204" pitchFamily="34" charset="0"/>
                                          </a:rPr>
                                          <m:t>𝑞</m:t>
                                        </m:r>
                                      </m:e>
                                      <m:sub>
                                        <m:r>
                                          <m:rPr>
                                            <m:sty m:val="p"/>
                                          </m:rPr>
                                          <a:rPr lang="en-US" sz="1200" b="0" i="1" smtClean="0">
                                            <a:solidFill>
                                              <a:srgbClr val="FF0000"/>
                                            </a:solidFill>
                                            <a:latin typeface="Cambria Math" panose="02040503050406030204" pitchFamily="18" charset="0"/>
                                            <a:cs typeface="Arial" panose="020B0604020202020204" pitchFamily="34" charset="0"/>
                                          </a:rPr>
                                          <m:t>d</m:t>
                                        </m:r>
                                      </m:sub>
                                      <m:sup>
                                        <m:r>
                                          <a:rPr lang="en-US" sz="1200" b="0" i="1" smtClean="0">
                                            <a:solidFill>
                                              <a:srgbClr val="FF0000"/>
                                            </a:solidFill>
                                            <a:latin typeface="Cambria Math" panose="02040503050406030204" pitchFamily="18" charset="0"/>
                                            <a:cs typeface="Arial" panose="020B0604020202020204" pitchFamily="34" charset="0"/>
                                          </a:rPr>
                                          <m:t>0</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a:rPr lang="en-US" sz="1200" b="0" i="1" smtClean="0">
                                        <a:solidFill>
                                          <a:schemeClr val="tx1"/>
                                        </a:solidFill>
                                        <a:latin typeface="Cambria Math" panose="02040503050406030204" pitchFamily="18" charset="0"/>
                                        <a:cs typeface="Arial" panose="020B0604020202020204" pitchFamily="34" charset="0"/>
                                      </a:rPr>
                                      <m:t>𝑐</m:t>
                                    </m:r>
                                  </m:sub>
                                </m:sSub>
                              </m:oMath>
                            </m:oMathPara>
                          </a14:m>
                          <a:endParaRPr lang="en-US" sz="1200" b="0" dirty="0">
                            <a:solidFill>
                              <a:schemeClr val="tx1"/>
                            </a:solidFill>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d>
                                  <m:dPr>
                                    <m:ctrlPr>
                                      <a:rPr lang="en-US" sz="1200" b="0" i="1" smtClean="0">
                                        <a:solidFill>
                                          <a:schemeClr val="accent5"/>
                                        </a:solidFill>
                                        <a:latin typeface="Cambria Math" panose="02040503050406030204" pitchFamily="18" charset="0"/>
                                        <a:cs typeface="Arial" panose="020B0604020202020204" pitchFamily="34" charset="0"/>
                                      </a:rPr>
                                    </m:ctrlPr>
                                  </m:dPr>
                                  <m:e>
                                    <m:sSubSup>
                                      <m:sSubSupPr>
                                        <m:ctrlPr>
                                          <a:rPr lang="en-US" sz="1200" b="0" i="1" smtClean="0">
                                            <a:solidFill>
                                              <a:schemeClr val="accent5"/>
                                            </a:solidFill>
                                            <a:latin typeface="Cambria Math" panose="02040503050406030204" pitchFamily="18" charset="0"/>
                                            <a:cs typeface="Arial" panose="020B0604020202020204" pitchFamily="34" charset="0"/>
                                          </a:rPr>
                                        </m:ctrlPr>
                                      </m:sSubSupPr>
                                      <m:e>
                                        <m:r>
                                          <a:rPr lang="en-US" sz="1200" b="0" i="1" smtClean="0">
                                            <a:solidFill>
                                              <a:schemeClr val="accent5"/>
                                            </a:solidFill>
                                            <a:latin typeface="Cambria Math" panose="02040503050406030204" pitchFamily="18" charset="0"/>
                                            <a:cs typeface="Arial" panose="020B0604020202020204" pitchFamily="34" charset="0"/>
                                          </a:rPr>
                                          <m:t>𝑞</m:t>
                                        </m:r>
                                      </m:e>
                                      <m:sub>
                                        <m:r>
                                          <m:rPr>
                                            <m:sty m:val="p"/>
                                          </m:rPr>
                                          <a:rPr lang="en-US" sz="1200" b="0" i="1" smtClean="0">
                                            <a:solidFill>
                                              <a:schemeClr val="accent5"/>
                                            </a:solidFill>
                                            <a:latin typeface="Cambria Math" panose="02040503050406030204" pitchFamily="18" charset="0"/>
                                            <a:cs typeface="Arial" panose="020B0604020202020204" pitchFamily="34" charset="0"/>
                                          </a:rPr>
                                          <m:t>g</m:t>
                                        </m:r>
                                      </m:sub>
                                      <m:sup>
                                        <m:r>
                                          <a:rPr lang="en-US" sz="1200" b="0" i="1" smtClean="0">
                                            <a:solidFill>
                                              <a:schemeClr val="accent5"/>
                                            </a:solidFill>
                                            <a:latin typeface="Cambria Math" panose="02040503050406030204" pitchFamily="18" charset="0"/>
                                            <a:cs typeface="Arial" panose="020B0604020202020204" pitchFamily="34" charset="0"/>
                                          </a:rPr>
                                          <m:t>1</m:t>
                                        </m:r>
                                      </m:sup>
                                    </m:sSubSup>
                                    <m:r>
                                      <a:rPr lang="en-US" sz="1200" b="0" i="1" smtClean="0">
                                        <a:solidFill>
                                          <a:schemeClr val="accent5"/>
                                        </a:solidFill>
                                        <a:latin typeface="Cambria Math" panose="02040503050406030204" pitchFamily="18" charset="0"/>
                                        <a:cs typeface="Arial" panose="020B0604020202020204" pitchFamily="34" charset="0"/>
                                      </a:rPr>
                                      <m:t>,</m:t>
                                    </m:r>
                                    <m:r>
                                      <a:rPr lang="en-US" sz="1200" b="0" i="1" smtClean="0">
                                        <a:solidFill>
                                          <a:schemeClr val="accent5"/>
                                        </a:solidFill>
                                        <a:latin typeface="Cambria Math" panose="02040503050406030204" pitchFamily="18" charset="0"/>
                                        <a:cs typeface="Arial" panose="020B0604020202020204" pitchFamily="34" charset="0"/>
                                      </a:rPr>
                                      <m:t>𝜖</m:t>
                                    </m:r>
                                    <m:r>
                                      <a:rPr lang="en-US" sz="1200" b="0" i="1" smtClean="0">
                                        <a:solidFill>
                                          <a:schemeClr val="accent5"/>
                                        </a:solidFill>
                                        <a:latin typeface="Cambria Math" panose="02040503050406030204" pitchFamily="18" charset="0"/>
                                        <a:cs typeface="Arial" panose="020B0604020202020204" pitchFamily="34" charset="0"/>
                                      </a:rPr>
                                      <m:t>,</m:t>
                                    </m:r>
                                    <m:sSubSup>
                                      <m:sSubSupPr>
                                        <m:ctrlPr>
                                          <a:rPr lang="en-US" sz="1200" b="0" i="1" smtClean="0">
                                            <a:solidFill>
                                              <a:schemeClr val="accent5"/>
                                            </a:solidFill>
                                            <a:latin typeface="Cambria Math" panose="02040503050406030204" pitchFamily="18" charset="0"/>
                                            <a:cs typeface="Arial" panose="020B0604020202020204" pitchFamily="34" charset="0"/>
                                          </a:rPr>
                                        </m:ctrlPr>
                                      </m:sSubSupPr>
                                      <m:e>
                                        <m:r>
                                          <a:rPr lang="en-US" sz="1200" b="0" i="1" smtClean="0">
                                            <a:solidFill>
                                              <a:schemeClr val="accent5"/>
                                            </a:solidFill>
                                            <a:latin typeface="Cambria Math" panose="02040503050406030204" pitchFamily="18" charset="0"/>
                                            <a:cs typeface="Arial" panose="020B0604020202020204" pitchFamily="34" charset="0"/>
                                          </a:rPr>
                                          <m:t>𝑞</m:t>
                                        </m:r>
                                      </m:e>
                                      <m:sub>
                                        <m:r>
                                          <m:rPr>
                                            <m:sty m:val="p"/>
                                          </m:rPr>
                                          <a:rPr lang="en-US" sz="1200" b="0" i="1" smtClean="0">
                                            <a:solidFill>
                                              <a:schemeClr val="accent5"/>
                                            </a:solidFill>
                                            <a:latin typeface="Cambria Math" panose="02040503050406030204" pitchFamily="18" charset="0"/>
                                            <a:cs typeface="Arial" panose="020B0604020202020204" pitchFamily="34" charset="0"/>
                                          </a:rPr>
                                          <m:t>d</m:t>
                                        </m:r>
                                      </m:sub>
                                      <m:sup>
                                        <m:r>
                                          <a:rPr lang="en-US" sz="1200" b="0" i="1" smtClean="0">
                                            <a:solidFill>
                                              <a:schemeClr val="accent5"/>
                                            </a:solidFill>
                                            <a:latin typeface="Cambria Math" panose="02040503050406030204" pitchFamily="18" charset="0"/>
                                            <a:cs typeface="Arial" panose="020B0604020202020204" pitchFamily="34" charset="0"/>
                                          </a:rPr>
                                          <m:t>0</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a:rPr lang="en-US" sz="1200" b="0" i="1" smtClean="0">
                                        <a:solidFill>
                                          <a:schemeClr val="tx1"/>
                                        </a:solidFill>
                                        <a:latin typeface="Cambria Math" panose="02040503050406030204" pitchFamily="18" charset="0"/>
                                        <a:cs typeface="Arial" panose="020B0604020202020204" pitchFamily="34" charset="0"/>
                                      </a:rPr>
                                      <m:t>𝑐</m:t>
                                    </m:r>
                                  </m:sub>
                                </m:sSub>
                              </m:oMath>
                            </m:oMathPara>
                          </a14:m>
                          <a:endParaRPr lang="en-US" sz="1200" b="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3357509"/>
                      </a:ext>
                    </a:extLst>
                  </a:tr>
                  <a:tr h="1301041">
                    <a:tc>
                      <a:txBody>
                        <a:bodyPr/>
                        <a:lstStyle/>
                        <a:p>
                          <a:pPr algn="ctr"/>
                          <a:r>
                            <a:rPr lang="en-US" sz="1200" dirty="0">
                              <a:latin typeface="Arial" panose="020B0604020202020204" pitchFamily="34" charset="0"/>
                              <a:cs typeface="Arial" panose="020B0604020202020204" pitchFamily="34" charset="0"/>
                            </a:rPr>
                            <a:t>Return Transitions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14:m>
                            <m:oMathPara xmlns:m="http://schemas.openxmlformats.org/officeDocument/2006/math">
                              <m:oMathParaPr>
                                <m:jc m:val="centerGroup"/>
                              </m:oMathParaPr>
                              <m:oMath xmlns:m="http://schemas.openxmlformats.org/officeDocument/2006/math">
                                <m:d>
                                  <m:dPr>
                                    <m:ctrlPr>
                                      <a:rPr lang="en-US" sz="1200" b="0" i="1" smtClean="0">
                                        <a:solidFill>
                                          <a:schemeClr val="tx1"/>
                                        </a:solidFill>
                                        <a:latin typeface="Cambria Math" panose="02040503050406030204" pitchFamily="18" charset="0"/>
                                        <a:cs typeface="Arial" panose="020B0604020202020204" pitchFamily="34" charset="0"/>
                                      </a:rPr>
                                    </m:ctrlPr>
                                  </m:dPr>
                                  <m:e>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a:rPr lang="en-US" sz="1200" b="0" i="1" smtClean="0">
                                            <a:solidFill>
                                              <a:schemeClr val="tx1"/>
                                            </a:solidFill>
                                            <a:latin typeface="Cambria Math" panose="02040503050406030204" pitchFamily="18" charset="0"/>
                                            <a:cs typeface="Arial" panose="020B0604020202020204" pitchFamily="34" charset="0"/>
                                          </a:rPr>
                                          <m:t>𝑎</m:t>
                                        </m:r>
                                      </m:sub>
                                      <m:sup>
                                        <m:r>
                                          <a:rPr lang="en-US" sz="1200" b="0" i="1" smtClean="0">
                                            <a:solidFill>
                                              <a:schemeClr val="tx1"/>
                                            </a:solidFill>
                                            <a:latin typeface="Cambria Math" panose="02040503050406030204" pitchFamily="18" charset="0"/>
                                            <a:cs typeface="Arial" panose="020B0604020202020204" pitchFamily="34" charset="0"/>
                                          </a:rPr>
                                          <m:t>2</m:t>
                                        </m:r>
                                      </m:sup>
                                    </m:sSubSup>
                                    <m:r>
                                      <a:rPr lang="en-US" sz="1200" b="0" i="1" smtClean="0">
                                        <a:solidFill>
                                          <a:schemeClr val="tx1"/>
                                        </a:solidFill>
                                        <a:latin typeface="Cambria Math" panose="02040503050406030204" pitchFamily="18" charset="0"/>
                                        <a:cs typeface="Arial" panose="020B0604020202020204" pitchFamily="34" charset="0"/>
                                      </a:rPr>
                                      <m:t>, </m:t>
                                    </m:r>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a:rPr lang="en-US" sz="1200" b="0" i="1" smtClean="0">
                                            <a:solidFill>
                                              <a:schemeClr val="tx1"/>
                                            </a:solidFill>
                                            <a:latin typeface="Cambria Math" panose="02040503050406030204" pitchFamily="18" charset="0"/>
                                            <a:cs typeface="Arial" panose="020B0604020202020204" pitchFamily="34" charset="0"/>
                                          </a:rPr>
                                          <m:t>𝑒</m:t>
                                        </m:r>
                                      </m:sub>
                                      <m:sup>
                                        <m:r>
                                          <a:rPr lang="en-US" sz="1200" b="0" i="1" smtClean="0">
                                            <a:solidFill>
                                              <a:schemeClr val="tx1"/>
                                            </a:solidFill>
                                            <a:latin typeface="Cambria Math" panose="02040503050406030204" pitchFamily="18" charset="0"/>
                                            <a:cs typeface="Arial" panose="020B0604020202020204" pitchFamily="34" charset="0"/>
                                          </a:rPr>
                                          <m:t>1</m:t>
                                        </m:r>
                                      </m:sup>
                                    </m:sSubSup>
                                    <m:r>
                                      <a:rPr lang="en-US" sz="1200" b="0" i="1" smtClean="0">
                                        <a:solidFill>
                                          <a:schemeClr val="tx1"/>
                                        </a:solidFill>
                                        <a:latin typeface="Cambria Math" panose="02040503050406030204" pitchFamily="18" charset="0"/>
                                        <a:cs typeface="Arial" panose="020B0604020202020204" pitchFamily="34" charset="0"/>
                                      </a:rPr>
                                      <m:t>, </m:t>
                                    </m:r>
                                    <m:r>
                                      <a:rPr lang="en-US" sz="1200" b="0" i="1" smtClean="0">
                                        <a:solidFill>
                                          <a:schemeClr val="tx1"/>
                                        </a:solidFill>
                                        <a:latin typeface="Cambria Math" panose="02040503050406030204" pitchFamily="18" charset="0"/>
                                        <a:cs typeface="Arial" panose="020B0604020202020204" pitchFamily="34" charset="0"/>
                                      </a:rPr>
                                      <m:t>𝜖</m:t>
                                    </m:r>
                                    <m:r>
                                      <a:rPr lang="en-US" sz="1200" b="0" i="1" smtClean="0">
                                        <a:solidFill>
                                          <a:schemeClr val="tx1"/>
                                        </a:solidFill>
                                        <a:latin typeface="Cambria Math" panose="02040503050406030204" pitchFamily="18" charset="0"/>
                                        <a:cs typeface="Arial" panose="020B0604020202020204" pitchFamily="34" charset="0"/>
                                      </a:rPr>
                                      <m:t>,</m:t>
                                    </m:r>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m:rPr>
                                            <m:sty m:val="p"/>
                                          </m:rPr>
                                          <a:rPr lang="en-US" sz="1200" b="0" i="1" smtClean="0">
                                            <a:solidFill>
                                              <a:schemeClr val="tx1"/>
                                            </a:solidFill>
                                            <a:latin typeface="Cambria Math" panose="02040503050406030204" pitchFamily="18" charset="0"/>
                                            <a:cs typeface="Arial" panose="020B0604020202020204" pitchFamily="34" charset="0"/>
                                          </a:rPr>
                                          <m:t>c</m:t>
                                        </m:r>
                                      </m:sub>
                                      <m:sup>
                                        <m:r>
                                          <a:rPr lang="en-US" sz="1200" b="0" i="1" smtClean="0">
                                            <a:solidFill>
                                              <a:schemeClr val="tx1"/>
                                            </a:solidFill>
                                            <a:latin typeface="Cambria Math" panose="02040503050406030204" pitchFamily="18" charset="0"/>
                                            <a:cs typeface="Arial" panose="020B0604020202020204" pitchFamily="34" charset="0"/>
                                          </a:rPr>
                                          <m:t>2</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m:rPr>
                                        <m:sty m:val="p"/>
                                      </m:rPr>
                                      <a:rPr lang="en-US" sz="1200" b="0" i="1" smtClean="0">
                                        <a:solidFill>
                                          <a:schemeClr val="tx1"/>
                                        </a:solidFill>
                                        <a:latin typeface="Cambria Math" panose="02040503050406030204" pitchFamily="18" charset="0"/>
                                        <a:cs typeface="Arial" panose="020B0604020202020204" pitchFamily="34" charset="0"/>
                                      </a:rPr>
                                      <m:t>r</m:t>
                                    </m:r>
                                  </m:sub>
                                </m:sSub>
                              </m:oMath>
                            </m:oMathPara>
                          </a14:m>
                          <a:endParaRPr lang="en-US" sz="1200" b="0" dirty="0">
                            <a:solidFill>
                              <a:schemeClr val="tx1"/>
                            </a:solidFill>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d>
                                  <m:dPr>
                                    <m:ctrlPr>
                                      <a:rPr lang="en-US" sz="1200" b="0" i="1" smtClean="0">
                                        <a:solidFill>
                                          <a:schemeClr val="tx1"/>
                                        </a:solidFill>
                                        <a:latin typeface="Cambria Math" panose="02040503050406030204" pitchFamily="18" charset="0"/>
                                        <a:cs typeface="Arial" panose="020B0604020202020204" pitchFamily="34" charset="0"/>
                                      </a:rPr>
                                    </m:ctrlPr>
                                  </m:dPr>
                                  <m:e>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a:rPr lang="en-US" sz="1200" b="0" i="1" smtClean="0">
                                            <a:solidFill>
                                              <a:schemeClr val="tx1"/>
                                            </a:solidFill>
                                            <a:latin typeface="Cambria Math" panose="02040503050406030204" pitchFamily="18" charset="0"/>
                                            <a:cs typeface="Arial" panose="020B0604020202020204" pitchFamily="34" charset="0"/>
                                          </a:rPr>
                                          <m:t>𝑎</m:t>
                                        </m:r>
                                      </m:sub>
                                      <m:sup>
                                        <m:r>
                                          <a:rPr lang="en-US" sz="1200" b="0" i="1" smtClean="0">
                                            <a:solidFill>
                                              <a:schemeClr val="tx1"/>
                                            </a:solidFill>
                                            <a:latin typeface="Cambria Math" panose="02040503050406030204" pitchFamily="18" charset="0"/>
                                            <a:cs typeface="Arial" panose="020B0604020202020204" pitchFamily="34" charset="0"/>
                                          </a:rPr>
                                          <m:t>1</m:t>
                                        </m:r>
                                      </m:sup>
                                    </m:sSubSup>
                                    <m:r>
                                      <a:rPr lang="en-US" sz="1200" b="0" i="1" smtClean="0">
                                        <a:solidFill>
                                          <a:schemeClr val="tx1"/>
                                        </a:solidFill>
                                        <a:latin typeface="Cambria Math" panose="02040503050406030204" pitchFamily="18" charset="0"/>
                                        <a:cs typeface="Arial" panose="020B0604020202020204" pitchFamily="34" charset="0"/>
                                      </a:rPr>
                                      <m:t>,</m:t>
                                    </m:r>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m:rPr>
                                            <m:sty m:val="p"/>
                                          </m:rPr>
                                          <a:rPr lang="en-US" sz="1200" b="0" i="1" smtClean="0">
                                            <a:solidFill>
                                              <a:schemeClr val="tx1"/>
                                            </a:solidFill>
                                            <a:latin typeface="Cambria Math" panose="02040503050406030204" pitchFamily="18" charset="0"/>
                                            <a:cs typeface="Arial" panose="020B0604020202020204" pitchFamily="34" charset="0"/>
                                          </a:rPr>
                                          <m:t>c</m:t>
                                        </m:r>
                                      </m:sub>
                                      <m:sup>
                                        <m:r>
                                          <a:rPr lang="en-US" sz="1200" b="0" i="1" smtClean="0">
                                            <a:solidFill>
                                              <a:schemeClr val="tx1"/>
                                            </a:solidFill>
                                            <a:latin typeface="Cambria Math" panose="02040503050406030204" pitchFamily="18" charset="0"/>
                                            <a:cs typeface="Arial" panose="020B0604020202020204" pitchFamily="34" charset="0"/>
                                          </a:rPr>
                                          <m:t>0</m:t>
                                        </m:r>
                                      </m:sup>
                                    </m:sSubSup>
                                    <m:r>
                                      <a:rPr lang="en-US" sz="1200" b="0" i="1" smtClean="0">
                                        <a:solidFill>
                                          <a:schemeClr val="tx1"/>
                                        </a:solidFill>
                                        <a:latin typeface="Cambria Math" panose="02040503050406030204" pitchFamily="18" charset="0"/>
                                        <a:cs typeface="Arial" panose="020B0604020202020204" pitchFamily="34" charset="0"/>
                                      </a:rPr>
                                      <m:t>, </m:t>
                                    </m:r>
                                    <m:r>
                                      <a:rPr lang="en-US" sz="1200" b="0" i="1" smtClean="0">
                                        <a:solidFill>
                                          <a:schemeClr val="tx1"/>
                                        </a:solidFill>
                                        <a:latin typeface="Cambria Math" panose="02040503050406030204" pitchFamily="18" charset="0"/>
                                        <a:cs typeface="Arial" panose="020B0604020202020204" pitchFamily="34" charset="0"/>
                                      </a:rPr>
                                      <m:t>𝜖</m:t>
                                    </m:r>
                                    <m:r>
                                      <a:rPr lang="en-US" sz="1200" b="0" i="1" smtClean="0">
                                        <a:solidFill>
                                          <a:schemeClr val="tx1"/>
                                        </a:solidFill>
                                        <a:latin typeface="Cambria Math" panose="02040503050406030204" pitchFamily="18" charset="0"/>
                                        <a:cs typeface="Arial" panose="020B0604020202020204" pitchFamily="34" charset="0"/>
                                      </a:rPr>
                                      <m:t>,</m:t>
                                    </m:r>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m:rPr>
                                            <m:sty m:val="p"/>
                                          </m:rPr>
                                          <a:rPr lang="en-US" sz="1200" b="0" i="1" smtClean="0">
                                            <a:solidFill>
                                              <a:schemeClr val="tx1"/>
                                            </a:solidFill>
                                            <a:latin typeface="Cambria Math" panose="02040503050406030204" pitchFamily="18" charset="0"/>
                                            <a:cs typeface="Arial" panose="020B0604020202020204" pitchFamily="34" charset="0"/>
                                          </a:rPr>
                                          <m:t>c</m:t>
                                        </m:r>
                                      </m:sub>
                                      <m:sup>
                                        <m:r>
                                          <a:rPr lang="en-US" sz="1200" b="0" i="1" smtClean="0">
                                            <a:solidFill>
                                              <a:schemeClr val="tx1"/>
                                            </a:solidFill>
                                            <a:latin typeface="Cambria Math" panose="02040503050406030204" pitchFamily="18" charset="0"/>
                                            <a:cs typeface="Arial" panose="020B0604020202020204" pitchFamily="34" charset="0"/>
                                          </a:rPr>
                                          <m:t>1</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m:rPr>
                                        <m:sty m:val="p"/>
                                      </m:rPr>
                                      <a:rPr lang="en-US" sz="1200" b="0" i="1" smtClean="0">
                                        <a:solidFill>
                                          <a:schemeClr val="tx1"/>
                                        </a:solidFill>
                                        <a:latin typeface="Cambria Math" panose="02040503050406030204" pitchFamily="18" charset="0"/>
                                        <a:cs typeface="Arial" panose="020B0604020202020204" pitchFamily="34" charset="0"/>
                                      </a:rPr>
                                      <m:t>r</m:t>
                                    </m:r>
                                  </m:sub>
                                </m:sSub>
                              </m:oMath>
                            </m:oMathPara>
                          </a14:m>
                          <a:endParaRPr lang="en-US" sz="1200" b="0" dirty="0">
                            <a:solidFill>
                              <a:schemeClr val="tx1"/>
                            </a:solidFill>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d>
                                  <m:dPr>
                                    <m:ctrlPr>
                                      <a:rPr lang="en-US" sz="1200" b="0" i="1" smtClean="0">
                                        <a:solidFill>
                                          <a:srgbClr val="008F00"/>
                                        </a:solidFill>
                                        <a:latin typeface="Cambria Math" panose="02040503050406030204" pitchFamily="18" charset="0"/>
                                        <a:cs typeface="Arial" panose="020B0604020202020204" pitchFamily="34" charset="0"/>
                                      </a:rPr>
                                    </m:ctrlPr>
                                  </m:dPr>
                                  <m:e>
                                    <m:sSubSup>
                                      <m:sSubSupPr>
                                        <m:ctrlPr>
                                          <a:rPr lang="en-US" sz="1200" b="0" i="1" smtClean="0">
                                            <a:solidFill>
                                              <a:srgbClr val="008F00"/>
                                            </a:solidFill>
                                            <a:latin typeface="Cambria Math" panose="02040503050406030204" pitchFamily="18" charset="0"/>
                                            <a:cs typeface="Arial" panose="020B0604020202020204" pitchFamily="34" charset="0"/>
                                          </a:rPr>
                                        </m:ctrlPr>
                                      </m:sSubSupPr>
                                      <m:e>
                                        <m:r>
                                          <a:rPr lang="en-US" sz="1200" b="0" i="1" smtClean="0">
                                            <a:solidFill>
                                              <a:srgbClr val="008F00"/>
                                            </a:solidFill>
                                            <a:latin typeface="Cambria Math" panose="02040503050406030204" pitchFamily="18" charset="0"/>
                                            <a:cs typeface="Arial" panose="020B0604020202020204" pitchFamily="34" charset="0"/>
                                          </a:rPr>
                                          <m:t>𝑞</m:t>
                                        </m:r>
                                      </m:e>
                                      <m:sub>
                                        <m:r>
                                          <m:rPr>
                                            <m:sty m:val="p"/>
                                          </m:rPr>
                                          <a:rPr lang="en-US" sz="1200" b="0" i="1" smtClean="0">
                                            <a:solidFill>
                                              <a:srgbClr val="008F00"/>
                                            </a:solidFill>
                                            <a:latin typeface="Cambria Math" panose="02040503050406030204" pitchFamily="18" charset="0"/>
                                            <a:cs typeface="Arial" panose="020B0604020202020204" pitchFamily="34" charset="0"/>
                                          </a:rPr>
                                          <m:t>c</m:t>
                                        </m:r>
                                      </m:sub>
                                      <m:sup>
                                        <m:r>
                                          <a:rPr lang="en-US" sz="1200" b="0" i="1" smtClean="0">
                                            <a:solidFill>
                                              <a:srgbClr val="008F00"/>
                                            </a:solidFill>
                                            <a:latin typeface="Cambria Math" panose="02040503050406030204" pitchFamily="18" charset="0"/>
                                            <a:cs typeface="Arial" panose="020B0604020202020204" pitchFamily="34" charset="0"/>
                                          </a:rPr>
                                          <m:t>1</m:t>
                                        </m:r>
                                      </m:sup>
                                    </m:sSubSup>
                                    <m:r>
                                      <a:rPr lang="en-US" sz="1200" b="0" i="1" smtClean="0">
                                        <a:solidFill>
                                          <a:srgbClr val="008F00"/>
                                        </a:solidFill>
                                        <a:latin typeface="Cambria Math" panose="02040503050406030204" pitchFamily="18" charset="0"/>
                                        <a:cs typeface="Arial" panose="020B0604020202020204" pitchFamily="34" charset="0"/>
                                      </a:rPr>
                                      <m:t>,</m:t>
                                    </m:r>
                                    <m:sSubSup>
                                      <m:sSubSupPr>
                                        <m:ctrlPr>
                                          <a:rPr lang="en-US" sz="1200" b="0" i="1" smtClean="0">
                                            <a:solidFill>
                                              <a:srgbClr val="008F00"/>
                                            </a:solidFill>
                                            <a:latin typeface="Cambria Math" panose="02040503050406030204" pitchFamily="18" charset="0"/>
                                            <a:cs typeface="Arial" panose="020B0604020202020204" pitchFamily="34" charset="0"/>
                                          </a:rPr>
                                        </m:ctrlPr>
                                      </m:sSubSupPr>
                                      <m:e>
                                        <m:r>
                                          <a:rPr lang="en-US" sz="1200" b="0" i="1" smtClean="0">
                                            <a:solidFill>
                                              <a:srgbClr val="008F00"/>
                                            </a:solidFill>
                                            <a:latin typeface="Cambria Math" panose="02040503050406030204" pitchFamily="18" charset="0"/>
                                            <a:cs typeface="Arial" panose="020B0604020202020204" pitchFamily="34" charset="0"/>
                                          </a:rPr>
                                          <m:t>𝑞</m:t>
                                        </m:r>
                                      </m:e>
                                      <m:sub>
                                        <m:r>
                                          <a:rPr lang="en-US" sz="1200" b="0" i="1" smtClean="0">
                                            <a:solidFill>
                                              <a:srgbClr val="008F00"/>
                                            </a:solidFill>
                                            <a:latin typeface="Cambria Math" panose="02040503050406030204" pitchFamily="18" charset="0"/>
                                            <a:cs typeface="Arial" panose="020B0604020202020204" pitchFamily="34" charset="0"/>
                                          </a:rPr>
                                          <m:t>𝑐</m:t>
                                        </m:r>
                                      </m:sub>
                                      <m:sup>
                                        <m:r>
                                          <a:rPr lang="en-US" sz="1200" b="0" i="1" smtClean="0">
                                            <a:solidFill>
                                              <a:srgbClr val="008F00"/>
                                            </a:solidFill>
                                            <a:latin typeface="Cambria Math" panose="02040503050406030204" pitchFamily="18" charset="0"/>
                                            <a:cs typeface="Arial" panose="020B0604020202020204" pitchFamily="34" charset="0"/>
                                          </a:rPr>
                                          <m:t>0</m:t>
                                        </m:r>
                                      </m:sup>
                                    </m:sSubSup>
                                    <m:r>
                                      <a:rPr lang="en-US" sz="1200" b="0" i="1" smtClean="0">
                                        <a:solidFill>
                                          <a:srgbClr val="008F00"/>
                                        </a:solidFill>
                                        <a:latin typeface="Cambria Math" panose="02040503050406030204" pitchFamily="18" charset="0"/>
                                        <a:cs typeface="Arial" panose="020B0604020202020204" pitchFamily="34" charset="0"/>
                                      </a:rPr>
                                      <m:t>, </m:t>
                                    </m:r>
                                    <m:r>
                                      <a:rPr lang="en-US" sz="1200" b="0" i="1" smtClean="0">
                                        <a:solidFill>
                                          <a:srgbClr val="008F00"/>
                                        </a:solidFill>
                                        <a:latin typeface="Cambria Math" panose="02040503050406030204" pitchFamily="18" charset="0"/>
                                        <a:cs typeface="Arial" panose="020B0604020202020204" pitchFamily="34" charset="0"/>
                                      </a:rPr>
                                      <m:t>𝜖</m:t>
                                    </m:r>
                                    <m:r>
                                      <a:rPr lang="en-US" sz="1200" b="0" i="1" smtClean="0">
                                        <a:solidFill>
                                          <a:srgbClr val="008F00"/>
                                        </a:solidFill>
                                        <a:latin typeface="Cambria Math" panose="02040503050406030204" pitchFamily="18" charset="0"/>
                                        <a:cs typeface="Arial" panose="020B0604020202020204" pitchFamily="34" charset="0"/>
                                      </a:rPr>
                                      <m:t>,</m:t>
                                    </m:r>
                                    <m:sSubSup>
                                      <m:sSubSupPr>
                                        <m:ctrlPr>
                                          <a:rPr lang="en-US" sz="1200" b="0" i="1" smtClean="0">
                                            <a:solidFill>
                                              <a:srgbClr val="008F00"/>
                                            </a:solidFill>
                                            <a:latin typeface="Cambria Math" panose="02040503050406030204" pitchFamily="18" charset="0"/>
                                            <a:cs typeface="Arial" panose="020B0604020202020204" pitchFamily="34" charset="0"/>
                                          </a:rPr>
                                        </m:ctrlPr>
                                      </m:sSubSupPr>
                                      <m:e>
                                        <m:r>
                                          <a:rPr lang="en-US" sz="1200" b="0" i="1" smtClean="0">
                                            <a:solidFill>
                                              <a:srgbClr val="008F00"/>
                                            </a:solidFill>
                                            <a:latin typeface="Cambria Math" panose="02040503050406030204" pitchFamily="18" charset="0"/>
                                            <a:cs typeface="Arial" panose="020B0604020202020204" pitchFamily="34" charset="0"/>
                                          </a:rPr>
                                          <m:t>𝑞</m:t>
                                        </m:r>
                                      </m:e>
                                      <m:sub>
                                        <m:r>
                                          <m:rPr>
                                            <m:sty m:val="p"/>
                                          </m:rPr>
                                          <a:rPr lang="en-US" sz="1200" b="0" i="1" smtClean="0">
                                            <a:solidFill>
                                              <a:srgbClr val="008F00"/>
                                            </a:solidFill>
                                            <a:latin typeface="Cambria Math" panose="02040503050406030204" pitchFamily="18" charset="0"/>
                                            <a:cs typeface="Arial" panose="020B0604020202020204" pitchFamily="34" charset="0"/>
                                          </a:rPr>
                                          <m:t>e</m:t>
                                        </m:r>
                                      </m:sub>
                                      <m:sup>
                                        <m:r>
                                          <a:rPr lang="en-US" sz="1200" b="0" i="1" smtClean="0">
                                            <a:solidFill>
                                              <a:srgbClr val="008F00"/>
                                            </a:solidFill>
                                            <a:latin typeface="Cambria Math" panose="02040503050406030204" pitchFamily="18" charset="0"/>
                                            <a:cs typeface="Arial" panose="020B0604020202020204" pitchFamily="34" charset="0"/>
                                          </a:rPr>
                                          <m:t>1</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m:rPr>
                                        <m:sty m:val="p"/>
                                      </m:rPr>
                                      <a:rPr lang="en-US" sz="1200" b="0" i="1" smtClean="0">
                                        <a:solidFill>
                                          <a:schemeClr val="tx1"/>
                                        </a:solidFill>
                                        <a:latin typeface="Cambria Math" panose="02040503050406030204" pitchFamily="18" charset="0"/>
                                        <a:cs typeface="Arial" panose="020B0604020202020204" pitchFamily="34" charset="0"/>
                                      </a:rPr>
                                      <m:t>r</m:t>
                                    </m:r>
                                  </m:sub>
                                </m:sSub>
                              </m:oMath>
                            </m:oMathPara>
                          </a14:m>
                          <a:endParaRPr lang="en-US" sz="1200" b="0" dirty="0">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d>
                                  <m:dPr>
                                    <m:ctrlPr>
                                      <a:rPr lang="en-US" sz="1200" b="0" i="1" smtClean="0">
                                        <a:solidFill>
                                          <a:srgbClr val="0070C0"/>
                                        </a:solidFill>
                                        <a:latin typeface="Cambria Math" panose="02040503050406030204" pitchFamily="18" charset="0"/>
                                        <a:cs typeface="Arial" panose="020B0604020202020204" pitchFamily="34" charset="0"/>
                                      </a:rPr>
                                    </m:ctrlPr>
                                  </m:dPr>
                                  <m:e>
                                    <m:sSubSup>
                                      <m:sSubSupPr>
                                        <m:ctrlPr>
                                          <a:rPr lang="en-US" sz="1200" b="0" i="1" smtClean="0">
                                            <a:solidFill>
                                              <a:srgbClr val="0070C0"/>
                                            </a:solidFill>
                                            <a:latin typeface="Cambria Math" panose="02040503050406030204" pitchFamily="18" charset="0"/>
                                            <a:cs typeface="Arial" panose="020B0604020202020204" pitchFamily="34" charset="0"/>
                                          </a:rPr>
                                        </m:ctrlPr>
                                      </m:sSubSupPr>
                                      <m:e>
                                        <m:r>
                                          <a:rPr lang="en-US" sz="1200" b="0" i="1" smtClean="0">
                                            <a:solidFill>
                                              <a:srgbClr val="0070C0"/>
                                            </a:solidFill>
                                            <a:latin typeface="Cambria Math" panose="02040503050406030204" pitchFamily="18" charset="0"/>
                                            <a:cs typeface="Arial" panose="020B0604020202020204" pitchFamily="34" charset="0"/>
                                          </a:rPr>
                                          <m:t>𝑞</m:t>
                                        </m:r>
                                      </m:e>
                                      <m:sub>
                                        <m:r>
                                          <m:rPr>
                                            <m:sty m:val="p"/>
                                          </m:rPr>
                                          <a:rPr lang="en-US" sz="1200" b="0" i="1" smtClean="0">
                                            <a:solidFill>
                                              <a:srgbClr val="0070C0"/>
                                            </a:solidFill>
                                            <a:latin typeface="Cambria Math" panose="02040503050406030204" pitchFamily="18" charset="0"/>
                                            <a:cs typeface="Arial" panose="020B0604020202020204" pitchFamily="34" charset="0"/>
                                          </a:rPr>
                                          <m:t>c</m:t>
                                        </m:r>
                                      </m:sub>
                                      <m:sup>
                                        <m:r>
                                          <a:rPr lang="en-US" sz="1200" b="0" i="1" smtClean="0">
                                            <a:solidFill>
                                              <a:srgbClr val="0070C0"/>
                                            </a:solidFill>
                                            <a:latin typeface="Cambria Math" panose="02040503050406030204" pitchFamily="18" charset="0"/>
                                            <a:cs typeface="Arial" panose="020B0604020202020204" pitchFamily="34" charset="0"/>
                                          </a:rPr>
                                          <m:t>2</m:t>
                                        </m:r>
                                      </m:sup>
                                    </m:sSubSup>
                                    <m:r>
                                      <a:rPr lang="en-US" sz="1200" b="0" i="1" smtClean="0">
                                        <a:solidFill>
                                          <a:srgbClr val="0070C0"/>
                                        </a:solidFill>
                                        <a:latin typeface="Cambria Math" panose="02040503050406030204" pitchFamily="18" charset="0"/>
                                        <a:cs typeface="Arial" panose="020B0604020202020204" pitchFamily="34" charset="0"/>
                                      </a:rPr>
                                      <m:t>,</m:t>
                                    </m:r>
                                    <m:sSubSup>
                                      <m:sSubSupPr>
                                        <m:ctrlPr>
                                          <a:rPr lang="en-US" sz="1200" b="0" i="1" smtClean="0">
                                            <a:solidFill>
                                              <a:srgbClr val="0070C0"/>
                                            </a:solidFill>
                                            <a:latin typeface="Cambria Math" panose="02040503050406030204" pitchFamily="18" charset="0"/>
                                            <a:cs typeface="Arial" panose="020B0604020202020204" pitchFamily="34" charset="0"/>
                                          </a:rPr>
                                        </m:ctrlPr>
                                      </m:sSubSupPr>
                                      <m:e>
                                        <m:r>
                                          <a:rPr lang="en-US" sz="1200" b="0" i="1" smtClean="0">
                                            <a:solidFill>
                                              <a:srgbClr val="0070C0"/>
                                            </a:solidFill>
                                            <a:latin typeface="Cambria Math" panose="02040503050406030204" pitchFamily="18" charset="0"/>
                                            <a:cs typeface="Arial" panose="020B0604020202020204" pitchFamily="34" charset="0"/>
                                          </a:rPr>
                                          <m:t>𝑞</m:t>
                                        </m:r>
                                      </m:e>
                                      <m:sub>
                                        <m:r>
                                          <a:rPr lang="en-US" sz="1200" b="0" i="1" smtClean="0">
                                            <a:solidFill>
                                              <a:srgbClr val="0070C0"/>
                                            </a:solidFill>
                                            <a:latin typeface="Cambria Math" panose="02040503050406030204" pitchFamily="18" charset="0"/>
                                            <a:cs typeface="Arial" panose="020B0604020202020204" pitchFamily="34" charset="0"/>
                                          </a:rPr>
                                          <m:t>h</m:t>
                                        </m:r>
                                      </m:sub>
                                      <m:sup>
                                        <m:r>
                                          <a:rPr lang="en-US" sz="1200" b="0" i="1" smtClean="0">
                                            <a:solidFill>
                                              <a:srgbClr val="0070C0"/>
                                            </a:solidFill>
                                            <a:latin typeface="Cambria Math" panose="02040503050406030204" pitchFamily="18" charset="0"/>
                                            <a:cs typeface="Arial" panose="020B0604020202020204" pitchFamily="34" charset="0"/>
                                          </a:rPr>
                                          <m:t>1</m:t>
                                        </m:r>
                                      </m:sup>
                                    </m:sSubSup>
                                    <m:r>
                                      <a:rPr lang="en-US" sz="1200" b="0" i="1" smtClean="0">
                                        <a:solidFill>
                                          <a:srgbClr val="0070C0"/>
                                        </a:solidFill>
                                        <a:latin typeface="Cambria Math" panose="02040503050406030204" pitchFamily="18" charset="0"/>
                                        <a:cs typeface="Arial" panose="020B0604020202020204" pitchFamily="34" charset="0"/>
                                      </a:rPr>
                                      <m:t>,</m:t>
                                    </m:r>
                                    <m:r>
                                      <a:rPr lang="en-US" sz="1200" b="0" i="1" smtClean="0">
                                        <a:solidFill>
                                          <a:srgbClr val="0070C0"/>
                                        </a:solidFill>
                                        <a:latin typeface="Cambria Math" panose="02040503050406030204" pitchFamily="18" charset="0"/>
                                        <a:cs typeface="Arial" panose="020B0604020202020204" pitchFamily="34" charset="0"/>
                                      </a:rPr>
                                      <m:t>𝜖</m:t>
                                    </m:r>
                                    <m:r>
                                      <a:rPr lang="en-US" sz="1200" b="0" i="1" smtClean="0">
                                        <a:solidFill>
                                          <a:srgbClr val="0070C0"/>
                                        </a:solidFill>
                                        <a:latin typeface="Cambria Math" panose="02040503050406030204" pitchFamily="18" charset="0"/>
                                        <a:cs typeface="Arial" panose="020B0604020202020204" pitchFamily="34" charset="0"/>
                                      </a:rPr>
                                      <m:t>,</m:t>
                                    </m:r>
                                    <m:sSubSup>
                                      <m:sSubSupPr>
                                        <m:ctrlPr>
                                          <a:rPr lang="en-US" sz="1200" b="0" i="1" smtClean="0">
                                            <a:solidFill>
                                              <a:srgbClr val="0070C0"/>
                                            </a:solidFill>
                                            <a:latin typeface="Cambria Math" panose="02040503050406030204" pitchFamily="18" charset="0"/>
                                            <a:cs typeface="Arial" panose="020B0604020202020204" pitchFamily="34" charset="0"/>
                                          </a:rPr>
                                        </m:ctrlPr>
                                      </m:sSubSupPr>
                                      <m:e>
                                        <m:r>
                                          <a:rPr lang="en-US" sz="1200" b="0" i="1" smtClean="0">
                                            <a:solidFill>
                                              <a:srgbClr val="0070C0"/>
                                            </a:solidFill>
                                            <a:latin typeface="Cambria Math" panose="02040503050406030204" pitchFamily="18" charset="0"/>
                                            <a:cs typeface="Arial" panose="020B0604020202020204" pitchFamily="34" charset="0"/>
                                          </a:rPr>
                                          <m:t>𝑞</m:t>
                                        </m:r>
                                      </m:e>
                                      <m:sub>
                                        <m:r>
                                          <m:rPr>
                                            <m:sty m:val="p"/>
                                          </m:rPr>
                                          <a:rPr lang="en-US" sz="1200" b="0" i="1" smtClean="0">
                                            <a:solidFill>
                                              <a:srgbClr val="0070C0"/>
                                            </a:solidFill>
                                            <a:latin typeface="Cambria Math" panose="02040503050406030204" pitchFamily="18" charset="0"/>
                                            <a:cs typeface="Arial" panose="020B0604020202020204" pitchFamily="34" charset="0"/>
                                          </a:rPr>
                                          <m:t>e</m:t>
                                        </m:r>
                                      </m:sub>
                                      <m:sup>
                                        <m:r>
                                          <a:rPr lang="en-US" sz="1200" b="0" i="1" smtClean="0">
                                            <a:solidFill>
                                              <a:srgbClr val="0070C0"/>
                                            </a:solidFill>
                                            <a:latin typeface="Cambria Math" panose="02040503050406030204" pitchFamily="18" charset="0"/>
                                            <a:cs typeface="Arial" panose="020B0604020202020204" pitchFamily="34" charset="0"/>
                                          </a:rPr>
                                          <m:t>2</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m:rPr>
                                        <m:sty m:val="p"/>
                                      </m:rPr>
                                      <a:rPr lang="en-US" sz="1200" b="0" i="1" smtClean="0">
                                        <a:solidFill>
                                          <a:schemeClr val="tx1"/>
                                        </a:solidFill>
                                        <a:latin typeface="Cambria Math" panose="02040503050406030204" pitchFamily="18" charset="0"/>
                                        <a:cs typeface="Arial" panose="020B0604020202020204" pitchFamily="34" charset="0"/>
                                      </a:rPr>
                                      <m:t>r</m:t>
                                    </m:r>
                                  </m:sub>
                                </m:sSub>
                              </m:oMath>
                            </m:oMathPara>
                          </a14:m>
                          <a:endParaRPr lang="en-US" sz="1200" b="0" dirty="0">
                            <a:solidFill>
                              <a:schemeClr val="tx1"/>
                            </a:solidFill>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d>
                                  <m:dPr>
                                    <m:ctrlPr>
                                      <a:rPr lang="en-US" sz="1200" b="0" i="1" smtClean="0">
                                        <a:solidFill>
                                          <a:srgbClr val="FF0000"/>
                                        </a:solidFill>
                                        <a:latin typeface="Cambria Math" panose="02040503050406030204" pitchFamily="18" charset="0"/>
                                        <a:cs typeface="Arial" panose="020B0604020202020204" pitchFamily="34" charset="0"/>
                                      </a:rPr>
                                    </m:ctrlPr>
                                  </m:dPr>
                                  <m:e>
                                    <m:sSubSup>
                                      <m:sSubSupPr>
                                        <m:ctrlPr>
                                          <a:rPr lang="en-US" sz="1200" b="0" i="1" smtClean="0">
                                            <a:solidFill>
                                              <a:srgbClr val="FF0000"/>
                                            </a:solidFill>
                                            <a:latin typeface="Cambria Math" panose="02040503050406030204" pitchFamily="18" charset="0"/>
                                            <a:cs typeface="Arial" panose="020B0604020202020204" pitchFamily="34" charset="0"/>
                                          </a:rPr>
                                        </m:ctrlPr>
                                      </m:sSubSupPr>
                                      <m:e>
                                        <m:r>
                                          <a:rPr lang="en-US" sz="1200" b="0" i="1" smtClean="0">
                                            <a:solidFill>
                                              <a:srgbClr val="FF0000"/>
                                            </a:solidFill>
                                            <a:latin typeface="Cambria Math" panose="02040503050406030204" pitchFamily="18" charset="0"/>
                                            <a:cs typeface="Arial" panose="020B0604020202020204" pitchFamily="34" charset="0"/>
                                          </a:rPr>
                                          <m:t>𝑞</m:t>
                                        </m:r>
                                      </m:e>
                                      <m:sub>
                                        <m:r>
                                          <m:rPr>
                                            <m:sty m:val="p"/>
                                          </m:rPr>
                                          <a:rPr lang="en-US" sz="1200" b="0" i="1" smtClean="0">
                                            <a:solidFill>
                                              <a:srgbClr val="FF0000"/>
                                            </a:solidFill>
                                            <a:latin typeface="Cambria Math" panose="02040503050406030204" pitchFamily="18" charset="0"/>
                                            <a:cs typeface="Arial" panose="020B0604020202020204" pitchFamily="34" charset="0"/>
                                          </a:rPr>
                                          <m:t>f</m:t>
                                        </m:r>
                                      </m:sub>
                                      <m:sup>
                                        <m:r>
                                          <a:rPr lang="en-US" sz="1200" b="0" i="1" smtClean="0">
                                            <a:solidFill>
                                              <a:srgbClr val="FF0000"/>
                                            </a:solidFill>
                                            <a:latin typeface="Cambria Math" panose="02040503050406030204" pitchFamily="18" charset="0"/>
                                            <a:cs typeface="Arial" panose="020B0604020202020204" pitchFamily="34" charset="0"/>
                                          </a:rPr>
                                          <m:t>1</m:t>
                                        </m:r>
                                      </m:sup>
                                    </m:sSubSup>
                                    <m:r>
                                      <a:rPr lang="en-US" sz="1200" b="0" i="1" smtClean="0">
                                        <a:solidFill>
                                          <a:srgbClr val="FF0000"/>
                                        </a:solidFill>
                                        <a:latin typeface="Cambria Math" panose="02040503050406030204" pitchFamily="18" charset="0"/>
                                        <a:cs typeface="Arial" panose="020B0604020202020204" pitchFamily="34" charset="0"/>
                                      </a:rPr>
                                      <m:t>,</m:t>
                                    </m:r>
                                    <m:sSubSup>
                                      <m:sSubSupPr>
                                        <m:ctrlPr>
                                          <a:rPr lang="en-US" sz="1200" b="0" i="1" smtClean="0">
                                            <a:solidFill>
                                              <a:srgbClr val="FF0000"/>
                                            </a:solidFill>
                                            <a:latin typeface="Cambria Math" panose="02040503050406030204" pitchFamily="18" charset="0"/>
                                            <a:cs typeface="Arial" panose="020B0604020202020204" pitchFamily="34" charset="0"/>
                                          </a:rPr>
                                        </m:ctrlPr>
                                      </m:sSubSupPr>
                                      <m:e>
                                        <m:r>
                                          <a:rPr lang="en-US" sz="1200" b="0" i="1" smtClean="0">
                                            <a:solidFill>
                                              <a:srgbClr val="FF0000"/>
                                            </a:solidFill>
                                            <a:latin typeface="Cambria Math" panose="02040503050406030204" pitchFamily="18" charset="0"/>
                                            <a:cs typeface="Arial" panose="020B0604020202020204" pitchFamily="34" charset="0"/>
                                          </a:rPr>
                                          <m:t>𝑞</m:t>
                                        </m:r>
                                      </m:e>
                                      <m:sub>
                                        <m:r>
                                          <a:rPr lang="en-US" sz="1200" b="0" i="1" smtClean="0">
                                            <a:solidFill>
                                              <a:srgbClr val="FF0000"/>
                                            </a:solidFill>
                                            <a:latin typeface="Cambria Math" panose="02040503050406030204" pitchFamily="18" charset="0"/>
                                            <a:cs typeface="Arial" panose="020B0604020202020204" pitchFamily="34" charset="0"/>
                                          </a:rPr>
                                          <m:t>𝑒</m:t>
                                        </m:r>
                                      </m:sub>
                                      <m:sup>
                                        <m:r>
                                          <a:rPr lang="en-US" sz="1200" b="0" i="1" smtClean="0">
                                            <a:solidFill>
                                              <a:srgbClr val="FF0000"/>
                                            </a:solidFill>
                                            <a:latin typeface="Cambria Math" panose="02040503050406030204" pitchFamily="18" charset="0"/>
                                            <a:cs typeface="Arial" panose="020B0604020202020204" pitchFamily="34" charset="0"/>
                                          </a:rPr>
                                          <m:t>0</m:t>
                                        </m:r>
                                      </m:sup>
                                    </m:sSubSup>
                                    <m:r>
                                      <a:rPr lang="en-US" sz="1200" b="0" i="1" smtClean="0">
                                        <a:solidFill>
                                          <a:srgbClr val="FF0000"/>
                                        </a:solidFill>
                                        <a:latin typeface="Cambria Math" panose="02040503050406030204" pitchFamily="18" charset="0"/>
                                        <a:cs typeface="Arial" panose="020B0604020202020204" pitchFamily="34" charset="0"/>
                                      </a:rPr>
                                      <m:t>,</m:t>
                                    </m:r>
                                    <m:r>
                                      <a:rPr lang="en-US" sz="1200" b="0" i="1" smtClean="0">
                                        <a:solidFill>
                                          <a:srgbClr val="FF0000"/>
                                        </a:solidFill>
                                        <a:latin typeface="Cambria Math" panose="02040503050406030204" pitchFamily="18" charset="0"/>
                                        <a:cs typeface="Arial" panose="020B0604020202020204" pitchFamily="34" charset="0"/>
                                      </a:rPr>
                                      <m:t>𝜖</m:t>
                                    </m:r>
                                    <m:r>
                                      <a:rPr lang="en-US" sz="1200" b="0" i="1" smtClean="0">
                                        <a:solidFill>
                                          <a:srgbClr val="FF0000"/>
                                        </a:solidFill>
                                        <a:latin typeface="Cambria Math" panose="02040503050406030204" pitchFamily="18" charset="0"/>
                                        <a:cs typeface="Arial" panose="020B0604020202020204" pitchFamily="34" charset="0"/>
                                      </a:rPr>
                                      <m:t>,</m:t>
                                    </m:r>
                                    <m:sSubSup>
                                      <m:sSubSupPr>
                                        <m:ctrlPr>
                                          <a:rPr lang="en-US" sz="1200" b="0" i="1" smtClean="0">
                                            <a:solidFill>
                                              <a:srgbClr val="FF0000"/>
                                            </a:solidFill>
                                            <a:latin typeface="Cambria Math" panose="02040503050406030204" pitchFamily="18" charset="0"/>
                                            <a:cs typeface="Arial" panose="020B0604020202020204" pitchFamily="34" charset="0"/>
                                          </a:rPr>
                                        </m:ctrlPr>
                                      </m:sSubSupPr>
                                      <m:e>
                                        <m:r>
                                          <a:rPr lang="en-US" sz="1200" b="0" i="1" smtClean="0">
                                            <a:solidFill>
                                              <a:srgbClr val="FF0000"/>
                                            </a:solidFill>
                                            <a:latin typeface="Cambria Math" panose="02040503050406030204" pitchFamily="18" charset="0"/>
                                            <a:cs typeface="Arial" panose="020B0604020202020204" pitchFamily="34" charset="0"/>
                                          </a:rPr>
                                          <m:t>𝑞</m:t>
                                        </m:r>
                                      </m:e>
                                      <m:sub>
                                        <m:r>
                                          <m:rPr>
                                            <m:sty m:val="p"/>
                                          </m:rPr>
                                          <a:rPr lang="en-US" sz="1200" b="0" i="1" smtClean="0">
                                            <a:solidFill>
                                              <a:srgbClr val="FF0000"/>
                                            </a:solidFill>
                                            <a:latin typeface="Cambria Math" panose="02040503050406030204" pitchFamily="18" charset="0"/>
                                            <a:cs typeface="Arial" panose="020B0604020202020204" pitchFamily="34" charset="0"/>
                                          </a:rPr>
                                          <m:t>g</m:t>
                                        </m:r>
                                      </m:sub>
                                      <m:sup>
                                        <m:r>
                                          <a:rPr lang="en-US" sz="1200" b="0" i="1" smtClean="0">
                                            <a:solidFill>
                                              <a:srgbClr val="FF0000"/>
                                            </a:solidFill>
                                            <a:latin typeface="Cambria Math" panose="02040503050406030204" pitchFamily="18" charset="0"/>
                                            <a:cs typeface="Arial" panose="020B0604020202020204" pitchFamily="34" charset="0"/>
                                          </a:rPr>
                                          <m:t>1</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m:rPr>
                                        <m:sty m:val="p"/>
                                      </m:rPr>
                                      <a:rPr lang="en-US" sz="1200" b="0" i="1" smtClean="0">
                                        <a:solidFill>
                                          <a:schemeClr val="tx1"/>
                                        </a:solidFill>
                                        <a:latin typeface="Cambria Math" panose="02040503050406030204" pitchFamily="18" charset="0"/>
                                        <a:cs typeface="Arial" panose="020B0604020202020204" pitchFamily="34" charset="0"/>
                                      </a:rPr>
                                      <m:t>r</m:t>
                                    </m:r>
                                  </m:sub>
                                </m:sSub>
                              </m:oMath>
                            </m:oMathPara>
                          </a14:m>
                          <a:endParaRPr lang="en-US" sz="1200" b="0" dirty="0">
                            <a:solidFill>
                              <a:schemeClr val="tx1"/>
                            </a:solidFill>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d>
                                  <m:dPr>
                                    <m:ctrlPr>
                                      <a:rPr lang="en-US" sz="1200" b="0" i="1" smtClean="0">
                                        <a:solidFill>
                                          <a:schemeClr val="accent5"/>
                                        </a:solidFill>
                                        <a:latin typeface="Cambria Math" panose="02040503050406030204" pitchFamily="18" charset="0"/>
                                        <a:cs typeface="Arial" panose="020B0604020202020204" pitchFamily="34" charset="0"/>
                                      </a:rPr>
                                    </m:ctrlPr>
                                  </m:dPr>
                                  <m:e>
                                    <m:sSubSup>
                                      <m:sSubSupPr>
                                        <m:ctrlPr>
                                          <a:rPr lang="en-US" sz="1200" b="0" i="1" smtClean="0">
                                            <a:solidFill>
                                              <a:schemeClr val="accent5"/>
                                            </a:solidFill>
                                            <a:latin typeface="Cambria Math" panose="02040503050406030204" pitchFamily="18" charset="0"/>
                                            <a:cs typeface="Arial" panose="020B0604020202020204" pitchFamily="34" charset="0"/>
                                          </a:rPr>
                                        </m:ctrlPr>
                                      </m:sSubSupPr>
                                      <m:e>
                                        <m:r>
                                          <a:rPr lang="en-US" sz="1200" b="0" i="1" smtClean="0">
                                            <a:solidFill>
                                              <a:schemeClr val="accent5"/>
                                            </a:solidFill>
                                            <a:latin typeface="Cambria Math" panose="02040503050406030204" pitchFamily="18" charset="0"/>
                                            <a:cs typeface="Arial" panose="020B0604020202020204" pitchFamily="34" charset="0"/>
                                          </a:rPr>
                                          <m:t>𝑞</m:t>
                                        </m:r>
                                      </m:e>
                                      <m:sub>
                                        <m:r>
                                          <m:rPr>
                                            <m:sty m:val="p"/>
                                          </m:rPr>
                                          <a:rPr lang="en-US" sz="1200" b="0" i="1" smtClean="0">
                                            <a:solidFill>
                                              <a:schemeClr val="accent5"/>
                                            </a:solidFill>
                                            <a:latin typeface="Cambria Math" panose="02040503050406030204" pitchFamily="18" charset="0"/>
                                            <a:cs typeface="Arial" panose="020B0604020202020204" pitchFamily="34" charset="0"/>
                                          </a:rPr>
                                          <m:t>g</m:t>
                                        </m:r>
                                      </m:sub>
                                      <m:sup>
                                        <m:r>
                                          <a:rPr lang="en-US" sz="1200" b="0" i="1" smtClean="0">
                                            <a:solidFill>
                                              <a:schemeClr val="accent5"/>
                                            </a:solidFill>
                                            <a:latin typeface="Cambria Math" panose="02040503050406030204" pitchFamily="18" charset="0"/>
                                            <a:cs typeface="Arial" panose="020B0604020202020204" pitchFamily="34" charset="0"/>
                                          </a:rPr>
                                          <m:t>1</m:t>
                                        </m:r>
                                      </m:sup>
                                    </m:sSubSup>
                                    <m:r>
                                      <a:rPr lang="en-US" sz="1200" b="0" i="1" smtClean="0">
                                        <a:solidFill>
                                          <a:schemeClr val="accent5"/>
                                        </a:solidFill>
                                        <a:latin typeface="Cambria Math" panose="02040503050406030204" pitchFamily="18" charset="0"/>
                                        <a:cs typeface="Arial" panose="020B0604020202020204" pitchFamily="34" charset="0"/>
                                      </a:rPr>
                                      <m:t>,</m:t>
                                    </m:r>
                                    <m:sSubSup>
                                      <m:sSubSupPr>
                                        <m:ctrlPr>
                                          <a:rPr lang="en-US" sz="1200" b="0" i="1" smtClean="0">
                                            <a:solidFill>
                                              <a:schemeClr val="accent5"/>
                                            </a:solidFill>
                                            <a:latin typeface="Cambria Math" panose="02040503050406030204" pitchFamily="18" charset="0"/>
                                            <a:cs typeface="Arial" panose="020B0604020202020204" pitchFamily="34" charset="0"/>
                                          </a:rPr>
                                        </m:ctrlPr>
                                      </m:sSubSupPr>
                                      <m:e>
                                        <m:r>
                                          <a:rPr lang="en-US" sz="1200" b="0" i="1" smtClean="0">
                                            <a:solidFill>
                                              <a:schemeClr val="accent5"/>
                                            </a:solidFill>
                                            <a:latin typeface="Cambria Math" panose="02040503050406030204" pitchFamily="18" charset="0"/>
                                            <a:cs typeface="Arial" panose="020B0604020202020204" pitchFamily="34" charset="0"/>
                                          </a:rPr>
                                          <m:t>𝑞</m:t>
                                        </m:r>
                                      </m:e>
                                      <m:sub>
                                        <m:r>
                                          <a:rPr lang="en-US" sz="1200" b="0" i="1" smtClean="0">
                                            <a:solidFill>
                                              <a:schemeClr val="accent5"/>
                                            </a:solidFill>
                                            <a:latin typeface="Cambria Math" panose="02040503050406030204" pitchFamily="18" charset="0"/>
                                            <a:cs typeface="Arial" panose="020B0604020202020204" pitchFamily="34" charset="0"/>
                                          </a:rPr>
                                          <m:t>𝑒</m:t>
                                        </m:r>
                                      </m:sub>
                                      <m:sup>
                                        <m:r>
                                          <a:rPr lang="en-US" sz="1200" b="0" i="1" smtClean="0">
                                            <a:solidFill>
                                              <a:schemeClr val="accent5"/>
                                            </a:solidFill>
                                            <a:latin typeface="Cambria Math" panose="02040503050406030204" pitchFamily="18" charset="0"/>
                                            <a:cs typeface="Arial" panose="020B0604020202020204" pitchFamily="34" charset="0"/>
                                          </a:rPr>
                                          <m:t>0</m:t>
                                        </m:r>
                                      </m:sup>
                                    </m:sSubSup>
                                    <m:r>
                                      <a:rPr lang="en-US" sz="1200" b="0" i="1" smtClean="0">
                                        <a:solidFill>
                                          <a:schemeClr val="accent5"/>
                                        </a:solidFill>
                                        <a:latin typeface="Cambria Math" panose="02040503050406030204" pitchFamily="18" charset="0"/>
                                        <a:cs typeface="Arial" panose="020B0604020202020204" pitchFamily="34" charset="0"/>
                                      </a:rPr>
                                      <m:t>,</m:t>
                                    </m:r>
                                    <m:r>
                                      <a:rPr lang="en-US" sz="1200" b="0" i="1" smtClean="0">
                                        <a:solidFill>
                                          <a:schemeClr val="accent5"/>
                                        </a:solidFill>
                                        <a:latin typeface="Cambria Math" panose="02040503050406030204" pitchFamily="18" charset="0"/>
                                        <a:cs typeface="Arial" panose="020B0604020202020204" pitchFamily="34" charset="0"/>
                                      </a:rPr>
                                      <m:t>𝜖</m:t>
                                    </m:r>
                                    <m:r>
                                      <a:rPr lang="en-US" sz="1200" b="0" i="1" smtClean="0">
                                        <a:solidFill>
                                          <a:schemeClr val="accent5"/>
                                        </a:solidFill>
                                        <a:latin typeface="Cambria Math" panose="02040503050406030204" pitchFamily="18" charset="0"/>
                                        <a:cs typeface="Arial" panose="020B0604020202020204" pitchFamily="34" charset="0"/>
                                      </a:rPr>
                                      <m:t>,</m:t>
                                    </m:r>
                                    <m:sSubSup>
                                      <m:sSubSupPr>
                                        <m:ctrlPr>
                                          <a:rPr lang="en-US" sz="1200" b="0" i="1" smtClean="0">
                                            <a:solidFill>
                                              <a:schemeClr val="accent5"/>
                                            </a:solidFill>
                                            <a:latin typeface="Cambria Math" panose="02040503050406030204" pitchFamily="18" charset="0"/>
                                            <a:cs typeface="Arial" panose="020B0604020202020204" pitchFamily="34" charset="0"/>
                                          </a:rPr>
                                        </m:ctrlPr>
                                      </m:sSubSupPr>
                                      <m:e>
                                        <m:r>
                                          <a:rPr lang="en-US" sz="1200" b="0" i="1" smtClean="0">
                                            <a:solidFill>
                                              <a:schemeClr val="accent5"/>
                                            </a:solidFill>
                                            <a:latin typeface="Cambria Math" panose="02040503050406030204" pitchFamily="18" charset="0"/>
                                            <a:cs typeface="Arial" panose="020B0604020202020204" pitchFamily="34" charset="0"/>
                                          </a:rPr>
                                          <m:t>𝑞</m:t>
                                        </m:r>
                                      </m:e>
                                      <m:sub>
                                        <m:r>
                                          <m:rPr>
                                            <m:sty m:val="p"/>
                                          </m:rPr>
                                          <a:rPr lang="en-US" sz="1200" b="0" i="1" smtClean="0">
                                            <a:solidFill>
                                              <a:schemeClr val="accent5"/>
                                            </a:solidFill>
                                            <a:latin typeface="Cambria Math" panose="02040503050406030204" pitchFamily="18" charset="0"/>
                                            <a:cs typeface="Arial" panose="020B0604020202020204" pitchFamily="34" charset="0"/>
                                          </a:rPr>
                                          <m:t>h</m:t>
                                        </m:r>
                                      </m:sub>
                                      <m:sup>
                                        <m:r>
                                          <a:rPr lang="en-US" sz="1200" b="0" i="1" smtClean="0">
                                            <a:solidFill>
                                              <a:schemeClr val="accent5"/>
                                            </a:solidFill>
                                            <a:latin typeface="Cambria Math" panose="02040503050406030204" pitchFamily="18" charset="0"/>
                                            <a:cs typeface="Arial" panose="020B0604020202020204" pitchFamily="34" charset="0"/>
                                          </a:rPr>
                                          <m:t>1</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m:rPr>
                                        <m:sty m:val="p"/>
                                      </m:rPr>
                                      <a:rPr lang="en-US" sz="1200" b="0" i="1" smtClean="0">
                                        <a:solidFill>
                                          <a:schemeClr val="tx1"/>
                                        </a:solidFill>
                                        <a:latin typeface="Cambria Math" panose="02040503050406030204" pitchFamily="18" charset="0"/>
                                        <a:cs typeface="Arial" panose="020B0604020202020204" pitchFamily="34" charset="0"/>
                                      </a:rPr>
                                      <m:t>r</m:t>
                                    </m:r>
                                  </m:sub>
                                </m:sSub>
                              </m:oMath>
                            </m:oMathPara>
                          </a14:m>
                          <a:endParaRPr lang="en-US" sz="12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29262962"/>
                      </a:ext>
                    </a:extLst>
                  </a:tr>
                  <a:tr h="1301041">
                    <a:tc>
                      <a:txBody>
                        <a:bodyPr/>
                        <a:lstStyle/>
                        <a:p>
                          <a:pPr algn="ctr"/>
                          <a:r>
                            <a:rPr lang="en-US" sz="1200" dirty="0">
                              <a:latin typeface="Arial" panose="020B0604020202020204" pitchFamily="34" charset="0"/>
                              <a:cs typeface="Arial" panose="020B0604020202020204" pitchFamily="34" charset="0"/>
                            </a:rPr>
                            <a:t>Internal Transitions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14:m>
                            <m:oMathPara xmlns:m="http://schemas.openxmlformats.org/officeDocument/2006/math">
                              <m:oMathParaPr>
                                <m:jc m:val="centerGroup"/>
                              </m:oMathParaPr>
                              <m:oMath xmlns:m="http://schemas.openxmlformats.org/officeDocument/2006/math">
                                <m:d>
                                  <m:dPr>
                                    <m:ctrlPr>
                                      <a:rPr lang="en-US" sz="1200" b="0" i="1" smtClean="0">
                                        <a:solidFill>
                                          <a:schemeClr val="tx1"/>
                                        </a:solidFill>
                                        <a:latin typeface="Cambria Math" panose="02040503050406030204" pitchFamily="18" charset="0"/>
                                        <a:cs typeface="Arial" panose="020B0604020202020204" pitchFamily="34" charset="0"/>
                                      </a:rPr>
                                    </m:ctrlPr>
                                  </m:dPr>
                                  <m:e>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a:rPr lang="en-US" sz="1200" b="0" i="1" smtClean="0">
                                            <a:solidFill>
                                              <a:schemeClr val="tx1"/>
                                            </a:solidFill>
                                            <a:latin typeface="Cambria Math" panose="02040503050406030204" pitchFamily="18" charset="0"/>
                                            <a:cs typeface="Arial" panose="020B0604020202020204" pitchFamily="34" charset="0"/>
                                          </a:rPr>
                                          <m:t>𝑎</m:t>
                                        </m:r>
                                      </m:sub>
                                      <m:sup>
                                        <m:r>
                                          <a:rPr lang="en-US" sz="1200" b="0" i="1" smtClean="0">
                                            <a:solidFill>
                                              <a:schemeClr val="tx1"/>
                                            </a:solidFill>
                                            <a:latin typeface="Cambria Math" panose="02040503050406030204" pitchFamily="18" charset="0"/>
                                            <a:cs typeface="Arial" panose="020B0604020202020204" pitchFamily="34" charset="0"/>
                                          </a:rPr>
                                          <m:t>0</m:t>
                                        </m:r>
                                      </m:sup>
                                    </m:sSubSup>
                                    <m:r>
                                      <a:rPr lang="en-US" sz="1200" b="0" i="1" smtClean="0">
                                        <a:solidFill>
                                          <a:schemeClr val="tx1"/>
                                        </a:solidFill>
                                        <a:latin typeface="Cambria Math" panose="02040503050406030204" pitchFamily="18" charset="0"/>
                                        <a:cs typeface="Arial" panose="020B0604020202020204" pitchFamily="34" charset="0"/>
                                      </a:rPr>
                                      <m:t>,1,</m:t>
                                    </m:r>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m:rPr>
                                            <m:sty m:val="p"/>
                                          </m:rPr>
                                          <a:rPr lang="en-US" sz="1200" b="0" i="1" smtClean="0">
                                            <a:solidFill>
                                              <a:schemeClr val="tx1"/>
                                            </a:solidFill>
                                            <a:latin typeface="Cambria Math" panose="02040503050406030204" pitchFamily="18" charset="0"/>
                                            <a:cs typeface="Arial" panose="020B0604020202020204" pitchFamily="34" charset="0"/>
                                          </a:rPr>
                                          <m:t>c</m:t>
                                        </m:r>
                                      </m:sub>
                                      <m:sup>
                                        <m:r>
                                          <a:rPr lang="en-US" sz="1200" b="0" i="1" smtClean="0">
                                            <a:solidFill>
                                              <a:schemeClr val="tx1"/>
                                            </a:solidFill>
                                            <a:latin typeface="Cambria Math" panose="02040503050406030204" pitchFamily="18" charset="0"/>
                                            <a:cs typeface="Arial" panose="020B0604020202020204" pitchFamily="34" charset="0"/>
                                          </a:rPr>
                                          <m:t>0</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m:rPr>
                                        <m:sty m:val="p"/>
                                      </m:rPr>
                                      <a:rPr lang="en-US" sz="1200" b="0" i="1" smtClean="0">
                                        <a:solidFill>
                                          <a:schemeClr val="tx1"/>
                                        </a:solidFill>
                                        <a:latin typeface="Cambria Math" panose="02040503050406030204" pitchFamily="18" charset="0"/>
                                        <a:cs typeface="Arial" panose="020B0604020202020204" pitchFamily="34" charset="0"/>
                                      </a:rPr>
                                      <m:t>i</m:t>
                                    </m:r>
                                  </m:sub>
                                </m:sSub>
                              </m:oMath>
                            </m:oMathPara>
                          </a14:m>
                          <a:endParaRPr lang="en-US" sz="1200" b="0" dirty="0">
                            <a:solidFill>
                              <a:schemeClr val="tx1"/>
                            </a:solidFill>
                            <a:latin typeface="Arial" panose="020B0604020202020204" pitchFamily="34" charset="0"/>
                            <a:cs typeface="Arial" panose="020B0604020202020204" pitchFamily="34" charset="0"/>
                          </a:endParaRPr>
                        </a:p>
                        <a:p>
                          <a:pPr algn="ctr"/>
                          <a14:m>
                            <m:oMathPara xmlns:m="http://schemas.openxmlformats.org/officeDocument/2006/math">
                              <m:oMathParaPr>
                                <m:jc m:val="centerGroup"/>
                              </m:oMathParaPr>
                              <m:oMath xmlns:m="http://schemas.openxmlformats.org/officeDocument/2006/math">
                                <m:d>
                                  <m:dPr>
                                    <m:ctrlPr>
                                      <a:rPr lang="en-US" sz="1200" b="0" i="1" smtClean="0">
                                        <a:solidFill>
                                          <a:schemeClr val="tx1"/>
                                        </a:solidFill>
                                        <a:latin typeface="Cambria Math" panose="02040503050406030204" pitchFamily="18" charset="0"/>
                                        <a:cs typeface="Arial" panose="020B0604020202020204" pitchFamily="34" charset="0"/>
                                      </a:rPr>
                                    </m:ctrlPr>
                                  </m:dPr>
                                  <m:e>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m:rPr>
                                            <m:sty m:val="p"/>
                                          </m:rPr>
                                          <a:rPr lang="en-US" sz="1200" b="0" i="1" smtClean="0">
                                            <a:solidFill>
                                              <a:schemeClr val="tx1"/>
                                            </a:solidFill>
                                            <a:latin typeface="Cambria Math" panose="02040503050406030204" pitchFamily="18" charset="0"/>
                                            <a:cs typeface="Arial" panose="020B0604020202020204" pitchFamily="34" charset="0"/>
                                          </a:rPr>
                                          <m:t>d</m:t>
                                        </m:r>
                                      </m:sub>
                                      <m:sup>
                                        <m:r>
                                          <a:rPr lang="en-US" sz="1200" b="0" i="1" smtClean="0">
                                            <a:solidFill>
                                              <a:schemeClr val="tx1"/>
                                            </a:solidFill>
                                            <a:latin typeface="Cambria Math" panose="02040503050406030204" pitchFamily="18" charset="0"/>
                                            <a:cs typeface="Arial" panose="020B0604020202020204" pitchFamily="34" charset="0"/>
                                          </a:rPr>
                                          <m:t>0</m:t>
                                        </m:r>
                                      </m:sup>
                                    </m:sSubSup>
                                    <m:r>
                                      <a:rPr lang="en-US" sz="1200" b="0" i="1" smtClean="0">
                                        <a:solidFill>
                                          <a:schemeClr val="tx1"/>
                                        </a:solidFill>
                                        <a:latin typeface="Cambria Math" panose="02040503050406030204" pitchFamily="18" charset="0"/>
                                        <a:cs typeface="Arial" panose="020B0604020202020204" pitchFamily="34" charset="0"/>
                                      </a:rPr>
                                      <m:t>,0,</m:t>
                                    </m:r>
                                    <m:sSubSup>
                                      <m:sSubSupPr>
                                        <m:ctrlPr>
                                          <a:rPr lang="en-US" sz="1200" b="0" i="1" smtClean="0">
                                            <a:solidFill>
                                              <a:schemeClr val="tx1"/>
                                            </a:solidFill>
                                            <a:latin typeface="Cambria Math" panose="02040503050406030204" pitchFamily="18" charset="0"/>
                                            <a:cs typeface="Arial" panose="020B0604020202020204" pitchFamily="34" charset="0"/>
                                          </a:rPr>
                                        </m:ctrlPr>
                                      </m:sSubSupPr>
                                      <m:e>
                                        <m:r>
                                          <a:rPr lang="en-US" sz="1200" b="0" i="1" smtClean="0">
                                            <a:solidFill>
                                              <a:schemeClr val="tx1"/>
                                            </a:solidFill>
                                            <a:latin typeface="Cambria Math" panose="02040503050406030204" pitchFamily="18" charset="0"/>
                                            <a:cs typeface="Arial" panose="020B0604020202020204" pitchFamily="34" charset="0"/>
                                          </a:rPr>
                                          <m:t>𝑞</m:t>
                                        </m:r>
                                      </m:e>
                                      <m:sub>
                                        <m:r>
                                          <m:rPr>
                                            <m:sty m:val="p"/>
                                          </m:rPr>
                                          <a:rPr lang="en-US" sz="1200" b="0" i="1" smtClean="0">
                                            <a:solidFill>
                                              <a:schemeClr val="tx1"/>
                                            </a:solidFill>
                                            <a:latin typeface="Cambria Math" panose="02040503050406030204" pitchFamily="18" charset="0"/>
                                            <a:cs typeface="Arial" panose="020B0604020202020204" pitchFamily="34" charset="0"/>
                                          </a:rPr>
                                          <m:t>e</m:t>
                                        </m:r>
                                      </m:sub>
                                      <m:sup>
                                        <m:r>
                                          <a:rPr lang="en-US" sz="1200" b="0" i="1" smtClean="0">
                                            <a:solidFill>
                                              <a:schemeClr val="tx1"/>
                                            </a:solidFill>
                                            <a:latin typeface="Cambria Math" panose="02040503050406030204" pitchFamily="18" charset="0"/>
                                            <a:cs typeface="Arial" panose="020B0604020202020204" pitchFamily="34" charset="0"/>
                                          </a:rPr>
                                          <m:t>0</m:t>
                                        </m:r>
                                      </m:sup>
                                    </m:sSubSup>
                                  </m:e>
                                </m:d>
                                <m:r>
                                  <a:rPr lang="en-US" sz="1200" b="0" i="1" smtClean="0">
                                    <a:solidFill>
                                      <a:schemeClr val="tx1"/>
                                    </a:solidFill>
                                    <a:latin typeface="Cambria Math" panose="02040503050406030204" pitchFamily="18" charset="0"/>
                                    <a:cs typeface="Arial" panose="020B0604020202020204" pitchFamily="34" charset="0"/>
                                  </a:rPr>
                                  <m:t>∈</m:t>
                                </m:r>
                                <m:sSub>
                                  <m:sSubPr>
                                    <m:ctrlPr>
                                      <a:rPr lang="en-US" sz="1200" b="0" i="1" smtClean="0">
                                        <a:solidFill>
                                          <a:schemeClr val="tx1"/>
                                        </a:solidFill>
                                        <a:latin typeface="Cambria Math" panose="02040503050406030204" pitchFamily="18" charset="0"/>
                                        <a:cs typeface="Arial" panose="020B0604020202020204" pitchFamily="34" charset="0"/>
                                      </a:rPr>
                                    </m:ctrlPr>
                                  </m:sSubPr>
                                  <m:e>
                                    <m:r>
                                      <a:rPr lang="en-US" sz="1200" b="0" i="1" smtClean="0">
                                        <a:solidFill>
                                          <a:schemeClr val="tx1"/>
                                        </a:solidFill>
                                        <a:latin typeface="Cambria Math" panose="02040503050406030204" pitchFamily="18" charset="0"/>
                                        <a:cs typeface="Arial" panose="020B0604020202020204" pitchFamily="34" charset="0"/>
                                      </a:rPr>
                                      <m:t>𝛿</m:t>
                                    </m:r>
                                  </m:e>
                                  <m:sub>
                                    <m:r>
                                      <m:rPr>
                                        <m:sty m:val="p"/>
                                      </m:rPr>
                                      <a:rPr lang="en-US" sz="1200" b="0" i="1" smtClean="0">
                                        <a:solidFill>
                                          <a:schemeClr val="tx1"/>
                                        </a:solidFill>
                                        <a:latin typeface="Cambria Math" panose="02040503050406030204" pitchFamily="18" charset="0"/>
                                        <a:cs typeface="Arial" panose="020B0604020202020204" pitchFamily="34" charset="0"/>
                                      </a:rPr>
                                      <m:t>i</m:t>
                                    </m:r>
                                  </m:sub>
                                </m:sSub>
                              </m:oMath>
                            </m:oMathPara>
                          </a14:m>
                          <a:endParaRPr lang="en-US" sz="12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639391"/>
                      </a:ext>
                    </a:extLst>
                  </a:tr>
                </a:tbl>
              </a:graphicData>
            </a:graphic>
          </p:graphicFrame>
        </mc:Choice>
        <mc:Fallback xmlns="">
          <p:graphicFrame>
            <p:nvGraphicFramePr>
              <p:cNvPr id="56" name="Table 55">
                <a:extLst>
                  <a:ext uri="{FF2B5EF4-FFF2-40B4-BE49-F238E27FC236}">
                    <a16:creationId xmlns:a16="http://schemas.microsoft.com/office/drawing/2014/main" id="{33FCE144-1C62-918E-1615-67D4B0EA600D}"/>
                  </a:ext>
                </a:extLst>
              </p:cNvPr>
              <p:cNvGraphicFramePr>
                <a:graphicFrameLocks noGrp="1"/>
              </p:cNvGraphicFramePr>
              <p:nvPr>
                <p:extLst>
                  <p:ext uri="{D42A27DB-BD31-4B8C-83A1-F6EECF244321}">
                    <p14:modId xmlns:p14="http://schemas.microsoft.com/office/powerpoint/2010/main" val="708153211"/>
                  </p:ext>
                </p:extLst>
              </p:nvPr>
            </p:nvGraphicFramePr>
            <p:xfrm>
              <a:off x="5931074" y="1564023"/>
              <a:ext cx="4982348" cy="3903123"/>
            </p:xfrm>
            <a:graphic>
              <a:graphicData uri="http://schemas.openxmlformats.org/drawingml/2006/table">
                <a:tbl>
                  <a:tblPr firstRow="1" bandRow="1">
                    <a:tableStyleId>{5C22544A-7EE6-4342-B048-85BDC9FD1C3A}</a:tableStyleId>
                  </a:tblPr>
                  <a:tblGrid>
                    <a:gridCol w="2491174">
                      <a:extLst>
                        <a:ext uri="{9D8B030D-6E8A-4147-A177-3AD203B41FA5}">
                          <a16:colId xmlns:a16="http://schemas.microsoft.com/office/drawing/2014/main" val="3534531590"/>
                        </a:ext>
                      </a:extLst>
                    </a:gridCol>
                    <a:gridCol w="2491174">
                      <a:extLst>
                        <a:ext uri="{9D8B030D-6E8A-4147-A177-3AD203B41FA5}">
                          <a16:colId xmlns:a16="http://schemas.microsoft.com/office/drawing/2014/main" val="1593772813"/>
                        </a:ext>
                      </a:extLst>
                    </a:gridCol>
                  </a:tblGrid>
                  <a:tr h="1301041">
                    <a:tc>
                      <a:txBody>
                        <a:bodyPr/>
                        <a:lstStyle/>
                        <a:p>
                          <a:pPr algn="ctr"/>
                          <a:r>
                            <a:rPr lang="en-US" sz="1200" b="0" dirty="0">
                              <a:solidFill>
                                <a:schemeClr val="tx1"/>
                              </a:solidFill>
                              <a:latin typeface="Arial" panose="020B0604020202020204" pitchFamily="34" charset="0"/>
                              <a:cs typeface="Arial" panose="020B0604020202020204" pitchFamily="34" charset="0"/>
                            </a:rPr>
                            <a:t>Call Transitions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5"/>
                          <a:stretch>
                            <a:fillRect l="-101020" t="-971" r="-510" b="-200000"/>
                          </a:stretch>
                        </a:blipFill>
                      </a:tcPr>
                    </a:tc>
                    <a:extLst>
                      <a:ext uri="{0D108BD9-81ED-4DB2-BD59-A6C34878D82A}">
                        <a16:rowId xmlns:a16="http://schemas.microsoft.com/office/drawing/2014/main" val="2643357509"/>
                      </a:ext>
                    </a:extLst>
                  </a:tr>
                  <a:tr h="1301041">
                    <a:tc>
                      <a:txBody>
                        <a:bodyPr/>
                        <a:lstStyle/>
                        <a:p>
                          <a:pPr algn="ctr"/>
                          <a:r>
                            <a:rPr lang="en-US" sz="1200" dirty="0">
                              <a:latin typeface="Arial" panose="020B0604020202020204" pitchFamily="34" charset="0"/>
                              <a:cs typeface="Arial" panose="020B0604020202020204" pitchFamily="34" charset="0"/>
                            </a:rPr>
                            <a:t>Return Transitions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5"/>
                          <a:stretch>
                            <a:fillRect l="-101020" t="-101961" r="-510" b="-101961"/>
                          </a:stretch>
                        </a:blipFill>
                      </a:tcPr>
                    </a:tc>
                    <a:extLst>
                      <a:ext uri="{0D108BD9-81ED-4DB2-BD59-A6C34878D82A}">
                        <a16:rowId xmlns:a16="http://schemas.microsoft.com/office/drawing/2014/main" val="2629262962"/>
                      </a:ext>
                    </a:extLst>
                  </a:tr>
                  <a:tr h="1301041">
                    <a:tc>
                      <a:txBody>
                        <a:bodyPr/>
                        <a:lstStyle/>
                        <a:p>
                          <a:pPr algn="ctr"/>
                          <a:r>
                            <a:rPr lang="en-US" sz="1200" dirty="0">
                              <a:latin typeface="Arial" panose="020B0604020202020204" pitchFamily="34" charset="0"/>
                              <a:cs typeface="Arial" panose="020B0604020202020204" pitchFamily="34" charset="0"/>
                            </a:rPr>
                            <a:t>Internal Transitions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5"/>
                          <a:stretch>
                            <a:fillRect l="-101020" t="-200000" r="-510" b="-971"/>
                          </a:stretch>
                        </a:blipFill>
                      </a:tcPr>
                    </a:tc>
                    <a:extLst>
                      <a:ext uri="{0D108BD9-81ED-4DB2-BD59-A6C34878D82A}">
                        <a16:rowId xmlns:a16="http://schemas.microsoft.com/office/drawing/2014/main" val="174639391"/>
                      </a:ext>
                    </a:extLst>
                  </a:tr>
                </a:tbl>
              </a:graphicData>
            </a:graphic>
          </p:graphicFrame>
        </mc:Fallback>
      </mc:AlternateContent>
      <mc:AlternateContent xmlns:mc="http://schemas.openxmlformats.org/markup-compatibility/2006" xmlns:a14="http://schemas.microsoft.com/office/drawing/2010/main">
        <mc:Choice Requires="a14">
          <p:sp>
            <p:nvSpPr>
              <p:cNvPr id="57" name="TextBox 56">
                <a:extLst>
                  <a:ext uri="{FF2B5EF4-FFF2-40B4-BE49-F238E27FC236}">
                    <a16:creationId xmlns:a16="http://schemas.microsoft.com/office/drawing/2014/main" id="{B2932284-F7FF-5B53-0019-8EF978E3778F}"/>
                  </a:ext>
                </a:extLst>
              </p:cNvPr>
              <p:cNvSpPr txBox="1"/>
              <p:nvPr/>
            </p:nvSpPr>
            <p:spPr>
              <a:xfrm>
                <a:off x="1598223" y="2115889"/>
                <a:ext cx="253278" cy="246221"/>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a:rPr lang="en-US" sz="1000" b="0" i="1" smtClean="0">
                              <a:latin typeface="Cambria Math" panose="02040503050406030204" pitchFamily="18" charset="0"/>
                              <a:cs typeface="Arial" panose="020B0604020202020204" pitchFamily="34" charset="0"/>
                            </a:rPr>
                            <m:t>𝑎</m:t>
                          </m:r>
                        </m:sub>
                        <m:sup>
                          <m:r>
                            <a:rPr lang="en-US" sz="1000" b="0" i="1" smtClean="0">
                              <a:latin typeface="Cambria Math" panose="02040503050406030204" pitchFamily="18" charset="0"/>
                              <a:cs typeface="Arial" panose="020B0604020202020204" pitchFamily="34" charset="0"/>
                            </a:rPr>
                            <m:t>2</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57" name="TextBox 56">
                <a:extLst>
                  <a:ext uri="{FF2B5EF4-FFF2-40B4-BE49-F238E27FC236}">
                    <a16:creationId xmlns:a16="http://schemas.microsoft.com/office/drawing/2014/main" id="{B2932284-F7FF-5B53-0019-8EF978E3778F}"/>
                  </a:ext>
                </a:extLst>
              </p:cNvPr>
              <p:cNvSpPr txBox="1">
                <a:spLocks noRot="1" noChangeAspect="1" noMove="1" noResize="1" noEditPoints="1" noAdjustHandles="1" noChangeArrowheads="1" noChangeShapeType="1" noTextEdit="1"/>
              </p:cNvSpPr>
              <p:nvPr/>
            </p:nvSpPr>
            <p:spPr>
              <a:xfrm>
                <a:off x="1598223" y="2115889"/>
                <a:ext cx="253278" cy="246221"/>
              </a:xfrm>
              <a:prstGeom prst="rect">
                <a:avLst/>
              </a:prstGeom>
              <a:blipFill>
                <a:blip r:embed="rId6"/>
                <a:stretch>
                  <a:fillRect b="-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8" name="TextBox 57">
                <a:extLst>
                  <a:ext uri="{FF2B5EF4-FFF2-40B4-BE49-F238E27FC236}">
                    <a16:creationId xmlns:a16="http://schemas.microsoft.com/office/drawing/2014/main" id="{3099A0E9-F857-680C-6613-8B2AA9DB5A97}"/>
                  </a:ext>
                </a:extLst>
              </p:cNvPr>
              <p:cNvSpPr txBox="1"/>
              <p:nvPr/>
            </p:nvSpPr>
            <p:spPr>
              <a:xfrm>
                <a:off x="1371665" y="3576257"/>
                <a:ext cx="253278" cy="261931"/>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b</m:t>
                          </m:r>
                        </m:sub>
                        <m:sup>
                          <m:r>
                            <a:rPr lang="en-US" sz="1000" b="0" i="1" smtClean="0">
                              <a:latin typeface="Cambria Math" panose="02040503050406030204" pitchFamily="18" charset="0"/>
                              <a:cs typeface="Arial" panose="020B0604020202020204" pitchFamily="34" charset="0"/>
                            </a:rPr>
                            <m:t>2</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58" name="TextBox 57">
                <a:extLst>
                  <a:ext uri="{FF2B5EF4-FFF2-40B4-BE49-F238E27FC236}">
                    <a16:creationId xmlns:a16="http://schemas.microsoft.com/office/drawing/2014/main" id="{3099A0E9-F857-680C-6613-8B2AA9DB5A97}"/>
                  </a:ext>
                </a:extLst>
              </p:cNvPr>
              <p:cNvSpPr txBox="1">
                <a:spLocks noRot="1" noChangeAspect="1" noMove="1" noResize="1" noEditPoints="1" noAdjustHandles="1" noChangeArrowheads="1" noChangeShapeType="1" noTextEdit="1"/>
              </p:cNvSpPr>
              <p:nvPr/>
            </p:nvSpPr>
            <p:spPr>
              <a:xfrm>
                <a:off x="1371665" y="3576257"/>
                <a:ext cx="253278" cy="261931"/>
              </a:xfrm>
              <a:prstGeom prst="rect">
                <a:avLst/>
              </a:prstGeom>
              <a:blipFill>
                <a:blip r:embed="rId7"/>
                <a:stretch>
                  <a:fillRect l="-476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9" name="TextBox 58">
                <a:extLst>
                  <a:ext uri="{FF2B5EF4-FFF2-40B4-BE49-F238E27FC236}">
                    <a16:creationId xmlns:a16="http://schemas.microsoft.com/office/drawing/2014/main" id="{CE602AF0-29DB-1F39-A907-078D7F765A89}"/>
                  </a:ext>
                </a:extLst>
              </p:cNvPr>
              <p:cNvSpPr txBox="1"/>
              <p:nvPr/>
            </p:nvSpPr>
            <p:spPr>
              <a:xfrm>
                <a:off x="3894552" y="2265913"/>
                <a:ext cx="253278" cy="262892"/>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b</m:t>
                          </m:r>
                        </m:sub>
                        <m:sup>
                          <m:r>
                            <a:rPr lang="en-US" sz="1000" b="0" i="1" smtClean="0">
                              <a:latin typeface="Cambria Math" panose="02040503050406030204" pitchFamily="18" charset="0"/>
                              <a:cs typeface="Arial" panose="020B0604020202020204" pitchFamily="34" charset="0"/>
                            </a:rPr>
                            <m:t>0</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59" name="TextBox 58">
                <a:extLst>
                  <a:ext uri="{FF2B5EF4-FFF2-40B4-BE49-F238E27FC236}">
                    <a16:creationId xmlns:a16="http://schemas.microsoft.com/office/drawing/2014/main" id="{CE602AF0-29DB-1F39-A907-078D7F765A89}"/>
                  </a:ext>
                </a:extLst>
              </p:cNvPr>
              <p:cNvSpPr txBox="1">
                <a:spLocks noRot="1" noChangeAspect="1" noMove="1" noResize="1" noEditPoints="1" noAdjustHandles="1" noChangeArrowheads="1" noChangeShapeType="1" noTextEdit="1"/>
              </p:cNvSpPr>
              <p:nvPr/>
            </p:nvSpPr>
            <p:spPr>
              <a:xfrm>
                <a:off x="3894552" y="2265913"/>
                <a:ext cx="253278" cy="262892"/>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0" name="TextBox 59">
                <a:extLst>
                  <a:ext uri="{FF2B5EF4-FFF2-40B4-BE49-F238E27FC236}">
                    <a16:creationId xmlns:a16="http://schemas.microsoft.com/office/drawing/2014/main" id="{47ABABDF-B027-4C33-0D5C-88FE0919C701}"/>
                  </a:ext>
                </a:extLst>
              </p:cNvPr>
              <p:cNvSpPr txBox="1"/>
              <p:nvPr/>
            </p:nvSpPr>
            <p:spPr>
              <a:xfrm>
                <a:off x="1452779" y="4806593"/>
                <a:ext cx="253278" cy="261931"/>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d</m:t>
                          </m:r>
                        </m:sub>
                        <m:sup>
                          <m:r>
                            <a:rPr lang="en-US" sz="1000" b="0" i="1" smtClean="0">
                              <a:latin typeface="Cambria Math" panose="02040503050406030204" pitchFamily="18" charset="0"/>
                              <a:cs typeface="Arial" panose="020B0604020202020204" pitchFamily="34" charset="0"/>
                            </a:rPr>
                            <m:t>2</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60" name="TextBox 59">
                <a:extLst>
                  <a:ext uri="{FF2B5EF4-FFF2-40B4-BE49-F238E27FC236}">
                    <a16:creationId xmlns:a16="http://schemas.microsoft.com/office/drawing/2014/main" id="{47ABABDF-B027-4C33-0D5C-88FE0919C701}"/>
                  </a:ext>
                </a:extLst>
              </p:cNvPr>
              <p:cNvSpPr txBox="1">
                <a:spLocks noRot="1" noChangeAspect="1" noMove="1" noResize="1" noEditPoints="1" noAdjustHandles="1" noChangeArrowheads="1" noChangeShapeType="1" noTextEdit="1"/>
              </p:cNvSpPr>
              <p:nvPr/>
            </p:nvSpPr>
            <p:spPr>
              <a:xfrm>
                <a:off x="1452779" y="4806593"/>
                <a:ext cx="253278" cy="261931"/>
              </a:xfrm>
              <a:prstGeom prst="rect">
                <a:avLst/>
              </a:prstGeom>
              <a:blipFill>
                <a:blip r:embed="rId9"/>
                <a:stretch>
                  <a:fillRect b="-476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1" name="TextBox 60">
                <a:extLst>
                  <a:ext uri="{FF2B5EF4-FFF2-40B4-BE49-F238E27FC236}">
                    <a16:creationId xmlns:a16="http://schemas.microsoft.com/office/drawing/2014/main" id="{A57B20D5-7D06-F8E1-9B98-6A27FECFD0DE}"/>
                  </a:ext>
                </a:extLst>
              </p:cNvPr>
              <p:cNvSpPr txBox="1"/>
              <p:nvPr/>
            </p:nvSpPr>
            <p:spPr>
              <a:xfrm>
                <a:off x="1645808" y="4816559"/>
                <a:ext cx="253278" cy="246221"/>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e</m:t>
                          </m:r>
                        </m:sub>
                        <m:sup>
                          <m:r>
                            <a:rPr lang="en-US" sz="1000" b="0" i="1" smtClean="0">
                              <a:latin typeface="Cambria Math" panose="02040503050406030204" pitchFamily="18" charset="0"/>
                              <a:cs typeface="Arial" panose="020B0604020202020204" pitchFamily="34" charset="0"/>
                            </a:rPr>
                            <m:t>2</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61" name="TextBox 60">
                <a:extLst>
                  <a:ext uri="{FF2B5EF4-FFF2-40B4-BE49-F238E27FC236}">
                    <a16:creationId xmlns:a16="http://schemas.microsoft.com/office/drawing/2014/main" id="{A57B20D5-7D06-F8E1-9B98-6A27FECFD0DE}"/>
                  </a:ext>
                </a:extLst>
              </p:cNvPr>
              <p:cNvSpPr txBox="1">
                <a:spLocks noRot="1" noChangeAspect="1" noMove="1" noResize="1" noEditPoints="1" noAdjustHandles="1" noChangeArrowheads="1" noChangeShapeType="1" noTextEdit="1"/>
              </p:cNvSpPr>
              <p:nvPr/>
            </p:nvSpPr>
            <p:spPr>
              <a:xfrm>
                <a:off x="1645808" y="4816559"/>
                <a:ext cx="253278" cy="246221"/>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0" name="TextBox 79">
                <a:extLst>
                  <a:ext uri="{FF2B5EF4-FFF2-40B4-BE49-F238E27FC236}">
                    <a16:creationId xmlns:a16="http://schemas.microsoft.com/office/drawing/2014/main" id="{AFE647F7-B6DE-3190-DF66-D69B6DC3A3EF}"/>
                  </a:ext>
                </a:extLst>
              </p:cNvPr>
              <p:cNvSpPr txBox="1"/>
              <p:nvPr/>
            </p:nvSpPr>
            <p:spPr>
              <a:xfrm>
                <a:off x="2884718" y="1983545"/>
                <a:ext cx="253278" cy="246221"/>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a</m:t>
                          </m:r>
                        </m:sub>
                        <m:sup>
                          <m:r>
                            <a:rPr lang="en-US" sz="1000" b="0" i="1" smtClean="0">
                              <a:latin typeface="Cambria Math" panose="02040503050406030204" pitchFamily="18" charset="0"/>
                              <a:cs typeface="Arial" panose="020B0604020202020204" pitchFamily="34" charset="0"/>
                            </a:rPr>
                            <m:t>1</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80" name="TextBox 79">
                <a:extLst>
                  <a:ext uri="{FF2B5EF4-FFF2-40B4-BE49-F238E27FC236}">
                    <a16:creationId xmlns:a16="http://schemas.microsoft.com/office/drawing/2014/main" id="{AFE647F7-B6DE-3190-DF66-D69B6DC3A3EF}"/>
                  </a:ext>
                </a:extLst>
              </p:cNvPr>
              <p:cNvSpPr txBox="1">
                <a:spLocks noRot="1" noChangeAspect="1" noMove="1" noResize="1" noEditPoints="1" noAdjustHandles="1" noChangeArrowheads="1" noChangeShapeType="1" noTextEdit="1"/>
              </p:cNvSpPr>
              <p:nvPr/>
            </p:nvSpPr>
            <p:spPr>
              <a:xfrm>
                <a:off x="2884718" y="1983545"/>
                <a:ext cx="253278" cy="246221"/>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1" name="TextBox 80">
                <a:extLst>
                  <a:ext uri="{FF2B5EF4-FFF2-40B4-BE49-F238E27FC236}">
                    <a16:creationId xmlns:a16="http://schemas.microsoft.com/office/drawing/2014/main" id="{E859443D-CFD4-2104-53DF-A247654BF07E}"/>
                  </a:ext>
                </a:extLst>
              </p:cNvPr>
              <p:cNvSpPr txBox="1"/>
              <p:nvPr/>
            </p:nvSpPr>
            <p:spPr>
              <a:xfrm>
                <a:off x="2723248" y="2491876"/>
                <a:ext cx="253278" cy="255904"/>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b</m:t>
                          </m:r>
                        </m:sub>
                        <m:sup>
                          <m:r>
                            <a:rPr lang="en-US" sz="1000" b="0" i="1" smtClean="0">
                              <a:latin typeface="Cambria Math" panose="02040503050406030204" pitchFamily="18" charset="0"/>
                              <a:cs typeface="Arial" panose="020B0604020202020204" pitchFamily="34" charset="0"/>
                            </a:rPr>
                            <m:t>1</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81" name="TextBox 80">
                <a:extLst>
                  <a:ext uri="{FF2B5EF4-FFF2-40B4-BE49-F238E27FC236}">
                    <a16:creationId xmlns:a16="http://schemas.microsoft.com/office/drawing/2014/main" id="{E859443D-CFD4-2104-53DF-A247654BF07E}"/>
                  </a:ext>
                </a:extLst>
              </p:cNvPr>
              <p:cNvSpPr txBox="1">
                <a:spLocks noRot="1" noChangeAspect="1" noMove="1" noResize="1" noEditPoints="1" noAdjustHandles="1" noChangeArrowheads="1" noChangeShapeType="1" noTextEdit="1"/>
              </p:cNvSpPr>
              <p:nvPr/>
            </p:nvSpPr>
            <p:spPr>
              <a:xfrm>
                <a:off x="2723248" y="2491876"/>
                <a:ext cx="253278" cy="255904"/>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4" name="TextBox 113">
                <a:extLst>
                  <a:ext uri="{FF2B5EF4-FFF2-40B4-BE49-F238E27FC236}">
                    <a16:creationId xmlns:a16="http://schemas.microsoft.com/office/drawing/2014/main" id="{B11D9E05-8661-F703-790C-72A39E1041C0}"/>
                  </a:ext>
                </a:extLst>
              </p:cNvPr>
              <p:cNvSpPr txBox="1"/>
              <p:nvPr/>
            </p:nvSpPr>
            <p:spPr>
              <a:xfrm>
                <a:off x="3148718" y="2489100"/>
                <a:ext cx="253278" cy="246221"/>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c</m:t>
                          </m:r>
                        </m:sub>
                        <m:sup>
                          <m:r>
                            <a:rPr lang="en-US" sz="1000" b="0" i="1" smtClean="0">
                              <a:latin typeface="Cambria Math" panose="02040503050406030204" pitchFamily="18" charset="0"/>
                              <a:cs typeface="Arial" panose="020B0604020202020204" pitchFamily="34" charset="0"/>
                            </a:rPr>
                            <m:t>1</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114" name="TextBox 113">
                <a:extLst>
                  <a:ext uri="{FF2B5EF4-FFF2-40B4-BE49-F238E27FC236}">
                    <a16:creationId xmlns:a16="http://schemas.microsoft.com/office/drawing/2014/main" id="{B11D9E05-8661-F703-790C-72A39E1041C0}"/>
                  </a:ext>
                </a:extLst>
              </p:cNvPr>
              <p:cNvSpPr txBox="1">
                <a:spLocks noRot="1" noChangeAspect="1" noMove="1" noResize="1" noEditPoints="1" noAdjustHandles="1" noChangeArrowheads="1" noChangeShapeType="1" noTextEdit="1"/>
              </p:cNvSpPr>
              <p:nvPr/>
            </p:nvSpPr>
            <p:spPr>
              <a:xfrm>
                <a:off x="3148718" y="2489100"/>
                <a:ext cx="253278" cy="246221"/>
              </a:xfrm>
              <a:prstGeom prst="rect">
                <a:avLst/>
              </a:prstGeom>
              <a:blipFill>
                <a:blip r:embed="rId13"/>
                <a:stretch>
                  <a:fillRect l="-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3" name="TextBox 122">
                <a:extLst>
                  <a:ext uri="{FF2B5EF4-FFF2-40B4-BE49-F238E27FC236}">
                    <a16:creationId xmlns:a16="http://schemas.microsoft.com/office/drawing/2014/main" id="{282A485F-8ECA-D422-D0B6-F4B2270F6EA3}"/>
                  </a:ext>
                </a:extLst>
              </p:cNvPr>
              <p:cNvSpPr txBox="1"/>
              <p:nvPr/>
            </p:nvSpPr>
            <p:spPr>
              <a:xfrm>
                <a:off x="2753574" y="2905790"/>
                <a:ext cx="253278" cy="256096"/>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d</m:t>
                          </m:r>
                        </m:sub>
                        <m:sup>
                          <m:r>
                            <a:rPr lang="en-US" sz="1000" b="0" i="1" smtClean="0">
                              <a:latin typeface="Cambria Math" panose="02040503050406030204" pitchFamily="18" charset="0"/>
                              <a:cs typeface="Arial" panose="020B0604020202020204" pitchFamily="34" charset="0"/>
                            </a:rPr>
                            <m:t>1</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123" name="TextBox 122">
                <a:extLst>
                  <a:ext uri="{FF2B5EF4-FFF2-40B4-BE49-F238E27FC236}">
                    <a16:creationId xmlns:a16="http://schemas.microsoft.com/office/drawing/2014/main" id="{282A485F-8ECA-D422-D0B6-F4B2270F6EA3}"/>
                  </a:ext>
                </a:extLst>
              </p:cNvPr>
              <p:cNvSpPr txBox="1">
                <a:spLocks noRot="1" noChangeAspect="1" noMove="1" noResize="1" noEditPoints="1" noAdjustHandles="1" noChangeArrowheads="1" noChangeShapeType="1" noTextEdit="1"/>
              </p:cNvSpPr>
              <p:nvPr/>
            </p:nvSpPr>
            <p:spPr>
              <a:xfrm>
                <a:off x="2753574" y="2905790"/>
                <a:ext cx="253278" cy="256096"/>
              </a:xfrm>
              <a:prstGeom prst="rect">
                <a:avLst/>
              </a:prstGeom>
              <a:blipFill>
                <a:blip r:embed="rId1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3" name="TextBox 132">
                <a:extLst>
                  <a:ext uri="{FF2B5EF4-FFF2-40B4-BE49-F238E27FC236}">
                    <a16:creationId xmlns:a16="http://schemas.microsoft.com/office/drawing/2014/main" id="{C6EBFA75-E853-A2D5-8E75-DB0046A3BF52}"/>
                  </a:ext>
                </a:extLst>
              </p:cNvPr>
              <p:cNvSpPr txBox="1"/>
              <p:nvPr/>
            </p:nvSpPr>
            <p:spPr>
              <a:xfrm>
                <a:off x="2973013" y="2922554"/>
                <a:ext cx="253278" cy="246221"/>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e</m:t>
                          </m:r>
                        </m:sub>
                        <m:sup>
                          <m:r>
                            <a:rPr lang="en-US" sz="1000" b="0" i="1" smtClean="0">
                              <a:latin typeface="Cambria Math" panose="02040503050406030204" pitchFamily="18" charset="0"/>
                              <a:cs typeface="Arial" panose="020B0604020202020204" pitchFamily="34" charset="0"/>
                            </a:rPr>
                            <m:t>1</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133" name="TextBox 132">
                <a:extLst>
                  <a:ext uri="{FF2B5EF4-FFF2-40B4-BE49-F238E27FC236}">
                    <a16:creationId xmlns:a16="http://schemas.microsoft.com/office/drawing/2014/main" id="{C6EBFA75-E853-A2D5-8E75-DB0046A3BF52}"/>
                  </a:ext>
                </a:extLst>
              </p:cNvPr>
              <p:cNvSpPr txBox="1">
                <a:spLocks noRot="1" noChangeAspect="1" noMove="1" noResize="1" noEditPoints="1" noAdjustHandles="1" noChangeArrowheads="1" noChangeShapeType="1" noTextEdit="1"/>
              </p:cNvSpPr>
              <p:nvPr/>
            </p:nvSpPr>
            <p:spPr>
              <a:xfrm>
                <a:off x="2973013" y="2922554"/>
                <a:ext cx="253278" cy="246221"/>
              </a:xfrm>
              <a:prstGeom prst="rect">
                <a:avLst/>
              </a:prstGeom>
              <a:blipFill>
                <a:blip r:embed="rId15"/>
                <a:stretch>
                  <a:fillRect l="-5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1" name="TextBox 140">
                <a:extLst>
                  <a:ext uri="{FF2B5EF4-FFF2-40B4-BE49-F238E27FC236}">
                    <a16:creationId xmlns:a16="http://schemas.microsoft.com/office/drawing/2014/main" id="{076EAA0E-0DCA-A405-A712-9ED5CE81D497}"/>
                  </a:ext>
                </a:extLst>
              </p:cNvPr>
              <p:cNvSpPr txBox="1"/>
              <p:nvPr/>
            </p:nvSpPr>
            <p:spPr>
              <a:xfrm>
                <a:off x="2831212" y="3841504"/>
                <a:ext cx="253278" cy="261610"/>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f</m:t>
                          </m:r>
                        </m:sub>
                        <m:sup>
                          <m:r>
                            <a:rPr lang="en-US" sz="1000" b="0" i="1" smtClean="0">
                              <a:latin typeface="Cambria Math" panose="02040503050406030204" pitchFamily="18" charset="0"/>
                              <a:cs typeface="Arial" panose="020B0604020202020204" pitchFamily="34" charset="0"/>
                            </a:rPr>
                            <m:t>1</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141" name="TextBox 140">
                <a:extLst>
                  <a:ext uri="{FF2B5EF4-FFF2-40B4-BE49-F238E27FC236}">
                    <a16:creationId xmlns:a16="http://schemas.microsoft.com/office/drawing/2014/main" id="{076EAA0E-0DCA-A405-A712-9ED5CE81D497}"/>
                  </a:ext>
                </a:extLst>
              </p:cNvPr>
              <p:cNvSpPr txBox="1">
                <a:spLocks noRot="1" noChangeAspect="1" noMove="1" noResize="1" noEditPoints="1" noAdjustHandles="1" noChangeArrowheads="1" noChangeShapeType="1" noTextEdit="1"/>
              </p:cNvSpPr>
              <p:nvPr/>
            </p:nvSpPr>
            <p:spPr>
              <a:xfrm>
                <a:off x="2831212" y="3841504"/>
                <a:ext cx="253278" cy="261610"/>
              </a:xfrm>
              <a:prstGeom prst="rect">
                <a:avLst/>
              </a:prstGeom>
              <a:blipFill>
                <a:blip r:embed="rId1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2" name="TextBox 141">
                <a:extLst>
                  <a:ext uri="{FF2B5EF4-FFF2-40B4-BE49-F238E27FC236}">
                    <a16:creationId xmlns:a16="http://schemas.microsoft.com/office/drawing/2014/main" id="{90FD18FF-E913-C9EC-702E-32286269F7F2}"/>
                  </a:ext>
                </a:extLst>
              </p:cNvPr>
              <p:cNvSpPr txBox="1"/>
              <p:nvPr/>
            </p:nvSpPr>
            <p:spPr>
              <a:xfrm>
                <a:off x="2769879" y="4303571"/>
                <a:ext cx="253278" cy="261610"/>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g</m:t>
                          </m:r>
                        </m:sub>
                        <m:sup>
                          <m:r>
                            <a:rPr lang="en-US" sz="1000" b="0" i="1" smtClean="0">
                              <a:latin typeface="Cambria Math" panose="02040503050406030204" pitchFamily="18" charset="0"/>
                              <a:cs typeface="Arial" panose="020B0604020202020204" pitchFamily="34" charset="0"/>
                            </a:rPr>
                            <m:t>1</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142" name="TextBox 141">
                <a:extLst>
                  <a:ext uri="{FF2B5EF4-FFF2-40B4-BE49-F238E27FC236}">
                    <a16:creationId xmlns:a16="http://schemas.microsoft.com/office/drawing/2014/main" id="{90FD18FF-E913-C9EC-702E-32286269F7F2}"/>
                  </a:ext>
                </a:extLst>
              </p:cNvPr>
              <p:cNvSpPr txBox="1">
                <a:spLocks noRot="1" noChangeAspect="1" noMove="1" noResize="1" noEditPoints="1" noAdjustHandles="1" noChangeArrowheads="1" noChangeShapeType="1" noTextEdit="1"/>
              </p:cNvSpPr>
              <p:nvPr/>
            </p:nvSpPr>
            <p:spPr>
              <a:xfrm>
                <a:off x="2769879" y="4303571"/>
                <a:ext cx="253278" cy="261610"/>
              </a:xfrm>
              <a:prstGeom prst="rect">
                <a:avLst/>
              </a:prstGeom>
              <a:blipFill>
                <a:blip r:embed="rId1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3" name="TextBox 142">
                <a:extLst>
                  <a:ext uri="{FF2B5EF4-FFF2-40B4-BE49-F238E27FC236}">
                    <a16:creationId xmlns:a16="http://schemas.microsoft.com/office/drawing/2014/main" id="{D5CB2085-916B-917A-DBD7-914CA22E0029}"/>
                  </a:ext>
                </a:extLst>
              </p:cNvPr>
              <p:cNvSpPr txBox="1"/>
              <p:nvPr/>
            </p:nvSpPr>
            <p:spPr>
              <a:xfrm>
                <a:off x="2813112" y="4902198"/>
                <a:ext cx="253278" cy="255263"/>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h</m:t>
                          </m:r>
                        </m:sub>
                        <m:sup>
                          <m:r>
                            <a:rPr lang="en-US" sz="1000" b="0" i="1" smtClean="0">
                              <a:latin typeface="Cambria Math" panose="02040503050406030204" pitchFamily="18" charset="0"/>
                              <a:cs typeface="Arial" panose="020B0604020202020204" pitchFamily="34" charset="0"/>
                            </a:rPr>
                            <m:t>1</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143" name="TextBox 142">
                <a:extLst>
                  <a:ext uri="{FF2B5EF4-FFF2-40B4-BE49-F238E27FC236}">
                    <a16:creationId xmlns:a16="http://schemas.microsoft.com/office/drawing/2014/main" id="{D5CB2085-916B-917A-DBD7-914CA22E0029}"/>
                  </a:ext>
                </a:extLst>
              </p:cNvPr>
              <p:cNvSpPr txBox="1">
                <a:spLocks noRot="1" noChangeAspect="1" noMove="1" noResize="1" noEditPoints="1" noAdjustHandles="1" noChangeArrowheads="1" noChangeShapeType="1" noTextEdit="1"/>
              </p:cNvSpPr>
              <p:nvPr/>
            </p:nvSpPr>
            <p:spPr>
              <a:xfrm>
                <a:off x="2813112" y="4902198"/>
                <a:ext cx="253278" cy="255263"/>
              </a:xfrm>
              <a:prstGeom prst="rect">
                <a:avLst/>
              </a:prstGeom>
              <a:blipFill>
                <a:blip r:embed="rId1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4" name="TextBox 143">
                <a:extLst>
                  <a:ext uri="{FF2B5EF4-FFF2-40B4-BE49-F238E27FC236}">
                    <a16:creationId xmlns:a16="http://schemas.microsoft.com/office/drawing/2014/main" id="{9711A3A0-651B-A5AD-0CFD-4D5B4E1A506F}"/>
                  </a:ext>
                </a:extLst>
              </p:cNvPr>
              <p:cNvSpPr txBox="1"/>
              <p:nvPr/>
            </p:nvSpPr>
            <p:spPr>
              <a:xfrm>
                <a:off x="4166353" y="2028027"/>
                <a:ext cx="253278" cy="246221"/>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a</m:t>
                          </m:r>
                        </m:sub>
                        <m:sup>
                          <m:r>
                            <a:rPr lang="en-US" sz="1000" b="0" i="1" smtClean="0">
                              <a:latin typeface="Cambria Math" panose="02040503050406030204" pitchFamily="18" charset="0"/>
                              <a:cs typeface="Arial" panose="020B0604020202020204" pitchFamily="34" charset="0"/>
                            </a:rPr>
                            <m:t>0</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144" name="TextBox 143">
                <a:extLst>
                  <a:ext uri="{FF2B5EF4-FFF2-40B4-BE49-F238E27FC236}">
                    <a16:creationId xmlns:a16="http://schemas.microsoft.com/office/drawing/2014/main" id="{9711A3A0-651B-A5AD-0CFD-4D5B4E1A506F}"/>
                  </a:ext>
                </a:extLst>
              </p:cNvPr>
              <p:cNvSpPr txBox="1">
                <a:spLocks noRot="1" noChangeAspect="1" noMove="1" noResize="1" noEditPoints="1" noAdjustHandles="1" noChangeArrowheads="1" noChangeShapeType="1" noTextEdit="1"/>
              </p:cNvSpPr>
              <p:nvPr/>
            </p:nvSpPr>
            <p:spPr>
              <a:xfrm>
                <a:off x="4166353" y="2028027"/>
                <a:ext cx="253278" cy="246221"/>
              </a:xfrm>
              <a:prstGeom prst="rect">
                <a:avLst/>
              </a:prstGeom>
              <a:blipFill>
                <a:blip r:embed="rId1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5" name="TextBox 144">
                <a:extLst>
                  <a:ext uri="{FF2B5EF4-FFF2-40B4-BE49-F238E27FC236}">
                    <a16:creationId xmlns:a16="http://schemas.microsoft.com/office/drawing/2014/main" id="{5DE70B5C-A319-87A6-50B5-075ABC15AD69}"/>
                  </a:ext>
                </a:extLst>
              </p:cNvPr>
              <p:cNvSpPr txBox="1"/>
              <p:nvPr/>
            </p:nvSpPr>
            <p:spPr>
              <a:xfrm>
                <a:off x="1869406" y="3532599"/>
                <a:ext cx="253278" cy="246221"/>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c</m:t>
                          </m:r>
                        </m:sub>
                        <m:sup>
                          <m:r>
                            <a:rPr lang="en-US" sz="1000" b="0" i="1" smtClean="0">
                              <a:latin typeface="Cambria Math" panose="02040503050406030204" pitchFamily="18" charset="0"/>
                              <a:cs typeface="Arial" panose="020B0604020202020204" pitchFamily="34" charset="0"/>
                            </a:rPr>
                            <m:t>2</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145" name="TextBox 144">
                <a:extLst>
                  <a:ext uri="{FF2B5EF4-FFF2-40B4-BE49-F238E27FC236}">
                    <a16:creationId xmlns:a16="http://schemas.microsoft.com/office/drawing/2014/main" id="{5DE70B5C-A319-87A6-50B5-075ABC15AD69}"/>
                  </a:ext>
                </a:extLst>
              </p:cNvPr>
              <p:cNvSpPr txBox="1">
                <a:spLocks noRot="1" noChangeAspect="1" noMove="1" noResize="1" noEditPoints="1" noAdjustHandles="1" noChangeArrowheads="1" noChangeShapeType="1" noTextEdit="1"/>
              </p:cNvSpPr>
              <p:nvPr/>
            </p:nvSpPr>
            <p:spPr>
              <a:xfrm>
                <a:off x="1869406" y="3532599"/>
                <a:ext cx="253278" cy="246221"/>
              </a:xfrm>
              <a:prstGeom prst="rect">
                <a:avLst/>
              </a:prstGeom>
              <a:blipFill>
                <a:blip r:embed="rId20"/>
                <a:stretch>
                  <a:fillRect l="-476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6" name="TextBox 145">
                <a:extLst>
                  <a:ext uri="{FF2B5EF4-FFF2-40B4-BE49-F238E27FC236}">
                    <a16:creationId xmlns:a16="http://schemas.microsoft.com/office/drawing/2014/main" id="{A4F11BEF-E032-EADC-944B-BE7B5D0F8471}"/>
                  </a:ext>
                </a:extLst>
              </p:cNvPr>
              <p:cNvSpPr txBox="1"/>
              <p:nvPr/>
            </p:nvSpPr>
            <p:spPr>
              <a:xfrm>
                <a:off x="4199650" y="2266302"/>
                <a:ext cx="253278" cy="246221"/>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c</m:t>
                          </m:r>
                        </m:sub>
                        <m:sup>
                          <m:r>
                            <a:rPr lang="en-US" sz="1000" b="0" i="1" smtClean="0">
                              <a:latin typeface="Cambria Math" panose="02040503050406030204" pitchFamily="18" charset="0"/>
                              <a:cs typeface="Arial" panose="020B0604020202020204" pitchFamily="34" charset="0"/>
                            </a:rPr>
                            <m:t>0</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146" name="TextBox 145">
                <a:extLst>
                  <a:ext uri="{FF2B5EF4-FFF2-40B4-BE49-F238E27FC236}">
                    <a16:creationId xmlns:a16="http://schemas.microsoft.com/office/drawing/2014/main" id="{A4F11BEF-E032-EADC-944B-BE7B5D0F8471}"/>
                  </a:ext>
                </a:extLst>
              </p:cNvPr>
              <p:cNvSpPr txBox="1">
                <a:spLocks noRot="1" noChangeAspect="1" noMove="1" noResize="1" noEditPoints="1" noAdjustHandles="1" noChangeArrowheads="1" noChangeShapeType="1" noTextEdit="1"/>
              </p:cNvSpPr>
              <p:nvPr/>
            </p:nvSpPr>
            <p:spPr>
              <a:xfrm>
                <a:off x="4199650" y="2266302"/>
                <a:ext cx="253278" cy="246221"/>
              </a:xfrm>
              <a:prstGeom prst="rect">
                <a:avLst/>
              </a:prstGeom>
              <a:blipFill>
                <a:blip r:embed="rId2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7" name="TextBox 146">
                <a:extLst>
                  <a:ext uri="{FF2B5EF4-FFF2-40B4-BE49-F238E27FC236}">
                    <a16:creationId xmlns:a16="http://schemas.microsoft.com/office/drawing/2014/main" id="{CA4D085C-D8F1-0424-53F4-A60A587D3E2D}"/>
                  </a:ext>
                </a:extLst>
              </p:cNvPr>
              <p:cNvSpPr txBox="1"/>
              <p:nvPr/>
            </p:nvSpPr>
            <p:spPr>
              <a:xfrm>
                <a:off x="4305796" y="3932834"/>
                <a:ext cx="253278" cy="262892"/>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d</m:t>
                          </m:r>
                        </m:sub>
                        <m:sup>
                          <m:r>
                            <a:rPr lang="en-US" sz="1000" b="0" i="1" smtClean="0">
                              <a:latin typeface="Cambria Math" panose="02040503050406030204" pitchFamily="18" charset="0"/>
                              <a:cs typeface="Arial" panose="020B0604020202020204" pitchFamily="34" charset="0"/>
                            </a:rPr>
                            <m:t>0</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147" name="TextBox 146">
                <a:extLst>
                  <a:ext uri="{FF2B5EF4-FFF2-40B4-BE49-F238E27FC236}">
                    <a16:creationId xmlns:a16="http://schemas.microsoft.com/office/drawing/2014/main" id="{CA4D085C-D8F1-0424-53F4-A60A587D3E2D}"/>
                  </a:ext>
                </a:extLst>
              </p:cNvPr>
              <p:cNvSpPr txBox="1">
                <a:spLocks noRot="1" noChangeAspect="1" noMove="1" noResize="1" noEditPoints="1" noAdjustHandles="1" noChangeArrowheads="1" noChangeShapeType="1" noTextEdit="1"/>
              </p:cNvSpPr>
              <p:nvPr/>
            </p:nvSpPr>
            <p:spPr>
              <a:xfrm>
                <a:off x="4305796" y="3932834"/>
                <a:ext cx="253278" cy="262892"/>
              </a:xfrm>
              <a:prstGeom prst="rect">
                <a:avLst/>
              </a:prstGeom>
              <a:blipFill>
                <a:blip r:embed="rId2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8" name="TextBox 147">
                <a:extLst>
                  <a:ext uri="{FF2B5EF4-FFF2-40B4-BE49-F238E27FC236}">
                    <a16:creationId xmlns:a16="http://schemas.microsoft.com/office/drawing/2014/main" id="{313C9706-0934-B504-5FC1-7448F823C095}"/>
                  </a:ext>
                </a:extLst>
              </p:cNvPr>
              <p:cNvSpPr txBox="1"/>
              <p:nvPr/>
            </p:nvSpPr>
            <p:spPr>
              <a:xfrm>
                <a:off x="4229953" y="4522300"/>
                <a:ext cx="253278" cy="246221"/>
              </a:xfrm>
              <a:prstGeom prst="rect">
                <a:avLst/>
              </a:prstGeom>
              <a:noFill/>
            </p:spPr>
            <p:txBody>
              <a:bodyPr wrap="square" rtlCol="0" anchor="ctr">
                <a:spAutoFit/>
              </a:bodyPr>
              <a:lstStyle/>
              <a:p>
                <a:pPr algn="ctr"/>
                <a14:m>
                  <m:oMathPara xmlns:m="http://schemas.openxmlformats.org/officeDocument/2006/math">
                    <m:oMathParaPr>
                      <m:jc m:val="centerGroup"/>
                    </m:oMathParaPr>
                    <m:oMath xmlns:m="http://schemas.openxmlformats.org/officeDocument/2006/math">
                      <m:sSubSup>
                        <m:sSubSupPr>
                          <m:ctrlPr>
                            <a:rPr lang="en-US" sz="1000" b="0" i="1" smtClean="0">
                              <a:latin typeface="Cambria Math" panose="02040503050406030204" pitchFamily="18" charset="0"/>
                              <a:cs typeface="Arial" panose="020B0604020202020204" pitchFamily="34" charset="0"/>
                            </a:rPr>
                          </m:ctrlPr>
                        </m:sSubSupPr>
                        <m:e>
                          <m:r>
                            <a:rPr lang="en-US" sz="1000" b="0" i="1" smtClean="0">
                              <a:latin typeface="Cambria Math" panose="02040503050406030204" pitchFamily="18" charset="0"/>
                              <a:cs typeface="Arial" panose="020B0604020202020204" pitchFamily="34" charset="0"/>
                            </a:rPr>
                            <m:t>𝑞</m:t>
                          </m:r>
                        </m:e>
                        <m:sub>
                          <m:r>
                            <m:rPr>
                              <m:sty m:val="p"/>
                            </m:rPr>
                            <a:rPr lang="en-US" sz="1000" b="0" i="1" smtClean="0">
                              <a:latin typeface="Cambria Math" panose="02040503050406030204" pitchFamily="18" charset="0"/>
                              <a:cs typeface="Arial" panose="020B0604020202020204" pitchFamily="34" charset="0"/>
                            </a:rPr>
                            <m:t>e</m:t>
                          </m:r>
                        </m:sub>
                        <m:sup>
                          <m:r>
                            <a:rPr lang="en-US" sz="1000" b="0" i="1" smtClean="0">
                              <a:latin typeface="Cambria Math" panose="02040503050406030204" pitchFamily="18" charset="0"/>
                              <a:cs typeface="Arial" panose="020B0604020202020204" pitchFamily="34" charset="0"/>
                            </a:rPr>
                            <m:t>0</m:t>
                          </m:r>
                        </m:sup>
                      </m:sSubSup>
                    </m:oMath>
                  </m:oMathPara>
                </a14:m>
                <a:endParaRPr lang="en-US" sz="1000" b="0" dirty="0">
                  <a:latin typeface="Arial" panose="020B0604020202020204" pitchFamily="34" charset="0"/>
                  <a:cs typeface="Arial" panose="020B0604020202020204" pitchFamily="34" charset="0"/>
                </a:endParaRPr>
              </a:p>
            </p:txBody>
          </p:sp>
        </mc:Choice>
        <mc:Fallback xmlns="">
          <p:sp>
            <p:nvSpPr>
              <p:cNvPr id="148" name="TextBox 147">
                <a:extLst>
                  <a:ext uri="{FF2B5EF4-FFF2-40B4-BE49-F238E27FC236}">
                    <a16:creationId xmlns:a16="http://schemas.microsoft.com/office/drawing/2014/main" id="{313C9706-0934-B504-5FC1-7448F823C095}"/>
                  </a:ext>
                </a:extLst>
              </p:cNvPr>
              <p:cNvSpPr txBox="1">
                <a:spLocks noRot="1" noChangeAspect="1" noMove="1" noResize="1" noEditPoints="1" noAdjustHandles="1" noChangeArrowheads="1" noChangeShapeType="1" noTextEdit="1"/>
              </p:cNvSpPr>
              <p:nvPr/>
            </p:nvSpPr>
            <p:spPr>
              <a:xfrm>
                <a:off x="4229953" y="4522300"/>
                <a:ext cx="253278" cy="246221"/>
              </a:xfrm>
              <a:prstGeom prst="rect">
                <a:avLst/>
              </a:prstGeom>
              <a:blipFill>
                <a:blip r:embed="rId23"/>
                <a:stretch>
                  <a:fillRect l="-5000"/>
                </a:stretch>
              </a:blipFill>
            </p:spPr>
            <p:txBody>
              <a:bodyPr/>
              <a:lstStyle/>
              <a:p>
                <a:r>
                  <a:rPr lang="en-US">
                    <a:noFill/>
                  </a:rPr>
                  <a:t> </a:t>
                </a:r>
              </a:p>
            </p:txBody>
          </p:sp>
        </mc:Fallback>
      </mc:AlternateContent>
      <p:sp>
        <p:nvSpPr>
          <p:cNvPr id="149" name="TextBox 148">
            <a:extLst>
              <a:ext uri="{FF2B5EF4-FFF2-40B4-BE49-F238E27FC236}">
                <a16:creationId xmlns:a16="http://schemas.microsoft.com/office/drawing/2014/main" id="{F6F43B85-A8F6-924C-D1DA-3AE922049B61}"/>
              </a:ext>
            </a:extLst>
          </p:cNvPr>
          <p:cNvSpPr txBox="1"/>
          <p:nvPr/>
        </p:nvSpPr>
        <p:spPr>
          <a:xfrm>
            <a:off x="7291449" y="5621336"/>
            <a:ext cx="2454583"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Sample Transition List</a:t>
            </a:r>
          </a:p>
        </p:txBody>
      </p:sp>
    </p:spTree>
    <p:extLst>
      <p:ext uri="{BB962C8B-B14F-4D97-AF65-F5344CB8AC3E}">
        <p14:creationId xmlns:p14="http://schemas.microsoft.com/office/powerpoint/2010/main" val="22054419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8F13FA-C077-D25B-3AD7-CA8FAD32931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795DD5F-89B0-B075-F092-3612810D8EF2}"/>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What if linearity is removed?</a:t>
            </a:r>
          </a:p>
        </p:txBody>
      </p:sp>
      <p:sp>
        <p:nvSpPr>
          <p:cNvPr id="3" name="Slide Number Placeholder 2">
            <a:extLst>
              <a:ext uri="{FF2B5EF4-FFF2-40B4-BE49-F238E27FC236}">
                <a16:creationId xmlns:a16="http://schemas.microsoft.com/office/drawing/2014/main" id="{316E2DDD-661D-4F62-9DD4-5D69D53DF2D2}"/>
              </a:ext>
            </a:extLst>
          </p:cNvPr>
          <p:cNvSpPr>
            <a:spLocks noGrp="1"/>
          </p:cNvSpPr>
          <p:nvPr>
            <p:ph type="sldNum" sz="quarter" idx="12"/>
          </p:nvPr>
        </p:nvSpPr>
        <p:spPr/>
        <p:txBody>
          <a:bodyPr/>
          <a:lstStyle/>
          <a:p>
            <a:fld id="{0FB003BB-B0A3-EA40-A30C-D476AA9046D7}" type="slidenum">
              <a:rPr lang="en-US" smtClean="0"/>
              <a:t>94</a:t>
            </a:fld>
            <a:endParaRPr lang="en-US"/>
          </a:p>
        </p:txBody>
      </p:sp>
      <p:sp>
        <p:nvSpPr>
          <p:cNvPr id="67" name="Oval 66">
            <a:extLst>
              <a:ext uri="{FF2B5EF4-FFF2-40B4-BE49-F238E27FC236}">
                <a16:creationId xmlns:a16="http://schemas.microsoft.com/office/drawing/2014/main" id="{6D3CEC5F-DE36-4F10-3B13-3F597788549A}"/>
              </a:ext>
            </a:extLst>
          </p:cNvPr>
          <p:cNvSpPr/>
          <p:nvPr/>
        </p:nvSpPr>
        <p:spPr>
          <a:xfrm>
            <a:off x="6062472" y="3979468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211" name="TextBox 210">
                <a:extLst>
                  <a:ext uri="{FF2B5EF4-FFF2-40B4-BE49-F238E27FC236}">
                    <a16:creationId xmlns:a16="http://schemas.microsoft.com/office/drawing/2014/main" id="{EE31F888-2229-AC7E-6042-F0C0DF1B7397}"/>
                  </a:ext>
                </a:extLst>
              </p:cNvPr>
              <p:cNvSpPr txBox="1"/>
              <p:nvPr/>
            </p:nvSpPr>
            <p:spPr>
              <a:xfrm>
                <a:off x="5017497" y="6047344"/>
                <a:ext cx="322717"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211" name="TextBox 210">
                <a:extLst>
                  <a:ext uri="{FF2B5EF4-FFF2-40B4-BE49-F238E27FC236}">
                    <a16:creationId xmlns:a16="http://schemas.microsoft.com/office/drawing/2014/main" id="{EE31F888-2229-AC7E-6042-F0C0DF1B7397}"/>
                  </a:ext>
                </a:extLst>
              </p:cNvPr>
              <p:cNvSpPr txBox="1">
                <a:spLocks noRot="1" noChangeAspect="1" noMove="1" noResize="1" noEditPoints="1" noAdjustHandles="1" noChangeArrowheads="1" noChangeShapeType="1" noTextEdit="1"/>
              </p:cNvSpPr>
              <p:nvPr/>
            </p:nvSpPr>
            <p:spPr>
              <a:xfrm>
                <a:off x="5017497" y="6047344"/>
                <a:ext cx="322717" cy="276999"/>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2" name="TextBox 211">
                <a:extLst>
                  <a:ext uri="{FF2B5EF4-FFF2-40B4-BE49-F238E27FC236}">
                    <a16:creationId xmlns:a16="http://schemas.microsoft.com/office/drawing/2014/main" id="{61E760F1-1973-801B-D3FF-1E380090C163}"/>
                  </a:ext>
                </a:extLst>
              </p:cNvPr>
              <p:cNvSpPr txBox="1"/>
              <p:nvPr/>
            </p:nvSpPr>
            <p:spPr>
              <a:xfrm>
                <a:off x="4899220" y="5733061"/>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2" name="TextBox 211">
                <a:extLst>
                  <a:ext uri="{FF2B5EF4-FFF2-40B4-BE49-F238E27FC236}">
                    <a16:creationId xmlns:a16="http://schemas.microsoft.com/office/drawing/2014/main" id="{61E760F1-1973-801B-D3FF-1E380090C163}"/>
                  </a:ext>
                </a:extLst>
              </p:cNvPr>
              <p:cNvSpPr txBox="1">
                <a:spLocks noRot="1" noChangeAspect="1" noMove="1" noResize="1" noEditPoints="1" noAdjustHandles="1" noChangeArrowheads="1" noChangeShapeType="1" noTextEdit="1"/>
              </p:cNvSpPr>
              <p:nvPr/>
            </p:nvSpPr>
            <p:spPr>
              <a:xfrm>
                <a:off x="4899220" y="5733061"/>
                <a:ext cx="301752" cy="27699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3" name="TextBox 212">
                <a:extLst>
                  <a:ext uri="{FF2B5EF4-FFF2-40B4-BE49-F238E27FC236}">
                    <a16:creationId xmlns:a16="http://schemas.microsoft.com/office/drawing/2014/main" id="{FD497567-9071-FC18-DDB0-F6F69678EF22}"/>
                  </a:ext>
                </a:extLst>
              </p:cNvPr>
              <p:cNvSpPr txBox="1"/>
              <p:nvPr/>
            </p:nvSpPr>
            <p:spPr>
              <a:xfrm>
                <a:off x="4899220" y="5453181"/>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3" name="TextBox 212">
                <a:extLst>
                  <a:ext uri="{FF2B5EF4-FFF2-40B4-BE49-F238E27FC236}">
                    <a16:creationId xmlns:a16="http://schemas.microsoft.com/office/drawing/2014/main" id="{FD497567-9071-FC18-DDB0-F6F69678EF22}"/>
                  </a:ext>
                </a:extLst>
              </p:cNvPr>
              <p:cNvSpPr txBox="1">
                <a:spLocks noRot="1" noChangeAspect="1" noMove="1" noResize="1" noEditPoints="1" noAdjustHandles="1" noChangeArrowheads="1" noChangeShapeType="1" noTextEdit="1"/>
              </p:cNvSpPr>
              <p:nvPr/>
            </p:nvSpPr>
            <p:spPr>
              <a:xfrm>
                <a:off x="4899220" y="5453181"/>
                <a:ext cx="301752" cy="27699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4" name="TextBox 213">
                <a:extLst>
                  <a:ext uri="{FF2B5EF4-FFF2-40B4-BE49-F238E27FC236}">
                    <a16:creationId xmlns:a16="http://schemas.microsoft.com/office/drawing/2014/main" id="{60443A6E-89C9-2802-052C-0C72B76D8DFE}"/>
                  </a:ext>
                </a:extLst>
              </p:cNvPr>
              <p:cNvSpPr txBox="1"/>
              <p:nvPr/>
            </p:nvSpPr>
            <p:spPr>
              <a:xfrm>
                <a:off x="4888066" y="5207743"/>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0</m:t>
                      </m:r>
                    </m:oMath>
                  </m:oMathPara>
                </a14:m>
                <a:endParaRPr lang="en-US" sz="1200" dirty="0">
                  <a:latin typeface="Arial" panose="020B0604020202020204" pitchFamily="34" charset="0"/>
                  <a:cs typeface="Arial" panose="020B0604020202020204" pitchFamily="34" charset="0"/>
                </a:endParaRPr>
              </a:p>
            </p:txBody>
          </p:sp>
        </mc:Choice>
        <mc:Fallback xmlns="">
          <p:sp>
            <p:nvSpPr>
              <p:cNvPr id="214" name="TextBox 213">
                <a:extLst>
                  <a:ext uri="{FF2B5EF4-FFF2-40B4-BE49-F238E27FC236}">
                    <a16:creationId xmlns:a16="http://schemas.microsoft.com/office/drawing/2014/main" id="{60443A6E-89C9-2802-052C-0C72B76D8DFE}"/>
                  </a:ext>
                </a:extLst>
              </p:cNvPr>
              <p:cNvSpPr txBox="1">
                <a:spLocks noRot="1" noChangeAspect="1" noMove="1" noResize="1" noEditPoints="1" noAdjustHandles="1" noChangeArrowheads="1" noChangeShapeType="1" noTextEdit="1"/>
              </p:cNvSpPr>
              <p:nvPr/>
            </p:nvSpPr>
            <p:spPr>
              <a:xfrm>
                <a:off x="4888066" y="5207743"/>
                <a:ext cx="312906"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5" name="TextBox 214">
                <a:extLst>
                  <a:ext uri="{FF2B5EF4-FFF2-40B4-BE49-F238E27FC236}">
                    <a16:creationId xmlns:a16="http://schemas.microsoft.com/office/drawing/2014/main" id="{90E78930-56E7-D2E3-9758-C54711BB51F6}"/>
                  </a:ext>
                </a:extLst>
              </p:cNvPr>
              <p:cNvSpPr txBox="1"/>
              <p:nvPr/>
            </p:nvSpPr>
            <p:spPr>
              <a:xfrm>
                <a:off x="4883694" y="4945112"/>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5" name="TextBox 214">
                <a:extLst>
                  <a:ext uri="{FF2B5EF4-FFF2-40B4-BE49-F238E27FC236}">
                    <a16:creationId xmlns:a16="http://schemas.microsoft.com/office/drawing/2014/main" id="{90E78930-56E7-D2E3-9758-C54711BB51F6}"/>
                  </a:ext>
                </a:extLst>
              </p:cNvPr>
              <p:cNvSpPr txBox="1">
                <a:spLocks noRot="1" noChangeAspect="1" noMove="1" noResize="1" noEditPoints="1" noAdjustHandles="1" noChangeArrowheads="1" noChangeShapeType="1" noTextEdit="1"/>
              </p:cNvSpPr>
              <p:nvPr/>
            </p:nvSpPr>
            <p:spPr>
              <a:xfrm>
                <a:off x="4883694" y="4945112"/>
                <a:ext cx="301752" cy="276999"/>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6" name="TextBox 215">
                <a:extLst>
                  <a:ext uri="{FF2B5EF4-FFF2-40B4-BE49-F238E27FC236}">
                    <a16:creationId xmlns:a16="http://schemas.microsoft.com/office/drawing/2014/main" id="{5D869C54-C928-0B9E-6A61-2311FF8B9EB5}"/>
                  </a:ext>
                </a:extLst>
              </p:cNvPr>
              <p:cNvSpPr txBox="1"/>
              <p:nvPr/>
            </p:nvSpPr>
            <p:spPr>
              <a:xfrm>
                <a:off x="4873674" y="4656831"/>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6" name="TextBox 215">
                <a:extLst>
                  <a:ext uri="{FF2B5EF4-FFF2-40B4-BE49-F238E27FC236}">
                    <a16:creationId xmlns:a16="http://schemas.microsoft.com/office/drawing/2014/main" id="{5D869C54-C928-0B9E-6A61-2311FF8B9EB5}"/>
                  </a:ext>
                </a:extLst>
              </p:cNvPr>
              <p:cNvSpPr txBox="1">
                <a:spLocks noRot="1" noChangeAspect="1" noMove="1" noResize="1" noEditPoints="1" noAdjustHandles="1" noChangeArrowheads="1" noChangeShapeType="1" noTextEdit="1"/>
              </p:cNvSpPr>
              <p:nvPr/>
            </p:nvSpPr>
            <p:spPr>
              <a:xfrm>
                <a:off x="4873674" y="4656831"/>
                <a:ext cx="301752" cy="276999"/>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7" name="TextBox 216">
                <a:extLst>
                  <a:ext uri="{FF2B5EF4-FFF2-40B4-BE49-F238E27FC236}">
                    <a16:creationId xmlns:a16="http://schemas.microsoft.com/office/drawing/2014/main" id="{AC5EDE39-E18F-1B1D-ED74-706C04FC1251}"/>
                  </a:ext>
                </a:extLst>
              </p:cNvPr>
              <p:cNvSpPr txBox="1"/>
              <p:nvPr/>
            </p:nvSpPr>
            <p:spPr>
              <a:xfrm>
                <a:off x="4862520" y="4362938"/>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0</m:t>
                      </m:r>
                    </m:oMath>
                  </m:oMathPara>
                </a14:m>
                <a:endParaRPr lang="en-US" sz="1200" dirty="0">
                  <a:latin typeface="Arial" panose="020B0604020202020204" pitchFamily="34" charset="0"/>
                  <a:cs typeface="Arial" panose="020B0604020202020204" pitchFamily="34" charset="0"/>
                </a:endParaRPr>
              </a:p>
            </p:txBody>
          </p:sp>
        </mc:Choice>
        <mc:Fallback xmlns="">
          <p:sp>
            <p:nvSpPr>
              <p:cNvPr id="217" name="TextBox 216">
                <a:extLst>
                  <a:ext uri="{FF2B5EF4-FFF2-40B4-BE49-F238E27FC236}">
                    <a16:creationId xmlns:a16="http://schemas.microsoft.com/office/drawing/2014/main" id="{AC5EDE39-E18F-1B1D-ED74-706C04FC1251}"/>
                  </a:ext>
                </a:extLst>
              </p:cNvPr>
              <p:cNvSpPr txBox="1">
                <a:spLocks noRot="1" noChangeAspect="1" noMove="1" noResize="1" noEditPoints="1" noAdjustHandles="1" noChangeArrowheads="1" noChangeShapeType="1" noTextEdit="1"/>
              </p:cNvSpPr>
              <p:nvPr/>
            </p:nvSpPr>
            <p:spPr>
              <a:xfrm>
                <a:off x="4862520" y="4362938"/>
                <a:ext cx="312906" cy="276999"/>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8" name="TextBox 217">
                <a:extLst>
                  <a:ext uri="{FF2B5EF4-FFF2-40B4-BE49-F238E27FC236}">
                    <a16:creationId xmlns:a16="http://schemas.microsoft.com/office/drawing/2014/main" id="{9553A04B-CC60-BDDC-1A27-9E099D2EE414}"/>
                  </a:ext>
                </a:extLst>
              </p:cNvPr>
              <p:cNvSpPr txBox="1"/>
              <p:nvPr/>
            </p:nvSpPr>
            <p:spPr>
              <a:xfrm>
                <a:off x="4864897" y="4101361"/>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8" name="TextBox 217">
                <a:extLst>
                  <a:ext uri="{FF2B5EF4-FFF2-40B4-BE49-F238E27FC236}">
                    <a16:creationId xmlns:a16="http://schemas.microsoft.com/office/drawing/2014/main" id="{9553A04B-CC60-BDDC-1A27-9E099D2EE414}"/>
                  </a:ext>
                </a:extLst>
              </p:cNvPr>
              <p:cNvSpPr txBox="1">
                <a:spLocks noRot="1" noChangeAspect="1" noMove="1" noResize="1" noEditPoints="1" noAdjustHandles="1" noChangeArrowheads="1" noChangeShapeType="1" noTextEdit="1"/>
              </p:cNvSpPr>
              <p:nvPr/>
            </p:nvSpPr>
            <p:spPr>
              <a:xfrm>
                <a:off x="4864897" y="4101361"/>
                <a:ext cx="301752" cy="276999"/>
              </a:xfrm>
              <a:prstGeom prst="rect">
                <a:avLst/>
              </a:prstGeom>
              <a:blipFill>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9" name="TextBox 218">
                <a:extLst>
                  <a:ext uri="{FF2B5EF4-FFF2-40B4-BE49-F238E27FC236}">
                    <a16:creationId xmlns:a16="http://schemas.microsoft.com/office/drawing/2014/main" id="{58F7F0DB-33EA-05D4-F64A-14BA5EFA919B}"/>
                  </a:ext>
                </a:extLst>
              </p:cNvPr>
              <p:cNvSpPr txBox="1"/>
              <p:nvPr/>
            </p:nvSpPr>
            <p:spPr>
              <a:xfrm>
                <a:off x="4864897" y="3832188"/>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9" name="TextBox 218">
                <a:extLst>
                  <a:ext uri="{FF2B5EF4-FFF2-40B4-BE49-F238E27FC236}">
                    <a16:creationId xmlns:a16="http://schemas.microsoft.com/office/drawing/2014/main" id="{58F7F0DB-33EA-05D4-F64A-14BA5EFA919B}"/>
                  </a:ext>
                </a:extLst>
              </p:cNvPr>
              <p:cNvSpPr txBox="1">
                <a:spLocks noRot="1" noChangeAspect="1" noMove="1" noResize="1" noEditPoints="1" noAdjustHandles="1" noChangeArrowheads="1" noChangeShapeType="1" noTextEdit="1"/>
              </p:cNvSpPr>
              <p:nvPr/>
            </p:nvSpPr>
            <p:spPr>
              <a:xfrm>
                <a:off x="4864897" y="3832188"/>
                <a:ext cx="301752" cy="276999"/>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0" name="TextBox 219">
                <a:extLst>
                  <a:ext uri="{FF2B5EF4-FFF2-40B4-BE49-F238E27FC236}">
                    <a16:creationId xmlns:a16="http://schemas.microsoft.com/office/drawing/2014/main" id="{3D5FFBA5-799A-CB92-786E-37734E04D3E9}"/>
                  </a:ext>
                </a:extLst>
              </p:cNvPr>
              <p:cNvSpPr txBox="1"/>
              <p:nvPr/>
            </p:nvSpPr>
            <p:spPr>
              <a:xfrm>
                <a:off x="4873674" y="3576412"/>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0" name="TextBox 219">
                <a:extLst>
                  <a:ext uri="{FF2B5EF4-FFF2-40B4-BE49-F238E27FC236}">
                    <a16:creationId xmlns:a16="http://schemas.microsoft.com/office/drawing/2014/main" id="{3D5FFBA5-799A-CB92-786E-37734E04D3E9}"/>
                  </a:ext>
                </a:extLst>
              </p:cNvPr>
              <p:cNvSpPr txBox="1">
                <a:spLocks noRot="1" noChangeAspect="1" noMove="1" noResize="1" noEditPoints="1" noAdjustHandles="1" noChangeArrowheads="1" noChangeShapeType="1" noTextEdit="1"/>
              </p:cNvSpPr>
              <p:nvPr/>
            </p:nvSpPr>
            <p:spPr>
              <a:xfrm>
                <a:off x="4873674" y="3576412"/>
                <a:ext cx="301752" cy="276999"/>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1" name="TextBox 220">
                <a:extLst>
                  <a:ext uri="{FF2B5EF4-FFF2-40B4-BE49-F238E27FC236}">
                    <a16:creationId xmlns:a16="http://schemas.microsoft.com/office/drawing/2014/main" id="{4FAF4BD5-B0A5-6ADF-D1A2-274DB549F68C}"/>
                  </a:ext>
                </a:extLst>
              </p:cNvPr>
              <p:cNvSpPr txBox="1"/>
              <p:nvPr/>
            </p:nvSpPr>
            <p:spPr>
              <a:xfrm>
                <a:off x="4869268" y="3022413"/>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1</m:t>
                      </m:r>
                    </m:oMath>
                  </m:oMathPara>
                </a14:m>
                <a:endParaRPr lang="en-US" sz="1200" dirty="0">
                  <a:latin typeface="Arial" panose="020B0604020202020204" pitchFamily="34" charset="0"/>
                  <a:cs typeface="Arial" panose="020B0604020202020204" pitchFamily="34" charset="0"/>
                </a:endParaRPr>
              </a:p>
            </p:txBody>
          </p:sp>
        </mc:Choice>
        <mc:Fallback xmlns="">
          <p:sp>
            <p:nvSpPr>
              <p:cNvPr id="221" name="TextBox 220">
                <a:extLst>
                  <a:ext uri="{FF2B5EF4-FFF2-40B4-BE49-F238E27FC236}">
                    <a16:creationId xmlns:a16="http://schemas.microsoft.com/office/drawing/2014/main" id="{4FAF4BD5-B0A5-6ADF-D1A2-274DB549F68C}"/>
                  </a:ext>
                </a:extLst>
              </p:cNvPr>
              <p:cNvSpPr txBox="1">
                <a:spLocks noRot="1" noChangeAspect="1" noMove="1" noResize="1" noEditPoints="1" noAdjustHandles="1" noChangeArrowheads="1" noChangeShapeType="1" noTextEdit="1"/>
              </p:cNvSpPr>
              <p:nvPr/>
            </p:nvSpPr>
            <p:spPr>
              <a:xfrm>
                <a:off x="4869268" y="3022413"/>
                <a:ext cx="312906" cy="276999"/>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2" name="TextBox 221">
                <a:extLst>
                  <a:ext uri="{FF2B5EF4-FFF2-40B4-BE49-F238E27FC236}">
                    <a16:creationId xmlns:a16="http://schemas.microsoft.com/office/drawing/2014/main" id="{C13E6306-D0AF-492D-4671-EF4867AE46B4}"/>
                  </a:ext>
                </a:extLst>
              </p:cNvPr>
              <p:cNvSpPr txBox="1"/>
              <p:nvPr/>
            </p:nvSpPr>
            <p:spPr>
              <a:xfrm>
                <a:off x="4875355" y="3291586"/>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2" name="TextBox 221">
                <a:extLst>
                  <a:ext uri="{FF2B5EF4-FFF2-40B4-BE49-F238E27FC236}">
                    <a16:creationId xmlns:a16="http://schemas.microsoft.com/office/drawing/2014/main" id="{C13E6306-D0AF-492D-4671-EF4867AE46B4}"/>
                  </a:ext>
                </a:extLst>
              </p:cNvPr>
              <p:cNvSpPr txBox="1">
                <a:spLocks noRot="1" noChangeAspect="1" noMove="1" noResize="1" noEditPoints="1" noAdjustHandles="1" noChangeArrowheads="1" noChangeShapeType="1" noTextEdit="1"/>
              </p:cNvSpPr>
              <p:nvPr/>
            </p:nvSpPr>
            <p:spPr>
              <a:xfrm>
                <a:off x="4875355" y="3291586"/>
                <a:ext cx="301752" cy="276999"/>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3" name="TextBox 222">
                <a:extLst>
                  <a:ext uri="{FF2B5EF4-FFF2-40B4-BE49-F238E27FC236}">
                    <a16:creationId xmlns:a16="http://schemas.microsoft.com/office/drawing/2014/main" id="{491CC5B3-F622-987D-EC35-92328626FB7F}"/>
                  </a:ext>
                </a:extLst>
              </p:cNvPr>
              <p:cNvSpPr txBox="1"/>
              <p:nvPr/>
            </p:nvSpPr>
            <p:spPr>
              <a:xfrm>
                <a:off x="4864897" y="2714410"/>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3" name="TextBox 222">
                <a:extLst>
                  <a:ext uri="{FF2B5EF4-FFF2-40B4-BE49-F238E27FC236}">
                    <a16:creationId xmlns:a16="http://schemas.microsoft.com/office/drawing/2014/main" id="{491CC5B3-F622-987D-EC35-92328626FB7F}"/>
                  </a:ext>
                </a:extLst>
              </p:cNvPr>
              <p:cNvSpPr txBox="1">
                <a:spLocks noRot="1" noChangeAspect="1" noMove="1" noResize="1" noEditPoints="1" noAdjustHandles="1" noChangeArrowheads="1" noChangeShapeType="1" noTextEdit="1"/>
              </p:cNvSpPr>
              <p:nvPr/>
            </p:nvSpPr>
            <p:spPr>
              <a:xfrm>
                <a:off x="4864897" y="2714410"/>
                <a:ext cx="301752" cy="276999"/>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4" name="TextBox 223">
                <a:extLst>
                  <a:ext uri="{FF2B5EF4-FFF2-40B4-BE49-F238E27FC236}">
                    <a16:creationId xmlns:a16="http://schemas.microsoft.com/office/drawing/2014/main" id="{4DFC7CF3-2617-1A4C-2D12-256A369FFF5B}"/>
                  </a:ext>
                </a:extLst>
              </p:cNvPr>
              <p:cNvSpPr txBox="1"/>
              <p:nvPr/>
            </p:nvSpPr>
            <p:spPr>
              <a:xfrm>
                <a:off x="4869733" y="2430772"/>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4" name="TextBox 223">
                <a:extLst>
                  <a:ext uri="{FF2B5EF4-FFF2-40B4-BE49-F238E27FC236}">
                    <a16:creationId xmlns:a16="http://schemas.microsoft.com/office/drawing/2014/main" id="{4DFC7CF3-2617-1A4C-2D12-256A369FFF5B}"/>
                  </a:ext>
                </a:extLst>
              </p:cNvPr>
              <p:cNvSpPr txBox="1">
                <a:spLocks noRot="1" noChangeAspect="1" noMove="1" noResize="1" noEditPoints="1" noAdjustHandles="1" noChangeArrowheads="1" noChangeShapeType="1" noTextEdit="1"/>
              </p:cNvSpPr>
              <p:nvPr/>
            </p:nvSpPr>
            <p:spPr>
              <a:xfrm>
                <a:off x="4869733" y="2430772"/>
                <a:ext cx="301752" cy="276999"/>
              </a:xfrm>
              <a:prstGeom prst="rect">
                <a:avLst/>
              </a:prstGeom>
              <a:blipFill>
                <a:blip r:embed="rId1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5" name="TextBox 224">
                <a:extLst>
                  <a:ext uri="{FF2B5EF4-FFF2-40B4-BE49-F238E27FC236}">
                    <a16:creationId xmlns:a16="http://schemas.microsoft.com/office/drawing/2014/main" id="{BD4FBC17-DE58-7153-5360-C527DA5C3C94}"/>
                  </a:ext>
                </a:extLst>
              </p:cNvPr>
              <p:cNvSpPr txBox="1"/>
              <p:nvPr/>
            </p:nvSpPr>
            <p:spPr>
              <a:xfrm>
                <a:off x="4864156" y="2160936"/>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1</m:t>
                      </m:r>
                    </m:oMath>
                  </m:oMathPara>
                </a14:m>
                <a:endParaRPr lang="en-US" sz="1200" dirty="0">
                  <a:latin typeface="Arial" panose="020B0604020202020204" pitchFamily="34" charset="0"/>
                  <a:cs typeface="Arial" panose="020B0604020202020204" pitchFamily="34" charset="0"/>
                </a:endParaRPr>
              </a:p>
            </p:txBody>
          </p:sp>
        </mc:Choice>
        <mc:Fallback xmlns="">
          <p:sp>
            <p:nvSpPr>
              <p:cNvPr id="225" name="TextBox 224">
                <a:extLst>
                  <a:ext uri="{FF2B5EF4-FFF2-40B4-BE49-F238E27FC236}">
                    <a16:creationId xmlns:a16="http://schemas.microsoft.com/office/drawing/2014/main" id="{BD4FBC17-DE58-7153-5360-C527DA5C3C94}"/>
                  </a:ext>
                </a:extLst>
              </p:cNvPr>
              <p:cNvSpPr txBox="1">
                <a:spLocks noRot="1" noChangeAspect="1" noMove="1" noResize="1" noEditPoints="1" noAdjustHandles="1" noChangeArrowheads="1" noChangeShapeType="1" noTextEdit="1"/>
              </p:cNvSpPr>
              <p:nvPr/>
            </p:nvSpPr>
            <p:spPr>
              <a:xfrm>
                <a:off x="4864156" y="2160936"/>
                <a:ext cx="312906" cy="276999"/>
              </a:xfrm>
              <a:prstGeom prst="rect">
                <a:avLst/>
              </a:prstGeom>
              <a:blipFill>
                <a:blip r:embed="rId1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6" name="TextBox 225">
                <a:extLst>
                  <a:ext uri="{FF2B5EF4-FFF2-40B4-BE49-F238E27FC236}">
                    <a16:creationId xmlns:a16="http://schemas.microsoft.com/office/drawing/2014/main" id="{2141FFEE-0D3A-00BD-7EC4-6CF315EA6C5A}"/>
                  </a:ext>
                </a:extLst>
              </p:cNvPr>
              <p:cNvSpPr txBox="1"/>
              <p:nvPr/>
            </p:nvSpPr>
            <p:spPr>
              <a:xfrm>
                <a:off x="4864897" y="1907810"/>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6" name="TextBox 225">
                <a:extLst>
                  <a:ext uri="{FF2B5EF4-FFF2-40B4-BE49-F238E27FC236}">
                    <a16:creationId xmlns:a16="http://schemas.microsoft.com/office/drawing/2014/main" id="{2141FFEE-0D3A-00BD-7EC4-6CF315EA6C5A}"/>
                  </a:ext>
                </a:extLst>
              </p:cNvPr>
              <p:cNvSpPr txBox="1">
                <a:spLocks noRot="1" noChangeAspect="1" noMove="1" noResize="1" noEditPoints="1" noAdjustHandles="1" noChangeArrowheads="1" noChangeShapeType="1" noTextEdit="1"/>
              </p:cNvSpPr>
              <p:nvPr/>
            </p:nvSpPr>
            <p:spPr>
              <a:xfrm>
                <a:off x="4864897" y="1907810"/>
                <a:ext cx="301752" cy="276999"/>
              </a:xfrm>
              <a:prstGeom prst="rect">
                <a:avLst/>
              </a:prstGeom>
              <a:blipFill>
                <a:blip r:embed="rId1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7" name="TextBox 226">
                <a:extLst>
                  <a:ext uri="{FF2B5EF4-FFF2-40B4-BE49-F238E27FC236}">
                    <a16:creationId xmlns:a16="http://schemas.microsoft.com/office/drawing/2014/main" id="{E4994D18-947F-C7EE-EB89-1616CBB746EF}"/>
                  </a:ext>
                </a:extLst>
              </p:cNvPr>
              <p:cNvSpPr txBox="1"/>
              <p:nvPr/>
            </p:nvSpPr>
            <p:spPr>
              <a:xfrm>
                <a:off x="4883694" y="1636387"/>
                <a:ext cx="298480"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7" name="TextBox 226">
                <a:extLst>
                  <a:ext uri="{FF2B5EF4-FFF2-40B4-BE49-F238E27FC236}">
                    <a16:creationId xmlns:a16="http://schemas.microsoft.com/office/drawing/2014/main" id="{E4994D18-947F-C7EE-EB89-1616CBB746EF}"/>
                  </a:ext>
                </a:extLst>
              </p:cNvPr>
              <p:cNvSpPr txBox="1">
                <a:spLocks noRot="1" noChangeAspect="1" noMove="1" noResize="1" noEditPoints="1" noAdjustHandles="1" noChangeArrowheads="1" noChangeShapeType="1" noTextEdit="1"/>
              </p:cNvSpPr>
              <p:nvPr/>
            </p:nvSpPr>
            <p:spPr>
              <a:xfrm>
                <a:off x="4883694" y="1636387"/>
                <a:ext cx="298480" cy="276999"/>
              </a:xfrm>
              <a:prstGeom prst="rect">
                <a:avLst/>
              </a:prstGeom>
              <a:blipFill>
                <a:blip r:embed="rId16"/>
                <a:stretch>
                  <a:fillRect/>
                </a:stretch>
              </a:blipFill>
            </p:spPr>
            <p:txBody>
              <a:bodyPr/>
              <a:lstStyle/>
              <a:p>
                <a:r>
                  <a:rPr lang="en-US">
                    <a:noFill/>
                  </a:rPr>
                  <a:t> </a:t>
                </a:r>
              </a:p>
            </p:txBody>
          </p:sp>
        </mc:Fallback>
      </mc:AlternateContent>
      <p:sp>
        <p:nvSpPr>
          <p:cNvPr id="228" name="Oval 227">
            <a:extLst>
              <a:ext uri="{FF2B5EF4-FFF2-40B4-BE49-F238E27FC236}">
                <a16:creationId xmlns:a16="http://schemas.microsoft.com/office/drawing/2014/main" id="{34A6D5C5-2C64-9772-394B-94D0BF7082A4}"/>
              </a:ext>
            </a:extLst>
          </p:cNvPr>
          <p:cNvSpPr/>
          <p:nvPr/>
        </p:nvSpPr>
        <p:spPr>
          <a:xfrm>
            <a:off x="5154566" y="1631256"/>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29" name="Oval 228">
            <a:extLst>
              <a:ext uri="{FF2B5EF4-FFF2-40B4-BE49-F238E27FC236}">
                <a16:creationId xmlns:a16="http://schemas.microsoft.com/office/drawing/2014/main" id="{659900F3-C37D-B02B-9525-BA3469B5E43D}"/>
              </a:ext>
            </a:extLst>
          </p:cNvPr>
          <p:cNvSpPr/>
          <p:nvPr/>
        </p:nvSpPr>
        <p:spPr>
          <a:xfrm>
            <a:off x="5158971" y="190495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0" name="Oval 229">
            <a:extLst>
              <a:ext uri="{FF2B5EF4-FFF2-40B4-BE49-F238E27FC236}">
                <a16:creationId xmlns:a16="http://schemas.microsoft.com/office/drawing/2014/main" id="{1D7E329E-25FD-4087-0EE3-07EC3CDCF38A}"/>
              </a:ext>
            </a:extLst>
          </p:cNvPr>
          <p:cNvSpPr/>
          <p:nvPr/>
        </p:nvSpPr>
        <p:spPr>
          <a:xfrm>
            <a:off x="5154566" y="217927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1" name="Oval 230">
            <a:extLst>
              <a:ext uri="{FF2B5EF4-FFF2-40B4-BE49-F238E27FC236}">
                <a16:creationId xmlns:a16="http://schemas.microsoft.com/office/drawing/2014/main" id="{264C320B-CFAC-4335-6013-FA7CA9D4B59B}"/>
              </a:ext>
            </a:extLst>
          </p:cNvPr>
          <p:cNvSpPr/>
          <p:nvPr/>
        </p:nvSpPr>
        <p:spPr>
          <a:xfrm>
            <a:off x="5154566" y="245359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2" name="Oval 231">
            <a:extLst>
              <a:ext uri="{FF2B5EF4-FFF2-40B4-BE49-F238E27FC236}">
                <a16:creationId xmlns:a16="http://schemas.microsoft.com/office/drawing/2014/main" id="{18CB4C9E-B3EA-5083-D1BC-999ECC8B19CE}"/>
              </a:ext>
            </a:extLst>
          </p:cNvPr>
          <p:cNvSpPr/>
          <p:nvPr/>
        </p:nvSpPr>
        <p:spPr>
          <a:xfrm>
            <a:off x="5154566" y="272791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3" name="Oval 232">
            <a:extLst>
              <a:ext uri="{FF2B5EF4-FFF2-40B4-BE49-F238E27FC236}">
                <a16:creationId xmlns:a16="http://schemas.microsoft.com/office/drawing/2014/main" id="{F6966538-6340-00A5-580D-2036935FACF5}"/>
              </a:ext>
            </a:extLst>
          </p:cNvPr>
          <p:cNvSpPr/>
          <p:nvPr/>
        </p:nvSpPr>
        <p:spPr>
          <a:xfrm>
            <a:off x="5154566" y="327655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4" name="Oval 233">
            <a:extLst>
              <a:ext uri="{FF2B5EF4-FFF2-40B4-BE49-F238E27FC236}">
                <a16:creationId xmlns:a16="http://schemas.microsoft.com/office/drawing/2014/main" id="{823FCC72-3FAE-7232-640E-1DB7BAC8F856}"/>
              </a:ext>
            </a:extLst>
          </p:cNvPr>
          <p:cNvSpPr/>
          <p:nvPr/>
        </p:nvSpPr>
        <p:spPr>
          <a:xfrm>
            <a:off x="5158971" y="300223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5" name="Oval 234">
            <a:extLst>
              <a:ext uri="{FF2B5EF4-FFF2-40B4-BE49-F238E27FC236}">
                <a16:creationId xmlns:a16="http://schemas.microsoft.com/office/drawing/2014/main" id="{5940467F-5FBA-9851-6ED9-3231AAB2F32C}"/>
              </a:ext>
            </a:extLst>
          </p:cNvPr>
          <p:cNvSpPr/>
          <p:nvPr/>
        </p:nvSpPr>
        <p:spPr>
          <a:xfrm>
            <a:off x="5154566" y="355087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6" name="Oval 235">
            <a:extLst>
              <a:ext uri="{FF2B5EF4-FFF2-40B4-BE49-F238E27FC236}">
                <a16:creationId xmlns:a16="http://schemas.microsoft.com/office/drawing/2014/main" id="{C43C7C55-2EC4-57F7-839F-B27B5621CA03}"/>
              </a:ext>
            </a:extLst>
          </p:cNvPr>
          <p:cNvSpPr/>
          <p:nvPr/>
        </p:nvSpPr>
        <p:spPr>
          <a:xfrm>
            <a:off x="5152212" y="382519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7" name="Oval 236">
            <a:extLst>
              <a:ext uri="{FF2B5EF4-FFF2-40B4-BE49-F238E27FC236}">
                <a16:creationId xmlns:a16="http://schemas.microsoft.com/office/drawing/2014/main" id="{A112F0E8-4818-FF61-11E1-96FBED0980C7}"/>
              </a:ext>
            </a:extLst>
          </p:cNvPr>
          <p:cNvSpPr/>
          <p:nvPr/>
        </p:nvSpPr>
        <p:spPr>
          <a:xfrm>
            <a:off x="5152212" y="409951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8" name="Oval 237">
            <a:extLst>
              <a:ext uri="{FF2B5EF4-FFF2-40B4-BE49-F238E27FC236}">
                <a16:creationId xmlns:a16="http://schemas.microsoft.com/office/drawing/2014/main" id="{E959E457-C301-F44E-3427-E73DA0CA6645}"/>
              </a:ext>
            </a:extLst>
          </p:cNvPr>
          <p:cNvSpPr/>
          <p:nvPr/>
        </p:nvSpPr>
        <p:spPr>
          <a:xfrm>
            <a:off x="5152212" y="437383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9" name="Oval 238">
            <a:extLst>
              <a:ext uri="{FF2B5EF4-FFF2-40B4-BE49-F238E27FC236}">
                <a16:creationId xmlns:a16="http://schemas.microsoft.com/office/drawing/2014/main" id="{70503CA5-354E-644A-8A2E-C101C2AF0A92}"/>
              </a:ext>
            </a:extLst>
          </p:cNvPr>
          <p:cNvSpPr/>
          <p:nvPr/>
        </p:nvSpPr>
        <p:spPr>
          <a:xfrm>
            <a:off x="5152212" y="464815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0" name="Oval 239">
            <a:extLst>
              <a:ext uri="{FF2B5EF4-FFF2-40B4-BE49-F238E27FC236}">
                <a16:creationId xmlns:a16="http://schemas.microsoft.com/office/drawing/2014/main" id="{4D66F1AF-D01E-156C-E2AB-40A556728696}"/>
              </a:ext>
            </a:extLst>
          </p:cNvPr>
          <p:cNvSpPr/>
          <p:nvPr/>
        </p:nvSpPr>
        <p:spPr>
          <a:xfrm>
            <a:off x="5149827" y="492247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1" name="Oval 240">
            <a:extLst>
              <a:ext uri="{FF2B5EF4-FFF2-40B4-BE49-F238E27FC236}">
                <a16:creationId xmlns:a16="http://schemas.microsoft.com/office/drawing/2014/main" id="{98C579B1-DD56-B262-A341-D81C64B6BAA8}"/>
              </a:ext>
            </a:extLst>
          </p:cNvPr>
          <p:cNvSpPr/>
          <p:nvPr/>
        </p:nvSpPr>
        <p:spPr>
          <a:xfrm>
            <a:off x="5149827" y="519679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2" name="Oval 241">
            <a:extLst>
              <a:ext uri="{FF2B5EF4-FFF2-40B4-BE49-F238E27FC236}">
                <a16:creationId xmlns:a16="http://schemas.microsoft.com/office/drawing/2014/main" id="{0BE3B720-5BD1-2CA0-27E6-B6DE5C331264}"/>
              </a:ext>
            </a:extLst>
          </p:cNvPr>
          <p:cNvSpPr/>
          <p:nvPr/>
        </p:nvSpPr>
        <p:spPr>
          <a:xfrm>
            <a:off x="5149827" y="547111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3" name="Oval 242">
            <a:extLst>
              <a:ext uri="{FF2B5EF4-FFF2-40B4-BE49-F238E27FC236}">
                <a16:creationId xmlns:a16="http://schemas.microsoft.com/office/drawing/2014/main" id="{EFE39316-451F-7480-7D82-F01E576A9A57}"/>
              </a:ext>
            </a:extLst>
          </p:cNvPr>
          <p:cNvSpPr/>
          <p:nvPr/>
        </p:nvSpPr>
        <p:spPr>
          <a:xfrm>
            <a:off x="5149827" y="574543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4" name="Oval 243">
            <a:extLst>
              <a:ext uri="{FF2B5EF4-FFF2-40B4-BE49-F238E27FC236}">
                <a16:creationId xmlns:a16="http://schemas.microsoft.com/office/drawing/2014/main" id="{9A51D9B1-3441-302A-ECC9-123E0C46707B}"/>
              </a:ext>
            </a:extLst>
          </p:cNvPr>
          <p:cNvSpPr/>
          <p:nvPr/>
        </p:nvSpPr>
        <p:spPr>
          <a:xfrm>
            <a:off x="5149827" y="601975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45" name="Straight Arrow Connector 244">
            <a:extLst>
              <a:ext uri="{FF2B5EF4-FFF2-40B4-BE49-F238E27FC236}">
                <a16:creationId xmlns:a16="http://schemas.microsoft.com/office/drawing/2014/main" id="{E0D59815-72EB-D973-27D3-1E25F27CEE4B}"/>
              </a:ext>
            </a:extLst>
          </p:cNvPr>
          <p:cNvCxnSpPr>
            <a:cxnSpLocks/>
            <a:stCxn id="228" idx="4"/>
            <a:endCxn id="229" idx="0"/>
          </p:cNvCxnSpPr>
          <p:nvPr/>
        </p:nvCxnSpPr>
        <p:spPr>
          <a:xfrm>
            <a:off x="5177769" y="1676975"/>
            <a:ext cx="4405" cy="227978"/>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46" name="Straight Arrow Connector 245">
            <a:extLst>
              <a:ext uri="{FF2B5EF4-FFF2-40B4-BE49-F238E27FC236}">
                <a16:creationId xmlns:a16="http://schemas.microsoft.com/office/drawing/2014/main" id="{C85146B0-9162-0382-E16D-68C1C80860E1}"/>
              </a:ext>
            </a:extLst>
          </p:cNvPr>
          <p:cNvCxnSpPr>
            <a:cxnSpLocks/>
            <a:stCxn id="229" idx="4"/>
            <a:endCxn id="230" idx="0"/>
          </p:cNvCxnSpPr>
          <p:nvPr/>
        </p:nvCxnSpPr>
        <p:spPr>
          <a:xfrm flipH="1">
            <a:off x="5177769" y="1950672"/>
            <a:ext cx="4405"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47" name="Straight Arrow Connector 246">
            <a:extLst>
              <a:ext uri="{FF2B5EF4-FFF2-40B4-BE49-F238E27FC236}">
                <a16:creationId xmlns:a16="http://schemas.microsoft.com/office/drawing/2014/main" id="{C5F06746-A35B-9A6F-2397-5705242EEA11}"/>
              </a:ext>
            </a:extLst>
          </p:cNvPr>
          <p:cNvCxnSpPr>
            <a:cxnSpLocks/>
            <a:stCxn id="230" idx="4"/>
            <a:endCxn id="231" idx="0"/>
          </p:cNvCxnSpPr>
          <p:nvPr/>
        </p:nvCxnSpPr>
        <p:spPr>
          <a:xfrm>
            <a:off x="5177769" y="2224992"/>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48" name="Straight Arrow Connector 247">
            <a:extLst>
              <a:ext uri="{FF2B5EF4-FFF2-40B4-BE49-F238E27FC236}">
                <a16:creationId xmlns:a16="http://schemas.microsoft.com/office/drawing/2014/main" id="{7B7F847E-192D-DBF5-F29C-358851379B03}"/>
              </a:ext>
            </a:extLst>
          </p:cNvPr>
          <p:cNvCxnSpPr>
            <a:cxnSpLocks/>
            <a:stCxn id="231" idx="4"/>
            <a:endCxn id="232" idx="0"/>
          </p:cNvCxnSpPr>
          <p:nvPr/>
        </p:nvCxnSpPr>
        <p:spPr>
          <a:xfrm>
            <a:off x="5177769" y="2499312"/>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49" name="Straight Arrow Connector 248">
            <a:extLst>
              <a:ext uri="{FF2B5EF4-FFF2-40B4-BE49-F238E27FC236}">
                <a16:creationId xmlns:a16="http://schemas.microsoft.com/office/drawing/2014/main" id="{7B1B72E8-ECE2-644D-F88B-2C5A9D3330E8}"/>
              </a:ext>
            </a:extLst>
          </p:cNvPr>
          <p:cNvCxnSpPr>
            <a:cxnSpLocks/>
            <a:endCxn id="234" idx="0"/>
          </p:cNvCxnSpPr>
          <p:nvPr/>
        </p:nvCxnSpPr>
        <p:spPr>
          <a:xfrm>
            <a:off x="5179032" y="2777955"/>
            <a:ext cx="3142" cy="224278"/>
          </a:xfrm>
          <a:prstGeom prst="straightConnector1">
            <a:avLst/>
          </a:prstGeom>
          <a:ln w="12700">
            <a:solidFill>
              <a:srgbClr val="008F00"/>
            </a:solidFill>
            <a:prstDash val="sysDot"/>
            <a:tailEnd type="stealth"/>
          </a:ln>
        </p:spPr>
        <p:style>
          <a:lnRef idx="2">
            <a:schemeClr val="dk1"/>
          </a:lnRef>
          <a:fillRef idx="0">
            <a:schemeClr val="dk1"/>
          </a:fillRef>
          <a:effectRef idx="1">
            <a:schemeClr val="dk1"/>
          </a:effectRef>
          <a:fontRef idx="minor">
            <a:schemeClr val="tx1"/>
          </a:fontRef>
        </p:style>
      </p:cxnSp>
      <p:cxnSp>
        <p:nvCxnSpPr>
          <p:cNvPr id="250" name="Straight Arrow Connector 249">
            <a:extLst>
              <a:ext uri="{FF2B5EF4-FFF2-40B4-BE49-F238E27FC236}">
                <a16:creationId xmlns:a16="http://schemas.microsoft.com/office/drawing/2014/main" id="{32231BB0-C987-D373-4613-F52228E38E00}"/>
              </a:ext>
            </a:extLst>
          </p:cNvPr>
          <p:cNvCxnSpPr>
            <a:cxnSpLocks/>
            <a:stCxn id="234" idx="4"/>
            <a:endCxn id="233" idx="0"/>
          </p:cNvCxnSpPr>
          <p:nvPr/>
        </p:nvCxnSpPr>
        <p:spPr>
          <a:xfrm flipH="1">
            <a:off x="5177769" y="3047952"/>
            <a:ext cx="4405"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51" name="Straight Arrow Connector 250">
            <a:extLst>
              <a:ext uri="{FF2B5EF4-FFF2-40B4-BE49-F238E27FC236}">
                <a16:creationId xmlns:a16="http://schemas.microsoft.com/office/drawing/2014/main" id="{FF42D724-9F5C-AD97-D13C-D10F22F96400}"/>
              </a:ext>
            </a:extLst>
          </p:cNvPr>
          <p:cNvCxnSpPr>
            <a:cxnSpLocks/>
            <a:stCxn id="233" idx="4"/>
            <a:endCxn id="235" idx="0"/>
          </p:cNvCxnSpPr>
          <p:nvPr/>
        </p:nvCxnSpPr>
        <p:spPr>
          <a:xfrm>
            <a:off x="5177769" y="3322272"/>
            <a:ext cx="0" cy="228601"/>
          </a:xfrm>
          <a:prstGeom prst="straightConnector1">
            <a:avLst/>
          </a:prstGeom>
          <a:ln w="12700">
            <a:solidFill>
              <a:srgbClr val="008F00"/>
            </a:solidFill>
            <a:prstDash val="sysDot"/>
            <a:tailEnd type="stealth"/>
          </a:ln>
        </p:spPr>
        <p:style>
          <a:lnRef idx="2">
            <a:schemeClr val="dk1"/>
          </a:lnRef>
          <a:fillRef idx="0">
            <a:schemeClr val="dk1"/>
          </a:fillRef>
          <a:effectRef idx="1">
            <a:schemeClr val="dk1"/>
          </a:effectRef>
          <a:fontRef idx="minor">
            <a:schemeClr val="tx1"/>
          </a:fontRef>
        </p:style>
      </p:cxnSp>
      <p:cxnSp>
        <p:nvCxnSpPr>
          <p:cNvPr id="252" name="Straight Arrow Connector 251">
            <a:extLst>
              <a:ext uri="{FF2B5EF4-FFF2-40B4-BE49-F238E27FC236}">
                <a16:creationId xmlns:a16="http://schemas.microsoft.com/office/drawing/2014/main" id="{6A16E63E-49D8-B1F5-A2D3-48B44FBF6D1E}"/>
              </a:ext>
            </a:extLst>
          </p:cNvPr>
          <p:cNvCxnSpPr>
            <a:cxnSpLocks/>
            <a:stCxn id="235" idx="4"/>
            <a:endCxn id="236" idx="0"/>
          </p:cNvCxnSpPr>
          <p:nvPr/>
        </p:nvCxnSpPr>
        <p:spPr>
          <a:xfrm flipH="1">
            <a:off x="5175415" y="3596592"/>
            <a:ext cx="2354"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53" name="Straight Arrow Connector 252">
            <a:extLst>
              <a:ext uri="{FF2B5EF4-FFF2-40B4-BE49-F238E27FC236}">
                <a16:creationId xmlns:a16="http://schemas.microsoft.com/office/drawing/2014/main" id="{C71615B3-2F76-3C96-25C4-5D5B5BD400C1}"/>
              </a:ext>
            </a:extLst>
          </p:cNvPr>
          <p:cNvCxnSpPr>
            <a:cxnSpLocks/>
            <a:stCxn id="236" idx="4"/>
            <a:endCxn id="237" idx="0"/>
          </p:cNvCxnSpPr>
          <p:nvPr/>
        </p:nvCxnSpPr>
        <p:spPr>
          <a:xfrm>
            <a:off x="5175415" y="3870912"/>
            <a:ext cx="0" cy="228601"/>
          </a:xfrm>
          <a:prstGeom prst="straightConnector1">
            <a:avLst/>
          </a:prstGeom>
          <a:ln w="12700">
            <a:solidFill>
              <a:srgbClr val="0070C0"/>
            </a:solidFill>
            <a:prstDash val="lgDash"/>
            <a:tailEnd type="stealth"/>
          </a:ln>
        </p:spPr>
        <p:style>
          <a:lnRef idx="2">
            <a:schemeClr val="dk1"/>
          </a:lnRef>
          <a:fillRef idx="0">
            <a:schemeClr val="dk1"/>
          </a:fillRef>
          <a:effectRef idx="1">
            <a:schemeClr val="dk1"/>
          </a:effectRef>
          <a:fontRef idx="minor">
            <a:schemeClr val="tx1"/>
          </a:fontRef>
        </p:style>
      </p:cxnSp>
      <p:cxnSp>
        <p:nvCxnSpPr>
          <p:cNvPr id="254" name="Straight Arrow Connector 253">
            <a:extLst>
              <a:ext uri="{FF2B5EF4-FFF2-40B4-BE49-F238E27FC236}">
                <a16:creationId xmlns:a16="http://schemas.microsoft.com/office/drawing/2014/main" id="{66F72927-958B-BB49-E495-12D08125256C}"/>
              </a:ext>
            </a:extLst>
          </p:cNvPr>
          <p:cNvCxnSpPr>
            <a:cxnSpLocks/>
            <a:endCxn id="238" idx="0"/>
          </p:cNvCxnSpPr>
          <p:nvPr/>
        </p:nvCxnSpPr>
        <p:spPr>
          <a:xfrm flipH="1">
            <a:off x="5175415" y="4054423"/>
            <a:ext cx="11" cy="319410"/>
          </a:xfrm>
          <a:prstGeom prst="straightConnector1">
            <a:avLst/>
          </a:prstGeom>
          <a:ln w="12700">
            <a:solidFill>
              <a:srgbClr val="FF0000"/>
            </a:solidFill>
            <a:prstDash val="dashDot"/>
            <a:tailEnd type="stealth"/>
          </a:ln>
        </p:spPr>
        <p:style>
          <a:lnRef idx="2">
            <a:schemeClr val="dk1"/>
          </a:lnRef>
          <a:fillRef idx="0">
            <a:schemeClr val="dk1"/>
          </a:fillRef>
          <a:effectRef idx="1">
            <a:schemeClr val="dk1"/>
          </a:effectRef>
          <a:fontRef idx="minor">
            <a:schemeClr val="tx1"/>
          </a:fontRef>
        </p:style>
      </p:cxnSp>
      <p:cxnSp>
        <p:nvCxnSpPr>
          <p:cNvPr id="255" name="Straight Arrow Connector 254">
            <a:extLst>
              <a:ext uri="{FF2B5EF4-FFF2-40B4-BE49-F238E27FC236}">
                <a16:creationId xmlns:a16="http://schemas.microsoft.com/office/drawing/2014/main" id="{E4257D62-8526-2BBC-1915-022E163447EE}"/>
              </a:ext>
            </a:extLst>
          </p:cNvPr>
          <p:cNvCxnSpPr>
            <a:cxnSpLocks/>
            <a:stCxn id="238" idx="4"/>
            <a:endCxn id="239" idx="0"/>
          </p:cNvCxnSpPr>
          <p:nvPr/>
        </p:nvCxnSpPr>
        <p:spPr>
          <a:xfrm>
            <a:off x="5175415" y="4419552"/>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56" name="Straight Arrow Connector 255">
            <a:extLst>
              <a:ext uri="{FF2B5EF4-FFF2-40B4-BE49-F238E27FC236}">
                <a16:creationId xmlns:a16="http://schemas.microsoft.com/office/drawing/2014/main" id="{B65C5E58-D0F6-8832-8138-C2D23EA0F68A}"/>
              </a:ext>
            </a:extLst>
          </p:cNvPr>
          <p:cNvCxnSpPr>
            <a:cxnSpLocks/>
            <a:stCxn id="239" idx="4"/>
            <a:endCxn id="240" idx="0"/>
          </p:cNvCxnSpPr>
          <p:nvPr/>
        </p:nvCxnSpPr>
        <p:spPr>
          <a:xfrm flipH="1">
            <a:off x="5173030" y="4693872"/>
            <a:ext cx="2385" cy="228601"/>
          </a:xfrm>
          <a:prstGeom prst="straightConnector1">
            <a:avLst/>
          </a:prstGeom>
          <a:ln w="12700">
            <a:solidFill>
              <a:srgbClr val="FF0000"/>
            </a:solidFill>
            <a:prstDash val="dashDot"/>
            <a:tailEnd type="stealth"/>
          </a:ln>
        </p:spPr>
        <p:style>
          <a:lnRef idx="2">
            <a:schemeClr val="dk1"/>
          </a:lnRef>
          <a:fillRef idx="0">
            <a:schemeClr val="dk1"/>
          </a:fillRef>
          <a:effectRef idx="1">
            <a:schemeClr val="dk1"/>
          </a:effectRef>
          <a:fontRef idx="minor">
            <a:schemeClr val="tx1"/>
          </a:fontRef>
        </p:style>
      </p:cxnSp>
      <p:cxnSp>
        <p:nvCxnSpPr>
          <p:cNvPr id="257" name="Straight Arrow Connector 256">
            <a:extLst>
              <a:ext uri="{FF2B5EF4-FFF2-40B4-BE49-F238E27FC236}">
                <a16:creationId xmlns:a16="http://schemas.microsoft.com/office/drawing/2014/main" id="{20156BC7-C7F9-65E7-439F-F80AA7975A80}"/>
              </a:ext>
            </a:extLst>
          </p:cNvPr>
          <p:cNvCxnSpPr>
            <a:cxnSpLocks/>
            <a:endCxn id="241" idx="0"/>
          </p:cNvCxnSpPr>
          <p:nvPr/>
        </p:nvCxnSpPr>
        <p:spPr>
          <a:xfrm>
            <a:off x="5166649" y="4950655"/>
            <a:ext cx="6381" cy="246138"/>
          </a:xfrm>
          <a:prstGeom prst="straightConnector1">
            <a:avLst/>
          </a:prstGeom>
          <a:ln w="12700">
            <a:solidFill>
              <a:schemeClr val="accent5"/>
            </a:solidFill>
            <a:prstDash val="sysDash"/>
            <a:tailEnd type="stealth"/>
          </a:ln>
        </p:spPr>
        <p:style>
          <a:lnRef idx="2">
            <a:schemeClr val="dk1"/>
          </a:lnRef>
          <a:fillRef idx="0">
            <a:schemeClr val="dk1"/>
          </a:fillRef>
          <a:effectRef idx="1">
            <a:schemeClr val="dk1"/>
          </a:effectRef>
          <a:fontRef idx="minor">
            <a:schemeClr val="tx1"/>
          </a:fontRef>
        </p:style>
      </p:cxnSp>
      <p:cxnSp>
        <p:nvCxnSpPr>
          <p:cNvPr id="258" name="Straight Arrow Connector 257">
            <a:extLst>
              <a:ext uri="{FF2B5EF4-FFF2-40B4-BE49-F238E27FC236}">
                <a16:creationId xmlns:a16="http://schemas.microsoft.com/office/drawing/2014/main" id="{A8083CEB-4590-C6C0-DCAC-415391AF76C8}"/>
              </a:ext>
            </a:extLst>
          </p:cNvPr>
          <p:cNvCxnSpPr>
            <a:cxnSpLocks/>
            <a:stCxn id="241" idx="4"/>
            <a:endCxn id="242" idx="0"/>
          </p:cNvCxnSpPr>
          <p:nvPr/>
        </p:nvCxnSpPr>
        <p:spPr>
          <a:xfrm>
            <a:off x="5173030" y="5242512"/>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59" name="Straight Arrow Connector 258">
            <a:extLst>
              <a:ext uri="{FF2B5EF4-FFF2-40B4-BE49-F238E27FC236}">
                <a16:creationId xmlns:a16="http://schemas.microsoft.com/office/drawing/2014/main" id="{04931C87-1E14-48E8-304D-80AE9BE9EADC}"/>
              </a:ext>
            </a:extLst>
          </p:cNvPr>
          <p:cNvCxnSpPr>
            <a:cxnSpLocks/>
            <a:stCxn id="242" idx="4"/>
            <a:endCxn id="243" idx="0"/>
          </p:cNvCxnSpPr>
          <p:nvPr/>
        </p:nvCxnSpPr>
        <p:spPr>
          <a:xfrm>
            <a:off x="5173030" y="5516832"/>
            <a:ext cx="0" cy="228601"/>
          </a:xfrm>
          <a:prstGeom prst="straightConnector1">
            <a:avLst/>
          </a:prstGeom>
          <a:ln w="12700">
            <a:solidFill>
              <a:schemeClr val="accent5"/>
            </a:solidFill>
            <a:prstDash val="sysDash"/>
            <a:tailEnd type="stealth"/>
          </a:ln>
        </p:spPr>
        <p:style>
          <a:lnRef idx="2">
            <a:schemeClr val="dk1"/>
          </a:lnRef>
          <a:fillRef idx="0">
            <a:schemeClr val="dk1"/>
          </a:fillRef>
          <a:effectRef idx="1">
            <a:schemeClr val="dk1"/>
          </a:effectRef>
          <a:fontRef idx="minor">
            <a:schemeClr val="tx1"/>
          </a:fontRef>
        </p:style>
      </p:cxnSp>
      <p:cxnSp>
        <p:nvCxnSpPr>
          <p:cNvPr id="260" name="Straight Arrow Connector 259">
            <a:extLst>
              <a:ext uri="{FF2B5EF4-FFF2-40B4-BE49-F238E27FC236}">
                <a16:creationId xmlns:a16="http://schemas.microsoft.com/office/drawing/2014/main" id="{74F609CD-F6D9-30E7-92AB-3BF40C96C579}"/>
              </a:ext>
            </a:extLst>
          </p:cNvPr>
          <p:cNvCxnSpPr>
            <a:cxnSpLocks/>
            <a:stCxn id="243" idx="4"/>
            <a:endCxn id="244" idx="0"/>
          </p:cNvCxnSpPr>
          <p:nvPr/>
        </p:nvCxnSpPr>
        <p:spPr>
          <a:xfrm>
            <a:off x="5173030" y="5791152"/>
            <a:ext cx="0" cy="228601"/>
          </a:xfrm>
          <a:prstGeom prst="straightConnector1">
            <a:avLst/>
          </a:prstGeom>
          <a:ln w="12700">
            <a:solidFill>
              <a:srgbClr val="0070C0"/>
            </a:solidFill>
            <a:prstDash val="lgDash"/>
            <a:tailEnd type="stealth"/>
          </a:ln>
        </p:spPr>
        <p:style>
          <a:lnRef idx="2">
            <a:schemeClr val="dk1"/>
          </a:lnRef>
          <a:fillRef idx="0">
            <a:schemeClr val="dk1"/>
          </a:fillRef>
          <a:effectRef idx="1">
            <a:schemeClr val="dk1"/>
          </a:effectRef>
          <a:fontRef idx="minor">
            <a:schemeClr val="tx1"/>
          </a:fontRef>
        </p:style>
      </p:cxnSp>
      <p:sp>
        <p:nvSpPr>
          <p:cNvPr id="261" name="Freeform 260">
            <a:extLst>
              <a:ext uri="{FF2B5EF4-FFF2-40B4-BE49-F238E27FC236}">
                <a16:creationId xmlns:a16="http://schemas.microsoft.com/office/drawing/2014/main" id="{C56223D9-D028-920D-67E3-0A931A8BF206}"/>
              </a:ext>
            </a:extLst>
          </p:cNvPr>
          <p:cNvSpPr/>
          <p:nvPr/>
        </p:nvSpPr>
        <p:spPr>
          <a:xfrm rot="5400000">
            <a:off x="4382771" y="2484056"/>
            <a:ext cx="2176436" cy="562276"/>
          </a:xfrm>
          <a:custGeom>
            <a:avLst/>
            <a:gdLst>
              <a:gd name="csX0" fmla="*/ 0 w 2891641"/>
              <a:gd name="csY0" fmla="*/ 546289 h 546289"/>
              <a:gd name="csX1" fmla="*/ 1371600 w 2891641"/>
              <a:gd name="csY1" fmla="*/ 24 h 546289"/>
              <a:gd name="csX2" fmla="*/ 2891641 w 2891641"/>
              <a:gd name="csY2" fmla="*/ 528476 h 546289"/>
            </a:gdLst>
            <a:ahLst/>
            <a:cxnLst>
              <a:cxn ang="0">
                <a:pos x="csX0" y="csY0"/>
              </a:cxn>
              <a:cxn ang="0">
                <a:pos x="csX1" y="csY1"/>
              </a:cxn>
              <a:cxn ang="0">
                <a:pos x="csX2" y="csY2"/>
              </a:cxn>
            </a:cxnLst>
            <a:rect l="l" t="t" r="r" b="b"/>
            <a:pathLst>
              <a:path w="2891641" h="546289">
                <a:moveTo>
                  <a:pt x="0" y="546289"/>
                </a:moveTo>
                <a:cubicBezTo>
                  <a:pt x="444830" y="274641"/>
                  <a:pt x="889660" y="2993"/>
                  <a:pt x="1371600" y="24"/>
                </a:cubicBezTo>
                <a:cubicBezTo>
                  <a:pt x="1853540" y="-2945"/>
                  <a:pt x="2372590" y="262765"/>
                  <a:pt x="2891641" y="528476"/>
                </a:cubicBezTo>
              </a:path>
            </a:pathLst>
          </a:custGeom>
          <a:ln>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2" name="Freeform 261">
            <a:extLst>
              <a:ext uri="{FF2B5EF4-FFF2-40B4-BE49-F238E27FC236}">
                <a16:creationId xmlns:a16="http://schemas.microsoft.com/office/drawing/2014/main" id="{78CE943A-0F1A-D89A-48A6-0B9D6F9A4D5D}"/>
              </a:ext>
            </a:extLst>
          </p:cNvPr>
          <p:cNvSpPr/>
          <p:nvPr/>
        </p:nvSpPr>
        <p:spPr>
          <a:xfrm rot="5400000">
            <a:off x="4884786" y="2237004"/>
            <a:ext cx="815418" cy="183046"/>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3" name="Freeform 262">
            <a:extLst>
              <a:ext uri="{FF2B5EF4-FFF2-40B4-BE49-F238E27FC236}">
                <a16:creationId xmlns:a16="http://schemas.microsoft.com/office/drawing/2014/main" id="{B4101D9A-6D29-8B77-39E4-2CE4707C6B7B}"/>
              </a:ext>
            </a:extLst>
          </p:cNvPr>
          <p:cNvSpPr/>
          <p:nvPr/>
        </p:nvSpPr>
        <p:spPr>
          <a:xfrm rot="5400000">
            <a:off x="4895096" y="3086847"/>
            <a:ext cx="803789" cy="145633"/>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solidFill>
              <a:srgbClr val="008F00"/>
            </a:solidFill>
            <a:prstDash val="sysDot"/>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4" name="Freeform 263">
            <a:extLst>
              <a:ext uri="{FF2B5EF4-FFF2-40B4-BE49-F238E27FC236}">
                <a16:creationId xmlns:a16="http://schemas.microsoft.com/office/drawing/2014/main" id="{D9068F4D-F933-1DAB-0DFE-35E9926FAF74}"/>
              </a:ext>
            </a:extLst>
          </p:cNvPr>
          <p:cNvSpPr/>
          <p:nvPr/>
        </p:nvSpPr>
        <p:spPr>
          <a:xfrm rot="5400000">
            <a:off x="4376531" y="4667802"/>
            <a:ext cx="2191805" cy="594017"/>
          </a:xfrm>
          <a:custGeom>
            <a:avLst/>
            <a:gdLst>
              <a:gd name="csX0" fmla="*/ 0 w 2891641"/>
              <a:gd name="csY0" fmla="*/ 546289 h 546289"/>
              <a:gd name="csX1" fmla="*/ 1371600 w 2891641"/>
              <a:gd name="csY1" fmla="*/ 24 h 546289"/>
              <a:gd name="csX2" fmla="*/ 2891641 w 2891641"/>
              <a:gd name="csY2" fmla="*/ 528476 h 546289"/>
            </a:gdLst>
            <a:ahLst/>
            <a:cxnLst>
              <a:cxn ang="0">
                <a:pos x="csX0" y="csY0"/>
              </a:cxn>
              <a:cxn ang="0">
                <a:pos x="csX1" y="csY1"/>
              </a:cxn>
              <a:cxn ang="0">
                <a:pos x="csX2" y="csY2"/>
              </a:cxn>
            </a:cxnLst>
            <a:rect l="l" t="t" r="r" b="b"/>
            <a:pathLst>
              <a:path w="2891641" h="546289">
                <a:moveTo>
                  <a:pt x="0" y="546289"/>
                </a:moveTo>
                <a:cubicBezTo>
                  <a:pt x="444830" y="274641"/>
                  <a:pt x="889660" y="2993"/>
                  <a:pt x="1371600" y="24"/>
                </a:cubicBezTo>
                <a:cubicBezTo>
                  <a:pt x="1853540" y="-2945"/>
                  <a:pt x="2372590" y="262765"/>
                  <a:pt x="2891641" y="528476"/>
                </a:cubicBezTo>
              </a:path>
            </a:pathLst>
          </a:custGeom>
          <a:ln>
            <a:solidFill>
              <a:srgbClr val="0070C0"/>
            </a:solidFill>
            <a:prstDash val="lgDash"/>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5" name="Freeform 264">
            <a:extLst>
              <a:ext uri="{FF2B5EF4-FFF2-40B4-BE49-F238E27FC236}">
                <a16:creationId xmlns:a16="http://schemas.microsoft.com/office/drawing/2014/main" id="{D4C0C337-B4B6-CA74-B177-3150D4B68D41}"/>
              </a:ext>
            </a:extLst>
          </p:cNvPr>
          <p:cNvSpPr/>
          <p:nvPr/>
        </p:nvSpPr>
        <p:spPr>
          <a:xfrm rot="5400000">
            <a:off x="4884346" y="4439069"/>
            <a:ext cx="811390" cy="178138"/>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solidFill>
              <a:srgbClr val="FF0000"/>
            </a:solidFill>
            <a:prstDash val="dashDot"/>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6" name="Freeform 265">
            <a:extLst>
              <a:ext uri="{FF2B5EF4-FFF2-40B4-BE49-F238E27FC236}">
                <a16:creationId xmlns:a16="http://schemas.microsoft.com/office/drawing/2014/main" id="{AF027DF0-0CEE-8E92-00B4-35F68164A26F}"/>
              </a:ext>
            </a:extLst>
          </p:cNvPr>
          <p:cNvSpPr/>
          <p:nvPr/>
        </p:nvSpPr>
        <p:spPr>
          <a:xfrm rot="5400000">
            <a:off x="4855487" y="5284683"/>
            <a:ext cx="853581" cy="184920"/>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solidFill>
              <a:schemeClr val="accent5"/>
            </a:solidFill>
            <a:prstDash val="sysDash"/>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7" name="Oval 266">
            <a:extLst>
              <a:ext uri="{FF2B5EF4-FFF2-40B4-BE49-F238E27FC236}">
                <a16:creationId xmlns:a16="http://schemas.microsoft.com/office/drawing/2014/main" id="{38F33559-E1FD-9FF7-E270-D27232F7BCCB}"/>
              </a:ext>
            </a:extLst>
          </p:cNvPr>
          <p:cNvSpPr/>
          <p:nvPr/>
        </p:nvSpPr>
        <p:spPr>
          <a:xfrm>
            <a:off x="5063903" y="6075411"/>
            <a:ext cx="223045" cy="219693"/>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riangle 3">
            <a:extLst>
              <a:ext uri="{FF2B5EF4-FFF2-40B4-BE49-F238E27FC236}">
                <a16:creationId xmlns:a16="http://schemas.microsoft.com/office/drawing/2014/main" id="{4A847336-5E22-890B-01C5-B9F51441C031}"/>
              </a:ext>
            </a:extLst>
          </p:cNvPr>
          <p:cNvSpPr/>
          <p:nvPr/>
        </p:nvSpPr>
        <p:spPr>
          <a:xfrm>
            <a:off x="2030804" y="1631256"/>
            <a:ext cx="6298333" cy="4444155"/>
          </a:xfrm>
          <a:prstGeom prst="triangle">
            <a:avLst/>
          </a:prstGeom>
          <a:noFill/>
          <a:ln>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 name="Straight Arrow Connector 5">
            <a:extLst>
              <a:ext uri="{FF2B5EF4-FFF2-40B4-BE49-F238E27FC236}">
                <a16:creationId xmlns:a16="http://schemas.microsoft.com/office/drawing/2014/main" id="{90F90E0D-02EB-00C3-ED53-FCE01436AA54}"/>
              </a:ext>
            </a:extLst>
          </p:cNvPr>
          <p:cNvCxnSpPr>
            <a:cxnSpLocks/>
            <a:endCxn id="225" idx="1"/>
          </p:cNvCxnSpPr>
          <p:nvPr/>
        </p:nvCxnSpPr>
        <p:spPr>
          <a:xfrm flipV="1">
            <a:off x="3509319" y="2299436"/>
            <a:ext cx="1354837" cy="474196"/>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8" name="Straight Arrow Connector 7">
            <a:extLst>
              <a:ext uri="{FF2B5EF4-FFF2-40B4-BE49-F238E27FC236}">
                <a16:creationId xmlns:a16="http://schemas.microsoft.com/office/drawing/2014/main" id="{72358900-41A8-FCC4-FD78-1C8A3744179B}"/>
              </a:ext>
            </a:extLst>
          </p:cNvPr>
          <p:cNvCxnSpPr>
            <a:cxnSpLocks/>
            <a:endCxn id="221" idx="1"/>
          </p:cNvCxnSpPr>
          <p:nvPr/>
        </p:nvCxnSpPr>
        <p:spPr>
          <a:xfrm>
            <a:off x="3509319" y="2773632"/>
            <a:ext cx="1359949" cy="38728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13" name="Straight Arrow Connector 12">
            <a:extLst>
              <a:ext uri="{FF2B5EF4-FFF2-40B4-BE49-F238E27FC236}">
                <a16:creationId xmlns:a16="http://schemas.microsoft.com/office/drawing/2014/main" id="{090DF946-2980-F0AB-86D2-56518C381446}"/>
              </a:ext>
            </a:extLst>
          </p:cNvPr>
          <p:cNvCxnSpPr>
            <a:cxnSpLocks/>
            <a:endCxn id="217" idx="1"/>
          </p:cNvCxnSpPr>
          <p:nvPr/>
        </p:nvCxnSpPr>
        <p:spPr>
          <a:xfrm flipV="1">
            <a:off x="3459892" y="4501438"/>
            <a:ext cx="1402628" cy="373303"/>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16" name="Straight Arrow Connector 15">
            <a:extLst>
              <a:ext uri="{FF2B5EF4-FFF2-40B4-BE49-F238E27FC236}">
                <a16:creationId xmlns:a16="http://schemas.microsoft.com/office/drawing/2014/main" id="{EDC49174-8200-7D17-7778-3DCFAE601EDF}"/>
              </a:ext>
            </a:extLst>
          </p:cNvPr>
          <p:cNvCxnSpPr>
            <a:cxnSpLocks/>
            <a:endCxn id="214" idx="1"/>
          </p:cNvCxnSpPr>
          <p:nvPr/>
        </p:nvCxnSpPr>
        <p:spPr>
          <a:xfrm>
            <a:off x="3459892" y="4874741"/>
            <a:ext cx="1428174" cy="471502"/>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23" name="Straight Arrow Connector 22">
            <a:extLst>
              <a:ext uri="{FF2B5EF4-FFF2-40B4-BE49-F238E27FC236}">
                <a16:creationId xmlns:a16="http://schemas.microsoft.com/office/drawing/2014/main" id="{5B945880-8DAB-9C31-373D-E45C80487198}"/>
              </a:ext>
            </a:extLst>
          </p:cNvPr>
          <p:cNvCxnSpPr>
            <a:cxnSpLocks/>
          </p:cNvCxnSpPr>
          <p:nvPr/>
        </p:nvCxnSpPr>
        <p:spPr>
          <a:xfrm flipV="1">
            <a:off x="2030804" y="2773632"/>
            <a:ext cx="1478515" cy="995179"/>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26" name="Straight Arrow Connector 25">
            <a:extLst>
              <a:ext uri="{FF2B5EF4-FFF2-40B4-BE49-F238E27FC236}">
                <a16:creationId xmlns:a16="http://schemas.microsoft.com/office/drawing/2014/main" id="{9BE118EF-70DD-A2B0-4D3F-B95D8F1F4EF7}"/>
              </a:ext>
            </a:extLst>
          </p:cNvPr>
          <p:cNvCxnSpPr>
            <a:cxnSpLocks/>
          </p:cNvCxnSpPr>
          <p:nvPr/>
        </p:nvCxnSpPr>
        <p:spPr>
          <a:xfrm>
            <a:off x="2030804" y="3768811"/>
            <a:ext cx="1429088" cy="1105930"/>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sp>
        <p:nvSpPr>
          <p:cNvPr id="29" name="TextBox 28">
            <a:extLst>
              <a:ext uri="{FF2B5EF4-FFF2-40B4-BE49-F238E27FC236}">
                <a16:creationId xmlns:a16="http://schemas.microsoft.com/office/drawing/2014/main" id="{A007C8F1-C904-44F5-FB2F-6BD369AFE3DD}"/>
              </a:ext>
            </a:extLst>
          </p:cNvPr>
          <p:cNvSpPr txBox="1"/>
          <p:nvPr/>
        </p:nvSpPr>
        <p:spPr>
          <a:xfrm>
            <a:off x="6845643" y="2797995"/>
            <a:ext cx="4757906"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A nested word is an assignment over the variables</a:t>
            </a:r>
          </a:p>
        </p:txBody>
      </p:sp>
      <p:sp>
        <p:nvSpPr>
          <p:cNvPr id="30" name="TextBox 29">
            <a:extLst>
              <a:ext uri="{FF2B5EF4-FFF2-40B4-BE49-F238E27FC236}">
                <a16:creationId xmlns:a16="http://schemas.microsoft.com/office/drawing/2014/main" id="{5A908053-5C54-FFC4-A2CD-E8C24561C22B}"/>
              </a:ext>
            </a:extLst>
          </p:cNvPr>
          <p:cNvSpPr txBox="1"/>
          <p:nvPr/>
        </p:nvSpPr>
        <p:spPr>
          <a:xfrm>
            <a:off x="747584" y="2271967"/>
            <a:ext cx="3051171" cy="338554"/>
          </a:xfrm>
          <a:prstGeom prst="rect">
            <a:avLst/>
          </a:prstGeom>
          <a:noFill/>
        </p:spPr>
        <p:txBody>
          <a:bodyPr wrap="square" rtlCol="0">
            <a:spAutoFit/>
          </a:bodyPr>
          <a:lstStyle/>
          <a:p>
            <a:pPr algn="ctr"/>
            <a:r>
              <a:rPr lang="en-US" sz="1600" dirty="0">
                <a:latin typeface="Arial" panose="020B0604020202020204" pitchFamily="34" charset="0"/>
                <a:cs typeface="Arial" panose="020B0604020202020204" pitchFamily="34" charset="0"/>
              </a:rPr>
              <a:t>Hierarchy over an assignment</a:t>
            </a:r>
          </a:p>
        </p:txBody>
      </p:sp>
    </p:spTree>
    <p:extLst>
      <p:ext uri="{BB962C8B-B14F-4D97-AF65-F5344CB8AC3E}">
        <p14:creationId xmlns:p14="http://schemas.microsoft.com/office/powerpoint/2010/main" val="3056735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500" fill="hold"/>
                                        <p:tgtEl>
                                          <p:spTgt spid="225"/>
                                        </p:tgtEl>
                                      </p:cBhvr>
                                      <p:by x="150000" y="150000"/>
                                    </p:animScale>
                                  </p:childTnLst>
                                </p:cTn>
                              </p:par>
                              <p:par>
                                <p:cTn id="7" presetID="6" presetClass="emph" presetSubtype="0" fill="hold" grpId="0" nodeType="withEffect">
                                  <p:stCondLst>
                                    <p:cond delay="0"/>
                                  </p:stCondLst>
                                  <p:childTnLst>
                                    <p:animScale>
                                      <p:cBhvr>
                                        <p:cTn id="8" dur="500" fill="hold"/>
                                        <p:tgtEl>
                                          <p:spTgt spid="221"/>
                                        </p:tgtEl>
                                      </p:cBhvr>
                                      <p:by x="150000" y="150000"/>
                                    </p:animScale>
                                  </p:childTnLst>
                                </p:cTn>
                              </p:par>
                              <p:par>
                                <p:cTn id="9" presetID="6" presetClass="emph" presetSubtype="0" fill="hold" grpId="0" nodeType="withEffect">
                                  <p:stCondLst>
                                    <p:cond delay="0"/>
                                  </p:stCondLst>
                                  <p:childTnLst>
                                    <p:animScale>
                                      <p:cBhvr>
                                        <p:cTn id="10" dur="500" fill="hold"/>
                                        <p:tgtEl>
                                          <p:spTgt spid="217"/>
                                        </p:tgtEl>
                                      </p:cBhvr>
                                      <p:by x="150000" y="150000"/>
                                    </p:animScale>
                                  </p:childTnLst>
                                </p:cTn>
                              </p:par>
                              <p:par>
                                <p:cTn id="11" presetID="6" presetClass="emph" presetSubtype="0" fill="hold" grpId="0" nodeType="withEffect">
                                  <p:stCondLst>
                                    <p:cond delay="0"/>
                                  </p:stCondLst>
                                  <p:childTnLst>
                                    <p:animScale>
                                      <p:cBhvr>
                                        <p:cTn id="12" dur="500" fill="hold"/>
                                        <p:tgtEl>
                                          <p:spTgt spid="214"/>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dissolve">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dissolve">
                                      <p:cBhvr>
                                        <p:cTn id="22" dur="500"/>
                                        <p:tgtEl>
                                          <p:spTgt spid="26"/>
                                        </p:tgtEl>
                                      </p:cBhvr>
                                    </p:animEffect>
                                  </p:childTnLst>
                                </p:cTn>
                              </p:par>
                              <p:par>
                                <p:cTn id="23" presetID="9" presetClass="entr" presetSubtype="0"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dissolve">
                                      <p:cBhvr>
                                        <p:cTn id="25" dur="500"/>
                                        <p:tgtEl>
                                          <p:spTgt spid="13"/>
                                        </p:tgtEl>
                                      </p:cBhvr>
                                    </p:animEffect>
                                  </p:childTnLst>
                                </p:cTn>
                              </p:par>
                              <p:par>
                                <p:cTn id="26" presetID="9"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dissolve">
                                      <p:cBhvr>
                                        <p:cTn id="28" dur="500"/>
                                        <p:tgtEl>
                                          <p:spTgt spid="16"/>
                                        </p:tgtEl>
                                      </p:cBhvr>
                                    </p:animEffect>
                                  </p:childTnLst>
                                </p:cTn>
                              </p:par>
                              <p:par>
                                <p:cTn id="29" presetID="9" presetClass="entr" presetSubtype="0"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dissolve">
                                      <p:cBhvr>
                                        <p:cTn id="31" dur="500"/>
                                        <p:tgtEl>
                                          <p:spTgt spid="8"/>
                                        </p:tgtEl>
                                      </p:cBhvr>
                                    </p:animEffect>
                                  </p:childTnLst>
                                </p:cTn>
                              </p:par>
                              <p:par>
                                <p:cTn id="32" presetID="9" presetClass="entr" presetSubtype="0"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dissolve">
                                      <p:cBhvr>
                                        <p:cTn id="34" dur="500"/>
                                        <p:tgtEl>
                                          <p:spTgt spid="6"/>
                                        </p:tgtEl>
                                      </p:cBhvr>
                                    </p:animEffect>
                                  </p:childTnLst>
                                </p:cTn>
                              </p:par>
                              <p:par>
                                <p:cTn id="35" presetID="9"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dissolve">
                                      <p:cBhvr>
                                        <p:cTn id="37" dur="500"/>
                                        <p:tgtEl>
                                          <p:spTgt spid="23"/>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dissolve">
                                      <p:cBhvr>
                                        <p:cTn id="4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7" grpId="0"/>
      <p:bldP spid="221" grpId="0"/>
      <p:bldP spid="225" grpId="0"/>
      <p:bldP spid="29" grpId="0"/>
      <p:bldP spid="30"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E755A2-EA26-8ED9-7973-EC174B635B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CACE0BD-2B5F-0178-7018-1265A9B9754E}"/>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What if linearity is removed?</a:t>
            </a:r>
          </a:p>
        </p:txBody>
      </p:sp>
      <p:sp>
        <p:nvSpPr>
          <p:cNvPr id="3" name="Slide Number Placeholder 2">
            <a:extLst>
              <a:ext uri="{FF2B5EF4-FFF2-40B4-BE49-F238E27FC236}">
                <a16:creationId xmlns:a16="http://schemas.microsoft.com/office/drawing/2014/main" id="{D40CD6A9-D0B4-4590-C345-CEFA6A2D1630}"/>
              </a:ext>
            </a:extLst>
          </p:cNvPr>
          <p:cNvSpPr>
            <a:spLocks noGrp="1"/>
          </p:cNvSpPr>
          <p:nvPr>
            <p:ph type="sldNum" sz="quarter" idx="12"/>
          </p:nvPr>
        </p:nvSpPr>
        <p:spPr/>
        <p:txBody>
          <a:bodyPr/>
          <a:lstStyle/>
          <a:p>
            <a:fld id="{0FB003BB-B0A3-EA40-A30C-D476AA9046D7}" type="slidenum">
              <a:rPr lang="en-US" smtClean="0"/>
              <a:t>95</a:t>
            </a:fld>
            <a:endParaRPr lang="en-US"/>
          </a:p>
        </p:txBody>
      </p:sp>
      <p:sp>
        <p:nvSpPr>
          <p:cNvPr id="67" name="Oval 66">
            <a:extLst>
              <a:ext uri="{FF2B5EF4-FFF2-40B4-BE49-F238E27FC236}">
                <a16:creationId xmlns:a16="http://schemas.microsoft.com/office/drawing/2014/main" id="{C8FF5AFA-7952-5352-351D-42D00E918CE1}"/>
              </a:ext>
            </a:extLst>
          </p:cNvPr>
          <p:cNvSpPr/>
          <p:nvPr/>
        </p:nvSpPr>
        <p:spPr>
          <a:xfrm>
            <a:off x="6062472" y="39794688"/>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87" name="Down Arrow 186">
            <a:extLst>
              <a:ext uri="{FF2B5EF4-FFF2-40B4-BE49-F238E27FC236}">
                <a16:creationId xmlns:a16="http://schemas.microsoft.com/office/drawing/2014/main" id="{F6AAD5D3-BAED-5A85-AFA4-9046639727FB}"/>
              </a:ext>
            </a:extLst>
          </p:cNvPr>
          <p:cNvSpPr/>
          <p:nvPr/>
        </p:nvSpPr>
        <p:spPr>
          <a:xfrm rot="16200000">
            <a:off x="5322751" y="2950273"/>
            <a:ext cx="742208" cy="849086"/>
          </a:xfrm>
          <a:prstGeom prst="downArrow">
            <a:avLst/>
          </a:prstGeom>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cxnSp>
        <p:nvCxnSpPr>
          <p:cNvPr id="189" name="Straight Arrow Connector 188">
            <a:extLst>
              <a:ext uri="{FF2B5EF4-FFF2-40B4-BE49-F238E27FC236}">
                <a16:creationId xmlns:a16="http://schemas.microsoft.com/office/drawing/2014/main" id="{5413CBCF-36C2-8510-E23A-F31C399425F9}"/>
              </a:ext>
            </a:extLst>
          </p:cNvPr>
          <p:cNvCxnSpPr/>
          <p:nvPr/>
        </p:nvCxnSpPr>
        <p:spPr>
          <a:xfrm flipH="1">
            <a:off x="8489264" y="2249869"/>
            <a:ext cx="609963" cy="415636"/>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90" name="Straight Arrow Connector 189">
            <a:extLst>
              <a:ext uri="{FF2B5EF4-FFF2-40B4-BE49-F238E27FC236}">
                <a16:creationId xmlns:a16="http://schemas.microsoft.com/office/drawing/2014/main" id="{1BB801EE-EE95-9B82-44C3-029788BC36BA}"/>
              </a:ext>
            </a:extLst>
          </p:cNvPr>
          <p:cNvCxnSpPr>
            <a:cxnSpLocks/>
          </p:cNvCxnSpPr>
          <p:nvPr/>
        </p:nvCxnSpPr>
        <p:spPr>
          <a:xfrm>
            <a:off x="9096756" y="2253315"/>
            <a:ext cx="614763" cy="41219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94" name="Straight Arrow Connector 193">
            <a:extLst>
              <a:ext uri="{FF2B5EF4-FFF2-40B4-BE49-F238E27FC236}">
                <a16:creationId xmlns:a16="http://schemas.microsoft.com/office/drawing/2014/main" id="{8B7BE6AA-620F-77BB-0007-443D5CC0FF83}"/>
              </a:ext>
            </a:extLst>
          </p:cNvPr>
          <p:cNvCxnSpPr/>
          <p:nvPr/>
        </p:nvCxnSpPr>
        <p:spPr>
          <a:xfrm flipH="1">
            <a:off x="8024794" y="2665505"/>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95" name="Straight Arrow Connector 194">
            <a:extLst>
              <a:ext uri="{FF2B5EF4-FFF2-40B4-BE49-F238E27FC236}">
                <a16:creationId xmlns:a16="http://schemas.microsoft.com/office/drawing/2014/main" id="{22A6DD57-5754-E404-D3EC-744B011E35A2}"/>
              </a:ext>
            </a:extLst>
          </p:cNvPr>
          <p:cNvCxnSpPr>
            <a:cxnSpLocks/>
          </p:cNvCxnSpPr>
          <p:nvPr/>
        </p:nvCxnSpPr>
        <p:spPr>
          <a:xfrm>
            <a:off x="8489264" y="2683791"/>
            <a:ext cx="443662" cy="453995"/>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98" name="Straight Arrow Connector 197">
            <a:extLst>
              <a:ext uri="{FF2B5EF4-FFF2-40B4-BE49-F238E27FC236}">
                <a16:creationId xmlns:a16="http://schemas.microsoft.com/office/drawing/2014/main" id="{C2F932A1-D6CC-1729-8136-DFB4A6C7AC71}"/>
              </a:ext>
            </a:extLst>
          </p:cNvPr>
          <p:cNvCxnSpPr/>
          <p:nvPr/>
        </p:nvCxnSpPr>
        <p:spPr>
          <a:xfrm flipH="1">
            <a:off x="9228853" y="2674648"/>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99" name="Straight Arrow Connector 198">
            <a:extLst>
              <a:ext uri="{FF2B5EF4-FFF2-40B4-BE49-F238E27FC236}">
                <a16:creationId xmlns:a16="http://schemas.microsoft.com/office/drawing/2014/main" id="{3A1C8BE5-DAB4-FB92-3CE0-B7F334540ADF}"/>
              </a:ext>
            </a:extLst>
          </p:cNvPr>
          <p:cNvCxnSpPr>
            <a:cxnSpLocks/>
          </p:cNvCxnSpPr>
          <p:nvPr/>
        </p:nvCxnSpPr>
        <p:spPr>
          <a:xfrm>
            <a:off x="9705581" y="2685740"/>
            <a:ext cx="548640" cy="44610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204" name="TextBox 203">
                <a:extLst>
                  <a:ext uri="{FF2B5EF4-FFF2-40B4-BE49-F238E27FC236}">
                    <a16:creationId xmlns:a16="http://schemas.microsoft.com/office/drawing/2014/main" id="{018A1264-08AA-2333-B5F0-9010AFBE2172}"/>
                  </a:ext>
                </a:extLst>
              </p:cNvPr>
              <p:cNvSpPr txBox="1"/>
              <p:nvPr/>
            </p:nvSpPr>
            <p:spPr>
              <a:xfrm>
                <a:off x="7868341" y="3137786"/>
                <a:ext cx="312906"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1</m:t>
                      </m:r>
                    </m:oMath>
                  </m:oMathPara>
                </a14:m>
                <a:endParaRPr lang="en-US" sz="1200" dirty="0">
                  <a:latin typeface="Arial" panose="020B0604020202020204" pitchFamily="34" charset="0"/>
                  <a:cs typeface="Arial" panose="020B0604020202020204" pitchFamily="34" charset="0"/>
                </a:endParaRPr>
              </a:p>
            </p:txBody>
          </p:sp>
        </mc:Choice>
        <mc:Fallback xmlns="">
          <p:sp>
            <p:nvSpPr>
              <p:cNvPr id="204" name="TextBox 203">
                <a:extLst>
                  <a:ext uri="{FF2B5EF4-FFF2-40B4-BE49-F238E27FC236}">
                    <a16:creationId xmlns:a16="http://schemas.microsoft.com/office/drawing/2014/main" id="{018A1264-08AA-2333-B5F0-9010AFBE2172}"/>
                  </a:ext>
                </a:extLst>
              </p:cNvPr>
              <p:cNvSpPr txBox="1">
                <a:spLocks noRot="1" noChangeAspect="1" noMove="1" noResize="1" noEditPoints="1" noAdjustHandles="1" noChangeArrowheads="1" noChangeShapeType="1" noTextEdit="1"/>
              </p:cNvSpPr>
              <p:nvPr/>
            </p:nvSpPr>
            <p:spPr>
              <a:xfrm>
                <a:off x="7868341" y="3137786"/>
                <a:ext cx="312906" cy="276999"/>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5" name="TextBox 204">
                <a:extLst>
                  <a:ext uri="{FF2B5EF4-FFF2-40B4-BE49-F238E27FC236}">
                    <a16:creationId xmlns:a16="http://schemas.microsoft.com/office/drawing/2014/main" id="{36442DEE-E5B3-3965-616F-C8B4B4A9EF1B}"/>
                  </a:ext>
                </a:extLst>
              </p:cNvPr>
              <p:cNvSpPr txBox="1"/>
              <p:nvPr/>
            </p:nvSpPr>
            <p:spPr>
              <a:xfrm>
                <a:off x="8764528" y="3156072"/>
                <a:ext cx="312906"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1</m:t>
                      </m:r>
                    </m:oMath>
                  </m:oMathPara>
                </a14:m>
                <a:endParaRPr lang="en-US" sz="1200" dirty="0">
                  <a:latin typeface="Arial" panose="020B0604020202020204" pitchFamily="34" charset="0"/>
                  <a:cs typeface="Arial" panose="020B0604020202020204" pitchFamily="34" charset="0"/>
                </a:endParaRPr>
              </a:p>
            </p:txBody>
          </p:sp>
        </mc:Choice>
        <mc:Fallback xmlns="">
          <p:sp>
            <p:nvSpPr>
              <p:cNvPr id="205" name="TextBox 204">
                <a:extLst>
                  <a:ext uri="{FF2B5EF4-FFF2-40B4-BE49-F238E27FC236}">
                    <a16:creationId xmlns:a16="http://schemas.microsoft.com/office/drawing/2014/main" id="{36442DEE-E5B3-3965-616F-C8B4B4A9EF1B}"/>
                  </a:ext>
                </a:extLst>
              </p:cNvPr>
              <p:cNvSpPr txBox="1">
                <a:spLocks noRot="1" noChangeAspect="1" noMove="1" noResize="1" noEditPoints="1" noAdjustHandles="1" noChangeArrowheads="1" noChangeShapeType="1" noTextEdit="1"/>
              </p:cNvSpPr>
              <p:nvPr/>
            </p:nvSpPr>
            <p:spPr>
              <a:xfrm>
                <a:off x="8764528" y="3156072"/>
                <a:ext cx="312906" cy="27699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6" name="TextBox 205">
                <a:extLst>
                  <a:ext uri="{FF2B5EF4-FFF2-40B4-BE49-F238E27FC236}">
                    <a16:creationId xmlns:a16="http://schemas.microsoft.com/office/drawing/2014/main" id="{F1C4DE2C-6B40-69F7-30A9-8EB6755B6DCF}"/>
                  </a:ext>
                </a:extLst>
              </p:cNvPr>
              <p:cNvSpPr txBox="1"/>
              <p:nvPr/>
            </p:nvSpPr>
            <p:spPr>
              <a:xfrm>
                <a:off x="9107003" y="3156071"/>
                <a:ext cx="312906"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0</m:t>
                      </m:r>
                    </m:oMath>
                  </m:oMathPara>
                </a14:m>
                <a:endParaRPr lang="en-US" sz="1200" dirty="0">
                  <a:latin typeface="Arial" panose="020B0604020202020204" pitchFamily="34" charset="0"/>
                  <a:cs typeface="Arial" panose="020B0604020202020204" pitchFamily="34" charset="0"/>
                </a:endParaRPr>
              </a:p>
            </p:txBody>
          </p:sp>
        </mc:Choice>
        <mc:Fallback xmlns="">
          <p:sp>
            <p:nvSpPr>
              <p:cNvPr id="206" name="TextBox 205">
                <a:extLst>
                  <a:ext uri="{FF2B5EF4-FFF2-40B4-BE49-F238E27FC236}">
                    <a16:creationId xmlns:a16="http://schemas.microsoft.com/office/drawing/2014/main" id="{F1C4DE2C-6B40-69F7-30A9-8EB6755B6DCF}"/>
                  </a:ext>
                </a:extLst>
              </p:cNvPr>
              <p:cNvSpPr txBox="1">
                <a:spLocks noRot="1" noChangeAspect="1" noMove="1" noResize="1" noEditPoints="1" noAdjustHandles="1" noChangeArrowheads="1" noChangeShapeType="1" noTextEdit="1"/>
              </p:cNvSpPr>
              <p:nvPr/>
            </p:nvSpPr>
            <p:spPr>
              <a:xfrm>
                <a:off x="9107003" y="3156071"/>
                <a:ext cx="312906"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7" name="TextBox 206">
                <a:extLst>
                  <a:ext uri="{FF2B5EF4-FFF2-40B4-BE49-F238E27FC236}">
                    <a16:creationId xmlns:a16="http://schemas.microsoft.com/office/drawing/2014/main" id="{10B16061-3A61-38C5-109B-E92379299236}"/>
                  </a:ext>
                </a:extLst>
              </p:cNvPr>
              <p:cNvSpPr txBox="1"/>
              <p:nvPr/>
            </p:nvSpPr>
            <p:spPr>
              <a:xfrm>
                <a:off x="10120006" y="3137785"/>
                <a:ext cx="312906"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0</m:t>
                      </m:r>
                    </m:oMath>
                  </m:oMathPara>
                </a14:m>
                <a:endParaRPr lang="en-US" sz="1200" dirty="0">
                  <a:latin typeface="Arial" panose="020B0604020202020204" pitchFamily="34" charset="0"/>
                  <a:cs typeface="Arial" panose="020B0604020202020204" pitchFamily="34" charset="0"/>
                </a:endParaRPr>
              </a:p>
            </p:txBody>
          </p:sp>
        </mc:Choice>
        <mc:Fallback xmlns="">
          <p:sp>
            <p:nvSpPr>
              <p:cNvPr id="207" name="TextBox 206">
                <a:extLst>
                  <a:ext uri="{FF2B5EF4-FFF2-40B4-BE49-F238E27FC236}">
                    <a16:creationId xmlns:a16="http://schemas.microsoft.com/office/drawing/2014/main" id="{10B16061-3A61-38C5-109B-E92379299236}"/>
                  </a:ext>
                </a:extLst>
              </p:cNvPr>
              <p:cNvSpPr txBox="1">
                <a:spLocks noRot="1" noChangeAspect="1" noMove="1" noResize="1" noEditPoints="1" noAdjustHandles="1" noChangeArrowheads="1" noChangeShapeType="1" noTextEdit="1"/>
              </p:cNvSpPr>
              <p:nvPr/>
            </p:nvSpPr>
            <p:spPr>
              <a:xfrm>
                <a:off x="10120006" y="3137785"/>
                <a:ext cx="312906" cy="276999"/>
              </a:xfrm>
              <a:prstGeom prst="rect">
                <a:avLst/>
              </a:prstGeom>
              <a:blipFill>
                <a:blip r:embed="rId6"/>
                <a:stretch>
                  <a:fillRect/>
                </a:stretch>
              </a:blipFill>
            </p:spPr>
            <p:txBody>
              <a:bodyPr/>
              <a:lstStyle/>
              <a:p>
                <a:r>
                  <a:rPr lang="en-US">
                    <a:noFill/>
                  </a:rPr>
                  <a:t> </a:t>
                </a:r>
              </a:p>
            </p:txBody>
          </p:sp>
        </mc:Fallback>
      </mc:AlternateContent>
      <p:sp>
        <p:nvSpPr>
          <p:cNvPr id="208" name="TextBox 207">
            <a:extLst>
              <a:ext uri="{FF2B5EF4-FFF2-40B4-BE49-F238E27FC236}">
                <a16:creationId xmlns:a16="http://schemas.microsoft.com/office/drawing/2014/main" id="{D9B132FE-75F9-CCAA-5602-2C985C80E254}"/>
              </a:ext>
            </a:extLst>
          </p:cNvPr>
          <p:cNvSpPr txBox="1"/>
          <p:nvPr/>
        </p:nvSpPr>
        <p:spPr>
          <a:xfrm>
            <a:off x="640077" y="1534783"/>
            <a:ext cx="1527021"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Nested Word</a:t>
            </a:r>
          </a:p>
        </p:txBody>
      </p:sp>
      <p:sp>
        <p:nvSpPr>
          <p:cNvPr id="209" name="TextBox 208">
            <a:extLst>
              <a:ext uri="{FF2B5EF4-FFF2-40B4-BE49-F238E27FC236}">
                <a16:creationId xmlns:a16="http://schemas.microsoft.com/office/drawing/2014/main" id="{76EEC346-4ABD-458D-6D73-5681E4F7C18D}"/>
              </a:ext>
            </a:extLst>
          </p:cNvPr>
          <p:cNvSpPr txBox="1"/>
          <p:nvPr/>
        </p:nvSpPr>
        <p:spPr>
          <a:xfrm>
            <a:off x="8750664" y="1543214"/>
            <a:ext cx="650563" cy="369332"/>
          </a:xfrm>
          <a:prstGeom prst="rect">
            <a:avLst/>
          </a:prstGeom>
          <a:noFill/>
        </p:spPr>
        <p:txBody>
          <a:bodyPr wrap="none" rtlCol="0">
            <a:spAutoFit/>
          </a:bodyPr>
          <a:lstStyle/>
          <a:p>
            <a:r>
              <a:rPr lang="en-US" dirty="0">
                <a:latin typeface="Arial" panose="020B0604020202020204" pitchFamily="34" charset="0"/>
                <a:cs typeface="Arial" panose="020B0604020202020204" pitchFamily="34" charset="0"/>
              </a:rPr>
              <a:t>Tree</a:t>
            </a:r>
          </a:p>
        </p:txBody>
      </p:sp>
      <p:sp>
        <p:nvSpPr>
          <p:cNvPr id="210" name="Rounded Rectangle 209">
            <a:extLst>
              <a:ext uri="{FF2B5EF4-FFF2-40B4-BE49-F238E27FC236}">
                <a16:creationId xmlns:a16="http://schemas.microsoft.com/office/drawing/2014/main" id="{DCB81AEE-034D-A6AC-6992-87C15B8549BB}"/>
              </a:ext>
            </a:extLst>
          </p:cNvPr>
          <p:cNvSpPr/>
          <p:nvPr/>
        </p:nvSpPr>
        <p:spPr>
          <a:xfrm>
            <a:off x="5809441" y="4406259"/>
            <a:ext cx="4026725" cy="1992086"/>
          </a:xfrm>
          <a:prstGeom prst="roundRect">
            <a:avLst/>
          </a:prstGeom>
          <a:solidFill>
            <a:schemeClr val="accent2">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Arial" panose="020B0604020202020204" pitchFamily="34" charset="0"/>
                <a:cs typeface="Arial" panose="020B0604020202020204" pitchFamily="34" charset="0"/>
              </a:rPr>
              <a:t>Is a tree automaton accepting a language of trees, with the same constraints as that of CFLOBDD, as expressive as a CFLOBDD?</a:t>
            </a:r>
          </a:p>
        </p:txBody>
      </p:sp>
      <mc:AlternateContent xmlns:mc="http://schemas.openxmlformats.org/markup-compatibility/2006" xmlns:a14="http://schemas.microsoft.com/office/drawing/2010/main">
        <mc:Choice Requires="a14">
          <p:sp>
            <p:nvSpPr>
              <p:cNvPr id="211" name="TextBox 210">
                <a:extLst>
                  <a:ext uri="{FF2B5EF4-FFF2-40B4-BE49-F238E27FC236}">
                    <a16:creationId xmlns:a16="http://schemas.microsoft.com/office/drawing/2014/main" id="{311F1DBC-53F3-B6C0-87F0-FB048A134D8B}"/>
                  </a:ext>
                </a:extLst>
              </p:cNvPr>
              <p:cNvSpPr txBox="1"/>
              <p:nvPr/>
            </p:nvSpPr>
            <p:spPr>
              <a:xfrm>
                <a:off x="2581185" y="6034051"/>
                <a:ext cx="322717"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𝑇</m:t>
                      </m:r>
                    </m:oMath>
                  </m:oMathPara>
                </a14:m>
                <a:endParaRPr lang="en-US" sz="1200" dirty="0">
                  <a:latin typeface="Arial" panose="020B0604020202020204" pitchFamily="34" charset="0"/>
                  <a:cs typeface="Arial" panose="020B0604020202020204" pitchFamily="34" charset="0"/>
                </a:endParaRPr>
              </a:p>
            </p:txBody>
          </p:sp>
        </mc:Choice>
        <mc:Fallback xmlns="">
          <p:sp>
            <p:nvSpPr>
              <p:cNvPr id="211" name="TextBox 210">
                <a:extLst>
                  <a:ext uri="{FF2B5EF4-FFF2-40B4-BE49-F238E27FC236}">
                    <a16:creationId xmlns:a16="http://schemas.microsoft.com/office/drawing/2014/main" id="{311F1DBC-53F3-B6C0-87F0-FB048A134D8B}"/>
                  </a:ext>
                </a:extLst>
              </p:cNvPr>
              <p:cNvSpPr txBox="1">
                <a:spLocks noRot="1" noChangeAspect="1" noMove="1" noResize="1" noEditPoints="1" noAdjustHandles="1" noChangeArrowheads="1" noChangeShapeType="1" noTextEdit="1"/>
              </p:cNvSpPr>
              <p:nvPr/>
            </p:nvSpPr>
            <p:spPr>
              <a:xfrm>
                <a:off x="2581185" y="6034051"/>
                <a:ext cx="322717" cy="276999"/>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2" name="TextBox 211">
                <a:extLst>
                  <a:ext uri="{FF2B5EF4-FFF2-40B4-BE49-F238E27FC236}">
                    <a16:creationId xmlns:a16="http://schemas.microsoft.com/office/drawing/2014/main" id="{CDF0D065-74EF-DB15-4D00-08DD64A32BA5}"/>
                  </a:ext>
                </a:extLst>
              </p:cNvPr>
              <p:cNvSpPr txBox="1"/>
              <p:nvPr/>
            </p:nvSpPr>
            <p:spPr>
              <a:xfrm>
                <a:off x="2462908" y="5719768"/>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2" name="TextBox 211">
                <a:extLst>
                  <a:ext uri="{FF2B5EF4-FFF2-40B4-BE49-F238E27FC236}">
                    <a16:creationId xmlns:a16="http://schemas.microsoft.com/office/drawing/2014/main" id="{CDF0D065-74EF-DB15-4D00-08DD64A32BA5}"/>
                  </a:ext>
                </a:extLst>
              </p:cNvPr>
              <p:cNvSpPr txBox="1">
                <a:spLocks noRot="1" noChangeAspect="1" noMove="1" noResize="1" noEditPoints="1" noAdjustHandles="1" noChangeArrowheads="1" noChangeShapeType="1" noTextEdit="1"/>
              </p:cNvSpPr>
              <p:nvPr/>
            </p:nvSpPr>
            <p:spPr>
              <a:xfrm>
                <a:off x="2462908" y="5719768"/>
                <a:ext cx="301752" cy="276999"/>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3" name="TextBox 212">
                <a:extLst>
                  <a:ext uri="{FF2B5EF4-FFF2-40B4-BE49-F238E27FC236}">
                    <a16:creationId xmlns:a16="http://schemas.microsoft.com/office/drawing/2014/main" id="{A9499441-837A-C355-93BC-1E8F3612B072}"/>
                  </a:ext>
                </a:extLst>
              </p:cNvPr>
              <p:cNvSpPr txBox="1"/>
              <p:nvPr/>
            </p:nvSpPr>
            <p:spPr>
              <a:xfrm>
                <a:off x="2462908" y="5439888"/>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3" name="TextBox 212">
                <a:extLst>
                  <a:ext uri="{FF2B5EF4-FFF2-40B4-BE49-F238E27FC236}">
                    <a16:creationId xmlns:a16="http://schemas.microsoft.com/office/drawing/2014/main" id="{A9499441-837A-C355-93BC-1E8F3612B072}"/>
                  </a:ext>
                </a:extLst>
              </p:cNvPr>
              <p:cNvSpPr txBox="1">
                <a:spLocks noRot="1" noChangeAspect="1" noMove="1" noResize="1" noEditPoints="1" noAdjustHandles="1" noChangeArrowheads="1" noChangeShapeType="1" noTextEdit="1"/>
              </p:cNvSpPr>
              <p:nvPr/>
            </p:nvSpPr>
            <p:spPr>
              <a:xfrm>
                <a:off x="2462908" y="5439888"/>
                <a:ext cx="301752" cy="276999"/>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4" name="TextBox 213">
                <a:extLst>
                  <a:ext uri="{FF2B5EF4-FFF2-40B4-BE49-F238E27FC236}">
                    <a16:creationId xmlns:a16="http://schemas.microsoft.com/office/drawing/2014/main" id="{28D70F4B-7F55-BB0A-64E2-4BDA2A2D92C9}"/>
                  </a:ext>
                </a:extLst>
              </p:cNvPr>
              <p:cNvSpPr txBox="1"/>
              <p:nvPr/>
            </p:nvSpPr>
            <p:spPr>
              <a:xfrm>
                <a:off x="2451754" y="5194450"/>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0</m:t>
                      </m:r>
                    </m:oMath>
                  </m:oMathPara>
                </a14:m>
                <a:endParaRPr lang="en-US" sz="1200" dirty="0">
                  <a:latin typeface="Arial" panose="020B0604020202020204" pitchFamily="34" charset="0"/>
                  <a:cs typeface="Arial" panose="020B0604020202020204" pitchFamily="34" charset="0"/>
                </a:endParaRPr>
              </a:p>
            </p:txBody>
          </p:sp>
        </mc:Choice>
        <mc:Fallback xmlns="">
          <p:sp>
            <p:nvSpPr>
              <p:cNvPr id="214" name="TextBox 213">
                <a:extLst>
                  <a:ext uri="{FF2B5EF4-FFF2-40B4-BE49-F238E27FC236}">
                    <a16:creationId xmlns:a16="http://schemas.microsoft.com/office/drawing/2014/main" id="{28D70F4B-7F55-BB0A-64E2-4BDA2A2D92C9}"/>
                  </a:ext>
                </a:extLst>
              </p:cNvPr>
              <p:cNvSpPr txBox="1">
                <a:spLocks noRot="1" noChangeAspect="1" noMove="1" noResize="1" noEditPoints="1" noAdjustHandles="1" noChangeArrowheads="1" noChangeShapeType="1" noTextEdit="1"/>
              </p:cNvSpPr>
              <p:nvPr/>
            </p:nvSpPr>
            <p:spPr>
              <a:xfrm>
                <a:off x="2451754" y="5194450"/>
                <a:ext cx="312906" cy="276999"/>
              </a:xfrm>
              <a:prstGeom prst="rect">
                <a:avLst/>
              </a:prstGeom>
              <a:blipFill>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5" name="TextBox 214">
                <a:extLst>
                  <a:ext uri="{FF2B5EF4-FFF2-40B4-BE49-F238E27FC236}">
                    <a16:creationId xmlns:a16="http://schemas.microsoft.com/office/drawing/2014/main" id="{E7D20176-72CE-BEB4-8AB1-EEB6B76E17C1}"/>
                  </a:ext>
                </a:extLst>
              </p:cNvPr>
              <p:cNvSpPr txBox="1"/>
              <p:nvPr/>
            </p:nvSpPr>
            <p:spPr>
              <a:xfrm>
                <a:off x="2447382" y="4931819"/>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5" name="TextBox 214">
                <a:extLst>
                  <a:ext uri="{FF2B5EF4-FFF2-40B4-BE49-F238E27FC236}">
                    <a16:creationId xmlns:a16="http://schemas.microsoft.com/office/drawing/2014/main" id="{E7D20176-72CE-BEB4-8AB1-EEB6B76E17C1}"/>
                  </a:ext>
                </a:extLst>
              </p:cNvPr>
              <p:cNvSpPr txBox="1">
                <a:spLocks noRot="1" noChangeAspect="1" noMove="1" noResize="1" noEditPoints="1" noAdjustHandles="1" noChangeArrowheads="1" noChangeShapeType="1" noTextEdit="1"/>
              </p:cNvSpPr>
              <p:nvPr/>
            </p:nvSpPr>
            <p:spPr>
              <a:xfrm>
                <a:off x="2447382" y="4931819"/>
                <a:ext cx="301752" cy="276999"/>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6" name="TextBox 215">
                <a:extLst>
                  <a:ext uri="{FF2B5EF4-FFF2-40B4-BE49-F238E27FC236}">
                    <a16:creationId xmlns:a16="http://schemas.microsoft.com/office/drawing/2014/main" id="{DE1C34CB-DFCA-2595-2C7B-EDC03AEF1414}"/>
                  </a:ext>
                </a:extLst>
              </p:cNvPr>
              <p:cNvSpPr txBox="1"/>
              <p:nvPr/>
            </p:nvSpPr>
            <p:spPr>
              <a:xfrm>
                <a:off x="2437362" y="4643538"/>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6" name="TextBox 215">
                <a:extLst>
                  <a:ext uri="{FF2B5EF4-FFF2-40B4-BE49-F238E27FC236}">
                    <a16:creationId xmlns:a16="http://schemas.microsoft.com/office/drawing/2014/main" id="{DE1C34CB-DFCA-2595-2C7B-EDC03AEF1414}"/>
                  </a:ext>
                </a:extLst>
              </p:cNvPr>
              <p:cNvSpPr txBox="1">
                <a:spLocks noRot="1" noChangeAspect="1" noMove="1" noResize="1" noEditPoints="1" noAdjustHandles="1" noChangeArrowheads="1" noChangeShapeType="1" noTextEdit="1"/>
              </p:cNvSpPr>
              <p:nvPr/>
            </p:nvSpPr>
            <p:spPr>
              <a:xfrm>
                <a:off x="2437362" y="4643538"/>
                <a:ext cx="301752" cy="276999"/>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7" name="TextBox 216">
                <a:extLst>
                  <a:ext uri="{FF2B5EF4-FFF2-40B4-BE49-F238E27FC236}">
                    <a16:creationId xmlns:a16="http://schemas.microsoft.com/office/drawing/2014/main" id="{31FB59A3-99BC-4061-0FDB-4573CA39C8EC}"/>
                  </a:ext>
                </a:extLst>
              </p:cNvPr>
              <p:cNvSpPr txBox="1"/>
              <p:nvPr/>
            </p:nvSpPr>
            <p:spPr>
              <a:xfrm>
                <a:off x="2426208" y="4349645"/>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0</m:t>
                      </m:r>
                    </m:oMath>
                  </m:oMathPara>
                </a14:m>
                <a:endParaRPr lang="en-US" sz="1200" dirty="0">
                  <a:latin typeface="Arial" panose="020B0604020202020204" pitchFamily="34" charset="0"/>
                  <a:cs typeface="Arial" panose="020B0604020202020204" pitchFamily="34" charset="0"/>
                </a:endParaRPr>
              </a:p>
            </p:txBody>
          </p:sp>
        </mc:Choice>
        <mc:Fallback xmlns="">
          <p:sp>
            <p:nvSpPr>
              <p:cNvPr id="217" name="TextBox 216">
                <a:extLst>
                  <a:ext uri="{FF2B5EF4-FFF2-40B4-BE49-F238E27FC236}">
                    <a16:creationId xmlns:a16="http://schemas.microsoft.com/office/drawing/2014/main" id="{31FB59A3-99BC-4061-0FDB-4573CA39C8EC}"/>
                  </a:ext>
                </a:extLst>
              </p:cNvPr>
              <p:cNvSpPr txBox="1">
                <a:spLocks noRot="1" noChangeAspect="1" noMove="1" noResize="1" noEditPoints="1" noAdjustHandles="1" noChangeArrowheads="1" noChangeShapeType="1" noTextEdit="1"/>
              </p:cNvSpPr>
              <p:nvPr/>
            </p:nvSpPr>
            <p:spPr>
              <a:xfrm>
                <a:off x="2426208" y="4349645"/>
                <a:ext cx="312906"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8" name="TextBox 217">
                <a:extLst>
                  <a:ext uri="{FF2B5EF4-FFF2-40B4-BE49-F238E27FC236}">
                    <a16:creationId xmlns:a16="http://schemas.microsoft.com/office/drawing/2014/main" id="{0E96284C-5AA6-B2FD-D0A2-16C3B4718781}"/>
                  </a:ext>
                </a:extLst>
              </p:cNvPr>
              <p:cNvSpPr txBox="1"/>
              <p:nvPr/>
            </p:nvSpPr>
            <p:spPr>
              <a:xfrm>
                <a:off x="2428585" y="4088068"/>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8" name="TextBox 217">
                <a:extLst>
                  <a:ext uri="{FF2B5EF4-FFF2-40B4-BE49-F238E27FC236}">
                    <a16:creationId xmlns:a16="http://schemas.microsoft.com/office/drawing/2014/main" id="{0E96284C-5AA6-B2FD-D0A2-16C3B4718781}"/>
                  </a:ext>
                </a:extLst>
              </p:cNvPr>
              <p:cNvSpPr txBox="1">
                <a:spLocks noRot="1" noChangeAspect="1" noMove="1" noResize="1" noEditPoints="1" noAdjustHandles="1" noChangeArrowheads="1" noChangeShapeType="1" noTextEdit="1"/>
              </p:cNvSpPr>
              <p:nvPr/>
            </p:nvSpPr>
            <p:spPr>
              <a:xfrm>
                <a:off x="2428585" y="4088068"/>
                <a:ext cx="301752" cy="276999"/>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9" name="TextBox 218">
                <a:extLst>
                  <a:ext uri="{FF2B5EF4-FFF2-40B4-BE49-F238E27FC236}">
                    <a16:creationId xmlns:a16="http://schemas.microsoft.com/office/drawing/2014/main" id="{FA436624-881E-A313-7018-CBE30A9C0A11}"/>
                  </a:ext>
                </a:extLst>
              </p:cNvPr>
              <p:cNvSpPr txBox="1"/>
              <p:nvPr/>
            </p:nvSpPr>
            <p:spPr>
              <a:xfrm>
                <a:off x="2428585" y="3818895"/>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19" name="TextBox 218">
                <a:extLst>
                  <a:ext uri="{FF2B5EF4-FFF2-40B4-BE49-F238E27FC236}">
                    <a16:creationId xmlns:a16="http://schemas.microsoft.com/office/drawing/2014/main" id="{FA436624-881E-A313-7018-CBE30A9C0A11}"/>
                  </a:ext>
                </a:extLst>
              </p:cNvPr>
              <p:cNvSpPr txBox="1">
                <a:spLocks noRot="1" noChangeAspect="1" noMove="1" noResize="1" noEditPoints="1" noAdjustHandles="1" noChangeArrowheads="1" noChangeShapeType="1" noTextEdit="1"/>
              </p:cNvSpPr>
              <p:nvPr/>
            </p:nvSpPr>
            <p:spPr>
              <a:xfrm>
                <a:off x="2428585" y="3818895"/>
                <a:ext cx="301752" cy="276999"/>
              </a:xfrm>
              <a:prstGeom prst="rect">
                <a:avLst/>
              </a:prstGeom>
              <a:blipFill>
                <a:blip r:embed="rId1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0" name="TextBox 219">
                <a:extLst>
                  <a:ext uri="{FF2B5EF4-FFF2-40B4-BE49-F238E27FC236}">
                    <a16:creationId xmlns:a16="http://schemas.microsoft.com/office/drawing/2014/main" id="{629A8D16-68E2-B879-90D0-5921CE621B6F}"/>
                  </a:ext>
                </a:extLst>
              </p:cNvPr>
              <p:cNvSpPr txBox="1"/>
              <p:nvPr/>
            </p:nvSpPr>
            <p:spPr>
              <a:xfrm>
                <a:off x="2437362" y="3563119"/>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0" name="TextBox 219">
                <a:extLst>
                  <a:ext uri="{FF2B5EF4-FFF2-40B4-BE49-F238E27FC236}">
                    <a16:creationId xmlns:a16="http://schemas.microsoft.com/office/drawing/2014/main" id="{629A8D16-68E2-B879-90D0-5921CE621B6F}"/>
                  </a:ext>
                </a:extLst>
              </p:cNvPr>
              <p:cNvSpPr txBox="1">
                <a:spLocks noRot="1" noChangeAspect="1" noMove="1" noResize="1" noEditPoints="1" noAdjustHandles="1" noChangeArrowheads="1" noChangeShapeType="1" noTextEdit="1"/>
              </p:cNvSpPr>
              <p:nvPr/>
            </p:nvSpPr>
            <p:spPr>
              <a:xfrm>
                <a:off x="2437362" y="3563119"/>
                <a:ext cx="301752" cy="276999"/>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1" name="TextBox 220">
                <a:extLst>
                  <a:ext uri="{FF2B5EF4-FFF2-40B4-BE49-F238E27FC236}">
                    <a16:creationId xmlns:a16="http://schemas.microsoft.com/office/drawing/2014/main" id="{003F5A01-686F-E101-6DC4-F1964057F3B3}"/>
                  </a:ext>
                </a:extLst>
              </p:cNvPr>
              <p:cNvSpPr txBox="1"/>
              <p:nvPr/>
            </p:nvSpPr>
            <p:spPr>
              <a:xfrm>
                <a:off x="2432956" y="3009120"/>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1</m:t>
                      </m:r>
                    </m:oMath>
                  </m:oMathPara>
                </a14:m>
                <a:endParaRPr lang="en-US" sz="1200" dirty="0">
                  <a:latin typeface="Arial" panose="020B0604020202020204" pitchFamily="34" charset="0"/>
                  <a:cs typeface="Arial" panose="020B0604020202020204" pitchFamily="34" charset="0"/>
                </a:endParaRPr>
              </a:p>
            </p:txBody>
          </p:sp>
        </mc:Choice>
        <mc:Fallback xmlns="">
          <p:sp>
            <p:nvSpPr>
              <p:cNvPr id="221" name="TextBox 220">
                <a:extLst>
                  <a:ext uri="{FF2B5EF4-FFF2-40B4-BE49-F238E27FC236}">
                    <a16:creationId xmlns:a16="http://schemas.microsoft.com/office/drawing/2014/main" id="{003F5A01-686F-E101-6DC4-F1964057F3B3}"/>
                  </a:ext>
                </a:extLst>
              </p:cNvPr>
              <p:cNvSpPr txBox="1">
                <a:spLocks noRot="1" noChangeAspect="1" noMove="1" noResize="1" noEditPoints="1" noAdjustHandles="1" noChangeArrowheads="1" noChangeShapeType="1" noTextEdit="1"/>
              </p:cNvSpPr>
              <p:nvPr/>
            </p:nvSpPr>
            <p:spPr>
              <a:xfrm>
                <a:off x="2432956" y="3009120"/>
                <a:ext cx="312906" cy="276999"/>
              </a:xfrm>
              <a:prstGeom prst="rect">
                <a:avLst/>
              </a:prstGeom>
              <a:blipFill>
                <a:blip r:embed="rId1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2" name="TextBox 221">
                <a:extLst>
                  <a:ext uri="{FF2B5EF4-FFF2-40B4-BE49-F238E27FC236}">
                    <a16:creationId xmlns:a16="http://schemas.microsoft.com/office/drawing/2014/main" id="{1557E655-CE21-D2A6-199C-6BA3D46E9D8C}"/>
                  </a:ext>
                </a:extLst>
              </p:cNvPr>
              <p:cNvSpPr txBox="1"/>
              <p:nvPr/>
            </p:nvSpPr>
            <p:spPr>
              <a:xfrm>
                <a:off x="2439043" y="3278293"/>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2" name="TextBox 221">
                <a:extLst>
                  <a:ext uri="{FF2B5EF4-FFF2-40B4-BE49-F238E27FC236}">
                    <a16:creationId xmlns:a16="http://schemas.microsoft.com/office/drawing/2014/main" id="{1557E655-CE21-D2A6-199C-6BA3D46E9D8C}"/>
                  </a:ext>
                </a:extLst>
              </p:cNvPr>
              <p:cNvSpPr txBox="1">
                <a:spLocks noRot="1" noChangeAspect="1" noMove="1" noResize="1" noEditPoints="1" noAdjustHandles="1" noChangeArrowheads="1" noChangeShapeType="1" noTextEdit="1"/>
              </p:cNvSpPr>
              <p:nvPr/>
            </p:nvSpPr>
            <p:spPr>
              <a:xfrm>
                <a:off x="2439043" y="3278293"/>
                <a:ext cx="301752" cy="276999"/>
              </a:xfrm>
              <a:prstGeom prst="rect">
                <a:avLst/>
              </a:prstGeom>
              <a:blipFill>
                <a:blip r:embed="rId1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3" name="TextBox 222">
                <a:extLst>
                  <a:ext uri="{FF2B5EF4-FFF2-40B4-BE49-F238E27FC236}">
                    <a16:creationId xmlns:a16="http://schemas.microsoft.com/office/drawing/2014/main" id="{6CD6BC7B-717A-0815-3598-918231813675}"/>
                  </a:ext>
                </a:extLst>
              </p:cNvPr>
              <p:cNvSpPr txBox="1"/>
              <p:nvPr/>
            </p:nvSpPr>
            <p:spPr>
              <a:xfrm>
                <a:off x="2428585" y="2701117"/>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3" name="TextBox 222">
                <a:extLst>
                  <a:ext uri="{FF2B5EF4-FFF2-40B4-BE49-F238E27FC236}">
                    <a16:creationId xmlns:a16="http://schemas.microsoft.com/office/drawing/2014/main" id="{6CD6BC7B-717A-0815-3598-918231813675}"/>
                  </a:ext>
                </a:extLst>
              </p:cNvPr>
              <p:cNvSpPr txBox="1">
                <a:spLocks noRot="1" noChangeAspect="1" noMove="1" noResize="1" noEditPoints="1" noAdjustHandles="1" noChangeArrowheads="1" noChangeShapeType="1" noTextEdit="1"/>
              </p:cNvSpPr>
              <p:nvPr/>
            </p:nvSpPr>
            <p:spPr>
              <a:xfrm>
                <a:off x="2428585" y="2701117"/>
                <a:ext cx="301752" cy="276999"/>
              </a:xfrm>
              <a:prstGeom prst="rect">
                <a:avLst/>
              </a:prstGeom>
              <a:blipFill>
                <a:blip r:embed="rId1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4" name="TextBox 223">
                <a:extLst>
                  <a:ext uri="{FF2B5EF4-FFF2-40B4-BE49-F238E27FC236}">
                    <a16:creationId xmlns:a16="http://schemas.microsoft.com/office/drawing/2014/main" id="{38CA410D-ED5A-FEBE-DF3C-927EB9E2C5FE}"/>
                  </a:ext>
                </a:extLst>
              </p:cNvPr>
              <p:cNvSpPr txBox="1"/>
              <p:nvPr/>
            </p:nvSpPr>
            <p:spPr>
              <a:xfrm>
                <a:off x="2433421" y="2417479"/>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4" name="TextBox 223">
                <a:extLst>
                  <a:ext uri="{FF2B5EF4-FFF2-40B4-BE49-F238E27FC236}">
                    <a16:creationId xmlns:a16="http://schemas.microsoft.com/office/drawing/2014/main" id="{38CA410D-ED5A-FEBE-DF3C-927EB9E2C5FE}"/>
                  </a:ext>
                </a:extLst>
              </p:cNvPr>
              <p:cNvSpPr txBox="1">
                <a:spLocks noRot="1" noChangeAspect="1" noMove="1" noResize="1" noEditPoints="1" noAdjustHandles="1" noChangeArrowheads="1" noChangeShapeType="1" noTextEdit="1"/>
              </p:cNvSpPr>
              <p:nvPr/>
            </p:nvSpPr>
            <p:spPr>
              <a:xfrm>
                <a:off x="2433421" y="2417479"/>
                <a:ext cx="301752" cy="276999"/>
              </a:xfrm>
              <a:prstGeom prst="rect">
                <a:avLst/>
              </a:prstGeom>
              <a:blipFill>
                <a:blip r:embed="rId1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5" name="TextBox 224">
                <a:extLst>
                  <a:ext uri="{FF2B5EF4-FFF2-40B4-BE49-F238E27FC236}">
                    <a16:creationId xmlns:a16="http://schemas.microsoft.com/office/drawing/2014/main" id="{A16327AA-5EEE-45AE-767F-9D7A5F10C6A3}"/>
                  </a:ext>
                </a:extLst>
              </p:cNvPr>
              <p:cNvSpPr txBox="1"/>
              <p:nvPr/>
            </p:nvSpPr>
            <p:spPr>
              <a:xfrm>
                <a:off x="2427844" y="2147643"/>
                <a:ext cx="312906"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sz="1200" b="0" i="1" smtClean="0">
                          <a:latin typeface="Cambria Math" panose="02040503050406030204" pitchFamily="18" charset="0"/>
                          <a:cs typeface="Arial" panose="020B0604020202020204" pitchFamily="34" charset="0"/>
                        </a:rPr>
                        <m:t>1</m:t>
                      </m:r>
                    </m:oMath>
                  </m:oMathPara>
                </a14:m>
                <a:endParaRPr lang="en-US" sz="1200" dirty="0">
                  <a:latin typeface="Arial" panose="020B0604020202020204" pitchFamily="34" charset="0"/>
                  <a:cs typeface="Arial" panose="020B0604020202020204" pitchFamily="34" charset="0"/>
                </a:endParaRPr>
              </a:p>
            </p:txBody>
          </p:sp>
        </mc:Choice>
        <mc:Fallback xmlns="">
          <p:sp>
            <p:nvSpPr>
              <p:cNvPr id="225" name="TextBox 224">
                <a:extLst>
                  <a:ext uri="{FF2B5EF4-FFF2-40B4-BE49-F238E27FC236}">
                    <a16:creationId xmlns:a16="http://schemas.microsoft.com/office/drawing/2014/main" id="{A16327AA-5EEE-45AE-767F-9D7A5F10C6A3}"/>
                  </a:ext>
                </a:extLst>
              </p:cNvPr>
              <p:cNvSpPr txBox="1">
                <a:spLocks noRot="1" noChangeAspect="1" noMove="1" noResize="1" noEditPoints="1" noAdjustHandles="1" noChangeArrowheads="1" noChangeShapeType="1" noTextEdit="1"/>
              </p:cNvSpPr>
              <p:nvPr/>
            </p:nvSpPr>
            <p:spPr>
              <a:xfrm>
                <a:off x="2427844" y="2147643"/>
                <a:ext cx="312906" cy="276999"/>
              </a:xfrm>
              <a:prstGeom prst="rect">
                <a:avLst/>
              </a:prstGeom>
              <a:blipFill>
                <a:blip r:embed="rId1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6" name="TextBox 225">
                <a:extLst>
                  <a:ext uri="{FF2B5EF4-FFF2-40B4-BE49-F238E27FC236}">
                    <a16:creationId xmlns:a16="http://schemas.microsoft.com/office/drawing/2014/main" id="{DD302F53-E5D2-95F4-82AE-468D59E6A0A2}"/>
                  </a:ext>
                </a:extLst>
              </p:cNvPr>
              <p:cNvSpPr txBox="1"/>
              <p:nvPr/>
            </p:nvSpPr>
            <p:spPr>
              <a:xfrm>
                <a:off x="2428585" y="1894517"/>
                <a:ext cx="301752"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6" name="TextBox 225">
                <a:extLst>
                  <a:ext uri="{FF2B5EF4-FFF2-40B4-BE49-F238E27FC236}">
                    <a16:creationId xmlns:a16="http://schemas.microsoft.com/office/drawing/2014/main" id="{DD302F53-E5D2-95F4-82AE-468D59E6A0A2}"/>
                  </a:ext>
                </a:extLst>
              </p:cNvPr>
              <p:cNvSpPr txBox="1">
                <a:spLocks noRot="1" noChangeAspect="1" noMove="1" noResize="1" noEditPoints="1" noAdjustHandles="1" noChangeArrowheads="1" noChangeShapeType="1" noTextEdit="1"/>
              </p:cNvSpPr>
              <p:nvPr/>
            </p:nvSpPr>
            <p:spPr>
              <a:xfrm>
                <a:off x="2428585" y="1894517"/>
                <a:ext cx="301752" cy="276999"/>
              </a:xfrm>
              <a:prstGeom prst="rect">
                <a:avLst/>
              </a:prstGeom>
              <a:blipFill>
                <a:blip r:embed="rId1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7" name="TextBox 226">
                <a:extLst>
                  <a:ext uri="{FF2B5EF4-FFF2-40B4-BE49-F238E27FC236}">
                    <a16:creationId xmlns:a16="http://schemas.microsoft.com/office/drawing/2014/main" id="{95F83226-B9BF-21AD-D3B9-A0E290F43E00}"/>
                  </a:ext>
                </a:extLst>
              </p:cNvPr>
              <p:cNvSpPr txBox="1"/>
              <p:nvPr/>
            </p:nvSpPr>
            <p:spPr>
              <a:xfrm>
                <a:off x="2447382" y="1623094"/>
                <a:ext cx="298480" cy="27699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en-US" sz="1200" b="0" i="1" smtClean="0">
                          <a:latin typeface="Cambria Math" panose="02040503050406030204" pitchFamily="18" charset="0"/>
                          <a:cs typeface="Arial" panose="020B0604020202020204" pitchFamily="34" charset="0"/>
                        </a:rPr>
                        <m:t>ϵ</m:t>
                      </m:r>
                    </m:oMath>
                  </m:oMathPara>
                </a14:m>
                <a:endParaRPr lang="en-US" sz="1200" dirty="0">
                  <a:latin typeface="Arial" panose="020B0604020202020204" pitchFamily="34" charset="0"/>
                  <a:cs typeface="Arial" panose="020B0604020202020204" pitchFamily="34" charset="0"/>
                </a:endParaRPr>
              </a:p>
            </p:txBody>
          </p:sp>
        </mc:Choice>
        <mc:Fallback xmlns="">
          <p:sp>
            <p:nvSpPr>
              <p:cNvPr id="227" name="TextBox 226">
                <a:extLst>
                  <a:ext uri="{FF2B5EF4-FFF2-40B4-BE49-F238E27FC236}">
                    <a16:creationId xmlns:a16="http://schemas.microsoft.com/office/drawing/2014/main" id="{95F83226-B9BF-21AD-D3B9-A0E290F43E00}"/>
                  </a:ext>
                </a:extLst>
              </p:cNvPr>
              <p:cNvSpPr txBox="1">
                <a:spLocks noRot="1" noChangeAspect="1" noMove="1" noResize="1" noEditPoints="1" noAdjustHandles="1" noChangeArrowheads="1" noChangeShapeType="1" noTextEdit="1"/>
              </p:cNvSpPr>
              <p:nvPr/>
            </p:nvSpPr>
            <p:spPr>
              <a:xfrm>
                <a:off x="2447382" y="1623094"/>
                <a:ext cx="298480" cy="276999"/>
              </a:xfrm>
              <a:prstGeom prst="rect">
                <a:avLst/>
              </a:prstGeom>
              <a:blipFill>
                <a:blip r:embed="rId18"/>
                <a:stretch>
                  <a:fillRect/>
                </a:stretch>
              </a:blipFill>
            </p:spPr>
            <p:txBody>
              <a:bodyPr/>
              <a:lstStyle/>
              <a:p>
                <a:r>
                  <a:rPr lang="en-US">
                    <a:noFill/>
                  </a:rPr>
                  <a:t> </a:t>
                </a:r>
              </a:p>
            </p:txBody>
          </p:sp>
        </mc:Fallback>
      </mc:AlternateContent>
      <p:sp>
        <p:nvSpPr>
          <p:cNvPr id="228" name="Oval 227">
            <a:extLst>
              <a:ext uri="{FF2B5EF4-FFF2-40B4-BE49-F238E27FC236}">
                <a16:creationId xmlns:a16="http://schemas.microsoft.com/office/drawing/2014/main" id="{EE095297-CD59-26CB-10A1-2913CC1468E8}"/>
              </a:ext>
            </a:extLst>
          </p:cNvPr>
          <p:cNvSpPr/>
          <p:nvPr/>
        </p:nvSpPr>
        <p:spPr>
          <a:xfrm>
            <a:off x="2718254" y="1617963"/>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29" name="Oval 228">
            <a:extLst>
              <a:ext uri="{FF2B5EF4-FFF2-40B4-BE49-F238E27FC236}">
                <a16:creationId xmlns:a16="http://schemas.microsoft.com/office/drawing/2014/main" id="{103A9690-7DF6-BA5B-3779-821054B0533F}"/>
              </a:ext>
            </a:extLst>
          </p:cNvPr>
          <p:cNvSpPr/>
          <p:nvPr/>
        </p:nvSpPr>
        <p:spPr>
          <a:xfrm>
            <a:off x="2722659" y="189166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0" name="Oval 229">
            <a:extLst>
              <a:ext uri="{FF2B5EF4-FFF2-40B4-BE49-F238E27FC236}">
                <a16:creationId xmlns:a16="http://schemas.microsoft.com/office/drawing/2014/main" id="{EC5F7C62-4B31-F1CC-1E3E-A688849596EB}"/>
              </a:ext>
            </a:extLst>
          </p:cNvPr>
          <p:cNvSpPr/>
          <p:nvPr/>
        </p:nvSpPr>
        <p:spPr>
          <a:xfrm>
            <a:off x="2718254" y="216598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1" name="Oval 230">
            <a:extLst>
              <a:ext uri="{FF2B5EF4-FFF2-40B4-BE49-F238E27FC236}">
                <a16:creationId xmlns:a16="http://schemas.microsoft.com/office/drawing/2014/main" id="{9E476C12-AB71-99FA-FF84-870C6FBF9A7C}"/>
              </a:ext>
            </a:extLst>
          </p:cNvPr>
          <p:cNvSpPr/>
          <p:nvPr/>
        </p:nvSpPr>
        <p:spPr>
          <a:xfrm>
            <a:off x="2718254" y="244030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2" name="Oval 231">
            <a:extLst>
              <a:ext uri="{FF2B5EF4-FFF2-40B4-BE49-F238E27FC236}">
                <a16:creationId xmlns:a16="http://schemas.microsoft.com/office/drawing/2014/main" id="{17D32BEA-8278-39A7-1130-C7A46CCC755D}"/>
              </a:ext>
            </a:extLst>
          </p:cNvPr>
          <p:cNvSpPr/>
          <p:nvPr/>
        </p:nvSpPr>
        <p:spPr>
          <a:xfrm>
            <a:off x="2718254" y="271462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3" name="Oval 232">
            <a:extLst>
              <a:ext uri="{FF2B5EF4-FFF2-40B4-BE49-F238E27FC236}">
                <a16:creationId xmlns:a16="http://schemas.microsoft.com/office/drawing/2014/main" id="{5652E2CE-FDD4-B14E-C4F0-E5BE53A19EAB}"/>
              </a:ext>
            </a:extLst>
          </p:cNvPr>
          <p:cNvSpPr/>
          <p:nvPr/>
        </p:nvSpPr>
        <p:spPr>
          <a:xfrm>
            <a:off x="2718254" y="326326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4" name="Oval 233">
            <a:extLst>
              <a:ext uri="{FF2B5EF4-FFF2-40B4-BE49-F238E27FC236}">
                <a16:creationId xmlns:a16="http://schemas.microsoft.com/office/drawing/2014/main" id="{2926ADE6-8521-C7E8-7B64-ADBC0E1A5EB0}"/>
              </a:ext>
            </a:extLst>
          </p:cNvPr>
          <p:cNvSpPr/>
          <p:nvPr/>
        </p:nvSpPr>
        <p:spPr>
          <a:xfrm>
            <a:off x="2722659" y="298894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5" name="Oval 234">
            <a:extLst>
              <a:ext uri="{FF2B5EF4-FFF2-40B4-BE49-F238E27FC236}">
                <a16:creationId xmlns:a16="http://schemas.microsoft.com/office/drawing/2014/main" id="{4CA9635B-2121-C23D-3713-614DFA4FDEF4}"/>
              </a:ext>
            </a:extLst>
          </p:cNvPr>
          <p:cNvSpPr/>
          <p:nvPr/>
        </p:nvSpPr>
        <p:spPr>
          <a:xfrm>
            <a:off x="2718254" y="353758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6" name="Oval 235">
            <a:extLst>
              <a:ext uri="{FF2B5EF4-FFF2-40B4-BE49-F238E27FC236}">
                <a16:creationId xmlns:a16="http://schemas.microsoft.com/office/drawing/2014/main" id="{95569C48-D5BD-9EE3-4D93-2409C59E4391}"/>
              </a:ext>
            </a:extLst>
          </p:cNvPr>
          <p:cNvSpPr/>
          <p:nvPr/>
        </p:nvSpPr>
        <p:spPr>
          <a:xfrm>
            <a:off x="2715900" y="381190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7" name="Oval 236">
            <a:extLst>
              <a:ext uri="{FF2B5EF4-FFF2-40B4-BE49-F238E27FC236}">
                <a16:creationId xmlns:a16="http://schemas.microsoft.com/office/drawing/2014/main" id="{FFF9A80C-95FB-66C5-1344-AAD3C4C684F2}"/>
              </a:ext>
            </a:extLst>
          </p:cNvPr>
          <p:cNvSpPr/>
          <p:nvPr/>
        </p:nvSpPr>
        <p:spPr>
          <a:xfrm>
            <a:off x="2715900" y="408622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8" name="Oval 237">
            <a:extLst>
              <a:ext uri="{FF2B5EF4-FFF2-40B4-BE49-F238E27FC236}">
                <a16:creationId xmlns:a16="http://schemas.microsoft.com/office/drawing/2014/main" id="{2B101892-3809-077C-866A-A2DF3FF79189}"/>
              </a:ext>
            </a:extLst>
          </p:cNvPr>
          <p:cNvSpPr/>
          <p:nvPr/>
        </p:nvSpPr>
        <p:spPr>
          <a:xfrm>
            <a:off x="2715900" y="436054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39" name="Oval 238">
            <a:extLst>
              <a:ext uri="{FF2B5EF4-FFF2-40B4-BE49-F238E27FC236}">
                <a16:creationId xmlns:a16="http://schemas.microsoft.com/office/drawing/2014/main" id="{ABAA8959-93E3-49A6-A865-74FA7B79351C}"/>
              </a:ext>
            </a:extLst>
          </p:cNvPr>
          <p:cNvSpPr/>
          <p:nvPr/>
        </p:nvSpPr>
        <p:spPr>
          <a:xfrm>
            <a:off x="2715900" y="463486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0" name="Oval 239">
            <a:extLst>
              <a:ext uri="{FF2B5EF4-FFF2-40B4-BE49-F238E27FC236}">
                <a16:creationId xmlns:a16="http://schemas.microsoft.com/office/drawing/2014/main" id="{24FA52CB-9E8B-5E86-9D11-885E26749561}"/>
              </a:ext>
            </a:extLst>
          </p:cNvPr>
          <p:cNvSpPr/>
          <p:nvPr/>
        </p:nvSpPr>
        <p:spPr>
          <a:xfrm>
            <a:off x="2713515" y="490918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1" name="Oval 240">
            <a:extLst>
              <a:ext uri="{FF2B5EF4-FFF2-40B4-BE49-F238E27FC236}">
                <a16:creationId xmlns:a16="http://schemas.microsoft.com/office/drawing/2014/main" id="{3C11504F-3816-8D98-D520-014470716156}"/>
              </a:ext>
            </a:extLst>
          </p:cNvPr>
          <p:cNvSpPr/>
          <p:nvPr/>
        </p:nvSpPr>
        <p:spPr>
          <a:xfrm>
            <a:off x="2713515" y="518350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2" name="Oval 241">
            <a:extLst>
              <a:ext uri="{FF2B5EF4-FFF2-40B4-BE49-F238E27FC236}">
                <a16:creationId xmlns:a16="http://schemas.microsoft.com/office/drawing/2014/main" id="{174E5870-8409-1981-3C46-734A33F99A83}"/>
              </a:ext>
            </a:extLst>
          </p:cNvPr>
          <p:cNvSpPr/>
          <p:nvPr/>
        </p:nvSpPr>
        <p:spPr>
          <a:xfrm>
            <a:off x="2713515" y="545782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3" name="Oval 242">
            <a:extLst>
              <a:ext uri="{FF2B5EF4-FFF2-40B4-BE49-F238E27FC236}">
                <a16:creationId xmlns:a16="http://schemas.microsoft.com/office/drawing/2014/main" id="{549F5A86-B866-2B35-9F41-696EE8B9E379}"/>
              </a:ext>
            </a:extLst>
          </p:cNvPr>
          <p:cNvSpPr/>
          <p:nvPr/>
        </p:nvSpPr>
        <p:spPr>
          <a:xfrm>
            <a:off x="2713515" y="573214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44" name="Oval 243">
            <a:extLst>
              <a:ext uri="{FF2B5EF4-FFF2-40B4-BE49-F238E27FC236}">
                <a16:creationId xmlns:a16="http://schemas.microsoft.com/office/drawing/2014/main" id="{6B9D8C53-DD27-C2A2-1182-A2B4B60E27B6}"/>
              </a:ext>
            </a:extLst>
          </p:cNvPr>
          <p:cNvSpPr/>
          <p:nvPr/>
        </p:nvSpPr>
        <p:spPr>
          <a:xfrm>
            <a:off x="2713515" y="6006460"/>
            <a:ext cx="46406" cy="45719"/>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cxnSp>
        <p:nvCxnSpPr>
          <p:cNvPr id="245" name="Straight Arrow Connector 244">
            <a:extLst>
              <a:ext uri="{FF2B5EF4-FFF2-40B4-BE49-F238E27FC236}">
                <a16:creationId xmlns:a16="http://schemas.microsoft.com/office/drawing/2014/main" id="{BD76F033-98CB-5971-2C86-D598DE35179B}"/>
              </a:ext>
            </a:extLst>
          </p:cNvPr>
          <p:cNvCxnSpPr>
            <a:cxnSpLocks/>
            <a:stCxn id="228" idx="4"/>
            <a:endCxn id="229" idx="0"/>
          </p:cNvCxnSpPr>
          <p:nvPr/>
        </p:nvCxnSpPr>
        <p:spPr>
          <a:xfrm>
            <a:off x="2741457" y="1663682"/>
            <a:ext cx="4405" cy="227978"/>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46" name="Straight Arrow Connector 245">
            <a:extLst>
              <a:ext uri="{FF2B5EF4-FFF2-40B4-BE49-F238E27FC236}">
                <a16:creationId xmlns:a16="http://schemas.microsoft.com/office/drawing/2014/main" id="{4480772C-4E70-2053-467D-19CAB689A88B}"/>
              </a:ext>
            </a:extLst>
          </p:cNvPr>
          <p:cNvCxnSpPr>
            <a:cxnSpLocks/>
            <a:stCxn id="229" idx="4"/>
            <a:endCxn id="230" idx="0"/>
          </p:cNvCxnSpPr>
          <p:nvPr/>
        </p:nvCxnSpPr>
        <p:spPr>
          <a:xfrm flipH="1">
            <a:off x="2741457" y="1937379"/>
            <a:ext cx="4405"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47" name="Straight Arrow Connector 246">
            <a:extLst>
              <a:ext uri="{FF2B5EF4-FFF2-40B4-BE49-F238E27FC236}">
                <a16:creationId xmlns:a16="http://schemas.microsoft.com/office/drawing/2014/main" id="{78306392-E5FB-8A40-C35D-3F02E3A41567}"/>
              </a:ext>
            </a:extLst>
          </p:cNvPr>
          <p:cNvCxnSpPr>
            <a:cxnSpLocks/>
            <a:stCxn id="230" idx="4"/>
            <a:endCxn id="231" idx="0"/>
          </p:cNvCxnSpPr>
          <p:nvPr/>
        </p:nvCxnSpPr>
        <p:spPr>
          <a:xfrm>
            <a:off x="2741457" y="2211699"/>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48" name="Straight Arrow Connector 247">
            <a:extLst>
              <a:ext uri="{FF2B5EF4-FFF2-40B4-BE49-F238E27FC236}">
                <a16:creationId xmlns:a16="http://schemas.microsoft.com/office/drawing/2014/main" id="{73F503FB-FF40-7850-8A6C-608A98DD21B4}"/>
              </a:ext>
            </a:extLst>
          </p:cNvPr>
          <p:cNvCxnSpPr>
            <a:cxnSpLocks/>
            <a:stCxn id="231" idx="4"/>
            <a:endCxn id="232" idx="0"/>
          </p:cNvCxnSpPr>
          <p:nvPr/>
        </p:nvCxnSpPr>
        <p:spPr>
          <a:xfrm>
            <a:off x="2741457" y="2486019"/>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49" name="Straight Arrow Connector 248">
            <a:extLst>
              <a:ext uri="{FF2B5EF4-FFF2-40B4-BE49-F238E27FC236}">
                <a16:creationId xmlns:a16="http://schemas.microsoft.com/office/drawing/2014/main" id="{3F822547-65B4-A603-61D3-68906F7E2DE7}"/>
              </a:ext>
            </a:extLst>
          </p:cNvPr>
          <p:cNvCxnSpPr>
            <a:cxnSpLocks/>
            <a:endCxn id="234" idx="0"/>
          </p:cNvCxnSpPr>
          <p:nvPr/>
        </p:nvCxnSpPr>
        <p:spPr>
          <a:xfrm>
            <a:off x="2742720" y="2764662"/>
            <a:ext cx="3142" cy="224278"/>
          </a:xfrm>
          <a:prstGeom prst="straightConnector1">
            <a:avLst/>
          </a:prstGeom>
          <a:ln w="12700">
            <a:solidFill>
              <a:srgbClr val="008F00"/>
            </a:solidFill>
            <a:prstDash val="sysDot"/>
            <a:tailEnd type="stealth"/>
          </a:ln>
        </p:spPr>
        <p:style>
          <a:lnRef idx="2">
            <a:schemeClr val="dk1"/>
          </a:lnRef>
          <a:fillRef idx="0">
            <a:schemeClr val="dk1"/>
          </a:fillRef>
          <a:effectRef idx="1">
            <a:schemeClr val="dk1"/>
          </a:effectRef>
          <a:fontRef idx="minor">
            <a:schemeClr val="tx1"/>
          </a:fontRef>
        </p:style>
      </p:cxnSp>
      <p:cxnSp>
        <p:nvCxnSpPr>
          <p:cNvPr id="250" name="Straight Arrow Connector 249">
            <a:extLst>
              <a:ext uri="{FF2B5EF4-FFF2-40B4-BE49-F238E27FC236}">
                <a16:creationId xmlns:a16="http://schemas.microsoft.com/office/drawing/2014/main" id="{23FB7A07-06F6-DD25-E8E0-11DDF1BE7125}"/>
              </a:ext>
            </a:extLst>
          </p:cNvPr>
          <p:cNvCxnSpPr>
            <a:cxnSpLocks/>
            <a:stCxn id="234" idx="4"/>
            <a:endCxn id="233" idx="0"/>
          </p:cNvCxnSpPr>
          <p:nvPr/>
        </p:nvCxnSpPr>
        <p:spPr>
          <a:xfrm flipH="1">
            <a:off x="2741457" y="3034659"/>
            <a:ext cx="4405"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51" name="Straight Arrow Connector 250">
            <a:extLst>
              <a:ext uri="{FF2B5EF4-FFF2-40B4-BE49-F238E27FC236}">
                <a16:creationId xmlns:a16="http://schemas.microsoft.com/office/drawing/2014/main" id="{B2B8781B-3305-222F-A121-7A04A33935B8}"/>
              </a:ext>
            </a:extLst>
          </p:cNvPr>
          <p:cNvCxnSpPr>
            <a:cxnSpLocks/>
            <a:stCxn id="233" idx="4"/>
            <a:endCxn id="235" idx="0"/>
          </p:cNvCxnSpPr>
          <p:nvPr/>
        </p:nvCxnSpPr>
        <p:spPr>
          <a:xfrm>
            <a:off x="2741457" y="3308979"/>
            <a:ext cx="0" cy="228601"/>
          </a:xfrm>
          <a:prstGeom prst="straightConnector1">
            <a:avLst/>
          </a:prstGeom>
          <a:ln w="12700">
            <a:solidFill>
              <a:srgbClr val="008F00"/>
            </a:solidFill>
            <a:prstDash val="sysDot"/>
            <a:tailEnd type="stealth"/>
          </a:ln>
        </p:spPr>
        <p:style>
          <a:lnRef idx="2">
            <a:schemeClr val="dk1"/>
          </a:lnRef>
          <a:fillRef idx="0">
            <a:schemeClr val="dk1"/>
          </a:fillRef>
          <a:effectRef idx="1">
            <a:schemeClr val="dk1"/>
          </a:effectRef>
          <a:fontRef idx="minor">
            <a:schemeClr val="tx1"/>
          </a:fontRef>
        </p:style>
      </p:cxnSp>
      <p:cxnSp>
        <p:nvCxnSpPr>
          <p:cNvPr id="252" name="Straight Arrow Connector 251">
            <a:extLst>
              <a:ext uri="{FF2B5EF4-FFF2-40B4-BE49-F238E27FC236}">
                <a16:creationId xmlns:a16="http://schemas.microsoft.com/office/drawing/2014/main" id="{91B2779B-B1A1-96C5-A12C-81075ADA1C2B}"/>
              </a:ext>
            </a:extLst>
          </p:cNvPr>
          <p:cNvCxnSpPr>
            <a:cxnSpLocks/>
            <a:stCxn id="235" idx="4"/>
            <a:endCxn id="236" idx="0"/>
          </p:cNvCxnSpPr>
          <p:nvPr/>
        </p:nvCxnSpPr>
        <p:spPr>
          <a:xfrm flipH="1">
            <a:off x="2739103" y="3583299"/>
            <a:ext cx="2354"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53" name="Straight Arrow Connector 252">
            <a:extLst>
              <a:ext uri="{FF2B5EF4-FFF2-40B4-BE49-F238E27FC236}">
                <a16:creationId xmlns:a16="http://schemas.microsoft.com/office/drawing/2014/main" id="{CD780C26-D874-D2AB-D94F-D13CFB14633E}"/>
              </a:ext>
            </a:extLst>
          </p:cNvPr>
          <p:cNvCxnSpPr>
            <a:cxnSpLocks/>
            <a:stCxn id="236" idx="4"/>
            <a:endCxn id="237" idx="0"/>
          </p:cNvCxnSpPr>
          <p:nvPr/>
        </p:nvCxnSpPr>
        <p:spPr>
          <a:xfrm>
            <a:off x="2739103" y="3857619"/>
            <a:ext cx="0" cy="228601"/>
          </a:xfrm>
          <a:prstGeom prst="straightConnector1">
            <a:avLst/>
          </a:prstGeom>
          <a:ln w="12700">
            <a:solidFill>
              <a:srgbClr val="0070C0"/>
            </a:solidFill>
            <a:prstDash val="lgDash"/>
            <a:tailEnd type="stealth"/>
          </a:ln>
        </p:spPr>
        <p:style>
          <a:lnRef idx="2">
            <a:schemeClr val="dk1"/>
          </a:lnRef>
          <a:fillRef idx="0">
            <a:schemeClr val="dk1"/>
          </a:fillRef>
          <a:effectRef idx="1">
            <a:schemeClr val="dk1"/>
          </a:effectRef>
          <a:fontRef idx="minor">
            <a:schemeClr val="tx1"/>
          </a:fontRef>
        </p:style>
      </p:cxnSp>
      <p:cxnSp>
        <p:nvCxnSpPr>
          <p:cNvPr id="254" name="Straight Arrow Connector 253">
            <a:extLst>
              <a:ext uri="{FF2B5EF4-FFF2-40B4-BE49-F238E27FC236}">
                <a16:creationId xmlns:a16="http://schemas.microsoft.com/office/drawing/2014/main" id="{BDC084A6-ACDF-7C49-F4C5-7503FD69E7B4}"/>
              </a:ext>
            </a:extLst>
          </p:cNvPr>
          <p:cNvCxnSpPr>
            <a:cxnSpLocks/>
            <a:endCxn id="238" idx="0"/>
          </p:cNvCxnSpPr>
          <p:nvPr/>
        </p:nvCxnSpPr>
        <p:spPr>
          <a:xfrm flipH="1">
            <a:off x="2739103" y="4041130"/>
            <a:ext cx="11" cy="319410"/>
          </a:xfrm>
          <a:prstGeom prst="straightConnector1">
            <a:avLst/>
          </a:prstGeom>
          <a:ln w="12700">
            <a:solidFill>
              <a:srgbClr val="FF0000"/>
            </a:solidFill>
            <a:prstDash val="dashDot"/>
            <a:tailEnd type="stealth"/>
          </a:ln>
        </p:spPr>
        <p:style>
          <a:lnRef idx="2">
            <a:schemeClr val="dk1"/>
          </a:lnRef>
          <a:fillRef idx="0">
            <a:schemeClr val="dk1"/>
          </a:fillRef>
          <a:effectRef idx="1">
            <a:schemeClr val="dk1"/>
          </a:effectRef>
          <a:fontRef idx="minor">
            <a:schemeClr val="tx1"/>
          </a:fontRef>
        </p:style>
      </p:cxnSp>
      <p:cxnSp>
        <p:nvCxnSpPr>
          <p:cNvPr id="255" name="Straight Arrow Connector 254">
            <a:extLst>
              <a:ext uri="{FF2B5EF4-FFF2-40B4-BE49-F238E27FC236}">
                <a16:creationId xmlns:a16="http://schemas.microsoft.com/office/drawing/2014/main" id="{916B24DC-220A-CDD3-C04E-E30A61679646}"/>
              </a:ext>
            </a:extLst>
          </p:cNvPr>
          <p:cNvCxnSpPr>
            <a:cxnSpLocks/>
            <a:stCxn id="238" idx="4"/>
            <a:endCxn id="239" idx="0"/>
          </p:cNvCxnSpPr>
          <p:nvPr/>
        </p:nvCxnSpPr>
        <p:spPr>
          <a:xfrm>
            <a:off x="2739103" y="4406259"/>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56" name="Straight Arrow Connector 255">
            <a:extLst>
              <a:ext uri="{FF2B5EF4-FFF2-40B4-BE49-F238E27FC236}">
                <a16:creationId xmlns:a16="http://schemas.microsoft.com/office/drawing/2014/main" id="{DF5BE342-1026-3DBE-B32A-D2806F6412D7}"/>
              </a:ext>
            </a:extLst>
          </p:cNvPr>
          <p:cNvCxnSpPr>
            <a:cxnSpLocks/>
            <a:stCxn id="239" idx="4"/>
            <a:endCxn id="240" idx="0"/>
          </p:cNvCxnSpPr>
          <p:nvPr/>
        </p:nvCxnSpPr>
        <p:spPr>
          <a:xfrm flipH="1">
            <a:off x="2736718" y="4680579"/>
            <a:ext cx="2385" cy="228601"/>
          </a:xfrm>
          <a:prstGeom prst="straightConnector1">
            <a:avLst/>
          </a:prstGeom>
          <a:ln w="12700">
            <a:solidFill>
              <a:srgbClr val="FF0000"/>
            </a:solidFill>
            <a:prstDash val="dashDot"/>
            <a:tailEnd type="stealth"/>
          </a:ln>
        </p:spPr>
        <p:style>
          <a:lnRef idx="2">
            <a:schemeClr val="dk1"/>
          </a:lnRef>
          <a:fillRef idx="0">
            <a:schemeClr val="dk1"/>
          </a:fillRef>
          <a:effectRef idx="1">
            <a:schemeClr val="dk1"/>
          </a:effectRef>
          <a:fontRef idx="minor">
            <a:schemeClr val="tx1"/>
          </a:fontRef>
        </p:style>
      </p:cxnSp>
      <p:cxnSp>
        <p:nvCxnSpPr>
          <p:cNvPr id="257" name="Straight Arrow Connector 256">
            <a:extLst>
              <a:ext uri="{FF2B5EF4-FFF2-40B4-BE49-F238E27FC236}">
                <a16:creationId xmlns:a16="http://schemas.microsoft.com/office/drawing/2014/main" id="{E8CE3B08-FCA4-78E1-A87D-77E85CAE53D1}"/>
              </a:ext>
            </a:extLst>
          </p:cNvPr>
          <p:cNvCxnSpPr>
            <a:cxnSpLocks/>
            <a:endCxn id="241" idx="0"/>
          </p:cNvCxnSpPr>
          <p:nvPr/>
        </p:nvCxnSpPr>
        <p:spPr>
          <a:xfrm>
            <a:off x="2730337" y="4937362"/>
            <a:ext cx="6381" cy="246138"/>
          </a:xfrm>
          <a:prstGeom prst="straightConnector1">
            <a:avLst/>
          </a:prstGeom>
          <a:ln w="12700">
            <a:solidFill>
              <a:schemeClr val="accent5"/>
            </a:solidFill>
            <a:prstDash val="sysDash"/>
            <a:tailEnd type="stealth"/>
          </a:ln>
        </p:spPr>
        <p:style>
          <a:lnRef idx="2">
            <a:schemeClr val="dk1"/>
          </a:lnRef>
          <a:fillRef idx="0">
            <a:schemeClr val="dk1"/>
          </a:fillRef>
          <a:effectRef idx="1">
            <a:schemeClr val="dk1"/>
          </a:effectRef>
          <a:fontRef idx="minor">
            <a:schemeClr val="tx1"/>
          </a:fontRef>
        </p:style>
      </p:cxnSp>
      <p:cxnSp>
        <p:nvCxnSpPr>
          <p:cNvPr id="258" name="Straight Arrow Connector 257">
            <a:extLst>
              <a:ext uri="{FF2B5EF4-FFF2-40B4-BE49-F238E27FC236}">
                <a16:creationId xmlns:a16="http://schemas.microsoft.com/office/drawing/2014/main" id="{A6DE2E50-AD2A-85CF-51E4-46B16DE588E6}"/>
              </a:ext>
            </a:extLst>
          </p:cNvPr>
          <p:cNvCxnSpPr>
            <a:cxnSpLocks/>
            <a:stCxn id="241" idx="4"/>
            <a:endCxn id="242" idx="0"/>
          </p:cNvCxnSpPr>
          <p:nvPr/>
        </p:nvCxnSpPr>
        <p:spPr>
          <a:xfrm>
            <a:off x="2736718" y="5229219"/>
            <a:ext cx="0" cy="228601"/>
          </a:xfrm>
          <a:prstGeom prst="straightConnector1">
            <a:avLst/>
          </a:prstGeom>
          <a:ln w="12700">
            <a:tailEnd type="stealth"/>
          </a:ln>
        </p:spPr>
        <p:style>
          <a:lnRef idx="2">
            <a:schemeClr val="dk1"/>
          </a:lnRef>
          <a:fillRef idx="0">
            <a:schemeClr val="dk1"/>
          </a:fillRef>
          <a:effectRef idx="1">
            <a:schemeClr val="dk1"/>
          </a:effectRef>
          <a:fontRef idx="minor">
            <a:schemeClr val="tx1"/>
          </a:fontRef>
        </p:style>
      </p:cxnSp>
      <p:cxnSp>
        <p:nvCxnSpPr>
          <p:cNvPr id="259" name="Straight Arrow Connector 258">
            <a:extLst>
              <a:ext uri="{FF2B5EF4-FFF2-40B4-BE49-F238E27FC236}">
                <a16:creationId xmlns:a16="http://schemas.microsoft.com/office/drawing/2014/main" id="{D3C7569F-81C7-8B13-5EF1-C03FB46838A2}"/>
              </a:ext>
            </a:extLst>
          </p:cNvPr>
          <p:cNvCxnSpPr>
            <a:cxnSpLocks/>
            <a:stCxn id="242" idx="4"/>
            <a:endCxn id="243" idx="0"/>
          </p:cNvCxnSpPr>
          <p:nvPr/>
        </p:nvCxnSpPr>
        <p:spPr>
          <a:xfrm>
            <a:off x="2736718" y="5503539"/>
            <a:ext cx="0" cy="228601"/>
          </a:xfrm>
          <a:prstGeom prst="straightConnector1">
            <a:avLst/>
          </a:prstGeom>
          <a:ln w="12700">
            <a:solidFill>
              <a:schemeClr val="accent5"/>
            </a:solidFill>
            <a:prstDash val="sysDash"/>
            <a:tailEnd type="stealth"/>
          </a:ln>
        </p:spPr>
        <p:style>
          <a:lnRef idx="2">
            <a:schemeClr val="dk1"/>
          </a:lnRef>
          <a:fillRef idx="0">
            <a:schemeClr val="dk1"/>
          </a:fillRef>
          <a:effectRef idx="1">
            <a:schemeClr val="dk1"/>
          </a:effectRef>
          <a:fontRef idx="minor">
            <a:schemeClr val="tx1"/>
          </a:fontRef>
        </p:style>
      </p:cxnSp>
      <p:cxnSp>
        <p:nvCxnSpPr>
          <p:cNvPr id="260" name="Straight Arrow Connector 259">
            <a:extLst>
              <a:ext uri="{FF2B5EF4-FFF2-40B4-BE49-F238E27FC236}">
                <a16:creationId xmlns:a16="http://schemas.microsoft.com/office/drawing/2014/main" id="{818920B1-6C24-DE14-3A87-47D62E413161}"/>
              </a:ext>
            </a:extLst>
          </p:cNvPr>
          <p:cNvCxnSpPr>
            <a:cxnSpLocks/>
            <a:stCxn id="243" idx="4"/>
            <a:endCxn id="244" idx="0"/>
          </p:cNvCxnSpPr>
          <p:nvPr/>
        </p:nvCxnSpPr>
        <p:spPr>
          <a:xfrm>
            <a:off x="2736718" y="5777859"/>
            <a:ext cx="0" cy="228601"/>
          </a:xfrm>
          <a:prstGeom prst="straightConnector1">
            <a:avLst/>
          </a:prstGeom>
          <a:ln w="12700">
            <a:solidFill>
              <a:srgbClr val="0070C0"/>
            </a:solidFill>
            <a:prstDash val="lgDash"/>
            <a:tailEnd type="stealth"/>
          </a:ln>
        </p:spPr>
        <p:style>
          <a:lnRef idx="2">
            <a:schemeClr val="dk1"/>
          </a:lnRef>
          <a:fillRef idx="0">
            <a:schemeClr val="dk1"/>
          </a:fillRef>
          <a:effectRef idx="1">
            <a:schemeClr val="dk1"/>
          </a:effectRef>
          <a:fontRef idx="minor">
            <a:schemeClr val="tx1"/>
          </a:fontRef>
        </p:style>
      </p:cxnSp>
      <p:sp>
        <p:nvSpPr>
          <p:cNvPr id="261" name="Freeform 260">
            <a:extLst>
              <a:ext uri="{FF2B5EF4-FFF2-40B4-BE49-F238E27FC236}">
                <a16:creationId xmlns:a16="http://schemas.microsoft.com/office/drawing/2014/main" id="{CB162804-7135-A050-1310-ABF5FCE72964}"/>
              </a:ext>
            </a:extLst>
          </p:cNvPr>
          <p:cNvSpPr/>
          <p:nvPr/>
        </p:nvSpPr>
        <p:spPr>
          <a:xfrm rot="5400000">
            <a:off x="1946459" y="2470763"/>
            <a:ext cx="2176436" cy="562276"/>
          </a:xfrm>
          <a:custGeom>
            <a:avLst/>
            <a:gdLst>
              <a:gd name="csX0" fmla="*/ 0 w 2891641"/>
              <a:gd name="csY0" fmla="*/ 546289 h 546289"/>
              <a:gd name="csX1" fmla="*/ 1371600 w 2891641"/>
              <a:gd name="csY1" fmla="*/ 24 h 546289"/>
              <a:gd name="csX2" fmla="*/ 2891641 w 2891641"/>
              <a:gd name="csY2" fmla="*/ 528476 h 546289"/>
            </a:gdLst>
            <a:ahLst/>
            <a:cxnLst>
              <a:cxn ang="0">
                <a:pos x="csX0" y="csY0"/>
              </a:cxn>
              <a:cxn ang="0">
                <a:pos x="csX1" y="csY1"/>
              </a:cxn>
              <a:cxn ang="0">
                <a:pos x="csX2" y="csY2"/>
              </a:cxn>
            </a:cxnLst>
            <a:rect l="l" t="t" r="r" b="b"/>
            <a:pathLst>
              <a:path w="2891641" h="546289">
                <a:moveTo>
                  <a:pt x="0" y="546289"/>
                </a:moveTo>
                <a:cubicBezTo>
                  <a:pt x="444830" y="274641"/>
                  <a:pt x="889660" y="2993"/>
                  <a:pt x="1371600" y="24"/>
                </a:cubicBezTo>
                <a:cubicBezTo>
                  <a:pt x="1853540" y="-2945"/>
                  <a:pt x="2372590" y="262765"/>
                  <a:pt x="2891641" y="528476"/>
                </a:cubicBezTo>
              </a:path>
            </a:pathLst>
          </a:custGeom>
          <a:ln>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2" name="Freeform 261">
            <a:extLst>
              <a:ext uri="{FF2B5EF4-FFF2-40B4-BE49-F238E27FC236}">
                <a16:creationId xmlns:a16="http://schemas.microsoft.com/office/drawing/2014/main" id="{9EB2D0B4-75DA-C960-E676-5A75CBE73D76}"/>
              </a:ext>
            </a:extLst>
          </p:cNvPr>
          <p:cNvSpPr/>
          <p:nvPr/>
        </p:nvSpPr>
        <p:spPr>
          <a:xfrm rot="5400000">
            <a:off x="2448474" y="2223711"/>
            <a:ext cx="815418" cy="183046"/>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3" name="Freeform 262">
            <a:extLst>
              <a:ext uri="{FF2B5EF4-FFF2-40B4-BE49-F238E27FC236}">
                <a16:creationId xmlns:a16="http://schemas.microsoft.com/office/drawing/2014/main" id="{BC518F70-4175-9E11-B3A6-F6A80C6A5A76}"/>
              </a:ext>
            </a:extLst>
          </p:cNvPr>
          <p:cNvSpPr/>
          <p:nvPr/>
        </p:nvSpPr>
        <p:spPr>
          <a:xfrm rot="5400000">
            <a:off x="2458784" y="3073554"/>
            <a:ext cx="803789" cy="145633"/>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solidFill>
              <a:srgbClr val="008F00"/>
            </a:solidFill>
            <a:prstDash val="sysDot"/>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4" name="Freeform 263">
            <a:extLst>
              <a:ext uri="{FF2B5EF4-FFF2-40B4-BE49-F238E27FC236}">
                <a16:creationId xmlns:a16="http://schemas.microsoft.com/office/drawing/2014/main" id="{1215C43D-43FF-961E-1501-B7D67D74997D}"/>
              </a:ext>
            </a:extLst>
          </p:cNvPr>
          <p:cNvSpPr/>
          <p:nvPr/>
        </p:nvSpPr>
        <p:spPr>
          <a:xfrm rot="5400000">
            <a:off x="1940219" y="4654509"/>
            <a:ext cx="2191805" cy="594017"/>
          </a:xfrm>
          <a:custGeom>
            <a:avLst/>
            <a:gdLst>
              <a:gd name="csX0" fmla="*/ 0 w 2891641"/>
              <a:gd name="csY0" fmla="*/ 546289 h 546289"/>
              <a:gd name="csX1" fmla="*/ 1371600 w 2891641"/>
              <a:gd name="csY1" fmla="*/ 24 h 546289"/>
              <a:gd name="csX2" fmla="*/ 2891641 w 2891641"/>
              <a:gd name="csY2" fmla="*/ 528476 h 546289"/>
            </a:gdLst>
            <a:ahLst/>
            <a:cxnLst>
              <a:cxn ang="0">
                <a:pos x="csX0" y="csY0"/>
              </a:cxn>
              <a:cxn ang="0">
                <a:pos x="csX1" y="csY1"/>
              </a:cxn>
              <a:cxn ang="0">
                <a:pos x="csX2" y="csY2"/>
              </a:cxn>
            </a:cxnLst>
            <a:rect l="l" t="t" r="r" b="b"/>
            <a:pathLst>
              <a:path w="2891641" h="546289">
                <a:moveTo>
                  <a:pt x="0" y="546289"/>
                </a:moveTo>
                <a:cubicBezTo>
                  <a:pt x="444830" y="274641"/>
                  <a:pt x="889660" y="2993"/>
                  <a:pt x="1371600" y="24"/>
                </a:cubicBezTo>
                <a:cubicBezTo>
                  <a:pt x="1853540" y="-2945"/>
                  <a:pt x="2372590" y="262765"/>
                  <a:pt x="2891641" y="528476"/>
                </a:cubicBezTo>
              </a:path>
            </a:pathLst>
          </a:custGeom>
          <a:ln>
            <a:solidFill>
              <a:srgbClr val="0070C0"/>
            </a:solidFill>
            <a:prstDash val="lgDash"/>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5" name="Freeform 264">
            <a:extLst>
              <a:ext uri="{FF2B5EF4-FFF2-40B4-BE49-F238E27FC236}">
                <a16:creationId xmlns:a16="http://schemas.microsoft.com/office/drawing/2014/main" id="{FEA8B451-8802-5C37-C4A2-789821205F84}"/>
              </a:ext>
            </a:extLst>
          </p:cNvPr>
          <p:cNvSpPr/>
          <p:nvPr/>
        </p:nvSpPr>
        <p:spPr>
          <a:xfrm rot="5400000">
            <a:off x="2448034" y="4425776"/>
            <a:ext cx="811390" cy="178138"/>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solidFill>
              <a:srgbClr val="FF0000"/>
            </a:solidFill>
            <a:prstDash val="dashDot"/>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6" name="Freeform 265">
            <a:extLst>
              <a:ext uri="{FF2B5EF4-FFF2-40B4-BE49-F238E27FC236}">
                <a16:creationId xmlns:a16="http://schemas.microsoft.com/office/drawing/2014/main" id="{CB0EB550-5295-B12E-FF39-16FA75337636}"/>
              </a:ext>
            </a:extLst>
          </p:cNvPr>
          <p:cNvSpPr/>
          <p:nvPr/>
        </p:nvSpPr>
        <p:spPr>
          <a:xfrm rot="5400000">
            <a:off x="2419175" y="5271390"/>
            <a:ext cx="853581" cy="184920"/>
          </a:xfrm>
          <a:custGeom>
            <a:avLst/>
            <a:gdLst>
              <a:gd name="csX0" fmla="*/ 0 w 1068779"/>
              <a:gd name="csY0" fmla="*/ 172201 h 178138"/>
              <a:gd name="csX1" fmla="*/ 486888 w 1068779"/>
              <a:gd name="csY1" fmla="*/ 8 h 178138"/>
              <a:gd name="csX2" fmla="*/ 1068779 w 1068779"/>
              <a:gd name="csY2" fmla="*/ 178138 h 178138"/>
            </a:gdLst>
            <a:ahLst/>
            <a:cxnLst>
              <a:cxn ang="0">
                <a:pos x="csX0" y="csY0"/>
              </a:cxn>
              <a:cxn ang="0">
                <a:pos x="csX1" y="csY1"/>
              </a:cxn>
              <a:cxn ang="0">
                <a:pos x="csX2" y="csY2"/>
              </a:cxn>
            </a:cxnLst>
            <a:rect l="l" t="t" r="r" b="b"/>
            <a:pathLst>
              <a:path w="1068779" h="178138">
                <a:moveTo>
                  <a:pt x="0" y="172201"/>
                </a:moveTo>
                <a:cubicBezTo>
                  <a:pt x="154379" y="85610"/>
                  <a:pt x="308758" y="-981"/>
                  <a:pt x="486888" y="8"/>
                </a:cubicBezTo>
                <a:cubicBezTo>
                  <a:pt x="665018" y="997"/>
                  <a:pt x="866898" y="89567"/>
                  <a:pt x="1068779" y="178138"/>
                </a:cubicBezTo>
              </a:path>
            </a:pathLst>
          </a:custGeom>
          <a:ln>
            <a:solidFill>
              <a:schemeClr val="accent5"/>
            </a:solidFill>
            <a:prstDash val="sysDash"/>
            <a:tailEnd type="stealth"/>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7" name="Oval 266">
            <a:extLst>
              <a:ext uri="{FF2B5EF4-FFF2-40B4-BE49-F238E27FC236}">
                <a16:creationId xmlns:a16="http://schemas.microsoft.com/office/drawing/2014/main" id="{948C3A71-1CDD-5F0B-B269-B368E8F705AB}"/>
              </a:ext>
            </a:extLst>
          </p:cNvPr>
          <p:cNvSpPr/>
          <p:nvPr/>
        </p:nvSpPr>
        <p:spPr>
          <a:xfrm>
            <a:off x="2627591" y="6062118"/>
            <a:ext cx="223045" cy="219693"/>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2863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7"/>
                                        </p:tgtEl>
                                        <p:attrNameLst>
                                          <p:attrName>style.visibility</p:attrName>
                                        </p:attrNameLst>
                                      </p:cBhvr>
                                      <p:to>
                                        <p:strVal val="visible"/>
                                      </p:to>
                                    </p:set>
                                    <p:animEffect transition="in" filter="dissolve">
                                      <p:cBhvr>
                                        <p:cTn id="7" dur="500"/>
                                        <p:tgtEl>
                                          <p:spTgt spid="1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9"/>
                                        </p:tgtEl>
                                        <p:attrNameLst>
                                          <p:attrName>style.visibility</p:attrName>
                                        </p:attrNameLst>
                                      </p:cBhvr>
                                      <p:to>
                                        <p:strVal val="visible"/>
                                      </p:to>
                                    </p:set>
                                    <p:animEffect transition="in" filter="dissolve">
                                      <p:cBhvr>
                                        <p:cTn id="12" dur="500"/>
                                        <p:tgtEl>
                                          <p:spTgt spid="189"/>
                                        </p:tgtEl>
                                      </p:cBhvr>
                                    </p:animEffect>
                                  </p:childTnLst>
                                </p:cTn>
                              </p:par>
                              <p:par>
                                <p:cTn id="13" presetID="9" presetClass="entr" presetSubtype="0" fill="hold" nodeType="withEffect">
                                  <p:stCondLst>
                                    <p:cond delay="0"/>
                                  </p:stCondLst>
                                  <p:childTnLst>
                                    <p:set>
                                      <p:cBhvr>
                                        <p:cTn id="14" dur="1" fill="hold">
                                          <p:stCondLst>
                                            <p:cond delay="0"/>
                                          </p:stCondLst>
                                        </p:cTn>
                                        <p:tgtEl>
                                          <p:spTgt spid="190"/>
                                        </p:tgtEl>
                                        <p:attrNameLst>
                                          <p:attrName>style.visibility</p:attrName>
                                        </p:attrNameLst>
                                      </p:cBhvr>
                                      <p:to>
                                        <p:strVal val="visible"/>
                                      </p:to>
                                    </p:set>
                                    <p:animEffect transition="in" filter="dissolve">
                                      <p:cBhvr>
                                        <p:cTn id="15" dur="500"/>
                                        <p:tgtEl>
                                          <p:spTgt spid="190"/>
                                        </p:tgtEl>
                                      </p:cBhvr>
                                    </p:animEffect>
                                  </p:childTnLst>
                                </p:cTn>
                              </p:par>
                              <p:par>
                                <p:cTn id="16" presetID="9" presetClass="entr" presetSubtype="0" fill="hold" nodeType="withEffect">
                                  <p:stCondLst>
                                    <p:cond delay="0"/>
                                  </p:stCondLst>
                                  <p:childTnLst>
                                    <p:set>
                                      <p:cBhvr>
                                        <p:cTn id="17" dur="1" fill="hold">
                                          <p:stCondLst>
                                            <p:cond delay="0"/>
                                          </p:stCondLst>
                                        </p:cTn>
                                        <p:tgtEl>
                                          <p:spTgt spid="194"/>
                                        </p:tgtEl>
                                        <p:attrNameLst>
                                          <p:attrName>style.visibility</p:attrName>
                                        </p:attrNameLst>
                                      </p:cBhvr>
                                      <p:to>
                                        <p:strVal val="visible"/>
                                      </p:to>
                                    </p:set>
                                    <p:animEffect transition="in" filter="dissolve">
                                      <p:cBhvr>
                                        <p:cTn id="18" dur="500"/>
                                        <p:tgtEl>
                                          <p:spTgt spid="194"/>
                                        </p:tgtEl>
                                      </p:cBhvr>
                                    </p:animEffect>
                                  </p:childTnLst>
                                </p:cTn>
                              </p:par>
                              <p:par>
                                <p:cTn id="19" presetID="9" presetClass="entr" presetSubtype="0" fill="hold" nodeType="withEffect">
                                  <p:stCondLst>
                                    <p:cond delay="0"/>
                                  </p:stCondLst>
                                  <p:childTnLst>
                                    <p:set>
                                      <p:cBhvr>
                                        <p:cTn id="20" dur="1" fill="hold">
                                          <p:stCondLst>
                                            <p:cond delay="0"/>
                                          </p:stCondLst>
                                        </p:cTn>
                                        <p:tgtEl>
                                          <p:spTgt spid="195"/>
                                        </p:tgtEl>
                                        <p:attrNameLst>
                                          <p:attrName>style.visibility</p:attrName>
                                        </p:attrNameLst>
                                      </p:cBhvr>
                                      <p:to>
                                        <p:strVal val="visible"/>
                                      </p:to>
                                    </p:set>
                                    <p:animEffect transition="in" filter="dissolve">
                                      <p:cBhvr>
                                        <p:cTn id="21" dur="500"/>
                                        <p:tgtEl>
                                          <p:spTgt spid="195"/>
                                        </p:tgtEl>
                                      </p:cBhvr>
                                    </p:animEffect>
                                  </p:childTnLst>
                                </p:cTn>
                              </p:par>
                              <p:par>
                                <p:cTn id="22" presetID="9" presetClass="entr" presetSubtype="0" fill="hold" nodeType="withEffect">
                                  <p:stCondLst>
                                    <p:cond delay="0"/>
                                  </p:stCondLst>
                                  <p:childTnLst>
                                    <p:set>
                                      <p:cBhvr>
                                        <p:cTn id="23" dur="1" fill="hold">
                                          <p:stCondLst>
                                            <p:cond delay="0"/>
                                          </p:stCondLst>
                                        </p:cTn>
                                        <p:tgtEl>
                                          <p:spTgt spid="198"/>
                                        </p:tgtEl>
                                        <p:attrNameLst>
                                          <p:attrName>style.visibility</p:attrName>
                                        </p:attrNameLst>
                                      </p:cBhvr>
                                      <p:to>
                                        <p:strVal val="visible"/>
                                      </p:to>
                                    </p:set>
                                    <p:animEffect transition="in" filter="dissolve">
                                      <p:cBhvr>
                                        <p:cTn id="24" dur="500"/>
                                        <p:tgtEl>
                                          <p:spTgt spid="198"/>
                                        </p:tgtEl>
                                      </p:cBhvr>
                                    </p:animEffect>
                                  </p:childTnLst>
                                </p:cTn>
                              </p:par>
                              <p:par>
                                <p:cTn id="25" presetID="9" presetClass="entr" presetSubtype="0" fill="hold" nodeType="withEffect">
                                  <p:stCondLst>
                                    <p:cond delay="0"/>
                                  </p:stCondLst>
                                  <p:childTnLst>
                                    <p:set>
                                      <p:cBhvr>
                                        <p:cTn id="26" dur="1" fill="hold">
                                          <p:stCondLst>
                                            <p:cond delay="0"/>
                                          </p:stCondLst>
                                        </p:cTn>
                                        <p:tgtEl>
                                          <p:spTgt spid="199"/>
                                        </p:tgtEl>
                                        <p:attrNameLst>
                                          <p:attrName>style.visibility</p:attrName>
                                        </p:attrNameLst>
                                      </p:cBhvr>
                                      <p:to>
                                        <p:strVal val="visible"/>
                                      </p:to>
                                    </p:set>
                                    <p:animEffect transition="in" filter="dissolve">
                                      <p:cBhvr>
                                        <p:cTn id="27" dur="500"/>
                                        <p:tgtEl>
                                          <p:spTgt spid="199"/>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204"/>
                                        </p:tgtEl>
                                        <p:attrNameLst>
                                          <p:attrName>style.visibility</p:attrName>
                                        </p:attrNameLst>
                                      </p:cBhvr>
                                      <p:to>
                                        <p:strVal val="visible"/>
                                      </p:to>
                                    </p:set>
                                    <p:animEffect transition="in" filter="dissolve">
                                      <p:cBhvr>
                                        <p:cTn id="30" dur="500"/>
                                        <p:tgtEl>
                                          <p:spTgt spid="204"/>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205"/>
                                        </p:tgtEl>
                                        <p:attrNameLst>
                                          <p:attrName>style.visibility</p:attrName>
                                        </p:attrNameLst>
                                      </p:cBhvr>
                                      <p:to>
                                        <p:strVal val="visible"/>
                                      </p:to>
                                    </p:set>
                                    <p:animEffect transition="in" filter="dissolve">
                                      <p:cBhvr>
                                        <p:cTn id="33" dur="500"/>
                                        <p:tgtEl>
                                          <p:spTgt spid="205"/>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206"/>
                                        </p:tgtEl>
                                        <p:attrNameLst>
                                          <p:attrName>style.visibility</p:attrName>
                                        </p:attrNameLst>
                                      </p:cBhvr>
                                      <p:to>
                                        <p:strVal val="visible"/>
                                      </p:to>
                                    </p:set>
                                    <p:animEffect transition="in" filter="dissolve">
                                      <p:cBhvr>
                                        <p:cTn id="36" dur="500"/>
                                        <p:tgtEl>
                                          <p:spTgt spid="206"/>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207"/>
                                        </p:tgtEl>
                                        <p:attrNameLst>
                                          <p:attrName>style.visibility</p:attrName>
                                        </p:attrNameLst>
                                      </p:cBhvr>
                                      <p:to>
                                        <p:strVal val="visible"/>
                                      </p:to>
                                    </p:set>
                                    <p:animEffect transition="in" filter="dissolve">
                                      <p:cBhvr>
                                        <p:cTn id="39" dur="500"/>
                                        <p:tgtEl>
                                          <p:spTgt spid="207"/>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209"/>
                                        </p:tgtEl>
                                        <p:attrNameLst>
                                          <p:attrName>style.visibility</p:attrName>
                                        </p:attrNameLst>
                                      </p:cBhvr>
                                      <p:to>
                                        <p:strVal val="visible"/>
                                      </p:to>
                                    </p:set>
                                    <p:animEffect transition="in" filter="dissolve">
                                      <p:cBhvr>
                                        <p:cTn id="42" dur="500"/>
                                        <p:tgtEl>
                                          <p:spTgt spid="209"/>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10"/>
                                        </p:tgtEl>
                                        <p:attrNameLst>
                                          <p:attrName>style.visibility</p:attrName>
                                        </p:attrNameLst>
                                      </p:cBhvr>
                                      <p:to>
                                        <p:strVal val="visible"/>
                                      </p:to>
                                    </p:set>
                                    <p:animEffect transition="in" filter="dissolve">
                                      <p:cBhvr>
                                        <p:cTn id="47"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204" grpId="0"/>
      <p:bldP spid="205" grpId="0"/>
      <p:bldP spid="206" grpId="0"/>
      <p:bldP spid="207" grpId="0"/>
      <p:bldP spid="209" grpId="0"/>
      <p:bldP spid="210"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7F7121-7CE9-6C26-1D86-94B8986D6491}"/>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Tree-Automata Inspired DDs (TIDDs)</a:t>
            </a:r>
          </a:p>
        </p:txBody>
      </p:sp>
      <p:sp>
        <p:nvSpPr>
          <p:cNvPr id="3" name="Slide Number Placeholder 2">
            <a:extLst>
              <a:ext uri="{FF2B5EF4-FFF2-40B4-BE49-F238E27FC236}">
                <a16:creationId xmlns:a16="http://schemas.microsoft.com/office/drawing/2014/main" id="{7764BD1F-3399-E80F-D3EF-9909268E814B}"/>
              </a:ext>
            </a:extLst>
          </p:cNvPr>
          <p:cNvSpPr>
            <a:spLocks noGrp="1"/>
          </p:cNvSpPr>
          <p:nvPr>
            <p:ph type="sldNum" sz="quarter" idx="12"/>
          </p:nvPr>
        </p:nvSpPr>
        <p:spPr/>
        <p:txBody>
          <a:bodyPr/>
          <a:lstStyle/>
          <a:p>
            <a:fld id="{0FB003BB-B0A3-EA40-A30C-D476AA9046D7}" type="slidenum">
              <a:rPr lang="en-US" smtClean="0"/>
              <a:t>96</a:t>
            </a:fld>
            <a:endParaRPr lang="en-US" dirty="0"/>
          </a:p>
        </p:txBody>
      </p:sp>
      <p:sp>
        <p:nvSpPr>
          <p:cNvPr id="5" name="TextBox 4">
            <a:extLst>
              <a:ext uri="{FF2B5EF4-FFF2-40B4-BE49-F238E27FC236}">
                <a16:creationId xmlns:a16="http://schemas.microsoft.com/office/drawing/2014/main" id="{DEF656F1-B389-FD4B-FF84-E31C101B8B90}"/>
              </a:ext>
            </a:extLst>
          </p:cNvPr>
          <p:cNvSpPr txBox="1"/>
          <p:nvPr/>
        </p:nvSpPr>
        <p:spPr>
          <a:xfrm>
            <a:off x="609599" y="1738188"/>
            <a:ext cx="6669716" cy="3134128"/>
          </a:xfrm>
          <a:prstGeom prst="rect">
            <a:avLst/>
          </a:prstGeom>
          <a:noFill/>
        </p:spPr>
        <p:txBody>
          <a:bodyPr wrap="square" rtlCol="0">
            <a:spAutoFit/>
          </a:bodyPr>
          <a:lstStyle/>
          <a:p>
            <a:pPr>
              <a:lnSpc>
                <a:spcPct val="150000"/>
              </a:lnSpc>
            </a:pPr>
            <a:r>
              <a:rPr lang="en-US" b="1" dirty="0">
                <a:latin typeface="Arial" panose="020B0604020202020204" pitchFamily="34" charset="0"/>
                <a:cs typeface="Arial" panose="020B0604020202020204" pitchFamily="34" charset="0"/>
              </a:rPr>
              <a:t>Goal: </a:t>
            </a:r>
            <a:r>
              <a:rPr lang="en-US" dirty="0">
                <a:latin typeface="Arial" panose="020B0604020202020204" pitchFamily="34" charset="0"/>
                <a:cs typeface="Arial" panose="020B0604020202020204" pitchFamily="34" charset="0"/>
              </a:rPr>
              <a:t>Remove linearity from CFLOBDDs, keep hierarchy</a:t>
            </a:r>
          </a:p>
          <a:p>
            <a:pPr>
              <a:lnSpc>
                <a:spcPct val="150000"/>
              </a:lnSpc>
            </a:pPr>
            <a:endParaRPr lang="en-US" sz="800" dirty="0">
              <a:latin typeface="Arial" panose="020B0604020202020204" pitchFamily="34" charset="0"/>
            </a:endParaRPr>
          </a:p>
          <a:p>
            <a:pPr marL="285750" indent="-285750">
              <a:lnSpc>
                <a:spcPct val="150000"/>
              </a:lnSpc>
              <a:buFontTx/>
              <a:buChar char="-"/>
            </a:pPr>
            <a:r>
              <a:rPr lang="en-US" dirty="0">
                <a:latin typeface="Arial" panose="020B0604020202020204" pitchFamily="34" charset="0"/>
                <a:cs typeface="Arial" panose="020B0604020202020204" pitchFamily="34" charset="0"/>
              </a:rPr>
              <a:t>Bottom-up deterministic tree automaton</a:t>
            </a:r>
          </a:p>
          <a:p>
            <a:pPr marL="285750" indent="-285750">
              <a:lnSpc>
                <a:spcPct val="150000"/>
              </a:lnSpc>
              <a:buFontTx/>
              <a:buChar char="-"/>
            </a:pPr>
            <a:r>
              <a:rPr lang="en-US" dirty="0">
                <a:latin typeface="Arial" panose="020B0604020202020204" pitchFamily="34" charset="0"/>
                <a:cs typeface="Arial" panose="020B0604020202020204" pitchFamily="34" charset="0"/>
              </a:rPr>
              <a:t>Runs on perfect binary trees (leaves = variable assignments)</a:t>
            </a:r>
          </a:p>
          <a:p>
            <a:pPr marL="285750" indent="-285750">
              <a:lnSpc>
                <a:spcPct val="150000"/>
              </a:lnSpc>
              <a:buFontTx/>
              <a:buChar char="-"/>
            </a:pPr>
            <a:r>
              <a:rPr lang="en-US" dirty="0">
                <a:latin typeface="Arial" panose="020B0604020202020204" pitchFamily="34" charset="0"/>
                <a:cs typeface="Arial" panose="020B0604020202020204" pitchFamily="34" charset="0"/>
              </a:rPr>
              <a:t>States propagate upward; value at root = function output</a:t>
            </a:r>
          </a:p>
          <a:p>
            <a:pPr marL="285750" indent="-285750">
              <a:lnSpc>
                <a:spcPct val="150000"/>
              </a:lnSpc>
              <a:buFontTx/>
              <a:buChar char="-"/>
            </a:pPr>
            <a:r>
              <a:rPr lang="en-US" dirty="0">
                <a:latin typeface="Arial" panose="020B0604020202020204" pitchFamily="34" charset="0"/>
                <a:cs typeface="Arial" panose="020B0604020202020204" pitchFamily="34" charset="0"/>
              </a:rPr>
              <a:t>Follows “Contextual-Interpretation Principle” of CFLOBDDs</a:t>
            </a:r>
          </a:p>
          <a:p>
            <a:pPr marL="285750" indent="-285750">
              <a:lnSpc>
                <a:spcPct val="150000"/>
              </a:lnSpc>
              <a:buFontTx/>
              <a:buChar char="-"/>
            </a:pPr>
            <a:r>
              <a:rPr lang="en-US" dirty="0">
                <a:latin typeface="Arial" panose="020B0604020202020204" pitchFamily="34" charset="0"/>
                <a:cs typeface="Arial" panose="020B0604020202020204" pitchFamily="34" charset="0"/>
              </a:rPr>
              <a:t>Canonical</a:t>
            </a:r>
            <a:endParaRPr lang="en-US" sz="800" dirty="0">
              <a:latin typeface="Arial" panose="020B0604020202020204" pitchFamily="34" charset="0"/>
            </a:endParaRPr>
          </a:p>
          <a:p>
            <a:pPr>
              <a:lnSpc>
                <a:spcPct val="150000"/>
              </a:lnSpc>
            </a:pPr>
            <a:r>
              <a:rPr lang="en-US" b="1" dirty="0">
                <a:solidFill>
                  <a:srgbClr val="C55A11"/>
                </a:solidFill>
                <a:latin typeface="Arial" panose="020B0604020202020204" pitchFamily="34" charset="0"/>
                <a:cs typeface="Arial" panose="020B0604020202020204" pitchFamily="34" charset="0"/>
              </a:rPr>
              <a:t>Hierarchy ✓    Linearity ✗</a:t>
            </a:r>
          </a:p>
        </p:txBody>
      </p:sp>
      <p:cxnSp>
        <p:nvCxnSpPr>
          <p:cNvPr id="6" name="Straight Arrow Connector 5">
            <a:extLst>
              <a:ext uri="{FF2B5EF4-FFF2-40B4-BE49-F238E27FC236}">
                <a16:creationId xmlns:a16="http://schemas.microsoft.com/office/drawing/2014/main" id="{CE332E6F-C203-E12D-D1E1-21B80E33DF6A}"/>
              </a:ext>
            </a:extLst>
          </p:cNvPr>
          <p:cNvCxnSpPr/>
          <p:nvPr/>
        </p:nvCxnSpPr>
        <p:spPr>
          <a:xfrm flipH="1">
            <a:off x="8737558" y="2308103"/>
            <a:ext cx="609963" cy="415636"/>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FF7B3306-4C03-66FF-29BF-A8ABB3A6561F}"/>
              </a:ext>
            </a:extLst>
          </p:cNvPr>
          <p:cNvCxnSpPr>
            <a:cxnSpLocks/>
          </p:cNvCxnSpPr>
          <p:nvPr/>
        </p:nvCxnSpPr>
        <p:spPr>
          <a:xfrm>
            <a:off x="9345050" y="2311549"/>
            <a:ext cx="614763" cy="41219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8" name="Straight Arrow Connector 7">
            <a:extLst>
              <a:ext uri="{FF2B5EF4-FFF2-40B4-BE49-F238E27FC236}">
                <a16:creationId xmlns:a16="http://schemas.microsoft.com/office/drawing/2014/main" id="{DD64A51A-011D-8EA6-FB44-0DCC2D77039E}"/>
              </a:ext>
            </a:extLst>
          </p:cNvPr>
          <p:cNvCxnSpPr/>
          <p:nvPr/>
        </p:nvCxnSpPr>
        <p:spPr>
          <a:xfrm flipH="1">
            <a:off x="8273088" y="2723739"/>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D12622D3-ABAC-8CC7-01B7-644F4B51A237}"/>
              </a:ext>
            </a:extLst>
          </p:cNvPr>
          <p:cNvCxnSpPr>
            <a:cxnSpLocks/>
          </p:cNvCxnSpPr>
          <p:nvPr/>
        </p:nvCxnSpPr>
        <p:spPr>
          <a:xfrm>
            <a:off x="8737558" y="2742025"/>
            <a:ext cx="443662" cy="453995"/>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BACFC71F-A619-8CF3-F002-F614DC942C58}"/>
              </a:ext>
            </a:extLst>
          </p:cNvPr>
          <p:cNvCxnSpPr/>
          <p:nvPr/>
        </p:nvCxnSpPr>
        <p:spPr>
          <a:xfrm flipH="1">
            <a:off x="9477147" y="2732882"/>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C48E129D-2784-47DB-3813-F47DE3D2563D}"/>
              </a:ext>
            </a:extLst>
          </p:cNvPr>
          <p:cNvCxnSpPr>
            <a:cxnSpLocks/>
          </p:cNvCxnSpPr>
          <p:nvPr/>
        </p:nvCxnSpPr>
        <p:spPr>
          <a:xfrm>
            <a:off x="9953875" y="2743974"/>
            <a:ext cx="548640" cy="44610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8802E1B7-A736-EA78-1483-40AB398172A8}"/>
                  </a:ext>
                </a:extLst>
              </p:cNvPr>
              <p:cNvSpPr txBox="1"/>
              <p:nvPr/>
            </p:nvSpPr>
            <p:spPr>
              <a:xfrm>
                <a:off x="8116635" y="3196020"/>
                <a:ext cx="380361"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𝑥</m:t>
                          </m:r>
                        </m:e>
                        <m:sub>
                          <m:r>
                            <a:rPr lang="en-US" sz="1200" b="0" i="1" smtClean="0">
                              <a:latin typeface="Cambria Math" panose="02040503050406030204" pitchFamily="18" charset="0"/>
                              <a:cs typeface="Arial" panose="020B0604020202020204" pitchFamily="34" charset="0"/>
                            </a:rPr>
                            <m:t>0</m:t>
                          </m:r>
                        </m:sub>
                      </m:sSub>
                    </m:oMath>
                  </m:oMathPara>
                </a14:m>
                <a:endParaRPr lang="en-US" sz="1200" dirty="0">
                  <a:latin typeface="Arial" panose="020B0604020202020204" pitchFamily="34" charset="0"/>
                  <a:cs typeface="Arial" panose="020B0604020202020204" pitchFamily="34" charset="0"/>
                </a:endParaRPr>
              </a:p>
            </p:txBody>
          </p:sp>
        </mc:Choice>
        <mc:Fallback xmlns="">
          <p:sp>
            <p:nvSpPr>
              <p:cNvPr id="12" name="TextBox 11">
                <a:extLst>
                  <a:ext uri="{FF2B5EF4-FFF2-40B4-BE49-F238E27FC236}">
                    <a16:creationId xmlns:a16="http://schemas.microsoft.com/office/drawing/2014/main" id="{8802E1B7-A736-EA78-1483-40AB398172A8}"/>
                  </a:ext>
                </a:extLst>
              </p:cNvPr>
              <p:cNvSpPr txBox="1">
                <a:spLocks noRot="1" noChangeAspect="1" noMove="1" noResize="1" noEditPoints="1" noAdjustHandles="1" noChangeArrowheads="1" noChangeShapeType="1" noTextEdit="1"/>
              </p:cNvSpPr>
              <p:nvPr/>
            </p:nvSpPr>
            <p:spPr>
              <a:xfrm>
                <a:off x="8116635" y="3196020"/>
                <a:ext cx="380361" cy="276999"/>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3B39D04F-03D6-D918-F2B9-C5B998C7D3C9}"/>
                  </a:ext>
                </a:extLst>
              </p:cNvPr>
              <p:cNvSpPr txBox="1"/>
              <p:nvPr/>
            </p:nvSpPr>
            <p:spPr>
              <a:xfrm>
                <a:off x="9012822" y="3214306"/>
                <a:ext cx="381964"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𝑦</m:t>
                          </m:r>
                        </m:e>
                        <m:sub>
                          <m:r>
                            <a:rPr lang="en-US" sz="1200" b="0" i="1" smtClean="0">
                              <a:latin typeface="Cambria Math" panose="02040503050406030204" pitchFamily="18" charset="0"/>
                              <a:cs typeface="Arial" panose="020B0604020202020204" pitchFamily="34" charset="0"/>
                            </a:rPr>
                            <m:t>0</m:t>
                          </m:r>
                        </m:sub>
                      </m:sSub>
                    </m:oMath>
                  </m:oMathPara>
                </a14:m>
                <a:endParaRPr lang="en-US" sz="1200" dirty="0">
                  <a:latin typeface="Arial" panose="020B0604020202020204" pitchFamily="34" charset="0"/>
                  <a:cs typeface="Arial" panose="020B0604020202020204" pitchFamily="34" charset="0"/>
                </a:endParaRPr>
              </a:p>
            </p:txBody>
          </p:sp>
        </mc:Choice>
        <mc:Fallback xmlns="">
          <p:sp>
            <p:nvSpPr>
              <p:cNvPr id="13" name="TextBox 12">
                <a:extLst>
                  <a:ext uri="{FF2B5EF4-FFF2-40B4-BE49-F238E27FC236}">
                    <a16:creationId xmlns:a16="http://schemas.microsoft.com/office/drawing/2014/main" id="{3B39D04F-03D6-D918-F2B9-C5B998C7D3C9}"/>
                  </a:ext>
                </a:extLst>
              </p:cNvPr>
              <p:cNvSpPr txBox="1">
                <a:spLocks noRot="1" noChangeAspect="1" noMove="1" noResize="1" noEditPoints="1" noAdjustHandles="1" noChangeArrowheads="1" noChangeShapeType="1" noTextEdit="1"/>
              </p:cNvSpPr>
              <p:nvPr/>
            </p:nvSpPr>
            <p:spPr>
              <a:xfrm>
                <a:off x="9012822" y="3214306"/>
                <a:ext cx="381964" cy="276999"/>
              </a:xfrm>
              <a:prstGeom prst="rect">
                <a:avLst/>
              </a:prstGeom>
              <a:blipFill>
                <a:blip r:embed="rId4"/>
                <a:stretch>
                  <a:fillRect b="-41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5761AA2D-2BD8-601C-7023-29181DC484CF}"/>
                  </a:ext>
                </a:extLst>
              </p:cNvPr>
              <p:cNvSpPr txBox="1"/>
              <p:nvPr/>
            </p:nvSpPr>
            <p:spPr>
              <a:xfrm>
                <a:off x="9355297" y="3214305"/>
                <a:ext cx="376770"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𝑥</m:t>
                          </m:r>
                        </m:e>
                        <m:sub>
                          <m:r>
                            <a:rPr lang="en-US" sz="1200" b="0" i="1" smtClean="0">
                              <a:latin typeface="Cambria Math" panose="02040503050406030204" pitchFamily="18" charset="0"/>
                              <a:cs typeface="Arial" panose="020B0604020202020204" pitchFamily="34" charset="0"/>
                            </a:rPr>
                            <m:t>1</m:t>
                          </m:r>
                        </m:sub>
                      </m:sSub>
                    </m:oMath>
                  </m:oMathPara>
                </a14:m>
                <a:endParaRPr lang="en-US" sz="1200" dirty="0">
                  <a:latin typeface="Arial" panose="020B0604020202020204" pitchFamily="34" charset="0"/>
                  <a:cs typeface="Arial" panose="020B0604020202020204" pitchFamily="34" charset="0"/>
                </a:endParaRPr>
              </a:p>
            </p:txBody>
          </p:sp>
        </mc:Choice>
        <mc:Fallback xmlns="">
          <p:sp>
            <p:nvSpPr>
              <p:cNvPr id="14" name="TextBox 13">
                <a:extLst>
                  <a:ext uri="{FF2B5EF4-FFF2-40B4-BE49-F238E27FC236}">
                    <a16:creationId xmlns:a16="http://schemas.microsoft.com/office/drawing/2014/main" id="{5761AA2D-2BD8-601C-7023-29181DC484CF}"/>
                  </a:ext>
                </a:extLst>
              </p:cNvPr>
              <p:cNvSpPr txBox="1">
                <a:spLocks noRot="1" noChangeAspect="1" noMove="1" noResize="1" noEditPoints="1" noAdjustHandles="1" noChangeArrowheads="1" noChangeShapeType="1" noTextEdit="1"/>
              </p:cNvSpPr>
              <p:nvPr/>
            </p:nvSpPr>
            <p:spPr>
              <a:xfrm>
                <a:off x="9355297" y="3214305"/>
                <a:ext cx="376770"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F48D0413-1C83-CD4B-9642-4D4E19F40632}"/>
                  </a:ext>
                </a:extLst>
              </p:cNvPr>
              <p:cNvSpPr txBox="1"/>
              <p:nvPr/>
            </p:nvSpPr>
            <p:spPr>
              <a:xfrm>
                <a:off x="10368300" y="3196019"/>
                <a:ext cx="378373"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𝑦</m:t>
                          </m:r>
                        </m:e>
                        <m:sub>
                          <m:r>
                            <a:rPr lang="en-US" sz="1200" b="0" i="1" smtClean="0">
                              <a:latin typeface="Cambria Math" panose="02040503050406030204" pitchFamily="18" charset="0"/>
                              <a:cs typeface="Arial" panose="020B0604020202020204" pitchFamily="34" charset="0"/>
                            </a:rPr>
                            <m:t>1</m:t>
                          </m:r>
                        </m:sub>
                      </m:sSub>
                    </m:oMath>
                  </m:oMathPara>
                </a14:m>
                <a:endParaRPr lang="en-US" sz="1200" b="0" dirty="0">
                  <a:latin typeface="Arial" panose="020B0604020202020204" pitchFamily="34" charset="0"/>
                  <a:cs typeface="Arial" panose="020B0604020202020204" pitchFamily="34" charset="0"/>
                </a:endParaRPr>
              </a:p>
            </p:txBody>
          </p:sp>
        </mc:Choice>
        <mc:Fallback xmlns="">
          <p:sp>
            <p:nvSpPr>
              <p:cNvPr id="15" name="TextBox 14">
                <a:extLst>
                  <a:ext uri="{FF2B5EF4-FFF2-40B4-BE49-F238E27FC236}">
                    <a16:creationId xmlns:a16="http://schemas.microsoft.com/office/drawing/2014/main" id="{F48D0413-1C83-CD4B-9642-4D4E19F40632}"/>
                  </a:ext>
                </a:extLst>
              </p:cNvPr>
              <p:cNvSpPr txBox="1">
                <a:spLocks noRot="1" noChangeAspect="1" noMove="1" noResize="1" noEditPoints="1" noAdjustHandles="1" noChangeArrowheads="1" noChangeShapeType="1" noTextEdit="1"/>
              </p:cNvSpPr>
              <p:nvPr/>
            </p:nvSpPr>
            <p:spPr>
              <a:xfrm>
                <a:off x="10368300" y="3196019"/>
                <a:ext cx="378373" cy="276999"/>
              </a:xfrm>
              <a:prstGeom prst="rect">
                <a:avLst/>
              </a:prstGeom>
              <a:blipFill>
                <a:blip r:embed="rId6"/>
                <a:stretch>
                  <a:fillRect b="-869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Box 15">
                <a:extLst>
                  <a:ext uri="{FF2B5EF4-FFF2-40B4-BE49-F238E27FC236}">
                    <a16:creationId xmlns:a16="http://schemas.microsoft.com/office/drawing/2014/main" id="{58E2AF6F-46EF-3C1C-E534-3DA0C6B3CA12}"/>
                  </a:ext>
                </a:extLst>
              </p:cNvPr>
              <p:cNvSpPr txBox="1"/>
              <p:nvPr/>
            </p:nvSpPr>
            <p:spPr>
              <a:xfrm>
                <a:off x="7575242" y="1715087"/>
                <a:ext cx="3807645" cy="56861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𝐸</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𝑄</m:t>
                          </m:r>
                        </m:e>
                        <m:sub>
                          <m:r>
                            <a:rPr lang="en-US" b="0" i="1" smtClean="0">
                              <a:latin typeface="Cambria Math" panose="02040503050406030204" pitchFamily="18" charset="0"/>
                            </a:rPr>
                            <m:t>2</m:t>
                          </m:r>
                        </m:sub>
                      </m:sSub>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1</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1</m:t>
                              </m:r>
                            </m:sub>
                          </m:sSub>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m:rPr>
                              <m:sty m:val="p"/>
                            </m:rPr>
                            <a:rPr lang="en-US" b="0" i="0" smtClean="0">
                              <a:latin typeface="Cambria Math" panose="02040503050406030204" pitchFamily="18" charset="0"/>
                            </a:rPr>
                            <m:t>Π</m:t>
                          </m:r>
                        </m:e>
                        <m:sub>
                          <m:r>
                            <a:rPr lang="en-US" b="0" i="1" smtClean="0">
                              <a:latin typeface="Cambria Math" panose="02040503050406030204" pitchFamily="18" charset="0"/>
                            </a:rPr>
                            <m:t>𝑖</m:t>
                          </m:r>
                          <m:r>
                            <a:rPr lang="en-US" b="0" i="1" smtClean="0">
                              <a:latin typeface="Cambria Math" panose="02040503050406030204" pitchFamily="18" charset="0"/>
                            </a:rPr>
                            <m:t>=0</m:t>
                          </m:r>
                        </m:sub>
                        <m:sup>
                          <m:r>
                            <a:rPr lang="en-US" b="0" i="1" smtClean="0">
                              <a:latin typeface="Cambria Math" panose="02040503050406030204" pitchFamily="18" charset="0"/>
                            </a:rPr>
                            <m:t>1</m:t>
                          </m:r>
                        </m:sup>
                      </m:sSubSup>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𝑖</m:t>
                              </m:r>
                            </m:sub>
                          </m:sSub>
                          <m:r>
                            <a:rPr lang="en-US" b="0" i="1" smtClean="0">
                              <a:latin typeface="Cambria Math" panose="02040503050406030204" pitchFamily="18" charset="0"/>
                            </a:rPr>
                            <m:t> ⟺ </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𝑖</m:t>
                              </m:r>
                            </m:sub>
                          </m:sSub>
                        </m:e>
                      </m:d>
                    </m:oMath>
                  </m:oMathPara>
                </a14:m>
                <a:endParaRPr lang="en-US" b="0" dirty="0"/>
              </a:p>
              <a:p>
                <a:endParaRPr lang="en-US" dirty="0"/>
              </a:p>
            </p:txBody>
          </p:sp>
        </mc:Choice>
        <mc:Fallback xmlns="">
          <p:sp>
            <p:nvSpPr>
              <p:cNvPr id="16" name="TextBox 15">
                <a:extLst>
                  <a:ext uri="{FF2B5EF4-FFF2-40B4-BE49-F238E27FC236}">
                    <a16:creationId xmlns:a16="http://schemas.microsoft.com/office/drawing/2014/main" id="{58E2AF6F-46EF-3C1C-E534-3DA0C6B3CA12}"/>
                  </a:ext>
                </a:extLst>
              </p:cNvPr>
              <p:cNvSpPr txBox="1">
                <a:spLocks noRot="1" noChangeAspect="1" noMove="1" noResize="1" noEditPoints="1" noAdjustHandles="1" noChangeArrowheads="1" noChangeShapeType="1" noTextEdit="1"/>
              </p:cNvSpPr>
              <p:nvPr/>
            </p:nvSpPr>
            <p:spPr>
              <a:xfrm>
                <a:off x="7575242" y="1715087"/>
                <a:ext cx="3807645" cy="568617"/>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1FA3BF0E-1EF8-E883-94F5-D7BD6F9230A4}"/>
                  </a:ext>
                </a:extLst>
              </p:cNvPr>
              <p:cNvSpPr txBox="1"/>
              <p:nvPr/>
            </p:nvSpPr>
            <p:spPr>
              <a:xfrm>
                <a:off x="7746279" y="4297382"/>
                <a:ext cx="1598771" cy="2011448"/>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0</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1</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0</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0</m:t>
                          </m:r>
                        </m:sub>
                        <m:sup>
                          <m:r>
                            <a:rPr lang="en-US" i="1">
                              <a:latin typeface="Cambria Math" panose="02040503050406030204" pitchFamily="18" charset="0"/>
                            </a:rPr>
                            <m:t>1</m:t>
                          </m:r>
                        </m:sup>
                      </m:sSubSup>
                    </m:oMath>
                  </m:oMathPara>
                </a14:m>
                <a:endParaRPr lang="en-US" b="0" dirty="0"/>
              </a:p>
              <a:p>
                <a:endParaRPr lang="en-US" dirty="0"/>
              </a:p>
            </p:txBody>
          </p:sp>
        </mc:Choice>
        <mc:Fallback xmlns="">
          <p:sp>
            <p:nvSpPr>
              <p:cNvPr id="17" name="TextBox 16">
                <a:extLst>
                  <a:ext uri="{FF2B5EF4-FFF2-40B4-BE49-F238E27FC236}">
                    <a16:creationId xmlns:a16="http://schemas.microsoft.com/office/drawing/2014/main" id="{1FA3BF0E-1EF8-E883-94F5-D7BD6F9230A4}"/>
                  </a:ext>
                </a:extLst>
              </p:cNvPr>
              <p:cNvSpPr txBox="1">
                <a:spLocks noRot="1" noChangeAspect="1" noMove="1" noResize="1" noEditPoints="1" noAdjustHandles="1" noChangeArrowheads="1" noChangeShapeType="1" noTextEdit="1"/>
              </p:cNvSpPr>
              <p:nvPr/>
            </p:nvSpPr>
            <p:spPr>
              <a:xfrm>
                <a:off x="7746279" y="4297382"/>
                <a:ext cx="1598771" cy="2011448"/>
              </a:xfrm>
              <a:prstGeom prst="rect">
                <a:avLst/>
              </a:prstGeom>
              <a:blipFill>
                <a:blip r:embed="rId8"/>
                <a:stretch>
                  <a:fillRect l="-794" t="-629"/>
                </a:stretch>
              </a:blipFill>
            </p:spPr>
            <p:txBody>
              <a:bodyPr/>
              <a:lstStyle/>
              <a:p>
                <a:r>
                  <a:rPr lang="en-US">
                    <a:noFill/>
                  </a:rPr>
                  <a:t> </a:t>
                </a:r>
              </a:p>
            </p:txBody>
          </p:sp>
        </mc:Fallback>
      </mc:AlternateContent>
      <p:sp>
        <p:nvSpPr>
          <p:cNvPr id="19" name="TextBox 18">
            <a:extLst>
              <a:ext uri="{FF2B5EF4-FFF2-40B4-BE49-F238E27FC236}">
                <a16:creationId xmlns:a16="http://schemas.microsoft.com/office/drawing/2014/main" id="{8AC66C3A-1ADC-ABE6-FCFB-761D051EDC57}"/>
              </a:ext>
            </a:extLst>
          </p:cNvPr>
          <p:cNvSpPr txBox="1"/>
          <p:nvPr/>
        </p:nvSpPr>
        <p:spPr>
          <a:xfrm>
            <a:off x="10047024" y="2456335"/>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0" name="TextBox 19">
            <a:extLst>
              <a:ext uri="{FF2B5EF4-FFF2-40B4-BE49-F238E27FC236}">
                <a16:creationId xmlns:a16="http://schemas.microsoft.com/office/drawing/2014/main" id="{3CCFA722-71DB-2843-D3FF-35856D4DA61E}"/>
              </a:ext>
            </a:extLst>
          </p:cNvPr>
          <p:cNvSpPr txBox="1"/>
          <p:nvPr/>
        </p:nvSpPr>
        <p:spPr>
          <a:xfrm>
            <a:off x="8403608" y="245153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1" name="TextBox 20">
            <a:extLst>
              <a:ext uri="{FF2B5EF4-FFF2-40B4-BE49-F238E27FC236}">
                <a16:creationId xmlns:a16="http://schemas.microsoft.com/office/drawing/2014/main" id="{42AEAB82-1129-9275-E39E-5B94F8957691}"/>
              </a:ext>
            </a:extLst>
          </p:cNvPr>
          <p:cNvSpPr txBox="1"/>
          <p:nvPr/>
        </p:nvSpPr>
        <p:spPr>
          <a:xfrm>
            <a:off x="9477147" y="206872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mc:AlternateContent xmlns:mc="http://schemas.openxmlformats.org/markup-compatibility/2006" xmlns:a14="http://schemas.microsoft.com/office/drawing/2010/main">
        <mc:Choice Requires="a14">
          <p:sp>
            <p:nvSpPr>
              <p:cNvPr id="22" name="TextBox 21">
                <a:extLst>
                  <a:ext uri="{FF2B5EF4-FFF2-40B4-BE49-F238E27FC236}">
                    <a16:creationId xmlns:a16="http://schemas.microsoft.com/office/drawing/2014/main" id="{3CB950CA-79D7-23C7-0726-C258A34CBD81}"/>
                  </a:ext>
                </a:extLst>
              </p:cNvPr>
              <p:cNvSpPr txBox="1"/>
              <p:nvPr/>
            </p:nvSpPr>
            <p:spPr>
              <a:xfrm>
                <a:off x="9444252" y="4282689"/>
                <a:ext cx="1598771" cy="1126912"/>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2</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b="0" dirty="0"/>
              </a:p>
            </p:txBody>
          </p:sp>
        </mc:Choice>
        <mc:Fallback xmlns="">
          <p:sp>
            <p:nvSpPr>
              <p:cNvPr id="22" name="TextBox 21">
                <a:extLst>
                  <a:ext uri="{FF2B5EF4-FFF2-40B4-BE49-F238E27FC236}">
                    <a16:creationId xmlns:a16="http://schemas.microsoft.com/office/drawing/2014/main" id="{3CB950CA-79D7-23C7-0726-C258A34CBD81}"/>
                  </a:ext>
                </a:extLst>
              </p:cNvPr>
              <p:cNvSpPr txBox="1">
                <a:spLocks noRot="1" noChangeAspect="1" noMove="1" noResize="1" noEditPoints="1" noAdjustHandles="1" noChangeArrowheads="1" noChangeShapeType="1" noTextEdit="1"/>
              </p:cNvSpPr>
              <p:nvPr/>
            </p:nvSpPr>
            <p:spPr>
              <a:xfrm>
                <a:off x="9444252" y="4282689"/>
                <a:ext cx="1598771" cy="1126912"/>
              </a:xfrm>
              <a:prstGeom prst="rect">
                <a:avLst/>
              </a:prstGeom>
              <a:blipFill>
                <a:blip r:embed="rId9"/>
                <a:stretch>
                  <a:fillRect t="-1124" b="-674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TextBox 22">
                <a:extLst>
                  <a:ext uri="{FF2B5EF4-FFF2-40B4-BE49-F238E27FC236}">
                    <a16:creationId xmlns:a16="http://schemas.microsoft.com/office/drawing/2014/main" id="{BA07B9DD-18BF-2515-408B-55B2F98261D7}"/>
                  </a:ext>
                </a:extLst>
              </p:cNvPr>
              <p:cNvSpPr txBox="1"/>
              <p:nvPr/>
            </p:nvSpPr>
            <p:spPr>
              <a:xfrm>
                <a:off x="9541664" y="5768856"/>
                <a:ext cx="1256113" cy="65498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2</m:t>
                              </m:r>
                            </m:sup>
                          </m:sSubSup>
                        </m:e>
                      </m:d>
                      <m:r>
                        <a:rPr lang="en-US" i="1">
                          <a:latin typeface="Cambria Math" panose="02040503050406030204" pitchFamily="18" charset="0"/>
                        </a:rPr>
                        <m:t>=1</m:t>
                      </m:r>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1</m:t>
                              </m:r>
                            </m:sub>
                            <m:sup>
                              <m:r>
                                <a:rPr lang="en-US" i="1">
                                  <a:latin typeface="Cambria Math" panose="02040503050406030204" pitchFamily="18" charset="0"/>
                                </a:rPr>
                                <m:t>2</m:t>
                              </m:r>
                            </m:sup>
                          </m:sSubSup>
                        </m:e>
                      </m:d>
                      <m:r>
                        <a:rPr lang="en-US" i="1">
                          <a:latin typeface="Cambria Math" panose="02040503050406030204" pitchFamily="18" charset="0"/>
                        </a:rPr>
                        <m:t>=0</m:t>
                      </m:r>
                    </m:oMath>
                  </m:oMathPara>
                </a14:m>
                <a:endParaRPr lang="en-US" dirty="0"/>
              </a:p>
            </p:txBody>
          </p:sp>
        </mc:Choice>
        <mc:Fallback xmlns="">
          <p:sp>
            <p:nvSpPr>
              <p:cNvPr id="23" name="TextBox 22">
                <a:extLst>
                  <a:ext uri="{FF2B5EF4-FFF2-40B4-BE49-F238E27FC236}">
                    <a16:creationId xmlns:a16="http://schemas.microsoft.com/office/drawing/2014/main" id="{BA07B9DD-18BF-2515-408B-55B2F98261D7}"/>
                  </a:ext>
                </a:extLst>
              </p:cNvPr>
              <p:cNvSpPr txBox="1">
                <a:spLocks noRot="1" noChangeAspect="1" noMove="1" noResize="1" noEditPoints="1" noAdjustHandles="1" noChangeArrowheads="1" noChangeShapeType="1" noTextEdit="1"/>
              </p:cNvSpPr>
              <p:nvPr/>
            </p:nvSpPr>
            <p:spPr>
              <a:xfrm>
                <a:off x="9541664" y="5768856"/>
                <a:ext cx="1256113" cy="654988"/>
              </a:xfrm>
              <a:prstGeom prst="rect">
                <a:avLst/>
              </a:prstGeom>
              <a:blipFill>
                <a:blip r:embed="rId10"/>
                <a:stretch>
                  <a:fillRect b="-384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TextBox 23">
                <a:extLst>
                  <a:ext uri="{FF2B5EF4-FFF2-40B4-BE49-F238E27FC236}">
                    <a16:creationId xmlns:a16="http://schemas.microsoft.com/office/drawing/2014/main" id="{468C517F-2DF4-A4A3-4FB3-A8E50D32398E}"/>
                  </a:ext>
                </a:extLst>
              </p:cNvPr>
              <p:cNvSpPr txBox="1"/>
              <p:nvPr/>
            </p:nvSpPr>
            <p:spPr>
              <a:xfrm>
                <a:off x="7699964" y="3750894"/>
                <a:ext cx="4196918" cy="31329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400" b="0" i="1" smtClean="0">
                          <a:latin typeface="Cambria Math" panose="02040503050406030204" pitchFamily="18" charset="0"/>
                          <a:cs typeface="Arial" panose="020B0604020202020204" pitchFamily="34" charset="0"/>
                        </a:rPr>
                        <m:t>𝑀</m:t>
                      </m:r>
                      <m:r>
                        <a:rPr lang="en-US" sz="1400" b="0" i="1" smtClean="0">
                          <a:latin typeface="Cambria Math" panose="02040503050406030204" pitchFamily="18" charset="0"/>
                          <a:cs typeface="Arial" panose="020B0604020202020204" pitchFamily="34" charset="0"/>
                        </a:rPr>
                        <m:t> = ⟨2,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0</m:t>
                          </m:r>
                        </m:sup>
                      </m:sSubSup>
                      <m:r>
                        <a:rPr lang="en-US" sz="1400" b="0" i="1" smtClean="0">
                          <a:latin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0</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1</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𝛿</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r>
                        <a:rPr lang="en-US" sz="1400" b="0" i="1" smtClean="0">
                          <a:latin typeface="Cambria Math" panose="02040503050406030204" pitchFamily="18" charset="0"/>
                          <a:ea typeface="Cambria Math" panose="02040503050406030204" pitchFamily="18" charset="0"/>
                          <a:cs typeface="Arial" panose="020B0604020202020204" pitchFamily="34" charset="0"/>
                        </a:rPr>
                        <m:t>𝒱</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oMath>
                  </m:oMathPara>
                </a14:m>
                <a:endParaRPr lang="en-US" sz="1400" b="0" dirty="0">
                  <a:latin typeface="Arial" panose="020B0604020202020204" pitchFamily="34" charset="0"/>
                  <a:cs typeface="Arial" panose="020B0604020202020204" pitchFamily="34" charset="0"/>
                </a:endParaRPr>
              </a:p>
            </p:txBody>
          </p:sp>
        </mc:Choice>
        <mc:Fallback xmlns="">
          <p:sp>
            <p:nvSpPr>
              <p:cNvPr id="24" name="TextBox 23">
                <a:extLst>
                  <a:ext uri="{FF2B5EF4-FFF2-40B4-BE49-F238E27FC236}">
                    <a16:creationId xmlns:a16="http://schemas.microsoft.com/office/drawing/2014/main" id="{468C517F-2DF4-A4A3-4FB3-A8E50D32398E}"/>
                  </a:ext>
                </a:extLst>
              </p:cNvPr>
              <p:cNvSpPr txBox="1">
                <a:spLocks noRot="1" noChangeAspect="1" noMove="1" noResize="1" noEditPoints="1" noAdjustHandles="1" noChangeArrowheads="1" noChangeShapeType="1" noTextEdit="1"/>
              </p:cNvSpPr>
              <p:nvPr/>
            </p:nvSpPr>
            <p:spPr>
              <a:xfrm>
                <a:off x="7699964" y="3750894"/>
                <a:ext cx="4196918" cy="313291"/>
              </a:xfrm>
              <a:prstGeom prst="rect">
                <a:avLst/>
              </a:prstGeom>
              <a:blipFill>
                <a:blip r:embed="rId11"/>
                <a:stretch>
                  <a:fillRect b="-11538"/>
                </a:stretch>
              </a:blipFill>
            </p:spPr>
            <p:txBody>
              <a:bodyPr/>
              <a:lstStyle/>
              <a:p>
                <a:r>
                  <a:rPr lang="en-US">
                    <a:noFill/>
                  </a:rPr>
                  <a:t> </a:t>
                </a:r>
              </a:p>
            </p:txBody>
          </p:sp>
        </mc:Fallback>
      </mc:AlternateContent>
    </p:spTree>
    <p:extLst>
      <p:ext uri="{BB962C8B-B14F-4D97-AF65-F5344CB8AC3E}">
        <p14:creationId xmlns:p14="http://schemas.microsoft.com/office/powerpoint/2010/main" val="1385671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8"/>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1"/>
                                        </p:tgtEl>
                                        <p:attrNameLst>
                                          <p:attrName>style.visibility</p:attrName>
                                        </p:attrNameLst>
                                      </p:cBhvr>
                                      <p:to>
                                        <p:strVal val="visible"/>
                                      </p:to>
                                    </p:set>
                                  </p:childTnLst>
                                </p:cTn>
                              </p:par>
                              <p:par>
                                <p:cTn id="45" presetID="1" presetClass="entr" presetSubtype="0" fill="hold" grpId="2" nodeType="with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par>
                                <p:cTn id="47" presetID="1" presetClass="entr" presetSubtype="0" fill="hold" grpId="2" nodeType="withEffect">
                                  <p:stCondLst>
                                    <p:cond delay="0"/>
                                  </p:stCondLst>
                                  <p:childTnLst>
                                    <p:set>
                                      <p:cBhvr>
                                        <p:cTn id="48" dur="1" fill="hold">
                                          <p:stCondLst>
                                            <p:cond delay="0"/>
                                          </p:stCondLst>
                                        </p:cTn>
                                        <p:tgtEl>
                                          <p:spTgt spid="13"/>
                                        </p:tgtEl>
                                        <p:attrNameLst>
                                          <p:attrName>style.visibility</p:attrName>
                                        </p:attrNameLst>
                                      </p:cBhvr>
                                      <p:to>
                                        <p:strVal val="visible"/>
                                      </p:to>
                                    </p:set>
                                  </p:childTnLst>
                                </p:cTn>
                              </p:par>
                              <p:par>
                                <p:cTn id="49" presetID="1" presetClass="entr" presetSubtype="0" fill="hold" grpId="2" nodeType="with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par>
                                <p:cTn id="51" presetID="1" presetClass="entr" presetSubtype="0" fill="hold" grpId="2" nodeType="withEffect">
                                  <p:stCondLst>
                                    <p:cond delay="0"/>
                                  </p:stCondLst>
                                  <p:childTnLst>
                                    <p:set>
                                      <p:cBhvr>
                                        <p:cTn id="52" dur="1" fill="hold">
                                          <p:stCondLst>
                                            <p:cond delay="0"/>
                                          </p:stCondLst>
                                        </p:cTn>
                                        <p:tgtEl>
                                          <p:spTgt spid="15"/>
                                        </p:tgtEl>
                                        <p:attrNameLst>
                                          <p:attrName>style.visibility</p:attrName>
                                        </p:attrNameLst>
                                      </p:cBhvr>
                                      <p:to>
                                        <p:strVal val="visible"/>
                                      </p:to>
                                    </p:set>
                                  </p:childTnLst>
                                </p:cTn>
                              </p:par>
                              <p:par>
                                <p:cTn id="53" presetID="1" presetClass="entr" presetSubtype="0" fill="hold" grpId="1" nodeType="with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par>
                                <p:cTn id="55" presetID="1" presetClass="entr" presetSubtype="0" fill="hold" grpId="1" nodeType="withEffect">
                                  <p:stCondLst>
                                    <p:cond delay="0"/>
                                  </p:stCondLst>
                                  <p:childTnLst>
                                    <p:set>
                                      <p:cBhvr>
                                        <p:cTn id="56" dur="1" fill="hold">
                                          <p:stCondLst>
                                            <p:cond delay="0"/>
                                          </p:stCondLst>
                                        </p:cTn>
                                        <p:tgtEl>
                                          <p:spTgt spid="20"/>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24"/>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7"/>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1"/>
      <p:bldP spid="12" grpId="2"/>
      <p:bldP spid="13" grpId="1"/>
      <p:bldP spid="13" grpId="2"/>
      <p:bldP spid="14" grpId="1"/>
      <p:bldP spid="14" grpId="2"/>
      <p:bldP spid="15" grpId="1"/>
      <p:bldP spid="15" grpId="2"/>
      <p:bldP spid="16" grpId="0"/>
      <p:bldP spid="17" grpId="0"/>
      <p:bldP spid="19" grpId="0"/>
      <p:bldP spid="19" grpId="1"/>
      <p:bldP spid="20" grpId="0"/>
      <p:bldP spid="20" grpId="1"/>
      <p:bldP spid="21" grpId="0"/>
      <p:bldP spid="22" grpId="0"/>
      <p:bldP spid="23" grpId="0"/>
      <p:bldP spid="24"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0CBDDA-EB4B-354B-E3FA-25D6662E445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4FBA103-09D3-F8A6-23C1-64C896253138}"/>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Tree-Automata Inspired DDs (TIDDs)</a:t>
            </a:r>
          </a:p>
        </p:txBody>
      </p:sp>
      <p:sp>
        <p:nvSpPr>
          <p:cNvPr id="3" name="Slide Number Placeholder 2">
            <a:extLst>
              <a:ext uri="{FF2B5EF4-FFF2-40B4-BE49-F238E27FC236}">
                <a16:creationId xmlns:a16="http://schemas.microsoft.com/office/drawing/2014/main" id="{132E4060-2FCC-8E0A-33EB-B57810ECECCC}"/>
              </a:ext>
            </a:extLst>
          </p:cNvPr>
          <p:cNvSpPr>
            <a:spLocks noGrp="1"/>
          </p:cNvSpPr>
          <p:nvPr>
            <p:ph type="sldNum" sz="quarter" idx="12"/>
          </p:nvPr>
        </p:nvSpPr>
        <p:spPr/>
        <p:txBody>
          <a:bodyPr/>
          <a:lstStyle/>
          <a:p>
            <a:fld id="{0FB003BB-B0A3-EA40-A30C-D476AA9046D7}" type="slidenum">
              <a:rPr lang="en-US" smtClean="0"/>
              <a:t>97</a:t>
            </a:fld>
            <a:endParaRPr lang="en-US" dirty="0"/>
          </a:p>
        </p:txBody>
      </p:sp>
      <p:sp>
        <p:nvSpPr>
          <p:cNvPr id="5" name="TextBox 4">
            <a:extLst>
              <a:ext uri="{FF2B5EF4-FFF2-40B4-BE49-F238E27FC236}">
                <a16:creationId xmlns:a16="http://schemas.microsoft.com/office/drawing/2014/main" id="{8F7060D2-4888-C798-B8A4-37DE02BE52EA}"/>
              </a:ext>
            </a:extLst>
          </p:cNvPr>
          <p:cNvSpPr txBox="1"/>
          <p:nvPr/>
        </p:nvSpPr>
        <p:spPr>
          <a:xfrm>
            <a:off x="609599" y="1738188"/>
            <a:ext cx="6669716" cy="3134128"/>
          </a:xfrm>
          <a:prstGeom prst="rect">
            <a:avLst/>
          </a:prstGeom>
          <a:noFill/>
        </p:spPr>
        <p:txBody>
          <a:bodyPr wrap="square" rtlCol="0">
            <a:spAutoFit/>
          </a:bodyPr>
          <a:lstStyle/>
          <a:p>
            <a:pPr>
              <a:lnSpc>
                <a:spcPct val="150000"/>
              </a:lnSpc>
            </a:pPr>
            <a:r>
              <a:rPr lang="en-US" b="1" dirty="0">
                <a:latin typeface="Arial" panose="020B0604020202020204" pitchFamily="34" charset="0"/>
                <a:cs typeface="Arial" panose="020B0604020202020204" pitchFamily="34" charset="0"/>
              </a:rPr>
              <a:t>Goal: </a:t>
            </a:r>
            <a:r>
              <a:rPr lang="en-US" dirty="0">
                <a:latin typeface="Arial" panose="020B0604020202020204" pitchFamily="34" charset="0"/>
                <a:cs typeface="Arial" panose="020B0604020202020204" pitchFamily="34" charset="0"/>
              </a:rPr>
              <a:t>Remove linearity from CFLOBDDs, keep hierarchy</a:t>
            </a:r>
          </a:p>
          <a:p>
            <a:pPr>
              <a:lnSpc>
                <a:spcPct val="150000"/>
              </a:lnSpc>
            </a:pPr>
            <a:endParaRPr lang="en-US" sz="800" dirty="0">
              <a:latin typeface="Arial" panose="020B0604020202020204" pitchFamily="34" charset="0"/>
            </a:endParaRPr>
          </a:p>
          <a:p>
            <a:pPr marL="285750" indent="-285750">
              <a:lnSpc>
                <a:spcPct val="150000"/>
              </a:lnSpc>
              <a:buFontTx/>
              <a:buChar char="-"/>
            </a:pPr>
            <a:r>
              <a:rPr lang="en-US" dirty="0">
                <a:latin typeface="Arial" panose="020B0604020202020204" pitchFamily="34" charset="0"/>
                <a:cs typeface="Arial" panose="020B0604020202020204" pitchFamily="34" charset="0"/>
              </a:rPr>
              <a:t>Bottom-up deterministic tree automaton</a:t>
            </a:r>
          </a:p>
          <a:p>
            <a:pPr marL="285750" indent="-285750">
              <a:lnSpc>
                <a:spcPct val="150000"/>
              </a:lnSpc>
              <a:buFontTx/>
              <a:buChar char="-"/>
            </a:pPr>
            <a:r>
              <a:rPr lang="en-US" dirty="0">
                <a:latin typeface="Arial" panose="020B0604020202020204" pitchFamily="34" charset="0"/>
                <a:cs typeface="Arial" panose="020B0604020202020204" pitchFamily="34" charset="0"/>
              </a:rPr>
              <a:t>Runs on perfect binary trees (leaves = variable assignments)</a:t>
            </a:r>
          </a:p>
          <a:p>
            <a:pPr marL="285750" indent="-285750">
              <a:lnSpc>
                <a:spcPct val="150000"/>
              </a:lnSpc>
              <a:buFontTx/>
              <a:buChar char="-"/>
            </a:pPr>
            <a:r>
              <a:rPr lang="en-US" dirty="0">
                <a:latin typeface="Arial" panose="020B0604020202020204" pitchFamily="34" charset="0"/>
                <a:cs typeface="Arial" panose="020B0604020202020204" pitchFamily="34" charset="0"/>
              </a:rPr>
              <a:t>States propagate upward; value at root = function output</a:t>
            </a:r>
          </a:p>
          <a:p>
            <a:pPr marL="285750" indent="-285750">
              <a:lnSpc>
                <a:spcPct val="150000"/>
              </a:lnSpc>
              <a:buFontTx/>
              <a:buChar char="-"/>
            </a:pPr>
            <a:r>
              <a:rPr lang="en-US" dirty="0">
                <a:latin typeface="Arial" panose="020B0604020202020204" pitchFamily="34" charset="0"/>
                <a:cs typeface="Arial" panose="020B0604020202020204" pitchFamily="34" charset="0"/>
              </a:rPr>
              <a:t>Follows “Contextual-Interpretation Principle” of CFLOBDDs</a:t>
            </a:r>
          </a:p>
          <a:p>
            <a:pPr marL="285750" indent="-285750">
              <a:lnSpc>
                <a:spcPct val="150000"/>
              </a:lnSpc>
              <a:buFontTx/>
              <a:buChar char="-"/>
            </a:pPr>
            <a:r>
              <a:rPr lang="en-US" dirty="0">
                <a:latin typeface="Arial" panose="020B0604020202020204" pitchFamily="34" charset="0"/>
                <a:cs typeface="Arial" panose="020B0604020202020204" pitchFamily="34" charset="0"/>
              </a:rPr>
              <a:t>Canonical</a:t>
            </a:r>
            <a:endParaRPr lang="en-US" sz="800" dirty="0">
              <a:latin typeface="Arial" panose="020B0604020202020204" pitchFamily="34" charset="0"/>
            </a:endParaRPr>
          </a:p>
          <a:p>
            <a:pPr>
              <a:lnSpc>
                <a:spcPct val="150000"/>
              </a:lnSpc>
            </a:pPr>
            <a:r>
              <a:rPr lang="en-US" b="1" dirty="0">
                <a:solidFill>
                  <a:srgbClr val="C55A11"/>
                </a:solidFill>
                <a:latin typeface="Arial" panose="020B0604020202020204" pitchFamily="34" charset="0"/>
                <a:cs typeface="Arial" panose="020B0604020202020204" pitchFamily="34" charset="0"/>
              </a:rPr>
              <a:t>Hierarchy ✓    Linearity ✗</a:t>
            </a:r>
          </a:p>
        </p:txBody>
      </p:sp>
      <p:cxnSp>
        <p:nvCxnSpPr>
          <p:cNvPr id="6" name="Straight Arrow Connector 5">
            <a:extLst>
              <a:ext uri="{FF2B5EF4-FFF2-40B4-BE49-F238E27FC236}">
                <a16:creationId xmlns:a16="http://schemas.microsoft.com/office/drawing/2014/main" id="{2CDB0EEC-AF43-A8C2-7BFA-B34676857913}"/>
              </a:ext>
            </a:extLst>
          </p:cNvPr>
          <p:cNvCxnSpPr/>
          <p:nvPr/>
        </p:nvCxnSpPr>
        <p:spPr>
          <a:xfrm flipH="1">
            <a:off x="8737558" y="2308103"/>
            <a:ext cx="609963" cy="415636"/>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157AEAE0-0D1E-4E7F-54B3-556A0F5278C7}"/>
              </a:ext>
            </a:extLst>
          </p:cNvPr>
          <p:cNvCxnSpPr>
            <a:cxnSpLocks/>
          </p:cNvCxnSpPr>
          <p:nvPr/>
        </p:nvCxnSpPr>
        <p:spPr>
          <a:xfrm>
            <a:off x="9345050" y="2311549"/>
            <a:ext cx="614763" cy="41219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8" name="Straight Arrow Connector 7">
            <a:extLst>
              <a:ext uri="{FF2B5EF4-FFF2-40B4-BE49-F238E27FC236}">
                <a16:creationId xmlns:a16="http://schemas.microsoft.com/office/drawing/2014/main" id="{1E228B06-79B7-743B-F718-0ABCE23BCE7C}"/>
              </a:ext>
            </a:extLst>
          </p:cNvPr>
          <p:cNvCxnSpPr/>
          <p:nvPr/>
        </p:nvCxnSpPr>
        <p:spPr>
          <a:xfrm flipH="1">
            <a:off x="8273088" y="2723739"/>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CF5E6770-5C33-9ADC-FCDE-9DACD94D71CC}"/>
              </a:ext>
            </a:extLst>
          </p:cNvPr>
          <p:cNvCxnSpPr>
            <a:cxnSpLocks/>
          </p:cNvCxnSpPr>
          <p:nvPr/>
        </p:nvCxnSpPr>
        <p:spPr>
          <a:xfrm>
            <a:off x="8737558" y="2742025"/>
            <a:ext cx="443662" cy="453995"/>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57FF786A-3872-88FF-8FC3-393F848DC893}"/>
              </a:ext>
            </a:extLst>
          </p:cNvPr>
          <p:cNvCxnSpPr/>
          <p:nvPr/>
        </p:nvCxnSpPr>
        <p:spPr>
          <a:xfrm flipH="1">
            <a:off x="9477147" y="2732882"/>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B856E057-3B0C-5DDA-313C-62FE5DC72B85}"/>
              </a:ext>
            </a:extLst>
          </p:cNvPr>
          <p:cNvCxnSpPr>
            <a:cxnSpLocks/>
          </p:cNvCxnSpPr>
          <p:nvPr/>
        </p:nvCxnSpPr>
        <p:spPr>
          <a:xfrm>
            <a:off x="9953875" y="2743974"/>
            <a:ext cx="548640" cy="44610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FF5D367C-EBB7-46CA-1465-9ED8FFD58723}"/>
                  </a:ext>
                </a:extLst>
              </p:cNvPr>
              <p:cNvSpPr txBox="1"/>
              <p:nvPr/>
            </p:nvSpPr>
            <p:spPr>
              <a:xfrm>
                <a:off x="8019251" y="3230453"/>
                <a:ext cx="603755"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𝑥</m:t>
                          </m:r>
                        </m:e>
                        <m:sub>
                          <m:r>
                            <a:rPr lang="en-US" sz="1200" b="0" i="1" smtClean="0">
                              <a:latin typeface="Cambria Math" panose="02040503050406030204" pitchFamily="18" charset="0"/>
                              <a:cs typeface="Arial" panose="020B0604020202020204" pitchFamily="34" charset="0"/>
                            </a:rPr>
                            <m:t>0</m:t>
                          </m:r>
                        </m:sub>
                      </m:sSub>
                      <m:r>
                        <a:rPr lang="en-US" sz="1200" b="0" i="1" smtClean="0">
                          <a:latin typeface="Cambria Math" panose="02040503050406030204" pitchFamily="18" charset="0"/>
                          <a:cs typeface="Arial" panose="020B0604020202020204" pitchFamily="34" charset="0"/>
                        </a:rPr>
                        <m:t> :</m:t>
                      </m:r>
                      <m:r>
                        <a:rPr lang="en-US" sz="1200" b="1" i="1" smtClean="0">
                          <a:solidFill>
                            <a:srgbClr val="C55A11"/>
                          </a:solidFill>
                          <a:latin typeface="Cambria Math" panose="02040503050406030204" pitchFamily="18" charset="0"/>
                          <a:cs typeface="Arial" panose="020B0604020202020204" pitchFamily="34" charset="0"/>
                        </a:rPr>
                        <m:t>𝟏</m:t>
                      </m:r>
                    </m:oMath>
                  </m:oMathPara>
                </a14:m>
                <a:endParaRPr lang="en-US" sz="1200" b="1" dirty="0">
                  <a:latin typeface="Arial" panose="020B0604020202020204" pitchFamily="34" charset="0"/>
                  <a:cs typeface="Arial" panose="020B0604020202020204" pitchFamily="34" charset="0"/>
                </a:endParaRPr>
              </a:p>
            </p:txBody>
          </p:sp>
        </mc:Choice>
        <mc:Fallback xmlns="">
          <p:sp>
            <p:nvSpPr>
              <p:cNvPr id="12" name="TextBox 11">
                <a:extLst>
                  <a:ext uri="{FF2B5EF4-FFF2-40B4-BE49-F238E27FC236}">
                    <a16:creationId xmlns:a16="http://schemas.microsoft.com/office/drawing/2014/main" id="{FF5D367C-EBB7-46CA-1465-9ED8FFD58723}"/>
                  </a:ext>
                </a:extLst>
              </p:cNvPr>
              <p:cNvSpPr txBox="1">
                <a:spLocks noRot="1" noChangeAspect="1" noMove="1" noResize="1" noEditPoints="1" noAdjustHandles="1" noChangeArrowheads="1" noChangeShapeType="1" noTextEdit="1"/>
              </p:cNvSpPr>
              <p:nvPr/>
            </p:nvSpPr>
            <p:spPr>
              <a:xfrm>
                <a:off x="8019251" y="3230453"/>
                <a:ext cx="603755" cy="276999"/>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0377E141-41C1-8A56-285C-77DD0873031D}"/>
                  </a:ext>
                </a:extLst>
              </p:cNvPr>
              <p:cNvSpPr txBox="1"/>
              <p:nvPr/>
            </p:nvSpPr>
            <p:spPr>
              <a:xfrm>
                <a:off x="8870857" y="3241813"/>
                <a:ext cx="563103"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𝑦</m:t>
                          </m:r>
                        </m:e>
                        <m:sub>
                          <m:r>
                            <a:rPr lang="en-US" sz="1200" b="0" i="1" smtClean="0">
                              <a:latin typeface="Cambria Math" panose="02040503050406030204" pitchFamily="18" charset="0"/>
                              <a:cs typeface="Arial" panose="020B0604020202020204" pitchFamily="34" charset="0"/>
                            </a:rPr>
                            <m:t>0 </m:t>
                          </m:r>
                        </m:sub>
                      </m:sSub>
                      <m:r>
                        <a:rPr lang="en-US" sz="1200" b="0" i="1" smtClean="0">
                          <a:latin typeface="Cambria Math" panose="02040503050406030204" pitchFamily="18" charset="0"/>
                          <a:cs typeface="Arial" panose="020B0604020202020204" pitchFamily="34" charset="0"/>
                        </a:rPr>
                        <m:t>:</m:t>
                      </m:r>
                      <m:r>
                        <a:rPr lang="en-US" sz="1200" b="1" i="1" smtClean="0">
                          <a:solidFill>
                            <a:srgbClr val="C55A11"/>
                          </a:solidFill>
                          <a:latin typeface="Cambria Math" panose="02040503050406030204" pitchFamily="18" charset="0"/>
                          <a:cs typeface="Arial" panose="020B0604020202020204" pitchFamily="34" charset="0"/>
                        </a:rPr>
                        <m:t>𝟏</m:t>
                      </m:r>
                    </m:oMath>
                  </m:oMathPara>
                </a14:m>
                <a:endParaRPr lang="en-US" sz="1200" b="1" dirty="0">
                  <a:latin typeface="Arial" panose="020B0604020202020204" pitchFamily="34" charset="0"/>
                  <a:cs typeface="Arial" panose="020B0604020202020204" pitchFamily="34" charset="0"/>
                </a:endParaRPr>
              </a:p>
            </p:txBody>
          </p:sp>
        </mc:Choice>
        <mc:Fallback xmlns="">
          <p:sp>
            <p:nvSpPr>
              <p:cNvPr id="13" name="TextBox 12">
                <a:extLst>
                  <a:ext uri="{FF2B5EF4-FFF2-40B4-BE49-F238E27FC236}">
                    <a16:creationId xmlns:a16="http://schemas.microsoft.com/office/drawing/2014/main" id="{0377E141-41C1-8A56-285C-77DD0873031D}"/>
                  </a:ext>
                </a:extLst>
              </p:cNvPr>
              <p:cNvSpPr txBox="1">
                <a:spLocks noRot="1" noChangeAspect="1" noMove="1" noResize="1" noEditPoints="1" noAdjustHandles="1" noChangeArrowheads="1" noChangeShapeType="1" noTextEdit="1"/>
              </p:cNvSpPr>
              <p:nvPr/>
            </p:nvSpPr>
            <p:spPr>
              <a:xfrm>
                <a:off x="8870857" y="3241813"/>
                <a:ext cx="563103" cy="276999"/>
              </a:xfrm>
              <a:prstGeom prst="rect">
                <a:avLst/>
              </a:prstGeom>
              <a:blipFill>
                <a:blip r:embed="rId4"/>
                <a:stretch>
                  <a:fillRect b="-1363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C570A5B9-28D7-68A7-A4A5-502F064D3D5B}"/>
                  </a:ext>
                </a:extLst>
              </p:cNvPr>
              <p:cNvSpPr txBox="1"/>
              <p:nvPr/>
            </p:nvSpPr>
            <p:spPr>
              <a:xfrm>
                <a:off x="9362942" y="3242701"/>
                <a:ext cx="600164"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𝑥</m:t>
                          </m:r>
                        </m:e>
                        <m:sub>
                          <m:r>
                            <a:rPr lang="en-US" sz="1200" b="0" i="1" smtClean="0">
                              <a:latin typeface="Cambria Math" panose="02040503050406030204" pitchFamily="18" charset="0"/>
                              <a:cs typeface="Arial" panose="020B0604020202020204" pitchFamily="34" charset="0"/>
                            </a:rPr>
                            <m:t>1</m:t>
                          </m:r>
                        </m:sub>
                      </m:sSub>
                      <m:r>
                        <a:rPr lang="en-US" sz="1200" b="0" i="1" smtClean="0">
                          <a:latin typeface="Cambria Math" panose="02040503050406030204" pitchFamily="18" charset="0"/>
                          <a:cs typeface="Arial" panose="020B0604020202020204" pitchFamily="34" charset="0"/>
                        </a:rPr>
                        <m:t> :</m:t>
                      </m:r>
                      <m:r>
                        <a:rPr lang="en-US" sz="1200" b="1" i="1" smtClean="0">
                          <a:solidFill>
                            <a:srgbClr val="C55A11"/>
                          </a:solidFill>
                          <a:latin typeface="Cambria Math" panose="02040503050406030204" pitchFamily="18" charset="0"/>
                          <a:cs typeface="Arial" panose="020B0604020202020204" pitchFamily="34" charset="0"/>
                        </a:rPr>
                        <m:t>𝟎</m:t>
                      </m:r>
                    </m:oMath>
                  </m:oMathPara>
                </a14:m>
                <a:endParaRPr lang="en-US" sz="1200" b="1" dirty="0">
                  <a:latin typeface="Arial" panose="020B0604020202020204" pitchFamily="34" charset="0"/>
                  <a:cs typeface="Arial" panose="020B0604020202020204" pitchFamily="34" charset="0"/>
                </a:endParaRPr>
              </a:p>
            </p:txBody>
          </p:sp>
        </mc:Choice>
        <mc:Fallback xmlns="">
          <p:sp>
            <p:nvSpPr>
              <p:cNvPr id="14" name="TextBox 13">
                <a:extLst>
                  <a:ext uri="{FF2B5EF4-FFF2-40B4-BE49-F238E27FC236}">
                    <a16:creationId xmlns:a16="http://schemas.microsoft.com/office/drawing/2014/main" id="{C570A5B9-28D7-68A7-A4A5-502F064D3D5B}"/>
                  </a:ext>
                </a:extLst>
              </p:cNvPr>
              <p:cNvSpPr txBox="1">
                <a:spLocks noRot="1" noChangeAspect="1" noMove="1" noResize="1" noEditPoints="1" noAdjustHandles="1" noChangeArrowheads="1" noChangeShapeType="1" noTextEdit="1"/>
              </p:cNvSpPr>
              <p:nvPr/>
            </p:nvSpPr>
            <p:spPr>
              <a:xfrm>
                <a:off x="9362942" y="3242701"/>
                <a:ext cx="600164"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192D277B-C17F-C580-0ACB-016F4295E66D}"/>
                  </a:ext>
                </a:extLst>
              </p:cNvPr>
              <p:cNvSpPr txBox="1"/>
              <p:nvPr/>
            </p:nvSpPr>
            <p:spPr>
              <a:xfrm>
                <a:off x="10243637" y="3224978"/>
                <a:ext cx="601768"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𝑦</m:t>
                          </m:r>
                        </m:e>
                        <m:sub>
                          <m:r>
                            <a:rPr lang="en-US" sz="1200" b="0" i="1" smtClean="0">
                              <a:latin typeface="Cambria Math" panose="02040503050406030204" pitchFamily="18" charset="0"/>
                              <a:cs typeface="Arial" panose="020B0604020202020204" pitchFamily="34" charset="0"/>
                            </a:rPr>
                            <m:t>1</m:t>
                          </m:r>
                        </m:sub>
                      </m:sSub>
                      <m:r>
                        <a:rPr lang="en-US" sz="1200" b="0" i="1" smtClean="0">
                          <a:latin typeface="Cambria Math" panose="02040503050406030204" pitchFamily="18" charset="0"/>
                          <a:cs typeface="Arial" panose="020B0604020202020204" pitchFamily="34" charset="0"/>
                        </a:rPr>
                        <m:t> :</m:t>
                      </m:r>
                      <m:r>
                        <a:rPr lang="en-US" sz="1200" b="1" i="1" smtClean="0">
                          <a:solidFill>
                            <a:srgbClr val="C55A11"/>
                          </a:solidFill>
                          <a:latin typeface="Cambria Math" panose="02040503050406030204" pitchFamily="18" charset="0"/>
                          <a:cs typeface="Arial" panose="020B0604020202020204" pitchFamily="34" charset="0"/>
                        </a:rPr>
                        <m:t>𝟎</m:t>
                      </m:r>
                    </m:oMath>
                  </m:oMathPara>
                </a14:m>
                <a:endParaRPr lang="en-US" sz="1200" b="1" dirty="0">
                  <a:latin typeface="Arial" panose="020B0604020202020204" pitchFamily="34" charset="0"/>
                  <a:cs typeface="Arial" panose="020B0604020202020204" pitchFamily="34" charset="0"/>
                </a:endParaRPr>
              </a:p>
            </p:txBody>
          </p:sp>
        </mc:Choice>
        <mc:Fallback xmlns="">
          <p:sp>
            <p:nvSpPr>
              <p:cNvPr id="15" name="TextBox 14">
                <a:extLst>
                  <a:ext uri="{FF2B5EF4-FFF2-40B4-BE49-F238E27FC236}">
                    <a16:creationId xmlns:a16="http://schemas.microsoft.com/office/drawing/2014/main" id="{192D277B-C17F-C580-0ACB-016F4295E66D}"/>
                  </a:ext>
                </a:extLst>
              </p:cNvPr>
              <p:cNvSpPr txBox="1">
                <a:spLocks noRot="1" noChangeAspect="1" noMove="1" noResize="1" noEditPoints="1" noAdjustHandles="1" noChangeArrowheads="1" noChangeShapeType="1" noTextEdit="1"/>
              </p:cNvSpPr>
              <p:nvPr/>
            </p:nvSpPr>
            <p:spPr>
              <a:xfrm>
                <a:off x="10243637" y="3224978"/>
                <a:ext cx="601768" cy="276999"/>
              </a:xfrm>
              <a:prstGeom prst="rect">
                <a:avLst/>
              </a:prstGeom>
              <a:blipFill>
                <a:blip r:embed="rId6"/>
                <a:stretch>
                  <a:fillRect b="-869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Box 15">
                <a:extLst>
                  <a:ext uri="{FF2B5EF4-FFF2-40B4-BE49-F238E27FC236}">
                    <a16:creationId xmlns:a16="http://schemas.microsoft.com/office/drawing/2014/main" id="{ACB7E2B8-2664-428E-4CA3-B55ED523772E}"/>
                  </a:ext>
                </a:extLst>
              </p:cNvPr>
              <p:cNvSpPr txBox="1"/>
              <p:nvPr/>
            </p:nvSpPr>
            <p:spPr>
              <a:xfrm>
                <a:off x="7575242" y="1715087"/>
                <a:ext cx="3807645" cy="56861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𝐸</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𝑄</m:t>
                          </m:r>
                        </m:e>
                        <m:sub>
                          <m:r>
                            <a:rPr lang="en-US" b="0" i="1" smtClean="0">
                              <a:latin typeface="Cambria Math" panose="02040503050406030204" pitchFamily="18" charset="0"/>
                            </a:rPr>
                            <m:t>2</m:t>
                          </m:r>
                        </m:sub>
                      </m:sSub>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1</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1</m:t>
                              </m:r>
                            </m:sub>
                          </m:sSub>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m:rPr>
                              <m:sty m:val="p"/>
                            </m:rPr>
                            <a:rPr lang="en-US" b="0" i="0" smtClean="0">
                              <a:latin typeface="Cambria Math" panose="02040503050406030204" pitchFamily="18" charset="0"/>
                            </a:rPr>
                            <m:t>Π</m:t>
                          </m:r>
                        </m:e>
                        <m:sub>
                          <m:r>
                            <a:rPr lang="en-US" b="0" i="1" smtClean="0">
                              <a:latin typeface="Cambria Math" panose="02040503050406030204" pitchFamily="18" charset="0"/>
                            </a:rPr>
                            <m:t>𝑖</m:t>
                          </m:r>
                          <m:r>
                            <a:rPr lang="en-US" b="0" i="1" smtClean="0">
                              <a:latin typeface="Cambria Math" panose="02040503050406030204" pitchFamily="18" charset="0"/>
                            </a:rPr>
                            <m:t>=0</m:t>
                          </m:r>
                        </m:sub>
                        <m:sup>
                          <m:r>
                            <a:rPr lang="en-US" b="0" i="1" smtClean="0">
                              <a:latin typeface="Cambria Math" panose="02040503050406030204" pitchFamily="18" charset="0"/>
                            </a:rPr>
                            <m:t>1</m:t>
                          </m:r>
                        </m:sup>
                      </m:sSubSup>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𝑖</m:t>
                              </m:r>
                            </m:sub>
                          </m:sSub>
                          <m:r>
                            <a:rPr lang="en-US" b="0" i="1" smtClean="0">
                              <a:latin typeface="Cambria Math" panose="02040503050406030204" pitchFamily="18" charset="0"/>
                            </a:rPr>
                            <m:t> ⟺ </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𝑖</m:t>
                              </m:r>
                            </m:sub>
                          </m:sSub>
                        </m:e>
                      </m:d>
                    </m:oMath>
                  </m:oMathPara>
                </a14:m>
                <a:endParaRPr lang="en-US" b="0" dirty="0"/>
              </a:p>
              <a:p>
                <a:endParaRPr lang="en-US" dirty="0"/>
              </a:p>
            </p:txBody>
          </p:sp>
        </mc:Choice>
        <mc:Fallback xmlns="">
          <p:sp>
            <p:nvSpPr>
              <p:cNvPr id="16" name="TextBox 15">
                <a:extLst>
                  <a:ext uri="{FF2B5EF4-FFF2-40B4-BE49-F238E27FC236}">
                    <a16:creationId xmlns:a16="http://schemas.microsoft.com/office/drawing/2014/main" id="{ACB7E2B8-2664-428E-4CA3-B55ED523772E}"/>
                  </a:ext>
                </a:extLst>
              </p:cNvPr>
              <p:cNvSpPr txBox="1">
                <a:spLocks noRot="1" noChangeAspect="1" noMove="1" noResize="1" noEditPoints="1" noAdjustHandles="1" noChangeArrowheads="1" noChangeShapeType="1" noTextEdit="1"/>
              </p:cNvSpPr>
              <p:nvPr/>
            </p:nvSpPr>
            <p:spPr>
              <a:xfrm>
                <a:off x="7575242" y="1715087"/>
                <a:ext cx="3807645" cy="568617"/>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74538F36-3088-F1BD-FC83-CDE25113346D}"/>
                  </a:ext>
                </a:extLst>
              </p:cNvPr>
              <p:cNvSpPr txBox="1"/>
              <p:nvPr/>
            </p:nvSpPr>
            <p:spPr>
              <a:xfrm>
                <a:off x="7746279" y="4297382"/>
                <a:ext cx="1598771" cy="2011448"/>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0</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1</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0</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0</m:t>
                          </m:r>
                        </m:sub>
                        <m:sup>
                          <m:r>
                            <a:rPr lang="en-US" i="1">
                              <a:latin typeface="Cambria Math" panose="02040503050406030204" pitchFamily="18" charset="0"/>
                            </a:rPr>
                            <m:t>1</m:t>
                          </m:r>
                        </m:sup>
                      </m:sSubSup>
                    </m:oMath>
                  </m:oMathPara>
                </a14:m>
                <a:endParaRPr lang="en-US" b="0" dirty="0"/>
              </a:p>
              <a:p>
                <a:endParaRPr lang="en-US" dirty="0"/>
              </a:p>
            </p:txBody>
          </p:sp>
        </mc:Choice>
        <mc:Fallback xmlns="">
          <p:sp>
            <p:nvSpPr>
              <p:cNvPr id="17" name="TextBox 16">
                <a:extLst>
                  <a:ext uri="{FF2B5EF4-FFF2-40B4-BE49-F238E27FC236}">
                    <a16:creationId xmlns:a16="http://schemas.microsoft.com/office/drawing/2014/main" id="{74538F36-3088-F1BD-FC83-CDE25113346D}"/>
                  </a:ext>
                </a:extLst>
              </p:cNvPr>
              <p:cNvSpPr txBox="1">
                <a:spLocks noRot="1" noChangeAspect="1" noMove="1" noResize="1" noEditPoints="1" noAdjustHandles="1" noChangeArrowheads="1" noChangeShapeType="1" noTextEdit="1"/>
              </p:cNvSpPr>
              <p:nvPr/>
            </p:nvSpPr>
            <p:spPr>
              <a:xfrm>
                <a:off x="7746279" y="4297382"/>
                <a:ext cx="1598771" cy="2011448"/>
              </a:xfrm>
              <a:prstGeom prst="rect">
                <a:avLst/>
              </a:prstGeom>
              <a:blipFill>
                <a:blip r:embed="rId8"/>
                <a:stretch>
                  <a:fillRect l="-794" t="-629"/>
                </a:stretch>
              </a:blipFill>
            </p:spPr>
            <p:txBody>
              <a:bodyPr/>
              <a:lstStyle/>
              <a:p>
                <a:r>
                  <a:rPr lang="en-US">
                    <a:noFill/>
                  </a:rPr>
                  <a:t> </a:t>
                </a:r>
              </a:p>
            </p:txBody>
          </p:sp>
        </mc:Fallback>
      </mc:AlternateContent>
      <p:sp>
        <p:nvSpPr>
          <p:cNvPr id="19" name="TextBox 18">
            <a:extLst>
              <a:ext uri="{FF2B5EF4-FFF2-40B4-BE49-F238E27FC236}">
                <a16:creationId xmlns:a16="http://schemas.microsoft.com/office/drawing/2014/main" id="{89492584-EB60-5034-1ADE-78CD0015461C}"/>
              </a:ext>
            </a:extLst>
          </p:cNvPr>
          <p:cNvSpPr txBox="1"/>
          <p:nvPr/>
        </p:nvSpPr>
        <p:spPr>
          <a:xfrm>
            <a:off x="10047024" y="2456335"/>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0" name="TextBox 19">
            <a:extLst>
              <a:ext uri="{FF2B5EF4-FFF2-40B4-BE49-F238E27FC236}">
                <a16:creationId xmlns:a16="http://schemas.microsoft.com/office/drawing/2014/main" id="{1D64A68A-A59C-2D83-9214-16EB1F290F2C}"/>
              </a:ext>
            </a:extLst>
          </p:cNvPr>
          <p:cNvSpPr txBox="1"/>
          <p:nvPr/>
        </p:nvSpPr>
        <p:spPr>
          <a:xfrm>
            <a:off x="8403608" y="245153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1" name="TextBox 20">
            <a:extLst>
              <a:ext uri="{FF2B5EF4-FFF2-40B4-BE49-F238E27FC236}">
                <a16:creationId xmlns:a16="http://schemas.microsoft.com/office/drawing/2014/main" id="{E3B8D4B4-0D54-A08C-A230-1E43A4B6EE2C}"/>
              </a:ext>
            </a:extLst>
          </p:cNvPr>
          <p:cNvSpPr txBox="1"/>
          <p:nvPr/>
        </p:nvSpPr>
        <p:spPr>
          <a:xfrm>
            <a:off x="9477147" y="206872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mc:AlternateContent xmlns:mc="http://schemas.openxmlformats.org/markup-compatibility/2006" xmlns:a14="http://schemas.microsoft.com/office/drawing/2010/main">
        <mc:Choice Requires="a14">
          <p:sp>
            <p:nvSpPr>
              <p:cNvPr id="22" name="TextBox 21">
                <a:extLst>
                  <a:ext uri="{FF2B5EF4-FFF2-40B4-BE49-F238E27FC236}">
                    <a16:creationId xmlns:a16="http://schemas.microsoft.com/office/drawing/2014/main" id="{8F1EFCF1-14E5-0698-627B-BF2394C1FB48}"/>
                  </a:ext>
                </a:extLst>
              </p:cNvPr>
              <p:cNvSpPr txBox="1"/>
              <p:nvPr/>
            </p:nvSpPr>
            <p:spPr>
              <a:xfrm>
                <a:off x="9444252" y="4282689"/>
                <a:ext cx="1598771" cy="1126912"/>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2</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b="0" dirty="0"/>
              </a:p>
            </p:txBody>
          </p:sp>
        </mc:Choice>
        <mc:Fallback xmlns="">
          <p:sp>
            <p:nvSpPr>
              <p:cNvPr id="22" name="TextBox 21">
                <a:extLst>
                  <a:ext uri="{FF2B5EF4-FFF2-40B4-BE49-F238E27FC236}">
                    <a16:creationId xmlns:a16="http://schemas.microsoft.com/office/drawing/2014/main" id="{8F1EFCF1-14E5-0698-627B-BF2394C1FB48}"/>
                  </a:ext>
                </a:extLst>
              </p:cNvPr>
              <p:cNvSpPr txBox="1">
                <a:spLocks noRot="1" noChangeAspect="1" noMove="1" noResize="1" noEditPoints="1" noAdjustHandles="1" noChangeArrowheads="1" noChangeShapeType="1" noTextEdit="1"/>
              </p:cNvSpPr>
              <p:nvPr/>
            </p:nvSpPr>
            <p:spPr>
              <a:xfrm>
                <a:off x="9444252" y="4282689"/>
                <a:ext cx="1598771" cy="1126912"/>
              </a:xfrm>
              <a:prstGeom prst="rect">
                <a:avLst/>
              </a:prstGeom>
              <a:blipFill>
                <a:blip r:embed="rId9"/>
                <a:stretch>
                  <a:fillRect t="-1124" b="-674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TextBox 22">
                <a:extLst>
                  <a:ext uri="{FF2B5EF4-FFF2-40B4-BE49-F238E27FC236}">
                    <a16:creationId xmlns:a16="http://schemas.microsoft.com/office/drawing/2014/main" id="{A9797E2C-A400-716A-81BF-969C314D9353}"/>
                  </a:ext>
                </a:extLst>
              </p:cNvPr>
              <p:cNvSpPr txBox="1"/>
              <p:nvPr/>
            </p:nvSpPr>
            <p:spPr>
              <a:xfrm>
                <a:off x="9541664" y="5768856"/>
                <a:ext cx="1256113" cy="65498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2</m:t>
                              </m:r>
                            </m:sup>
                          </m:sSubSup>
                        </m:e>
                      </m:d>
                      <m:r>
                        <a:rPr lang="en-US" i="1">
                          <a:latin typeface="Cambria Math" panose="02040503050406030204" pitchFamily="18" charset="0"/>
                        </a:rPr>
                        <m:t>=1</m:t>
                      </m:r>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1</m:t>
                              </m:r>
                            </m:sub>
                            <m:sup>
                              <m:r>
                                <a:rPr lang="en-US" i="1">
                                  <a:latin typeface="Cambria Math" panose="02040503050406030204" pitchFamily="18" charset="0"/>
                                </a:rPr>
                                <m:t>2</m:t>
                              </m:r>
                            </m:sup>
                          </m:sSubSup>
                        </m:e>
                      </m:d>
                      <m:r>
                        <a:rPr lang="en-US" i="1">
                          <a:latin typeface="Cambria Math" panose="02040503050406030204" pitchFamily="18" charset="0"/>
                        </a:rPr>
                        <m:t>=0</m:t>
                      </m:r>
                    </m:oMath>
                  </m:oMathPara>
                </a14:m>
                <a:endParaRPr lang="en-US" dirty="0"/>
              </a:p>
            </p:txBody>
          </p:sp>
        </mc:Choice>
        <mc:Fallback xmlns="">
          <p:sp>
            <p:nvSpPr>
              <p:cNvPr id="23" name="TextBox 22">
                <a:extLst>
                  <a:ext uri="{FF2B5EF4-FFF2-40B4-BE49-F238E27FC236}">
                    <a16:creationId xmlns:a16="http://schemas.microsoft.com/office/drawing/2014/main" id="{A9797E2C-A400-716A-81BF-969C314D9353}"/>
                  </a:ext>
                </a:extLst>
              </p:cNvPr>
              <p:cNvSpPr txBox="1">
                <a:spLocks noRot="1" noChangeAspect="1" noMove="1" noResize="1" noEditPoints="1" noAdjustHandles="1" noChangeArrowheads="1" noChangeShapeType="1" noTextEdit="1"/>
              </p:cNvSpPr>
              <p:nvPr/>
            </p:nvSpPr>
            <p:spPr>
              <a:xfrm>
                <a:off x="9541664" y="5768856"/>
                <a:ext cx="1256113" cy="654988"/>
              </a:xfrm>
              <a:prstGeom prst="rect">
                <a:avLst/>
              </a:prstGeom>
              <a:blipFill>
                <a:blip r:embed="rId10"/>
                <a:stretch>
                  <a:fillRect b="-384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TextBox 23">
                <a:extLst>
                  <a:ext uri="{FF2B5EF4-FFF2-40B4-BE49-F238E27FC236}">
                    <a16:creationId xmlns:a16="http://schemas.microsoft.com/office/drawing/2014/main" id="{DA0DCFA3-E4A4-B1FC-1719-F221CF02B39F}"/>
                  </a:ext>
                </a:extLst>
              </p:cNvPr>
              <p:cNvSpPr txBox="1"/>
              <p:nvPr/>
            </p:nvSpPr>
            <p:spPr>
              <a:xfrm>
                <a:off x="7699964" y="3750894"/>
                <a:ext cx="4196918" cy="31329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400" b="0" i="1" smtClean="0">
                          <a:latin typeface="Cambria Math" panose="02040503050406030204" pitchFamily="18" charset="0"/>
                          <a:cs typeface="Arial" panose="020B0604020202020204" pitchFamily="34" charset="0"/>
                        </a:rPr>
                        <m:t>𝑀</m:t>
                      </m:r>
                      <m:r>
                        <a:rPr lang="en-US" sz="1400" b="0" i="1" smtClean="0">
                          <a:latin typeface="Cambria Math" panose="02040503050406030204" pitchFamily="18" charset="0"/>
                          <a:cs typeface="Arial" panose="020B0604020202020204" pitchFamily="34" charset="0"/>
                        </a:rPr>
                        <m:t> = ⟨2,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0</m:t>
                          </m:r>
                        </m:sup>
                      </m:sSubSup>
                      <m:r>
                        <a:rPr lang="en-US" sz="1400" b="0" i="1" smtClean="0">
                          <a:latin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0</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1</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𝛿</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r>
                        <a:rPr lang="en-US" sz="1400" b="0" i="1" smtClean="0">
                          <a:latin typeface="Cambria Math" panose="02040503050406030204" pitchFamily="18" charset="0"/>
                          <a:ea typeface="Cambria Math" panose="02040503050406030204" pitchFamily="18" charset="0"/>
                          <a:cs typeface="Arial" panose="020B0604020202020204" pitchFamily="34" charset="0"/>
                        </a:rPr>
                        <m:t>𝒱</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oMath>
                  </m:oMathPara>
                </a14:m>
                <a:endParaRPr lang="en-US" sz="1400" b="0" dirty="0">
                  <a:latin typeface="Arial" panose="020B0604020202020204" pitchFamily="34" charset="0"/>
                  <a:cs typeface="Arial" panose="020B0604020202020204" pitchFamily="34" charset="0"/>
                </a:endParaRPr>
              </a:p>
            </p:txBody>
          </p:sp>
        </mc:Choice>
        <mc:Fallback xmlns="">
          <p:sp>
            <p:nvSpPr>
              <p:cNvPr id="24" name="TextBox 23">
                <a:extLst>
                  <a:ext uri="{FF2B5EF4-FFF2-40B4-BE49-F238E27FC236}">
                    <a16:creationId xmlns:a16="http://schemas.microsoft.com/office/drawing/2014/main" id="{DA0DCFA3-E4A4-B1FC-1719-F221CF02B39F}"/>
                  </a:ext>
                </a:extLst>
              </p:cNvPr>
              <p:cNvSpPr txBox="1">
                <a:spLocks noRot="1" noChangeAspect="1" noMove="1" noResize="1" noEditPoints="1" noAdjustHandles="1" noChangeArrowheads="1" noChangeShapeType="1" noTextEdit="1"/>
              </p:cNvSpPr>
              <p:nvPr/>
            </p:nvSpPr>
            <p:spPr>
              <a:xfrm>
                <a:off x="7699964" y="3750894"/>
                <a:ext cx="4196918" cy="313291"/>
              </a:xfrm>
              <a:prstGeom prst="rect">
                <a:avLst/>
              </a:prstGeom>
              <a:blipFill>
                <a:blip r:embed="rId11"/>
                <a:stretch>
                  <a:fillRect b="-11538"/>
                </a:stretch>
              </a:blipFill>
            </p:spPr>
            <p:txBody>
              <a:bodyPr/>
              <a:lstStyle/>
              <a:p>
                <a:r>
                  <a:rPr lang="en-US">
                    <a:noFill/>
                  </a:rPr>
                  <a:t> </a:t>
                </a:r>
              </a:p>
            </p:txBody>
          </p:sp>
        </mc:Fallback>
      </mc:AlternateContent>
    </p:spTree>
    <p:extLst>
      <p:ext uri="{BB962C8B-B14F-4D97-AF65-F5344CB8AC3E}">
        <p14:creationId xmlns:p14="http://schemas.microsoft.com/office/powerpoint/2010/main" val="79645519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30B330-7877-B580-CFB2-9F2A6F7E4DA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F15047E-16AC-B994-334F-019CCA489FE5}"/>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Tree-Automata Inspired DDs (TIDDs)</a:t>
            </a:r>
          </a:p>
        </p:txBody>
      </p:sp>
      <p:sp>
        <p:nvSpPr>
          <p:cNvPr id="3" name="Slide Number Placeholder 2">
            <a:extLst>
              <a:ext uri="{FF2B5EF4-FFF2-40B4-BE49-F238E27FC236}">
                <a16:creationId xmlns:a16="http://schemas.microsoft.com/office/drawing/2014/main" id="{EE1AFD0F-FDF8-E881-9E52-1A28558E1C61}"/>
              </a:ext>
            </a:extLst>
          </p:cNvPr>
          <p:cNvSpPr>
            <a:spLocks noGrp="1"/>
          </p:cNvSpPr>
          <p:nvPr>
            <p:ph type="sldNum" sz="quarter" idx="12"/>
          </p:nvPr>
        </p:nvSpPr>
        <p:spPr/>
        <p:txBody>
          <a:bodyPr/>
          <a:lstStyle/>
          <a:p>
            <a:fld id="{0FB003BB-B0A3-EA40-A30C-D476AA9046D7}" type="slidenum">
              <a:rPr lang="en-US" smtClean="0"/>
              <a:t>98</a:t>
            </a:fld>
            <a:endParaRPr lang="en-US" dirty="0"/>
          </a:p>
        </p:txBody>
      </p:sp>
      <p:sp>
        <p:nvSpPr>
          <p:cNvPr id="5" name="TextBox 4">
            <a:extLst>
              <a:ext uri="{FF2B5EF4-FFF2-40B4-BE49-F238E27FC236}">
                <a16:creationId xmlns:a16="http://schemas.microsoft.com/office/drawing/2014/main" id="{04A150D6-85DF-A26A-B416-FCE4C4852A64}"/>
              </a:ext>
            </a:extLst>
          </p:cNvPr>
          <p:cNvSpPr txBox="1"/>
          <p:nvPr/>
        </p:nvSpPr>
        <p:spPr>
          <a:xfrm>
            <a:off x="609599" y="1738188"/>
            <a:ext cx="6669716" cy="3134128"/>
          </a:xfrm>
          <a:prstGeom prst="rect">
            <a:avLst/>
          </a:prstGeom>
          <a:noFill/>
        </p:spPr>
        <p:txBody>
          <a:bodyPr wrap="square" rtlCol="0">
            <a:spAutoFit/>
          </a:bodyPr>
          <a:lstStyle/>
          <a:p>
            <a:pPr>
              <a:lnSpc>
                <a:spcPct val="150000"/>
              </a:lnSpc>
            </a:pPr>
            <a:r>
              <a:rPr lang="en-US" b="1" dirty="0">
                <a:latin typeface="Arial" panose="020B0604020202020204" pitchFamily="34" charset="0"/>
                <a:cs typeface="Arial" panose="020B0604020202020204" pitchFamily="34" charset="0"/>
              </a:rPr>
              <a:t>Goal: </a:t>
            </a:r>
            <a:r>
              <a:rPr lang="en-US" dirty="0">
                <a:latin typeface="Arial" panose="020B0604020202020204" pitchFamily="34" charset="0"/>
                <a:cs typeface="Arial" panose="020B0604020202020204" pitchFamily="34" charset="0"/>
              </a:rPr>
              <a:t>Remove linearity from CFLOBDDs, keep hierarchy</a:t>
            </a:r>
          </a:p>
          <a:p>
            <a:pPr>
              <a:lnSpc>
                <a:spcPct val="150000"/>
              </a:lnSpc>
            </a:pPr>
            <a:endParaRPr lang="en-US" sz="800" dirty="0">
              <a:latin typeface="Arial" panose="020B0604020202020204" pitchFamily="34" charset="0"/>
            </a:endParaRPr>
          </a:p>
          <a:p>
            <a:pPr marL="285750" indent="-285750">
              <a:lnSpc>
                <a:spcPct val="150000"/>
              </a:lnSpc>
              <a:buFontTx/>
              <a:buChar char="-"/>
            </a:pPr>
            <a:r>
              <a:rPr lang="en-US" dirty="0">
                <a:latin typeface="Arial" panose="020B0604020202020204" pitchFamily="34" charset="0"/>
                <a:cs typeface="Arial" panose="020B0604020202020204" pitchFamily="34" charset="0"/>
              </a:rPr>
              <a:t>Bottom-up deterministic tree automaton</a:t>
            </a:r>
          </a:p>
          <a:p>
            <a:pPr marL="285750" indent="-285750">
              <a:lnSpc>
                <a:spcPct val="150000"/>
              </a:lnSpc>
              <a:buFontTx/>
              <a:buChar char="-"/>
            </a:pPr>
            <a:r>
              <a:rPr lang="en-US" dirty="0">
                <a:latin typeface="Arial" panose="020B0604020202020204" pitchFamily="34" charset="0"/>
                <a:cs typeface="Arial" panose="020B0604020202020204" pitchFamily="34" charset="0"/>
              </a:rPr>
              <a:t>Runs on perfect binary trees (leaves = variable assignments)</a:t>
            </a:r>
          </a:p>
          <a:p>
            <a:pPr marL="285750" indent="-285750">
              <a:lnSpc>
                <a:spcPct val="150000"/>
              </a:lnSpc>
              <a:buFontTx/>
              <a:buChar char="-"/>
            </a:pPr>
            <a:r>
              <a:rPr lang="en-US" dirty="0">
                <a:latin typeface="Arial" panose="020B0604020202020204" pitchFamily="34" charset="0"/>
                <a:cs typeface="Arial" panose="020B0604020202020204" pitchFamily="34" charset="0"/>
              </a:rPr>
              <a:t>States propagate upward; value at root = function output</a:t>
            </a:r>
          </a:p>
          <a:p>
            <a:pPr marL="285750" indent="-285750">
              <a:lnSpc>
                <a:spcPct val="150000"/>
              </a:lnSpc>
              <a:buFontTx/>
              <a:buChar char="-"/>
            </a:pPr>
            <a:r>
              <a:rPr lang="en-US" dirty="0">
                <a:latin typeface="Arial" panose="020B0604020202020204" pitchFamily="34" charset="0"/>
                <a:cs typeface="Arial" panose="020B0604020202020204" pitchFamily="34" charset="0"/>
              </a:rPr>
              <a:t>Follows “Contextual-Interpretation Principle” of CFLOBDDs</a:t>
            </a:r>
          </a:p>
          <a:p>
            <a:pPr marL="285750" indent="-285750">
              <a:lnSpc>
                <a:spcPct val="150000"/>
              </a:lnSpc>
              <a:buFontTx/>
              <a:buChar char="-"/>
            </a:pPr>
            <a:r>
              <a:rPr lang="en-US" dirty="0">
                <a:latin typeface="Arial" panose="020B0604020202020204" pitchFamily="34" charset="0"/>
                <a:cs typeface="Arial" panose="020B0604020202020204" pitchFamily="34" charset="0"/>
              </a:rPr>
              <a:t>Canonical</a:t>
            </a:r>
            <a:endParaRPr lang="en-US" sz="800" dirty="0">
              <a:latin typeface="Arial" panose="020B0604020202020204" pitchFamily="34" charset="0"/>
            </a:endParaRPr>
          </a:p>
          <a:p>
            <a:pPr>
              <a:lnSpc>
                <a:spcPct val="150000"/>
              </a:lnSpc>
            </a:pPr>
            <a:r>
              <a:rPr lang="en-US" b="1" dirty="0">
                <a:solidFill>
                  <a:srgbClr val="C55A11"/>
                </a:solidFill>
                <a:latin typeface="Arial" panose="020B0604020202020204" pitchFamily="34" charset="0"/>
                <a:cs typeface="Arial" panose="020B0604020202020204" pitchFamily="34" charset="0"/>
              </a:rPr>
              <a:t>Hierarchy ✓    Linearity ✗</a:t>
            </a:r>
          </a:p>
        </p:txBody>
      </p:sp>
      <p:cxnSp>
        <p:nvCxnSpPr>
          <p:cNvPr id="6" name="Straight Arrow Connector 5">
            <a:extLst>
              <a:ext uri="{FF2B5EF4-FFF2-40B4-BE49-F238E27FC236}">
                <a16:creationId xmlns:a16="http://schemas.microsoft.com/office/drawing/2014/main" id="{0B7DE67F-55A3-6A23-6FC2-7CEA6ED9BA7E}"/>
              </a:ext>
            </a:extLst>
          </p:cNvPr>
          <p:cNvCxnSpPr/>
          <p:nvPr/>
        </p:nvCxnSpPr>
        <p:spPr>
          <a:xfrm flipH="1">
            <a:off x="8737558" y="2308103"/>
            <a:ext cx="609963" cy="415636"/>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8BB90731-9EBE-D79B-4FEA-9442BE50A24D}"/>
              </a:ext>
            </a:extLst>
          </p:cNvPr>
          <p:cNvCxnSpPr>
            <a:cxnSpLocks/>
          </p:cNvCxnSpPr>
          <p:nvPr/>
        </p:nvCxnSpPr>
        <p:spPr>
          <a:xfrm>
            <a:off x="9345050" y="2311549"/>
            <a:ext cx="614763" cy="41219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8" name="Straight Arrow Connector 7">
            <a:extLst>
              <a:ext uri="{FF2B5EF4-FFF2-40B4-BE49-F238E27FC236}">
                <a16:creationId xmlns:a16="http://schemas.microsoft.com/office/drawing/2014/main" id="{D1C1077D-216C-6F73-1BBB-854602217D08}"/>
              </a:ext>
            </a:extLst>
          </p:cNvPr>
          <p:cNvCxnSpPr/>
          <p:nvPr/>
        </p:nvCxnSpPr>
        <p:spPr>
          <a:xfrm flipH="1">
            <a:off x="8273088" y="2723739"/>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C2B6B3E4-4C99-834F-01E2-9EA29D610671}"/>
              </a:ext>
            </a:extLst>
          </p:cNvPr>
          <p:cNvCxnSpPr>
            <a:cxnSpLocks/>
          </p:cNvCxnSpPr>
          <p:nvPr/>
        </p:nvCxnSpPr>
        <p:spPr>
          <a:xfrm>
            <a:off x="8737558" y="2742025"/>
            <a:ext cx="443662" cy="453995"/>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376D190C-4FC6-8CF8-D6DA-BDF08FAFCF4C}"/>
              </a:ext>
            </a:extLst>
          </p:cNvPr>
          <p:cNvCxnSpPr/>
          <p:nvPr/>
        </p:nvCxnSpPr>
        <p:spPr>
          <a:xfrm flipH="1">
            <a:off x="9477147" y="2732882"/>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4FC8DBD7-0E8C-BA52-5158-FA1ADBA20B11}"/>
              </a:ext>
            </a:extLst>
          </p:cNvPr>
          <p:cNvCxnSpPr>
            <a:cxnSpLocks/>
          </p:cNvCxnSpPr>
          <p:nvPr/>
        </p:nvCxnSpPr>
        <p:spPr>
          <a:xfrm>
            <a:off x="9953875" y="2743974"/>
            <a:ext cx="548640" cy="44610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F11F201F-6312-42E7-37E1-CC92ED113B77}"/>
                  </a:ext>
                </a:extLst>
              </p:cNvPr>
              <p:cNvSpPr txBox="1"/>
              <p:nvPr/>
            </p:nvSpPr>
            <p:spPr>
              <a:xfrm>
                <a:off x="8019251" y="3230453"/>
                <a:ext cx="603755"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𝑥</m:t>
                          </m:r>
                        </m:e>
                        <m:sub>
                          <m:r>
                            <a:rPr lang="en-US" sz="1200" b="0" i="1" smtClean="0">
                              <a:latin typeface="Cambria Math" panose="02040503050406030204" pitchFamily="18" charset="0"/>
                              <a:cs typeface="Arial" panose="020B0604020202020204" pitchFamily="34" charset="0"/>
                            </a:rPr>
                            <m:t>0</m:t>
                          </m:r>
                        </m:sub>
                      </m:sSub>
                      <m:r>
                        <a:rPr lang="en-US" sz="1200" b="0" i="1" smtClean="0">
                          <a:latin typeface="Cambria Math" panose="02040503050406030204" pitchFamily="18" charset="0"/>
                          <a:cs typeface="Arial" panose="020B0604020202020204" pitchFamily="34" charset="0"/>
                        </a:rPr>
                        <m:t> :</m:t>
                      </m:r>
                      <m:r>
                        <a:rPr lang="en-US" sz="1200" b="1" i="1" smtClean="0">
                          <a:solidFill>
                            <a:srgbClr val="C55A11"/>
                          </a:solidFill>
                          <a:latin typeface="Cambria Math" panose="02040503050406030204" pitchFamily="18" charset="0"/>
                          <a:cs typeface="Arial" panose="020B0604020202020204" pitchFamily="34" charset="0"/>
                        </a:rPr>
                        <m:t>𝟏</m:t>
                      </m:r>
                    </m:oMath>
                  </m:oMathPara>
                </a14:m>
                <a:endParaRPr lang="en-US" sz="1200" b="1" dirty="0">
                  <a:latin typeface="Arial" panose="020B0604020202020204" pitchFamily="34" charset="0"/>
                  <a:cs typeface="Arial" panose="020B0604020202020204" pitchFamily="34" charset="0"/>
                </a:endParaRPr>
              </a:p>
            </p:txBody>
          </p:sp>
        </mc:Choice>
        <mc:Fallback xmlns="">
          <p:sp>
            <p:nvSpPr>
              <p:cNvPr id="12" name="TextBox 11">
                <a:extLst>
                  <a:ext uri="{FF2B5EF4-FFF2-40B4-BE49-F238E27FC236}">
                    <a16:creationId xmlns:a16="http://schemas.microsoft.com/office/drawing/2014/main" id="{F11F201F-6312-42E7-37E1-CC92ED113B77}"/>
                  </a:ext>
                </a:extLst>
              </p:cNvPr>
              <p:cNvSpPr txBox="1">
                <a:spLocks noRot="1" noChangeAspect="1" noMove="1" noResize="1" noEditPoints="1" noAdjustHandles="1" noChangeArrowheads="1" noChangeShapeType="1" noTextEdit="1"/>
              </p:cNvSpPr>
              <p:nvPr/>
            </p:nvSpPr>
            <p:spPr>
              <a:xfrm>
                <a:off x="8019251" y="3230453"/>
                <a:ext cx="603755" cy="276999"/>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D8A42F7D-5341-1508-E9DD-F2044B8F7202}"/>
                  </a:ext>
                </a:extLst>
              </p:cNvPr>
              <p:cNvSpPr txBox="1"/>
              <p:nvPr/>
            </p:nvSpPr>
            <p:spPr>
              <a:xfrm>
                <a:off x="8870857" y="3241813"/>
                <a:ext cx="563103"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𝑦</m:t>
                          </m:r>
                        </m:e>
                        <m:sub>
                          <m:r>
                            <a:rPr lang="en-US" sz="1200" b="0" i="1" smtClean="0">
                              <a:latin typeface="Cambria Math" panose="02040503050406030204" pitchFamily="18" charset="0"/>
                              <a:cs typeface="Arial" panose="020B0604020202020204" pitchFamily="34" charset="0"/>
                            </a:rPr>
                            <m:t>0 </m:t>
                          </m:r>
                        </m:sub>
                      </m:sSub>
                      <m:r>
                        <a:rPr lang="en-US" sz="1200" b="0" i="1" smtClean="0">
                          <a:latin typeface="Cambria Math" panose="02040503050406030204" pitchFamily="18" charset="0"/>
                          <a:cs typeface="Arial" panose="020B0604020202020204" pitchFamily="34" charset="0"/>
                        </a:rPr>
                        <m:t>:</m:t>
                      </m:r>
                      <m:r>
                        <a:rPr lang="en-US" sz="1200" b="1" i="1" smtClean="0">
                          <a:solidFill>
                            <a:srgbClr val="C55A11"/>
                          </a:solidFill>
                          <a:latin typeface="Cambria Math" panose="02040503050406030204" pitchFamily="18" charset="0"/>
                          <a:cs typeface="Arial" panose="020B0604020202020204" pitchFamily="34" charset="0"/>
                        </a:rPr>
                        <m:t>𝟏</m:t>
                      </m:r>
                    </m:oMath>
                  </m:oMathPara>
                </a14:m>
                <a:endParaRPr lang="en-US" sz="1200" b="1" dirty="0">
                  <a:latin typeface="Arial" panose="020B0604020202020204" pitchFamily="34" charset="0"/>
                  <a:cs typeface="Arial" panose="020B0604020202020204" pitchFamily="34" charset="0"/>
                </a:endParaRPr>
              </a:p>
            </p:txBody>
          </p:sp>
        </mc:Choice>
        <mc:Fallback xmlns="">
          <p:sp>
            <p:nvSpPr>
              <p:cNvPr id="13" name="TextBox 12">
                <a:extLst>
                  <a:ext uri="{FF2B5EF4-FFF2-40B4-BE49-F238E27FC236}">
                    <a16:creationId xmlns:a16="http://schemas.microsoft.com/office/drawing/2014/main" id="{D8A42F7D-5341-1508-E9DD-F2044B8F7202}"/>
                  </a:ext>
                </a:extLst>
              </p:cNvPr>
              <p:cNvSpPr txBox="1">
                <a:spLocks noRot="1" noChangeAspect="1" noMove="1" noResize="1" noEditPoints="1" noAdjustHandles="1" noChangeArrowheads="1" noChangeShapeType="1" noTextEdit="1"/>
              </p:cNvSpPr>
              <p:nvPr/>
            </p:nvSpPr>
            <p:spPr>
              <a:xfrm>
                <a:off x="8870857" y="3241813"/>
                <a:ext cx="563103" cy="276999"/>
              </a:xfrm>
              <a:prstGeom prst="rect">
                <a:avLst/>
              </a:prstGeom>
              <a:blipFill>
                <a:blip r:embed="rId4"/>
                <a:stretch>
                  <a:fillRect b="-1363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60EC98CF-20AA-9CA4-1E40-BE580EB839F5}"/>
                  </a:ext>
                </a:extLst>
              </p:cNvPr>
              <p:cNvSpPr txBox="1"/>
              <p:nvPr/>
            </p:nvSpPr>
            <p:spPr>
              <a:xfrm>
                <a:off x="9362942" y="3242701"/>
                <a:ext cx="600164"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𝑥</m:t>
                          </m:r>
                        </m:e>
                        <m:sub>
                          <m:r>
                            <a:rPr lang="en-US" sz="1200" b="0" i="1" smtClean="0">
                              <a:latin typeface="Cambria Math" panose="02040503050406030204" pitchFamily="18" charset="0"/>
                              <a:cs typeface="Arial" panose="020B0604020202020204" pitchFamily="34" charset="0"/>
                            </a:rPr>
                            <m:t>1</m:t>
                          </m:r>
                        </m:sub>
                      </m:sSub>
                      <m:r>
                        <a:rPr lang="en-US" sz="1200" b="0" i="1" smtClean="0">
                          <a:latin typeface="Cambria Math" panose="02040503050406030204" pitchFamily="18" charset="0"/>
                          <a:cs typeface="Arial" panose="020B0604020202020204" pitchFamily="34" charset="0"/>
                        </a:rPr>
                        <m:t> :</m:t>
                      </m:r>
                      <m:r>
                        <a:rPr lang="en-US" sz="1200" b="1" i="1" smtClean="0">
                          <a:solidFill>
                            <a:srgbClr val="C55A11"/>
                          </a:solidFill>
                          <a:latin typeface="Cambria Math" panose="02040503050406030204" pitchFamily="18" charset="0"/>
                          <a:cs typeface="Arial" panose="020B0604020202020204" pitchFamily="34" charset="0"/>
                        </a:rPr>
                        <m:t>𝟎</m:t>
                      </m:r>
                    </m:oMath>
                  </m:oMathPara>
                </a14:m>
                <a:endParaRPr lang="en-US" sz="1200" b="1" dirty="0">
                  <a:latin typeface="Arial" panose="020B0604020202020204" pitchFamily="34" charset="0"/>
                  <a:cs typeface="Arial" panose="020B0604020202020204" pitchFamily="34" charset="0"/>
                </a:endParaRPr>
              </a:p>
            </p:txBody>
          </p:sp>
        </mc:Choice>
        <mc:Fallback xmlns="">
          <p:sp>
            <p:nvSpPr>
              <p:cNvPr id="14" name="TextBox 13">
                <a:extLst>
                  <a:ext uri="{FF2B5EF4-FFF2-40B4-BE49-F238E27FC236}">
                    <a16:creationId xmlns:a16="http://schemas.microsoft.com/office/drawing/2014/main" id="{60EC98CF-20AA-9CA4-1E40-BE580EB839F5}"/>
                  </a:ext>
                </a:extLst>
              </p:cNvPr>
              <p:cNvSpPr txBox="1">
                <a:spLocks noRot="1" noChangeAspect="1" noMove="1" noResize="1" noEditPoints="1" noAdjustHandles="1" noChangeArrowheads="1" noChangeShapeType="1" noTextEdit="1"/>
              </p:cNvSpPr>
              <p:nvPr/>
            </p:nvSpPr>
            <p:spPr>
              <a:xfrm>
                <a:off x="9362942" y="3242701"/>
                <a:ext cx="600164" cy="27699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1237D260-9DB5-EC69-9FBB-6EED10A6E4C1}"/>
                  </a:ext>
                </a:extLst>
              </p:cNvPr>
              <p:cNvSpPr txBox="1"/>
              <p:nvPr/>
            </p:nvSpPr>
            <p:spPr>
              <a:xfrm>
                <a:off x="10243637" y="3224978"/>
                <a:ext cx="601768" cy="27699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200" b="0" i="1" smtClean="0">
                              <a:latin typeface="Cambria Math" panose="02040503050406030204" pitchFamily="18" charset="0"/>
                              <a:cs typeface="Arial" panose="020B0604020202020204" pitchFamily="34" charset="0"/>
                            </a:rPr>
                          </m:ctrlPr>
                        </m:sSubPr>
                        <m:e>
                          <m:r>
                            <a:rPr lang="en-US" sz="1200" i="1">
                              <a:latin typeface="Cambria Math" panose="02040503050406030204" pitchFamily="18" charset="0"/>
                              <a:cs typeface="Arial" panose="020B0604020202020204" pitchFamily="34" charset="0"/>
                            </a:rPr>
                            <m:t>𝑦</m:t>
                          </m:r>
                        </m:e>
                        <m:sub>
                          <m:r>
                            <a:rPr lang="en-US" sz="1200" b="0" i="1" smtClean="0">
                              <a:latin typeface="Cambria Math" panose="02040503050406030204" pitchFamily="18" charset="0"/>
                              <a:cs typeface="Arial" panose="020B0604020202020204" pitchFamily="34" charset="0"/>
                            </a:rPr>
                            <m:t>1</m:t>
                          </m:r>
                        </m:sub>
                      </m:sSub>
                      <m:r>
                        <a:rPr lang="en-US" sz="1200" b="0" i="1" smtClean="0">
                          <a:latin typeface="Cambria Math" panose="02040503050406030204" pitchFamily="18" charset="0"/>
                          <a:cs typeface="Arial" panose="020B0604020202020204" pitchFamily="34" charset="0"/>
                        </a:rPr>
                        <m:t> :</m:t>
                      </m:r>
                      <m:r>
                        <a:rPr lang="en-US" sz="1200" b="1" i="1" smtClean="0">
                          <a:solidFill>
                            <a:srgbClr val="C55A11"/>
                          </a:solidFill>
                          <a:latin typeface="Cambria Math" panose="02040503050406030204" pitchFamily="18" charset="0"/>
                          <a:cs typeface="Arial" panose="020B0604020202020204" pitchFamily="34" charset="0"/>
                        </a:rPr>
                        <m:t>𝟎</m:t>
                      </m:r>
                    </m:oMath>
                  </m:oMathPara>
                </a14:m>
                <a:endParaRPr lang="en-US" sz="1200" b="1" dirty="0">
                  <a:latin typeface="Arial" panose="020B0604020202020204" pitchFamily="34" charset="0"/>
                  <a:cs typeface="Arial" panose="020B0604020202020204" pitchFamily="34" charset="0"/>
                </a:endParaRPr>
              </a:p>
            </p:txBody>
          </p:sp>
        </mc:Choice>
        <mc:Fallback xmlns="">
          <p:sp>
            <p:nvSpPr>
              <p:cNvPr id="15" name="TextBox 14">
                <a:extLst>
                  <a:ext uri="{FF2B5EF4-FFF2-40B4-BE49-F238E27FC236}">
                    <a16:creationId xmlns:a16="http://schemas.microsoft.com/office/drawing/2014/main" id="{1237D260-9DB5-EC69-9FBB-6EED10A6E4C1}"/>
                  </a:ext>
                </a:extLst>
              </p:cNvPr>
              <p:cNvSpPr txBox="1">
                <a:spLocks noRot="1" noChangeAspect="1" noMove="1" noResize="1" noEditPoints="1" noAdjustHandles="1" noChangeArrowheads="1" noChangeShapeType="1" noTextEdit="1"/>
              </p:cNvSpPr>
              <p:nvPr/>
            </p:nvSpPr>
            <p:spPr>
              <a:xfrm>
                <a:off x="10243637" y="3224978"/>
                <a:ext cx="601768" cy="276999"/>
              </a:xfrm>
              <a:prstGeom prst="rect">
                <a:avLst/>
              </a:prstGeom>
              <a:blipFill>
                <a:blip r:embed="rId6"/>
                <a:stretch>
                  <a:fillRect b="-869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Box 15">
                <a:extLst>
                  <a:ext uri="{FF2B5EF4-FFF2-40B4-BE49-F238E27FC236}">
                    <a16:creationId xmlns:a16="http://schemas.microsoft.com/office/drawing/2014/main" id="{4A5D7D12-5011-86CF-458D-9E3ACD50DE3F}"/>
                  </a:ext>
                </a:extLst>
              </p:cNvPr>
              <p:cNvSpPr txBox="1"/>
              <p:nvPr/>
            </p:nvSpPr>
            <p:spPr>
              <a:xfrm>
                <a:off x="7575242" y="1715087"/>
                <a:ext cx="3807645" cy="56861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𝐸</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𝑄</m:t>
                          </m:r>
                        </m:e>
                        <m:sub>
                          <m:r>
                            <a:rPr lang="en-US" b="0" i="1" smtClean="0">
                              <a:latin typeface="Cambria Math" panose="02040503050406030204" pitchFamily="18" charset="0"/>
                            </a:rPr>
                            <m:t>2</m:t>
                          </m:r>
                        </m:sub>
                      </m:sSub>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1</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1</m:t>
                              </m:r>
                            </m:sub>
                          </m:sSub>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m:rPr>
                              <m:sty m:val="p"/>
                            </m:rPr>
                            <a:rPr lang="en-US" b="0" i="0" smtClean="0">
                              <a:latin typeface="Cambria Math" panose="02040503050406030204" pitchFamily="18" charset="0"/>
                            </a:rPr>
                            <m:t>Π</m:t>
                          </m:r>
                        </m:e>
                        <m:sub>
                          <m:r>
                            <a:rPr lang="en-US" b="0" i="1" smtClean="0">
                              <a:latin typeface="Cambria Math" panose="02040503050406030204" pitchFamily="18" charset="0"/>
                            </a:rPr>
                            <m:t>𝑖</m:t>
                          </m:r>
                          <m:r>
                            <a:rPr lang="en-US" b="0" i="1" smtClean="0">
                              <a:latin typeface="Cambria Math" panose="02040503050406030204" pitchFamily="18" charset="0"/>
                            </a:rPr>
                            <m:t>=0</m:t>
                          </m:r>
                        </m:sub>
                        <m:sup>
                          <m:r>
                            <a:rPr lang="en-US" b="0" i="1" smtClean="0">
                              <a:latin typeface="Cambria Math" panose="02040503050406030204" pitchFamily="18" charset="0"/>
                            </a:rPr>
                            <m:t>1</m:t>
                          </m:r>
                        </m:sup>
                      </m:sSubSup>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𝑖</m:t>
                              </m:r>
                            </m:sub>
                          </m:sSub>
                          <m:r>
                            <a:rPr lang="en-US" b="0" i="1" smtClean="0">
                              <a:latin typeface="Cambria Math" panose="02040503050406030204" pitchFamily="18" charset="0"/>
                            </a:rPr>
                            <m:t> ⟺ </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𝑖</m:t>
                              </m:r>
                            </m:sub>
                          </m:sSub>
                        </m:e>
                      </m:d>
                    </m:oMath>
                  </m:oMathPara>
                </a14:m>
                <a:endParaRPr lang="en-US" b="0" dirty="0"/>
              </a:p>
              <a:p>
                <a:endParaRPr lang="en-US" dirty="0"/>
              </a:p>
            </p:txBody>
          </p:sp>
        </mc:Choice>
        <mc:Fallback xmlns="">
          <p:sp>
            <p:nvSpPr>
              <p:cNvPr id="16" name="TextBox 15">
                <a:extLst>
                  <a:ext uri="{FF2B5EF4-FFF2-40B4-BE49-F238E27FC236}">
                    <a16:creationId xmlns:a16="http://schemas.microsoft.com/office/drawing/2014/main" id="{4A5D7D12-5011-86CF-458D-9E3ACD50DE3F}"/>
                  </a:ext>
                </a:extLst>
              </p:cNvPr>
              <p:cNvSpPr txBox="1">
                <a:spLocks noRot="1" noChangeAspect="1" noMove="1" noResize="1" noEditPoints="1" noAdjustHandles="1" noChangeArrowheads="1" noChangeShapeType="1" noTextEdit="1"/>
              </p:cNvSpPr>
              <p:nvPr/>
            </p:nvSpPr>
            <p:spPr>
              <a:xfrm>
                <a:off x="7575242" y="1715087"/>
                <a:ext cx="3807645" cy="568617"/>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0A5C558F-CFCB-4136-847A-9868DA305B87}"/>
                  </a:ext>
                </a:extLst>
              </p:cNvPr>
              <p:cNvSpPr txBox="1"/>
              <p:nvPr/>
            </p:nvSpPr>
            <p:spPr>
              <a:xfrm>
                <a:off x="7746279" y="4297382"/>
                <a:ext cx="1598771" cy="2011448"/>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0</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1</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0</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0</m:t>
                          </m:r>
                        </m:sub>
                        <m:sup>
                          <m:r>
                            <a:rPr lang="en-US" i="1">
                              <a:latin typeface="Cambria Math" panose="02040503050406030204" pitchFamily="18" charset="0"/>
                            </a:rPr>
                            <m:t>1</m:t>
                          </m:r>
                        </m:sup>
                      </m:sSubSup>
                    </m:oMath>
                  </m:oMathPara>
                </a14:m>
                <a:endParaRPr lang="en-US" b="0" dirty="0"/>
              </a:p>
              <a:p>
                <a:endParaRPr lang="en-US" dirty="0"/>
              </a:p>
            </p:txBody>
          </p:sp>
        </mc:Choice>
        <mc:Fallback xmlns="">
          <p:sp>
            <p:nvSpPr>
              <p:cNvPr id="17" name="TextBox 16">
                <a:extLst>
                  <a:ext uri="{FF2B5EF4-FFF2-40B4-BE49-F238E27FC236}">
                    <a16:creationId xmlns:a16="http://schemas.microsoft.com/office/drawing/2014/main" id="{0A5C558F-CFCB-4136-847A-9868DA305B87}"/>
                  </a:ext>
                </a:extLst>
              </p:cNvPr>
              <p:cNvSpPr txBox="1">
                <a:spLocks noRot="1" noChangeAspect="1" noMove="1" noResize="1" noEditPoints="1" noAdjustHandles="1" noChangeArrowheads="1" noChangeShapeType="1" noTextEdit="1"/>
              </p:cNvSpPr>
              <p:nvPr/>
            </p:nvSpPr>
            <p:spPr>
              <a:xfrm>
                <a:off x="7746279" y="4297382"/>
                <a:ext cx="1598771" cy="2011448"/>
              </a:xfrm>
              <a:prstGeom prst="rect">
                <a:avLst/>
              </a:prstGeom>
              <a:blipFill>
                <a:blip r:embed="rId8"/>
                <a:stretch>
                  <a:fillRect l="-794" t="-629"/>
                </a:stretch>
              </a:blipFill>
            </p:spPr>
            <p:txBody>
              <a:bodyPr/>
              <a:lstStyle/>
              <a:p>
                <a:r>
                  <a:rPr lang="en-US">
                    <a:noFill/>
                  </a:rPr>
                  <a:t> </a:t>
                </a:r>
              </a:p>
            </p:txBody>
          </p:sp>
        </mc:Fallback>
      </mc:AlternateContent>
      <p:sp>
        <p:nvSpPr>
          <p:cNvPr id="19" name="TextBox 18">
            <a:extLst>
              <a:ext uri="{FF2B5EF4-FFF2-40B4-BE49-F238E27FC236}">
                <a16:creationId xmlns:a16="http://schemas.microsoft.com/office/drawing/2014/main" id="{35432D5C-3F4C-3BF6-3DC1-AEE47A660DF7}"/>
              </a:ext>
            </a:extLst>
          </p:cNvPr>
          <p:cNvSpPr txBox="1"/>
          <p:nvPr/>
        </p:nvSpPr>
        <p:spPr>
          <a:xfrm>
            <a:off x="10047024" y="2456335"/>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0" name="TextBox 19">
            <a:extLst>
              <a:ext uri="{FF2B5EF4-FFF2-40B4-BE49-F238E27FC236}">
                <a16:creationId xmlns:a16="http://schemas.microsoft.com/office/drawing/2014/main" id="{3CB9A810-B6BF-8EFA-5107-19ECC5845C67}"/>
              </a:ext>
            </a:extLst>
          </p:cNvPr>
          <p:cNvSpPr txBox="1"/>
          <p:nvPr/>
        </p:nvSpPr>
        <p:spPr>
          <a:xfrm>
            <a:off x="8403608" y="245153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1" name="TextBox 20">
            <a:extLst>
              <a:ext uri="{FF2B5EF4-FFF2-40B4-BE49-F238E27FC236}">
                <a16:creationId xmlns:a16="http://schemas.microsoft.com/office/drawing/2014/main" id="{457C2CFE-173B-B3E2-6F3C-4EF88849895C}"/>
              </a:ext>
            </a:extLst>
          </p:cNvPr>
          <p:cNvSpPr txBox="1"/>
          <p:nvPr/>
        </p:nvSpPr>
        <p:spPr>
          <a:xfrm>
            <a:off x="9477147" y="206872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mc:AlternateContent xmlns:mc="http://schemas.openxmlformats.org/markup-compatibility/2006" xmlns:a14="http://schemas.microsoft.com/office/drawing/2010/main">
        <mc:Choice Requires="a14">
          <p:sp>
            <p:nvSpPr>
              <p:cNvPr id="22" name="TextBox 21">
                <a:extLst>
                  <a:ext uri="{FF2B5EF4-FFF2-40B4-BE49-F238E27FC236}">
                    <a16:creationId xmlns:a16="http://schemas.microsoft.com/office/drawing/2014/main" id="{5E3DFBBF-5038-9BAD-E521-D916D1164699}"/>
                  </a:ext>
                </a:extLst>
              </p:cNvPr>
              <p:cNvSpPr txBox="1"/>
              <p:nvPr/>
            </p:nvSpPr>
            <p:spPr>
              <a:xfrm>
                <a:off x="9444252" y="4282689"/>
                <a:ext cx="1598771" cy="1126912"/>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2</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b="0" dirty="0"/>
              </a:p>
            </p:txBody>
          </p:sp>
        </mc:Choice>
        <mc:Fallback xmlns="">
          <p:sp>
            <p:nvSpPr>
              <p:cNvPr id="22" name="TextBox 21">
                <a:extLst>
                  <a:ext uri="{FF2B5EF4-FFF2-40B4-BE49-F238E27FC236}">
                    <a16:creationId xmlns:a16="http://schemas.microsoft.com/office/drawing/2014/main" id="{5E3DFBBF-5038-9BAD-E521-D916D1164699}"/>
                  </a:ext>
                </a:extLst>
              </p:cNvPr>
              <p:cNvSpPr txBox="1">
                <a:spLocks noRot="1" noChangeAspect="1" noMove="1" noResize="1" noEditPoints="1" noAdjustHandles="1" noChangeArrowheads="1" noChangeShapeType="1" noTextEdit="1"/>
              </p:cNvSpPr>
              <p:nvPr/>
            </p:nvSpPr>
            <p:spPr>
              <a:xfrm>
                <a:off x="9444252" y="4282689"/>
                <a:ext cx="1598771" cy="1126912"/>
              </a:xfrm>
              <a:prstGeom prst="rect">
                <a:avLst/>
              </a:prstGeom>
              <a:blipFill>
                <a:blip r:embed="rId9"/>
                <a:stretch>
                  <a:fillRect t="-1124" b="-674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TextBox 22">
                <a:extLst>
                  <a:ext uri="{FF2B5EF4-FFF2-40B4-BE49-F238E27FC236}">
                    <a16:creationId xmlns:a16="http://schemas.microsoft.com/office/drawing/2014/main" id="{C3930721-20F5-C78E-A4CB-48CB91F31CBD}"/>
                  </a:ext>
                </a:extLst>
              </p:cNvPr>
              <p:cNvSpPr txBox="1"/>
              <p:nvPr/>
            </p:nvSpPr>
            <p:spPr>
              <a:xfrm>
                <a:off x="9541664" y="5768856"/>
                <a:ext cx="1256113" cy="65498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2</m:t>
                              </m:r>
                            </m:sup>
                          </m:sSubSup>
                        </m:e>
                      </m:d>
                      <m:r>
                        <a:rPr lang="en-US" i="1">
                          <a:latin typeface="Cambria Math" panose="02040503050406030204" pitchFamily="18" charset="0"/>
                        </a:rPr>
                        <m:t>=1</m:t>
                      </m:r>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1</m:t>
                              </m:r>
                            </m:sub>
                            <m:sup>
                              <m:r>
                                <a:rPr lang="en-US" i="1">
                                  <a:latin typeface="Cambria Math" panose="02040503050406030204" pitchFamily="18" charset="0"/>
                                </a:rPr>
                                <m:t>2</m:t>
                              </m:r>
                            </m:sup>
                          </m:sSubSup>
                        </m:e>
                      </m:d>
                      <m:r>
                        <a:rPr lang="en-US" i="1">
                          <a:latin typeface="Cambria Math" panose="02040503050406030204" pitchFamily="18" charset="0"/>
                        </a:rPr>
                        <m:t>=0</m:t>
                      </m:r>
                    </m:oMath>
                  </m:oMathPara>
                </a14:m>
                <a:endParaRPr lang="en-US" dirty="0"/>
              </a:p>
            </p:txBody>
          </p:sp>
        </mc:Choice>
        <mc:Fallback xmlns="">
          <p:sp>
            <p:nvSpPr>
              <p:cNvPr id="23" name="TextBox 22">
                <a:extLst>
                  <a:ext uri="{FF2B5EF4-FFF2-40B4-BE49-F238E27FC236}">
                    <a16:creationId xmlns:a16="http://schemas.microsoft.com/office/drawing/2014/main" id="{C3930721-20F5-C78E-A4CB-48CB91F31CBD}"/>
                  </a:ext>
                </a:extLst>
              </p:cNvPr>
              <p:cNvSpPr txBox="1">
                <a:spLocks noRot="1" noChangeAspect="1" noMove="1" noResize="1" noEditPoints="1" noAdjustHandles="1" noChangeArrowheads="1" noChangeShapeType="1" noTextEdit="1"/>
              </p:cNvSpPr>
              <p:nvPr/>
            </p:nvSpPr>
            <p:spPr>
              <a:xfrm>
                <a:off x="9541664" y="5768856"/>
                <a:ext cx="1256113" cy="654988"/>
              </a:xfrm>
              <a:prstGeom prst="rect">
                <a:avLst/>
              </a:prstGeom>
              <a:blipFill>
                <a:blip r:embed="rId10"/>
                <a:stretch>
                  <a:fillRect b="-384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TextBox 23">
                <a:extLst>
                  <a:ext uri="{FF2B5EF4-FFF2-40B4-BE49-F238E27FC236}">
                    <a16:creationId xmlns:a16="http://schemas.microsoft.com/office/drawing/2014/main" id="{4433E529-723A-D9F8-D19F-E0A891FE7363}"/>
                  </a:ext>
                </a:extLst>
              </p:cNvPr>
              <p:cNvSpPr txBox="1"/>
              <p:nvPr/>
            </p:nvSpPr>
            <p:spPr>
              <a:xfrm>
                <a:off x="7699964" y="3750894"/>
                <a:ext cx="4196918" cy="31329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400" b="0" i="1" smtClean="0">
                          <a:latin typeface="Cambria Math" panose="02040503050406030204" pitchFamily="18" charset="0"/>
                          <a:cs typeface="Arial" panose="020B0604020202020204" pitchFamily="34" charset="0"/>
                        </a:rPr>
                        <m:t>𝑀</m:t>
                      </m:r>
                      <m:r>
                        <a:rPr lang="en-US" sz="1400" b="0" i="1" smtClean="0">
                          <a:latin typeface="Cambria Math" panose="02040503050406030204" pitchFamily="18" charset="0"/>
                          <a:cs typeface="Arial" panose="020B0604020202020204" pitchFamily="34" charset="0"/>
                        </a:rPr>
                        <m:t> = ⟨2,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0</m:t>
                          </m:r>
                        </m:sup>
                      </m:sSubSup>
                      <m:r>
                        <a:rPr lang="en-US" sz="1400" b="0" i="1" smtClean="0">
                          <a:latin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0</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1</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𝛿</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r>
                        <a:rPr lang="en-US" sz="1400" b="0" i="1" smtClean="0">
                          <a:latin typeface="Cambria Math" panose="02040503050406030204" pitchFamily="18" charset="0"/>
                          <a:ea typeface="Cambria Math" panose="02040503050406030204" pitchFamily="18" charset="0"/>
                          <a:cs typeface="Arial" panose="020B0604020202020204" pitchFamily="34" charset="0"/>
                        </a:rPr>
                        <m:t>𝒱</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oMath>
                  </m:oMathPara>
                </a14:m>
                <a:endParaRPr lang="en-US" sz="1400" b="0" dirty="0">
                  <a:latin typeface="Arial" panose="020B0604020202020204" pitchFamily="34" charset="0"/>
                  <a:cs typeface="Arial" panose="020B0604020202020204" pitchFamily="34" charset="0"/>
                </a:endParaRPr>
              </a:p>
            </p:txBody>
          </p:sp>
        </mc:Choice>
        <mc:Fallback xmlns="">
          <p:sp>
            <p:nvSpPr>
              <p:cNvPr id="24" name="TextBox 23">
                <a:extLst>
                  <a:ext uri="{FF2B5EF4-FFF2-40B4-BE49-F238E27FC236}">
                    <a16:creationId xmlns:a16="http://schemas.microsoft.com/office/drawing/2014/main" id="{4433E529-723A-D9F8-D19F-E0A891FE7363}"/>
                  </a:ext>
                </a:extLst>
              </p:cNvPr>
              <p:cNvSpPr txBox="1">
                <a:spLocks noRot="1" noChangeAspect="1" noMove="1" noResize="1" noEditPoints="1" noAdjustHandles="1" noChangeArrowheads="1" noChangeShapeType="1" noTextEdit="1"/>
              </p:cNvSpPr>
              <p:nvPr/>
            </p:nvSpPr>
            <p:spPr>
              <a:xfrm>
                <a:off x="7699964" y="3750894"/>
                <a:ext cx="4196918" cy="313291"/>
              </a:xfrm>
              <a:prstGeom prst="rect">
                <a:avLst/>
              </a:prstGeom>
              <a:blipFill>
                <a:blip r:embed="rId11"/>
                <a:stretch>
                  <a:fillRect b="-11538"/>
                </a:stretch>
              </a:blipFill>
            </p:spPr>
            <p:txBody>
              <a:bodyPr/>
              <a:lstStyle/>
              <a:p>
                <a:r>
                  <a:rPr lang="en-US">
                    <a:noFill/>
                  </a:rPr>
                  <a:t> </a:t>
                </a:r>
              </a:p>
            </p:txBody>
          </p:sp>
        </mc:Fallback>
      </mc:AlternateContent>
      <p:sp>
        <p:nvSpPr>
          <p:cNvPr id="4" name="Rectangle 3">
            <a:extLst>
              <a:ext uri="{FF2B5EF4-FFF2-40B4-BE49-F238E27FC236}">
                <a16:creationId xmlns:a16="http://schemas.microsoft.com/office/drawing/2014/main" id="{EA3638F2-CD48-5A7B-FA41-E03CCBD33969}"/>
              </a:ext>
            </a:extLst>
          </p:cNvPr>
          <p:cNvSpPr/>
          <p:nvPr/>
        </p:nvSpPr>
        <p:spPr>
          <a:xfrm>
            <a:off x="7939216" y="4249862"/>
            <a:ext cx="1242003" cy="624879"/>
          </a:xfrm>
          <a:prstGeom prst="rect">
            <a:avLst/>
          </a:prstGeom>
          <a:noFill/>
          <a:ln>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8" name="TextBox 17">
                <a:extLst>
                  <a:ext uri="{FF2B5EF4-FFF2-40B4-BE49-F238E27FC236}">
                    <a16:creationId xmlns:a16="http://schemas.microsoft.com/office/drawing/2014/main" id="{CF4E59B4-52F6-A144-AF45-3D24E2DD2664}"/>
                  </a:ext>
                </a:extLst>
              </p:cNvPr>
              <p:cNvSpPr txBox="1"/>
              <p:nvPr/>
            </p:nvSpPr>
            <p:spPr>
              <a:xfrm>
                <a:off x="8271959" y="3445262"/>
                <a:ext cx="388120" cy="280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1</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18" name="TextBox 17">
                <a:extLst>
                  <a:ext uri="{FF2B5EF4-FFF2-40B4-BE49-F238E27FC236}">
                    <a16:creationId xmlns:a16="http://schemas.microsoft.com/office/drawing/2014/main" id="{CF4E59B4-52F6-A144-AF45-3D24E2DD2664}"/>
                  </a:ext>
                </a:extLst>
              </p:cNvPr>
              <p:cNvSpPr txBox="1">
                <a:spLocks noRot="1" noChangeAspect="1" noMove="1" noResize="1" noEditPoints="1" noAdjustHandles="1" noChangeArrowheads="1" noChangeShapeType="1" noTextEdit="1"/>
              </p:cNvSpPr>
              <p:nvPr/>
            </p:nvSpPr>
            <p:spPr>
              <a:xfrm>
                <a:off x="8271959" y="3445262"/>
                <a:ext cx="388120" cy="280333"/>
              </a:xfrm>
              <a:prstGeom prst="rect">
                <a:avLst/>
              </a:prstGeom>
              <a:blipFill>
                <a:blip r:embed="rId12"/>
                <a:stretch>
                  <a:fillRect b="-434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C808084A-7780-92C7-7DD7-E54E28F16EA0}"/>
                  </a:ext>
                </a:extLst>
              </p:cNvPr>
              <p:cNvSpPr txBox="1"/>
              <p:nvPr/>
            </p:nvSpPr>
            <p:spPr>
              <a:xfrm>
                <a:off x="9089027" y="3465466"/>
                <a:ext cx="388120" cy="280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1</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25" name="TextBox 24">
                <a:extLst>
                  <a:ext uri="{FF2B5EF4-FFF2-40B4-BE49-F238E27FC236}">
                    <a16:creationId xmlns:a16="http://schemas.microsoft.com/office/drawing/2014/main" id="{C808084A-7780-92C7-7DD7-E54E28F16EA0}"/>
                  </a:ext>
                </a:extLst>
              </p:cNvPr>
              <p:cNvSpPr txBox="1">
                <a:spLocks noRot="1" noChangeAspect="1" noMove="1" noResize="1" noEditPoints="1" noAdjustHandles="1" noChangeArrowheads="1" noChangeShapeType="1" noTextEdit="1"/>
              </p:cNvSpPr>
              <p:nvPr/>
            </p:nvSpPr>
            <p:spPr>
              <a:xfrm>
                <a:off x="9089027" y="3465466"/>
                <a:ext cx="388120" cy="280333"/>
              </a:xfrm>
              <a:prstGeom prst="rect">
                <a:avLst/>
              </a:prstGeom>
              <a:blipFill>
                <a:blip r:embed="rId13"/>
                <a:stretch>
                  <a:fillRect b="-869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6" name="TextBox 25">
                <a:extLst>
                  <a:ext uri="{FF2B5EF4-FFF2-40B4-BE49-F238E27FC236}">
                    <a16:creationId xmlns:a16="http://schemas.microsoft.com/office/drawing/2014/main" id="{2025DFBF-EA71-F0F5-F8AF-122A9F5929BA}"/>
                  </a:ext>
                </a:extLst>
              </p:cNvPr>
              <p:cNvSpPr txBox="1"/>
              <p:nvPr/>
            </p:nvSpPr>
            <p:spPr>
              <a:xfrm>
                <a:off x="9615650" y="3457911"/>
                <a:ext cx="388120" cy="28187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0</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26" name="TextBox 25">
                <a:extLst>
                  <a:ext uri="{FF2B5EF4-FFF2-40B4-BE49-F238E27FC236}">
                    <a16:creationId xmlns:a16="http://schemas.microsoft.com/office/drawing/2014/main" id="{2025DFBF-EA71-F0F5-F8AF-122A9F5929BA}"/>
                  </a:ext>
                </a:extLst>
              </p:cNvPr>
              <p:cNvSpPr txBox="1">
                <a:spLocks noRot="1" noChangeAspect="1" noMove="1" noResize="1" noEditPoints="1" noAdjustHandles="1" noChangeArrowheads="1" noChangeShapeType="1" noTextEdit="1"/>
              </p:cNvSpPr>
              <p:nvPr/>
            </p:nvSpPr>
            <p:spPr>
              <a:xfrm>
                <a:off x="9615650" y="3457911"/>
                <a:ext cx="388120" cy="281872"/>
              </a:xfrm>
              <a:prstGeom prst="rect">
                <a:avLst/>
              </a:prstGeom>
              <a:blipFill>
                <a:blip r:embed="rId14"/>
                <a:stretch>
                  <a:fillRect b="-434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7" name="TextBox 26">
                <a:extLst>
                  <a:ext uri="{FF2B5EF4-FFF2-40B4-BE49-F238E27FC236}">
                    <a16:creationId xmlns:a16="http://schemas.microsoft.com/office/drawing/2014/main" id="{30DA2E71-B216-57DE-78C8-2B422741444E}"/>
                  </a:ext>
                </a:extLst>
              </p:cNvPr>
              <p:cNvSpPr txBox="1"/>
              <p:nvPr/>
            </p:nvSpPr>
            <p:spPr>
              <a:xfrm>
                <a:off x="10503021" y="3453263"/>
                <a:ext cx="388120" cy="28187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0</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27" name="TextBox 26">
                <a:extLst>
                  <a:ext uri="{FF2B5EF4-FFF2-40B4-BE49-F238E27FC236}">
                    <a16:creationId xmlns:a16="http://schemas.microsoft.com/office/drawing/2014/main" id="{30DA2E71-B216-57DE-78C8-2B422741444E}"/>
                  </a:ext>
                </a:extLst>
              </p:cNvPr>
              <p:cNvSpPr txBox="1">
                <a:spLocks noRot="1" noChangeAspect="1" noMove="1" noResize="1" noEditPoints="1" noAdjustHandles="1" noChangeArrowheads="1" noChangeShapeType="1" noTextEdit="1"/>
              </p:cNvSpPr>
              <p:nvPr/>
            </p:nvSpPr>
            <p:spPr>
              <a:xfrm>
                <a:off x="10503021" y="3453263"/>
                <a:ext cx="388120" cy="281872"/>
              </a:xfrm>
              <a:prstGeom prst="rect">
                <a:avLst/>
              </a:prstGeom>
              <a:blipFill>
                <a:blip r:embed="rId15"/>
                <a:stretch>
                  <a:fillRect b="-4167"/>
                </a:stretch>
              </a:blipFill>
            </p:spPr>
            <p:txBody>
              <a:bodyPr/>
              <a:lstStyle/>
              <a:p>
                <a:r>
                  <a:rPr lang="en-US">
                    <a:noFill/>
                  </a:rPr>
                  <a:t> </a:t>
                </a:r>
              </a:p>
            </p:txBody>
          </p:sp>
        </mc:Fallback>
      </mc:AlternateContent>
    </p:spTree>
    <p:extLst>
      <p:ext uri="{BB962C8B-B14F-4D97-AF65-F5344CB8AC3E}">
        <p14:creationId xmlns:p14="http://schemas.microsoft.com/office/powerpoint/2010/main" val="510439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dissolve">
                                      <p:cBhvr>
                                        <p:cTn id="15" dur="500"/>
                                        <p:tgtEl>
                                          <p:spTgt spid="2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dissolve">
                                      <p:cBhvr>
                                        <p:cTn id="18" dur="500"/>
                                        <p:tgtEl>
                                          <p:spTgt spid="2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dissolve">
                                      <p:cBhvr>
                                        <p:cTn id="21"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8" grpId="0"/>
      <p:bldP spid="25" grpId="0"/>
      <p:bldP spid="26" grpId="0"/>
      <p:bldP spid="2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84561B-95DB-05DC-D576-941DD8F82A6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306006D-9659-ABA9-7AD1-4605114DD6B1}"/>
              </a:ext>
            </a:extLst>
          </p:cNvPr>
          <p:cNvSpPr>
            <a:spLocks noGrp="1"/>
          </p:cNvSpPr>
          <p:nvPr>
            <p:ph type="title"/>
          </p:nvPr>
        </p:nvSpPr>
        <p:spPr/>
        <p:txBody>
          <a:bodyPr/>
          <a:lstStyle/>
          <a:p>
            <a:r>
              <a:rPr lang="en-US" b="1" dirty="0">
                <a:solidFill>
                  <a:srgbClr val="C55A11"/>
                </a:solidFill>
                <a:latin typeface="Arial" panose="020B0604020202020204" pitchFamily="34" charset="0"/>
                <a:cs typeface="Arial" panose="020B0604020202020204" pitchFamily="34" charset="0"/>
              </a:rPr>
              <a:t>Tree-Automata Inspired DDs (TIDDs)</a:t>
            </a:r>
          </a:p>
        </p:txBody>
      </p:sp>
      <p:sp>
        <p:nvSpPr>
          <p:cNvPr id="3" name="Slide Number Placeholder 2">
            <a:extLst>
              <a:ext uri="{FF2B5EF4-FFF2-40B4-BE49-F238E27FC236}">
                <a16:creationId xmlns:a16="http://schemas.microsoft.com/office/drawing/2014/main" id="{7206426F-9CB1-57F0-89B6-494DC4DB9A91}"/>
              </a:ext>
            </a:extLst>
          </p:cNvPr>
          <p:cNvSpPr>
            <a:spLocks noGrp="1"/>
          </p:cNvSpPr>
          <p:nvPr>
            <p:ph type="sldNum" sz="quarter" idx="12"/>
          </p:nvPr>
        </p:nvSpPr>
        <p:spPr/>
        <p:txBody>
          <a:bodyPr/>
          <a:lstStyle/>
          <a:p>
            <a:fld id="{0FB003BB-B0A3-EA40-A30C-D476AA9046D7}" type="slidenum">
              <a:rPr lang="en-US" smtClean="0"/>
              <a:t>99</a:t>
            </a:fld>
            <a:endParaRPr lang="en-US" dirty="0"/>
          </a:p>
        </p:txBody>
      </p:sp>
      <p:sp>
        <p:nvSpPr>
          <p:cNvPr id="5" name="TextBox 4">
            <a:extLst>
              <a:ext uri="{FF2B5EF4-FFF2-40B4-BE49-F238E27FC236}">
                <a16:creationId xmlns:a16="http://schemas.microsoft.com/office/drawing/2014/main" id="{AED2A266-1B19-3C3E-6290-7807CC199FC1}"/>
              </a:ext>
            </a:extLst>
          </p:cNvPr>
          <p:cNvSpPr txBox="1"/>
          <p:nvPr/>
        </p:nvSpPr>
        <p:spPr>
          <a:xfrm>
            <a:off x="609599" y="1738188"/>
            <a:ext cx="6669716" cy="3134128"/>
          </a:xfrm>
          <a:prstGeom prst="rect">
            <a:avLst/>
          </a:prstGeom>
          <a:noFill/>
        </p:spPr>
        <p:txBody>
          <a:bodyPr wrap="square" rtlCol="0">
            <a:spAutoFit/>
          </a:bodyPr>
          <a:lstStyle/>
          <a:p>
            <a:pPr>
              <a:lnSpc>
                <a:spcPct val="150000"/>
              </a:lnSpc>
            </a:pPr>
            <a:r>
              <a:rPr lang="en-US" b="1" dirty="0">
                <a:latin typeface="Arial" panose="020B0604020202020204" pitchFamily="34" charset="0"/>
                <a:cs typeface="Arial" panose="020B0604020202020204" pitchFamily="34" charset="0"/>
              </a:rPr>
              <a:t>Goal: </a:t>
            </a:r>
            <a:r>
              <a:rPr lang="en-US" dirty="0">
                <a:latin typeface="Arial" panose="020B0604020202020204" pitchFamily="34" charset="0"/>
                <a:cs typeface="Arial" panose="020B0604020202020204" pitchFamily="34" charset="0"/>
              </a:rPr>
              <a:t>Remove linearity from CFLOBDDs, keep hierarchy</a:t>
            </a:r>
          </a:p>
          <a:p>
            <a:pPr>
              <a:lnSpc>
                <a:spcPct val="150000"/>
              </a:lnSpc>
            </a:pPr>
            <a:endParaRPr lang="en-US" sz="800" dirty="0">
              <a:latin typeface="Arial" panose="020B0604020202020204" pitchFamily="34" charset="0"/>
            </a:endParaRPr>
          </a:p>
          <a:p>
            <a:pPr marL="285750" indent="-285750">
              <a:lnSpc>
                <a:spcPct val="150000"/>
              </a:lnSpc>
              <a:buFontTx/>
              <a:buChar char="-"/>
            </a:pPr>
            <a:r>
              <a:rPr lang="en-US" dirty="0">
                <a:latin typeface="Arial" panose="020B0604020202020204" pitchFamily="34" charset="0"/>
                <a:cs typeface="Arial" panose="020B0604020202020204" pitchFamily="34" charset="0"/>
              </a:rPr>
              <a:t>Bottom-up deterministic tree automaton</a:t>
            </a:r>
          </a:p>
          <a:p>
            <a:pPr marL="285750" indent="-285750">
              <a:lnSpc>
                <a:spcPct val="150000"/>
              </a:lnSpc>
              <a:buFontTx/>
              <a:buChar char="-"/>
            </a:pPr>
            <a:r>
              <a:rPr lang="en-US" dirty="0">
                <a:latin typeface="Arial" panose="020B0604020202020204" pitchFamily="34" charset="0"/>
                <a:cs typeface="Arial" panose="020B0604020202020204" pitchFamily="34" charset="0"/>
              </a:rPr>
              <a:t>Runs on perfect binary trees (leaves = variable assignments)</a:t>
            </a:r>
          </a:p>
          <a:p>
            <a:pPr marL="285750" indent="-285750">
              <a:lnSpc>
                <a:spcPct val="150000"/>
              </a:lnSpc>
              <a:buFontTx/>
              <a:buChar char="-"/>
            </a:pPr>
            <a:r>
              <a:rPr lang="en-US" dirty="0">
                <a:latin typeface="Arial" panose="020B0604020202020204" pitchFamily="34" charset="0"/>
                <a:cs typeface="Arial" panose="020B0604020202020204" pitchFamily="34" charset="0"/>
              </a:rPr>
              <a:t>States propagate upward; value at root = function output</a:t>
            </a:r>
          </a:p>
          <a:p>
            <a:pPr marL="285750" indent="-285750">
              <a:lnSpc>
                <a:spcPct val="150000"/>
              </a:lnSpc>
              <a:buFontTx/>
              <a:buChar char="-"/>
            </a:pPr>
            <a:r>
              <a:rPr lang="en-US" dirty="0">
                <a:latin typeface="Arial" panose="020B0604020202020204" pitchFamily="34" charset="0"/>
                <a:cs typeface="Arial" panose="020B0604020202020204" pitchFamily="34" charset="0"/>
              </a:rPr>
              <a:t>Follows “Contextual-Interpretation Principle” of CFLOBDDs</a:t>
            </a:r>
          </a:p>
          <a:p>
            <a:pPr marL="285750" indent="-285750">
              <a:lnSpc>
                <a:spcPct val="150000"/>
              </a:lnSpc>
              <a:buFontTx/>
              <a:buChar char="-"/>
            </a:pPr>
            <a:r>
              <a:rPr lang="en-US" dirty="0">
                <a:latin typeface="Arial" panose="020B0604020202020204" pitchFamily="34" charset="0"/>
                <a:cs typeface="Arial" panose="020B0604020202020204" pitchFamily="34" charset="0"/>
              </a:rPr>
              <a:t>Canonical</a:t>
            </a:r>
            <a:endParaRPr lang="en-US" sz="800" dirty="0">
              <a:latin typeface="Arial" panose="020B0604020202020204" pitchFamily="34" charset="0"/>
            </a:endParaRPr>
          </a:p>
          <a:p>
            <a:pPr>
              <a:lnSpc>
                <a:spcPct val="150000"/>
              </a:lnSpc>
            </a:pPr>
            <a:r>
              <a:rPr lang="en-US" b="1" dirty="0">
                <a:solidFill>
                  <a:srgbClr val="C55A11"/>
                </a:solidFill>
                <a:latin typeface="Arial" panose="020B0604020202020204" pitchFamily="34" charset="0"/>
                <a:cs typeface="Arial" panose="020B0604020202020204" pitchFamily="34" charset="0"/>
              </a:rPr>
              <a:t>Hierarchy ✓    Linearity ✗</a:t>
            </a:r>
          </a:p>
        </p:txBody>
      </p:sp>
      <p:cxnSp>
        <p:nvCxnSpPr>
          <p:cNvPr id="6" name="Straight Arrow Connector 5">
            <a:extLst>
              <a:ext uri="{FF2B5EF4-FFF2-40B4-BE49-F238E27FC236}">
                <a16:creationId xmlns:a16="http://schemas.microsoft.com/office/drawing/2014/main" id="{74526331-8ABD-15D4-8313-539D68101D18}"/>
              </a:ext>
            </a:extLst>
          </p:cNvPr>
          <p:cNvCxnSpPr/>
          <p:nvPr/>
        </p:nvCxnSpPr>
        <p:spPr>
          <a:xfrm flipH="1">
            <a:off x="8737558" y="2308103"/>
            <a:ext cx="609963" cy="415636"/>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EFFA92C5-94B9-74C3-3CA4-32E0905EF561}"/>
              </a:ext>
            </a:extLst>
          </p:cNvPr>
          <p:cNvCxnSpPr>
            <a:cxnSpLocks/>
          </p:cNvCxnSpPr>
          <p:nvPr/>
        </p:nvCxnSpPr>
        <p:spPr>
          <a:xfrm>
            <a:off x="9345050" y="2311549"/>
            <a:ext cx="614763" cy="41219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8" name="Straight Arrow Connector 7">
            <a:extLst>
              <a:ext uri="{FF2B5EF4-FFF2-40B4-BE49-F238E27FC236}">
                <a16:creationId xmlns:a16="http://schemas.microsoft.com/office/drawing/2014/main" id="{480CA80D-4797-F5DF-EB56-8CC8A146C9C8}"/>
              </a:ext>
            </a:extLst>
          </p:cNvPr>
          <p:cNvCxnSpPr/>
          <p:nvPr/>
        </p:nvCxnSpPr>
        <p:spPr>
          <a:xfrm flipH="1">
            <a:off x="8273088" y="2723739"/>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D16B6A72-0462-EB7A-DEDF-AEC5F1A06C03}"/>
              </a:ext>
            </a:extLst>
          </p:cNvPr>
          <p:cNvCxnSpPr>
            <a:cxnSpLocks/>
          </p:cNvCxnSpPr>
          <p:nvPr/>
        </p:nvCxnSpPr>
        <p:spPr>
          <a:xfrm>
            <a:off x="8737558" y="2742025"/>
            <a:ext cx="443662" cy="453995"/>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A712B213-1604-2827-4A06-2155EF1B469B}"/>
              </a:ext>
            </a:extLst>
          </p:cNvPr>
          <p:cNvCxnSpPr/>
          <p:nvPr/>
        </p:nvCxnSpPr>
        <p:spPr>
          <a:xfrm flipH="1">
            <a:off x="9477147" y="2732882"/>
            <a:ext cx="464470" cy="46313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750BF1DA-EC39-48D3-9CF8-862E940465E6}"/>
              </a:ext>
            </a:extLst>
          </p:cNvPr>
          <p:cNvCxnSpPr>
            <a:cxnSpLocks/>
          </p:cNvCxnSpPr>
          <p:nvPr/>
        </p:nvCxnSpPr>
        <p:spPr>
          <a:xfrm>
            <a:off x="9953875" y="2743974"/>
            <a:ext cx="548640" cy="44610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mc:AlternateContent xmlns:mc="http://schemas.openxmlformats.org/markup-compatibility/2006" xmlns:a14="http://schemas.microsoft.com/office/drawing/2010/main">
        <mc:Choice Requires="a14">
          <p:sp>
            <p:nvSpPr>
              <p:cNvPr id="16" name="TextBox 15">
                <a:extLst>
                  <a:ext uri="{FF2B5EF4-FFF2-40B4-BE49-F238E27FC236}">
                    <a16:creationId xmlns:a16="http://schemas.microsoft.com/office/drawing/2014/main" id="{4015DBBC-1BE9-6F2E-E907-9ADC9246027B}"/>
                  </a:ext>
                </a:extLst>
              </p:cNvPr>
              <p:cNvSpPr txBox="1"/>
              <p:nvPr/>
            </p:nvSpPr>
            <p:spPr>
              <a:xfrm>
                <a:off x="7575242" y="1715087"/>
                <a:ext cx="3807645" cy="56861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𝐸</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𝑄</m:t>
                          </m:r>
                        </m:e>
                        <m:sub>
                          <m:r>
                            <a:rPr lang="en-US" b="0" i="1" smtClean="0">
                              <a:latin typeface="Cambria Math" panose="02040503050406030204" pitchFamily="18" charset="0"/>
                            </a:rPr>
                            <m:t>2</m:t>
                          </m:r>
                        </m:sub>
                      </m:sSub>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0</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1</m:t>
                              </m:r>
                            </m:sub>
                          </m:sSub>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1</m:t>
                              </m:r>
                            </m:sub>
                          </m:sSub>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m:rPr>
                              <m:sty m:val="p"/>
                            </m:rPr>
                            <a:rPr lang="en-US" b="0" i="0" smtClean="0">
                              <a:latin typeface="Cambria Math" panose="02040503050406030204" pitchFamily="18" charset="0"/>
                            </a:rPr>
                            <m:t>Π</m:t>
                          </m:r>
                        </m:e>
                        <m:sub>
                          <m:r>
                            <a:rPr lang="en-US" b="0" i="1" smtClean="0">
                              <a:latin typeface="Cambria Math" panose="02040503050406030204" pitchFamily="18" charset="0"/>
                            </a:rPr>
                            <m:t>𝑖</m:t>
                          </m:r>
                          <m:r>
                            <a:rPr lang="en-US" b="0" i="1" smtClean="0">
                              <a:latin typeface="Cambria Math" panose="02040503050406030204" pitchFamily="18" charset="0"/>
                            </a:rPr>
                            <m:t>=0</m:t>
                          </m:r>
                        </m:sub>
                        <m:sup>
                          <m:r>
                            <a:rPr lang="en-US" b="0" i="1" smtClean="0">
                              <a:latin typeface="Cambria Math" panose="02040503050406030204" pitchFamily="18" charset="0"/>
                            </a:rPr>
                            <m:t>1</m:t>
                          </m:r>
                        </m:sup>
                      </m:sSubSup>
                      <m:d>
                        <m:dPr>
                          <m:ctrlPr>
                            <a:rPr lang="en-US" b="0" i="1" smtClean="0">
                              <a:latin typeface="Cambria Math" panose="02040503050406030204" pitchFamily="18" charset="0"/>
                            </a:rPr>
                          </m:ctrlPr>
                        </m:dPr>
                        <m:e>
                          <m:sSub>
                            <m:sSubPr>
                              <m:ctrlPr>
                                <a:rPr lang="en-US" b="0" i="1" smtClean="0">
                                  <a:latin typeface="Cambria Math" panose="02040503050406030204" pitchFamily="18" charset="0"/>
                                </a:rPr>
                              </m:ctrlPr>
                            </m:sSubPr>
                            <m:e>
                              <m:r>
                                <a:rPr lang="en-US" b="0" i="1" smtClean="0">
                                  <a:latin typeface="Cambria Math" panose="02040503050406030204" pitchFamily="18" charset="0"/>
                                </a:rPr>
                                <m:t>𝑥</m:t>
                              </m:r>
                            </m:e>
                            <m:sub>
                              <m:r>
                                <a:rPr lang="en-US" b="0" i="1" smtClean="0">
                                  <a:latin typeface="Cambria Math" panose="02040503050406030204" pitchFamily="18" charset="0"/>
                                </a:rPr>
                                <m:t>𝑖</m:t>
                              </m:r>
                            </m:sub>
                          </m:sSub>
                          <m:r>
                            <a:rPr lang="en-US" b="0" i="1" smtClean="0">
                              <a:latin typeface="Cambria Math" panose="02040503050406030204" pitchFamily="18" charset="0"/>
                            </a:rPr>
                            <m:t> ⟺ </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𝑦</m:t>
                              </m:r>
                            </m:e>
                            <m:sub>
                              <m:r>
                                <a:rPr lang="en-US" b="0" i="1" smtClean="0">
                                  <a:latin typeface="Cambria Math" panose="02040503050406030204" pitchFamily="18" charset="0"/>
                                </a:rPr>
                                <m:t>𝑖</m:t>
                              </m:r>
                            </m:sub>
                          </m:sSub>
                        </m:e>
                      </m:d>
                    </m:oMath>
                  </m:oMathPara>
                </a14:m>
                <a:endParaRPr lang="en-US" b="0" dirty="0"/>
              </a:p>
              <a:p>
                <a:endParaRPr lang="en-US" dirty="0"/>
              </a:p>
            </p:txBody>
          </p:sp>
        </mc:Choice>
        <mc:Fallback xmlns="">
          <p:sp>
            <p:nvSpPr>
              <p:cNvPr id="16" name="TextBox 15">
                <a:extLst>
                  <a:ext uri="{FF2B5EF4-FFF2-40B4-BE49-F238E27FC236}">
                    <a16:creationId xmlns:a16="http://schemas.microsoft.com/office/drawing/2014/main" id="{4015DBBC-1BE9-6F2E-E907-9ADC9246027B}"/>
                  </a:ext>
                </a:extLst>
              </p:cNvPr>
              <p:cNvSpPr txBox="1">
                <a:spLocks noRot="1" noChangeAspect="1" noMove="1" noResize="1" noEditPoints="1" noAdjustHandles="1" noChangeArrowheads="1" noChangeShapeType="1" noTextEdit="1"/>
              </p:cNvSpPr>
              <p:nvPr/>
            </p:nvSpPr>
            <p:spPr>
              <a:xfrm>
                <a:off x="7575242" y="1715087"/>
                <a:ext cx="3807645" cy="568617"/>
              </a:xfrm>
              <a:prstGeom prst="rect">
                <a:avLst/>
              </a:prstGeom>
              <a:blipFill>
                <a:blip r:embed="rId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D1CA5EFD-E1FB-C9AE-12F6-C6D0FF80AE3A}"/>
                  </a:ext>
                </a:extLst>
              </p:cNvPr>
              <p:cNvSpPr txBox="1"/>
              <p:nvPr/>
            </p:nvSpPr>
            <p:spPr>
              <a:xfrm>
                <a:off x="7746279" y="4297382"/>
                <a:ext cx="1598771" cy="2011448"/>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0</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r>
                            <a:rPr lang="en-US" b="0" i="1" smtClean="0">
                              <a:latin typeface="Cambria Math" panose="02040503050406030204" pitchFamily="18" charset="0"/>
                            </a:rPr>
                            <m:t>1</m:t>
                          </m:r>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0</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0</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1</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i="1">
                                  <a:latin typeface="Cambria Math" panose="02040503050406030204" pitchFamily="18" charset="0"/>
                                </a:rPr>
                                <m:t>0</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0</m:t>
                          </m:r>
                        </m:sub>
                        <m:sup>
                          <m:r>
                            <a:rPr lang="en-US" i="1">
                              <a:latin typeface="Cambria Math" panose="02040503050406030204" pitchFamily="18" charset="0"/>
                            </a:rPr>
                            <m:t>1</m:t>
                          </m:r>
                        </m:sup>
                      </m:sSubSup>
                    </m:oMath>
                  </m:oMathPara>
                </a14:m>
                <a:endParaRPr lang="en-US" b="0" dirty="0"/>
              </a:p>
              <a:p>
                <a:endParaRPr lang="en-US" dirty="0"/>
              </a:p>
            </p:txBody>
          </p:sp>
        </mc:Choice>
        <mc:Fallback xmlns="">
          <p:sp>
            <p:nvSpPr>
              <p:cNvPr id="17" name="TextBox 16">
                <a:extLst>
                  <a:ext uri="{FF2B5EF4-FFF2-40B4-BE49-F238E27FC236}">
                    <a16:creationId xmlns:a16="http://schemas.microsoft.com/office/drawing/2014/main" id="{D1CA5EFD-E1FB-C9AE-12F6-C6D0FF80AE3A}"/>
                  </a:ext>
                </a:extLst>
              </p:cNvPr>
              <p:cNvSpPr txBox="1">
                <a:spLocks noRot="1" noChangeAspect="1" noMove="1" noResize="1" noEditPoints="1" noAdjustHandles="1" noChangeArrowheads="1" noChangeShapeType="1" noTextEdit="1"/>
              </p:cNvSpPr>
              <p:nvPr/>
            </p:nvSpPr>
            <p:spPr>
              <a:xfrm>
                <a:off x="7746279" y="4297382"/>
                <a:ext cx="1598771" cy="2011448"/>
              </a:xfrm>
              <a:prstGeom prst="rect">
                <a:avLst/>
              </a:prstGeom>
              <a:blipFill>
                <a:blip r:embed="rId3"/>
                <a:stretch>
                  <a:fillRect l="-794" t="-629"/>
                </a:stretch>
              </a:blipFill>
            </p:spPr>
            <p:txBody>
              <a:bodyPr/>
              <a:lstStyle/>
              <a:p>
                <a:r>
                  <a:rPr lang="en-US">
                    <a:noFill/>
                  </a:rPr>
                  <a:t> </a:t>
                </a:r>
              </a:p>
            </p:txBody>
          </p:sp>
        </mc:Fallback>
      </mc:AlternateContent>
      <p:sp>
        <p:nvSpPr>
          <p:cNvPr id="19" name="TextBox 18">
            <a:extLst>
              <a:ext uri="{FF2B5EF4-FFF2-40B4-BE49-F238E27FC236}">
                <a16:creationId xmlns:a16="http://schemas.microsoft.com/office/drawing/2014/main" id="{5E401AC0-A9C7-5C4C-53E4-BF2B69ABFDE9}"/>
              </a:ext>
            </a:extLst>
          </p:cNvPr>
          <p:cNvSpPr txBox="1"/>
          <p:nvPr/>
        </p:nvSpPr>
        <p:spPr>
          <a:xfrm>
            <a:off x="10047024" y="2456335"/>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0" name="TextBox 19">
            <a:extLst>
              <a:ext uri="{FF2B5EF4-FFF2-40B4-BE49-F238E27FC236}">
                <a16:creationId xmlns:a16="http://schemas.microsoft.com/office/drawing/2014/main" id="{CB0FAE16-EB0C-6EEF-A7DA-29A7FD02F16F}"/>
              </a:ext>
            </a:extLst>
          </p:cNvPr>
          <p:cNvSpPr txBox="1"/>
          <p:nvPr/>
        </p:nvSpPr>
        <p:spPr>
          <a:xfrm>
            <a:off x="8403608" y="245153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p:sp>
        <p:nvSpPr>
          <p:cNvPr id="21" name="TextBox 20">
            <a:extLst>
              <a:ext uri="{FF2B5EF4-FFF2-40B4-BE49-F238E27FC236}">
                <a16:creationId xmlns:a16="http://schemas.microsoft.com/office/drawing/2014/main" id="{D762C8CF-7C17-87BF-2044-40174384A53C}"/>
              </a:ext>
            </a:extLst>
          </p:cNvPr>
          <p:cNvSpPr txBox="1"/>
          <p:nvPr/>
        </p:nvSpPr>
        <p:spPr>
          <a:xfrm>
            <a:off x="9477147" y="2068729"/>
            <a:ext cx="321276" cy="369332"/>
          </a:xfrm>
          <a:prstGeom prst="rect">
            <a:avLst/>
          </a:prstGeom>
          <a:noFill/>
        </p:spPr>
        <p:txBody>
          <a:bodyPr wrap="square">
            <a:spAutoFit/>
          </a:bodyPr>
          <a:lstStyle/>
          <a:p>
            <a:r>
              <a:rPr lang="en-US" dirty="0" err="1">
                <a:latin typeface="Consolas" panose="020B0609020204030204" pitchFamily="49" charset="0"/>
                <a:cs typeface="Arial" panose="020B0604020202020204" pitchFamily="34" charset="0"/>
              </a:rPr>
              <a:t>Ω</a:t>
            </a:r>
            <a:endParaRPr lang="en-US" dirty="0"/>
          </a:p>
        </p:txBody>
      </p:sp>
      <mc:AlternateContent xmlns:mc="http://schemas.openxmlformats.org/markup-compatibility/2006" xmlns:a14="http://schemas.microsoft.com/office/drawing/2010/main">
        <mc:Choice Requires="a14">
          <p:sp>
            <p:nvSpPr>
              <p:cNvPr id="22" name="TextBox 21">
                <a:extLst>
                  <a:ext uri="{FF2B5EF4-FFF2-40B4-BE49-F238E27FC236}">
                    <a16:creationId xmlns:a16="http://schemas.microsoft.com/office/drawing/2014/main" id="{DDD76006-1E3B-E5DB-D04B-E73144558254}"/>
                  </a:ext>
                </a:extLst>
              </p:cNvPr>
              <p:cNvSpPr txBox="1"/>
              <p:nvPr/>
            </p:nvSpPr>
            <p:spPr>
              <a:xfrm>
                <a:off x="9444252" y="4282689"/>
                <a:ext cx="1598771" cy="1126912"/>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latin typeface="Cambria Math" panose="02040503050406030204" pitchFamily="18" charset="0"/>
                        </a:rPr>
                        <m:t>𝛿</m:t>
                      </m:r>
                      <m:d>
                        <m:dPr>
                          <m:ctrlPr>
                            <a:rPr lang="en-US" b="0" i="1" smtClean="0">
                              <a:latin typeface="Cambria Math" panose="02040503050406030204" pitchFamily="18" charset="0"/>
                            </a:rPr>
                          </m:ctrlPr>
                        </m:dPr>
                        <m:e>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1</m:t>
                              </m:r>
                            </m:sup>
                          </m:sSubSup>
                        </m:e>
                      </m:d>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𝑞</m:t>
                          </m:r>
                        </m:e>
                        <m:sub>
                          <m:r>
                            <a:rPr lang="en-US" b="0" i="1" smtClean="0">
                              <a:latin typeface="Cambria Math" panose="02040503050406030204" pitchFamily="18" charset="0"/>
                            </a:rPr>
                            <m:t>0</m:t>
                          </m:r>
                        </m:sub>
                        <m:sup>
                          <m:r>
                            <a:rPr lang="en-US" b="0" i="1" smtClean="0">
                              <a:latin typeface="Cambria Math" panose="02040503050406030204" pitchFamily="18" charset="0"/>
                            </a:rPr>
                            <m:t>2</m:t>
                          </m:r>
                        </m:sup>
                      </m:sSubSup>
                    </m:oMath>
                  </m:oMathPara>
                </a14:m>
                <a:endParaRPr lang="en-US" b="0"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𝛿</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1</m:t>
                              </m:r>
                            </m:sup>
                          </m:sSubSup>
                        </m:e>
                      </m:d>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b="0" i="1" smtClean="0">
                              <a:latin typeface="Cambria Math" panose="02040503050406030204" pitchFamily="18" charset="0"/>
                            </a:rPr>
                            <m:t>1</m:t>
                          </m:r>
                        </m:sub>
                        <m:sup>
                          <m:r>
                            <a:rPr lang="en-US" b="0" i="1" smtClean="0">
                              <a:latin typeface="Cambria Math" panose="02040503050406030204" pitchFamily="18" charset="0"/>
                            </a:rPr>
                            <m:t>2</m:t>
                          </m:r>
                        </m:sup>
                      </m:sSubSup>
                    </m:oMath>
                  </m:oMathPara>
                </a14:m>
                <a:endParaRPr lang="en-US" b="0" dirty="0"/>
              </a:p>
            </p:txBody>
          </p:sp>
        </mc:Choice>
        <mc:Fallback xmlns="">
          <p:sp>
            <p:nvSpPr>
              <p:cNvPr id="22" name="TextBox 21">
                <a:extLst>
                  <a:ext uri="{FF2B5EF4-FFF2-40B4-BE49-F238E27FC236}">
                    <a16:creationId xmlns:a16="http://schemas.microsoft.com/office/drawing/2014/main" id="{DDD76006-1E3B-E5DB-D04B-E73144558254}"/>
                  </a:ext>
                </a:extLst>
              </p:cNvPr>
              <p:cNvSpPr txBox="1">
                <a:spLocks noRot="1" noChangeAspect="1" noMove="1" noResize="1" noEditPoints="1" noAdjustHandles="1" noChangeArrowheads="1" noChangeShapeType="1" noTextEdit="1"/>
              </p:cNvSpPr>
              <p:nvPr/>
            </p:nvSpPr>
            <p:spPr>
              <a:xfrm>
                <a:off x="9444252" y="4282689"/>
                <a:ext cx="1598771" cy="1126912"/>
              </a:xfrm>
              <a:prstGeom prst="rect">
                <a:avLst/>
              </a:prstGeom>
              <a:blipFill>
                <a:blip r:embed="rId4"/>
                <a:stretch>
                  <a:fillRect t="-1124" b="-674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TextBox 22">
                <a:extLst>
                  <a:ext uri="{FF2B5EF4-FFF2-40B4-BE49-F238E27FC236}">
                    <a16:creationId xmlns:a16="http://schemas.microsoft.com/office/drawing/2014/main" id="{7A8783DD-72AA-CC15-ECC9-08A599EC1163}"/>
                  </a:ext>
                </a:extLst>
              </p:cNvPr>
              <p:cNvSpPr txBox="1"/>
              <p:nvPr/>
            </p:nvSpPr>
            <p:spPr>
              <a:xfrm>
                <a:off x="9541664" y="5768856"/>
                <a:ext cx="1256113" cy="65498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0</m:t>
                              </m:r>
                            </m:sub>
                            <m:sup>
                              <m:r>
                                <a:rPr lang="en-US" i="1">
                                  <a:latin typeface="Cambria Math" panose="02040503050406030204" pitchFamily="18" charset="0"/>
                                </a:rPr>
                                <m:t>2</m:t>
                              </m:r>
                            </m:sup>
                          </m:sSubSup>
                        </m:e>
                      </m:d>
                      <m:r>
                        <a:rPr lang="en-US" i="1">
                          <a:latin typeface="Cambria Math" panose="02040503050406030204" pitchFamily="18" charset="0"/>
                        </a:rPr>
                        <m:t>=1</m:t>
                      </m:r>
                    </m:oMath>
                  </m:oMathPara>
                </a14:m>
                <a:endParaRPr lang="en-US" dirty="0"/>
              </a:p>
              <a:p>
                <a:pPr/>
                <a14:m>
                  <m:oMathPara xmlns:m="http://schemas.openxmlformats.org/officeDocument/2006/math">
                    <m:oMathParaPr>
                      <m:jc m:val="centerGroup"/>
                    </m:oMathParaPr>
                    <m:oMath xmlns:m="http://schemas.openxmlformats.org/officeDocument/2006/math">
                      <m:r>
                        <a:rPr lang="en-US" i="1">
                          <a:latin typeface="Cambria Math" panose="02040503050406030204" pitchFamily="18" charset="0"/>
                        </a:rPr>
                        <m:t>𝒱</m:t>
                      </m:r>
                      <m:d>
                        <m:dPr>
                          <m:ctrlPr>
                            <a:rPr lang="en-US" i="1">
                              <a:latin typeface="Cambria Math" panose="02040503050406030204" pitchFamily="18" charset="0"/>
                            </a:rPr>
                          </m:ctrlPr>
                        </m:dPr>
                        <m:e>
                          <m:sSubSup>
                            <m:sSubSupPr>
                              <m:ctrlPr>
                                <a:rPr lang="en-US" i="1">
                                  <a:latin typeface="Cambria Math" panose="02040503050406030204" pitchFamily="18" charset="0"/>
                                </a:rPr>
                              </m:ctrlPr>
                            </m:sSubSupPr>
                            <m:e>
                              <m:r>
                                <a:rPr lang="en-US" i="1">
                                  <a:latin typeface="Cambria Math" panose="02040503050406030204" pitchFamily="18" charset="0"/>
                                </a:rPr>
                                <m:t>𝑞</m:t>
                              </m:r>
                            </m:e>
                            <m:sub>
                              <m:r>
                                <a:rPr lang="en-US" i="1">
                                  <a:latin typeface="Cambria Math" panose="02040503050406030204" pitchFamily="18" charset="0"/>
                                </a:rPr>
                                <m:t>1</m:t>
                              </m:r>
                            </m:sub>
                            <m:sup>
                              <m:r>
                                <a:rPr lang="en-US" i="1">
                                  <a:latin typeface="Cambria Math" panose="02040503050406030204" pitchFamily="18" charset="0"/>
                                </a:rPr>
                                <m:t>2</m:t>
                              </m:r>
                            </m:sup>
                          </m:sSubSup>
                        </m:e>
                      </m:d>
                      <m:r>
                        <a:rPr lang="en-US" i="1">
                          <a:latin typeface="Cambria Math" panose="02040503050406030204" pitchFamily="18" charset="0"/>
                        </a:rPr>
                        <m:t>=0</m:t>
                      </m:r>
                    </m:oMath>
                  </m:oMathPara>
                </a14:m>
                <a:endParaRPr lang="en-US" dirty="0"/>
              </a:p>
            </p:txBody>
          </p:sp>
        </mc:Choice>
        <mc:Fallback xmlns="">
          <p:sp>
            <p:nvSpPr>
              <p:cNvPr id="23" name="TextBox 22">
                <a:extLst>
                  <a:ext uri="{FF2B5EF4-FFF2-40B4-BE49-F238E27FC236}">
                    <a16:creationId xmlns:a16="http://schemas.microsoft.com/office/drawing/2014/main" id="{7A8783DD-72AA-CC15-ECC9-08A599EC1163}"/>
                  </a:ext>
                </a:extLst>
              </p:cNvPr>
              <p:cNvSpPr txBox="1">
                <a:spLocks noRot="1" noChangeAspect="1" noMove="1" noResize="1" noEditPoints="1" noAdjustHandles="1" noChangeArrowheads="1" noChangeShapeType="1" noTextEdit="1"/>
              </p:cNvSpPr>
              <p:nvPr/>
            </p:nvSpPr>
            <p:spPr>
              <a:xfrm>
                <a:off x="9541664" y="5768856"/>
                <a:ext cx="1256113" cy="654988"/>
              </a:xfrm>
              <a:prstGeom prst="rect">
                <a:avLst/>
              </a:prstGeom>
              <a:blipFill>
                <a:blip r:embed="rId5"/>
                <a:stretch>
                  <a:fillRect b="-384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TextBox 23">
                <a:extLst>
                  <a:ext uri="{FF2B5EF4-FFF2-40B4-BE49-F238E27FC236}">
                    <a16:creationId xmlns:a16="http://schemas.microsoft.com/office/drawing/2014/main" id="{62DDBD03-6799-3ABD-9887-9E2CCE404007}"/>
                  </a:ext>
                </a:extLst>
              </p:cNvPr>
              <p:cNvSpPr txBox="1"/>
              <p:nvPr/>
            </p:nvSpPr>
            <p:spPr>
              <a:xfrm>
                <a:off x="7699964" y="3750894"/>
                <a:ext cx="4196918" cy="31329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1400" b="0" i="1" smtClean="0">
                          <a:latin typeface="Cambria Math" panose="02040503050406030204" pitchFamily="18" charset="0"/>
                          <a:cs typeface="Arial" panose="020B0604020202020204" pitchFamily="34" charset="0"/>
                        </a:rPr>
                        <m:t>𝑀</m:t>
                      </m:r>
                      <m:r>
                        <a:rPr lang="en-US" sz="1400" b="0" i="1" smtClean="0">
                          <a:latin typeface="Cambria Math" panose="02040503050406030204" pitchFamily="18" charset="0"/>
                          <a:cs typeface="Arial" panose="020B0604020202020204" pitchFamily="34" charset="0"/>
                        </a:rPr>
                        <m:t> = ⟨2,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0</m:t>
                          </m:r>
                        </m:sup>
                      </m:sSubSup>
                      <m:r>
                        <a:rPr lang="en-US" sz="1400" b="0" i="1" smtClean="0">
                          <a:latin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1</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0</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b="0" i="1" smtClean="0">
                              <a:latin typeface="Cambria Math" panose="02040503050406030204" pitchFamily="18" charset="0"/>
                              <a:ea typeface="Cambria Math" panose="02040503050406030204" pitchFamily="18" charset="0"/>
                              <a:cs typeface="Arial" panose="020B0604020202020204" pitchFamily="34" charset="0"/>
                            </a:rPr>
                          </m:ctrlPr>
                        </m:sSubSupPr>
                        <m:e>
                          <m:r>
                            <a:rPr lang="en-US" sz="1400" b="0" i="1" smtClean="0">
                              <a:latin typeface="Cambria Math" panose="02040503050406030204" pitchFamily="18" charset="0"/>
                              <a:ea typeface="Cambria Math" panose="02040503050406030204" pitchFamily="18" charset="0"/>
                              <a:cs typeface="Arial" panose="020B0604020202020204" pitchFamily="34" charset="0"/>
                            </a:rPr>
                            <m:t>𝑞</m:t>
                          </m:r>
                        </m:e>
                        <m:sub>
                          <m:r>
                            <a:rPr lang="en-US" sz="1400" b="0" i="1" smtClean="0">
                              <a:latin typeface="Cambria Math" panose="02040503050406030204" pitchFamily="18" charset="0"/>
                              <a:ea typeface="Cambria Math" panose="02040503050406030204" pitchFamily="18" charset="0"/>
                              <a:cs typeface="Arial" panose="020B0604020202020204" pitchFamily="34" charset="0"/>
                            </a:rPr>
                            <m:t>1</m:t>
                          </m:r>
                        </m:sub>
                        <m:sup>
                          <m:r>
                            <a:rPr lang="en-US" sz="1400" b="0" i="1" smtClean="0">
                              <a:latin typeface="Cambria Math" panose="02040503050406030204" pitchFamily="18" charset="0"/>
                              <a:ea typeface="Cambria Math" panose="02040503050406030204" pitchFamily="18" charset="0"/>
                              <a:cs typeface="Arial" panose="020B0604020202020204" pitchFamily="34" charset="0"/>
                            </a:rPr>
                            <m:t>2</m:t>
                          </m:r>
                        </m:sup>
                      </m:sSubSup>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0</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sSubSup>
                        <m:sSubSupPr>
                          <m:ctrlPr>
                            <a:rPr lang="en-US" sz="1400" i="1">
                              <a:latin typeface="Cambria Math" panose="02040503050406030204" pitchFamily="18" charset="0"/>
                              <a:ea typeface="Cambria Math" panose="02040503050406030204" pitchFamily="18" charset="0"/>
                              <a:cs typeface="Arial" panose="020B0604020202020204" pitchFamily="34" charset="0"/>
                            </a:rPr>
                          </m:ctrlPr>
                        </m:sSubSupPr>
                        <m:e>
                          <m:r>
                            <a:rPr lang="en-US" sz="1400" i="1">
                              <a:latin typeface="Cambria Math" panose="02040503050406030204" pitchFamily="18" charset="0"/>
                              <a:ea typeface="Cambria Math" panose="02040503050406030204" pitchFamily="18" charset="0"/>
                              <a:cs typeface="Arial" panose="020B0604020202020204" pitchFamily="34" charset="0"/>
                            </a:rPr>
                            <m:t>𝑞</m:t>
                          </m:r>
                        </m:e>
                        <m:sub>
                          <m:r>
                            <a:rPr lang="en-US" sz="1400" i="1">
                              <a:latin typeface="Cambria Math" panose="02040503050406030204" pitchFamily="18" charset="0"/>
                              <a:ea typeface="Cambria Math" panose="02040503050406030204" pitchFamily="18" charset="0"/>
                              <a:cs typeface="Arial" panose="020B0604020202020204" pitchFamily="34" charset="0"/>
                            </a:rPr>
                            <m:t>1</m:t>
                          </m:r>
                        </m:sub>
                        <m:sup>
                          <m:r>
                            <a:rPr lang="en-US" sz="1400" i="1">
                              <a:latin typeface="Cambria Math" panose="02040503050406030204" pitchFamily="18" charset="0"/>
                              <a:ea typeface="Cambria Math" panose="02040503050406030204" pitchFamily="18" charset="0"/>
                              <a:cs typeface="Arial" panose="020B0604020202020204" pitchFamily="34" charset="0"/>
                            </a:rPr>
                            <m:t>2</m:t>
                          </m:r>
                        </m:sup>
                      </m:sSubSup>
                      <m:r>
                        <a:rPr lang="en-US" sz="1400" i="1">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m:t>
                      </m:r>
                      <m:r>
                        <a:rPr lang="en-US" sz="1400" b="0" i="1" smtClean="0">
                          <a:latin typeface="Cambria Math" panose="02040503050406030204" pitchFamily="18" charset="0"/>
                          <a:ea typeface="Cambria Math" panose="02040503050406030204" pitchFamily="18" charset="0"/>
                          <a:cs typeface="Arial" panose="020B0604020202020204" pitchFamily="34" charset="0"/>
                        </a:rPr>
                        <m:t>𝛿</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r>
                        <a:rPr lang="en-US" sz="1400" b="0" i="1" smtClean="0">
                          <a:latin typeface="Cambria Math" panose="02040503050406030204" pitchFamily="18" charset="0"/>
                          <a:ea typeface="Cambria Math" panose="02040503050406030204" pitchFamily="18" charset="0"/>
                          <a:cs typeface="Arial" panose="020B0604020202020204" pitchFamily="34" charset="0"/>
                        </a:rPr>
                        <m:t>𝒱</m:t>
                      </m:r>
                      <m:r>
                        <a:rPr lang="en-US" sz="1400" b="0" i="1" smtClean="0">
                          <a:latin typeface="Cambria Math" panose="02040503050406030204" pitchFamily="18" charset="0"/>
                          <a:ea typeface="Cambria Math" panose="02040503050406030204" pitchFamily="18" charset="0"/>
                          <a:cs typeface="Arial" panose="020B0604020202020204" pitchFamily="34" charset="0"/>
                        </a:rPr>
                        <m:t> 〉</m:t>
                      </m:r>
                    </m:oMath>
                  </m:oMathPara>
                </a14:m>
                <a:endParaRPr lang="en-US" sz="1400" b="0" dirty="0">
                  <a:latin typeface="Arial" panose="020B0604020202020204" pitchFamily="34" charset="0"/>
                  <a:cs typeface="Arial" panose="020B0604020202020204" pitchFamily="34" charset="0"/>
                </a:endParaRPr>
              </a:p>
            </p:txBody>
          </p:sp>
        </mc:Choice>
        <mc:Fallback xmlns="">
          <p:sp>
            <p:nvSpPr>
              <p:cNvPr id="24" name="TextBox 23">
                <a:extLst>
                  <a:ext uri="{FF2B5EF4-FFF2-40B4-BE49-F238E27FC236}">
                    <a16:creationId xmlns:a16="http://schemas.microsoft.com/office/drawing/2014/main" id="{62DDBD03-6799-3ABD-9887-9E2CCE404007}"/>
                  </a:ext>
                </a:extLst>
              </p:cNvPr>
              <p:cNvSpPr txBox="1">
                <a:spLocks noRot="1" noChangeAspect="1" noMove="1" noResize="1" noEditPoints="1" noAdjustHandles="1" noChangeArrowheads="1" noChangeShapeType="1" noTextEdit="1"/>
              </p:cNvSpPr>
              <p:nvPr/>
            </p:nvSpPr>
            <p:spPr>
              <a:xfrm>
                <a:off x="7699964" y="3750894"/>
                <a:ext cx="4196918" cy="313291"/>
              </a:xfrm>
              <a:prstGeom prst="rect">
                <a:avLst/>
              </a:prstGeom>
              <a:blipFill>
                <a:blip r:embed="rId6"/>
                <a:stretch>
                  <a:fillRect b="-11538"/>
                </a:stretch>
              </a:blipFill>
            </p:spPr>
            <p:txBody>
              <a:bodyPr/>
              <a:lstStyle/>
              <a:p>
                <a:r>
                  <a:rPr lang="en-US">
                    <a:noFill/>
                  </a:rPr>
                  <a:t> </a:t>
                </a:r>
              </a:p>
            </p:txBody>
          </p:sp>
        </mc:Fallback>
      </mc:AlternateContent>
      <p:sp>
        <p:nvSpPr>
          <p:cNvPr id="4" name="Rectangle 3">
            <a:extLst>
              <a:ext uri="{FF2B5EF4-FFF2-40B4-BE49-F238E27FC236}">
                <a16:creationId xmlns:a16="http://schemas.microsoft.com/office/drawing/2014/main" id="{9F64AEEF-4A6C-E8C6-52F2-2FD708F5ADE6}"/>
              </a:ext>
            </a:extLst>
          </p:cNvPr>
          <p:cNvSpPr/>
          <p:nvPr/>
        </p:nvSpPr>
        <p:spPr>
          <a:xfrm>
            <a:off x="7746279" y="5674965"/>
            <a:ext cx="1574983" cy="368844"/>
          </a:xfrm>
          <a:prstGeom prst="rect">
            <a:avLst/>
          </a:prstGeom>
          <a:noFill/>
          <a:ln>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18" name="TextBox 17">
                <a:extLst>
                  <a:ext uri="{FF2B5EF4-FFF2-40B4-BE49-F238E27FC236}">
                    <a16:creationId xmlns:a16="http://schemas.microsoft.com/office/drawing/2014/main" id="{316E1D39-58B6-6FBF-7405-4979C828A69E}"/>
                  </a:ext>
                </a:extLst>
              </p:cNvPr>
              <p:cNvSpPr txBox="1"/>
              <p:nvPr/>
            </p:nvSpPr>
            <p:spPr>
              <a:xfrm>
                <a:off x="8079028" y="3213796"/>
                <a:ext cx="388120" cy="280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1</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18" name="TextBox 17">
                <a:extLst>
                  <a:ext uri="{FF2B5EF4-FFF2-40B4-BE49-F238E27FC236}">
                    <a16:creationId xmlns:a16="http://schemas.microsoft.com/office/drawing/2014/main" id="{316E1D39-58B6-6FBF-7405-4979C828A69E}"/>
                  </a:ext>
                </a:extLst>
              </p:cNvPr>
              <p:cNvSpPr txBox="1">
                <a:spLocks noRot="1" noChangeAspect="1" noMove="1" noResize="1" noEditPoints="1" noAdjustHandles="1" noChangeArrowheads="1" noChangeShapeType="1" noTextEdit="1"/>
              </p:cNvSpPr>
              <p:nvPr/>
            </p:nvSpPr>
            <p:spPr>
              <a:xfrm>
                <a:off x="8079028" y="3213796"/>
                <a:ext cx="388120" cy="280333"/>
              </a:xfrm>
              <a:prstGeom prst="rect">
                <a:avLst/>
              </a:prstGeom>
              <a:blipFill>
                <a:blip r:embed="rId7"/>
                <a:stretch>
                  <a:fillRect b="-41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6226E6B7-81E0-B4A9-CA6D-8B7167B1929A}"/>
                  </a:ext>
                </a:extLst>
              </p:cNvPr>
              <p:cNvSpPr txBox="1"/>
              <p:nvPr/>
            </p:nvSpPr>
            <p:spPr>
              <a:xfrm>
                <a:off x="8956930" y="3227180"/>
                <a:ext cx="388120" cy="280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1</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25" name="TextBox 24">
                <a:extLst>
                  <a:ext uri="{FF2B5EF4-FFF2-40B4-BE49-F238E27FC236}">
                    <a16:creationId xmlns:a16="http://schemas.microsoft.com/office/drawing/2014/main" id="{6226E6B7-81E0-B4A9-CA6D-8B7167B1929A}"/>
                  </a:ext>
                </a:extLst>
              </p:cNvPr>
              <p:cNvSpPr txBox="1">
                <a:spLocks noRot="1" noChangeAspect="1" noMove="1" noResize="1" noEditPoints="1" noAdjustHandles="1" noChangeArrowheads="1" noChangeShapeType="1" noTextEdit="1"/>
              </p:cNvSpPr>
              <p:nvPr/>
            </p:nvSpPr>
            <p:spPr>
              <a:xfrm>
                <a:off x="8956930" y="3227180"/>
                <a:ext cx="388120" cy="280333"/>
              </a:xfrm>
              <a:prstGeom prst="rect">
                <a:avLst/>
              </a:prstGeom>
              <a:blipFill>
                <a:blip r:embed="rId8"/>
                <a:stretch>
                  <a:fillRect b="-869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6" name="TextBox 25">
                <a:extLst>
                  <a:ext uri="{FF2B5EF4-FFF2-40B4-BE49-F238E27FC236}">
                    <a16:creationId xmlns:a16="http://schemas.microsoft.com/office/drawing/2014/main" id="{4E4CD1C6-504A-3E99-BC87-B2B69D09FB7A}"/>
                  </a:ext>
                </a:extLst>
              </p:cNvPr>
              <p:cNvSpPr txBox="1"/>
              <p:nvPr/>
            </p:nvSpPr>
            <p:spPr>
              <a:xfrm>
                <a:off x="9321262" y="3226410"/>
                <a:ext cx="388120" cy="28187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0</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26" name="TextBox 25">
                <a:extLst>
                  <a:ext uri="{FF2B5EF4-FFF2-40B4-BE49-F238E27FC236}">
                    <a16:creationId xmlns:a16="http://schemas.microsoft.com/office/drawing/2014/main" id="{4E4CD1C6-504A-3E99-BC87-B2B69D09FB7A}"/>
                  </a:ext>
                </a:extLst>
              </p:cNvPr>
              <p:cNvSpPr txBox="1">
                <a:spLocks noRot="1" noChangeAspect="1" noMove="1" noResize="1" noEditPoints="1" noAdjustHandles="1" noChangeArrowheads="1" noChangeShapeType="1" noTextEdit="1"/>
              </p:cNvSpPr>
              <p:nvPr/>
            </p:nvSpPr>
            <p:spPr>
              <a:xfrm>
                <a:off x="9321262" y="3226410"/>
                <a:ext cx="388120" cy="281872"/>
              </a:xfrm>
              <a:prstGeom prst="rect">
                <a:avLst/>
              </a:prstGeom>
              <a:blipFill>
                <a:blip r:embed="rId9"/>
                <a:stretch>
                  <a:fillRect b="-41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7" name="TextBox 26">
                <a:extLst>
                  <a:ext uri="{FF2B5EF4-FFF2-40B4-BE49-F238E27FC236}">
                    <a16:creationId xmlns:a16="http://schemas.microsoft.com/office/drawing/2014/main" id="{FCEFCD6F-F43B-5A2F-CE53-7F8ABFCEAF61}"/>
                  </a:ext>
                </a:extLst>
              </p:cNvPr>
              <p:cNvSpPr txBox="1"/>
              <p:nvPr/>
            </p:nvSpPr>
            <p:spPr>
              <a:xfrm>
                <a:off x="10308455" y="3215702"/>
                <a:ext cx="388120" cy="28187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0</m:t>
                          </m:r>
                        </m:sub>
                        <m:sup>
                          <m:r>
                            <a:rPr lang="en-US" sz="1200" b="0" i="1" smtClean="0">
                              <a:solidFill>
                                <a:srgbClr val="C55A11"/>
                              </a:solidFill>
                              <a:latin typeface="Cambria Math" panose="02040503050406030204" pitchFamily="18" charset="0"/>
                              <a:cs typeface="Arial" panose="020B0604020202020204" pitchFamily="34" charset="0"/>
                            </a:rPr>
                            <m:t>0</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27" name="TextBox 26">
                <a:extLst>
                  <a:ext uri="{FF2B5EF4-FFF2-40B4-BE49-F238E27FC236}">
                    <a16:creationId xmlns:a16="http://schemas.microsoft.com/office/drawing/2014/main" id="{FCEFCD6F-F43B-5A2F-CE53-7F8ABFCEAF61}"/>
                  </a:ext>
                </a:extLst>
              </p:cNvPr>
              <p:cNvSpPr txBox="1">
                <a:spLocks noRot="1" noChangeAspect="1" noMove="1" noResize="1" noEditPoints="1" noAdjustHandles="1" noChangeArrowheads="1" noChangeShapeType="1" noTextEdit="1"/>
              </p:cNvSpPr>
              <p:nvPr/>
            </p:nvSpPr>
            <p:spPr>
              <a:xfrm>
                <a:off x="10308455" y="3215702"/>
                <a:ext cx="388120" cy="281872"/>
              </a:xfrm>
              <a:prstGeom prst="rect">
                <a:avLst/>
              </a:prstGeom>
              <a:blipFill>
                <a:blip r:embed="rId10"/>
                <a:stretch>
                  <a:fillRect b="-434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TextBox 27">
                <a:extLst>
                  <a:ext uri="{FF2B5EF4-FFF2-40B4-BE49-F238E27FC236}">
                    <a16:creationId xmlns:a16="http://schemas.microsoft.com/office/drawing/2014/main" id="{7F798547-29D8-283C-6CA9-0C78F1A6D498}"/>
                  </a:ext>
                </a:extLst>
              </p:cNvPr>
              <p:cNvSpPr txBox="1"/>
              <p:nvPr/>
            </p:nvSpPr>
            <p:spPr>
              <a:xfrm>
                <a:off x="8793100" y="2590865"/>
                <a:ext cx="384849" cy="280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0</m:t>
                          </m:r>
                        </m:sub>
                        <m:sup>
                          <m:r>
                            <a:rPr lang="en-US" sz="1200" b="0" i="1" smtClean="0">
                              <a:solidFill>
                                <a:srgbClr val="C55A11"/>
                              </a:solidFill>
                              <a:latin typeface="Cambria Math" panose="02040503050406030204" pitchFamily="18" charset="0"/>
                              <a:cs typeface="Arial" panose="020B0604020202020204" pitchFamily="34" charset="0"/>
                            </a:rPr>
                            <m:t>1</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28" name="TextBox 27">
                <a:extLst>
                  <a:ext uri="{FF2B5EF4-FFF2-40B4-BE49-F238E27FC236}">
                    <a16:creationId xmlns:a16="http://schemas.microsoft.com/office/drawing/2014/main" id="{7F798547-29D8-283C-6CA9-0C78F1A6D498}"/>
                  </a:ext>
                </a:extLst>
              </p:cNvPr>
              <p:cNvSpPr txBox="1">
                <a:spLocks noRot="1" noChangeAspect="1" noMove="1" noResize="1" noEditPoints="1" noAdjustHandles="1" noChangeArrowheads="1" noChangeShapeType="1" noTextEdit="1"/>
              </p:cNvSpPr>
              <p:nvPr/>
            </p:nvSpPr>
            <p:spPr>
              <a:xfrm>
                <a:off x="8793100" y="2590865"/>
                <a:ext cx="384849" cy="280333"/>
              </a:xfrm>
              <a:prstGeom prst="rect">
                <a:avLst/>
              </a:prstGeom>
              <a:blipFill>
                <a:blip r:embed="rId11"/>
                <a:stretch>
                  <a:fillRect b="-4348"/>
                </a:stretch>
              </a:blipFill>
            </p:spPr>
            <p:txBody>
              <a:bodyPr/>
              <a:lstStyle/>
              <a:p>
                <a:r>
                  <a:rPr lang="en-US">
                    <a:noFill/>
                  </a:rPr>
                  <a:t> </a:t>
                </a:r>
              </a:p>
            </p:txBody>
          </p:sp>
        </mc:Fallback>
      </mc:AlternateContent>
      <p:sp>
        <p:nvSpPr>
          <p:cNvPr id="29" name="Rectangle 28">
            <a:extLst>
              <a:ext uri="{FF2B5EF4-FFF2-40B4-BE49-F238E27FC236}">
                <a16:creationId xmlns:a16="http://schemas.microsoft.com/office/drawing/2014/main" id="{49F4884E-2192-BE43-6887-D74354BE4EB6}"/>
              </a:ext>
            </a:extLst>
          </p:cNvPr>
          <p:cNvSpPr/>
          <p:nvPr/>
        </p:nvSpPr>
        <p:spPr>
          <a:xfrm>
            <a:off x="7776754" y="4801752"/>
            <a:ext cx="1574983" cy="368844"/>
          </a:xfrm>
          <a:prstGeom prst="rect">
            <a:avLst/>
          </a:prstGeom>
          <a:noFill/>
          <a:ln>
            <a:solidFill>
              <a:srgbClr val="C55A1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30" name="TextBox 29">
                <a:extLst>
                  <a:ext uri="{FF2B5EF4-FFF2-40B4-BE49-F238E27FC236}">
                    <a16:creationId xmlns:a16="http://schemas.microsoft.com/office/drawing/2014/main" id="{FE11CFE4-32CD-E062-1DA6-4A169C61BB24}"/>
                  </a:ext>
                </a:extLst>
              </p:cNvPr>
              <p:cNvSpPr txBox="1"/>
              <p:nvPr/>
            </p:nvSpPr>
            <p:spPr>
              <a:xfrm>
                <a:off x="9514622" y="2586969"/>
                <a:ext cx="384849" cy="2803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sz="1200" b="0" i="1" smtClean="0">
                              <a:solidFill>
                                <a:srgbClr val="C55A11"/>
                              </a:solidFill>
                              <a:latin typeface="Cambria Math" panose="02040503050406030204" pitchFamily="18" charset="0"/>
                              <a:cs typeface="Arial" panose="020B0604020202020204" pitchFamily="34" charset="0"/>
                            </a:rPr>
                          </m:ctrlPr>
                        </m:sSubSupPr>
                        <m:e>
                          <m:r>
                            <a:rPr lang="en-US" sz="1200" b="0" i="1" smtClean="0">
                              <a:solidFill>
                                <a:srgbClr val="C55A11"/>
                              </a:solidFill>
                              <a:latin typeface="Cambria Math" panose="02040503050406030204" pitchFamily="18" charset="0"/>
                              <a:cs typeface="Arial" panose="020B0604020202020204" pitchFamily="34" charset="0"/>
                            </a:rPr>
                            <m:t>𝑞</m:t>
                          </m:r>
                        </m:e>
                        <m:sub>
                          <m:r>
                            <a:rPr lang="en-US" sz="1200" b="0" i="1" smtClean="0">
                              <a:solidFill>
                                <a:srgbClr val="C55A11"/>
                              </a:solidFill>
                              <a:latin typeface="Cambria Math" panose="02040503050406030204" pitchFamily="18" charset="0"/>
                              <a:cs typeface="Arial" panose="020B0604020202020204" pitchFamily="34" charset="0"/>
                            </a:rPr>
                            <m:t>0</m:t>
                          </m:r>
                        </m:sub>
                        <m:sup>
                          <m:r>
                            <a:rPr lang="en-US" sz="1200" b="0" i="1" smtClean="0">
                              <a:solidFill>
                                <a:srgbClr val="C55A11"/>
                              </a:solidFill>
                              <a:latin typeface="Cambria Math" panose="02040503050406030204" pitchFamily="18" charset="0"/>
                              <a:cs typeface="Arial" panose="020B0604020202020204" pitchFamily="34" charset="0"/>
                            </a:rPr>
                            <m:t>1</m:t>
                          </m:r>
                        </m:sup>
                      </m:sSubSup>
                    </m:oMath>
                  </m:oMathPara>
                </a14:m>
                <a:endParaRPr lang="en-US" sz="1200" b="1" dirty="0">
                  <a:solidFill>
                    <a:srgbClr val="C55A11"/>
                  </a:solidFill>
                  <a:latin typeface="Arial" panose="020B0604020202020204" pitchFamily="34" charset="0"/>
                  <a:cs typeface="Arial" panose="020B0604020202020204" pitchFamily="34" charset="0"/>
                </a:endParaRPr>
              </a:p>
            </p:txBody>
          </p:sp>
        </mc:Choice>
        <mc:Fallback xmlns="">
          <p:sp>
            <p:nvSpPr>
              <p:cNvPr id="30" name="TextBox 29">
                <a:extLst>
                  <a:ext uri="{FF2B5EF4-FFF2-40B4-BE49-F238E27FC236}">
                    <a16:creationId xmlns:a16="http://schemas.microsoft.com/office/drawing/2014/main" id="{FE11CFE4-32CD-E062-1DA6-4A169C61BB24}"/>
                  </a:ext>
                </a:extLst>
              </p:cNvPr>
              <p:cNvSpPr txBox="1">
                <a:spLocks noRot="1" noChangeAspect="1" noMove="1" noResize="1" noEditPoints="1" noAdjustHandles="1" noChangeArrowheads="1" noChangeShapeType="1" noTextEdit="1"/>
              </p:cNvSpPr>
              <p:nvPr/>
            </p:nvSpPr>
            <p:spPr>
              <a:xfrm>
                <a:off x="9514622" y="2586969"/>
                <a:ext cx="384849" cy="280333"/>
              </a:xfrm>
              <a:prstGeom prst="rect">
                <a:avLst/>
              </a:prstGeom>
              <a:blipFill>
                <a:blip r:embed="rId12"/>
                <a:stretch>
                  <a:fillRect b="-8696"/>
                </a:stretch>
              </a:blipFill>
            </p:spPr>
            <p:txBody>
              <a:bodyPr/>
              <a:lstStyle/>
              <a:p>
                <a:r>
                  <a:rPr lang="en-US">
                    <a:noFill/>
                  </a:rPr>
                  <a:t> </a:t>
                </a:r>
              </a:p>
            </p:txBody>
          </p:sp>
        </mc:Fallback>
      </mc:AlternateContent>
    </p:spTree>
    <p:extLst>
      <p:ext uri="{BB962C8B-B14F-4D97-AF65-F5344CB8AC3E}">
        <p14:creationId xmlns:p14="http://schemas.microsoft.com/office/powerpoint/2010/main" val="895338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dissolve">
                                      <p:cBhvr>
                                        <p:cTn id="12" dur="5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1" nodeType="clickEffect">
                                  <p:stCondLst>
                                    <p:cond delay="0"/>
                                  </p:stCondLst>
                                  <p:childTnLst>
                                    <p:animEffect transition="out" filter="dissolve">
                                      <p:cBhvr>
                                        <p:cTn id="16" dur="500"/>
                                        <p:tgtEl>
                                          <p:spTgt spid="4"/>
                                        </p:tgtEl>
                                      </p:cBhvr>
                                    </p:animEffect>
                                    <p:set>
                                      <p:cBhvr>
                                        <p:cTn id="17" dur="1" fill="hold">
                                          <p:stCondLst>
                                            <p:cond delay="499"/>
                                          </p:stCondLst>
                                        </p:cTn>
                                        <p:tgtEl>
                                          <p:spTgt spid="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dissolve">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dissolve">
                                      <p:cBhvr>
                                        <p:cTn id="2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28" grpId="0"/>
      <p:bldP spid="29" grpId="0" animBg="1"/>
      <p:bldP spid="30"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0.7|6.2|9.3|1|0.7|0.8|5.8|1.7|21.8"/>
</p:tagLst>
</file>

<file path=ppt/tags/tag2.xml><?xml version="1.0" encoding="utf-8"?>
<p:tagLst xmlns:a="http://schemas.openxmlformats.org/drawingml/2006/main" xmlns:r="http://schemas.openxmlformats.org/officeDocument/2006/relationships" xmlns:p="http://schemas.openxmlformats.org/presentationml/2006/main">
  <p:tag name="TIMING" val="|31.4"/>
</p:tagLst>
</file>

<file path=ppt/tags/tag3.xml><?xml version="1.0" encoding="utf-8"?>
<p:tagLst xmlns:a="http://schemas.openxmlformats.org/drawingml/2006/main" xmlns:r="http://schemas.openxmlformats.org/officeDocument/2006/relationships" xmlns:p="http://schemas.openxmlformats.org/presentationml/2006/main">
  <p:tag name="TIMING" val="|5.8|5|0.5|0.5|0.9"/>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23182</TotalTime>
  <Words>11865</Words>
  <Application>Microsoft Macintosh PowerPoint</Application>
  <PresentationFormat>Widescreen</PresentationFormat>
  <Paragraphs>2493</Paragraphs>
  <Slides>123</Slides>
  <Notes>107</Notes>
  <HiddenSlides>39</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123</vt:i4>
      </vt:variant>
    </vt:vector>
  </HeadingPairs>
  <TitlesOfParts>
    <vt:vector size="133" baseType="lpstr">
      <vt:lpstr>Brush Script MT</vt:lpstr>
      <vt:lpstr>Aptos</vt:lpstr>
      <vt:lpstr>Aptos Display</vt:lpstr>
      <vt:lpstr>Arial</vt:lpstr>
      <vt:lpstr>Calibri</vt:lpstr>
      <vt:lpstr>Cambria Math</vt:lpstr>
      <vt:lpstr>Consolas</vt:lpstr>
      <vt:lpstr>Times New Roman</vt:lpstr>
      <vt:lpstr>Wingdings</vt:lpstr>
      <vt:lpstr>Office Theme</vt:lpstr>
      <vt:lpstr>Succinct Function Representations for Simulation and Verification</vt:lpstr>
      <vt:lpstr>Context: Decision Diagrams</vt:lpstr>
      <vt:lpstr>Context: Decision Diagrams</vt:lpstr>
      <vt:lpstr>Context: Decision Diagrams</vt:lpstr>
      <vt:lpstr>Motivation</vt:lpstr>
      <vt:lpstr>Motivation</vt:lpstr>
      <vt:lpstr>Motivation</vt:lpstr>
      <vt:lpstr>Theme of the work</vt:lpstr>
      <vt:lpstr>PowerPoint Presentation</vt:lpstr>
      <vt:lpstr>Binary Decision Diagrams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OBDDs → Read-Once Branching Programs</vt:lpstr>
      <vt:lpstr>PowerPoint Presentation</vt:lpstr>
      <vt:lpstr>PowerPoint Presentation</vt:lpstr>
      <vt:lpstr>PowerPoint Presentation</vt:lpstr>
      <vt:lpstr>PowerPoint Presentation</vt:lpstr>
      <vt:lpstr>CFLOBDDs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CFLOBDDs</vt:lpstr>
      <vt:lpstr>PowerPoint Presentation</vt:lpstr>
      <vt:lpstr>PowerPoint Presentation</vt:lpstr>
      <vt:lpstr>Best Case for CFLOBDDs: λx_0,x_1,x_2,x_3.v</vt:lpstr>
      <vt:lpstr>Best Case for CFLOBDDs: λx_0…x_63.v</vt:lpstr>
      <vt:lpstr>Double-Exponential Compression</vt:lpstr>
      <vt:lpstr>√N Divide-and-Conquer Algorithms</vt:lpstr>
      <vt:lpstr>BDD vs. CFLOBDD Properties</vt:lpstr>
      <vt:lpstr>PowerPoint Presentation</vt:lpstr>
      <vt:lpstr>Basics of Quantum Computing</vt:lpstr>
      <vt:lpstr>Denotational Semantics of CFLOBDDs</vt:lpstr>
      <vt:lpstr>Denotational Semantics of CFLOBDDs</vt:lpstr>
      <vt:lpstr>Denotational Semantics of CFLOBDDs</vt:lpstr>
      <vt:lpstr>Denotational Semantics of CFLOBDDs</vt:lpstr>
      <vt:lpstr>CFLOBDDs</vt:lpstr>
      <vt:lpstr>CFLOBDDs vs. BDDs for Quantum Simulation*</vt:lpstr>
      <vt:lpstr>CFLOBDDs vs. BDDs for Quantum Simulation*</vt:lpstr>
      <vt:lpstr>CFLOBDDs vs. BDDs for Quantum Simulation*</vt:lpstr>
      <vt:lpstr>CFLOBDDs vs. BDDs for Quantum Simulation*</vt:lpstr>
      <vt:lpstr>CFLOBDDs vs. BDDs for Quantum Simulation*</vt:lpstr>
      <vt:lpstr>CFLOBDDs vs. BDDs for Quantum Simulation*</vt:lpstr>
      <vt:lpstr>CFLOBDDs vs. BDDs for Quantum Simulation*</vt:lpstr>
      <vt:lpstr>CFLOBDDs vs BDDs vs SDDs</vt:lpstr>
      <vt:lpstr>Property of QFT? (same as FFT)</vt:lpstr>
      <vt:lpstr>Weighted CFLOBDDs</vt:lpstr>
      <vt:lpstr>PowerPoint Presentation</vt:lpstr>
      <vt:lpstr>PowerPoint Presentation</vt:lpstr>
      <vt:lpstr>Exponential Gap</vt:lpstr>
      <vt:lpstr>Quantum Simulation: Scale to #Qubits</vt:lpstr>
      <vt:lpstr>Quantum Simulation: Performance</vt:lpstr>
      <vt:lpstr>Quantum Simulation: Performance</vt:lpstr>
      <vt:lpstr>Quantum Simulation: Performance</vt:lpstr>
      <vt:lpstr>Quantum Simulation: Performance</vt:lpstr>
      <vt:lpstr>Quantum Simulation: Performance</vt:lpstr>
      <vt:lpstr>Quantum Simulation: Performance</vt:lpstr>
      <vt:lpstr>PowerPoint Presentation</vt:lpstr>
      <vt:lpstr>Quasimodo - Example</vt:lpstr>
      <vt:lpstr>PowerPoint Presentation</vt:lpstr>
      <vt:lpstr>What is linearity in CFLOBDDs?</vt:lpstr>
      <vt:lpstr>CFLOBDD as NWA</vt:lpstr>
      <vt:lpstr>What if linearity is removed?</vt:lpstr>
      <vt:lpstr>What if linearity is removed?</vt:lpstr>
      <vt:lpstr>Tree-Automata Inspired DDs (TIDDs)</vt:lpstr>
      <vt:lpstr>Tree-Automata Inspired DDs (TIDDs)</vt:lpstr>
      <vt:lpstr>Tree-Automata Inspired DDs (TIDDs)</vt:lpstr>
      <vt:lpstr>Tree-Automata Inspired DDs (TIDDs)</vt:lpstr>
      <vt:lpstr>Tree-Automata Inspired DDs (TIDDs)</vt:lpstr>
      <vt:lpstr>Exponential Compression over BDDs</vt:lpstr>
      <vt:lpstr>L^(↓_f ) (q) of TIDDs</vt:lpstr>
      <vt:lpstr>Intuition: Difference in Partition Spaces</vt:lpstr>
      <vt:lpstr>Intuition: Difference in Partition Spaces</vt:lpstr>
      <vt:lpstr>Intuition: Difference in Partition Spaces</vt:lpstr>
      <vt:lpstr>Intuition: Difference in Partition Spaces</vt:lpstr>
      <vt:lpstr>Intuition: Difference in Partition Spaces</vt:lpstr>
      <vt:lpstr>Intuition: Difference in Partition Spaces</vt:lpstr>
      <vt:lpstr>Intuition: Difference in Partition Spaces</vt:lpstr>
      <vt:lpstr>Intuition: Difference in Partition Spaces</vt:lpstr>
      <vt:lpstr>Difference: Local vs. Global Partitions</vt:lpstr>
      <vt:lpstr>Linearity effect in practice</vt:lpstr>
      <vt:lpstr>PowerPoint Presentation</vt:lpstr>
      <vt:lpstr>Balanced Grammar</vt:lpstr>
      <vt:lpstr>Balanced Grammar</vt:lpstr>
      <vt:lpstr>Custom Grammar</vt:lpstr>
      <vt:lpstr>Examples: User-Defined Grammar</vt:lpstr>
      <vt:lpstr>GCFLOBDDs</vt:lpstr>
      <vt:lpstr>Evaluation: Combinatorial Circuits</vt:lpstr>
      <vt:lpstr>Evaluation: Combinatorial Circuits</vt:lpstr>
      <vt:lpstr>Evaluation: Synthetic Functions</vt:lpstr>
      <vt:lpstr>Conclusion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Sistla, Meghana A</dc:creator>
  <cp:lastModifiedBy>Sistla, Meghana A</cp:lastModifiedBy>
  <cp:revision>55</cp:revision>
  <dcterms:created xsi:type="dcterms:W3CDTF">2026-03-02T23:22:19Z</dcterms:created>
  <dcterms:modified xsi:type="dcterms:W3CDTF">2026-03-23T18:18:13Z</dcterms:modified>
</cp:coreProperties>
</file>