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7" r:id="rId1"/>
    <p:sldMasterId id="2147483936" r:id="rId2"/>
  </p:sldMasterIdLst>
  <p:notesMasterIdLst>
    <p:notesMasterId r:id="rId10"/>
  </p:notesMasterIdLst>
  <p:sldIdLst>
    <p:sldId id="349" r:id="rId3"/>
    <p:sldId id="371" r:id="rId4"/>
    <p:sldId id="363" r:id="rId5"/>
    <p:sldId id="364" r:id="rId6"/>
    <p:sldId id="372" r:id="rId7"/>
    <p:sldId id="373" r:id="rId8"/>
    <p:sldId id="303" r:id="rId9"/>
  </p:sldIdLst>
  <p:sldSz cx="12188825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1AFF8E"/>
    <a:srgbClr val="FFFF00"/>
    <a:srgbClr val="FF0000"/>
    <a:srgbClr val="000000"/>
    <a:srgbClr val="8BA223"/>
    <a:srgbClr val="FF6699"/>
    <a:srgbClr val="FFFF66"/>
    <a:srgbClr val="5F5F65"/>
    <a:srgbClr val="5252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36" autoAdjust="0"/>
    <p:restoredTop sz="89580" autoAdjust="0"/>
  </p:normalViewPr>
  <p:slideViewPr>
    <p:cSldViewPr snapToGrid="0">
      <p:cViewPr>
        <p:scale>
          <a:sx n="70" d="100"/>
          <a:sy n="70" d="100"/>
        </p:scale>
        <p:origin x="-852" y="-90"/>
      </p:cViewPr>
      <p:guideLst>
        <p:guide orient="horz" pos="429"/>
        <p:guide pos="2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37A1C7-7CD7-4EC5-8D40-711AE8DBB737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6426"/>
            <a:ext cx="560832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8F5AD-AB3A-49D9-BCF1-11AE5EFBE2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392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8F5AD-AB3A-49D9-BCF1-11AE5EFBE28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93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-animate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 descr="segue texture.jpg"/>
          <p:cNvPicPr>
            <a:picLocks noChangeAspect="1"/>
          </p:cNvPicPr>
          <p:nvPr userDrawn="1"/>
        </p:nvPicPr>
        <p:blipFill>
          <a:blip r:embed="rId2" cstate="print"/>
          <a:srcRect t="95236" r="2996"/>
          <a:stretch>
            <a:fillRect/>
          </a:stretch>
        </p:blipFill>
        <p:spPr>
          <a:xfrm>
            <a:off x="444384" y="6381456"/>
            <a:ext cx="11300057" cy="163808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4539288" y="5948637"/>
            <a:ext cx="798577" cy="114562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947412" y="5948637"/>
            <a:ext cx="630456" cy="1145627"/>
          </a:xfrm>
          <a:prstGeom prst="rect">
            <a:avLst/>
          </a:prstGeom>
          <a:solidFill>
            <a:srgbClr val="6DB344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360606" y="5948637"/>
            <a:ext cx="630456" cy="1145627"/>
          </a:xfrm>
          <a:prstGeom prst="rect">
            <a:avLst/>
          </a:prstGeom>
          <a:solidFill>
            <a:srgbClr val="009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3" name="Rounded Rectangle 32"/>
          <p:cNvSpPr/>
          <p:nvPr/>
        </p:nvSpPr>
        <p:spPr>
          <a:xfrm rot="10800000" flipH="1">
            <a:off x="3807683" y="831272"/>
            <a:ext cx="874857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8" name="Rounded Rectangle 27"/>
          <p:cNvSpPr/>
          <p:nvPr userDrawn="1"/>
        </p:nvSpPr>
        <p:spPr>
          <a:xfrm rot="10800000" flipH="1">
            <a:off x="1095669" y="4716780"/>
            <a:ext cx="874857" cy="150749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9" name="Rounded Rectangle 28"/>
          <p:cNvSpPr/>
          <p:nvPr userDrawn="1"/>
        </p:nvSpPr>
        <p:spPr>
          <a:xfrm rot="10800000" flipH="1">
            <a:off x="1776212" y="1981200"/>
            <a:ext cx="874857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0" name="Rounded Rectangle 29"/>
          <p:cNvSpPr/>
          <p:nvPr/>
        </p:nvSpPr>
        <p:spPr>
          <a:xfrm rot="10800000" flipH="1">
            <a:off x="7824455" y="6614160"/>
            <a:ext cx="1040145" cy="3319549"/>
          </a:xfrm>
          <a:prstGeom prst="roundRect">
            <a:avLst>
              <a:gd name="adj" fmla="val 50000"/>
            </a:avLst>
          </a:prstGeom>
          <a:solidFill>
            <a:srgbClr val="1F8BAE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1" name="Rounded Rectangle 30"/>
          <p:cNvSpPr/>
          <p:nvPr/>
        </p:nvSpPr>
        <p:spPr>
          <a:xfrm rot="10800000" flipH="1">
            <a:off x="9241868" y="6614160"/>
            <a:ext cx="874857" cy="150749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0"/>
            <a:ext cx="12188825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4" name="Rounded Rectangle 33"/>
          <p:cNvSpPr/>
          <p:nvPr/>
        </p:nvSpPr>
        <p:spPr>
          <a:xfrm rot="10800000" flipH="1">
            <a:off x="2921221" y="6719451"/>
            <a:ext cx="883169" cy="633106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5" name="Rounded Rectangle 34"/>
          <p:cNvSpPr/>
          <p:nvPr/>
        </p:nvSpPr>
        <p:spPr>
          <a:xfrm rot="10800000" flipH="1">
            <a:off x="3724578" y="6668595"/>
            <a:ext cx="1038871" cy="554631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6" name="Rounded Rectangle 35"/>
          <p:cNvSpPr/>
          <p:nvPr/>
        </p:nvSpPr>
        <p:spPr>
          <a:xfrm rot="10800000" flipH="1">
            <a:off x="6559404" y="1025236"/>
            <a:ext cx="874857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7" name="Rounded Rectangle 36"/>
          <p:cNvSpPr/>
          <p:nvPr/>
        </p:nvSpPr>
        <p:spPr>
          <a:xfrm rot="10800000" flipH="1">
            <a:off x="7187313" y="1731818"/>
            <a:ext cx="874857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8" name="Rounded Rectangle 37"/>
          <p:cNvSpPr/>
          <p:nvPr userDrawn="1"/>
        </p:nvSpPr>
        <p:spPr>
          <a:xfrm rot="10800000" flipH="1">
            <a:off x="454966" y="6708753"/>
            <a:ext cx="1040145" cy="331954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4DCAFF">
                  <a:shade val="30000"/>
                  <a:satMod val="115000"/>
                  <a:alpha val="26000"/>
                </a:srgbClr>
              </a:gs>
              <a:gs pos="50000">
                <a:srgbClr val="4DCAFF">
                  <a:shade val="67500"/>
                  <a:satMod val="115000"/>
                </a:srgbClr>
              </a:gs>
              <a:gs pos="100000">
                <a:srgbClr val="4DCAFF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9" name="Rounded Rectangle 38"/>
          <p:cNvSpPr/>
          <p:nvPr/>
        </p:nvSpPr>
        <p:spPr>
          <a:xfrm rot="10800000" flipH="1">
            <a:off x="10714877" y="8318269"/>
            <a:ext cx="1040145" cy="3319549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1" name="Rounded Rectangle 40"/>
          <p:cNvSpPr/>
          <p:nvPr/>
        </p:nvSpPr>
        <p:spPr>
          <a:xfrm rot="10800000" flipH="1">
            <a:off x="10880165" y="1731818"/>
            <a:ext cx="874857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2" name="Rounded Rectangle 41"/>
          <p:cNvSpPr/>
          <p:nvPr/>
        </p:nvSpPr>
        <p:spPr>
          <a:xfrm rot="10800000" flipH="1">
            <a:off x="5026566" y="1981200"/>
            <a:ext cx="874857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0" y="2382"/>
            <a:ext cx="12168841" cy="6378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4" name="Rectangle 43"/>
          <p:cNvSpPr/>
          <p:nvPr userDrawn="1"/>
        </p:nvSpPr>
        <p:spPr>
          <a:xfrm>
            <a:off x="1" y="6545264"/>
            <a:ext cx="12168841" cy="312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95" y="4464067"/>
            <a:ext cx="10813351" cy="384175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50" name="Title 1"/>
          <p:cNvSpPr>
            <a:spLocks noGrp="1"/>
          </p:cNvSpPr>
          <p:nvPr>
            <p:ph type="ctrTitle" hasCustomPrompt="1"/>
          </p:nvPr>
        </p:nvSpPr>
        <p:spPr>
          <a:xfrm>
            <a:off x="295114" y="1248229"/>
            <a:ext cx="10813350" cy="2907239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spc="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grpSp>
        <p:nvGrpSpPr>
          <p:cNvPr id="91" name="Group 67"/>
          <p:cNvGrpSpPr/>
          <p:nvPr userDrawn="1"/>
        </p:nvGrpSpPr>
        <p:grpSpPr>
          <a:xfrm>
            <a:off x="455613" y="301884"/>
            <a:ext cx="839969" cy="447811"/>
            <a:chOff x="609606" y="528528"/>
            <a:chExt cx="1444732" cy="763787"/>
          </a:xfrm>
          <a:gradFill flip="none" rotWithShape="1">
            <a:gsLst>
              <a:gs pos="11000">
                <a:schemeClr val="accent2"/>
              </a:gs>
              <a:gs pos="100000">
                <a:schemeClr val="accent5"/>
              </a:gs>
            </a:gsLst>
            <a:lin ang="2700000" scaled="1"/>
            <a:tileRect/>
          </a:gradFill>
        </p:grpSpPr>
        <p:sp>
          <p:nvSpPr>
            <p:cNvPr id="92" name="Rectangle 91"/>
            <p:cNvSpPr>
              <a:spLocks noChangeArrowheads="1"/>
            </p:cNvSpPr>
            <p:nvPr/>
          </p:nvSpPr>
          <p:spPr bwMode="black">
            <a:xfrm>
              <a:off x="1016583" y="1035671"/>
              <a:ext cx="65914" cy="2497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black">
            <a:xfrm>
              <a:off x="1400565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black">
            <a:xfrm>
              <a:off x="740666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95" name="Freeform 94"/>
            <p:cNvSpPr>
              <a:spLocks noEditPoints="1"/>
            </p:cNvSpPr>
            <p:nvPr/>
          </p:nvSpPr>
          <p:spPr bwMode="black">
            <a:xfrm>
              <a:off x="1660386" y="1028755"/>
              <a:ext cx="262121" cy="263560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black">
            <a:xfrm>
              <a:off x="1167569" y="1028755"/>
              <a:ext cx="170915" cy="263560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black">
            <a:xfrm>
              <a:off x="609606" y="732922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black">
            <a:xfrm>
              <a:off x="783587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black">
            <a:xfrm>
              <a:off x="954502" y="528528"/>
              <a:ext cx="62081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black">
            <a:xfrm>
              <a:off x="1128481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black">
            <a:xfrm>
              <a:off x="1298630" y="732922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black">
            <a:xfrm>
              <a:off x="1472609" y="646860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black">
            <a:xfrm>
              <a:off x="1646588" y="528528"/>
              <a:ext cx="62847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black">
            <a:xfrm>
              <a:off x="1817502" y="646864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black">
            <a:xfrm>
              <a:off x="1991491" y="732927"/>
              <a:ext cx="62847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57" name="Rectangle 5"/>
          <p:cNvSpPr>
            <a:spLocks noChangeArrowheads="1"/>
          </p:cNvSpPr>
          <p:nvPr userDrawn="1"/>
        </p:nvSpPr>
        <p:spPr bwMode="ltGray">
          <a:xfrm>
            <a:off x="10640200" y="6584513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58" name="Rectangle 7"/>
          <p:cNvSpPr>
            <a:spLocks noChangeArrowheads="1"/>
          </p:cNvSpPr>
          <p:nvPr userDrawn="1"/>
        </p:nvSpPr>
        <p:spPr bwMode="ltGray">
          <a:xfrm>
            <a:off x="11578312" y="65804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51" name="Text Placeholder 50"/>
          <p:cNvSpPr>
            <a:spLocks noGrp="1"/>
          </p:cNvSpPr>
          <p:nvPr>
            <p:ph type="body" sz="quarter" idx="10" hasCustomPrompt="1"/>
          </p:nvPr>
        </p:nvSpPr>
        <p:spPr>
          <a:xfrm>
            <a:off x="314325" y="4785927"/>
            <a:ext cx="10810875" cy="395288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54" name="Text Placeholder 5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73675"/>
            <a:ext cx="10829925" cy="400050"/>
          </a:xfrm>
        </p:spPr>
        <p:txBody>
          <a:bodyPr/>
          <a:lstStyle>
            <a:lvl1pPr marL="0" indent="0">
              <a:buFontTx/>
              <a:buNone/>
              <a:defRPr lang="en-US" sz="14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52" name="Rectangle 4"/>
          <p:cNvSpPr>
            <a:spLocks noChangeArrowheads="1"/>
          </p:cNvSpPr>
          <p:nvPr userDrawn="1"/>
        </p:nvSpPr>
        <p:spPr bwMode="ltGray">
          <a:xfrm>
            <a:off x="354129" y="6586247"/>
            <a:ext cx="455949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2013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44444E-6 4.81481E-6 L -4.44444E-6 0.65879 " pathEditMode="relative" rAng="0" ptsTypes="AA">
                                      <p:cBhvr>
                                        <p:cTn id="6" dur="8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8" dur="10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grpId="0" nodeType="withEffect">
                                  <p:stCondLst>
                                    <p:cond delay="1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0" dur="16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grpId="0" nodeType="withEffect">
                                  <p:stCondLst>
                                    <p:cond delay="13700"/>
                                  </p:stCondLst>
                                  <p:childTnLst>
                                    <p:animMotion origin="layout" path="M 2.77778E-6 4.81481E-6 L 2.77778E-6 -0.34561 " pathEditMode="relative" rAng="0" ptsTypes="AA">
                                      <p:cBhvr>
                                        <p:cTn id="12" dur="109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-3.88889E-6 1.14467 " pathEditMode="relative" rAng="0" ptsTypes="AA">
                                      <p:cBhvr>
                                        <p:cTn id="14" dur="10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7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4.16667E-6 0.27476 L 4.16667E-6 -1.26019 " pathEditMode="relative" rAng="0" ptsTypes="AA">
                                      <p:cBhvr>
                                        <p:cTn id="16" dur="12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8" dur="8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0" dur="19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2" dur="8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50000" decel="50000" fill="hold" grpId="0" nodeType="withEffect">
                                  <p:stCondLst>
                                    <p:cond delay="5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72222E-6 -2.15822E-6 L -4.72222E-6 -1.32223 " pathEditMode="relative" rAng="0" ptsTypes="AA">
                                      <p:cBhvr>
                                        <p:cTn id="24" dur="1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ccel="50000" decel="50000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26" dur="7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accel="50000" decel="50000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8" dur="15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665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3" dur="665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4" dur="665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665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7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3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8" dur="53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9" dur="53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3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7" presetClass="emph" presetSubtype="0" repeatCount="indefinite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665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43" dur="665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44" dur="665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665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6" grpId="0" animBg="1"/>
      <p:bldP spid="45" grpId="0" animBg="1"/>
      <p:bldP spid="33" grpId="0" animBg="1"/>
      <p:bldP spid="28" grpId="0" animBg="1"/>
      <p:bldP spid="29" grpId="0" animBg="1"/>
      <p:bldP spid="30" grpId="0" animBg="1"/>
      <p:bldP spid="31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2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190" y="432215"/>
            <a:ext cx="11448832" cy="838200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6190" y="301752"/>
            <a:ext cx="5497160" cy="838200"/>
          </a:xfrm>
        </p:spPr>
        <p:txBody>
          <a:bodyPr vert="horz" lIns="82296" tIns="45720" rIns="82296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 smtClean="0"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Two Column</a:t>
            </a:r>
            <a:br>
              <a:rPr lang="en-US" dirty="0" smtClean="0"/>
            </a:br>
            <a:r>
              <a:rPr lang="en-US" dirty="0" smtClean="0"/>
              <a:t>Title Left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92530" y="1600200"/>
            <a:ext cx="5521538" cy="452628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  <a:lvl2pPr marL="635000" indent="-228600">
              <a:buClr>
                <a:schemeClr val="accent5"/>
              </a:buClr>
              <a:buFont typeface="Arial" pitchFamily="34" charset="0"/>
              <a:buChar char="•"/>
              <a:tabLst/>
              <a:defRPr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</a:t>
            </a:r>
            <a:br>
              <a:rPr lang="en-US" dirty="0" smtClean="0"/>
            </a:br>
            <a:r>
              <a:rPr lang="en-US" dirty="0" smtClean="0"/>
              <a:t>do not italicize; use yellow on the </a:t>
            </a:r>
            <a:br>
              <a:rPr lang="en-US" dirty="0" smtClean="0"/>
            </a:br>
            <a:r>
              <a:rPr lang="en-US" dirty="0" smtClean="0"/>
              <a:t>black template and red for the white template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6423511" y="1600200"/>
            <a:ext cx="5338705" cy="452628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1"/>
                </a:solidFill>
                <a:latin typeface="+mj-lt"/>
              </a:defRPr>
            </a:lvl1pPr>
            <a:lvl2pPr marL="635000" indent="-228600">
              <a:buClr>
                <a:schemeClr val="accent1">
                  <a:lumMod val="40000"/>
                  <a:lumOff val="60000"/>
                </a:schemeClr>
              </a:buClr>
              <a:buFont typeface="Arial" pitchFamily="34" charset="0"/>
              <a:buChar char="•"/>
              <a:defRPr>
                <a:solidFill>
                  <a:schemeClr val="accent1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do not italicize; use yellow on the black template and red for the white template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ltGray">
          <a:xfrm>
            <a:off x="10640200" y="6584513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14" name="Rectangle 7"/>
          <p:cNvSpPr>
            <a:spLocks noChangeArrowheads="1"/>
          </p:cNvSpPr>
          <p:nvPr userDrawn="1"/>
        </p:nvSpPr>
        <p:spPr bwMode="ltGray">
          <a:xfrm>
            <a:off x="11578312" y="65804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428232" y="310896"/>
            <a:ext cx="5193792" cy="84124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Two Column</a:t>
            </a:r>
            <a:br>
              <a:rPr lang="en-US" dirty="0" smtClean="0"/>
            </a:br>
            <a:r>
              <a:rPr lang="en-US" dirty="0" smtClean="0"/>
              <a:t>Title Right</a:t>
            </a:r>
            <a:endParaRPr lang="en-US" dirty="0"/>
          </a:p>
        </p:txBody>
      </p:sp>
      <p:pic>
        <p:nvPicPr>
          <p:cNvPr id="10" name="Picture 9" descr="segue texture.jpg"/>
          <p:cNvPicPr>
            <a:picLocks noChangeAspect="1"/>
          </p:cNvPicPr>
          <p:nvPr userDrawn="1"/>
        </p:nvPicPr>
        <p:blipFill>
          <a:blip r:embed="rId2" cstate="print"/>
          <a:srcRect t="95236" r="2996"/>
          <a:stretch>
            <a:fillRect/>
          </a:stretch>
        </p:blipFill>
        <p:spPr>
          <a:xfrm>
            <a:off x="444384" y="6381456"/>
            <a:ext cx="11300057" cy="163808"/>
          </a:xfrm>
          <a:prstGeom prst="rect">
            <a:avLst/>
          </a:prstGeom>
        </p:spPr>
      </p:pic>
      <p:sp>
        <p:nvSpPr>
          <p:cNvPr id="13" name="Rectangle 4"/>
          <p:cNvSpPr>
            <a:spLocks noChangeArrowheads="1"/>
          </p:cNvSpPr>
          <p:nvPr userDrawn="1"/>
        </p:nvSpPr>
        <p:spPr bwMode="ltGray">
          <a:xfrm>
            <a:off x="354129" y="6586247"/>
            <a:ext cx="455949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2013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25882" y="1600201"/>
            <a:ext cx="3495823" cy="43910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4388823" y="1600200"/>
            <a:ext cx="3457733" cy="4362450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398863" y="1600201"/>
            <a:ext cx="3510635" cy="4333875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/>
          </p:nvPr>
        </p:nvSpPr>
        <p:spPr>
          <a:xfrm>
            <a:off x="292608" y="100584"/>
            <a:ext cx="3557016" cy="1152144"/>
          </a:xfr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4343400" y="100584"/>
            <a:ext cx="3465576" cy="1152144"/>
          </a:xfr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8360758" y="100584"/>
            <a:ext cx="3511296" cy="1152144"/>
          </a:xfr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329210" y="439710"/>
            <a:ext cx="11420017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6" name="Chart Placeholder 35"/>
          <p:cNvSpPr>
            <a:spLocks noGrp="1"/>
          </p:cNvSpPr>
          <p:nvPr>
            <p:ph type="chart" sz="quarter" idx="10"/>
          </p:nvPr>
        </p:nvSpPr>
        <p:spPr>
          <a:xfrm>
            <a:off x="479561" y="1476375"/>
            <a:ext cx="11249684" cy="4305300"/>
          </a:xfrm>
        </p:spPr>
        <p:txBody>
          <a:bodyPr anchor="ctr" anchorCtr="1"/>
          <a:lstStyle>
            <a:lvl1pPr>
              <a:buNone/>
              <a:defRPr>
                <a:latin typeface="+mj-lt"/>
              </a:defRPr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32535" y="6062115"/>
            <a:ext cx="9945743" cy="276999"/>
          </a:xfrm>
        </p:spPr>
        <p:txBody>
          <a:bodyPr wrap="square" anchor="b" anchorCtr="0">
            <a:noAutofit/>
          </a:bodyPr>
          <a:lstStyle>
            <a:lvl1pPr algn="l" defTabSz="804863">
              <a:lnSpc>
                <a:spcPct val="100000"/>
              </a:lnSpc>
              <a:spcBef>
                <a:spcPct val="50000"/>
              </a:spcBef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Source: Placeholder for Notes Is 12 Points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6189" y="5430244"/>
            <a:ext cx="11408626" cy="838200"/>
          </a:xfr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29098" y="1600200"/>
            <a:ext cx="5338705" cy="3749040"/>
          </a:xfr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2400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Simple text goes here and can wrap to accommodate more lines of information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496644" y="1947672"/>
            <a:ext cx="4570809" cy="2990088"/>
          </a:xfrm>
        </p:spPr>
        <p:txBody>
          <a:bodyPr anchor="ctr" anchorCtr="1"/>
          <a:lstStyle>
            <a:lvl1pPr algn="ctr">
              <a:buFontTx/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6189" y="5430244"/>
            <a:ext cx="11408626" cy="838200"/>
          </a:xfr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3422" y="5852161"/>
            <a:ext cx="10813351" cy="384175"/>
          </a:xfrm>
        </p:spPr>
        <p:txBody>
          <a:bodyPr anchor="b" anchorCtr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12188825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2532" y="649224"/>
            <a:ext cx="10813350" cy="4480560"/>
          </a:xfrm>
        </p:spPr>
        <p:txBody>
          <a:bodyPr/>
          <a:lstStyle>
            <a:lvl1pPr marL="233363" indent="-233363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Arial" pitchFamily="34" charset="0"/>
              <a:buChar char="“"/>
              <a:defRPr lang="en-US" sz="54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Here”</a:t>
            </a:r>
            <a:endParaRPr lang="en-US" dirty="0"/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0"/>
            <a:ext cx="12188825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4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06190" y="1918741"/>
            <a:ext cx="5488498" cy="3020518"/>
          </a:xfrm>
        </p:spPr>
        <p:txBody>
          <a:bodyPr vert="horz" lIns="82296" tIns="45720" rIns="82296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12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Telling Shared Experiences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561650" y="310896"/>
            <a:ext cx="5192439" cy="6208776"/>
          </a:xfr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Tell your story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96" y="4279393"/>
            <a:ext cx="6244863" cy="384175"/>
          </a:xfr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12188825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8186" y="3282696"/>
            <a:ext cx="6281773" cy="1022350"/>
          </a:xfrm>
        </p:spPr>
        <p:txBody>
          <a:bodyPr vert="horz" lIns="82296" tIns="45720" rIns="82296" bIns="4572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12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0"/>
            <a:ext cx="12188825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 hasCustomPrompt="1"/>
          </p:nvPr>
        </p:nvSpPr>
        <p:spPr>
          <a:xfrm>
            <a:off x="7385243" y="1917700"/>
            <a:ext cx="3567771" cy="2889250"/>
          </a:xfrm>
        </p:spPr>
        <p:txBody>
          <a:bodyPr anchor="ctr" anchorCtr="1"/>
          <a:lstStyle>
            <a:lvl1pPr algn="ctr">
              <a:defRPr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grpSp>
        <p:nvGrpSpPr>
          <p:cNvPr id="24" name="Group 67"/>
          <p:cNvGrpSpPr/>
          <p:nvPr userDrawn="1"/>
        </p:nvGrpSpPr>
        <p:grpSpPr>
          <a:xfrm>
            <a:off x="455613" y="301884"/>
            <a:ext cx="921134" cy="491082"/>
            <a:chOff x="609606" y="528528"/>
            <a:chExt cx="1444732" cy="763787"/>
          </a:xfrm>
          <a:gradFill flip="none" rotWithShape="1">
            <a:gsLst>
              <a:gs pos="11000">
                <a:schemeClr val="accent2"/>
              </a:gs>
              <a:gs pos="100000">
                <a:schemeClr val="accent5"/>
              </a:gs>
            </a:gsLst>
            <a:lin ang="2700000" scaled="1"/>
            <a:tileRect/>
          </a:gradFill>
        </p:grpSpPr>
        <p:sp>
          <p:nvSpPr>
            <p:cNvPr id="25" name="Rectangle 24"/>
            <p:cNvSpPr>
              <a:spLocks noChangeArrowheads="1"/>
            </p:cNvSpPr>
            <p:nvPr/>
          </p:nvSpPr>
          <p:spPr bwMode="black">
            <a:xfrm>
              <a:off x="1016583" y="1035671"/>
              <a:ext cx="65914" cy="2497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black">
            <a:xfrm>
              <a:off x="1400565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black">
            <a:xfrm>
              <a:off x="740666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9" name="Freeform 28"/>
            <p:cNvSpPr>
              <a:spLocks noEditPoints="1"/>
            </p:cNvSpPr>
            <p:nvPr/>
          </p:nvSpPr>
          <p:spPr bwMode="black">
            <a:xfrm>
              <a:off x="1660386" y="1028755"/>
              <a:ext cx="262121" cy="263560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black">
            <a:xfrm>
              <a:off x="1167569" y="1028755"/>
              <a:ext cx="170915" cy="263560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black">
            <a:xfrm>
              <a:off x="609606" y="732922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black">
            <a:xfrm>
              <a:off x="783587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black">
            <a:xfrm>
              <a:off x="954502" y="528528"/>
              <a:ext cx="62081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black">
            <a:xfrm>
              <a:off x="1128481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black">
            <a:xfrm>
              <a:off x="1298630" y="732922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black">
            <a:xfrm>
              <a:off x="1472609" y="646860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black">
            <a:xfrm>
              <a:off x="1646588" y="528528"/>
              <a:ext cx="62847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black">
            <a:xfrm>
              <a:off x="1817502" y="646864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black">
            <a:xfrm>
              <a:off x="1991491" y="732927"/>
              <a:ext cx="62847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-16929" y="6141721"/>
            <a:ext cx="12205754" cy="7162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pic>
        <p:nvPicPr>
          <p:cNvPr id="17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29" y="0"/>
            <a:ext cx="12205754" cy="6858000"/>
          </a:xfrm>
          <a:prstGeom prst="rect">
            <a:avLst/>
          </a:prstGeom>
          <a:noFill/>
        </p:spPr>
      </p:pic>
      <p:sp>
        <p:nvSpPr>
          <p:cNvPr id="9" name="Rounded Rectangle 8"/>
          <p:cNvSpPr/>
          <p:nvPr userDrawn="1"/>
        </p:nvSpPr>
        <p:spPr>
          <a:xfrm>
            <a:off x="2430699" y="-3578087"/>
            <a:ext cx="2305719" cy="140141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0" name="Rounded Rectangle 9"/>
          <p:cNvSpPr/>
          <p:nvPr userDrawn="1"/>
        </p:nvSpPr>
        <p:spPr>
          <a:xfrm>
            <a:off x="0" y="-645215"/>
            <a:ext cx="2305719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 rot="10800000">
            <a:off x="1351370" y="-645215"/>
            <a:ext cx="2305719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498613" y="1711187"/>
            <a:ext cx="2305719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804454" y="834887"/>
            <a:ext cx="2305719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4" name="Rounded Rectangle 13"/>
          <p:cNvSpPr/>
          <p:nvPr/>
        </p:nvSpPr>
        <p:spPr>
          <a:xfrm rot="10800000">
            <a:off x="4047043" y="-3377648"/>
            <a:ext cx="2305719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6909" y="484633"/>
            <a:ext cx="11670464" cy="4372131"/>
          </a:xfrm>
        </p:spPr>
        <p:txBody>
          <a:bodyPr anchor="b" anchorCtr="0"/>
          <a:lstStyle>
            <a:lvl1pPr marL="228600" indent="-228600">
              <a:buFont typeface="Arial" pitchFamily="34" charset="0"/>
              <a:buChar char="“"/>
              <a:defRPr sz="60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style”</a:t>
            </a:r>
            <a:endParaRPr lang="en-US" dirty="0"/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ltGray">
          <a:xfrm>
            <a:off x="10347517" y="6584514"/>
            <a:ext cx="1083706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Cisco Confidential</a:t>
            </a:r>
          </a:p>
        </p:txBody>
      </p:sp>
      <p:sp>
        <p:nvSpPr>
          <p:cNvPr id="19" name="Rectangle 5"/>
          <p:cNvSpPr>
            <a:spLocks noChangeArrowheads="1"/>
          </p:cNvSpPr>
          <p:nvPr userDrawn="1"/>
        </p:nvSpPr>
        <p:spPr bwMode="ltGray">
          <a:xfrm>
            <a:off x="10347517" y="6584514"/>
            <a:ext cx="1083706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Cisco Confidential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34775" y="5358903"/>
            <a:ext cx="11429936" cy="614362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2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18" name="Rectangle 4"/>
          <p:cNvSpPr>
            <a:spLocks noChangeArrowheads="1"/>
          </p:cNvSpPr>
          <p:nvPr userDrawn="1"/>
        </p:nvSpPr>
        <p:spPr bwMode="ltGray">
          <a:xfrm>
            <a:off x="354129" y="6586247"/>
            <a:ext cx="455949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chemeClr val="bg2"/>
                </a:solidFill>
                <a:latin typeface="+mj-lt"/>
              </a:rPr>
              <a:t>© 2013 Cisco and/or its affiliates. All rights reserved.</a:t>
            </a:r>
            <a:endParaRPr lang="en-US" sz="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3" name="Rectangle 7"/>
          <p:cNvSpPr>
            <a:spLocks noChangeArrowheads="1"/>
          </p:cNvSpPr>
          <p:nvPr userDrawn="1"/>
        </p:nvSpPr>
        <p:spPr bwMode="ltGray">
          <a:xfrm>
            <a:off x="11578312" y="65804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2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" grpId="0"/>
      <p:bldP spid="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 descr="segue texture.jpg"/>
          <p:cNvPicPr>
            <a:picLocks noChangeAspect="1"/>
          </p:cNvPicPr>
          <p:nvPr userDrawn="1"/>
        </p:nvPicPr>
        <p:blipFill>
          <a:blip r:embed="rId2" cstate="print"/>
          <a:srcRect t="95236" r="2996"/>
          <a:stretch>
            <a:fillRect/>
          </a:stretch>
        </p:blipFill>
        <p:spPr>
          <a:xfrm>
            <a:off x="444384" y="6381456"/>
            <a:ext cx="11300057" cy="163808"/>
          </a:xfrm>
          <a:prstGeom prst="rect">
            <a:avLst/>
          </a:prstGeom>
        </p:spPr>
      </p:pic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0"/>
            <a:ext cx="12188825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0" y="2382"/>
            <a:ext cx="12168841" cy="6378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4" name="Rectangle 43"/>
          <p:cNvSpPr/>
          <p:nvPr userDrawn="1"/>
        </p:nvSpPr>
        <p:spPr>
          <a:xfrm>
            <a:off x="1" y="6545264"/>
            <a:ext cx="12168841" cy="312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95" y="4464067"/>
            <a:ext cx="10813351" cy="384175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50" name="Title 1"/>
          <p:cNvSpPr>
            <a:spLocks noGrp="1"/>
          </p:cNvSpPr>
          <p:nvPr>
            <p:ph type="ctrTitle" hasCustomPrompt="1"/>
          </p:nvPr>
        </p:nvSpPr>
        <p:spPr>
          <a:xfrm>
            <a:off x="295114" y="1248229"/>
            <a:ext cx="10813350" cy="2907239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spc="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grpSp>
        <p:nvGrpSpPr>
          <p:cNvPr id="2" name="Group 67"/>
          <p:cNvGrpSpPr/>
          <p:nvPr userDrawn="1"/>
        </p:nvGrpSpPr>
        <p:grpSpPr>
          <a:xfrm>
            <a:off x="455613" y="301884"/>
            <a:ext cx="839969" cy="447811"/>
            <a:chOff x="609606" y="528528"/>
            <a:chExt cx="1444732" cy="763787"/>
          </a:xfrm>
          <a:gradFill flip="none" rotWithShape="1">
            <a:gsLst>
              <a:gs pos="11000">
                <a:schemeClr val="accent2"/>
              </a:gs>
              <a:gs pos="100000">
                <a:schemeClr val="accent5"/>
              </a:gs>
            </a:gsLst>
            <a:lin ang="2700000" scaled="1"/>
            <a:tileRect/>
          </a:gradFill>
        </p:grpSpPr>
        <p:sp>
          <p:nvSpPr>
            <p:cNvPr id="92" name="Rectangle 91"/>
            <p:cNvSpPr>
              <a:spLocks noChangeArrowheads="1"/>
            </p:cNvSpPr>
            <p:nvPr/>
          </p:nvSpPr>
          <p:spPr bwMode="black">
            <a:xfrm>
              <a:off x="1016583" y="1035671"/>
              <a:ext cx="65914" cy="2497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black">
            <a:xfrm>
              <a:off x="1400565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black">
            <a:xfrm>
              <a:off x="740666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95" name="Freeform 94"/>
            <p:cNvSpPr>
              <a:spLocks noEditPoints="1"/>
            </p:cNvSpPr>
            <p:nvPr/>
          </p:nvSpPr>
          <p:spPr bwMode="black">
            <a:xfrm>
              <a:off x="1660386" y="1028755"/>
              <a:ext cx="262121" cy="263560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black">
            <a:xfrm>
              <a:off x="1167569" y="1028755"/>
              <a:ext cx="170915" cy="263560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black">
            <a:xfrm>
              <a:off x="609606" y="732922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black">
            <a:xfrm>
              <a:off x="783587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black">
            <a:xfrm>
              <a:off x="954502" y="528528"/>
              <a:ext cx="62081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black">
            <a:xfrm>
              <a:off x="1128481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black">
            <a:xfrm>
              <a:off x="1298630" y="732922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black">
            <a:xfrm>
              <a:off x="1472609" y="646860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black">
            <a:xfrm>
              <a:off x="1646588" y="528528"/>
              <a:ext cx="62847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black">
            <a:xfrm>
              <a:off x="1817502" y="646864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black">
            <a:xfrm>
              <a:off x="1991491" y="732927"/>
              <a:ext cx="62847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57" name="Rectangle 5"/>
          <p:cNvSpPr>
            <a:spLocks noChangeArrowheads="1"/>
          </p:cNvSpPr>
          <p:nvPr userDrawn="1"/>
        </p:nvSpPr>
        <p:spPr bwMode="ltGray">
          <a:xfrm>
            <a:off x="10640200" y="6584513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58" name="Rectangle 7"/>
          <p:cNvSpPr>
            <a:spLocks noChangeArrowheads="1"/>
          </p:cNvSpPr>
          <p:nvPr userDrawn="1"/>
        </p:nvSpPr>
        <p:spPr bwMode="ltGray">
          <a:xfrm>
            <a:off x="11578312" y="65804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51" name="Text Placeholder 50"/>
          <p:cNvSpPr>
            <a:spLocks noGrp="1"/>
          </p:cNvSpPr>
          <p:nvPr>
            <p:ph type="body" sz="quarter" idx="10" hasCustomPrompt="1"/>
          </p:nvPr>
        </p:nvSpPr>
        <p:spPr>
          <a:xfrm>
            <a:off x="314325" y="4785927"/>
            <a:ext cx="10810875" cy="395288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54" name="Text Placeholder 5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73675"/>
            <a:ext cx="10829925" cy="400050"/>
          </a:xfrm>
        </p:spPr>
        <p:txBody>
          <a:bodyPr/>
          <a:lstStyle>
            <a:lvl1pPr marL="0" indent="0">
              <a:buFontTx/>
              <a:buNone/>
              <a:defRPr lang="en-US" sz="14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28" name="Rectangle 4"/>
          <p:cNvSpPr>
            <a:spLocks noChangeArrowheads="1"/>
          </p:cNvSpPr>
          <p:nvPr userDrawn="1"/>
        </p:nvSpPr>
        <p:spPr bwMode="ltGray">
          <a:xfrm>
            <a:off x="354129" y="6586247"/>
            <a:ext cx="455949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2013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ngle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29" y="0"/>
            <a:ext cx="12205754" cy="6858000"/>
          </a:xfrm>
          <a:prstGeom prst="rect">
            <a:avLst/>
          </a:prstGeom>
          <a:noFill/>
        </p:spPr>
      </p:pic>
      <p:sp>
        <p:nvSpPr>
          <p:cNvPr id="29" name="Rectangle 28"/>
          <p:cNvSpPr/>
          <p:nvPr/>
        </p:nvSpPr>
        <p:spPr>
          <a:xfrm>
            <a:off x="2521843" y="795528"/>
            <a:ext cx="7130463" cy="400507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2521842" y="4794352"/>
            <a:ext cx="7128213" cy="9963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2532991" y="795528"/>
            <a:ext cx="7103800" cy="400507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</p:spPr>
        <p:txBody>
          <a:bodyPr anchor="ctr" anchorCtr="0"/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753777" y="4873438"/>
            <a:ext cx="6763665" cy="838200"/>
          </a:xfrm>
        </p:spPr>
        <p:txBody>
          <a:bodyPr anchor="ctr"/>
          <a:lstStyle>
            <a:lvl1pPr>
              <a:defRPr sz="26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ltGray">
          <a:xfrm>
            <a:off x="10347517" y="6584514"/>
            <a:ext cx="1083706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Cisco Confidential</a:t>
            </a:r>
          </a:p>
        </p:txBody>
      </p:sp>
      <p:sp>
        <p:nvSpPr>
          <p:cNvPr id="8" name="Rectangle 5"/>
          <p:cNvSpPr>
            <a:spLocks noChangeArrowheads="1"/>
          </p:cNvSpPr>
          <p:nvPr userDrawn="1"/>
        </p:nvSpPr>
        <p:spPr bwMode="ltGray">
          <a:xfrm>
            <a:off x="10347517" y="6584514"/>
            <a:ext cx="1083706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Cisco Confidential</a:t>
            </a: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354129" y="6586247"/>
            <a:ext cx="455949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chemeClr val="bg2"/>
                </a:solidFill>
                <a:latin typeface="+mj-lt"/>
              </a:rPr>
              <a:t>© 2013 Cisco and/or its affiliates. All rights reserved.</a:t>
            </a:r>
            <a:endParaRPr lang="en-US" sz="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ltGray">
          <a:xfrm>
            <a:off x="11578312" y="65804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2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mall photo_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29" y="0"/>
            <a:ext cx="12205754" cy="6858000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450987" y="310896"/>
            <a:ext cx="4363599" cy="245973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450987" y="310896"/>
            <a:ext cx="4363599" cy="2459736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306191" y="3429000"/>
            <a:ext cx="9343297" cy="1421928"/>
          </a:xfr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Large photo </a:t>
            </a:r>
            <a:br>
              <a:rPr lang="en-US" dirty="0" smtClean="0"/>
            </a:br>
            <a:r>
              <a:rPr lang="en-US" dirty="0" smtClean="0"/>
              <a:t>caption here.</a:t>
            </a: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ltGray">
          <a:xfrm>
            <a:off x="10347517" y="6584514"/>
            <a:ext cx="1083706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Cisco Confidential</a:t>
            </a: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ltGray">
          <a:xfrm>
            <a:off x="10347517" y="6584514"/>
            <a:ext cx="1083706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Cisco Confidential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354129" y="6586247"/>
            <a:ext cx="455949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chemeClr val="bg2"/>
                </a:solidFill>
                <a:latin typeface="+mj-lt"/>
              </a:rPr>
              <a:t>© 2013 Cisco and/or its affiliates. All rights reserved.</a:t>
            </a:r>
            <a:endParaRPr lang="en-US" sz="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ltGray">
          <a:xfrm>
            <a:off x="11578312" y="65804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2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rait photo_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29" y="0"/>
            <a:ext cx="12205754" cy="6858000"/>
          </a:xfrm>
          <a:prstGeom prst="rect">
            <a:avLst/>
          </a:prstGeom>
          <a:noFill/>
        </p:spPr>
      </p:pic>
      <p:sp>
        <p:nvSpPr>
          <p:cNvPr id="40" name="Rectangle 39"/>
          <p:cNvSpPr/>
          <p:nvPr/>
        </p:nvSpPr>
        <p:spPr>
          <a:xfrm>
            <a:off x="6655098" y="859536"/>
            <a:ext cx="4838964" cy="50292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6655098" y="859536"/>
            <a:ext cx="4838964" cy="502920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anchor="ctr" anchorCtr="0"/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06191" y="728973"/>
            <a:ext cx="5798380" cy="1085313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ltGray">
          <a:xfrm>
            <a:off x="10347517" y="6584514"/>
            <a:ext cx="1083706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Cisco Confidential</a:t>
            </a: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ltGray">
          <a:xfrm>
            <a:off x="10347517" y="6584514"/>
            <a:ext cx="1083706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Cisco Confidential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354129" y="6586247"/>
            <a:ext cx="455949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chemeClr val="bg2"/>
                </a:solidFill>
                <a:latin typeface="+mj-lt"/>
              </a:rPr>
              <a:t>© 2013 Cisco and/or its affiliates. All rights reserved.</a:t>
            </a:r>
            <a:endParaRPr lang="en-US" sz="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ltGray">
          <a:xfrm>
            <a:off x="11578312" y="65804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2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ultip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29" y="0"/>
            <a:ext cx="12205754" cy="6858000"/>
          </a:xfrm>
          <a:prstGeom prst="rect">
            <a:avLst/>
          </a:prstGeom>
          <a:noFill/>
        </p:spPr>
      </p:pic>
      <p:sp>
        <p:nvSpPr>
          <p:cNvPr id="48" name="Rectangle 47"/>
          <p:cNvSpPr/>
          <p:nvPr/>
        </p:nvSpPr>
        <p:spPr>
          <a:xfrm>
            <a:off x="4890343" y="311149"/>
            <a:ext cx="4356380" cy="266065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9" name="Picture Placeholder 25"/>
          <p:cNvSpPr>
            <a:spLocks noGrp="1"/>
          </p:cNvSpPr>
          <p:nvPr>
            <p:ph type="pic" sz="quarter" idx="11" hasCustomPrompt="1"/>
          </p:nvPr>
        </p:nvSpPr>
        <p:spPr>
          <a:xfrm>
            <a:off x="4890712" y="311149"/>
            <a:ext cx="4356013" cy="266065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446501" y="311149"/>
            <a:ext cx="4382506" cy="266065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427653" y="311149"/>
            <a:ext cx="4401521" cy="266065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9304020" y="311150"/>
            <a:ext cx="2451002" cy="130810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1" name="Picture Placeholder 25"/>
          <p:cNvSpPr>
            <a:spLocks noGrp="1"/>
          </p:cNvSpPr>
          <p:nvPr>
            <p:ph type="pic" sz="quarter" idx="12" hasCustomPrompt="1"/>
          </p:nvPr>
        </p:nvSpPr>
        <p:spPr>
          <a:xfrm>
            <a:off x="9304020" y="311150"/>
            <a:ext cx="2451001" cy="1308101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446501" y="3028951"/>
            <a:ext cx="3363339" cy="345893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3" name="Picture Placeholder 25"/>
          <p:cNvSpPr>
            <a:spLocks noGrp="1"/>
          </p:cNvSpPr>
          <p:nvPr>
            <p:ph type="pic" sz="quarter" idx="13" hasCustomPrompt="1"/>
          </p:nvPr>
        </p:nvSpPr>
        <p:spPr>
          <a:xfrm>
            <a:off x="427654" y="3028951"/>
            <a:ext cx="3382346" cy="345893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3880957" y="3028951"/>
            <a:ext cx="5365768" cy="345893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5" name="Picture Placeholder 25"/>
          <p:cNvSpPr>
            <a:spLocks noGrp="1"/>
          </p:cNvSpPr>
          <p:nvPr>
            <p:ph type="pic" sz="quarter" idx="14" hasCustomPrompt="1"/>
          </p:nvPr>
        </p:nvSpPr>
        <p:spPr>
          <a:xfrm>
            <a:off x="3876769" y="3028951"/>
            <a:ext cx="5369956" cy="345893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9304020" y="1683658"/>
            <a:ext cx="2451002" cy="344215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7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9304020" y="1676400"/>
            <a:ext cx="2451001" cy="344941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304020" y="5182961"/>
            <a:ext cx="2451002" cy="130492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9" name="Picture Placeholder 25"/>
          <p:cNvSpPr>
            <a:spLocks noGrp="1"/>
          </p:cNvSpPr>
          <p:nvPr>
            <p:ph type="pic" sz="quarter" idx="16" hasCustomPrompt="1"/>
          </p:nvPr>
        </p:nvSpPr>
        <p:spPr>
          <a:xfrm>
            <a:off x="9304020" y="5182961"/>
            <a:ext cx="2451001" cy="1304925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17" name="Rectangle 5"/>
          <p:cNvSpPr>
            <a:spLocks noChangeArrowheads="1"/>
          </p:cNvSpPr>
          <p:nvPr userDrawn="1"/>
        </p:nvSpPr>
        <p:spPr bwMode="ltGray">
          <a:xfrm>
            <a:off x="10347517" y="6584514"/>
            <a:ext cx="1083706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Cisco Confidential</a:t>
            </a:r>
          </a:p>
        </p:txBody>
      </p:sp>
      <p:sp>
        <p:nvSpPr>
          <p:cNvPr id="18" name="Rectangle 5"/>
          <p:cNvSpPr>
            <a:spLocks noChangeArrowheads="1"/>
          </p:cNvSpPr>
          <p:nvPr userDrawn="1"/>
        </p:nvSpPr>
        <p:spPr bwMode="ltGray">
          <a:xfrm>
            <a:off x="10347517" y="6584514"/>
            <a:ext cx="1083706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Cisco Confidential</a:t>
            </a:r>
          </a:p>
        </p:txBody>
      </p:sp>
      <p:sp>
        <p:nvSpPr>
          <p:cNvPr id="20" name="Rectangle 4"/>
          <p:cNvSpPr>
            <a:spLocks noChangeArrowheads="1"/>
          </p:cNvSpPr>
          <p:nvPr userDrawn="1"/>
        </p:nvSpPr>
        <p:spPr bwMode="ltGray">
          <a:xfrm>
            <a:off x="354129" y="6586247"/>
            <a:ext cx="455949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chemeClr val="bg2"/>
                </a:solidFill>
                <a:latin typeface="+mj-lt"/>
              </a:rPr>
              <a:t>© 2013 Cisco and/or its affiliates. All rights reserved.</a:t>
            </a:r>
            <a:endParaRPr lang="en-US" sz="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1" name="Rectangle 7"/>
          <p:cNvSpPr>
            <a:spLocks noChangeArrowheads="1"/>
          </p:cNvSpPr>
          <p:nvPr userDrawn="1"/>
        </p:nvSpPr>
        <p:spPr bwMode="ltGray">
          <a:xfrm>
            <a:off x="11578312" y="65804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2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rge photo with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0986" y="310896"/>
            <a:ext cx="11299041" cy="607539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44385" y="310897"/>
            <a:ext cx="11296883" cy="6054185"/>
          </a:xfrm>
          <a:ln>
            <a:solidFill>
              <a:schemeClr val="bg2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baseline="0" dirty="0">
                <a:solidFill>
                  <a:srgbClr val="5465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Photo placeholder</a:t>
            </a:r>
            <a:endParaRPr lang="en-US" dirty="0"/>
          </a:p>
        </p:txBody>
      </p:sp>
      <p:sp>
        <p:nvSpPr>
          <p:cNvPr id="11" name="Rectangle 5"/>
          <p:cNvSpPr>
            <a:spLocks noChangeArrowheads="1"/>
          </p:cNvSpPr>
          <p:nvPr userDrawn="1"/>
        </p:nvSpPr>
        <p:spPr bwMode="ltGray">
          <a:xfrm>
            <a:off x="10640200" y="6584513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marL="0" algn="r" defTabSz="814388" rtl="0" eaLnBrk="1" latinLnBrk="0" hangingPunct="1">
              <a:lnSpc>
                <a:spcPct val="100000"/>
              </a:lnSpc>
            </a:pPr>
            <a:r>
              <a:rPr lang="en-US" sz="600" kern="1200" dirty="0">
                <a:solidFill>
                  <a:srgbClr val="C0C0C0"/>
                </a:solidFill>
                <a:latin typeface="+mj-lt"/>
                <a:ea typeface="+mn-ea"/>
                <a:cs typeface="+mn-cs"/>
              </a:rPr>
              <a:t>Cisco Confidential</a:t>
            </a:r>
          </a:p>
        </p:txBody>
      </p:sp>
      <p:pic>
        <p:nvPicPr>
          <p:cNvPr id="9" name="Picture 8" descr="segue texture.jpg"/>
          <p:cNvPicPr>
            <a:picLocks noChangeAspect="1"/>
          </p:cNvPicPr>
          <p:nvPr userDrawn="1"/>
        </p:nvPicPr>
        <p:blipFill>
          <a:blip r:embed="rId2" cstate="print"/>
          <a:srcRect t="95236" r="2996"/>
          <a:stretch>
            <a:fillRect/>
          </a:stretch>
        </p:blipFill>
        <p:spPr>
          <a:xfrm>
            <a:off x="444384" y="6381456"/>
            <a:ext cx="11300057" cy="163808"/>
          </a:xfrm>
          <a:prstGeom prst="rect">
            <a:avLst/>
          </a:prstGeom>
        </p:spPr>
      </p:pic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354129" y="6586247"/>
            <a:ext cx="455949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2013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3" name="Rectangle 7"/>
          <p:cNvSpPr>
            <a:spLocks noChangeArrowheads="1"/>
          </p:cNvSpPr>
          <p:nvPr userDrawn="1"/>
        </p:nvSpPr>
        <p:spPr bwMode="ltGray">
          <a:xfrm>
            <a:off x="11578312" y="65804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88826" cy="6858000"/>
          </a:xfrm>
        </p:spPr>
        <p:txBody>
          <a:bodyPr anchor="ctr" anchorCtr="1">
            <a:noAutofit/>
          </a:bodyPr>
          <a:lstStyle>
            <a:lvl1pPr algn="ctr"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Full bleed image placeholder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ndar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29" y="0"/>
            <a:ext cx="12205754" cy="6858000"/>
          </a:xfrm>
          <a:prstGeom prst="rect">
            <a:avLst/>
          </a:prstGeom>
          <a:noFill/>
        </p:spPr>
      </p:pic>
      <p:pic>
        <p:nvPicPr>
          <p:cNvPr id="55" name="Picture 54" descr="textur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16929" y="1786"/>
            <a:ext cx="12205754" cy="6856214"/>
          </a:xfrm>
          <a:prstGeom prst="rect">
            <a:avLst/>
          </a:prstGeom>
        </p:spPr>
      </p:pic>
      <p:sp>
        <p:nvSpPr>
          <p:cNvPr id="21" name="Media Placeholder 20"/>
          <p:cNvSpPr>
            <a:spLocks noGrp="1"/>
          </p:cNvSpPr>
          <p:nvPr>
            <p:ph type="media" sz="quarter" idx="10" hasCustomPrompt="1"/>
          </p:nvPr>
        </p:nvSpPr>
        <p:spPr>
          <a:xfrm>
            <a:off x="5853968" y="778669"/>
            <a:ext cx="5897880" cy="4425696"/>
          </a:xfrm>
          <a:solidFill>
            <a:schemeClr val="tx1">
              <a:lumMod val="50000"/>
            </a:schemeClr>
          </a:solidFill>
          <a:ln>
            <a:noFill/>
          </a:ln>
          <a:effectLst>
            <a:innerShdw blurRad="419100">
              <a:prstClr val="black">
                <a:alpha val="4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icon to add video</a:t>
            </a:r>
            <a:endParaRPr lang="en-US" dirty="0"/>
          </a:p>
        </p:txBody>
      </p:sp>
      <p:grpSp>
        <p:nvGrpSpPr>
          <p:cNvPr id="20" name="Group 5"/>
          <p:cNvGrpSpPr>
            <a:grpSpLocks/>
          </p:cNvGrpSpPr>
          <p:nvPr userDrawn="1"/>
        </p:nvGrpSpPr>
        <p:grpSpPr bwMode="auto">
          <a:xfrm>
            <a:off x="455613" y="6096000"/>
            <a:ext cx="841815" cy="447676"/>
            <a:chOff x="384" y="331"/>
            <a:chExt cx="912" cy="485"/>
          </a:xfrm>
        </p:grpSpPr>
        <p:sp>
          <p:nvSpPr>
            <p:cNvPr id="23" name="AutoShape 6"/>
            <p:cNvSpPr>
              <a:spLocks noChangeAspect="1" noChangeArrowheads="1" noTextEdit="1"/>
            </p:cNvSpPr>
            <p:nvPr/>
          </p:nvSpPr>
          <p:spPr bwMode="invGray">
            <a:xfrm>
              <a:off x="384" y="331"/>
              <a:ext cx="912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4" name="Rectangle 7"/>
            <p:cNvSpPr>
              <a:spLocks noChangeArrowheads="1"/>
            </p:cNvSpPr>
            <p:nvPr/>
          </p:nvSpPr>
          <p:spPr bwMode="invGray">
            <a:xfrm>
              <a:off x="640" y="652"/>
              <a:ext cx="42" cy="15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5" name="Freeform 8"/>
            <p:cNvSpPr>
              <a:spLocks/>
            </p:cNvSpPr>
            <p:nvPr/>
          </p:nvSpPr>
          <p:spPr bwMode="invGray">
            <a:xfrm>
              <a:off x="882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" name="Freeform 9"/>
            <p:cNvSpPr>
              <a:spLocks/>
            </p:cNvSpPr>
            <p:nvPr/>
          </p:nvSpPr>
          <p:spPr bwMode="invGray">
            <a:xfrm>
              <a:off x="467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" name="Freeform 10"/>
            <p:cNvSpPr>
              <a:spLocks noEditPoints="1"/>
            </p:cNvSpPr>
            <p:nvPr/>
          </p:nvSpPr>
          <p:spPr bwMode="invGray">
            <a:xfrm>
              <a:off x="1046" y="648"/>
              <a:ext cx="165" cy="166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" name="Freeform 11"/>
            <p:cNvSpPr>
              <a:spLocks/>
            </p:cNvSpPr>
            <p:nvPr/>
          </p:nvSpPr>
          <p:spPr bwMode="invGray">
            <a:xfrm>
              <a:off x="735" y="648"/>
              <a:ext cx="108" cy="166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9" name="Freeform 12"/>
            <p:cNvSpPr>
              <a:spLocks/>
            </p:cNvSpPr>
            <p:nvPr/>
          </p:nvSpPr>
          <p:spPr bwMode="invGray">
            <a:xfrm>
              <a:off x="384" y="462"/>
              <a:ext cx="39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0" name="Freeform 13"/>
            <p:cNvSpPr>
              <a:spLocks/>
            </p:cNvSpPr>
            <p:nvPr/>
          </p:nvSpPr>
          <p:spPr bwMode="invGray">
            <a:xfrm>
              <a:off x="494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" name="Freeform 14"/>
            <p:cNvSpPr>
              <a:spLocks/>
            </p:cNvSpPr>
            <p:nvPr/>
          </p:nvSpPr>
          <p:spPr bwMode="invGray">
            <a:xfrm>
              <a:off x="601" y="333"/>
              <a:ext cx="39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" name="Freeform 15"/>
            <p:cNvSpPr>
              <a:spLocks/>
            </p:cNvSpPr>
            <p:nvPr/>
          </p:nvSpPr>
          <p:spPr bwMode="invGray">
            <a:xfrm>
              <a:off x="711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3" name="Freeform 16"/>
            <p:cNvSpPr>
              <a:spLocks/>
            </p:cNvSpPr>
            <p:nvPr/>
          </p:nvSpPr>
          <p:spPr bwMode="invGray">
            <a:xfrm>
              <a:off x="818" y="462"/>
              <a:ext cx="42" cy="81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" name="Freeform 17"/>
            <p:cNvSpPr>
              <a:spLocks/>
            </p:cNvSpPr>
            <p:nvPr/>
          </p:nvSpPr>
          <p:spPr bwMode="invGray">
            <a:xfrm>
              <a:off x="928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5" name="Freeform 18"/>
            <p:cNvSpPr>
              <a:spLocks/>
            </p:cNvSpPr>
            <p:nvPr/>
          </p:nvSpPr>
          <p:spPr bwMode="invGray">
            <a:xfrm>
              <a:off x="1037" y="333"/>
              <a:ext cx="40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6" name="Freeform 19"/>
            <p:cNvSpPr>
              <a:spLocks/>
            </p:cNvSpPr>
            <p:nvPr/>
          </p:nvSpPr>
          <p:spPr bwMode="invGray">
            <a:xfrm>
              <a:off x="1145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7" name="Freeform 20"/>
            <p:cNvSpPr>
              <a:spLocks/>
            </p:cNvSpPr>
            <p:nvPr/>
          </p:nvSpPr>
          <p:spPr bwMode="invGray">
            <a:xfrm>
              <a:off x="1254" y="462"/>
              <a:ext cx="40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_gradi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29" y="0"/>
            <a:ext cx="12205754" cy="6858000"/>
          </a:xfrm>
          <a:prstGeom prst="rect">
            <a:avLst/>
          </a:prstGeom>
          <a:noFill/>
        </p:spPr>
      </p:pic>
      <p:sp>
        <p:nvSpPr>
          <p:cNvPr id="3" name="Rectangle 5"/>
          <p:cNvSpPr>
            <a:spLocks noChangeArrowheads="1"/>
          </p:cNvSpPr>
          <p:nvPr userDrawn="1"/>
        </p:nvSpPr>
        <p:spPr bwMode="ltGray">
          <a:xfrm>
            <a:off x="10347517" y="6584514"/>
            <a:ext cx="1083706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Cisco Confidential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ltGray">
          <a:xfrm>
            <a:off x="10347517" y="6584514"/>
            <a:ext cx="1083706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Cisco Confidential</a:t>
            </a: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ltGray">
          <a:xfrm>
            <a:off x="354129" y="6586247"/>
            <a:ext cx="455949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chemeClr val="bg2"/>
                </a:solidFill>
                <a:latin typeface="+mj-lt"/>
              </a:rPr>
              <a:t>© 2013 Cisco and/or its affiliates. All rights reserved.</a:t>
            </a:r>
            <a:endParaRPr lang="en-US" sz="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ltGray">
          <a:xfrm>
            <a:off x="11578312" y="65804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2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29" y="0"/>
            <a:ext cx="12205754" cy="6858000"/>
          </a:xfrm>
          <a:prstGeom prst="rect">
            <a:avLst/>
          </a:prstGeom>
          <a:noFill/>
        </p:spPr>
      </p:pic>
      <p:sp>
        <p:nvSpPr>
          <p:cNvPr id="34" name="Rectangle 33"/>
          <p:cNvSpPr>
            <a:spLocks noChangeArrowheads="1"/>
          </p:cNvSpPr>
          <p:nvPr userDrawn="1"/>
        </p:nvSpPr>
        <p:spPr bwMode="black">
          <a:xfrm>
            <a:off x="5884495" y="5844550"/>
            <a:ext cx="41443" cy="1570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5" name="Freeform 34"/>
          <p:cNvSpPr>
            <a:spLocks/>
          </p:cNvSpPr>
          <p:nvPr userDrawn="1"/>
        </p:nvSpPr>
        <p:spPr bwMode="black">
          <a:xfrm>
            <a:off x="6125923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6" name="Freeform 35"/>
          <p:cNvSpPr>
            <a:spLocks/>
          </p:cNvSpPr>
          <p:nvPr userDrawn="1"/>
        </p:nvSpPr>
        <p:spPr bwMode="black">
          <a:xfrm>
            <a:off x="5711014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7" name="Freeform 36"/>
          <p:cNvSpPr>
            <a:spLocks noEditPoints="1"/>
          </p:cNvSpPr>
          <p:nvPr userDrawn="1"/>
        </p:nvSpPr>
        <p:spPr bwMode="black">
          <a:xfrm>
            <a:off x="6289284" y="5840202"/>
            <a:ext cx="164807" cy="165712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8" name="Freeform 37"/>
          <p:cNvSpPr>
            <a:spLocks/>
          </p:cNvSpPr>
          <p:nvPr userDrawn="1"/>
        </p:nvSpPr>
        <p:spPr bwMode="black">
          <a:xfrm>
            <a:off x="5979427" y="5840202"/>
            <a:ext cx="107462" cy="165712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9" name="Freeform 38"/>
          <p:cNvSpPr>
            <a:spLocks/>
          </p:cNvSpPr>
          <p:nvPr userDrawn="1"/>
        </p:nvSpPr>
        <p:spPr bwMode="black">
          <a:xfrm>
            <a:off x="5628610" y="5654198"/>
            <a:ext cx="39033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0" name="Freeform 39"/>
          <p:cNvSpPr>
            <a:spLocks/>
          </p:cNvSpPr>
          <p:nvPr userDrawn="1"/>
        </p:nvSpPr>
        <p:spPr bwMode="black">
          <a:xfrm>
            <a:off x="5737999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1" name="Freeform 40"/>
          <p:cNvSpPr>
            <a:spLocks/>
          </p:cNvSpPr>
          <p:nvPr userDrawn="1"/>
        </p:nvSpPr>
        <p:spPr bwMode="black">
          <a:xfrm>
            <a:off x="5845462" y="5525687"/>
            <a:ext cx="39033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2" name="Freeform 41"/>
          <p:cNvSpPr>
            <a:spLocks/>
          </p:cNvSpPr>
          <p:nvPr userDrawn="1"/>
        </p:nvSpPr>
        <p:spPr bwMode="black">
          <a:xfrm>
            <a:off x="5954851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3" name="Freeform 42"/>
          <p:cNvSpPr>
            <a:spLocks/>
          </p:cNvSpPr>
          <p:nvPr userDrawn="1"/>
        </p:nvSpPr>
        <p:spPr bwMode="black">
          <a:xfrm>
            <a:off x="6061831" y="5654198"/>
            <a:ext cx="41443" cy="80682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4" name="Freeform 43"/>
          <p:cNvSpPr>
            <a:spLocks/>
          </p:cNvSpPr>
          <p:nvPr userDrawn="1"/>
        </p:nvSpPr>
        <p:spPr bwMode="black">
          <a:xfrm>
            <a:off x="6171221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5" name="Freeform 44"/>
          <p:cNvSpPr>
            <a:spLocks/>
          </p:cNvSpPr>
          <p:nvPr userDrawn="1"/>
        </p:nvSpPr>
        <p:spPr bwMode="black">
          <a:xfrm>
            <a:off x="6280611" y="5525687"/>
            <a:ext cx="39515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6" name="Freeform 45"/>
          <p:cNvSpPr>
            <a:spLocks/>
          </p:cNvSpPr>
          <p:nvPr userDrawn="1"/>
        </p:nvSpPr>
        <p:spPr bwMode="black">
          <a:xfrm>
            <a:off x="6388072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7" name="Freeform 46"/>
          <p:cNvSpPr>
            <a:spLocks/>
          </p:cNvSpPr>
          <p:nvPr userDrawn="1"/>
        </p:nvSpPr>
        <p:spPr bwMode="black">
          <a:xfrm>
            <a:off x="6497462" y="5654198"/>
            <a:ext cx="39515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-green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29" y="0"/>
            <a:ext cx="12205754" cy="6858000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 userDrawn="1"/>
        </p:nvSpPr>
        <p:spPr>
          <a:xfrm>
            <a:off x="859364" y="3060489"/>
            <a:ext cx="2467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  <a:latin typeface="+mj-lt"/>
              </a:rPr>
              <a:t>Thank you.</a:t>
            </a:r>
            <a:endParaRPr lang="en-US" sz="3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0" name="Rectangle 19"/>
          <p:cNvSpPr>
            <a:spLocks noChangeArrowheads="1"/>
          </p:cNvSpPr>
          <p:nvPr userDrawn="1"/>
        </p:nvSpPr>
        <p:spPr bwMode="black">
          <a:xfrm>
            <a:off x="8409358" y="3708603"/>
            <a:ext cx="116616" cy="4418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1" name="Freeform 20"/>
          <p:cNvSpPr>
            <a:spLocks/>
          </p:cNvSpPr>
          <p:nvPr userDrawn="1"/>
        </p:nvSpPr>
        <p:spPr bwMode="black">
          <a:xfrm>
            <a:off x="9088711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2" name="Freeform 21"/>
          <p:cNvSpPr>
            <a:spLocks/>
          </p:cNvSpPr>
          <p:nvPr userDrawn="1"/>
        </p:nvSpPr>
        <p:spPr bwMode="black">
          <a:xfrm>
            <a:off x="7921200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3" name="Freeform 22"/>
          <p:cNvSpPr>
            <a:spLocks noEditPoints="1"/>
          </p:cNvSpPr>
          <p:nvPr userDrawn="1"/>
        </p:nvSpPr>
        <p:spPr bwMode="black">
          <a:xfrm>
            <a:off x="9548392" y="3697605"/>
            <a:ext cx="463750" cy="466297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4" name="Freeform 23"/>
          <p:cNvSpPr>
            <a:spLocks/>
          </p:cNvSpPr>
          <p:nvPr userDrawn="1"/>
        </p:nvSpPr>
        <p:spPr bwMode="black">
          <a:xfrm>
            <a:off x="8676486" y="3697605"/>
            <a:ext cx="302387" cy="466297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5" name="Freeform 24"/>
          <p:cNvSpPr>
            <a:spLocks/>
          </p:cNvSpPr>
          <p:nvPr userDrawn="1"/>
        </p:nvSpPr>
        <p:spPr bwMode="black">
          <a:xfrm>
            <a:off x="7689324" y="3082440"/>
            <a:ext cx="109835" cy="22703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6" name="Freeform 25"/>
          <p:cNvSpPr>
            <a:spLocks/>
          </p:cNvSpPr>
          <p:nvPr userDrawn="1"/>
        </p:nvSpPr>
        <p:spPr bwMode="black">
          <a:xfrm>
            <a:off x="7997133" y="2930180"/>
            <a:ext cx="109835" cy="379291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7" name="Freeform 26"/>
          <p:cNvSpPr>
            <a:spLocks/>
          </p:cNvSpPr>
          <p:nvPr userDrawn="1"/>
        </p:nvSpPr>
        <p:spPr bwMode="black">
          <a:xfrm>
            <a:off x="8299523" y="2720822"/>
            <a:ext cx="109835" cy="69876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8" name="Freeform 27"/>
          <p:cNvSpPr>
            <a:spLocks/>
          </p:cNvSpPr>
          <p:nvPr userDrawn="1"/>
        </p:nvSpPr>
        <p:spPr bwMode="black">
          <a:xfrm>
            <a:off x="8607332" y="2930181"/>
            <a:ext cx="109835" cy="3792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9" name="Freeform 28"/>
          <p:cNvSpPr>
            <a:spLocks/>
          </p:cNvSpPr>
          <p:nvPr userDrawn="1"/>
        </p:nvSpPr>
        <p:spPr bwMode="black">
          <a:xfrm>
            <a:off x="8908363" y="3082440"/>
            <a:ext cx="116616" cy="227031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0" name="Freeform 29"/>
          <p:cNvSpPr>
            <a:spLocks/>
          </p:cNvSpPr>
          <p:nvPr userDrawn="1"/>
        </p:nvSpPr>
        <p:spPr bwMode="black">
          <a:xfrm>
            <a:off x="9216175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1" name="Freeform 30"/>
          <p:cNvSpPr>
            <a:spLocks/>
          </p:cNvSpPr>
          <p:nvPr userDrawn="1"/>
        </p:nvSpPr>
        <p:spPr bwMode="black">
          <a:xfrm>
            <a:off x="9523987" y="2720823"/>
            <a:ext cx="111191" cy="69876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2" name="Freeform 31"/>
          <p:cNvSpPr>
            <a:spLocks/>
          </p:cNvSpPr>
          <p:nvPr userDrawn="1"/>
        </p:nvSpPr>
        <p:spPr bwMode="black">
          <a:xfrm>
            <a:off x="9826371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3" name="Freeform 32"/>
          <p:cNvSpPr>
            <a:spLocks/>
          </p:cNvSpPr>
          <p:nvPr userDrawn="1"/>
        </p:nvSpPr>
        <p:spPr bwMode="black">
          <a:xfrm>
            <a:off x="10134183" y="3082440"/>
            <a:ext cx="111191" cy="227031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5" dur="7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7" dur="7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22" grpId="0" animBg="1"/>
      <p:bldP spid="22" grpId="1" animBg="1"/>
      <p:bldP spid="25" grpId="0" animBg="1"/>
      <p:bldP spid="25" grpId="1" animBg="1"/>
      <p:bldP spid="25" grpId="2" animBg="1"/>
      <p:bldP spid="25" grpId="3" animBg="1"/>
      <p:bldP spid="26" grpId="0" animBg="1"/>
      <p:bldP spid="26" grpId="1" animBg="1"/>
      <p:bldP spid="26" grpId="2" animBg="1"/>
      <p:bldP spid="26" grpId="3" animBg="1"/>
      <p:bldP spid="27" grpId="0" animBg="1"/>
      <p:bldP spid="27" grpId="1" animBg="1"/>
      <p:bldP spid="27" grpId="2" animBg="1"/>
      <p:bldP spid="27" grpId="3" animBg="1"/>
      <p:bldP spid="28" grpId="0" animBg="1"/>
      <p:bldP spid="28" grpId="1" animBg="1"/>
      <p:bldP spid="28" grpId="2" animBg="1"/>
      <p:bldP spid="28" grpId="3" animBg="1"/>
      <p:bldP spid="29" grpId="0" animBg="1"/>
      <p:bldP spid="29" grpId="1" animBg="1"/>
      <p:bldP spid="29" grpId="2" animBg="1"/>
      <p:bldP spid="29" grpId="3" animBg="1"/>
      <p:bldP spid="30" grpId="0" animBg="1"/>
      <p:bldP spid="30" grpId="1" animBg="1"/>
      <p:bldP spid="30" grpId="2" animBg="1"/>
      <p:bldP spid="30" grpId="3" animBg="1"/>
      <p:bldP spid="31" grpId="0" animBg="1"/>
      <p:bldP spid="31" grpId="1" animBg="1"/>
      <p:bldP spid="31" grpId="2" animBg="1"/>
      <p:bldP spid="31" grpId="3" animBg="1"/>
      <p:bldP spid="32" grpId="0" animBg="1"/>
      <p:bldP spid="32" grpId="1" animBg="1"/>
      <p:bldP spid="32" grpId="2" animBg="1"/>
      <p:bldP spid="32" grpId="3" animBg="1"/>
      <p:bldP spid="33" grpId="0" animBg="1"/>
      <p:bldP spid="33" grpId="1" animBg="1"/>
      <p:bldP spid="33" grpId="2" animBg="1"/>
      <p:bldP spid="33" grpId="3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-animated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29" y="0"/>
            <a:ext cx="12205754" cy="6858000"/>
          </a:xfrm>
          <a:prstGeom prst="rect">
            <a:avLst/>
          </a:prstGeom>
          <a:noFill/>
        </p:spPr>
      </p:pic>
      <p:sp>
        <p:nvSpPr>
          <p:cNvPr id="29" name="Rounded Rectangle 28"/>
          <p:cNvSpPr/>
          <p:nvPr/>
        </p:nvSpPr>
        <p:spPr>
          <a:xfrm>
            <a:off x="2430699" y="-3570592"/>
            <a:ext cx="2305719" cy="140141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0" y="-637720"/>
            <a:ext cx="2305719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1" name="Rounded Rectangle 30"/>
          <p:cNvSpPr/>
          <p:nvPr/>
        </p:nvSpPr>
        <p:spPr>
          <a:xfrm rot="10800000">
            <a:off x="1351370" y="4248605"/>
            <a:ext cx="2305719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32" name="Rounded Rectangle 31"/>
          <p:cNvSpPr/>
          <p:nvPr userDrawn="1"/>
        </p:nvSpPr>
        <p:spPr>
          <a:xfrm>
            <a:off x="8778358" y="-2913279"/>
            <a:ext cx="2305719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3" name="Rounded Rectangle 32"/>
          <p:cNvSpPr/>
          <p:nvPr userDrawn="1"/>
        </p:nvSpPr>
        <p:spPr>
          <a:xfrm>
            <a:off x="10804454" y="5699195"/>
            <a:ext cx="2305719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4" name="Rounded Rectangle 33"/>
          <p:cNvSpPr/>
          <p:nvPr/>
        </p:nvSpPr>
        <p:spPr>
          <a:xfrm rot="10800000">
            <a:off x="4047043" y="1516172"/>
            <a:ext cx="2305719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5114" y="1236690"/>
            <a:ext cx="10813350" cy="2918779"/>
          </a:xfrm>
        </p:spPr>
        <p:txBody>
          <a:bodyPr/>
          <a:lstStyle>
            <a:lvl1pPr>
              <a:lnSpc>
                <a:spcPct val="90000"/>
              </a:lnSpc>
              <a:defRPr sz="60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95" y="4464069"/>
            <a:ext cx="10813351" cy="384175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58" name="Rectangle 5"/>
          <p:cNvSpPr>
            <a:spLocks noChangeArrowheads="1"/>
          </p:cNvSpPr>
          <p:nvPr/>
        </p:nvSpPr>
        <p:spPr bwMode="ltGray">
          <a:xfrm>
            <a:off x="10640200" y="6584513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2"/>
                </a:solidFill>
                <a:latin typeface="+mj-lt"/>
              </a:rPr>
              <a:t>Cisco Confidential</a:t>
            </a:r>
          </a:p>
        </p:txBody>
      </p:sp>
      <p:grpSp>
        <p:nvGrpSpPr>
          <p:cNvPr id="53" name="Group 5"/>
          <p:cNvGrpSpPr>
            <a:grpSpLocks/>
          </p:cNvGrpSpPr>
          <p:nvPr userDrawn="1"/>
        </p:nvGrpSpPr>
        <p:grpSpPr bwMode="auto">
          <a:xfrm>
            <a:off x="455613" y="304800"/>
            <a:ext cx="841815" cy="447676"/>
            <a:chOff x="384" y="331"/>
            <a:chExt cx="912" cy="485"/>
          </a:xfrm>
        </p:grpSpPr>
        <p:sp>
          <p:nvSpPr>
            <p:cNvPr id="54" name="AutoShape 6"/>
            <p:cNvSpPr>
              <a:spLocks noChangeAspect="1" noChangeArrowheads="1" noTextEdit="1"/>
            </p:cNvSpPr>
            <p:nvPr/>
          </p:nvSpPr>
          <p:spPr bwMode="invGray">
            <a:xfrm>
              <a:off x="384" y="331"/>
              <a:ext cx="912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" name="Rectangle 7"/>
            <p:cNvSpPr>
              <a:spLocks noChangeArrowheads="1"/>
            </p:cNvSpPr>
            <p:nvPr/>
          </p:nvSpPr>
          <p:spPr bwMode="invGray">
            <a:xfrm>
              <a:off x="640" y="652"/>
              <a:ext cx="42" cy="15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6" name="Freeform 8"/>
            <p:cNvSpPr>
              <a:spLocks/>
            </p:cNvSpPr>
            <p:nvPr/>
          </p:nvSpPr>
          <p:spPr bwMode="invGray">
            <a:xfrm>
              <a:off x="882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7" name="Freeform 9"/>
            <p:cNvSpPr>
              <a:spLocks/>
            </p:cNvSpPr>
            <p:nvPr/>
          </p:nvSpPr>
          <p:spPr bwMode="invGray">
            <a:xfrm>
              <a:off x="467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0" name="Freeform 10"/>
            <p:cNvSpPr>
              <a:spLocks noEditPoints="1"/>
            </p:cNvSpPr>
            <p:nvPr/>
          </p:nvSpPr>
          <p:spPr bwMode="invGray">
            <a:xfrm>
              <a:off x="1046" y="648"/>
              <a:ext cx="165" cy="166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1" name="Freeform 11"/>
            <p:cNvSpPr>
              <a:spLocks/>
            </p:cNvSpPr>
            <p:nvPr/>
          </p:nvSpPr>
          <p:spPr bwMode="invGray">
            <a:xfrm>
              <a:off x="735" y="648"/>
              <a:ext cx="108" cy="166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2" name="Freeform 12"/>
            <p:cNvSpPr>
              <a:spLocks/>
            </p:cNvSpPr>
            <p:nvPr/>
          </p:nvSpPr>
          <p:spPr bwMode="invGray">
            <a:xfrm>
              <a:off x="384" y="462"/>
              <a:ext cx="39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3" name="Freeform 13"/>
            <p:cNvSpPr>
              <a:spLocks/>
            </p:cNvSpPr>
            <p:nvPr/>
          </p:nvSpPr>
          <p:spPr bwMode="invGray">
            <a:xfrm>
              <a:off x="494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8" name="Freeform 14"/>
            <p:cNvSpPr>
              <a:spLocks/>
            </p:cNvSpPr>
            <p:nvPr/>
          </p:nvSpPr>
          <p:spPr bwMode="invGray">
            <a:xfrm>
              <a:off x="601" y="333"/>
              <a:ext cx="39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9" name="Freeform 15"/>
            <p:cNvSpPr>
              <a:spLocks/>
            </p:cNvSpPr>
            <p:nvPr/>
          </p:nvSpPr>
          <p:spPr bwMode="invGray">
            <a:xfrm>
              <a:off x="711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0" name="Freeform 16"/>
            <p:cNvSpPr>
              <a:spLocks/>
            </p:cNvSpPr>
            <p:nvPr/>
          </p:nvSpPr>
          <p:spPr bwMode="invGray">
            <a:xfrm>
              <a:off x="818" y="462"/>
              <a:ext cx="42" cy="81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1" name="Freeform 17"/>
            <p:cNvSpPr>
              <a:spLocks/>
            </p:cNvSpPr>
            <p:nvPr/>
          </p:nvSpPr>
          <p:spPr bwMode="invGray">
            <a:xfrm>
              <a:off x="928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2" name="Freeform 18"/>
            <p:cNvSpPr>
              <a:spLocks/>
            </p:cNvSpPr>
            <p:nvPr/>
          </p:nvSpPr>
          <p:spPr bwMode="invGray">
            <a:xfrm>
              <a:off x="1037" y="333"/>
              <a:ext cx="40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3" name="Freeform 19"/>
            <p:cNvSpPr>
              <a:spLocks/>
            </p:cNvSpPr>
            <p:nvPr/>
          </p:nvSpPr>
          <p:spPr bwMode="invGray">
            <a:xfrm>
              <a:off x="1145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4" name="Freeform 20"/>
            <p:cNvSpPr>
              <a:spLocks/>
            </p:cNvSpPr>
            <p:nvPr/>
          </p:nvSpPr>
          <p:spPr bwMode="invGray">
            <a:xfrm>
              <a:off x="1254" y="462"/>
              <a:ext cx="40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37" name="Rectangle 4"/>
          <p:cNvSpPr>
            <a:spLocks noChangeArrowheads="1"/>
          </p:cNvSpPr>
          <p:nvPr userDrawn="1"/>
        </p:nvSpPr>
        <p:spPr bwMode="ltGray">
          <a:xfrm>
            <a:off x="354129" y="6586247"/>
            <a:ext cx="455949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chemeClr val="bg2"/>
                </a:solidFill>
                <a:latin typeface="+mj-lt"/>
              </a:rPr>
              <a:t>© 2013 Cisco and/or its affiliates. All rights reserved.</a:t>
            </a:r>
            <a:endParaRPr lang="en-US" sz="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ltGray">
          <a:xfrm>
            <a:off x="11578312" y="65804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2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0" hasCustomPrompt="1"/>
          </p:nvPr>
        </p:nvSpPr>
        <p:spPr>
          <a:xfrm>
            <a:off x="314325" y="4782757"/>
            <a:ext cx="10814050" cy="384175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73251"/>
            <a:ext cx="10814050" cy="384175"/>
          </a:xfrm>
        </p:spPr>
        <p:txBody>
          <a:bodyPr/>
          <a:lstStyle>
            <a:lvl1pPr marL="0" indent="0">
              <a:buFontTx/>
              <a:buNone/>
              <a:defRPr lang="en-US" sz="1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autoRev="1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77778E-6 -2.22045E-16 L -2.77778E-6 -1.425 " pathEditMode="fixed" rAng="0" ptsTypes="AA">
                                      <p:cBhvr>
                                        <p:cTn id="6" dur="4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3.05556E-6 0.88611 " pathEditMode="fixed" rAng="0" ptsTypes="AA">
                                      <p:cBhvr>
                                        <p:cTn id="8" dur="4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autoRev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5E-6 3.7037E-6 L -2.5E-6 -1.33195 " pathEditMode="fixed" rAng="0" ptsTypes="AA">
                                      <p:cBhvr>
                                        <p:cTn id="10" dur="4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-1.94444E-6 4.07407E-6 L -1.94444E-6 -1.42084 " pathEditMode="fixed" rAng="0" ptsTypes="AA">
                                      <p:cBhvr>
                                        <p:cTn id="12" dur="4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1.94444E-6 4.07407E-6 L 1.94444E-6 0.81944 " pathEditMode="fixed" rAng="0" ptsTypes="AA">
                                      <p:cBhvr>
                                        <p:cTn id="14" dur="4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3.61111E-6 2.59259E-6 L -3.61111E-6 1.19028 " pathEditMode="fixed" rAng="0" ptsTypes="AA">
                                      <p:cBhvr>
                                        <p:cTn id="16" dur="4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-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Complex_Gradient7.jpg"/>
          <p:cNvPicPr>
            <a:picLocks noChangeAspect="1"/>
          </p:cNvPicPr>
          <p:nvPr userDrawn="1"/>
        </p:nvPicPr>
        <p:blipFill>
          <a:blip r:embed="rId2" cstate="print"/>
          <a:srcRect l="1695" r="14438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36" name="Rectangle 35"/>
          <p:cNvSpPr>
            <a:spLocks noChangeArrowheads="1"/>
          </p:cNvSpPr>
          <p:nvPr userDrawn="1"/>
        </p:nvSpPr>
        <p:spPr bwMode="black">
          <a:xfrm>
            <a:off x="5884495" y="5844550"/>
            <a:ext cx="41443" cy="1570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7" name="Freeform 36"/>
          <p:cNvSpPr>
            <a:spLocks/>
          </p:cNvSpPr>
          <p:nvPr userDrawn="1"/>
        </p:nvSpPr>
        <p:spPr bwMode="black">
          <a:xfrm>
            <a:off x="6125923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8" name="Freeform 37"/>
          <p:cNvSpPr>
            <a:spLocks/>
          </p:cNvSpPr>
          <p:nvPr userDrawn="1"/>
        </p:nvSpPr>
        <p:spPr bwMode="black">
          <a:xfrm>
            <a:off x="5711014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9" name="Freeform 38"/>
          <p:cNvSpPr>
            <a:spLocks noEditPoints="1"/>
          </p:cNvSpPr>
          <p:nvPr userDrawn="1"/>
        </p:nvSpPr>
        <p:spPr bwMode="black">
          <a:xfrm>
            <a:off x="6289284" y="5840202"/>
            <a:ext cx="164807" cy="165712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0" name="Freeform 39"/>
          <p:cNvSpPr>
            <a:spLocks/>
          </p:cNvSpPr>
          <p:nvPr userDrawn="1"/>
        </p:nvSpPr>
        <p:spPr bwMode="black">
          <a:xfrm>
            <a:off x="5979427" y="5840202"/>
            <a:ext cx="107462" cy="165712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1" name="Freeform 40"/>
          <p:cNvSpPr>
            <a:spLocks/>
          </p:cNvSpPr>
          <p:nvPr userDrawn="1"/>
        </p:nvSpPr>
        <p:spPr bwMode="black">
          <a:xfrm>
            <a:off x="5628610" y="5654198"/>
            <a:ext cx="39033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2" name="Freeform 41"/>
          <p:cNvSpPr>
            <a:spLocks/>
          </p:cNvSpPr>
          <p:nvPr userDrawn="1"/>
        </p:nvSpPr>
        <p:spPr bwMode="black">
          <a:xfrm>
            <a:off x="5737999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3" name="Freeform 42"/>
          <p:cNvSpPr>
            <a:spLocks/>
          </p:cNvSpPr>
          <p:nvPr userDrawn="1"/>
        </p:nvSpPr>
        <p:spPr bwMode="black">
          <a:xfrm>
            <a:off x="5845462" y="5525687"/>
            <a:ext cx="39033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4" name="Freeform 43"/>
          <p:cNvSpPr>
            <a:spLocks/>
          </p:cNvSpPr>
          <p:nvPr userDrawn="1"/>
        </p:nvSpPr>
        <p:spPr bwMode="black">
          <a:xfrm>
            <a:off x="5954851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5" name="Freeform 44"/>
          <p:cNvSpPr>
            <a:spLocks/>
          </p:cNvSpPr>
          <p:nvPr userDrawn="1"/>
        </p:nvSpPr>
        <p:spPr bwMode="black">
          <a:xfrm>
            <a:off x="6061831" y="5654198"/>
            <a:ext cx="41443" cy="80682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6" name="Freeform 45"/>
          <p:cNvSpPr>
            <a:spLocks/>
          </p:cNvSpPr>
          <p:nvPr userDrawn="1"/>
        </p:nvSpPr>
        <p:spPr bwMode="black">
          <a:xfrm>
            <a:off x="6171221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7" name="Freeform 46"/>
          <p:cNvSpPr>
            <a:spLocks/>
          </p:cNvSpPr>
          <p:nvPr userDrawn="1"/>
        </p:nvSpPr>
        <p:spPr bwMode="black">
          <a:xfrm>
            <a:off x="6280611" y="5525687"/>
            <a:ext cx="39515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8" name="Freeform 47"/>
          <p:cNvSpPr>
            <a:spLocks/>
          </p:cNvSpPr>
          <p:nvPr userDrawn="1"/>
        </p:nvSpPr>
        <p:spPr bwMode="black">
          <a:xfrm>
            <a:off x="6388072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9" name="Freeform 48"/>
          <p:cNvSpPr>
            <a:spLocks/>
          </p:cNvSpPr>
          <p:nvPr userDrawn="1"/>
        </p:nvSpPr>
        <p:spPr bwMode="black">
          <a:xfrm>
            <a:off x="6497462" y="5654198"/>
            <a:ext cx="39515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-red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omplex_Gradient7.jpg"/>
          <p:cNvPicPr>
            <a:picLocks noChangeAspect="1"/>
          </p:cNvPicPr>
          <p:nvPr userDrawn="1"/>
        </p:nvPicPr>
        <p:blipFill>
          <a:blip r:embed="rId2" cstate="print"/>
          <a:srcRect l="1695" r="14438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34" name="TextBox 33"/>
          <p:cNvSpPr txBox="1"/>
          <p:nvPr userDrawn="1"/>
        </p:nvSpPr>
        <p:spPr>
          <a:xfrm>
            <a:off x="859364" y="3060489"/>
            <a:ext cx="2467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  <a:latin typeface="+mj-lt"/>
              </a:rPr>
              <a:t>Thank you.</a:t>
            </a:r>
            <a:endParaRPr lang="en-US" sz="3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5" name="Rectangle 34"/>
          <p:cNvSpPr>
            <a:spLocks noChangeArrowheads="1"/>
          </p:cNvSpPr>
          <p:nvPr userDrawn="1"/>
        </p:nvSpPr>
        <p:spPr bwMode="black">
          <a:xfrm>
            <a:off x="8409358" y="3708603"/>
            <a:ext cx="116616" cy="4418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6" name="Freeform 35"/>
          <p:cNvSpPr>
            <a:spLocks/>
          </p:cNvSpPr>
          <p:nvPr userDrawn="1"/>
        </p:nvSpPr>
        <p:spPr bwMode="black">
          <a:xfrm>
            <a:off x="9088711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7" name="Freeform 36"/>
          <p:cNvSpPr>
            <a:spLocks/>
          </p:cNvSpPr>
          <p:nvPr userDrawn="1"/>
        </p:nvSpPr>
        <p:spPr bwMode="black">
          <a:xfrm>
            <a:off x="7921200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8" name="Freeform 37"/>
          <p:cNvSpPr>
            <a:spLocks noEditPoints="1"/>
          </p:cNvSpPr>
          <p:nvPr userDrawn="1"/>
        </p:nvSpPr>
        <p:spPr bwMode="black">
          <a:xfrm>
            <a:off x="9548392" y="3697605"/>
            <a:ext cx="463750" cy="466297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9" name="Freeform 38"/>
          <p:cNvSpPr>
            <a:spLocks/>
          </p:cNvSpPr>
          <p:nvPr userDrawn="1"/>
        </p:nvSpPr>
        <p:spPr bwMode="black">
          <a:xfrm>
            <a:off x="8676486" y="3697605"/>
            <a:ext cx="302387" cy="466297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0" name="Freeform 39"/>
          <p:cNvSpPr>
            <a:spLocks/>
          </p:cNvSpPr>
          <p:nvPr userDrawn="1"/>
        </p:nvSpPr>
        <p:spPr bwMode="black">
          <a:xfrm>
            <a:off x="7689324" y="3082440"/>
            <a:ext cx="109835" cy="22703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1" name="Freeform 40"/>
          <p:cNvSpPr>
            <a:spLocks/>
          </p:cNvSpPr>
          <p:nvPr userDrawn="1"/>
        </p:nvSpPr>
        <p:spPr bwMode="black">
          <a:xfrm>
            <a:off x="7997133" y="2930180"/>
            <a:ext cx="109835" cy="379291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2" name="Freeform 41"/>
          <p:cNvSpPr>
            <a:spLocks/>
          </p:cNvSpPr>
          <p:nvPr userDrawn="1"/>
        </p:nvSpPr>
        <p:spPr bwMode="black">
          <a:xfrm>
            <a:off x="8299523" y="2720822"/>
            <a:ext cx="109835" cy="69876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3" name="Freeform 42"/>
          <p:cNvSpPr>
            <a:spLocks/>
          </p:cNvSpPr>
          <p:nvPr userDrawn="1"/>
        </p:nvSpPr>
        <p:spPr bwMode="black">
          <a:xfrm>
            <a:off x="8607332" y="2930181"/>
            <a:ext cx="109835" cy="3792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4" name="Freeform 43"/>
          <p:cNvSpPr>
            <a:spLocks/>
          </p:cNvSpPr>
          <p:nvPr userDrawn="1"/>
        </p:nvSpPr>
        <p:spPr bwMode="black">
          <a:xfrm>
            <a:off x="8908363" y="3082440"/>
            <a:ext cx="116616" cy="227031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5" name="Freeform 44"/>
          <p:cNvSpPr>
            <a:spLocks/>
          </p:cNvSpPr>
          <p:nvPr userDrawn="1"/>
        </p:nvSpPr>
        <p:spPr bwMode="black">
          <a:xfrm>
            <a:off x="9216175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6" name="Freeform 45"/>
          <p:cNvSpPr>
            <a:spLocks/>
          </p:cNvSpPr>
          <p:nvPr userDrawn="1"/>
        </p:nvSpPr>
        <p:spPr bwMode="black">
          <a:xfrm>
            <a:off x="9523987" y="2720823"/>
            <a:ext cx="111191" cy="69876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7" name="Freeform 46"/>
          <p:cNvSpPr>
            <a:spLocks/>
          </p:cNvSpPr>
          <p:nvPr userDrawn="1"/>
        </p:nvSpPr>
        <p:spPr bwMode="black">
          <a:xfrm>
            <a:off x="9826371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50" name="Freeform 49"/>
          <p:cNvSpPr>
            <a:spLocks/>
          </p:cNvSpPr>
          <p:nvPr userDrawn="1"/>
        </p:nvSpPr>
        <p:spPr bwMode="black">
          <a:xfrm>
            <a:off x="10134183" y="3082440"/>
            <a:ext cx="111191" cy="227031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5" dur="70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7" dur="7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7" grpId="0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50" grpId="0" animBg="1"/>
      <p:bldP spid="50" grpId="1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" name="Picture 633" descr="background_transparency_spectrum.png"/>
          <p:cNvPicPr>
            <a:picLocks noChangeAspect="1"/>
          </p:cNvPicPr>
          <p:nvPr userDrawn="1"/>
        </p:nvPicPr>
        <p:blipFill>
          <a:blip r:embed="rId2" cstate="print"/>
          <a:srcRect b="72108"/>
          <a:stretch>
            <a:fillRect/>
          </a:stretch>
        </p:blipFill>
        <p:spPr>
          <a:xfrm>
            <a:off x="-43" y="1"/>
            <a:ext cx="12188889" cy="1084506"/>
          </a:xfrm>
          <a:prstGeom prst="rect">
            <a:avLst/>
          </a:prstGeom>
        </p:spPr>
      </p:pic>
      <p:grpSp>
        <p:nvGrpSpPr>
          <p:cNvPr id="3" name="Group 9"/>
          <p:cNvGrpSpPr/>
          <p:nvPr userDrawn="1"/>
        </p:nvGrpSpPr>
        <p:grpSpPr>
          <a:xfrm>
            <a:off x="20" y="925450"/>
            <a:ext cx="12188824" cy="187632"/>
            <a:chOff x="0" y="925450"/>
            <a:chExt cx="12188824" cy="187632"/>
          </a:xfrm>
        </p:grpSpPr>
        <p:sp>
          <p:nvSpPr>
            <p:cNvPr id="637" name="Rectangle 636"/>
            <p:cNvSpPr/>
            <p:nvPr userDrawn="1"/>
          </p:nvSpPr>
          <p:spPr>
            <a:xfrm>
              <a:off x="0" y="925450"/>
              <a:ext cx="12188824" cy="159057"/>
            </a:xfrm>
            <a:prstGeom prst="rect">
              <a:avLst/>
            </a:prstGeom>
            <a:gradFill rotWithShape="1">
              <a:gsLst>
                <a:gs pos="0">
                  <a:srgbClr val="000000">
                    <a:alpha val="0"/>
                  </a:srgbClr>
                </a:gs>
                <a:gs pos="100000">
                  <a:srgbClr val="000000">
                    <a:alpha val="35001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914354"/>
              <a:endParaRPr lang="en-US" dirty="0" smtClean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0" y="1085650"/>
              <a:ext cx="12188824" cy="27432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35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914354"/>
              <a:endParaRPr lang="en-US" dirty="0" smtClean="0">
                <a:solidFill>
                  <a:srgbClr val="0096D6"/>
                </a:solidFill>
                <a:latin typeface="Arial"/>
              </a:endParaRPr>
            </a:p>
          </p:txBody>
        </p:sp>
      </p:grp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" y="73395"/>
            <a:ext cx="12050630" cy="978725"/>
          </a:xfrm>
        </p:spPr>
        <p:txBody>
          <a:bodyPr vert="horz" lIns="45720" tIns="45718" rIns="45720" bIns="45718" rtlCol="0" anchor="ctr" anchorCtr="0">
            <a:noAutofit/>
          </a:bodyPr>
          <a:lstStyle>
            <a:lvl1pPr algn="ctr" defTabSz="914354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400" b="0" kern="1200" spc="0" baseline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</a:t>
            </a:r>
            <a:br>
              <a:rPr lang="en-US" dirty="0" smtClean="0"/>
            </a:br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2819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922D7F96-A3E9-4A9C-9928-6CC5FBE7EB82}" type="datetimeFigureOut">
              <a:rPr lang="en-US" smtClean="0"/>
              <a:t>4/23/2013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F106BBCF-0CB2-4B6F-A635-79F0CDD76F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421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-animate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 descr="segue texture.jpg"/>
          <p:cNvPicPr>
            <a:picLocks noChangeAspect="1"/>
          </p:cNvPicPr>
          <p:nvPr userDrawn="1"/>
        </p:nvPicPr>
        <p:blipFill>
          <a:blip r:embed="rId2" cstate="print"/>
          <a:srcRect t="95236" r="2996"/>
          <a:stretch>
            <a:fillRect/>
          </a:stretch>
        </p:blipFill>
        <p:spPr>
          <a:xfrm>
            <a:off x="444384" y="6381456"/>
            <a:ext cx="11300057" cy="163808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4539288" y="5948637"/>
            <a:ext cx="798577" cy="114562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947412" y="5948637"/>
            <a:ext cx="630456" cy="1145627"/>
          </a:xfrm>
          <a:prstGeom prst="rect">
            <a:avLst/>
          </a:prstGeom>
          <a:solidFill>
            <a:srgbClr val="6DB344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360606" y="5948637"/>
            <a:ext cx="630456" cy="1145627"/>
          </a:xfrm>
          <a:prstGeom prst="rect">
            <a:avLst/>
          </a:prstGeom>
          <a:solidFill>
            <a:srgbClr val="009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 rot="10800000" flipH="1">
            <a:off x="3807683" y="831272"/>
            <a:ext cx="874857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Rounded Rectangle 27"/>
          <p:cNvSpPr/>
          <p:nvPr userDrawn="1"/>
        </p:nvSpPr>
        <p:spPr>
          <a:xfrm rot="10800000" flipH="1">
            <a:off x="1095669" y="4716780"/>
            <a:ext cx="874857" cy="150749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9" name="Rounded Rectangle 28"/>
          <p:cNvSpPr/>
          <p:nvPr userDrawn="1"/>
        </p:nvSpPr>
        <p:spPr>
          <a:xfrm rot="10800000" flipH="1">
            <a:off x="1776212" y="1981200"/>
            <a:ext cx="874857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 rot="10800000" flipH="1">
            <a:off x="7824455" y="6614160"/>
            <a:ext cx="1040145" cy="3319549"/>
          </a:xfrm>
          <a:prstGeom prst="roundRect">
            <a:avLst>
              <a:gd name="adj" fmla="val 50000"/>
            </a:avLst>
          </a:prstGeom>
          <a:solidFill>
            <a:srgbClr val="1F8BAE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 rot="10800000" flipH="1">
            <a:off x="9241868" y="6614160"/>
            <a:ext cx="874857" cy="150749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0"/>
            <a:ext cx="12188825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96D6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 rot="10800000" flipH="1">
            <a:off x="2921221" y="6719451"/>
            <a:ext cx="883169" cy="633106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 rot="10800000" flipH="1">
            <a:off x="3724578" y="6668595"/>
            <a:ext cx="1038871" cy="554631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 rot="10800000" flipH="1">
            <a:off x="6559404" y="1025236"/>
            <a:ext cx="874857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 rot="10800000" flipH="1">
            <a:off x="7187313" y="1731818"/>
            <a:ext cx="874857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8" name="Rounded Rectangle 37"/>
          <p:cNvSpPr/>
          <p:nvPr userDrawn="1"/>
        </p:nvSpPr>
        <p:spPr>
          <a:xfrm rot="10800000" flipH="1">
            <a:off x="454966" y="6708753"/>
            <a:ext cx="1040145" cy="331954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4DCAFF">
                  <a:shade val="30000"/>
                  <a:satMod val="115000"/>
                  <a:alpha val="26000"/>
                </a:srgbClr>
              </a:gs>
              <a:gs pos="50000">
                <a:srgbClr val="4DCAFF">
                  <a:shade val="67500"/>
                  <a:satMod val="115000"/>
                </a:srgbClr>
              </a:gs>
              <a:gs pos="100000">
                <a:srgbClr val="4DCAFF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 rot="10800000" flipH="1">
            <a:off x="10714877" y="8318269"/>
            <a:ext cx="1040145" cy="3319549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 rot="10800000" flipH="1">
            <a:off x="10880165" y="1731818"/>
            <a:ext cx="874857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 rot="10800000" flipH="1">
            <a:off x="5026566" y="1981200"/>
            <a:ext cx="874857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0" y="2382"/>
            <a:ext cx="12168841" cy="6378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4" name="Rectangle 43"/>
          <p:cNvSpPr/>
          <p:nvPr userDrawn="1"/>
        </p:nvSpPr>
        <p:spPr>
          <a:xfrm>
            <a:off x="1" y="6545264"/>
            <a:ext cx="12168841" cy="312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95" y="4464067"/>
            <a:ext cx="10813351" cy="384175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50" name="Title 1"/>
          <p:cNvSpPr>
            <a:spLocks noGrp="1"/>
          </p:cNvSpPr>
          <p:nvPr>
            <p:ph type="ctrTitle" hasCustomPrompt="1"/>
          </p:nvPr>
        </p:nvSpPr>
        <p:spPr>
          <a:xfrm>
            <a:off x="295114" y="1248229"/>
            <a:ext cx="10813350" cy="2907239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spc="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grpSp>
        <p:nvGrpSpPr>
          <p:cNvPr id="91" name="Group 67"/>
          <p:cNvGrpSpPr/>
          <p:nvPr userDrawn="1"/>
        </p:nvGrpSpPr>
        <p:grpSpPr>
          <a:xfrm>
            <a:off x="455613" y="301884"/>
            <a:ext cx="839969" cy="447811"/>
            <a:chOff x="609606" y="528528"/>
            <a:chExt cx="1444732" cy="763787"/>
          </a:xfrm>
          <a:gradFill flip="none" rotWithShape="1">
            <a:gsLst>
              <a:gs pos="11000">
                <a:schemeClr val="accent2"/>
              </a:gs>
              <a:gs pos="100000">
                <a:schemeClr val="accent5"/>
              </a:gs>
            </a:gsLst>
            <a:lin ang="2700000" scaled="1"/>
            <a:tileRect/>
          </a:gradFill>
        </p:grpSpPr>
        <p:sp>
          <p:nvSpPr>
            <p:cNvPr id="92" name="Rectangle 91"/>
            <p:cNvSpPr>
              <a:spLocks noChangeArrowheads="1"/>
            </p:cNvSpPr>
            <p:nvPr/>
          </p:nvSpPr>
          <p:spPr bwMode="black">
            <a:xfrm>
              <a:off x="1016583" y="1035671"/>
              <a:ext cx="65914" cy="2497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black">
            <a:xfrm>
              <a:off x="1400565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black">
            <a:xfrm>
              <a:off x="740666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</a:endParaRPr>
            </a:p>
          </p:txBody>
        </p:sp>
        <p:sp>
          <p:nvSpPr>
            <p:cNvPr id="95" name="Freeform 94"/>
            <p:cNvSpPr>
              <a:spLocks noEditPoints="1"/>
            </p:cNvSpPr>
            <p:nvPr/>
          </p:nvSpPr>
          <p:spPr bwMode="black">
            <a:xfrm>
              <a:off x="1660386" y="1028755"/>
              <a:ext cx="262121" cy="263560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black">
            <a:xfrm>
              <a:off x="1167569" y="1028755"/>
              <a:ext cx="170915" cy="263560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black">
            <a:xfrm>
              <a:off x="609606" y="732922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black">
            <a:xfrm>
              <a:off x="783587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</a:endParaRPr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black">
            <a:xfrm>
              <a:off x="954502" y="528528"/>
              <a:ext cx="62081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</a:endParaRPr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black">
            <a:xfrm>
              <a:off x="1128481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</a:endParaRPr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black">
            <a:xfrm>
              <a:off x="1298630" y="732922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</a:endParaRPr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black">
            <a:xfrm>
              <a:off x="1472609" y="646860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</a:endParaRPr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black">
            <a:xfrm>
              <a:off x="1646588" y="528528"/>
              <a:ext cx="62847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</a:endParaRPr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black">
            <a:xfrm>
              <a:off x="1817502" y="646864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</a:endParaRPr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black">
            <a:xfrm>
              <a:off x="1991491" y="732927"/>
              <a:ext cx="62847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</a:endParaRPr>
            </a:p>
          </p:txBody>
        </p:sp>
      </p:grpSp>
      <p:sp>
        <p:nvSpPr>
          <p:cNvPr id="57" name="Rectangle 5"/>
          <p:cNvSpPr>
            <a:spLocks noChangeArrowheads="1"/>
          </p:cNvSpPr>
          <p:nvPr userDrawn="1"/>
        </p:nvSpPr>
        <p:spPr bwMode="ltGray">
          <a:xfrm>
            <a:off x="10640200" y="6584513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r>
              <a:rPr lang="en-US" sz="600" dirty="0">
                <a:solidFill>
                  <a:srgbClr val="C0C0C0"/>
                </a:solidFill>
              </a:rPr>
              <a:t>Cisco Confidential</a:t>
            </a:r>
          </a:p>
        </p:txBody>
      </p:sp>
      <p:sp>
        <p:nvSpPr>
          <p:cNvPr id="58" name="Rectangle 7"/>
          <p:cNvSpPr>
            <a:spLocks noChangeArrowheads="1"/>
          </p:cNvSpPr>
          <p:nvPr userDrawn="1"/>
        </p:nvSpPr>
        <p:spPr bwMode="ltGray">
          <a:xfrm>
            <a:off x="11578312" y="65804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fld id="{DFCF27A5-1A5B-48D3-A060-2758FFBB1ADD}" type="slidenum">
              <a:rPr lang="en-US" sz="600">
                <a:solidFill>
                  <a:srgbClr val="C0C0C0"/>
                </a:solidFill>
              </a:rPr>
              <a:pPr algn="r" defTabSz="814388"/>
              <a:t>‹#›</a:t>
            </a:fld>
            <a:endParaRPr lang="en-US" sz="600" dirty="0">
              <a:solidFill>
                <a:srgbClr val="C0C0C0"/>
              </a:solidFill>
            </a:endParaRPr>
          </a:p>
        </p:txBody>
      </p:sp>
      <p:sp>
        <p:nvSpPr>
          <p:cNvPr id="51" name="Text Placeholder 50"/>
          <p:cNvSpPr>
            <a:spLocks noGrp="1"/>
          </p:cNvSpPr>
          <p:nvPr>
            <p:ph type="body" sz="quarter" idx="10" hasCustomPrompt="1"/>
          </p:nvPr>
        </p:nvSpPr>
        <p:spPr>
          <a:xfrm>
            <a:off x="314325" y="4785927"/>
            <a:ext cx="10810875" cy="395288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54" name="Text Placeholder 5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73675"/>
            <a:ext cx="10829925" cy="400050"/>
          </a:xfrm>
        </p:spPr>
        <p:txBody>
          <a:bodyPr/>
          <a:lstStyle>
            <a:lvl1pPr marL="0" indent="0">
              <a:buFontTx/>
              <a:buNone/>
              <a:defRPr lang="en-US" sz="14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52" name="Rectangle 4"/>
          <p:cNvSpPr>
            <a:spLocks noChangeArrowheads="1"/>
          </p:cNvSpPr>
          <p:nvPr userDrawn="1"/>
        </p:nvSpPr>
        <p:spPr bwMode="ltGray">
          <a:xfrm>
            <a:off x="354129" y="6586247"/>
            <a:ext cx="455949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defTabSz="814388"/>
            <a:r>
              <a:rPr lang="en-US" sz="600" dirty="0" smtClean="0">
                <a:solidFill>
                  <a:srgbClr val="C0C0C0"/>
                </a:solidFill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01958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44444E-6 4.81481E-6 L -4.44444E-6 0.65879 " pathEditMode="relative" rAng="0" ptsTypes="AA">
                                      <p:cBhvr>
                                        <p:cTn id="6" dur="8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8" dur="10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grpId="0" nodeType="withEffect">
                                  <p:stCondLst>
                                    <p:cond delay="1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0" dur="16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grpId="0" nodeType="withEffect">
                                  <p:stCondLst>
                                    <p:cond delay="13700"/>
                                  </p:stCondLst>
                                  <p:childTnLst>
                                    <p:animMotion origin="layout" path="M 2.77778E-6 4.81481E-6 L 2.77778E-6 -0.34561 " pathEditMode="relative" rAng="0" ptsTypes="AA">
                                      <p:cBhvr>
                                        <p:cTn id="12" dur="109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-3.88889E-6 1.14467 " pathEditMode="relative" rAng="0" ptsTypes="AA">
                                      <p:cBhvr>
                                        <p:cTn id="14" dur="10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7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4.16667E-6 0.27476 L 4.16667E-6 -1.26019 " pathEditMode="relative" rAng="0" ptsTypes="AA">
                                      <p:cBhvr>
                                        <p:cTn id="16" dur="12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8" dur="8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0" dur="19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2" dur="8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50000" decel="50000" fill="hold" grpId="0" nodeType="withEffect">
                                  <p:stCondLst>
                                    <p:cond delay="5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72222E-6 -2.15822E-6 L -4.72222E-6 -1.32223 " pathEditMode="relative" rAng="0" ptsTypes="AA">
                                      <p:cBhvr>
                                        <p:cTn id="24" dur="1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ccel="50000" decel="50000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26" dur="7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accel="50000" decel="50000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8" dur="15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665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3" dur="665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4" dur="665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665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7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3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8" dur="53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9" dur="53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3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7" presetClass="emph" presetSubtype="0" repeatCount="indefinite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665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43" dur="665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44" dur="665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665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6" grpId="0" animBg="1"/>
      <p:bldP spid="45" grpId="0" animBg="1"/>
      <p:bldP spid="33" grpId="0" animBg="1"/>
      <p:bldP spid="28" grpId="0" animBg="1"/>
      <p:bldP spid="29" grpId="0" animBg="1"/>
      <p:bldP spid="30" grpId="0" animBg="1"/>
      <p:bldP spid="31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2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 descr="segue texture.jpg"/>
          <p:cNvPicPr>
            <a:picLocks noChangeAspect="1"/>
          </p:cNvPicPr>
          <p:nvPr userDrawn="1"/>
        </p:nvPicPr>
        <p:blipFill>
          <a:blip r:embed="rId2" cstate="print"/>
          <a:srcRect t="95236" r="2996"/>
          <a:stretch>
            <a:fillRect/>
          </a:stretch>
        </p:blipFill>
        <p:spPr>
          <a:xfrm>
            <a:off x="444384" y="6381456"/>
            <a:ext cx="11300057" cy="163808"/>
          </a:xfrm>
          <a:prstGeom prst="rect">
            <a:avLst/>
          </a:prstGeom>
        </p:spPr>
      </p:pic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0"/>
            <a:ext cx="12188825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96D6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0" y="2382"/>
            <a:ext cx="12168841" cy="6378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4" name="Rectangle 43"/>
          <p:cNvSpPr/>
          <p:nvPr userDrawn="1"/>
        </p:nvSpPr>
        <p:spPr>
          <a:xfrm>
            <a:off x="1" y="6545264"/>
            <a:ext cx="12168841" cy="312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95" y="4464067"/>
            <a:ext cx="10813351" cy="384175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50" name="Title 1"/>
          <p:cNvSpPr>
            <a:spLocks noGrp="1"/>
          </p:cNvSpPr>
          <p:nvPr>
            <p:ph type="ctrTitle" hasCustomPrompt="1"/>
          </p:nvPr>
        </p:nvSpPr>
        <p:spPr>
          <a:xfrm>
            <a:off x="295114" y="1248229"/>
            <a:ext cx="10813350" cy="2907239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spc="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grpSp>
        <p:nvGrpSpPr>
          <p:cNvPr id="2" name="Group 67"/>
          <p:cNvGrpSpPr/>
          <p:nvPr userDrawn="1"/>
        </p:nvGrpSpPr>
        <p:grpSpPr>
          <a:xfrm>
            <a:off x="455613" y="301884"/>
            <a:ext cx="839969" cy="447811"/>
            <a:chOff x="609606" y="528528"/>
            <a:chExt cx="1444732" cy="763787"/>
          </a:xfrm>
          <a:gradFill flip="none" rotWithShape="1">
            <a:gsLst>
              <a:gs pos="11000">
                <a:schemeClr val="accent2"/>
              </a:gs>
              <a:gs pos="100000">
                <a:schemeClr val="accent5"/>
              </a:gs>
            </a:gsLst>
            <a:lin ang="2700000" scaled="1"/>
            <a:tileRect/>
          </a:gradFill>
        </p:grpSpPr>
        <p:sp>
          <p:nvSpPr>
            <p:cNvPr id="92" name="Rectangle 91"/>
            <p:cNvSpPr>
              <a:spLocks noChangeArrowheads="1"/>
            </p:cNvSpPr>
            <p:nvPr/>
          </p:nvSpPr>
          <p:spPr bwMode="black">
            <a:xfrm>
              <a:off x="1016583" y="1035671"/>
              <a:ext cx="65914" cy="2497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black">
            <a:xfrm>
              <a:off x="1400565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black">
            <a:xfrm>
              <a:off x="740666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</a:endParaRPr>
            </a:p>
          </p:txBody>
        </p:sp>
        <p:sp>
          <p:nvSpPr>
            <p:cNvPr id="95" name="Freeform 94"/>
            <p:cNvSpPr>
              <a:spLocks noEditPoints="1"/>
            </p:cNvSpPr>
            <p:nvPr/>
          </p:nvSpPr>
          <p:spPr bwMode="black">
            <a:xfrm>
              <a:off x="1660386" y="1028755"/>
              <a:ext cx="262121" cy="263560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black">
            <a:xfrm>
              <a:off x="1167569" y="1028755"/>
              <a:ext cx="170915" cy="263560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black">
            <a:xfrm>
              <a:off x="609606" y="732922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black">
            <a:xfrm>
              <a:off x="783587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</a:endParaRPr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black">
            <a:xfrm>
              <a:off x="954502" y="528528"/>
              <a:ext cx="62081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</a:endParaRPr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black">
            <a:xfrm>
              <a:off x="1128481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</a:endParaRPr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black">
            <a:xfrm>
              <a:off x="1298630" y="732922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</a:endParaRPr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black">
            <a:xfrm>
              <a:off x="1472609" y="646860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</a:endParaRPr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black">
            <a:xfrm>
              <a:off x="1646588" y="528528"/>
              <a:ext cx="62847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</a:endParaRPr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black">
            <a:xfrm>
              <a:off x="1817502" y="646864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</a:endParaRPr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black">
            <a:xfrm>
              <a:off x="1991491" y="732927"/>
              <a:ext cx="62847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</a:endParaRPr>
            </a:p>
          </p:txBody>
        </p:sp>
      </p:grpSp>
      <p:sp>
        <p:nvSpPr>
          <p:cNvPr id="57" name="Rectangle 5"/>
          <p:cNvSpPr>
            <a:spLocks noChangeArrowheads="1"/>
          </p:cNvSpPr>
          <p:nvPr userDrawn="1"/>
        </p:nvSpPr>
        <p:spPr bwMode="ltGray">
          <a:xfrm>
            <a:off x="10640200" y="6584513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r>
              <a:rPr lang="en-US" sz="600" dirty="0">
                <a:solidFill>
                  <a:srgbClr val="C0C0C0"/>
                </a:solidFill>
              </a:rPr>
              <a:t>Cisco Confidential</a:t>
            </a:r>
          </a:p>
        </p:txBody>
      </p:sp>
      <p:sp>
        <p:nvSpPr>
          <p:cNvPr id="58" name="Rectangle 7"/>
          <p:cNvSpPr>
            <a:spLocks noChangeArrowheads="1"/>
          </p:cNvSpPr>
          <p:nvPr userDrawn="1"/>
        </p:nvSpPr>
        <p:spPr bwMode="ltGray">
          <a:xfrm>
            <a:off x="11578312" y="65804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fld id="{DFCF27A5-1A5B-48D3-A060-2758FFBB1ADD}" type="slidenum">
              <a:rPr lang="en-US" sz="600">
                <a:solidFill>
                  <a:srgbClr val="C0C0C0"/>
                </a:solidFill>
              </a:rPr>
              <a:pPr algn="r" defTabSz="814388"/>
              <a:t>‹#›</a:t>
            </a:fld>
            <a:endParaRPr lang="en-US" sz="600" dirty="0">
              <a:solidFill>
                <a:srgbClr val="C0C0C0"/>
              </a:solidFill>
            </a:endParaRPr>
          </a:p>
        </p:txBody>
      </p:sp>
      <p:sp>
        <p:nvSpPr>
          <p:cNvPr id="51" name="Text Placeholder 50"/>
          <p:cNvSpPr>
            <a:spLocks noGrp="1"/>
          </p:cNvSpPr>
          <p:nvPr>
            <p:ph type="body" sz="quarter" idx="10" hasCustomPrompt="1"/>
          </p:nvPr>
        </p:nvSpPr>
        <p:spPr>
          <a:xfrm>
            <a:off x="314325" y="4785927"/>
            <a:ext cx="10810875" cy="395288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54" name="Text Placeholder 5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73675"/>
            <a:ext cx="10829925" cy="400050"/>
          </a:xfrm>
        </p:spPr>
        <p:txBody>
          <a:bodyPr/>
          <a:lstStyle>
            <a:lvl1pPr marL="0" indent="0">
              <a:buFontTx/>
              <a:buNone/>
              <a:defRPr lang="en-US" sz="14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28" name="Rectangle 4"/>
          <p:cNvSpPr>
            <a:spLocks noChangeArrowheads="1"/>
          </p:cNvSpPr>
          <p:nvPr userDrawn="1"/>
        </p:nvSpPr>
        <p:spPr bwMode="ltGray">
          <a:xfrm>
            <a:off x="354129" y="6586247"/>
            <a:ext cx="455949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defTabSz="814388"/>
            <a:r>
              <a:rPr lang="en-US" sz="600" dirty="0" smtClean="0">
                <a:solidFill>
                  <a:srgbClr val="C0C0C0"/>
                </a:solidFill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00871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-animated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29" y="0"/>
            <a:ext cx="12205754" cy="6858000"/>
          </a:xfrm>
          <a:prstGeom prst="rect">
            <a:avLst/>
          </a:prstGeom>
          <a:noFill/>
        </p:spPr>
      </p:pic>
      <p:sp>
        <p:nvSpPr>
          <p:cNvPr id="29" name="Rounded Rectangle 28"/>
          <p:cNvSpPr/>
          <p:nvPr/>
        </p:nvSpPr>
        <p:spPr>
          <a:xfrm>
            <a:off x="2430699" y="-3570592"/>
            <a:ext cx="2305719" cy="140141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0" y="-637720"/>
            <a:ext cx="2305719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 rot="10800000">
            <a:off x="1351370" y="4248605"/>
            <a:ext cx="2305719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2" name="Rounded Rectangle 31"/>
          <p:cNvSpPr/>
          <p:nvPr userDrawn="1"/>
        </p:nvSpPr>
        <p:spPr>
          <a:xfrm>
            <a:off x="8778358" y="-2913279"/>
            <a:ext cx="2305719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3" name="Rounded Rectangle 32"/>
          <p:cNvSpPr/>
          <p:nvPr userDrawn="1"/>
        </p:nvSpPr>
        <p:spPr>
          <a:xfrm>
            <a:off x="10804454" y="5699195"/>
            <a:ext cx="2305719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 rot="10800000">
            <a:off x="4047043" y="1516172"/>
            <a:ext cx="2305719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5114" y="1236690"/>
            <a:ext cx="10813350" cy="2918779"/>
          </a:xfrm>
        </p:spPr>
        <p:txBody>
          <a:bodyPr/>
          <a:lstStyle>
            <a:lvl1pPr>
              <a:lnSpc>
                <a:spcPct val="90000"/>
              </a:lnSpc>
              <a:defRPr sz="60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95" y="4464069"/>
            <a:ext cx="10813351" cy="384175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58" name="Rectangle 5"/>
          <p:cNvSpPr>
            <a:spLocks noChangeArrowheads="1"/>
          </p:cNvSpPr>
          <p:nvPr/>
        </p:nvSpPr>
        <p:spPr bwMode="ltGray">
          <a:xfrm>
            <a:off x="10640200" y="6584513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r>
              <a:rPr lang="en-US" sz="600" dirty="0">
                <a:solidFill>
                  <a:srgbClr val="FFFFFF"/>
                </a:solidFill>
              </a:rPr>
              <a:t>Cisco Confidential</a:t>
            </a:r>
          </a:p>
        </p:txBody>
      </p:sp>
      <p:grpSp>
        <p:nvGrpSpPr>
          <p:cNvPr id="53" name="Group 5"/>
          <p:cNvGrpSpPr>
            <a:grpSpLocks/>
          </p:cNvGrpSpPr>
          <p:nvPr userDrawn="1"/>
        </p:nvGrpSpPr>
        <p:grpSpPr bwMode="auto">
          <a:xfrm>
            <a:off x="455613" y="304800"/>
            <a:ext cx="841815" cy="447676"/>
            <a:chOff x="384" y="331"/>
            <a:chExt cx="912" cy="485"/>
          </a:xfrm>
        </p:grpSpPr>
        <p:sp>
          <p:nvSpPr>
            <p:cNvPr id="54" name="AutoShape 6"/>
            <p:cNvSpPr>
              <a:spLocks noChangeAspect="1" noChangeArrowheads="1" noTextEdit="1"/>
            </p:cNvSpPr>
            <p:nvPr/>
          </p:nvSpPr>
          <p:spPr bwMode="invGray">
            <a:xfrm>
              <a:off x="384" y="331"/>
              <a:ext cx="912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55" name="Rectangle 7"/>
            <p:cNvSpPr>
              <a:spLocks noChangeArrowheads="1"/>
            </p:cNvSpPr>
            <p:nvPr/>
          </p:nvSpPr>
          <p:spPr bwMode="invGray">
            <a:xfrm>
              <a:off x="640" y="652"/>
              <a:ext cx="42" cy="15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56" name="Freeform 8"/>
            <p:cNvSpPr>
              <a:spLocks/>
            </p:cNvSpPr>
            <p:nvPr/>
          </p:nvSpPr>
          <p:spPr bwMode="invGray">
            <a:xfrm>
              <a:off x="882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57" name="Freeform 9"/>
            <p:cNvSpPr>
              <a:spLocks/>
            </p:cNvSpPr>
            <p:nvPr/>
          </p:nvSpPr>
          <p:spPr bwMode="invGray">
            <a:xfrm>
              <a:off x="467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60" name="Freeform 10"/>
            <p:cNvSpPr>
              <a:spLocks noEditPoints="1"/>
            </p:cNvSpPr>
            <p:nvPr/>
          </p:nvSpPr>
          <p:spPr bwMode="invGray">
            <a:xfrm>
              <a:off x="1046" y="648"/>
              <a:ext cx="165" cy="166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61" name="Freeform 11"/>
            <p:cNvSpPr>
              <a:spLocks/>
            </p:cNvSpPr>
            <p:nvPr/>
          </p:nvSpPr>
          <p:spPr bwMode="invGray">
            <a:xfrm>
              <a:off x="735" y="648"/>
              <a:ext cx="108" cy="166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62" name="Freeform 12"/>
            <p:cNvSpPr>
              <a:spLocks/>
            </p:cNvSpPr>
            <p:nvPr/>
          </p:nvSpPr>
          <p:spPr bwMode="invGray">
            <a:xfrm>
              <a:off x="384" y="462"/>
              <a:ext cx="39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63" name="Freeform 13"/>
            <p:cNvSpPr>
              <a:spLocks/>
            </p:cNvSpPr>
            <p:nvPr/>
          </p:nvSpPr>
          <p:spPr bwMode="invGray">
            <a:xfrm>
              <a:off x="494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78" name="Freeform 14"/>
            <p:cNvSpPr>
              <a:spLocks/>
            </p:cNvSpPr>
            <p:nvPr/>
          </p:nvSpPr>
          <p:spPr bwMode="invGray">
            <a:xfrm>
              <a:off x="601" y="333"/>
              <a:ext cx="39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79" name="Freeform 15"/>
            <p:cNvSpPr>
              <a:spLocks/>
            </p:cNvSpPr>
            <p:nvPr/>
          </p:nvSpPr>
          <p:spPr bwMode="invGray">
            <a:xfrm>
              <a:off x="711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80" name="Freeform 16"/>
            <p:cNvSpPr>
              <a:spLocks/>
            </p:cNvSpPr>
            <p:nvPr/>
          </p:nvSpPr>
          <p:spPr bwMode="invGray">
            <a:xfrm>
              <a:off x="818" y="462"/>
              <a:ext cx="42" cy="81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81" name="Freeform 17"/>
            <p:cNvSpPr>
              <a:spLocks/>
            </p:cNvSpPr>
            <p:nvPr/>
          </p:nvSpPr>
          <p:spPr bwMode="invGray">
            <a:xfrm>
              <a:off x="928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82" name="Freeform 18"/>
            <p:cNvSpPr>
              <a:spLocks/>
            </p:cNvSpPr>
            <p:nvPr/>
          </p:nvSpPr>
          <p:spPr bwMode="invGray">
            <a:xfrm>
              <a:off x="1037" y="333"/>
              <a:ext cx="40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83" name="Freeform 19"/>
            <p:cNvSpPr>
              <a:spLocks/>
            </p:cNvSpPr>
            <p:nvPr/>
          </p:nvSpPr>
          <p:spPr bwMode="invGray">
            <a:xfrm>
              <a:off x="1145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84" name="Freeform 20"/>
            <p:cNvSpPr>
              <a:spLocks/>
            </p:cNvSpPr>
            <p:nvPr/>
          </p:nvSpPr>
          <p:spPr bwMode="invGray">
            <a:xfrm>
              <a:off x="1254" y="462"/>
              <a:ext cx="40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37" name="Rectangle 4"/>
          <p:cNvSpPr>
            <a:spLocks noChangeArrowheads="1"/>
          </p:cNvSpPr>
          <p:nvPr userDrawn="1"/>
        </p:nvSpPr>
        <p:spPr bwMode="ltGray">
          <a:xfrm>
            <a:off x="354129" y="6586247"/>
            <a:ext cx="455949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defTabSz="814388"/>
            <a:r>
              <a:rPr lang="en-US" sz="600" dirty="0" smtClean="0">
                <a:solidFill>
                  <a:srgbClr val="FFFFFF"/>
                </a:solidFill>
              </a:rPr>
              <a:t>© 2011 Cisco and/or its affiliates. All rights reserved.</a:t>
            </a:r>
            <a:endParaRPr lang="en-US" sz="600" dirty="0">
              <a:solidFill>
                <a:srgbClr val="FFFFFF"/>
              </a:solidFill>
            </a:endParaRPr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ltGray">
          <a:xfrm>
            <a:off x="11578312" y="65804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fld id="{DFCF27A5-1A5B-48D3-A060-2758FFBB1ADD}" type="slidenum">
              <a:rPr lang="en-US" sz="600">
                <a:solidFill>
                  <a:srgbClr val="FFFFFF"/>
                </a:solidFill>
              </a:rPr>
              <a:pPr algn="r" defTabSz="814388"/>
              <a:t>‹#›</a:t>
            </a:fld>
            <a:endParaRPr lang="en-US" sz="600" dirty="0">
              <a:solidFill>
                <a:srgbClr val="FFFFFF"/>
              </a:solidFill>
            </a:endParaRPr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0" hasCustomPrompt="1"/>
          </p:nvPr>
        </p:nvSpPr>
        <p:spPr>
          <a:xfrm>
            <a:off x="314325" y="4782757"/>
            <a:ext cx="10814050" cy="384175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73251"/>
            <a:ext cx="10814050" cy="384175"/>
          </a:xfrm>
        </p:spPr>
        <p:txBody>
          <a:bodyPr/>
          <a:lstStyle>
            <a:lvl1pPr marL="0" indent="0">
              <a:buFontTx/>
              <a:buNone/>
              <a:defRPr lang="en-US" sz="1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12554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autoRev="1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77778E-6 -2.22045E-16 L -2.77778E-6 -1.425 " pathEditMode="fixed" rAng="0" ptsTypes="AA">
                                      <p:cBhvr>
                                        <p:cTn id="6" dur="4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3.05556E-6 0.88611 " pathEditMode="fixed" rAng="0" ptsTypes="AA">
                                      <p:cBhvr>
                                        <p:cTn id="8" dur="4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autoRev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5E-6 3.7037E-6 L -2.5E-6 -1.33195 " pathEditMode="fixed" rAng="0" ptsTypes="AA">
                                      <p:cBhvr>
                                        <p:cTn id="10" dur="4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-1.94444E-6 4.07407E-6 L -1.94444E-6 -1.42084 " pathEditMode="fixed" rAng="0" ptsTypes="AA">
                                      <p:cBhvr>
                                        <p:cTn id="12" dur="4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1.94444E-6 4.07407E-6 L 1.94444E-6 0.81944 " pathEditMode="fixed" rAng="0" ptsTypes="AA">
                                      <p:cBhvr>
                                        <p:cTn id="14" dur="4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3.61111E-6 2.59259E-6 L -3.61111E-6 1.19028 " pathEditMode="fixed" rAng="0" ptsTypes="AA">
                                      <p:cBhvr>
                                        <p:cTn id="16" dur="4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29" y="0"/>
            <a:ext cx="12205754" cy="6858000"/>
          </a:xfrm>
          <a:prstGeom prst="rect">
            <a:avLst/>
          </a:prstGeom>
          <a:noFill/>
        </p:spPr>
      </p:pic>
      <p:grpSp>
        <p:nvGrpSpPr>
          <p:cNvPr id="46" name="Group 45"/>
          <p:cNvGrpSpPr/>
          <p:nvPr userDrawn="1"/>
        </p:nvGrpSpPr>
        <p:grpSpPr>
          <a:xfrm>
            <a:off x="0" y="-2056029"/>
            <a:ext cx="13110173" cy="19379146"/>
            <a:chOff x="0" y="-2056029"/>
            <a:chExt cx="13110173" cy="19379146"/>
          </a:xfrm>
        </p:grpSpPr>
        <p:sp>
          <p:nvSpPr>
            <p:cNvPr id="36" name="Rounded Rectangle 35"/>
            <p:cNvSpPr/>
            <p:nvPr userDrawn="1"/>
          </p:nvSpPr>
          <p:spPr>
            <a:xfrm>
              <a:off x="2430699" y="3308943"/>
              <a:ext cx="2305719" cy="1401417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alpha val="18000"/>
                  </a:scheme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" name="Rounded Rectangle 39"/>
            <p:cNvSpPr/>
            <p:nvPr userDrawn="1"/>
          </p:nvSpPr>
          <p:spPr>
            <a:xfrm>
              <a:off x="0" y="1236689"/>
              <a:ext cx="2305719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alpha val="18000"/>
                  </a:scheme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2" name="Rounded Rectangle 41"/>
            <p:cNvSpPr/>
            <p:nvPr userDrawn="1"/>
          </p:nvSpPr>
          <p:spPr>
            <a:xfrm rot="10800000">
              <a:off x="1351370" y="4248605"/>
              <a:ext cx="2305719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57550">
                    <a:alpha val="46000"/>
                  </a:srgb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3" name="Rounded Rectangle 42"/>
            <p:cNvSpPr/>
            <p:nvPr userDrawn="1"/>
          </p:nvSpPr>
          <p:spPr>
            <a:xfrm>
              <a:off x="8778358" y="-2056029"/>
              <a:ext cx="2305719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4">
                    <a:lumMod val="75000"/>
                    <a:alpha val="28000"/>
                  </a:schemeClr>
                </a:gs>
                <a:gs pos="100000">
                  <a:schemeClr val="accent4">
                    <a:lumMod val="75000"/>
                    <a:alpha val="2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4" name="Rounded Rectangle 43"/>
            <p:cNvSpPr/>
            <p:nvPr userDrawn="1"/>
          </p:nvSpPr>
          <p:spPr>
            <a:xfrm>
              <a:off x="10804454" y="2783785"/>
              <a:ext cx="2305719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4">
                    <a:lumMod val="75000"/>
                    <a:alpha val="28000"/>
                  </a:schemeClr>
                </a:gs>
                <a:gs pos="100000">
                  <a:schemeClr val="accent4">
                    <a:lumMod val="75000"/>
                    <a:alpha val="2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5" name="Rounded Rectangle 44"/>
            <p:cNvSpPr/>
            <p:nvPr userDrawn="1"/>
          </p:nvSpPr>
          <p:spPr>
            <a:xfrm rot="10800000">
              <a:off x="4047043" y="174390"/>
              <a:ext cx="2305719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57550">
                    <a:alpha val="46000"/>
                  </a:srgb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5114" y="1236690"/>
            <a:ext cx="10813350" cy="2918779"/>
          </a:xfrm>
        </p:spPr>
        <p:txBody>
          <a:bodyPr/>
          <a:lstStyle>
            <a:lvl1pPr>
              <a:lnSpc>
                <a:spcPct val="90000"/>
              </a:lnSpc>
              <a:defRPr sz="60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95" y="4464069"/>
            <a:ext cx="10813351" cy="384175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58" name="Rectangle 5"/>
          <p:cNvSpPr>
            <a:spLocks noChangeArrowheads="1"/>
          </p:cNvSpPr>
          <p:nvPr/>
        </p:nvSpPr>
        <p:spPr bwMode="ltGray">
          <a:xfrm>
            <a:off x="10640200" y="6584513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r>
              <a:rPr lang="en-US" sz="600" dirty="0">
                <a:solidFill>
                  <a:srgbClr val="FFFFFF"/>
                </a:solidFill>
              </a:rPr>
              <a:t>Cisco Confidential</a:t>
            </a:r>
          </a:p>
        </p:txBody>
      </p:sp>
      <p:grpSp>
        <p:nvGrpSpPr>
          <p:cNvPr id="4" name="Group 5"/>
          <p:cNvGrpSpPr>
            <a:grpSpLocks/>
          </p:cNvGrpSpPr>
          <p:nvPr userDrawn="1"/>
        </p:nvGrpSpPr>
        <p:grpSpPr bwMode="auto">
          <a:xfrm>
            <a:off x="455613" y="304800"/>
            <a:ext cx="841815" cy="447676"/>
            <a:chOff x="384" y="331"/>
            <a:chExt cx="912" cy="485"/>
          </a:xfrm>
        </p:grpSpPr>
        <p:sp>
          <p:nvSpPr>
            <p:cNvPr id="54" name="AutoShape 6"/>
            <p:cNvSpPr>
              <a:spLocks noChangeAspect="1" noChangeArrowheads="1" noTextEdit="1"/>
            </p:cNvSpPr>
            <p:nvPr/>
          </p:nvSpPr>
          <p:spPr bwMode="invGray">
            <a:xfrm>
              <a:off x="384" y="331"/>
              <a:ext cx="912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55" name="Rectangle 7"/>
            <p:cNvSpPr>
              <a:spLocks noChangeArrowheads="1"/>
            </p:cNvSpPr>
            <p:nvPr/>
          </p:nvSpPr>
          <p:spPr bwMode="invGray">
            <a:xfrm>
              <a:off x="640" y="652"/>
              <a:ext cx="42" cy="15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56" name="Freeform 8"/>
            <p:cNvSpPr>
              <a:spLocks/>
            </p:cNvSpPr>
            <p:nvPr/>
          </p:nvSpPr>
          <p:spPr bwMode="invGray">
            <a:xfrm>
              <a:off x="882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57" name="Freeform 9"/>
            <p:cNvSpPr>
              <a:spLocks/>
            </p:cNvSpPr>
            <p:nvPr/>
          </p:nvSpPr>
          <p:spPr bwMode="invGray">
            <a:xfrm>
              <a:off x="467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60" name="Freeform 10"/>
            <p:cNvSpPr>
              <a:spLocks noEditPoints="1"/>
            </p:cNvSpPr>
            <p:nvPr/>
          </p:nvSpPr>
          <p:spPr bwMode="invGray">
            <a:xfrm>
              <a:off x="1046" y="648"/>
              <a:ext cx="165" cy="166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61" name="Freeform 11"/>
            <p:cNvSpPr>
              <a:spLocks/>
            </p:cNvSpPr>
            <p:nvPr/>
          </p:nvSpPr>
          <p:spPr bwMode="invGray">
            <a:xfrm>
              <a:off x="735" y="648"/>
              <a:ext cx="108" cy="166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62" name="Freeform 12"/>
            <p:cNvSpPr>
              <a:spLocks/>
            </p:cNvSpPr>
            <p:nvPr/>
          </p:nvSpPr>
          <p:spPr bwMode="invGray">
            <a:xfrm>
              <a:off x="384" y="462"/>
              <a:ext cx="39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63" name="Freeform 13"/>
            <p:cNvSpPr>
              <a:spLocks/>
            </p:cNvSpPr>
            <p:nvPr/>
          </p:nvSpPr>
          <p:spPr bwMode="invGray">
            <a:xfrm>
              <a:off x="494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78" name="Freeform 14"/>
            <p:cNvSpPr>
              <a:spLocks/>
            </p:cNvSpPr>
            <p:nvPr/>
          </p:nvSpPr>
          <p:spPr bwMode="invGray">
            <a:xfrm>
              <a:off x="601" y="333"/>
              <a:ext cx="39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79" name="Freeform 15"/>
            <p:cNvSpPr>
              <a:spLocks/>
            </p:cNvSpPr>
            <p:nvPr/>
          </p:nvSpPr>
          <p:spPr bwMode="invGray">
            <a:xfrm>
              <a:off x="711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80" name="Freeform 16"/>
            <p:cNvSpPr>
              <a:spLocks/>
            </p:cNvSpPr>
            <p:nvPr/>
          </p:nvSpPr>
          <p:spPr bwMode="invGray">
            <a:xfrm>
              <a:off x="818" y="462"/>
              <a:ext cx="42" cy="81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81" name="Freeform 17"/>
            <p:cNvSpPr>
              <a:spLocks/>
            </p:cNvSpPr>
            <p:nvPr/>
          </p:nvSpPr>
          <p:spPr bwMode="invGray">
            <a:xfrm>
              <a:off x="928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82" name="Freeform 18"/>
            <p:cNvSpPr>
              <a:spLocks/>
            </p:cNvSpPr>
            <p:nvPr/>
          </p:nvSpPr>
          <p:spPr bwMode="invGray">
            <a:xfrm>
              <a:off x="1037" y="333"/>
              <a:ext cx="40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83" name="Freeform 19"/>
            <p:cNvSpPr>
              <a:spLocks/>
            </p:cNvSpPr>
            <p:nvPr/>
          </p:nvSpPr>
          <p:spPr bwMode="invGray">
            <a:xfrm>
              <a:off x="1145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84" name="Freeform 20"/>
            <p:cNvSpPr>
              <a:spLocks/>
            </p:cNvSpPr>
            <p:nvPr/>
          </p:nvSpPr>
          <p:spPr bwMode="invGray">
            <a:xfrm>
              <a:off x="1254" y="462"/>
              <a:ext cx="40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37" name="Rectangle 4"/>
          <p:cNvSpPr>
            <a:spLocks noChangeArrowheads="1"/>
          </p:cNvSpPr>
          <p:nvPr userDrawn="1"/>
        </p:nvSpPr>
        <p:spPr bwMode="ltGray">
          <a:xfrm>
            <a:off x="354129" y="6586247"/>
            <a:ext cx="455949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defTabSz="814388"/>
            <a:r>
              <a:rPr lang="en-US" sz="600" dirty="0" smtClean="0">
                <a:solidFill>
                  <a:srgbClr val="FFFFFF"/>
                </a:solidFill>
              </a:rPr>
              <a:t>© 2011 Cisco and/or its affiliates. All rights reserved.</a:t>
            </a:r>
            <a:endParaRPr lang="en-US" sz="600" dirty="0">
              <a:solidFill>
                <a:srgbClr val="FFFFFF"/>
              </a:solidFill>
            </a:endParaRPr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ltGray">
          <a:xfrm>
            <a:off x="11578312" y="65804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fld id="{DFCF27A5-1A5B-48D3-A060-2758FFBB1ADD}" type="slidenum">
              <a:rPr lang="en-US" sz="600">
                <a:solidFill>
                  <a:srgbClr val="FFFFFF"/>
                </a:solidFill>
              </a:rPr>
              <a:pPr algn="r" defTabSz="814388"/>
              <a:t>‹#›</a:t>
            </a:fld>
            <a:endParaRPr lang="en-US" sz="600" dirty="0">
              <a:solidFill>
                <a:srgbClr val="FFFFFF"/>
              </a:solidFill>
            </a:endParaRPr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0" hasCustomPrompt="1"/>
          </p:nvPr>
        </p:nvSpPr>
        <p:spPr>
          <a:xfrm>
            <a:off x="314325" y="4782757"/>
            <a:ext cx="10814050" cy="384175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73251"/>
            <a:ext cx="10814050" cy="384175"/>
          </a:xfrm>
        </p:spPr>
        <p:txBody>
          <a:bodyPr/>
          <a:lstStyle>
            <a:lvl1pPr marL="0" indent="0">
              <a:buFontTx/>
              <a:buNone/>
              <a:defRPr lang="en-US" sz="1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62524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egue texture.jpg"/>
          <p:cNvPicPr>
            <a:picLocks noChangeAspect="1"/>
          </p:cNvPicPr>
          <p:nvPr userDrawn="1"/>
        </p:nvPicPr>
        <p:blipFill>
          <a:blip r:embed="rId2" cstate="print"/>
          <a:srcRect r="2996"/>
          <a:stretch>
            <a:fillRect/>
          </a:stretch>
        </p:blipFill>
        <p:spPr>
          <a:xfrm>
            <a:off x="444384" y="3106739"/>
            <a:ext cx="11300057" cy="3438525"/>
          </a:xfrm>
          <a:prstGeom prst="rect">
            <a:avLst/>
          </a:prstGeom>
        </p:spPr>
      </p:pic>
      <p:sp>
        <p:nvSpPr>
          <p:cNvPr id="27" name="Rectangle 3"/>
          <p:cNvSpPr>
            <a:spLocks noChangeArrowheads="1"/>
          </p:cNvSpPr>
          <p:nvPr userDrawn="1"/>
        </p:nvSpPr>
        <p:spPr bwMode="white">
          <a:xfrm>
            <a:off x="0" y="0"/>
            <a:ext cx="12188825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96D6"/>
              </a:solidFill>
            </a:endParaRPr>
          </a:p>
        </p:txBody>
      </p:sp>
      <p:sp>
        <p:nvSpPr>
          <p:cNvPr id="47" name="Rectangle 3"/>
          <p:cNvSpPr>
            <a:spLocks noChangeArrowheads="1"/>
          </p:cNvSpPr>
          <p:nvPr userDrawn="1"/>
        </p:nvSpPr>
        <p:spPr bwMode="hidden">
          <a:xfrm>
            <a:off x="0" y="0"/>
            <a:ext cx="12188825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96D6"/>
              </a:solidFill>
            </a:endParaRPr>
          </a:p>
        </p:txBody>
      </p:sp>
      <p:sp>
        <p:nvSpPr>
          <p:cNvPr id="24" name="Rectangle 5"/>
          <p:cNvSpPr>
            <a:spLocks noChangeArrowheads="1"/>
          </p:cNvSpPr>
          <p:nvPr userDrawn="1"/>
        </p:nvSpPr>
        <p:spPr bwMode="ltGray">
          <a:xfrm>
            <a:off x="10640200" y="6584513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r>
              <a:rPr lang="en-US" sz="600" dirty="0">
                <a:solidFill>
                  <a:srgbClr val="C0C0C0"/>
                </a:solidFill>
              </a:rPr>
              <a:t>Cisco Confidential</a:t>
            </a:r>
          </a:p>
        </p:txBody>
      </p:sp>
      <p:sp>
        <p:nvSpPr>
          <p:cNvPr id="13" name="Rectangle 7"/>
          <p:cNvSpPr>
            <a:spLocks noChangeArrowheads="1"/>
          </p:cNvSpPr>
          <p:nvPr userDrawn="1"/>
        </p:nvSpPr>
        <p:spPr bwMode="ltGray">
          <a:xfrm>
            <a:off x="11578312" y="65804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fld id="{DFCF27A5-1A5B-48D3-A060-2758FFBB1ADD}" type="slidenum">
              <a:rPr lang="en-US" sz="600">
                <a:solidFill>
                  <a:srgbClr val="C0C0C0"/>
                </a:solidFill>
              </a:rPr>
              <a:pPr algn="r" defTabSz="814388"/>
              <a:t>‹#›</a:t>
            </a:fld>
            <a:endParaRPr lang="en-US" sz="600" dirty="0">
              <a:solidFill>
                <a:srgbClr val="C0C0C0"/>
              </a:solidFill>
            </a:endParaRPr>
          </a:p>
        </p:txBody>
      </p:sp>
      <p:pic>
        <p:nvPicPr>
          <p:cNvPr id="16" name="Picture 15" descr="segue texture.jpg"/>
          <p:cNvPicPr>
            <a:picLocks noChangeAspect="1"/>
          </p:cNvPicPr>
          <p:nvPr userDrawn="1"/>
        </p:nvPicPr>
        <p:blipFill>
          <a:blip r:embed="rId2" cstate="print"/>
          <a:srcRect t="95236" r="2996"/>
          <a:stretch>
            <a:fillRect/>
          </a:stretch>
        </p:blipFill>
        <p:spPr>
          <a:xfrm>
            <a:off x="444384" y="6381456"/>
            <a:ext cx="11300057" cy="163808"/>
          </a:xfrm>
          <a:prstGeom prst="rect">
            <a:avLst/>
          </a:prstGeom>
        </p:spPr>
      </p:pic>
      <p:sp>
        <p:nvSpPr>
          <p:cNvPr id="31" name="Rectangle 30"/>
          <p:cNvSpPr/>
          <p:nvPr userDrawn="1"/>
        </p:nvSpPr>
        <p:spPr>
          <a:xfrm>
            <a:off x="289735" y="3022900"/>
            <a:ext cx="11589374" cy="3357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5114" y="417121"/>
            <a:ext cx="10813350" cy="2407042"/>
          </a:xfr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5400" b="0" kern="1200" spc="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14" name="Rectangle 4"/>
          <p:cNvSpPr>
            <a:spLocks noChangeArrowheads="1"/>
          </p:cNvSpPr>
          <p:nvPr userDrawn="1"/>
        </p:nvSpPr>
        <p:spPr bwMode="ltGray">
          <a:xfrm>
            <a:off x="354129" y="6586247"/>
            <a:ext cx="455949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defTabSz="814388"/>
            <a:r>
              <a:rPr lang="en-US" sz="600" dirty="0" smtClean="0">
                <a:solidFill>
                  <a:srgbClr val="C0C0C0"/>
                </a:solidFill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31413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-1.94444E-6 -0.48102 " pathEditMode="relative" rAng="0" ptsTypes="AA">
                                      <p:cBhvr>
                                        <p:cTn id="9" dur="16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egue texture.jpg"/>
          <p:cNvPicPr>
            <a:picLocks noChangeAspect="1"/>
          </p:cNvPicPr>
          <p:nvPr userDrawn="1"/>
        </p:nvPicPr>
        <p:blipFill>
          <a:blip r:embed="rId2" cstate="print"/>
          <a:srcRect r="2996"/>
          <a:stretch>
            <a:fillRect/>
          </a:stretch>
        </p:blipFill>
        <p:spPr>
          <a:xfrm>
            <a:off x="444384" y="3106739"/>
            <a:ext cx="11300057" cy="3438525"/>
          </a:xfrm>
          <a:prstGeom prst="rect">
            <a:avLst/>
          </a:prstGeom>
        </p:spPr>
      </p:pic>
      <p:sp>
        <p:nvSpPr>
          <p:cNvPr id="27" name="Rectangle 3"/>
          <p:cNvSpPr>
            <a:spLocks noChangeArrowheads="1"/>
          </p:cNvSpPr>
          <p:nvPr userDrawn="1"/>
        </p:nvSpPr>
        <p:spPr bwMode="white">
          <a:xfrm>
            <a:off x="0" y="0"/>
            <a:ext cx="12188825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96D6"/>
              </a:solidFill>
            </a:endParaRPr>
          </a:p>
        </p:txBody>
      </p:sp>
      <p:sp>
        <p:nvSpPr>
          <p:cNvPr id="47" name="Rectangle 3"/>
          <p:cNvSpPr>
            <a:spLocks noChangeArrowheads="1"/>
          </p:cNvSpPr>
          <p:nvPr userDrawn="1"/>
        </p:nvSpPr>
        <p:spPr bwMode="hidden">
          <a:xfrm>
            <a:off x="0" y="0"/>
            <a:ext cx="12188825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96D6"/>
              </a:solidFill>
            </a:endParaRPr>
          </a:p>
        </p:txBody>
      </p:sp>
      <p:sp>
        <p:nvSpPr>
          <p:cNvPr id="24" name="Rectangle 5"/>
          <p:cNvSpPr>
            <a:spLocks noChangeArrowheads="1"/>
          </p:cNvSpPr>
          <p:nvPr userDrawn="1"/>
        </p:nvSpPr>
        <p:spPr bwMode="ltGray">
          <a:xfrm>
            <a:off x="10640200" y="6584513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r>
              <a:rPr lang="en-US" sz="600" dirty="0">
                <a:solidFill>
                  <a:srgbClr val="C0C0C0"/>
                </a:solidFill>
              </a:rPr>
              <a:t>Cisco Confidential</a:t>
            </a:r>
          </a:p>
        </p:txBody>
      </p:sp>
      <p:sp>
        <p:nvSpPr>
          <p:cNvPr id="13" name="Rectangle 7"/>
          <p:cNvSpPr>
            <a:spLocks noChangeArrowheads="1"/>
          </p:cNvSpPr>
          <p:nvPr userDrawn="1"/>
        </p:nvSpPr>
        <p:spPr bwMode="ltGray">
          <a:xfrm>
            <a:off x="11578312" y="65804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fld id="{DFCF27A5-1A5B-48D3-A060-2758FFBB1ADD}" type="slidenum">
              <a:rPr lang="en-US" sz="600">
                <a:solidFill>
                  <a:srgbClr val="C0C0C0"/>
                </a:solidFill>
              </a:rPr>
              <a:pPr algn="r" defTabSz="814388"/>
              <a:t>‹#›</a:t>
            </a:fld>
            <a:endParaRPr lang="en-US" sz="600" dirty="0">
              <a:solidFill>
                <a:srgbClr val="C0C0C0"/>
              </a:solidFill>
            </a:endParaRPr>
          </a:p>
        </p:txBody>
      </p:sp>
      <p:pic>
        <p:nvPicPr>
          <p:cNvPr id="16" name="Picture 15" descr="segue texture.jpg"/>
          <p:cNvPicPr>
            <a:picLocks noChangeAspect="1"/>
          </p:cNvPicPr>
          <p:nvPr userDrawn="1"/>
        </p:nvPicPr>
        <p:blipFill>
          <a:blip r:embed="rId2" cstate="print"/>
          <a:srcRect t="95236" r="2996"/>
          <a:stretch>
            <a:fillRect/>
          </a:stretch>
        </p:blipFill>
        <p:spPr>
          <a:xfrm>
            <a:off x="444384" y="6381456"/>
            <a:ext cx="11300057" cy="163808"/>
          </a:xfrm>
          <a:prstGeom prst="rect">
            <a:avLst/>
          </a:prstGeom>
        </p:spPr>
      </p:pic>
      <p:sp>
        <p:nvSpPr>
          <p:cNvPr id="31" name="Rectangle 30"/>
          <p:cNvSpPr/>
          <p:nvPr userDrawn="1"/>
        </p:nvSpPr>
        <p:spPr>
          <a:xfrm>
            <a:off x="289735" y="3022900"/>
            <a:ext cx="11589374" cy="1720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5114" y="1774540"/>
            <a:ext cx="10813350" cy="2407042"/>
          </a:xfr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5400" b="0" kern="1200" spc="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14" name="Rectangle 4"/>
          <p:cNvSpPr>
            <a:spLocks noChangeArrowheads="1"/>
          </p:cNvSpPr>
          <p:nvPr userDrawn="1"/>
        </p:nvSpPr>
        <p:spPr bwMode="ltGray">
          <a:xfrm>
            <a:off x="354129" y="6586247"/>
            <a:ext cx="455949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defTabSz="814388"/>
            <a:r>
              <a:rPr lang="en-US" sz="600" dirty="0" smtClean="0">
                <a:solidFill>
                  <a:srgbClr val="C0C0C0"/>
                </a:solidFill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6462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29" y="0"/>
            <a:ext cx="12205754" cy="6858000"/>
          </a:xfrm>
          <a:prstGeom prst="rect">
            <a:avLst/>
          </a:prstGeom>
          <a:noFill/>
        </p:spPr>
      </p:pic>
      <p:grpSp>
        <p:nvGrpSpPr>
          <p:cNvPr id="46" name="Group 45"/>
          <p:cNvGrpSpPr/>
          <p:nvPr userDrawn="1"/>
        </p:nvGrpSpPr>
        <p:grpSpPr>
          <a:xfrm>
            <a:off x="0" y="-2056029"/>
            <a:ext cx="13110173" cy="19379146"/>
            <a:chOff x="0" y="-2056029"/>
            <a:chExt cx="13110173" cy="19379146"/>
          </a:xfrm>
        </p:grpSpPr>
        <p:sp>
          <p:nvSpPr>
            <p:cNvPr id="36" name="Rounded Rectangle 35"/>
            <p:cNvSpPr/>
            <p:nvPr userDrawn="1"/>
          </p:nvSpPr>
          <p:spPr>
            <a:xfrm>
              <a:off x="2430699" y="3308943"/>
              <a:ext cx="2305719" cy="1401417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alpha val="18000"/>
                  </a:scheme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0" name="Rounded Rectangle 39"/>
            <p:cNvSpPr/>
            <p:nvPr userDrawn="1"/>
          </p:nvSpPr>
          <p:spPr>
            <a:xfrm>
              <a:off x="0" y="1236689"/>
              <a:ext cx="2305719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alpha val="18000"/>
                  </a:scheme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2" name="Rounded Rectangle 41"/>
            <p:cNvSpPr/>
            <p:nvPr userDrawn="1"/>
          </p:nvSpPr>
          <p:spPr>
            <a:xfrm rot="10800000">
              <a:off x="1351370" y="4248605"/>
              <a:ext cx="2305719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57550">
                    <a:alpha val="46000"/>
                  </a:srgb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3" name="Rounded Rectangle 42"/>
            <p:cNvSpPr/>
            <p:nvPr userDrawn="1"/>
          </p:nvSpPr>
          <p:spPr>
            <a:xfrm>
              <a:off x="8778358" y="-2056029"/>
              <a:ext cx="2305719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4">
                    <a:lumMod val="75000"/>
                    <a:alpha val="28000"/>
                  </a:schemeClr>
                </a:gs>
                <a:gs pos="100000">
                  <a:schemeClr val="accent4">
                    <a:lumMod val="75000"/>
                    <a:alpha val="2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4" name="Rounded Rectangle 43"/>
            <p:cNvSpPr/>
            <p:nvPr userDrawn="1"/>
          </p:nvSpPr>
          <p:spPr>
            <a:xfrm>
              <a:off x="10804454" y="2783785"/>
              <a:ext cx="2305719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4">
                    <a:lumMod val="75000"/>
                    <a:alpha val="28000"/>
                  </a:schemeClr>
                </a:gs>
                <a:gs pos="100000">
                  <a:schemeClr val="accent4">
                    <a:lumMod val="75000"/>
                    <a:alpha val="2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5" name="Rounded Rectangle 44"/>
            <p:cNvSpPr/>
            <p:nvPr userDrawn="1"/>
          </p:nvSpPr>
          <p:spPr>
            <a:xfrm rot="10800000">
              <a:off x="4047043" y="174390"/>
              <a:ext cx="2305719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57550">
                    <a:alpha val="46000"/>
                  </a:srgb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5114" y="1236690"/>
            <a:ext cx="10813350" cy="2918779"/>
          </a:xfrm>
        </p:spPr>
        <p:txBody>
          <a:bodyPr/>
          <a:lstStyle>
            <a:lvl1pPr>
              <a:lnSpc>
                <a:spcPct val="90000"/>
              </a:lnSpc>
              <a:defRPr sz="60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95" y="4464069"/>
            <a:ext cx="10813351" cy="384175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58" name="Rectangle 5"/>
          <p:cNvSpPr>
            <a:spLocks noChangeArrowheads="1"/>
          </p:cNvSpPr>
          <p:nvPr/>
        </p:nvSpPr>
        <p:spPr bwMode="ltGray">
          <a:xfrm>
            <a:off x="10640200" y="6584513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2"/>
                </a:solidFill>
                <a:latin typeface="+mj-lt"/>
              </a:rPr>
              <a:t>Cisco Confidential</a:t>
            </a:r>
          </a:p>
        </p:txBody>
      </p:sp>
      <p:grpSp>
        <p:nvGrpSpPr>
          <p:cNvPr id="4" name="Group 5"/>
          <p:cNvGrpSpPr>
            <a:grpSpLocks/>
          </p:cNvGrpSpPr>
          <p:nvPr userDrawn="1"/>
        </p:nvGrpSpPr>
        <p:grpSpPr bwMode="auto">
          <a:xfrm>
            <a:off x="455613" y="304800"/>
            <a:ext cx="841815" cy="447676"/>
            <a:chOff x="384" y="331"/>
            <a:chExt cx="912" cy="485"/>
          </a:xfrm>
        </p:grpSpPr>
        <p:sp>
          <p:nvSpPr>
            <p:cNvPr id="54" name="AutoShape 6"/>
            <p:cNvSpPr>
              <a:spLocks noChangeAspect="1" noChangeArrowheads="1" noTextEdit="1"/>
            </p:cNvSpPr>
            <p:nvPr/>
          </p:nvSpPr>
          <p:spPr bwMode="invGray">
            <a:xfrm>
              <a:off x="384" y="331"/>
              <a:ext cx="912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" name="Rectangle 7"/>
            <p:cNvSpPr>
              <a:spLocks noChangeArrowheads="1"/>
            </p:cNvSpPr>
            <p:nvPr/>
          </p:nvSpPr>
          <p:spPr bwMode="invGray">
            <a:xfrm>
              <a:off x="640" y="652"/>
              <a:ext cx="42" cy="15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6" name="Freeform 8"/>
            <p:cNvSpPr>
              <a:spLocks/>
            </p:cNvSpPr>
            <p:nvPr/>
          </p:nvSpPr>
          <p:spPr bwMode="invGray">
            <a:xfrm>
              <a:off x="882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7" name="Freeform 9"/>
            <p:cNvSpPr>
              <a:spLocks/>
            </p:cNvSpPr>
            <p:nvPr/>
          </p:nvSpPr>
          <p:spPr bwMode="invGray">
            <a:xfrm>
              <a:off x="467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0" name="Freeform 10"/>
            <p:cNvSpPr>
              <a:spLocks noEditPoints="1"/>
            </p:cNvSpPr>
            <p:nvPr/>
          </p:nvSpPr>
          <p:spPr bwMode="invGray">
            <a:xfrm>
              <a:off x="1046" y="648"/>
              <a:ext cx="165" cy="166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1" name="Freeform 11"/>
            <p:cNvSpPr>
              <a:spLocks/>
            </p:cNvSpPr>
            <p:nvPr/>
          </p:nvSpPr>
          <p:spPr bwMode="invGray">
            <a:xfrm>
              <a:off x="735" y="648"/>
              <a:ext cx="108" cy="166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2" name="Freeform 12"/>
            <p:cNvSpPr>
              <a:spLocks/>
            </p:cNvSpPr>
            <p:nvPr/>
          </p:nvSpPr>
          <p:spPr bwMode="invGray">
            <a:xfrm>
              <a:off x="384" y="462"/>
              <a:ext cx="39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3" name="Freeform 13"/>
            <p:cNvSpPr>
              <a:spLocks/>
            </p:cNvSpPr>
            <p:nvPr/>
          </p:nvSpPr>
          <p:spPr bwMode="invGray">
            <a:xfrm>
              <a:off x="494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8" name="Freeform 14"/>
            <p:cNvSpPr>
              <a:spLocks/>
            </p:cNvSpPr>
            <p:nvPr/>
          </p:nvSpPr>
          <p:spPr bwMode="invGray">
            <a:xfrm>
              <a:off x="601" y="333"/>
              <a:ext cx="39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9" name="Freeform 15"/>
            <p:cNvSpPr>
              <a:spLocks/>
            </p:cNvSpPr>
            <p:nvPr/>
          </p:nvSpPr>
          <p:spPr bwMode="invGray">
            <a:xfrm>
              <a:off x="711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0" name="Freeform 16"/>
            <p:cNvSpPr>
              <a:spLocks/>
            </p:cNvSpPr>
            <p:nvPr/>
          </p:nvSpPr>
          <p:spPr bwMode="invGray">
            <a:xfrm>
              <a:off x="818" y="462"/>
              <a:ext cx="42" cy="81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1" name="Freeform 17"/>
            <p:cNvSpPr>
              <a:spLocks/>
            </p:cNvSpPr>
            <p:nvPr/>
          </p:nvSpPr>
          <p:spPr bwMode="invGray">
            <a:xfrm>
              <a:off x="928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2" name="Freeform 18"/>
            <p:cNvSpPr>
              <a:spLocks/>
            </p:cNvSpPr>
            <p:nvPr/>
          </p:nvSpPr>
          <p:spPr bwMode="invGray">
            <a:xfrm>
              <a:off x="1037" y="333"/>
              <a:ext cx="40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3" name="Freeform 19"/>
            <p:cNvSpPr>
              <a:spLocks/>
            </p:cNvSpPr>
            <p:nvPr/>
          </p:nvSpPr>
          <p:spPr bwMode="invGray">
            <a:xfrm>
              <a:off x="1145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4" name="Freeform 20"/>
            <p:cNvSpPr>
              <a:spLocks/>
            </p:cNvSpPr>
            <p:nvPr/>
          </p:nvSpPr>
          <p:spPr bwMode="invGray">
            <a:xfrm>
              <a:off x="1254" y="462"/>
              <a:ext cx="40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37" name="Rectangle 4"/>
          <p:cNvSpPr>
            <a:spLocks noChangeArrowheads="1"/>
          </p:cNvSpPr>
          <p:nvPr userDrawn="1"/>
        </p:nvSpPr>
        <p:spPr bwMode="ltGray">
          <a:xfrm>
            <a:off x="354129" y="6586247"/>
            <a:ext cx="455949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chemeClr val="bg2"/>
                </a:solidFill>
                <a:latin typeface="+mj-lt"/>
              </a:rPr>
              <a:t>© 2013 Cisco and/or its affiliates. All rights reserved.</a:t>
            </a:r>
            <a:endParaRPr lang="en-US" sz="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ltGray">
          <a:xfrm>
            <a:off x="11578312" y="65804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2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0" hasCustomPrompt="1"/>
          </p:nvPr>
        </p:nvSpPr>
        <p:spPr>
          <a:xfrm>
            <a:off x="314325" y="4782757"/>
            <a:ext cx="10814050" cy="384175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73251"/>
            <a:ext cx="10814050" cy="384175"/>
          </a:xfrm>
        </p:spPr>
        <p:txBody>
          <a:bodyPr/>
          <a:lstStyle>
            <a:lvl1pPr marL="0" indent="0">
              <a:buFontTx/>
              <a:buNone/>
              <a:defRPr lang="en-US" sz="1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189" y="432215"/>
            <a:ext cx="1143825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10896" y="1344168"/>
            <a:ext cx="11424906" cy="4965192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435153"/>
                </a:solidFill>
                <a:latin typeface="+mj-lt"/>
              </a:defRPr>
            </a:lvl2pPr>
            <a:lvl3pPr>
              <a:defRPr>
                <a:solidFill>
                  <a:srgbClr val="435153"/>
                </a:solidFill>
                <a:latin typeface="+mj-lt"/>
              </a:defRPr>
            </a:lvl3pPr>
            <a:lvl4pPr>
              <a:defRPr>
                <a:solidFill>
                  <a:srgbClr val="435153"/>
                </a:solidFill>
                <a:latin typeface="+mj-lt"/>
              </a:defRPr>
            </a:lvl4pPr>
            <a:lvl5pPr>
              <a:defRPr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1484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06190" y="1339745"/>
            <a:ext cx="5360092" cy="496570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rgbClr val="435153"/>
                </a:solidFill>
                <a:latin typeface="+mj-lt"/>
              </a:defRPr>
            </a:lvl2pPr>
            <a:lvl3pPr>
              <a:defRPr sz="1200">
                <a:solidFill>
                  <a:srgbClr val="435153"/>
                </a:solidFill>
                <a:latin typeface="+mj-lt"/>
              </a:defRPr>
            </a:lvl3pPr>
            <a:lvl4pPr>
              <a:defRPr sz="1100">
                <a:solidFill>
                  <a:srgbClr val="435153"/>
                </a:solidFill>
                <a:latin typeface="+mj-lt"/>
              </a:defRPr>
            </a:lvl4pPr>
            <a:lvl5pPr>
              <a:defRPr sz="1100"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115987" y="1339745"/>
            <a:ext cx="5628454" cy="496570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rgbClr val="435153"/>
                </a:solidFill>
                <a:latin typeface="+mj-lt"/>
              </a:defRPr>
            </a:lvl2pPr>
            <a:lvl3pPr>
              <a:defRPr sz="1200">
                <a:solidFill>
                  <a:srgbClr val="435153"/>
                </a:solidFill>
                <a:latin typeface="+mj-lt"/>
              </a:defRPr>
            </a:lvl3pPr>
            <a:lvl4pPr>
              <a:defRPr sz="1100">
                <a:solidFill>
                  <a:srgbClr val="435153"/>
                </a:solidFill>
                <a:latin typeface="+mj-lt"/>
              </a:defRPr>
            </a:lvl4pPr>
            <a:lvl5pPr>
              <a:defRPr sz="1100"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6189" y="432215"/>
            <a:ext cx="1143825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22928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188" y="432215"/>
            <a:ext cx="1143825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19534" y="1339745"/>
            <a:ext cx="5346747" cy="4965700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435153"/>
                </a:solidFill>
                <a:latin typeface="+mj-lt"/>
              </a:defRPr>
            </a:lvl2pPr>
            <a:lvl3pPr>
              <a:defRPr>
                <a:solidFill>
                  <a:srgbClr val="435153"/>
                </a:solidFill>
                <a:latin typeface="+mj-lt"/>
              </a:defRPr>
            </a:lvl3pPr>
            <a:lvl4pPr>
              <a:defRPr>
                <a:solidFill>
                  <a:srgbClr val="435153"/>
                </a:solidFill>
                <a:latin typeface="+mj-lt"/>
              </a:defRPr>
            </a:lvl4pPr>
            <a:lvl5pPr>
              <a:defRPr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6959819" y="1747684"/>
            <a:ext cx="4314844" cy="646331"/>
          </a:xfrm>
        </p:spPr>
        <p:txBody>
          <a:bodyPr>
            <a:noAutofit/>
          </a:bodyPr>
          <a:lstStyle>
            <a:lvl1pPr marL="114300" indent="-11430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US" sz="2000" kern="1200" dirty="0" smtClean="0">
                <a:gradFill>
                  <a:gsLst>
                    <a:gs pos="0">
                      <a:schemeClr val="tx1"/>
                    </a:gs>
                    <a:gs pos="47000">
                      <a:schemeClr val="accent2"/>
                    </a:gs>
                    <a:gs pos="100000">
                      <a:schemeClr val="accent4"/>
                    </a:gs>
                  </a:gsLst>
                  <a:lin ang="3600000" scaled="0"/>
                </a:gradFill>
                <a:latin typeface="+mj-lt"/>
                <a:ea typeface="+mn-ea"/>
                <a:cs typeface="+mn-cs"/>
              </a:defRPr>
            </a:lvl1pPr>
            <a:lvl2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“This is the sample </a:t>
            </a:r>
            <a:br>
              <a:rPr lang="en-US" dirty="0" smtClean="0"/>
            </a:br>
            <a:r>
              <a:rPr lang="en-US" dirty="0" smtClean="0"/>
              <a:t>pull quote.”</a:t>
            </a:r>
          </a:p>
        </p:txBody>
      </p:sp>
      <p:sp>
        <p:nvSpPr>
          <p:cNvPr id="14" name="Rectangle 5"/>
          <p:cNvSpPr>
            <a:spLocks noChangeArrowheads="1"/>
          </p:cNvSpPr>
          <p:nvPr userDrawn="1"/>
        </p:nvSpPr>
        <p:spPr bwMode="ltGray">
          <a:xfrm>
            <a:off x="10640200" y="6584513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r>
              <a:rPr lang="en-US" sz="600" dirty="0">
                <a:solidFill>
                  <a:srgbClr val="C0C0C0"/>
                </a:solidFill>
              </a:rPr>
              <a:t>Cisco Confidential</a:t>
            </a:r>
          </a:p>
        </p:txBody>
      </p:sp>
      <p:sp>
        <p:nvSpPr>
          <p:cNvPr id="16" name="Rectangle 7"/>
          <p:cNvSpPr>
            <a:spLocks noChangeArrowheads="1"/>
          </p:cNvSpPr>
          <p:nvPr userDrawn="1"/>
        </p:nvSpPr>
        <p:spPr bwMode="ltGray">
          <a:xfrm>
            <a:off x="11578312" y="65804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fld id="{DFCF27A5-1A5B-48D3-A060-2758FFBB1ADD}" type="slidenum">
              <a:rPr lang="en-US" sz="600">
                <a:solidFill>
                  <a:srgbClr val="C0C0C0"/>
                </a:solidFill>
              </a:rPr>
              <a:pPr algn="r" defTabSz="814388"/>
              <a:t>‹#›</a:t>
            </a:fld>
            <a:endParaRPr lang="en-US" sz="600" dirty="0">
              <a:solidFill>
                <a:srgbClr val="C0C0C0"/>
              </a:solidFill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7077456" y="4736592"/>
            <a:ext cx="4315968" cy="33832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dirty="0" smtClean="0"/>
              <a:t>Source Name</a:t>
            </a:r>
            <a:endParaRPr lang="en-US" dirty="0"/>
          </a:p>
        </p:txBody>
      </p:sp>
      <p:pic>
        <p:nvPicPr>
          <p:cNvPr id="9" name="Picture 8" descr="segue texture.jpg"/>
          <p:cNvPicPr>
            <a:picLocks noChangeAspect="1"/>
          </p:cNvPicPr>
          <p:nvPr userDrawn="1"/>
        </p:nvPicPr>
        <p:blipFill>
          <a:blip r:embed="rId2" cstate="print"/>
          <a:srcRect t="95236" r="2996"/>
          <a:stretch>
            <a:fillRect/>
          </a:stretch>
        </p:blipFill>
        <p:spPr>
          <a:xfrm>
            <a:off x="444384" y="6381456"/>
            <a:ext cx="11300057" cy="163808"/>
          </a:xfrm>
          <a:prstGeom prst="rect">
            <a:avLst/>
          </a:prstGeom>
        </p:spPr>
      </p:pic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354129" y="6586247"/>
            <a:ext cx="455949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defTabSz="814388"/>
            <a:r>
              <a:rPr lang="en-US" sz="600" dirty="0" smtClean="0">
                <a:solidFill>
                  <a:srgbClr val="C0C0C0"/>
                </a:solidFill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2587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190" y="432215"/>
            <a:ext cx="11448832" cy="838200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98966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6190" y="301752"/>
            <a:ext cx="5497160" cy="838200"/>
          </a:xfrm>
        </p:spPr>
        <p:txBody>
          <a:bodyPr vert="horz" lIns="82296" tIns="45720" rIns="82296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 smtClean="0"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Two Column</a:t>
            </a:r>
            <a:br>
              <a:rPr lang="en-US" dirty="0" smtClean="0"/>
            </a:br>
            <a:r>
              <a:rPr lang="en-US" dirty="0" smtClean="0"/>
              <a:t>Title Left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92530" y="1600200"/>
            <a:ext cx="5521538" cy="452628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  <a:lvl2pPr marL="635000" indent="-228600">
              <a:buClr>
                <a:schemeClr val="accent5"/>
              </a:buClr>
              <a:buFont typeface="Arial" pitchFamily="34" charset="0"/>
              <a:buChar char="•"/>
              <a:tabLst/>
              <a:defRPr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</a:t>
            </a:r>
            <a:br>
              <a:rPr lang="en-US" dirty="0" smtClean="0"/>
            </a:br>
            <a:r>
              <a:rPr lang="en-US" dirty="0" smtClean="0"/>
              <a:t>do not italicize; use yellow on the </a:t>
            </a:r>
            <a:br>
              <a:rPr lang="en-US" dirty="0" smtClean="0"/>
            </a:br>
            <a:r>
              <a:rPr lang="en-US" dirty="0" smtClean="0"/>
              <a:t>black template and red for the white template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6423511" y="1600200"/>
            <a:ext cx="5338705" cy="452628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1"/>
                </a:solidFill>
                <a:latin typeface="+mj-lt"/>
              </a:defRPr>
            </a:lvl1pPr>
            <a:lvl2pPr marL="635000" indent="-228600">
              <a:buClr>
                <a:schemeClr val="accent1">
                  <a:lumMod val="40000"/>
                  <a:lumOff val="60000"/>
                </a:schemeClr>
              </a:buClr>
              <a:buFont typeface="Arial" pitchFamily="34" charset="0"/>
              <a:buChar char="•"/>
              <a:defRPr>
                <a:solidFill>
                  <a:schemeClr val="accent1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do not italicize; use yellow on the black template and red for the white template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ltGray">
          <a:xfrm>
            <a:off x="10640200" y="6584513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r>
              <a:rPr lang="en-US" sz="600" dirty="0">
                <a:solidFill>
                  <a:srgbClr val="C0C0C0"/>
                </a:solidFill>
              </a:rPr>
              <a:t>Cisco Confidential</a:t>
            </a:r>
          </a:p>
        </p:txBody>
      </p:sp>
      <p:sp>
        <p:nvSpPr>
          <p:cNvPr id="14" name="Rectangle 7"/>
          <p:cNvSpPr>
            <a:spLocks noChangeArrowheads="1"/>
          </p:cNvSpPr>
          <p:nvPr userDrawn="1"/>
        </p:nvSpPr>
        <p:spPr bwMode="ltGray">
          <a:xfrm>
            <a:off x="11578312" y="65804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fld id="{DFCF27A5-1A5B-48D3-A060-2758FFBB1ADD}" type="slidenum">
              <a:rPr lang="en-US" sz="600">
                <a:solidFill>
                  <a:srgbClr val="C0C0C0"/>
                </a:solidFill>
              </a:rPr>
              <a:pPr algn="r" defTabSz="814388"/>
              <a:t>‹#›</a:t>
            </a:fld>
            <a:endParaRPr lang="en-US" sz="600" dirty="0">
              <a:solidFill>
                <a:srgbClr val="C0C0C0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428232" y="310896"/>
            <a:ext cx="5193792" cy="84124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Two Column</a:t>
            </a:r>
            <a:br>
              <a:rPr lang="en-US" dirty="0" smtClean="0"/>
            </a:br>
            <a:r>
              <a:rPr lang="en-US" dirty="0" smtClean="0"/>
              <a:t>Title Right</a:t>
            </a:r>
            <a:endParaRPr lang="en-US" dirty="0"/>
          </a:p>
        </p:txBody>
      </p:sp>
      <p:pic>
        <p:nvPicPr>
          <p:cNvPr id="10" name="Picture 9" descr="segue texture.jpg"/>
          <p:cNvPicPr>
            <a:picLocks noChangeAspect="1"/>
          </p:cNvPicPr>
          <p:nvPr userDrawn="1"/>
        </p:nvPicPr>
        <p:blipFill>
          <a:blip r:embed="rId2" cstate="print"/>
          <a:srcRect t="95236" r="2996"/>
          <a:stretch>
            <a:fillRect/>
          </a:stretch>
        </p:blipFill>
        <p:spPr>
          <a:xfrm>
            <a:off x="444384" y="6381456"/>
            <a:ext cx="11300057" cy="163808"/>
          </a:xfrm>
          <a:prstGeom prst="rect">
            <a:avLst/>
          </a:prstGeom>
        </p:spPr>
      </p:pic>
      <p:sp>
        <p:nvSpPr>
          <p:cNvPr id="13" name="Rectangle 4"/>
          <p:cNvSpPr>
            <a:spLocks noChangeArrowheads="1"/>
          </p:cNvSpPr>
          <p:nvPr userDrawn="1"/>
        </p:nvSpPr>
        <p:spPr bwMode="ltGray">
          <a:xfrm>
            <a:off x="354129" y="6586247"/>
            <a:ext cx="455949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defTabSz="814388"/>
            <a:r>
              <a:rPr lang="en-US" sz="600" dirty="0" smtClean="0">
                <a:solidFill>
                  <a:srgbClr val="C0C0C0"/>
                </a:solidFill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33101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25882" y="1600201"/>
            <a:ext cx="3495823" cy="43910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4388823" y="1600200"/>
            <a:ext cx="3457733" cy="4362450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398863" y="1600201"/>
            <a:ext cx="3510635" cy="4333875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/>
          </p:nvPr>
        </p:nvSpPr>
        <p:spPr>
          <a:xfrm>
            <a:off x="292608" y="100584"/>
            <a:ext cx="3557016" cy="1152144"/>
          </a:xfr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4343400" y="100584"/>
            <a:ext cx="3465576" cy="1152144"/>
          </a:xfr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8360758" y="100584"/>
            <a:ext cx="3511296" cy="1152144"/>
          </a:xfr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37255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329210" y="439710"/>
            <a:ext cx="11420017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6" name="Chart Placeholder 35"/>
          <p:cNvSpPr>
            <a:spLocks noGrp="1"/>
          </p:cNvSpPr>
          <p:nvPr>
            <p:ph type="chart" sz="quarter" idx="10"/>
          </p:nvPr>
        </p:nvSpPr>
        <p:spPr>
          <a:xfrm>
            <a:off x="479561" y="1476375"/>
            <a:ext cx="11249684" cy="4305300"/>
          </a:xfrm>
        </p:spPr>
        <p:txBody>
          <a:bodyPr anchor="ctr" anchorCtr="1"/>
          <a:lstStyle>
            <a:lvl1pPr>
              <a:buNone/>
              <a:defRPr>
                <a:latin typeface="+mj-lt"/>
              </a:defRPr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32535" y="6062115"/>
            <a:ext cx="9945743" cy="276999"/>
          </a:xfrm>
        </p:spPr>
        <p:txBody>
          <a:bodyPr wrap="square" anchor="b" anchorCtr="0">
            <a:noAutofit/>
          </a:bodyPr>
          <a:lstStyle>
            <a:lvl1pPr algn="l" defTabSz="804863">
              <a:lnSpc>
                <a:spcPct val="100000"/>
              </a:lnSpc>
              <a:spcBef>
                <a:spcPct val="50000"/>
              </a:spcBef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Source: Placeholder for Notes Is 12 Points</a:t>
            </a:r>
          </a:p>
        </p:txBody>
      </p:sp>
    </p:spTree>
    <p:extLst>
      <p:ext uri="{BB962C8B-B14F-4D97-AF65-F5344CB8AC3E}">
        <p14:creationId xmlns:p14="http://schemas.microsoft.com/office/powerpoint/2010/main" val="317869926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6189" y="5430244"/>
            <a:ext cx="11408626" cy="838200"/>
          </a:xfr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29098" y="1600200"/>
            <a:ext cx="5338705" cy="3749040"/>
          </a:xfr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2400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Simple text goes here and can wrap to accommodate more lines of information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496644" y="1947672"/>
            <a:ext cx="4570809" cy="2990088"/>
          </a:xfrm>
        </p:spPr>
        <p:txBody>
          <a:bodyPr anchor="ctr" anchorCtr="1"/>
          <a:lstStyle>
            <a:lvl1pPr algn="ctr">
              <a:buFontTx/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5457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6189" y="5430244"/>
            <a:ext cx="11408626" cy="838200"/>
          </a:xfr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67726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3422" y="5852161"/>
            <a:ext cx="10813351" cy="384175"/>
          </a:xfrm>
        </p:spPr>
        <p:txBody>
          <a:bodyPr anchor="b" anchorCtr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12188825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96D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2532" y="649224"/>
            <a:ext cx="10813350" cy="4480560"/>
          </a:xfrm>
        </p:spPr>
        <p:txBody>
          <a:bodyPr/>
          <a:lstStyle>
            <a:lvl1pPr marL="233363" indent="-233363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Arial" pitchFamily="34" charset="0"/>
              <a:buChar char="“"/>
              <a:defRPr lang="en-US" sz="54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Here”</a:t>
            </a:r>
            <a:endParaRPr lang="en-US" dirty="0"/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0"/>
            <a:ext cx="12188825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96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6643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4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egue texture.jpg"/>
          <p:cNvPicPr>
            <a:picLocks noChangeAspect="1"/>
          </p:cNvPicPr>
          <p:nvPr userDrawn="1"/>
        </p:nvPicPr>
        <p:blipFill>
          <a:blip r:embed="rId2" cstate="print"/>
          <a:srcRect r="2996"/>
          <a:stretch>
            <a:fillRect/>
          </a:stretch>
        </p:blipFill>
        <p:spPr>
          <a:xfrm>
            <a:off x="444384" y="3106739"/>
            <a:ext cx="11300057" cy="3438525"/>
          </a:xfrm>
          <a:prstGeom prst="rect">
            <a:avLst/>
          </a:prstGeom>
        </p:spPr>
      </p:pic>
      <p:sp>
        <p:nvSpPr>
          <p:cNvPr id="27" name="Rectangle 3"/>
          <p:cNvSpPr>
            <a:spLocks noChangeArrowheads="1"/>
          </p:cNvSpPr>
          <p:nvPr userDrawn="1"/>
        </p:nvSpPr>
        <p:spPr bwMode="white">
          <a:xfrm>
            <a:off x="0" y="0"/>
            <a:ext cx="12188825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47" name="Rectangle 3"/>
          <p:cNvSpPr>
            <a:spLocks noChangeArrowheads="1"/>
          </p:cNvSpPr>
          <p:nvPr userDrawn="1"/>
        </p:nvSpPr>
        <p:spPr bwMode="hidden">
          <a:xfrm>
            <a:off x="0" y="0"/>
            <a:ext cx="12188825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4" name="Rectangle 5"/>
          <p:cNvSpPr>
            <a:spLocks noChangeArrowheads="1"/>
          </p:cNvSpPr>
          <p:nvPr userDrawn="1"/>
        </p:nvSpPr>
        <p:spPr bwMode="ltGray">
          <a:xfrm>
            <a:off x="10640200" y="6584513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13" name="Rectangle 7"/>
          <p:cNvSpPr>
            <a:spLocks noChangeArrowheads="1"/>
          </p:cNvSpPr>
          <p:nvPr userDrawn="1"/>
        </p:nvSpPr>
        <p:spPr bwMode="ltGray">
          <a:xfrm>
            <a:off x="11578312" y="65804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pic>
        <p:nvPicPr>
          <p:cNvPr id="16" name="Picture 15" descr="segue texture.jpg"/>
          <p:cNvPicPr>
            <a:picLocks noChangeAspect="1"/>
          </p:cNvPicPr>
          <p:nvPr userDrawn="1"/>
        </p:nvPicPr>
        <p:blipFill>
          <a:blip r:embed="rId2" cstate="print"/>
          <a:srcRect t="95236" r="2996"/>
          <a:stretch>
            <a:fillRect/>
          </a:stretch>
        </p:blipFill>
        <p:spPr>
          <a:xfrm>
            <a:off x="444384" y="6381456"/>
            <a:ext cx="11300057" cy="163808"/>
          </a:xfrm>
          <a:prstGeom prst="rect">
            <a:avLst/>
          </a:prstGeom>
        </p:spPr>
      </p:pic>
      <p:sp>
        <p:nvSpPr>
          <p:cNvPr id="31" name="Rectangle 30"/>
          <p:cNvSpPr/>
          <p:nvPr userDrawn="1"/>
        </p:nvSpPr>
        <p:spPr>
          <a:xfrm>
            <a:off x="289735" y="3022900"/>
            <a:ext cx="11589374" cy="3357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5114" y="417121"/>
            <a:ext cx="10813350" cy="2407042"/>
          </a:xfr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5400" b="0" kern="1200" spc="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14" name="Rectangle 4"/>
          <p:cNvSpPr>
            <a:spLocks noChangeArrowheads="1"/>
          </p:cNvSpPr>
          <p:nvPr userDrawn="1"/>
        </p:nvSpPr>
        <p:spPr bwMode="ltGray">
          <a:xfrm>
            <a:off x="354129" y="6586247"/>
            <a:ext cx="455949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2013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-1.94444E-6 -0.48102 " pathEditMode="relative" rAng="0" ptsTypes="AA">
                                      <p:cBhvr>
                                        <p:cTn id="9" dur="16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" grpId="0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06190" y="1918741"/>
            <a:ext cx="5488498" cy="3020518"/>
          </a:xfrm>
        </p:spPr>
        <p:txBody>
          <a:bodyPr vert="horz" lIns="82296" tIns="45720" rIns="82296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12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Telling Shared Experiences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561650" y="310896"/>
            <a:ext cx="5192439" cy="6208776"/>
          </a:xfr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Tell your story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80086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96" y="4279393"/>
            <a:ext cx="6244863" cy="384175"/>
          </a:xfr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12188825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96D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8186" y="3282696"/>
            <a:ext cx="6281773" cy="1022350"/>
          </a:xfrm>
        </p:spPr>
        <p:txBody>
          <a:bodyPr vert="horz" lIns="82296" tIns="45720" rIns="82296" bIns="4572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12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0"/>
            <a:ext cx="12188825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96D6"/>
              </a:solidFill>
            </a:endParaRPr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 hasCustomPrompt="1"/>
          </p:nvPr>
        </p:nvSpPr>
        <p:spPr>
          <a:xfrm>
            <a:off x="7385243" y="1917700"/>
            <a:ext cx="3567771" cy="2889250"/>
          </a:xfrm>
        </p:spPr>
        <p:txBody>
          <a:bodyPr anchor="ctr" anchorCtr="1"/>
          <a:lstStyle>
            <a:lvl1pPr algn="ctr">
              <a:defRPr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grpSp>
        <p:nvGrpSpPr>
          <p:cNvPr id="24" name="Group 67"/>
          <p:cNvGrpSpPr/>
          <p:nvPr userDrawn="1"/>
        </p:nvGrpSpPr>
        <p:grpSpPr>
          <a:xfrm>
            <a:off x="455613" y="301884"/>
            <a:ext cx="921134" cy="491082"/>
            <a:chOff x="609606" y="528528"/>
            <a:chExt cx="1444732" cy="763787"/>
          </a:xfrm>
          <a:gradFill flip="none" rotWithShape="1">
            <a:gsLst>
              <a:gs pos="11000">
                <a:schemeClr val="accent2"/>
              </a:gs>
              <a:gs pos="100000">
                <a:schemeClr val="accent5"/>
              </a:gs>
            </a:gsLst>
            <a:lin ang="2700000" scaled="1"/>
            <a:tileRect/>
          </a:gradFill>
        </p:grpSpPr>
        <p:sp>
          <p:nvSpPr>
            <p:cNvPr id="25" name="Rectangle 24"/>
            <p:cNvSpPr>
              <a:spLocks noChangeArrowheads="1"/>
            </p:cNvSpPr>
            <p:nvPr/>
          </p:nvSpPr>
          <p:spPr bwMode="black">
            <a:xfrm>
              <a:off x="1016583" y="1035671"/>
              <a:ext cx="65914" cy="2497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black">
            <a:xfrm>
              <a:off x="1400565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black">
            <a:xfrm>
              <a:off x="740666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</a:endParaRPr>
            </a:p>
          </p:txBody>
        </p:sp>
        <p:sp>
          <p:nvSpPr>
            <p:cNvPr id="29" name="Freeform 28"/>
            <p:cNvSpPr>
              <a:spLocks noEditPoints="1"/>
            </p:cNvSpPr>
            <p:nvPr/>
          </p:nvSpPr>
          <p:spPr bwMode="black">
            <a:xfrm>
              <a:off x="1660386" y="1028755"/>
              <a:ext cx="262121" cy="263560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black">
            <a:xfrm>
              <a:off x="1167569" y="1028755"/>
              <a:ext cx="170915" cy="263560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</a:endParaRPr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black">
            <a:xfrm>
              <a:off x="609606" y="732922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</a:endParaRPr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black">
            <a:xfrm>
              <a:off x="783587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</a:endParaRPr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black">
            <a:xfrm>
              <a:off x="954502" y="528528"/>
              <a:ext cx="62081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</a:endParaRPr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black">
            <a:xfrm>
              <a:off x="1128481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black">
            <a:xfrm>
              <a:off x="1298630" y="732922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</a:endParaRPr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black">
            <a:xfrm>
              <a:off x="1472609" y="646860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</a:endParaRPr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black">
            <a:xfrm>
              <a:off x="1646588" y="528528"/>
              <a:ext cx="62847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black">
            <a:xfrm>
              <a:off x="1817502" y="646864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black">
            <a:xfrm>
              <a:off x="1991491" y="732927"/>
              <a:ext cx="62847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12275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-16929" y="6141721"/>
            <a:ext cx="12205754" cy="7162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pic>
        <p:nvPicPr>
          <p:cNvPr id="17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29" y="0"/>
            <a:ext cx="12205754" cy="6858000"/>
          </a:xfrm>
          <a:prstGeom prst="rect">
            <a:avLst/>
          </a:prstGeom>
          <a:noFill/>
        </p:spPr>
      </p:pic>
      <p:sp>
        <p:nvSpPr>
          <p:cNvPr id="9" name="Rounded Rectangle 8"/>
          <p:cNvSpPr/>
          <p:nvPr userDrawn="1"/>
        </p:nvSpPr>
        <p:spPr>
          <a:xfrm>
            <a:off x="2430699" y="-3578087"/>
            <a:ext cx="2305719" cy="140141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ounded Rectangle 9"/>
          <p:cNvSpPr/>
          <p:nvPr userDrawn="1"/>
        </p:nvSpPr>
        <p:spPr>
          <a:xfrm>
            <a:off x="0" y="-645215"/>
            <a:ext cx="2305719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 rot="10800000">
            <a:off x="1351370" y="-645215"/>
            <a:ext cx="2305719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498613" y="1711187"/>
            <a:ext cx="2305719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804454" y="834887"/>
            <a:ext cx="2305719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10800000">
            <a:off x="4047043" y="-3377648"/>
            <a:ext cx="2305719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6909" y="484633"/>
            <a:ext cx="11670464" cy="4372131"/>
          </a:xfrm>
        </p:spPr>
        <p:txBody>
          <a:bodyPr anchor="b" anchorCtr="0"/>
          <a:lstStyle>
            <a:lvl1pPr marL="228600" indent="-228600">
              <a:buFont typeface="Arial" pitchFamily="34" charset="0"/>
              <a:buChar char="“"/>
              <a:defRPr sz="60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style”</a:t>
            </a:r>
            <a:endParaRPr lang="en-US" dirty="0"/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ltGray">
          <a:xfrm>
            <a:off x="10347517" y="6584514"/>
            <a:ext cx="1083706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/>
            <a:r>
              <a:rPr lang="en-US" sz="600" dirty="0">
                <a:solidFill>
                  <a:srgbClr val="FFFFFF"/>
                </a:solidFill>
              </a:rPr>
              <a:t>Cisco Confidential</a:t>
            </a:r>
          </a:p>
        </p:txBody>
      </p:sp>
      <p:sp>
        <p:nvSpPr>
          <p:cNvPr id="19" name="Rectangle 5"/>
          <p:cNvSpPr>
            <a:spLocks noChangeArrowheads="1"/>
          </p:cNvSpPr>
          <p:nvPr userDrawn="1"/>
        </p:nvSpPr>
        <p:spPr bwMode="ltGray">
          <a:xfrm>
            <a:off x="10347517" y="6584514"/>
            <a:ext cx="1083706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/>
            <a:r>
              <a:rPr lang="en-US" sz="600" dirty="0">
                <a:solidFill>
                  <a:srgbClr val="FFFFFF"/>
                </a:solidFill>
              </a:rPr>
              <a:t>Cisco Confidential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34775" y="5358903"/>
            <a:ext cx="11429936" cy="614362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2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18" name="Rectangle 4"/>
          <p:cNvSpPr>
            <a:spLocks noChangeArrowheads="1"/>
          </p:cNvSpPr>
          <p:nvPr userDrawn="1"/>
        </p:nvSpPr>
        <p:spPr bwMode="ltGray">
          <a:xfrm>
            <a:off x="354129" y="6586247"/>
            <a:ext cx="455949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defTabSz="814388"/>
            <a:r>
              <a:rPr lang="en-US" sz="600" dirty="0" smtClean="0">
                <a:solidFill>
                  <a:srgbClr val="FFFFFF"/>
                </a:solidFill>
              </a:rPr>
              <a:t>© 2011 Cisco and/or its affiliates. All rights reserved.</a:t>
            </a:r>
            <a:endParaRPr lang="en-US" sz="600" dirty="0">
              <a:solidFill>
                <a:srgbClr val="FFFFFF"/>
              </a:solidFill>
            </a:endParaRPr>
          </a:p>
        </p:txBody>
      </p:sp>
      <p:sp>
        <p:nvSpPr>
          <p:cNvPr id="23" name="Rectangle 7"/>
          <p:cNvSpPr>
            <a:spLocks noChangeArrowheads="1"/>
          </p:cNvSpPr>
          <p:nvPr userDrawn="1"/>
        </p:nvSpPr>
        <p:spPr bwMode="ltGray">
          <a:xfrm>
            <a:off x="11578312" y="65804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fld id="{DFCF27A5-1A5B-48D3-A060-2758FFBB1ADD}" type="slidenum">
              <a:rPr lang="en-US" sz="600">
                <a:solidFill>
                  <a:srgbClr val="FFFFFF"/>
                </a:solidFill>
              </a:rPr>
              <a:pPr algn="r" defTabSz="814388"/>
              <a:t>‹#›</a:t>
            </a:fld>
            <a:endParaRPr lang="en-US" sz="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05464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" grpId="0"/>
      <p:bldP spid="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ngle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29" y="0"/>
            <a:ext cx="12205754" cy="6858000"/>
          </a:xfrm>
          <a:prstGeom prst="rect">
            <a:avLst/>
          </a:prstGeom>
          <a:noFill/>
        </p:spPr>
      </p:pic>
      <p:sp>
        <p:nvSpPr>
          <p:cNvPr id="29" name="Rectangle 28"/>
          <p:cNvSpPr/>
          <p:nvPr/>
        </p:nvSpPr>
        <p:spPr>
          <a:xfrm>
            <a:off x="2521843" y="795528"/>
            <a:ext cx="7130463" cy="400507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2521842" y="4794352"/>
            <a:ext cx="7128213" cy="9963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2532991" y="795528"/>
            <a:ext cx="7103800" cy="400507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</p:spPr>
        <p:txBody>
          <a:bodyPr anchor="ctr" anchorCtr="0"/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753777" y="4873438"/>
            <a:ext cx="6763665" cy="838200"/>
          </a:xfrm>
        </p:spPr>
        <p:txBody>
          <a:bodyPr anchor="ctr"/>
          <a:lstStyle>
            <a:lvl1pPr>
              <a:defRPr sz="26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ltGray">
          <a:xfrm>
            <a:off x="10347517" y="6584514"/>
            <a:ext cx="1083706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/>
            <a:r>
              <a:rPr lang="en-US" sz="600" dirty="0">
                <a:solidFill>
                  <a:srgbClr val="FFFFFF"/>
                </a:solidFill>
              </a:rPr>
              <a:t>Cisco Confidential</a:t>
            </a:r>
          </a:p>
        </p:txBody>
      </p:sp>
      <p:sp>
        <p:nvSpPr>
          <p:cNvPr id="8" name="Rectangle 5"/>
          <p:cNvSpPr>
            <a:spLocks noChangeArrowheads="1"/>
          </p:cNvSpPr>
          <p:nvPr userDrawn="1"/>
        </p:nvSpPr>
        <p:spPr bwMode="ltGray">
          <a:xfrm>
            <a:off x="10347517" y="6584514"/>
            <a:ext cx="1083706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/>
            <a:r>
              <a:rPr lang="en-US" sz="600" dirty="0">
                <a:solidFill>
                  <a:srgbClr val="FFFFFF"/>
                </a:solidFill>
              </a:rPr>
              <a:t>Cisco Confidential</a:t>
            </a: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354129" y="6586247"/>
            <a:ext cx="455949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defTabSz="814388"/>
            <a:r>
              <a:rPr lang="en-US" sz="600" dirty="0" smtClean="0">
                <a:solidFill>
                  <a:srgbClr val="FFFFFF"/>
                </a:solidFill>
              </a:rPr>
              <a:t>© 2011 Cisco and/or its affiliates. All rights reserved.</a:t>
            </a:r>
            <a:endParaRPr lang="en-US" sz="600" dirty="0">
              <a:solidFill>
                <a:srgbClr val="FFFFFF"/>
              </a:solidFill>
            </a:endParaRP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ltGray">
          <a:xfrm>
            <a:off x="11578312" y="65804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fld id="{DFCF27A5-1A5B-48D3-A060-2758FFBB1ADD}" type="slidenum">
              <a:rPr lang="en-US" sz="600">
                <a:solidFill>
                  <a:srgbClr val="FFFFFF"/>
                </a:solidFill>
              </a:rPr>
              <a:pPr algn="r" defTabSz="814388"/>
              <a:t>‹#›</a:t>
            </a:fld>
            <a:endParaRPr lang="en-US" sz="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83495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mall photo_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29" y="0"/>
            <a:ext cx="12205754" cy="6858000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450987" y="310896"/>
            <a:ext cx="4363599" cy="245973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450987" y="310896"/>
            <a:ext cx="4363599" cy="2459736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306191" y="3429000"/>
            <a:ext cx="9343297" cy="1421928"/>
          </a:xfr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Large photo </a:t>
            </a:r>
            <a:br>
              <a:rPr lang="en-US" dirty="0" smtClean="0"/>
            </a:br>
            <a:r>
              <a:rPr lang="en-US" dirty="0" smtClean="0"/>
              <a:t>caption here.</a:t>
            </a: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ltGray">
          <a:xfrm>
            <a:off x="10347517" y="6584514"/>
            <a:ext cx="1083706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/>
            <a:r>
              <a:rPr lang="en-US" sz="600" dirty="0">
                <a:solidFill>
                  <a:srgbClr val="FFFFFF"/>
                </a:solidFill>
              </a:rPr>
              <a:t>Cisco Confidential</a:t>
            </a: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ltGray">
          <a:xfrm>
            <a:off x="10347517" y="6584514"/>
            <a:ext cx="1083706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/>
            <a:r>
              <a:rPr lang="en-US" sz="600" dirty="0">
                <a:solidFill>
                  <a:srgbClr val="FFFFFF"/>
                </a:solidFill>
              </a:rPr>
              <a:t>Cisco Confidential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354129" y="6586247"/>
            <a:ext cx="455949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defTabSz="814388"/>
            <a:r>
              <a:rPr lang="en-US" sz="600" dirty="0" smtClean="0">
                <a:solidFill>
                  <a:srgbClr val="FFFFFF"/>
                </a:solidFill>
              </a:rPr>
              <a:t>© 2011 Cisco and/or its affiliates. All rights reserved.</a:t>
            </a:r>
            <a:endParaRPr lang="en-US" sz="600" dirty="0">
              <a:solidFill>
                <a:srgbClr val="FFFFFF"/>
              </a:solidFill>
            </a:endParaRP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ltGray">
          <a:xfrm>
            <a:off x="11578312" y="65804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fld id="{DFCF27A5-1A5B-48D3-A060-2758FFBB1ADD}" type="slidenum">
              <a:rPr lang="en-US" sz="600">
                <a:solidFill>
                  <a:srgbClr val="FFFFFF"/>
                </a:solidFill>
              </a:rPr>
              <a:pPr algn="r" defTabSz="814388"/>
              <a:t>‹#›</a:t>
            </a:fld>
            <a:endParaRPr lang="en-US" sz="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8720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rait photo_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29" y="0"/>
            <a:ext cx="12205754" cy="6858000"/>
          </a:xfrm>
          <a:prstGeom prst="rect">
            <a:avLst/>
          </a:prstGeom>
          <a:noFill/>
        </p:spPr>
      </p:pic>
      <p:sp>
        <p:nvSpPr>
          <p:cNvPr id="40" name="Rectangle 39"/>
          <p:cNvSpPr/>
          <p:nvPr/>
        </p:nvSpPr>
        <p:spPr>
          <a:xfrm>
            <a:off x="6655098" y="859536"/>
            <a:ext cx="4838964" cy="50292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6655098" y="859536"/>
            <a:ext cx="4838964" cy="502920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anchor="ctr" anchorCtr="0"/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06191" y="728973"/>
            <a:ext cx="5798380" cy="1085313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ltGray">
          <a:xfrm>
            <a:off x="10347517" y="6584514"/>
            <a:ext cx="1083706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/>
            <a:r>
              <a:rPr lang="en-US" sz="600" dirty="0">
                <a:solidFill>
                  <a:srgbClr val="FFFFFF"/>
                </a:solidFill>
              </a:rPr>
              <a:t>Cisco Confidential</a:t>
            </a: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ltGray">
          <a:xfrm>
            <a:off x="10347517" y="6584514"/>
            <a:ext cx="1083706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/>
            <a:r>
              <a:rPr lang="en-US" sz="600" dirty="0">
                <a:solidFill>
                  <a:srgbClr val="FFFFFF"/>
                </a:solidFill>
              </a:rPr>
              <a:t>Cisco Confidential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354129" y="6586247"/>
            <a:ext cx="455949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defTabSz="814388"/>
            <a:r>
              <a:rPr lang="en-US" sz="600" dirty="0" smtClean="0">
                <a:solidFill>
                  <a:srgbClr val="FFFFFF"/>
                </a:solidFill>
              </a:rPr>
              <a:t>© 2011 Cisco and/or its affiliates. All rights reserved.</a:t>
            </a:r>
            <a:endParaRPr lang="en-US" sz="600" dirty="0">
              <a:solidFill>
                <a:srgbClr val="FFFFFF"/>
              </a:solidFill>
            </a:endParaRP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ltGray">
          <a:xfrm>
            <a:off x="11578312" y="65804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fld id="{DFCF27A5-1A5B-48D3-A060-2758FFBB1ADD}" type="slidenum">
              <a:rPr lang="en-US" sz="600">
                <a:solidFill>
                  <a:srgbClr val="FFFFFF"/>
                </a:solidFill>
              </a:rPr>
              <a:pPr algn="r" defTabSz="814388"/>
              <a:t>‹#›</a:t>
            </a:fld>
            <a:endParaRPr lang="en-US" sz="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91903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ultip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29" y="0"/>
            <a:ext cx="12205754" cy="6858000"/>
          </a:xfrm>
          <a:prstGeom prst="rect">
            <a:avLst/>
          </a:prstGeom>
          <a:noFill/>
        </p:spPr>
      </p:pic>
      <p:sp>
        <p:nvSpPr>
          <p:cNvPr id="48" name="Rectangle 47"/>
          <p:cNvSpPr/>
          <p:nvPr/>
        </p:nvSpPr>
        <p:spPr>
          <a:xfrm>
            <a:off x="4890343" y="311149"/>
            <a:ext cx="4356380" cy="266065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9" name="Picture Placeholder 25"/>
          <p:cNvSpPr>
            <a:spLocks noGrp="1"/>
          </p:cNvSpPr>
          <p:nvPr>
            <p:ph type="pic" sz="quarter" idx="11" hasCustomPrompt="1"/>
          </p:nvPr>
        </p:nvSpPr>
        <p:spPr>
          <a:xfrm>
            <a:off x="4890712" y="311149"/>
            <a:ext cx="4356013" cy="266065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446501" y="311149"/>
            <a:ext cx="4382506" cy="266065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427653" y="311149"/>
            <a:ext cx="4401521" cy="266065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9304020" y="311150"/>
            <a:ext cx="2451002" cy="130810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1" name="Picture Placeholder 25"/>
          <p:cNvSpPr>
            <a:spLocks noGrp="1"/>
          </p:cNvSpPr>
          <p:nvPr>
            <p:ph type="pic" sz="quarter" idx="12" hasCustomPrompt="1"/>
          </p:nvPr>
        </p:nvSpPr>
        <p:spPr>
          <a:xfrm>
            <a:off x="9304020" y="311150"/>
            <a:ext cx="2451001" cy="1308101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446501" y="3028951"/>
            <a:ext cx="3363339" cy="345893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3" name="Picture Placeholder 25"/>
          <p:cNvSpPr>
            <a:spLocks noGrp="1"/>
          </p:cNvSpPr>
          <p:nvPr>
            <p:ph type="pic" sz="quarter" idx="13" hasCustomPrompt="1"/>
          </p:nvPr>
        </p:nvSpPr>
        <p:spPr>
          <a:xfrm>
            <a:off x="427654" y="3028951"/>
            <a:ext cx="3382346" cy="345893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3880957" y="3028951"/>
            <a:ext cx="5365768" cy="345893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5" name="Picture Placeholder 25"/>
          <p:cNvSpPr>
            <a:spLocks noGrp="1"/>
          </p:cNvSpPr>
          <p:nvPr>
            <p:ph type="pic" sz="quarter" idx="14" hasCustomPrompt="1"/>
          </p:nvPr>
        </p:nvSpPr>
        <p:spPr>
          <a:xfrm>
            <a:off x="3876769" y="3028951"/>
            <a:ext cx="5369956" cy="345893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9304020" y="1683658"/>
            <a:ext cx="2451002" cy="344215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7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9304020" y="1676400"/>
            <a:ext cx="2451001" cy="344941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304020" y="5182961"/>
            <a:ext cx="2451002" cy="130492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9" name="Picture Placeholder 25"/>
          <p:cNvSpPr>
            <a:spLocks noGrp="1"/>
          </p:cNvSpPr>
          <p:nvPr>
            <p:ph type="pic" sz="quarter" idx="16" hasCustomPrompt="1"/>
          </p:nvPr>
        </p:nvSpPr>
        <p:spPr>
          <a:xfrm>
            <a:off x="9304020" y="5182961"/>
            <a:ext cx="2451001" cy="1304925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17" name="Rectangle 5"/>
          <p:cNvSpPr>
            <a:spLocks noChangeArrowheads="1"/>
          </p:cNvSpPr>
          <p:nvPr userDrawn="1"/>
        </p:nvSpPr>
        <p:spPr bwMode="ltGray">
          <a:xfrm>
            <a:off x="10347517" y="6584514"/>
            <a:ext cx="1083706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/>
            <a:r>
              <a:rPr lang="en-US" sz="600" dirty="0">
                <a:solidFill>
                  <a:srgbClr val="FFFFFF"/>
                </a:solidFill>
              </a:rPr>
              <a:t>Cisco Confidential</a:t>
            </a:r>
          </a:p>
        </p:txBody>
      </p:sp>
      <p:sp>
        <p:nvSpPr>
          <p:cNvPr id="18" name="Rectangle 5"/>
          <p:cNvSpPr>
            <a:spLocks noChangeArrowheads="1"/>
          </p:cNvSpPr>
          <p:nvPr userDrawn="1"/>
        </p:nvSpPr>
        <p:spPr bwMode="ltGray">
          <a:xfrm>
            <a:off x="10347517" y="6584514"/>
            <a:ext cx="1083706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/>
            <a:r>
              <a:rPr lang="en-US" sz="600" dirty="0">
                <a:solidFill>
                  <a:srgbClr val="FFFFFF"/>
                </a:solidFill>
              </a:rPr>
              <a:t>Cisco Confidential</a:t>
            </a:r>
          </a:p>
        </p:txBody>
      </p:sp>
      <p:sp>
        <p:nvSpPr>
          <p:cNvPr id="20" name="Rectangle 4"/>
          <p:cNvSpPr>
            <a:spLocks noChangeArrowheads="1"/>
          </p:cNvSpPr>
          <p:nvPr userDrawn="1"/>
        </p:nvSpPr>
        <p:spPr bwMode="ltGray">
          <a:xfrm>
            <a:off x="354129" y="6586247"/>
            <a:ext cx="455949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defTabSz="814388"/>
            <a:r>
              <a:rPr lang="en-US" sz="600" dirty="0" smtClean="0">
                <a:solidFill>
                  <a:srgbClr val="FFFFFF"/>
                </a:solidFill>
              </a:rPr>
              <a:t>© 2011 Cisco and/or its affiliates. All rights reserved.</a:t>
            </a:r>
            <a:endParaRPr lang="en-US" sz="600" dirty="0">
              <a:solidFill>
                <a:srgbClr val="FFFFFF"/>
              </a:solidFill>
            </a:endParaRPr>
          </a:p>
        </p:txBody>
      </p:sp>
      <p:sp>
        <p:nvSpPr>
          <p:cNvPr id="21" name="Rectangle 7"/>
          <p:cNvSpPr>
            <a:spLocks noChangeArrowheads="1"/>
          </p:cNvSpPr>
          <p:nvPr userDrawn="1"/>
        </p:nvSpPr>
        <p:spPr bwMode="ltGray">
          <a:xfrm>
            <a:off x="11578312" y="65804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fld id="{DFCF27A5-1A5B-48D3-A060-2758FFBB1ADD}" type="slidenum">
              <a:rPr lang="en-US" sz="600">
                <a:solidFill>
                  <a:srgbClr val="FFFFFF"/>
                </a:solidFill>
              </a:rPr>
              <a:pPr algn="r" defTabSz="814388"/>
              <a:t>‹#›</a:t>
            </a:fld>
            <a:endParaRPr lang="en-US" sz="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1318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rge photo with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0986" y="310896"/>
            <a:ext cx="11299041" cy="607539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44385" y="310897"/>
            <a:ext cx="11296883" cy="6054185"/>
          </a:xfrm>
          <a:ln>
            <a:solidFill>
              <a:schemeClr val="bg2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baseline="0" dirty="0">
                <a:solidFill>
                  <a:srgbClr val="5465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Photo placeholder</a:t>
            </a:r>
            <a:endParaRPr lang="en-US" dirty="0"/>
          </a:p>
        </p:txBody>
      </p:sp>
      <p:sp>
        <p:nvSpPr>
          <p:cNvPr id="11" name="Rectangle 5"/>
          <p:cNvSpPr>
            <a:spLocks noChangeArrowheads="1"/>
          </p:cNvSpPr>
          <p:nvPr userDrawn="1"/>
        </p:nvSpPr>
        <p:spPr bwMode="ltGray">
          <a:xfrm>
            <a:off x="10640200" y="6584513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r>
              <a:rPr lang="en-US" sz="600" dirty="0">
                <a:solidFill>
                  <a:srgbClr val="C0C0C0"/>
                </a:solidFill>
              </a:rPr>
              <a:t>Cisco Confidential</a:t>
            </a:r>
          </a:p>
        </p:txBody>
      </p:sp>
      <p:pic>
        <p:nvPicPr>
          <p:cNvPr id="9" name="Picture 8" descr="segue texture.jpg"/>
          <p:cNvPicPr>
            <a:picLocks noChangeAspect="1"/>
          </p:cNvPicPr>
          <p:nvPr userDrawn="1"/>
        </p:nvPicPr>
        <p:blipFill>
          <a:blip r:embed="rId2" cstate="print"/>
          <a:srcRect t="95236" r="2996"/>
          <a:stretch>
            <a:fillRect/>
          </a:stretch>
        </p:blipFill>
        <p:spPr>
          <a:xfrm>
            <a:off x="444384" y="6381456"/>
            <a:ext cx="11300057" cy="163808"/>
          </a:xfrm>
          <a:prstGeom prst="rect">
            <a:avLst/>
          </a:prstGeom>
        </p:spPr>
      </p:pic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354129" y="6586247"/>
            <a:ext cx="455949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defTabSz="814388"/>
            <a:r>
              <a:rPr lang="en-US" sz="600" dirty="0" smtClean="0">
                <a:solidFill>
                  <a:srgbClr val="C0C0C0"/>
                </a:solidFill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</a:endParaRPr>
          </a:p>
        </p:txBody>
      </p:sp>
      <p:sp>
        <p:nvSpPr>
          <p:cNvPr id="13" name="Rectangle 7"/>
          <p:cNvSpPr>
            <a:spLocks noChangeArrowheads="1"/>
          </p:cNvSpPr>
          <p:nvPr userDrawn="1"/>
        </p:nvSpPr>
        <p:spPr bwMode="ltGray">
          <a:xfrm>
            <a:off x="11578312" y="65804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fld id="{DFCF27A5-1A5B-48D3-A060-2758FFBB1ADD}" type="slidenum">
              <a:rPr lang="en-US" sz="600">
                <a:solidFill>
                  <a:srgbClr val="C0C0C0"/>
                </a:solidFill>
              </a:rPr>
              <a:pPr algn="r" defTabSz="814388"/>
              <a:t>‹#›</a:t>
            </a:fld>
            <a:endParaRPr lang="en-US" sz="600" dirty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10238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88826" cy="6858000"/>
          </a:xfrm>
        </p:spPr>
        <p:txBody>
          <a:bodyPr anchor="ctr" anchorCtr="1">
            <a:noAutofit/>
          </a:bodyPr>
          <a:lstStyle>
            <a:lvl1pPr algn="ctr"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Full bleed image placeholder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38169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ndar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29" y="0"/>
            <a:ext cx="12205754" cy="6858000"/>
          </a:xfrm>
          <a:prstGeom prst="rect">
            <a:avLst/>
          </a:prstGeom>
          <a:noFill/>
        </p:spPr>
      </p:pic>
      <p:pic>
        <p:nvPicPr>
          <p:cNvPr id="55" name="Picture 54" descr="textur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16929" y="1786"/>
            <a:ext cx="12205754" cy="6856214"/>
          </a:xfrm>
          <a:prstGeom prst="rect">
            <a:avLst/>
          </a:prstGeom>
        </p:spPr>
      </p:pic>
      <p:sp>
        <p:nvSpPr>
          <p:cNvPr id="21" name="Media Placeholder 20"/>
          <p:cNvSpPr>
            <a:spLocks noGrp="1"/>
          </p:cNvSpPr>
          <p:nvPr>
            <p:ph type="media" sz="quarter" idx="10" hasCustomPrompt="1"/>
          </p:nvPr>
        </p:nvSpPr>
        <p:spPr>
          <a:xfrm>
            <a:off x="5853968" y="778669"/>
            <a:ext cx="5897880" cy="4425696"/>
          </a:xfrm>
          <a:solidFill>
            <a:schemeClr val="tx1">
              <a:lumMod val="50000"/>
            </a:schemeClr>
          </a:solidFill>
          <a:ln>
            <a:noFill/>
          </a:ln>
          <a:effectLst>
            <a:innerShdw blurRad="419100">
              <a:prstClr val="black">
                <a:alpha val="4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icon to add video</a:t>
            </a:r>
            <a:endParaRPr lang="en-US" dirty="0"/>
          </a:p>
        </p:txBody>
      </p:sp>
      <p:grpSp>
        <p:nvGrpSpPr>
          <p:cNvPr id="20" name="Group 5"/>
          <p:cNvGrpSpPr>
            <a:grpSpLocks/>
          </p:cNvGrpSpPr>
          <p:nvPr userDrawn="1"/>
        </p:nvGrpSpPr>
        <p:grpSpPr bwMode="auto">
          <a:xfrm>
            <a:off x="455613" y="6096000"/>
            <a:ext cx="841815" cy="447676"/>
            <a:chOff x="384" y="331"/>
            <a:chExt cx="912" cy="485"/>
          </a:xfrm>
        </p:grpSpPr>
        <p:sp>
          <p:nvSpPr>
            <p:cNvPr id="23" name="AutoShape 6"/>
            <p:cNvSpPr>
              <a:spLocks noChangeAspect="1" noChangeArrowheads="1" noTextEdit="1"/>
            </p:cNvSpPr>
            <p:nvPr/>
          </p:nvSpPr>
          <p:spPr bwMode="invGray">
            <a:xfrm>
              <a:off x="384" y="331"/>
              <a:ext cx="912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4" name="Rectangle 7"/>
            <p:cNvSpPr>
              <a:spLocks noChangeArrowheads="1"/>
            </p:cNvSpPr>
            <p:nvPr/>
          </p:nvSpPr>
          <p:spPr bwMode="invGray">
            <a:xfrm>
              <a:off x="640" y="652"/>
              <a:ext cx="42" cy="15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5" name="Freeform 8"/>
            <p:cNvSpPr>
              <a:spLocks/>
            </p:cNvSpPr>
            <p:nvPr/>
          </p:nvSpPr>
          <p:spPr bwMode="invGray">
            <a:xfrm>
              <a:off x="882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6" name="Freeform 9"/>
            <p:cNvSpPr>
              <a:spLocks/>
            </p:cNvSpPr>
            <p:nvPr/>
          </p:nvSpPr>
          <p:spPr bwMode="invGray">
            <a:xfrm>
              <a:off x="467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7" name="Freeform 10"/>
            <p:cNvSpPr>
              <a:spLocks noEditPoints="1"/>
            </p:cNvSpPr>
            <p:nvPr/>
          </p:nvSpPr>
          <p:spPr bwMode="invGray">
            <a:xfrm>
              <a:off x="1046" y="648"/>
              <a:ext cx="165" cy="166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8" name="Freeform 11"/>
            <p:cNvSpPr>
              <a:spLocks/>
            </p:cNvSpPr>
            <p:nvPr/>
          </p:nvSpPr>
          <p:spPr bwMode="invGray">
            <a:xfrm>
              <a:off x="735" y="648"/>
              <a:ext cx="108" cy="166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9" name="Freeform 12"/>
            <p:cNvSpPr>
              <a:spLocks/>
            </p:cNvSpPr>
            <p:nvPr/>
          </p:nvSpPr>
          <p:spPr bwMode="invGray">
            <a:xfrm>
              <a:off x="384" y="462"/>
              <a:ext cx="39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0" name="Freeform 13"/>
            <p:cNvSpPr>
              <a:spLocks/>
            </p:cNvSpPr>
            <p:nvPr/>
          </p:nvSpPr>
          <p:spPr bwMode="invGray">
            <a:xfrm>
              <a:off x="494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1" name="Freeform 14"/>
            <p:cNvSpPr>
              <a:spLocks/>
            </p:cNvSpPr>
            <p:nvPr/>
          </p:nvSpPr>
          <p:spPr bwMode="invGray">
            <a:xfrm>
              <a:off x="601" y="333"/>
              <a:ext cx="39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" name="Freeform 15"/>
            <p:cNvSpPr>
              <a:spLocks/>
            </p:cNvSpPr>
            <p:nvPr/>
          </p:nvSpPr>
          <p:spPr bwMode="invGray">
            <a:xfrm>
              <a:off x="711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3" name="Freeform 16"/>
            <p:cNvSpPr>
              <a:spLocks/>
            </p:cNvSpPr>
            <p:nvPr/>
          </p:nvSpPr>
          <p:spPr bwMode="invGray">
            <a:xfrm>
              <a:off x="818" y="462"/>
              <a:ext cx="42" cy="81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4" name="Freeform 17"/>
            <p:cNvSpPr>
              <a:spLocks/>
            </p:cNvSpPr>
            <p:nvPr/>
          </p:nvSpPr>
          <p:spPr bwMode="invGray">
            <a:xfrm>
              <a:off x="928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5" name="Freeform 18"/>
            <p:cNvSpPr>
              <a:spLocks/>
            </p:cNvSpPr>
            <p:nvPr/>
          </p:nvSpPr>
          <p:spPr bwMode="invGray">
            <a:xfrm>
              <a:off x="1037" y="333"/>
              <a:ext cx="40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6" name="Freeform 19"/>
            <p:cNvSpPr>
              <a:spLocks/>
            </p:cNvSpPr>
            <p:nvPr/>
          </p:nvSpPr>
          <p:spPr bwMode="invGray">
            <a:xfrm>
              <a:off x="1145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7" name="Freeform 20"/>
            <p:cNvSpPr>
              <a:spLocks/>
            </p:cNvSpPr>
            <p:nvPr/>
          </p:nvSpPr>
          <p:spPr bwMode="invGray">
            <a:xfrm>
              <a:off x="1254" y="462"/>
              <a:ext cx="40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33859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egue texture.jpg"/>
          <p:cNvPicPr>
            <a:picLocks noChangeAspect="1"/>
          </p:cNvPicPr>
          <p:nvPr userDrawn="1"/>
        </p:nvPicPr>
        <p:blipFill>
          <a:blip r:embed="rId2" cstate="print"/>
          <a:srcRect r="2996"/>
          <a:stretch>
            <a:fillRect/>
          </a:stretch>
        </p:blipFill>
        <p:spPr>
          <a:xfrm>
            <a:off x="444384" y="3106739"/>
            <a:ext cx="11300057" cy="3438525"/>
          </a:xfrm>
          <a:prstGeom prst="rect">
            <a:avLst/>
          </a:prstGeom>
        </p:spPr>
      </p:pic>
      <p:sp>
        <p:nvSpPr>
          <p:cNvPr id="27" name="Rectangle 3"/>
          <p:cNvSpPr>
            <a:spLocks noChangeArrowheads="1"/>
          </p:cNvSpPr>
          <p:nvPr userDrawn="1"/>
        </p:nvSpPr>
        <p:spPr bwMode="white">
          <a:xfrm>
            <a:off x="0" y="0"/>
            <a:ext cx="12188825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47" name="Rectangle 3"/>
          <p:cNvSpPr>
            <a:spLocks noChangeArrowheads="1"/>
          </p:cNvSpPr>
          <p:nvPr userDrawn="1"/>
        </p:nvSpPr>
        <p:spPr bwMode="hidden">
          <a:xfrm>
            <a:off x="0" y="0"/>
            <a:ext cx="12188825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4" name="Rectangle 5"/>
          <p:cNvSpPr>
            <a:spLocks noChangeArrowheads="1"/>
          </p:cNvSpPr>
          <p:nvPr userDrawn="1"/>
        </p:nvSpPr>
        <p:spPr bwMode="ltGray">
          <a:xfrm>
            <a:off x="10640200" y="6584513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13" name="Rectangle 7"/>
          <p:cNvSpPr>
            <a:spLocks noChangeArrowheads="1"/>
          </p:cNvSpPr>
          <p:nvPr userDrawn="1"/>
        </p:nvSpPr>
        <p:spPr bwMode="ltGray">
          <a:xfrm>
            <a:off x="11578312" y="65804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pic>
        <p:nvPicPr>
          <p:cNvPr id="16" name="Picture 15" descr="segue texture.jpg"/>
          <p:cNvPicPr>
            <a:picLocks noChangeAspect="1"/>
          </p:cNvPicPr>
          <p:nvPr userDrawn="1"/>
        </p:nvPicPr>
        <p:blipFill>
          <a:blip r:embed="rId2" cstate="print"/>
          <a:srcRect t="95236" r="2996"/>
          <a:stretch>
            <a:fillRect/>
          </a:stretch>
        </p:blipFill>
        <p:spPr>
          <a:xfrm>
            <a:off x="444384" y="6381456"/>
            <a:ext cx="11300057" cy="163808"/>
          </a:xfrm>
          <a:prstGeom prst="rect">
            <a:avLst/>
          </a:prstGeom>
        </p:spPr>
      </p:pic>
      <p:sp>
        <p:nvSpPr>
          <p:cNvPr id="31" name="Rectangle 30"/>
          <p:cNvSpPr/>
          <p:nvPr userDrawn="1"/>
        </p:nvSpPr>
        <p:spPr>
          <a:xfrm>
            <a:off x="289735" y="3022900"/>
            <a:ext cx="11589374" cy="1720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5114" y="1774540"/>
            <a:ext cx="10813350" cy="2407042"/>
          </a:xfr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5400" b="0" kern="1200" spc="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14" name="Rectangle 4"/>
          <p:cNvSpPr>
            <a:spLocks noChangeArrowheads="1"/>
          </p:cNvSpPr>
          <p:nvPr userDrawn="1"/>
        </p:nvSpPr>
        <p:spPr bwMode="ltGray">
          <a:xfrm>
            <a:off x="354129" y="6586247"/>
            <a:ext cx="455949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2013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_gradi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29" y="0"/>
            <a:ext cx="12205754" cy="6858000"/>
          </a:xfrm>
          <a:prstGeom prst="rect">
            <a:avLst/>
          </a:prstGeom>
          <a:noFill/>
        </p:spPr>
      </p:pic>
      <p:sp>
        <p:nvSpPr>
          <p:cNvPr id="3" name="Rectangle 5"/>
          <p:cNvSpPr>
            <a:spLocks noChangeArrowheads="1"/>
          </p:cNvSpPr>
          <p:nvPr userDrawn="1"/>
        </p:nvSpPr>
        <p:spPr bwMode="ltGray">
          <a:xfrm>
            <a:off x="10347517" y="6584514"/>
            <a:ext cx="1083706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/>
            <a:r>
              <a:rPr lang="en-US" sz="600" dirty="0">
                <a:solidFill>
                  <a:srgbClr val="FFFFFF"/>
                </a:solidFill>
              </a:rPr>
              <a:t>Cisco Confidential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ltGray">
          <a:xfrm>
            <a:off x="10347517" y="6584514"/>
            <a:ext cx="1083706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/>
            <a:r>
              <a:rPr lang="en-US" sz="600" dirty="0">
                <a:solidFill>
                  <a:srgbClr val="FFFFFF"/>
                </a:solidFill>
              </a:rPr>
              <a:t>Cisco Confidential</a:t>
            </a: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ltGray">
          <a:xfrm>
            <a:off x="354129" y="6586247"/>
            <a:ext cx="455949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defTabSz="814388"/>
            <a:r>
              <a:rPr lang="en-US" sz="600" dirty="0" smtClean="0">
                <a:solidFill>
                  <a:srgbClr val="FFFFFF"/>
                </a:solidFill>
              </a:rPr>
              <a:t>© 2011 Cisco and/or its affiliates. All rights reserved.</a:t>
            </a:r>
            <a:endParaRPr lang="en-US" sz="600" dirty="0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ltGray">
          <a:xfrm>
            <a:off x="11578312" y="65804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fld id="{DFCF27A5-1A5B-48D3-A060-2758FFBB1ADD}" type="slidenum">
              <a:rPr lang="en-US" sz="600">
                <a:solidFill>
                  <a:srgbClr val="FFFFFF"/>
                </a:solidFill>
              </a:rPr>
              <a:pPr algn="r" defTabSz="814388"/>
              <a:t>‹#›</a:t>
            </a:fld>
            <a:endParaRPr lang="en-US" sz="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4660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29" y="0"/>
            <a:ext cx="12205754" cy="6858000"/>
          </a:xfrm>
          <a:prstGeom prst="rect">
            <a:avLst/>
          </a:prstGeom>
          <a:noFill/>
        </p:spPr>
      </p:pic>
      <p:sp>
        <p:nvSpPr>
          <p:cNvPr id="34" name="Rectangle 33"/>
          <p:cNvSpPr>
            <a:spLocks noChangeArrowheads="1"/>
          </p:cNvSpPr>
          <p:nvPr userDrawn="1"/>
        </p:nvSpPr>
        <p:spPr bwMode="black">
          <a:xfrm>
            <a:off x="5884495" y="5844550"/>
            <a:ext cx="41443" cy="1570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</a:endParaRPr>
          </a:p>
        </p:txBody>
      </p:sp>
      <p:sp>
        <p:nvSpPr>
          <p:cNvPr id="35" name="Freeform 34"/>
          <p:cNvSpPr>
            <a:spLocks/>
          </p:cNvSpPr>
          <p:nvPr userDrawn="1"/>
        </p:nvSpPr>
        <p:spPr bwMode="black">
          <a:xfrm>
            <a:off x="6125923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</a:endParaRPr>
          </a:p>
        </p:txBody>
      </p:sp>
      <p:sp>
        <p:nvSpPr>
          <p:cNvPr id="36" name="Freeform 35"/>
          <p:cNvSpPr>
            <a:spLocks/>
          </p:cNvSpPr>
          <p:nvPr userDrawn="1"/>
        </p:nvSpPr>
        <p:spPr bwMode="black">
          <a:xfrm>
            <a:off x="5711014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</a:endParaRPr>
          </a:p>
        </p:txBody>
      </p:sp>
      <p:sp>
        <p:nvSpPr>
          <p:cNvPr id="37" name="Freeform 36"/>
          <p:cNvSpPr>
            <a:spLocks noEditPoints="1"/>
          </p:cNvSpPr>
          <p:nvPr userDrawn="1"/>
        </p:nvSpPr>
        <p:spPr bwMode="black">
          <a:xfrm>
            <a:off x="6289284" y="5840202"/>
            <a:ext cx="164807" cy="165712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</a:endParaRPr>
          </a:p>
        </p:txBody>
      </p:sp>
      <p:sp>
        <p:nvSpPr>
          <p:cNvPr id="38" name="Freeform 37"/>
          <p:cNvSpPr>
            <a:spLocks/>
          </p:cNvSpPr>
          <p:nvPr userDrawn="1"/>
        </p:nvSpPr>
        <p:spPr bwMode="black">
          <a:xfrm>
            <a:off x="5979427" y="5840202"/>
            <a:ext cx="107462" cy="165712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</a:endParaRPr>
          </a:p>
        </p:txBody>
      </p:sp>
      <p:sp>
        <p:nvSpPr>
          <p:cNvPr id="39" name="Freeform 38"/>
          <p:cNvSpPr>
            <a:spLocks/>
          </p:cNvSpPr>
          <p:nvPr userDrawn="1"/>
        </p:nvSpPr>
        <p:spPr bwMode="black">
          <a:xfrm>
            <a:off x="5628610" y="5654198"/>
            <a:ext cx="39033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</a:endParaRPr>
          </a:p>
        </p:txBody>
      </p:sp>
      <p:sp>
        <p:nvSpPr>
          <p:cNvPr id="40" name="Freeform 39"/>
          <p:cNvSpPr>
            <a:spLocks/>
          </p:cNvSpPr>
          <p:nvPr userDrawn="1"/>
        </p:nvSpPr>
        <p:spPr bwMode="black">
          <a:xfrm>
            <a:off x="5737999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</a:endParaRPr>
          </a:p>
        </p:txBody>
      </p:sp>
      <p:sp>
        <p:nvSpPr>
          <p:cNvPr id="41" name="Freeform 40"/>
          <p:cNvSpPr>
            <a:spLocks/>
          </p:cNvSpPr>
          <p:nvPr userDrawn="1"/>
        </p:nvSpPr>
        <p:spPr bwMode="black">
          <a:xfrm>
            <a:off x="5845462" y="5525687"/>
            <a:ext cx="39033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</a:endParaRPr>
          </a:p>
        </p:txBody>
      </p:sp>
      <p:sp>
        <p:nvSpPr>
          <p:cNvPr id="42" name="Freeform 41"/>
          <p:cNvSpPr>
            <a:spLocks/>
          </p:cNvSpPr>
          <p:nvPr userDrawn="1"/>
        </p:nvSpPr>
        <p:spPr bwMode="black">
          <a:xfrm>
            <a:off x="5954851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</a:endParaRPr>
          </a:p>
        </p:txBody>
      </p:sp>
      <p:sp>
        <p:nvSpPr>
          <p:cNvPr id="43" name="Freeform 42"/>
          <p:cNvSpPr>
            <a:spLocks/>
          </p:cNvSpPr>
          <p:nvPr userDrawn="1"/>
        </p:nvSpPr>
        <p:spPr bwMode="black">
          <a:xfrm>
            <a:off x="6061831" y="5654198"/>
            <a:ext cx="41443" cy="80682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</a:endParaRPr>
          </a:p>
        </p:txBody>
      </p:sp>
      <p:sp>
        <p:nvSpPr>
          <p:cNvPr id="44" name="Freeform 43"/>
          <p:cNvSpPr>
            <a:spLocks/>
          </p:cNvSpPr>
          <p:nvPr userDrawn="1"/>
        </p:nvSpPr>
        <p:spPr bwMode="black">
          <a:xfrm>
            <a:off x="6171221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</a:endParaRPr>
          </a:p>
        </p:txBody>
      </p:sp>
      <p:sp>
        <p:nvSpPr>
          <p:cNvPr id="45" name="Freeform 44"/>
          <p:cNvSpPr>
            <a:spLocks/>
          </p:cNvSpPr>
          <p:nvPr userDrawn="1"/>
        </p:nvSpPr>
        <p:spPr bwMode="black">
          <a:xfrm>
            <a:off x="6280611" y="5525687"/>
            <a:ext cx="39515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</a:endParaRPr>
          </a:p>
        </p:txBody>
      </p:sp>
      <p:sp>
        <p:nvSpPr>
          <p:cNvPr id="46" name="Freeform 45"/>
          <p:cNvSpPr>
            <a:spLocks/>
          </p:cNvSpPr>
          <p:nvPr userDrawn="1"/>
        </p:nvSpPr>
        <p:spPr bwMode="black">
          <a:xfrm>
            <a:off x="6388072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</a:endParaRPr>
          </a:p>
        </p:txBody>
      </p:sp>
      <p:sp>
        <p:nvSpPr>
          <p:cNvPr id="47" name="Freeform 46"/>
          <p:cNvSpPr>
            <a:spLocks/>
          </p:cNvSpPr>
          <p:nvPr userDrawn="1"/>
        </p:nvSpPr>
        <p:spPr bwMode="black">
          <a:xfrm>
            <a:off x="6497462" y="5654198"/>
            <a:ext cx="39515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37547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-green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29" y="0"/>
            <a:ext cx="12205754" cy="6858000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 userDrawn="1"/>
        </p:nvSpPr>
        <p:spPr>
          <a:xfrm>
            <a:off x="859364" y="3060489"/>
            <a:ext cx="2467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</a:rPr>
              <a:t>Thank you.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 userDrawn="1"/>
        </p:nvSpPr>
        <p:spPr bwMode="black">
          <a:xfrm>
            <a:off x="8409358" y="3708603"/>
            <a:ext cx="116616" cy="4418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</a:endParaRPr>
          </a:p>
        </p:txBody>
      </p:sp>
      <p:sp>
        <p:nvSpPr>
          <p:cNvPr id="21" name="Freeform 20"/>
          <p:cNvSpPr>
            <a:spLocks/>
          </p:cNvSpPr>
          <p:nvPr userDrawn="1"/>
        </p:nvSpPr>
        <p:spPr bwMode="black">
          <a:xfrm>
            <a:off x="9088711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</a:endParaRPr>
          </a:p>
        </p:txBody>
      </p:sp>
      <p:sp>
        <p:nvSpPr>
          <p:cNvPr id="22" name="Freeform 21"/>
          <p:cNvSpPr>
            <a:spLocks/>
          </p:cNvSpPr>
          <p:nvPr userDrawn="1"/>
        </p:nvSpPr>
        <p:spPr bwMode="black">
          <a:xfrm>
            <a:off x="7921200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</a:endParaRPr>
          </a:p>
        </p:txBody>
      </p:sp>
      <p:sp>
        <p:nvSpPr>
          <p:cNvPr id="23" name="Freeform 22"/>
          <p:cNvSpPr>
            <a:spLocks noEditPoints="1"/>
          </p:cNvSpPr>
          <p:nvPr userDrawn="1"/>
        </p:nvSpPr>
        <p:spPr bwMode="black">
          <a:xfrm>
            <a:off x="9548392" y="3697605"/>
            <a:ext cx="463750" cy="466297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</a:endParaRPr>
          </a:p>
        </p:txBody>
      </p:sp>
      <p:sp>
        <p:nvSpPr>
          <p:cNvPr id="24" name="Freeform 23"/>
          <p:cNvSpPr>
            <a:spLocks/>
          </p:cNvSpPr>
          <p:nvPr userDrawn="1"/>
        </p:nvSpPr>
        <p:spPr bwMode="black">
          <a:xfrm>
            <a:off x="8676486" y="3697605"/>
            <a:ext cx="302387" cy="466297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</a:endParaRPr>
          </a:p>
        </p:txBody>
      </p:sp>
      <p:sp>
        <p:nvSpPr>
          <p:cNvPr id="25" name="Freeform 24"/>
          <p:cNvSpPr>
            <a:spLocks/>
          </p:cNvSpPr>
          <p:nvPr userDrawn="1"/>
        </p:nvSpPr>
        <p:spPr bwMode="black">
          <a:xfrm>
            <a:off x="7689324" y="3082440"/>
            <a:ext cx="109835" cy="22703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</a:endParaRPr>
          </a:p>
        </p:txBody>
      </p:sp>
      <p:sp>
        <p:nvSpPr>
          <p:cNvPr id="26" name="Freeform 25"/>
          <p:cNvSpPr>
            <a:spLocks/>
          </p:cNvSpPr>
          <p:nvPr userDrawn="1"/>
        </p:nvSpPr>
        <p:spPr bwMode="black">
          <a:xfrm>
            <a:off x="7997133" y="2930180"/>
            <a:ext cx="109835" cy="379291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</a:endParaRPr>
          </a:p>
        </p:txBody>
      </p:sp>
      <p:sp>
        <p:nvSpPr>
          <p:cNvPr id="27" name="Freeform 26"/>
          <p:cNvSpPr>
            <a:spLocks/>
          </p:cNvSpPr>
          <p:nvPr userDrawn="1"/>
        </p:nvSpPr>
        <p:spPr bwMode="black">
          <a:xfrm>
            <a:off x="8299523" y="2720822"/>
            <a:ext cx="109835" cy="69876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</a:endParaRPr>
          </a:p>
        </p:txBody>
      </p:sp>
      <p:sp>
        <p:nvSpPr>
          <p:cNvPr id="28" name="Freeform 27"/>
          <p:cNvSpPr>
            <a:spLocks/>
          </p:cNvSpPr>
          <p:nvPr userDrawn="1"/>
        </p:nvSpPr>
        <p:spPr bwMode="black">
          <a:xfrm>
            <a:off x="8607332" y="2930181"/>
            <a:ext cx="109835" cy="3792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</a:endParaRPr>
          </a:p>
        </p:txBody>
      </p:sp>
      <p:sp>
        <p:nvSpPr>
          <p:cNvPr id="29" name="Freeform 28"/>
          <p:cNvSpPr>
            <a:spLocks/>
          </p:cNvSpPr>
          <p:nvPr userDrawn="1"/>
        </p:nvSpPr>
        <p:spPr bwMode="black">
          <a:xfrm>
            <a:off x="8908363" y="3082440"/>
            <a:ext cx="116616" cy="227031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</a:endParaRPr>
          </a:p>
        </p:txBody>
      </p:sp>
      <p:sp>
        <p:nvSpPr>
          <p:cNvPr id="30" name="Freeform 29"/>
          <p:cNvSpPr>
            <a:spLocks/>
          </p:cNvSpPr>
          <p:nvPr userDrawn="1"/>
        </p:nvSpPr>
        <p:spPr bwMode="black">
          <a:xfrm>
            <a:off x="9216175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</a:endParaRPr>
          </a:p>
        </p:txBody>
      </p:sp>
      <p:sp>
        <p:nvSpPr>
          <p:cNvPr id="31" name="Freeform 30"/>
          <p:cNvSpPr>
            <a:spLocks/>
          </p:cNvSpPr>
          <p:nvPr userDrawn="1"/>
        </p:nvSpPr>
        <p:spPr bwMode="black">
          <a:xfrm>
            <a:off x="9523987" y="2720823"/>
            <a:ext cx="111191" cy="69876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</a:endParaRPr>
          </a:p>
        </p:txBody>
      </p:sp>
      <p:sp>
        <p:nvSpPr>
          <p:cNvPr id="32" name="Freeform 31"/>
          <p:cNvSpPr>
            <a:spLocks/>
          </p:cNvSpPr>
          <p:nvPr userDrawn="1"/>
        </p:nvSpPr>
        <p:spPr bwMode="black">
          <a:xfrm>
            <a:off x="9826371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</a:endParaRPr>
          </a:p>
        </p:txBody>
      </p:sp>
      <p:sp>
        <p:nvSpPr>
          <p:cNvPr id="33" name="Freeform 32"/>
          <p:cNvSpPr>
            <a:spLocks/>
          </p:cNvSpPr>
          <p:nvPr userDrawn="1"/>
        </p:nvSpPr>
        <p:spPr bwMode="black">
          <a:xfrm>
            <a:off x="10134183" y="3082440"/>
            <a:ext cx="111191" cy="227031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09939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5" dur="7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7" dur="7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2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-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Complex_Gradient7.jpg"/>
          <p:cNvPicPr>
            <a:picLocks noChangeAspect="1"/>
          </p:cNvPicPr>
          <p:nvPr userDrawn="1"/>
        </p:nvPicPr>
        <p:blipFill>
          <a:blip r:embed="rId2" cstate="print"/>
          <a:srcRect l="1695" r="14438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36" name="Rectangle 35"/>
          <p:cNvSpPr>
            <a:spLocks noChangeArrowheads="1"/>
          </p:cNvSpPr>
          <p:nvPr userDrawn="1"/>
        </p:nvSpPr>
        <p:spPr bwMode="black">
          <a:xfrm>
            <a:off x="5884495" y="5844550"/>
            <a:ext cx="41443" cy="1570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</a:endParaRPr>
          </a:p>
        </p:txBody>
      </p:sp>
      <p:sp>
        <p:nvSpPr>
          <p:cNvPr id="37" name="Freeform 36"/>
          <p:cNvSpPr>
            <a:spLocks/>
          </p:cNvSpPr>
          <p:nvPr userDrawn="1"/>
        </p:nvSpPr>
        <p:spPr bwMode="black">
          <a:xfrm>
            <a:off x="6125923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</a:endParaRPr>
          </a:p>
        </p:txBody>
      </p:sp>
      <p:sp>
        <p:nvSpPr>
          <p:cNvPr id="38" name="Freeform 37"/>
          <p:cNvSpPr>
            <a:spLocks/>
          </p:cNvSpPr>
          <p:nvPr userDrawn="1"/>
        </p:nvSpPr>
        <p:spPr bwMode="black">
          <a:xfrm>
            <a:off x="5711014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</a:endParaRPr>
          </a:p>
        </p:txBody>
      </p:sp>
      <p:sp>
        <p:nvSpPr>
          <p:cNvPr id="39" name="Freeform 38"/>
          <p:cNvSpPr>
            <a:spLocks noEditPoints="1"/>
          </p:cNvSpPr>
          <p:nvPr userDrawn="1"/>
        </p:nvSpPr>
        <p:spPr bwMode="black">
          <a:xfrm>
            <a:off x="6289284" y="5840202"/>
            <a:ext cx="164807" cy="165712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</a:endParaRPr>
          </a:p>
        </p:txBody>
      </p:sp>
      <p:sp>
        <p:nvSpPr>
          <p:cNvPr id="40" name="Freeform 39"/>
          <p:cNvSpPr>
            <a:spLocks/>
          </p:cNvSpPr>
          <p:nvPr userDrawn="1"/>
        </p:nvSpPr>
        <p:spPr bwMode="black">
          <a:xfrm>
            <a:off x="5979427" y="5840202"/>
            <a:ext cx="107462" cy="165712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</a:endParaRPr>
          </a:p>
        </p:txBody>
      </p:sp>
      <p:sp>
        <p:nvSpPr>
          <p:cNvPr id="41" name="Freeform 40"/>
          <p:cNvSpPr>
            <a:spLocks/>
          </p:cNvSpPr>
          <p:nvPr userDrawn="1"/>
        </p:nvSpPr>
        <p:spPr bwMode="black">
          <a:xfrm>
            <a:off x="5628610" y="5654198"/>
            <a:ext cx="39033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</a:endParaRPr>
          </a:p>
        </p:txBody>
      </p:sp>
      <p:sp>
        <p:nvSpPr>
          <p:cNvPr id="42" name="Freeform 41"/>
          <p:cNvSpPr>
            <a:spLocks/>
          </p:cNvSpPr>
          <p:nvPr userDrawn="1"/>
        </p:nvSpPr>
        <p:spPr bwMode="black">
          <a:xfrm>
            <a:off x="5737999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</a:endParaRPr>
          </a:p>
        </p:txBody>
      </p:sp>
      <p:sp>
        <p:nvSpPr>
          <p:cNvPr id="43" name="Freeform 42"/>
          <p:cNvSpPr>
            <a:spLocks/>
          </p:cNvSpPr>
          <p:nvPr userDrawn="1"/>
        </p:nvSpPr>
        <p:spPr bwMode="black">
          <a:xfrm>
            <a:off x="5845462" y="5525687"/>
            <a:ext cx="39033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</a:endParaRPr>
          </a:p>
        </p:txBody>
      </p:sp>
      <p:sp>
        <p:nvSpPr>
          <p:cNvPr id="44" name="Freeform 43"/>
          <p:cNvSpPr>
            <a:spLocks/>
          </p:cNvSpPr>
          <p:nvPr userDrawn="1"/>
        </p:nvSpPr>
        <p:spPr bwMode="black">
          <a:xfrm>
            <a:off x="5954851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</a:endParaRPr>
          </a:p>
        </p:txBody>
      </p:sp>
      <p:sp>
        <p:nvSpPr>
          <p:cNvPr id="45" name="Freeform 44"/>
          <p:cNvSpPr>
            <a:spLocks/>
          </p:cNvSpPr>
          <p:nvPr userDrawn="1"/>
        </p:nvSpPr>
        <p:spPr bwMode="black">
          <a:xfrm>
            <a:off x="6061831" y="5654198"/>
            <a:ext cx="41443" cy="80682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</a:endParaRPr>
          </a:p>
        </p:txBody>
      </p:sp>
      <p:sp>
        <p:nvSpPr>
          <p:cNvPr id="46" name="Freeform 45"/>
          <p:cNvSpPr>
            <a:spLocks/>
          </p:cNvSpPr>
          <p:nvPr userDrawn="1"/>
        </p:nvSpPr>
        <p:spPr bwMode="black">
          <a:xfrm>
            <a:off x="6171221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</a:endParaRPr>
          </a:p>
        </p:txBody>
      </p:sp>
      <p:sp>
        <p:nvSpPr>
          <p:cNvPr id="47" name="Freeform 46"/>
          <p:cNvSpPr>
            <a:spLocks/>
          </p:cNvSpPr>
          <p:nvPr userDrawn="1"/>
        </p:nvSpPr>
        <p:spPr bwMode="black">
          <a:xfrm>
            <a:off x="6280611" y="5525687"/>
            <a:ext cx="39515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</a:endParaRPr>
          </a:p>
        </p:txBody>
      </p:sp>
      <p:sp>
        <p:nvSpPr>
          <p:cNvPr id="48" name="Freeform 47"/>
          <p:cNvSpPr>
            <a:spLocks/>
          </p:cNvSpPr>
          <p:nvPr userDrawn="1"/>
        </p:nvSpPr>
        <p:spPr bwMode="black">
          <a:xfrm>
            <a:off x="6388072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</a:endParaRPr>
          </a:p>
        </p:txBody>
      </p:sp>
      <p:sp>
        <p:nvSpPr>
          <p:cNvPr id="49" name="Freeform 48"/>
          <p:cNvSpPr>
            <a:spLocks/>
          </p:cNvSpPr>
          <p:nvPr userDrawn="1"/>
        </p:nvSpPr>
        <p:spPr bwMode="black">
          <a:xfrm>
            <a:off x="6497462" y="5654198"/>
            <a:ext cx="39515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98825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-red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omplex_Gradient7.jpg"/>
          <p:cNvPicPr>
            <a:picLocks noChangeAspect="1"/>
          </p:cNvPicPr>
          <p:nvPr userDrawn="1"/>
        </p:nvPicPr>
        <p:blipFill>
          <a:blip r:embed="rId2" cstate="print"/>
          <a:srcRect l="1695" r="14438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34" name="TextBox 33"/>
          <p:cNvSpPr txBox="1"/>
          <p:nvPr userDrawn="1"/>
        </p:nvSpPr>
        <p:spPr>
          <a:xfrm>
            <a:off x="859364" y="3060489"/>
            <a:ext cx="2467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</a:rPr>
              <a:t>Thank you.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35" name="Rectangle 34"/>
          <p:cNvSpPr>
            <a:spLocks noChangeArrowheads="1"/>
          </p:cNvSpPr>
          <p:nvPr userDrawn="1"/>
        </p:nvSpPr>
        <p:spPr bwMode="black">
          <a:xfrm>
            <a:off x="8409358" y="3708603"/>
            <a:ext cx="116616" cy="4418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</a:endParaRPr>
          </a:p>
        </p:txBody>
      </p:sp>
      <p:sp>
        <p:nvSpPr>
          <p:cNvPr id="36" name="Freeform 35"/>
          <p:cNvSpPr>
            <a:spLocks/>
          </p:cNvSpPr>
          <p:nvPr userDrawn="1"/>
        </p:nvSpPr>
        <p:spPr bwMode="black">
          <a:xfrm>
            <a:off x="9088711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</a:endParaRPr>
          </a:p>
        </p:txBody>
      </p:sp>
      <p:sp>
        <p:nvSpPr>
          <p:cNvPr id="37" name="Freeform 36"/>
          <p:cNvSpPr>
            <a:spLocks/>
          </p:cNvSpPr>
          <p:nvPr userDrawn="1"/>
        </p:nvSpPr>
        <p:spPr bwMode="black">
          <a:xfrm>
            <a:off x="7921200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</a:endParaRPr>
          </a:p>
        </p:txBody>
      </p:sp>
      <p:sp>
        <p:nvSpPr>
          <p:cNvPr id="38" name="Freeform 37"/>
          <p:cNvSpPr>
            <a:spLocks noEditPoints="1"/>
          </p:cNvSpPr>
          <p:nvPr userDrawn="1"/>
        </p:nvSpPr>
        <p:spPr bwMode="black">
          <a:xfrm>
            <a:off x="9548392" y="3697605"/>
            <a:ext cx="463750" cy="466297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</a:endParaRPr>
          </a:p>
        </p:txBody>
      </p:sp>
      <p:sp>
        <p:nvSpPr>
          <p:cNvPr id="39" name="Freeform 38"/>
          <p:cNvSpPr>
            <a:spLocks/>
          </p:cNvSpPr>
          <p:nvPr userDrawn="1"/>
        </p:nvSpPr>
        <p:spPr bwMode="black">
          <a:xfrm>
            <a:off x="8676486" y="3697605"/>
            <a:ext cx="302387" cy="466297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</a:endParaRPr>
          </a:p>
        </p:txBody>
      </p:sp>
      <p:sp>
        <p:nvSpPr>
          <p:cNvPr id="40" name="Freeform 39"/>
          <p:cNvSpPr>
            <a:spLocks/>
          </p:cNvSpPr>
          <p:nvPr userDrawn="1"/>
        </p:nvSpPr>
        <p:spPr bwMode="black">
          <a:xfrm>
            <a:off x="7689324" y="3082440"/>
            <a:ext cx="109835" cy="22703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</a:endParaRPr>
          </a:p>
        </p:txBody>
      </p:sp>
      <p:sp>
        <p:nvSpPr>
          <p:cNvPr id="41" name="Freeform 40"/>
          <p:cNvSpPr>
            <a:spLocks/>
          </p:cNvSpPr>
          <p:nvPr userDrawn="1"/>
        </p:nvSpPr>
        <p:spPr bwMode="black">
          <a:xfrm>
            <a:off x="7997133" y="2930180"/>
            <a:ext cx="109835" cy="379291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</a:endParaRPr>
          </a:p>
        </p:txBody>
      </p:sp>
      <p:sp>
        <p:nvSpPr>
          <p:cNvPr id="42" name="Freeform 41"/>
          <p:cNvSpPr>
            <a:spLocks/>
          </p:cNvSpPr>
          <p:nvPr userDrawn="1"/>
        </p:nvSpPr>
        <p:spPr bwMode="black">
          <a:xfrm>
            <a:off x="8299523" y="2720822"/>
            <a:ext cx="109835" cy="69876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</a:endParaRPr>
          </a:p>
        </p:txBody>
      </p:sp>
      <p:sp>
        <p:nvSpPr>
          <p:cNvPr id="43" name="Freeform 42"/>
          <p:cNvSpPr>
            <a:spLocks/>
          </p:cNvSpPr>
          <p:nvPr userDrawn="1"/>
        </p:nvSpPr>
        <p:spPr bwMode="black">
          <a:xfrm>
            <a:off x="8607332" y="2930181"/>
            <a:ext cx="109835" cy="3792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</a:endParaRPr>
          </a:p>
        </p:txBody>
      </p:sp>
      <p:sp>
        <p:nvSpPr>
          <p:cNvPr id="44" name="Freeform 43"/>
          <p:cNvSpPr>
            <a:spLocks/>
          </p:cNvSpPr>
          <p:nvPr userDrawn="1"/>
        </p:nvSpPr>
        <p:spPr bwMode="black">
          <a:xfrm>
            <a:off x="8908363" y="3082440"/>
            <a:ext cx="116616" cy="227031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</a:endParaRPr>
          </a:p>
        </p:txBody>
      </p:sp>
      <p:sp>
        <p:nvSpPr>
          <p:cNvPr id="45" name="Freeform 44"/>
          <p:cNvSpPr>
            <a:spLocks/>
          </p:cNvSpPr>
          <p:nvPr userDrawn="1"/>
        </p:nvSpPr>
        <p:spPr bwMode="black">
          <a:xfrm>
            <a:off x="9216175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</a:endParaRPr>
          </a:p>
        </p:txBody>
      </p:sp>
      <p:sp>
        <p:nvSpPr>
          <p:cNvPr id="46" name="Freeform 45"/>
          <p:cNvSpPr>
            <a:spLocks/>
          </p:cNvSpPr>
          <p:nvPr userDrawn="1"/>
        </p:nvSpPr>
        <p:spPr bwMode="black">
          <a:xfrm>
            <a:off x="9523987" y="2720823"/>
            <a:ext cx="111191" cy="69876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</a:endParaRPr>
          </a:p>
        </p:txBody>
      </p:sp>
      <p:sp>
        <p:nvSpPr>
          <p:cNvPr id="47" name="Freeform 46"/>
          <p:cNvSpPr>
            <a:spLocks/>
          </p:cNvSpPr>
          <p:nvPr userDrawn="1"/>
        </p:nvSpPr>
        <p:spPr bwMode="black">
          <a:xfrm>
            <a:off x="9826371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</a:endParaRPr>
          </a:p>
        </p:txBody>
      </p:sp>
      <p:sp>
        <p:nvSpPr>
          <p:cNvPr id="50" name="Freeform 49"/>
          <p:cNvSpPr>
            <a:spLocks/>
          </p:cNvSpPr>
          <p:nvPr userDrawn="1"/>
        </p:nvSpPr>
        <p:spPr bwMode="black">
          <a:xfrm>
            <a:off x="10134183" y="3082440"/>
            <a:ext cx="111191" cy="227031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25653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5" dur="70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7" dur="7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7" grpId="0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50" grpId="0" animBg="1"/>
      <p:bldP spid="50" grpId="1" animBg="1"/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922D7F96-A3E9-4A9C-9928-6CC5FBE7EB82}" type="datetimeFigureOut">
              <a:rPr lang="en-US" smtClean="0">
                <a:solidFill>
                  <a:srgbClr val="0096D6"/>
                </a:solidFill>
              </a:rPr>
              <a:pPr/>
              <a:t>4/23/2013</a:t>
            </a:fld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F106BBCF-0CB2-4B6F-A635-79F0CDD76F8D}" type="slidenum">
              <a:rPr lang="en-US" smtClean="0">
                <a:solidFill>
                  <a:srgbClr val="0096D6"/>
                </a:solidFill>
              </a:rPr>
              <a:pPr/>
              <a:t>‹#›</a:t>
            </a:fld>
            <a:endParaRPr lang="en-US" dirty="0">
              <a:solidFill>
                <a:srgbClr val="0096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378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80961CB0-C2C2-493A-80A1-AE31EECFBB6D}" type="datetimeFigureOut">
              <a:rPr lang="en-US" smtClean="0">
                <a:solidFill>
                  <a:srgbClr val="0096D6"/>
                </a:solidFill>
              </a:rPr>
              <a:pPr/>
              <a:t>4/23/2013</a:t>
            </a:fld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48B9A2EB-3E09-4E6A-861D-AA7D89D1BDE2}" type="slidenum">
              <a:rPr lang="en-US" smtClean="0">
                <a:solidFill>
                  <a:srgbClr val="0096D6"/>
                </a:solidFill>
              </a:rPr>
              <a:pPr/>
              <a:t>‹#›</a:t>
            </a:fld>
            <a:endParaRPr lang="en-US" dirty="0">
              <a:solidFill>
                <a:srgbClr val="0096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099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189" y="432215"/>
            <a:ext cx="1143825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10896" y="1344168"/>
            <a:ext cx="11424906" cy="4965192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435153"/>
                </a:solidFill>
                <a:latin typeface="+mj-lt"/>
              </a:defRPr>
            </a:lvl2pPr>
            <a:lvl3pPr>
              <a:defRPr>
                <a:solidFill>
                  <a:srgbClr val="435153"/>
                </a:solidFill>
                <a:latin typeface="+mj-lt"/>
              </a:defRPr>
            </a:lvl3pPr>
            <a:lvl4pPr>
              <a:defRPr>
                <a:solidFill>
                  <a:srgbClr val="435153"/>
                </a:solidFill>
                <a:latin typeface="+mj-lt"/>
              </a:defRPr>
            </a:lvl4pPr>
            <a:lvl5pPr>
              <a:defRPr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06190" y="1339745"/>
            <a:ext cx="5360092" cy="496570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rgbClr val="435153"/>
                </a:solidFill>
                <a:latin typeface="+mj-lt"/>
              </a:defRPr>
            </a:lvl2pPr>
            <a:lvl3pPr>
              <a:defRPr sz="1200">
                <a:solidFill>
                  <a:srgbClr val="435153"/>
                </a:solidFill>
                <a:latin typeface="+mj-lt"/>
              </a:defRPr>
            </a:lvl3pPr>
            <a:lvl4pPr>
              <a:defRPr sz="1100">
                <a:solidFill>
                  <a:srgbClr val="435153"/>
                </a:solidFill>
                <a:latin typeface="+mj-lt"/>
              </a:defRPr>
            </a:lvl4pPr>
            <a:lvl5pPr>
              <a:defRPr sz="1100"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115987" y="1339745"/>
            <a:ext cx="5628454" cy="496570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rgbClr val="435153"/>
                </a:solidFill>
                <a:latin typeface="+mj-lt"/>
              </a:defRPr>
            </a:lvl2pPr>
            <a:lvl3pPr>
              <a:defRPr sz="1200">
                <a:solidFill>
                  <a:srgbClr val="435153"/>
                </a:solidFill>
                <a:latin typeface="+mj-lt"/>
              </a:defRPr>
            </a:lvl3pPr>
            <a:lvl4pPr>
              <a:defRPr sz="1100">
                <a:solidFill>
                  <a:srgbClr val="435153"/>
                </a:solidFill>
                <a:latin typeface="+mj-lt"/>
              </a:defRPr>
            </a:lvl4pPr>
            <a:lvl5pPr>
              <a:defRPr sz="1100"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6189" y="432215"/>
            <a:ext cx="1143825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188" y="432215"/>
            <a:ext cx="1143825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19534" y="1339745"/>
            <a:ext cx="5346747" cy="4965700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435153"/>
                </a:solidFill>
                <a:latin typeface="+mj-lt"/>
              </a:defRPr>
            </a:lvl2pPr>
            <a:lvl3pPr>
              <a:defRPr>
                <a:solidFill>
                  <a:srgbClr val="435153"/>
                </a:solidFill>
                <a:latin typeface="+mj-lt"/>
              </a:defRPr>
            </a:lvl3pPr>
            <a:lvl4pPr>
              <a:defRPr>
                <a:solidFill>
                  <a:srgbClr val="435153"/>
                </a:solidFill>
                <a:latin typeface="+mj-lt"/>
              </a:defRPr>
            </a:lvl4pPr>
            <a:lvl5pPr>
              <a:defRPr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6959819" y="1747684"/>
            <a:ext cx="4314844" cy="646331"/>
          </a:xfrm>
        </p:spPr>
        <p:txBody>
          <a:bodyPr>
            <a:noAutofit/>
          </a:bodyPr>
          <a:lstStyle>
            <a:lvl1pPr marL="114300" indent="-11430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US" sz="2000" kern="1200" dirty="0" smtClean="0">
                <a:gradFill>
                  <a:gsLst>
                    <a:gs pos="0">
                      <a:schemeClr val="tx1"/>
                    </a:gs>
                    <a:gs pos="47000">
                      <a:schemeClr val="accent2"/>
                    </a:gs>
                    <a:gs pos="100000">
                      <a:schemeClr val="accent4"/>
                    </a:gs>
                  </a:gsLst>
                  <a:lin ang="3600000" scaled="0"/>
                </a:gradFill>
                <a:latin typeface="+mj-lt"/>
                <a:ea typeface="+mn-ea"/>
                <a:cs typeface="+mn-cs"/>
              </a:defRPr>
            </a:lvl1pPr>
            <a:lvl2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“This is the sample </a:t>
            </a:r>
            <a:br>
              <a:rPr lang="en-US" dirty="0" smtClean="0"/>
            </a:br>
            <a:r>
              <a:rPr lang="en-US" dirty="0" smtClean="0"/>
              <a:t>pull quote.”</a:t>
            </a:r>
          </a:p>
        </p:txBody>
      </p:sp>
      <p:sp>
        <p:nvSpPr>
          <p:cNvPr id="14" name="Rectangle 5"/>
          <p:cNvSpPr>
            <a:spLocks noChangeArrowheads="1"/>
          </p:cNvSpPr>
          <p:nvPr userDrawn="1"/>
        </p:nvSpPr>
        <p:spPr bwMode="ltGray">
          <a:xfrm>
            <a:off x="10640200" y="6584513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16" name="Rectangle 7"/>
          <p:cNvSpPr>
            <a:spLocks noChangeArrowheads="1"/>
          </p:cNvSpPr>
          <p:nvPr userDrawn="1"/>
        </p:nvSpPr>
        <p:spPr bwMode="ltGray">
          <a:xfrm>
            <a:off x="11578312" y="65804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7077456" y="4736592"/>
            <a:ext cx="4315968" cy="33832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dirty="0" smtClean="0"/>
              <a:t>Source Name</a:t>
            </a:r>
            <a:endParaRPr lang="en-US" dirty="0"/>
          </a:p>
        </p:txBody>
      </p:sp>
      <p:pic>
        <p:nvPicPr>
          <p:cNvPr id="9" name="Picture 8" descr="segue texture.jpg"/>
          <p:cNvPicPr>
            <a:picLocks noChangeAspect="1"/>
          </p:cNvPicPr>
          <p:nvPr userDrawn="1"/>
        </p:nvPicPr>
        <p:blipFill>
          <a:blip r:embed="rId2" cstate="print"/>
          <a:srcRect t="95236" r="2996"/>
          <a:stretch>
            <a:fillRect/>
          </a:stretch>
        </p:blipFill>
        <p:spPr>
          <a:xfrm>
            <a:off x="444384" y="6381456"/>
            <a:ext cx="11300057" cy="163808"/>
          </a:xfrm>
          <a:prstGeom prst="rect">
            <a:avLst/>
          </a:prstGeom>
        </p:spPr>
      </p:pic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354129" y="6586247"/>
            <a:ext cx="455949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2013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26" Type="http://schemas.openxmlformats.org/officeDocument/2006/relationships/slideLayout" Target="../slideLayouts/slideLayout59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34" Type="http://schemas.openxmlformats.org/officeDocument/2006/relationships/theme" Target="../theme/theme2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58.xml"/><Relationship Id="rId33" Type="http://schemas.openxmlformats.org/officeDocument/2006/relationships/slideLayout" Target="../slideLayouts/slideLayout66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29" Type="http://schemas.openxmlformats.org/officeDocument/2006/relationships/slideLayout" Target="../slideLayouts/slideLayout62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32" Type="http://schemas.openxmlformats.org/officeDocument/2006/relationships/slideLayout" Target="../slideLayouts/slideLayout65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28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64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Relationship Id="rId27" Type="http://schemas.openxmlformats.org/officeDocument/2006/relationships/slideLayout" Target="../slideLayouts/slideLayout60.xml"/><Relationship Id="rId30" Type="http://schemas.openxmlformats.org/officeDocument/2006/relationships/slideLayout" Target="../slideLayouts/slideLayout63.xml"/><Relationship Id="rId35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segue texture.jpg"/>
          <p:cNvPicPr>
            <a:picLocks noChangeAspect="1"/>
          </p:cNvPicPr>
          <p:nvPr/>
        </p:nvPicPr>
        <p:blipFill>
          <a:blip r:embed="rId35" cstate="print"/>
          <a:srcRect t="95236" r="2996"/>
          <a:stretch>
            <a:fillRect/>
          </a:stretch>
        </p:blipFill>
        <p:spPr>
          <a:xfrm>
            <a:off x="444384" y="6381456"/>
            <a:ext cx="11300057" cy="16380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6189" y="432215"/>
            <a:ext cx="11438252" cy="83820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6189" y="1339746"/>
            <a:ext cx="11438252" cy="49656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354129" y="6586247"/>
            <a:ext cx="455949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2013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ltGray">
          <a:xfrm>
            <a:off x="10640200" y="6584513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ltGray">
          <a:xfrm>
            <a:off x="11578312" y="65804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931" r:id="rId2"/>
    <p:sldLayoutId id="2147483899" r:id="rId3"/>
    <p:sldLayoutId id="2147483930" r:id="rId4"/>
    <p:sldLayoutId id="2147483900" r:id="rId5"/>
    <p:sldLayoutId id="2147483932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  <p:sldLayoutId id="2147483907" r:id="rId13"/>
    <p:sldLayoutId id="2147483908" r:id="rId14"/>
    <p:sldLayoutId id="2147483909" r:id="rId15"/>
    <p:sldLayoutId id="2147483910" r:id="rId16"/>
    <p:sldLayoutId id="2147483911" r:id="rId17"/>
    <p:sldLayoutId id="2147483912" r:id="rId18"/>
    <p:sldLayoutId id="2147483913" r:id="rId19"/>
    <p:sldLayoutId id="2147483914" r:id="rId20"/>
    <p:sldLayoutId id="2147483915" r:id="rId21"/>
    <p:sldLayoutId id="2147483916" r:id="rId22"/>
    <p:sldLayoutId id="2147483917" r:id="rId23"/>
    <p:sldLayoutId id="2147483918" r:id="rId24"/>
    <p:sldLayoutId id="2147483919" r:id="rId25"/>
    <p:sldLayoutId id="2147483921" r:id="rId26"/>
    <p:sldLayoutId id="2147483922" r:id="rId27"/>
    <p:sldLayoutId id="2147483924" r:id="rId28"/>
    <p:sldLayoutId id="2147483925" r:id="rId29"/>
    <p:sldLayoutId id="2147483926" r:id="rId30"/>
    <p:sldLayoutId id="2147483927" r:id="rId31"/>
    <p:sldLayoutId id="2147483934" r:id="rId32"/>
    <p:sldLayoutId id="2147483935" r:id="rId33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en-US" sz="3600" b="0" kern="1200" spc="0" baseline="0" dirty="0">
          <a:gradFill>
            <a:gsLst>
              <a:gs pos="0">
                <a:schemeClr val="tx1"/>
              </a:gs>
              <a:gs pos="44000">
                <a:srgbClr val="01BBBB"/>
              </a:gs>
              <a:gs pos="100000">
                <a:schemeClr val="accent4"/>
              </a:gs>
            </a:gsLst>
            <a:lin ang="4800000" scaled="0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5000"/>
        </a:lnSpc>
        <a:spcBef>
          <a:spcPts val="1440"/>
        </a:spcBef>
        <a:buClr>
          <a:schemeClr val="tx2"/>
        </a:buClr>
        <a:buSzPct val="90000"/>
        <a:buFont typeface="Arial" pitchFamily="34" charset="0"/>
        <a:buChar char="•"/>
        <a:tabLst/>
        <a:defRPr lang="en-US" sz="2000" kern="1200" dirty="0" smtClean="0">
          <a:solidFill>
            <a:srgbClr val="546568"/>
          </a:solidFill>
          <a:latin typeface="+mj-lt"/>
          <a:ea typeface="+mn-ea"/>
          <a:cs typeface="+mn-cs"/>
        </a:defRPr>
      </a:lvl1pPr>
      <a:lvl2pPr marL="406400" indent="0" algn="l" defTabSz="914400" rtl="0" eaLnBrk="1" latinLnBrk="0" hangingPunct="1">
        <a:lnSpc>
          <a:spcPct val="95000"/>
        </a:lnSpc>
        <a:spcBef>
          <a:spcPts val="840"/>
        </a:spcBef>
        <a:buClr>
          <a:schemeClr val="tx2"/>
        </a:buClr>
        <a:buFontTx/>
        <a:buNone/>
        <a:defRPr lang="en-US" sz="1800" kern="1200" dirty="0" smtClean="0">
          <a:solidFill>
            <a:srgbClr val="546568"/>
          </a:solidFill>
          <a:latin typeface="+mj-lt"/>
          <a:ea typeface="+mn-ea"/>
          <a:cs typeface="+mn-cs"/>
        </a:defRPr>
      </a:lvl2pPr>
      <a:lvl3pPr marL="571500" indent="-1588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600" kern="1200" dirty="0" smtClean="0">
          <a:solidFill>
            <a:srgbClr val="546568"/>
          </a:solidFill>
          <a:latin typeface="+mj-lt"/>
          <a:ea typeface="+mn-ea"/>
          <a:cs typeface="+mn-cs"/>
        </a:defRPr>
      </a:lvl3pPr>
      <a:lvl4pPr marL="688975" indent="0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 smtClean="0">
          <a:solidFill>
            <a:srgbClr val="546568"/>
          </a:solidFill>
          <a:latin typeface="+mj-lt"/>
          <a:ea typeface="+mn-ea"/>
          <a:cs typeface="+mn-cs"/>
        </a:defRPr>
      </a:lvl4pPr>
      <a:lvl5pPr marL="801688" indent="0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>
          <a:solidFill>
            <a:srgbClr val="546568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segue texture.jpg"/>
          <p:cNvPicPr>
            <a:picLocks noChangeAspect="1"/>
          </p:cNvPicPr>
          <p:nvPr/>
        </p:nvPicPr>
        <p:blipFill>
          <a:blip r:embed="rId35" cstate="print"/>
          <a:srcRect t="95236" r="2996"/>
          <a:stretch>
            <a:fillRect/>
          </a:stretch>
        </p:blipFill>
        <p:spPr>
          <a:xfrm>
            <a:off x="444384" y="6381456"/>
            <a:ext cx="11300057" cy="16380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6189" y="432215"/>
            <a:ext cx="11438252" cy="83820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6189" y="1339746"/>
            <a:ext cx="11438252" cy="49656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354129" y="6586247"/>
            <a:ext cx="455949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defTabSz="814388"/>
            <a:r>
              <a:rPr lang="en-US" sz="600" smtClean="0">
                <a:solidFill>
                  <a:srgbClr val="C0C0C0"/>
                </a:solidFill>
              </a:rPr>
              <a:t>© 2011 </a:t>
            </a:r>
            <a:r>
              <a:rPr lang="en-US" sz="600" dirty="0" smtClean="0">
                <a:solidFill>
                  <a:srgbClr val="C0C0C0"/>
                </a:solidFill>
              </a:rPr>
              <a:t>Cisco and/or its affiliates. All rights reserved.</a:t>
            </a:r>
            <a:endParaRPr lang="en-US" sz="600" dirty="0">
              <a:solidFill>
                <a:srgbClr val="C0C0C0"/>
              </a:solidFill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ltGray">
          <a:xfrm>
            <a:off x="10640200" y="6584513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r>
              <a:rPr lang="en-US" sz="600" dirty="0">
                <a:solidFill>
                  <a:srgbClr val="C0C0C0"/>
                </a:solidFill>
              </a:rPr>
              <a:t>Cisco Confidential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ltGray">
          <a:xfrm>
            <a:off x="11578312" y="65804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fld id="{DFCF27A5-1A5B-48D3-A060-2758FFBB1ADD}" type="slidenum">
              <a:rPr lang="en-US" sz="600">
                <a:solidFill>
                  <a:srgbClr val="C0C0C0"/>
                </a:solidFill>
              </a:rPr>
              <a:pPr algn="r" defTabSz="814388"/>
              <a:t>‹#›</a:t>
            </a:fld>
            <a:endParaRPr lang="en-US" sz="600" dirty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17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  <p:sldLayoutId id="2147483948" r:id="rId12"/>
    <p:sldLayoutId id="2147483949" r:id="rId13"/>
    <p:sldLayoutId id="2147483950" r:id="rId14"/>
    <p:sldLayoutId id="2147483951" r:id="rId15"/>
    <p:sldLayoutId id="2147483952" r:id="rId16"/>
    <p:sldLayoutId id="2147483953" r:id="rId17"/>
    <p:sldLayoutId id="2147483954" r:id="rId18"/>
    <p:sldLayoutId id="2147483955" r:id="rId19"/>
    <p:sldLayoutId id="2147483956" r:id="rId20"/>
    <p:sldLayoutId id="2147483957" r:id="rId21"/>
    <p:sldLayoutId id="2147483958" r:id="rId22"/>
    <p:sldLayoutId id="2147483959" r:id="rId23"/>
    <p:sldLayoutId id="2147483960" r:id="rId24"/>
    <p:sldLayoutId id="2147483961" r:id="rId25"/>
    <p:sldLayoutId id="2147483962" r:id="rId26"/>
    <p:sldLayoutId id="2147483963" r:id="rId27"/>
    <p:sldLayoutId id="2147483964" r:id="rId28"/>
    <p:sldLayoutId id="2147483965" r:id="rId29"/>
    <p:sldLayoutId id="2147483966" r:id="rId30"/>
    <p:sldLayoutId id="2147483967" r:id="rId31"/>
    <p:sldLayoutId id="2147483968" r:id="rId32"/>
    <p:sldLayoutId id="2147483969" r:id="rId33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en-US" sz="3600" b="0" kern="1200" spc="0" baseline="0" dirty="0">
          <a:gradFill>
            <a:gsLst>
              <a:gs pos="0">
                <a:schemeClr val="tx1"/>
              </a:gs>
              <a:gs pos="44000">
                <a:srgbClr val="01BBBB"/>
              </a:gs>
              <a:gs pos="100000">
                <a:schemeClr val="accent4"/>
              </a:gs>
            </a:gsLst>
            <a:lin ang="4800000" scaled="0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5000"/>
        </a:lnSpc>
        <a:spcBef>
          <a:spcPts val="1440"/>
        </a:spcBef>
        <a:buClr>
          <a:schemeClr val="tx2"/>
        </a:buClr>
        <a:buSzPct val="90000"/>
        <a:buFont typeface="Arial" pitchFamily="34" charset="0"/>
        <a:buChar char="•"/>
        <a:tabLst/>
        <a:defRPr lang="en-US" sz="2000" kern="1200" dirty="0" smtClean="0">
          <a:solidFill>
            <a:srgbClr val="546568"/>
          </a:solidFill>
          <a:latin typeface="+mj-lt"/>
          <a:ea typeface="+mn-ea"/>
          <a:cs typeface="+mn-cs"/>
        </a:defRPr>
      </a:lvl1pPr>
      <a:lvl2pPr marL="406400" indent="0" algn="l" defTabSz="914400" rtl="0" eaLnBrk="1" latinLnBrk="0" hangingPunct="1">
        <a:lnSpc>
          <a:spcPct val="95000"/>
        </a:lnSpc>
        <a:spcBef>
          <a:spcPts val="840"/>
        </a:spcBef>
        <a:buClr>
          <a:schemeClr val="tx2"/>
        </a:buClr>
        <a:buFontTx/>
        <a:buNone/>
        <a:defRPr lang="en-US" sz="1800" kern="1200" dirty="0" smtClean="0">
          <a:solidFill>
            <a:srgbClr val="546568"/>
          </a:solidFill>
          <a:latin typeface="+mj-lt"/>
          <a:ea typeface="+mn-ea"/>
          <a:cs typeface="+mn-cs"/>
        </a:defRPr>
      </a:lvl2pPr>
      <a:lvl3pPr marL="571500" indent="-1588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600" kern="1200" dirty="0" smtClean="0">
          <a:solidFill>
            <a:srgbClr val="546568"/>
          </a:solidFill>
          <a:latin typeface="+mj-lt"/>
          <a:ea typeface="+mn-ea"/>
          <a:cs typeface="+mn-cs"/>
        </a:defRPr>
      </a:lvl3pPr>
      <a:lvl4pPr marL="688975" indent="0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 smtClean="0">
          <a:solidFill>
            <a:srgbClr val="546568"/>
          </a:solidFill>
          <a:latin typeface="+mj-lt"/>
          <a:ea typeface="+mn-ea"/>
          <a:cs typeface="+mn-cs"/>
        </a:defRPr>
      </a:lvl4pPr>
      <a:lvl5pPr marL="801688" indent="0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>
          <a:solidFill>
            <a:srgbClr val="546568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21" Type="http://schemas.openxmlformats.org/officeDocument/2006/relationships/image" Target="../media/image23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hyperlink" Target="http://www.linuxfoundation.org/" TargetMode="External"/><Relationship Id="rId16" Type="http://schemas.openxmlformats.org/officeDocument/2006/relationships/image" Target="../media/image19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cid:image001.png@01CE3210.8F57BB00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roup 158"/>
          <p:cNvGrpSpPr/>
          <p:nvPr/>
        </p:nvGrpSpPr>
        <p:grpSpPr>
          <a:xfrm>
            <a:off x="-12522" y="548640"/>
            <a:ext cx="12201347" cy="5760720"/>
            <a:chOff x="8170764" y="1319112"/>
            <a:chExt cx="3508016" cy="4118551"/>
          </a:xfrm>
        </p:grpSpPr>
        <p:grpSp>
          <p:nvGrpSpPr>
            <p:cNvPr id="160" name="Group 159"/>
            <p:cNvGrpSpPr/>
            <p:nvPr/>
          </p:nvGrpSpPr>
          <p:grpSpPr>
            <a:xfrm>
              <a:off x="8170764" y="2281852"/>
              <a:ext cx="3508016" cy="3155811"/>
              <a:chOff x="3311989" y="-895229"/>
              <a:chExt cx="4457764" cy="3155811"/>
            </a:xfrm>
          </p:grpSpPr>
          <p:grpSp>
            <p:nvGrpSpPr>
              <p:cNvPr id="162" name="Group 6"/>
              <p:cNvGrpSpPr/>
              <p:nvPr/>
            </p:nvGrpSpPr>
            <p:grpSpPr>
              <a:xfrm>
                <a:off x="3311989" y="-809421"/>
                <a:ext cx="3765088" cy="3070003"/>
                <a:chOff x="6743700" y="1892300"/>
                <a:chExt cx="3561766" cy="4089400"/>
              </a:xfrm>
            </p:grpSpPr>
            <p:sp>
              <p:nvSpPr>
                <p:cNvPr id="166" name="Rectangle 165"/>
                <p:cNvSpPr/>
                <p:nvPr/>
              </p:nvSpPr>
              <p:spPr>
                <a:xfrm>
                  <a:off x="7188199" y="1892300"/>
                  <a:ext cx="794752" cy="3810000"/>
                </a:xfrm>
                <a:prstGeom prst="rect">
                  <a:avLst/>
                </a:prstGeom>
                <a:gradFill>
                  <a:gsLst>
                    <a:gs pos="0">
                      <a:schemeClr val="tx2">
                        <a:lumMod val="60000"/>
                        <a:lumOff val="40000"/>
                        <a:alpha val="0"/>
                      </a:schemeClr>
                    </a:gs>
                    <a:gs pos="53000">
                      <a:schemeClr val="accent1">
                        <a:alpha val="37000"/>
                      </a:schemeClr>
                    </a:gs>
                    <a:gs pos="100000">
                      <a:schemeClr val="tx2">
                        <a:alpha val="2000"/>
                      </a:schemeClr>
                    </a:gs>
                  </a:gsLst>
                  <a:lin ang="5400000" scaled="0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/>
                </a:p>
              </p:txBody>
            </p:sp>
            <p:sp>
              <p:nvSpPr>
                <p:cNvPr id="167" name="Rectangle 166"/>
                <p:cNvSpPr/>
                <p:nvPr/>
              </p:nvSpPr>
              <p:spPr>
                <a:xfrm>
                  <a:off x="6743700" y="2019300"/>
                  <a:ext cx="952500" cy="3962400"/>
                </a:xfrm>
                <a:prstGeom prst="rect">
                  <a:avLst/>
                </a:prstGeom>
                <a:gradFill>
                  <a:gsLst>
                    <a:gs pos="0">
                      <a:schemeClr val="tx2">
                        <a:lumMod val="60000"/>
                        <a:lumOff val="40000"/>
                        <a:alpha val="0"/>
                      </a:schemeClr>
                    </a:gs>
                    <a:gs pos="53000">
                      <a:schemeClr val="accent1">
                        <a:alpha val="37000"/>
                      </a:schemeClr>
                    </a:gs>
                    <a:gs pos="100000">
                      <a:schemeClr val="tx2">
                        <a:alpha val="2000"/>
                      </a:schemeClr>
                    </a:gs>
                  </a:gsLst>
                  <a:lin ang="5400000" scaled="0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/>
                </a:p>
              </p:txBody>
            </p:sp>
            <p:sp>
              <p:nvSpPr>
                <p:cNvPr id="168" name="Rectangle 167"/>
                <p:cNvSpPr/>
                <p:nvPr/>
              </p:nvSpPr>
              <p:spPr>
                <a:xfrm>
                  <a:off x="9785178" y="1892300"/>
                  <a:ext cx="520288" cy="3810000"/>
                </a:xfrm>
                <a:prstGeom prst="rect">
                  <a:avLst/>
                </a:prstGeom>
                <a:gradFill>
                  <a:gsLst>
                    <a:gs pos="0">
                      <a:schemeClr val="tx2">
                        <a:lumMod val="60000"/>
                        <a:lumOff val="40000"/>
                        <a:alpha val="0"/>
                      </a:schemeClr>
                    </a:gs>
                    <a:gs pos="53000">
                      <a:schemeClr val="accent1">
                        <a:alpha val="37000"/>
                      </a:schemeClr>
                    </a:gs>
                    <a:gs pos="100000">
                      <a:schemeClr val="tx2">
                        <a:alpha val="2000"/>
                      </a:schemeClr>
                    </a:gs>
                  </a:gsLst>
                  <a:lin ang="5400000" scaled="0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/>
                </a:p>
              </p:txBody>
            </p:sp>
          </p:grpSp>
          <p:grpSp>
            <p:nvGrpSpPr>
              <p:cNvPr id="163" name="Group 13"/>
              <p:cNvGrpSpPr/>
              <p:nvPr/>
            </p:nvGrpSpPr>
            <p:grpSpPr>
              <a:xfrm>
                <a:off x="4452209" y="-895229"/>
                <a:ext cx="3317544" cy="3012798"/>
                <a:chOff x="4936700" y="1778000"/>
                <a:chExt cx="2769222" cy="4013199"/>
              </a:xfrm>
            </p:grpSpPr>
            <p:sp>
              <p:nvSpPr>
                <p:cNvPr id="164" name="Rectangle 163"/>
                <p:cNvSpPr/>
                <p:nvPr/>
              </p:nvSpPr>
              <p:spPr>
                <a:xfrm>
                  <a:off x="5338136" y="1778000"/>
                  <a:ext cx="2367786" cy="4013199"/>
                </a:xfrm>
                <a:prstGeom prst="rect">
                  <a:avLst/>
                </a:prstGeom>
                <a:gradFill>
                  <a:gsLst>
                    <a:gs pos="0">
                      <a:schemeClr val="tx2">
                        <a:lumMod val="60000"/>
                        <a:lumOff val="40000"/>
                        <a:alpha val="0"/>
                      </a:schemeClr>
                    </a:gs>
                    <a:gs pos="53000">
                      <a:schemeClr val="tx2">
                        <a:alpha val="58000"/>
                      </a:schemeClr>
                    </a:gs>
                    <a:gs pos="100000">
                      <a:schemeClr val="tx2">
                        <a:alpha val="2000"/>
                      </a:schemeClr>
                    </a:gs>
                  </a:gsLst>
                  <a:lin ang="5400000" scaled="0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/>
                </a:p>
              </p:txBody>
            </p:sp>
            <p:sp>
              <p:nvSpPr>
                <p:cNvPr id="165" name="Rectangle 164"/>
                <p:cNvSpPr/>
                <p:nvPr/>
              </p:nvSpPr>
              <p:spPr>
                <a:xfrm>
                  <a:off x="4936700" y="2159000"/>
                  <a:ext cx="802873" cy="3098799"/>
                </a:xfrm>
                <a:prstGeom prst="rect">
                  <a:avLst/>
                </a:prstGeom>
                <a:gradFill>
                  <a:gsLst>
                    <a:gs pos="0">
                      <a:schemeClr val="tx2">
                        <a:lumMod val="60000"/>
                        <a:lumOff val="40000"/>
                        <a:alpha val="0"/>
                      </a:schemeClr>
                    </a:gs>
                    <a:gs pos="53000">
                      <a:schemeClr val="tx2">
                        <a:alpha val="58000"/>
                      </a:schemeClr>
                    </a:gs>
                    <a:gs pos="100000">
                      <a:schemeClr val="tx2">
                        <a:alpha val="2000"/>
                      </a:schemeClr>
                    </a:gs>
                  </a:gsLst>
                  <a:lin ang="5400000" scaled="0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/>
                </a:p>
              </p:txBody>
            </p:sp>
          </p:grpSp>
        </p:grpSp>
        <p:sp>
          <p:nvSpPr>
            <p:cNvPr id="161" name="Rectangle 160"/>
            <p:cNvSpPr/>
            <p:nvPr/>
          </p:nvSpPr>
          <p:spPr>
            <a:xfrm>
              <a:off x="8170765" y="1319112"/>
              <a:ext cx="3508015" cy="4118551"/>
            </a:xfrm>
            <a:prstGeom prst="rect">
              <a:avLst/>
            </a:prstGeom>
            <a:solidFill>
              <a:schemeClr val="bg1">
                <a:alpha val="7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CONI</a:t>
              </a:r>
              <a:endParaRPr lang="en-US" dirty="0" smtClean="0"/>
            </a:p>
          </p:txBody>
        </p:sp>
      </p:grpSp>
      <p:grpSp>
        <p:nvGrpSpPr>
          <p:cNvPr id="106" name="Group 146"/>
          <p:cNvGrpSpPr>
            <a:grpSpLocks/>
          </p:cNvGrpSpPr>
          <p:nvPr/>
        </p:nvGrpSpPr>
        <p:grpSpPr bwMode="auto">
          <a:xfrm>
            <a:off x="450851" y="311151"/>
            <a:ext cx="835489" cy="441324"/>
            <a:chOff x="659" y="2700"/>
            <a:chExt cx="1187" cy="627"/>
          </a:xfrm>
        </p:grpSpPr>
        <p:sp>
          <p:nvSpPr>
            <p:cNvPr id="107" name="Rectangle 132"/>
            <p:cNvSpPr>
              <a:spLocks noChangeArrowheads="1"/>
            </p:cNvSpPr>
            <p:nvPr/>
          </p:nvSpPr>
          <p:spPr bwMode="auto">
            <a:xfrm>
              <a:off x="994" y="3116"/>
              <a:ext cx="54" cy="206"/>
            </a:xfrm>
            <a:prstGeom prst="rect">
              <a:avLst/>
            </a:prstGeom>
            <a:solidFill>
              <a:srgbClr val="5F5F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133"/>
            <p:cNvSpPr>
              <a:spLocks/>
            </p:cNvSpPr>
            <p:nvPr/>
          </p:nvSpPr>
          <p:spPr bwMode="auto">
            <a:xfrm>
              <a:off x="1309" y="3111"/>
              <a:ext cx="157" cy="216"/>
            </a:xfrm>
            <a:custGeom>
              <a:avLst/>
              <a:gdLst>
                <a:gd name="T0" fmla="*/ 58 w 58"/>
                <a:gd name="T1" fmla="*/ 24 h 80"/>
                <a:gd name="T2" fmla="*/ 42 w 58"/>
                <a:gd name="T3" fmla="*/ 20 h 80"/>
                <a:gd name="T4" fmla="*/ 21 w 58"/>
                <a:gd name="T5" fmla="*/ 40 h 80"/>
                <a:gd name="T6" fmla="*/ 42 w 58"/>
                <a:gd name="T7" fmla="*/ 60 h 80"/>
                <a:gd name="T8" fmla="*/ 58 w 58"/>
                <a:gd name="T9" fmla="*/ 56 h 80"/>
                <a:gd name="T10" fmla="*/ 58 w 58"/>
                <a:gd name="T11" fmla="*/ 77 h 80"/>
                <a:gd name="T12" fmla="*/ 41 w 58"/>
                <a:gd name="T13" fmla="*/ 80 h 80"/>
                <a:gd name="T14" fmla="*/ 0 w 58"/>
                <a:gd name="T15" fmla="*/ 40 h 80"/>
                <a:gd name="T16" fmla="*/ 41 w 58"/>
                <a:gd name="T17" fmla="*/ 0 h 80"/>
                <a:gd name="T18" fmla="*/ 58 w 58"/>
                <a:gd name="T19" fmla="*/ 3 h 80"/>
                <a:gd name="T20" fmla="*/ 58 w 58"/>
                <a:gd name="T21" fmla="*/ 2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5F5F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134"/>
            <p:cNvSpPr>
              <a:spLocks/>
            </p:cNvSpPr>
            <p:nvPr/>
          </p:nvSpPr>
          <p:spPr bwMode="auto">
            <a:xfrm>
              <a:off x="767" y="3111"/>
              <a:ext cx="157" cy="216"/>
            </a:xfrm>
            <a:custGeom>
              <a:avLst/>
              <a:gdLst>
                <a:gd name="T0" fmla="*/ 58 w 58"/>
                <a:gd name="T1" fmla="*/ 24 h 80"/>
                <a:gd name="T2" fmla="*/ 42 w 58"/>
                <a:gd name="T3" fmla="*/ 20 h 80"/>
                <a:gd name="T4" fmla="*/ 21 w 58"/>
                <a:gd name="T5" fmla="*/ 40 h 80"/>
                <a:gd name="T6" fmla="*/ 42 w 58"/>
                <a:gd name="T7" fmla="*/ 60 h 80"/>
                <a:gd name="T8" fmla="*/ 58 w 58"/>
                <a:gd name="T9" fmla="*/ 56 h 80"/>
                <a:gd name="T10" fmla="*/ 58 w 58"/>
                <a:gd name="T11" fmla="*/ 77 h 80"/>
                <a:gd name="T12" fmla="*/ 40 w 58"/>
                <a:gd name="T13" fmla="*/ 80 h 80"/>
                <a:gd name="T14" fmla="*/ 0 w 58"/>
                <a:gd name="T15" fmla="*/ 40 h 80"/>
                <a:gd name="T16" fmla="*/ 40 w 58"/>
                <a:gd name="T17" fmla="*/ 0 h 80"/>
                <a:gd name="T18" fmla="*/ 58 w 58"/>
                <a:gd name="T19" fmla="*/ 3 h 80"/>
                <a:gd name="T20" fmla="*/ 58 w 58"/>
                <a:gd name="T21" fmla="*/ 2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5F5F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135"/>
            <p:cNvSpPr>
              <a:spLocks noEditPoints="1"/>
            </p:cNvSpPr>
            <p:nvPr/>
          </p:nvSpPr>
          <p:spPr bwMode="auto">
            <a:xfrm>
              <a:off x="1523" y="3111"/>
              <a:ext cx="215" cy="216"/>
            </a:xfrm>
            <a:custGeom>
              <a:avLst/>
              <a:gdLst>
                <a:gd name="T0" fmla="*/ 80 w 80"/>
                <a:gd name="T1" fmla="*/ 40 h 80"/>
                <a:gd name="T2" fmla="*/ 40 w 80"/>
                <a:gd name="T3" fmla="*/ 80 h 80"/>
                <a:gd name="T4" fmla="*/ 0 w 80"/>
                <a:gd name="T5" fmla="*/ 40 h 80"/>
                <a:gd name="T6" fmla="*/ 40 w 80"/>
                <a:gd name="T7" fmla="*/ 0 h 80"/>
                <a:gd name="T8" fmla="*/ 80 w 80"/>
                <a:gd name="T9" fmla="*/ 40 h 80"/>
                <a:gd name="T10" fmla="*/ 40 w 80"/>
                <a:gd name="T11" fmla="*/ 20 h 80"/>
                <a:gd name="T12" fmla="*/ 20 w 80"/>
                <a:gd name="T13" fmla="*/ 40 h 80"/>
                <a:gd name="T14" fmla="*/ 40 w 80"/>
                <a:gd name="T15" fmla="*/ 60 h 80"/>
                <a:gd name="T16" fmla="*/ 60 w 80"/>
                <a:gd name="T17" fmla="*/ 40 h 80"/>
                <a:gd name="T18" fmla="*/ 40 w 80"/>
                <a:gd name="T19" fmla="*/ 2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solidFill>
              <a:srgbClr val="5F5F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136"/>
            <p:cNvSpPr>
              <a:spLocks/>
            </p:cNvSpPr>
            <p:nvPr/>
          </p:nvSpPr>
          <p:spPr bwMode="auto">
            <a:xfrm>
              <a:off x="1118" y="3111"/>
              <a:ext cx="140" cy="216"/>
            </a:xfrm>
            <a:custGeom>
              <a:avLst/>
              <a:gdLst>
                <a:gd name="T0" fmla="*/ 47 w 52"/>
                <a:gd name="T1" fmla="*/ 19 h 80"/>
                <a:gd name="T2" fmla="*/ 32 w 52"/>
                <a:gd name="T3" fmla="*/ 17 h 80"/>
                <a:gd name="T4" fmla="*/ 20 w 52"/>
                <a:gd name="T5" fmla="*/ 23 h 80"/>
                <a:gd name="T6" fmla="*/ 29 w 52"/>
                <a:gd name="T7" fmla="*/ 30 h 80"/>
                <a:gd name="T8" fmla="*/ 34 w 52"/>
                <a:gd name="T9" fmla="*/ 32 h 80"/>
                <a:gd name="T10" fmla="*/ 52 w 52"/>
                <a:gd name="T11" fmla="*/ 54 h 80"/>
                <a:gd name="T12" fmla="*/ 21 w 52"/>
                <a:gd name="T13" fmla="*/ 80 h 80"/>
                <a:gd name="T14" fmla="*/ 0 w 52"/>
                <a:gd name="T15" fmla="*/ 77 h 80"/>
                <a:gd name="T16" fmla="*/ 0 w 52"/>
                <a:gd name="T17" fmla="*/ 60 h 80"/>
                <a:gd name="T18" fmla="*/ 18 w 52"/>
                <a:gd name="T19" fmla="*/ 63 h 80"/>
                <a:gd name="T20" fmla="*/ 32 w 52"/>
                <a:gd name="T21" fmla="*/ 56 h 80"/>
                <a:gd name="T22" fmla="*/ 23 w 52"/>
                <a:gd name="T23" fmla="*/ 48 h 80"/>
                <a:gd name="T24" fmla="*/ 19 w 52"/>
                <a:gd name="T25" fmla="*/ 47 h 80"/>
                <a:gd name="T26" fmla="*/ 0 w 52"/>
                <a:gd name="T27" fmla="*/ 24 h 80"/>
                <a:gd name="T28" fmla="*/ 28 w 52"/>
                <a:gd name="T29" fmla="*/ 0 h 80"/>
                <a:gd name="T30" fmla="*/ 47 w 52"/>
                <a:gd name="T31" fmla="*/ 3 h 80"/>
                <a:gd name="T32" fmla="*/ 47 w 52"/>
                <a:gd name="T33" fmla="*/ 1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solidFill>
              <a:srgbClr val="5F5F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137"/>
            <p:cNvSpPr>
              <a:spLocks/>
            </p:cNvSpPr>
            <p:nvPr/>
          </p:nvSpPr>
          <p:spPr bwMode="auto">
            <a:xfrm>
              <a:off x="659" y="2868"/>
              <a:ext cx="51" cy="105"/>
            </a:xfrm>
            <a:custGeom>
              <a:avLst/>
              <a:gdLst>
                <a:gd name="T0" fmla="*/ 19 w 19"/>
                <a:gd name="T1" fmla="*/ 10 h 39"/>
                <a:gd name="T2" fmla="*/ 10 w 19"/>
                <a:gd name="T3" fmla="*/ 0 h 39"/>
                <a:gd name="T4" fmla="*/ 0 w 19"/>
                <a:gd name="T5" fmla="*/ 10 h 39"/>
                <a:gd name="T6" fmla="*/ 0 w 19"/>
                <a:gd name="T7" fmla="*/ 30 h 39"/>
                <a:gd name="T8" fmla="*/ 10 w 19"/>
                <a:gd name="T9" fmla="*/ 39 h 39"/>
                <a:gd name="T10" fmla="*/ 19 w 19"/>
                <a:gd name="T11" fmla="*/ 30 h 39"/>
                <a:gd name="T12" fmla="*/ 19 w 19"/>
                <a:gd name="T13" fmla="*/ 1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5F5F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138"/>
            <p:cNvSpPr>
              <a:spLocks/>
            </p:cNvSpPr>
            <p:nvPr/>
          </p:nvSpPr>
          <p:spPr bwMode="auto">
            <a:xfrm>
              <a:off x="802" y="2797"/>
              <a:ext cx="51" cy="176"/>
            </a:xfrm>
            <a:custGeom>
              <a:avLst/>
              <a:gdLst>
                <a:gd name="T0" fmla="*/ 19 w 19"/>
                <a:gd name="T1" fmla="*/ 9 h 65"/>
                <a:gd name="T2" fmla="*/ 9 w 19"/>
                <a:gd name="T3" fmla="*/ 0 h 65"/>
                <a:gd name="T4" fmla="*/ 0 w 19"/>
                <a:gd name="T5" fmla="*/ 9 h 65"/>
                <a:gd name="T6" fmla="*/ 0 w 19"/>
                <a:gd name="T7" fmla="*/ 56 h 65"/>
                <a:gd name="T8" fmla="*/ 9 w 19"/>
                <a:gd name="T9" fmla="*/ 65 h 65"/>
                <a:gd name="T10" fmla="*/ 19 w 19"/>
                <a:gd name="T11" fmla="*/ 56 h 65"/>
                <a:gd name="T12" fmla="*/ 19 w 19"/>
                <a:gd name="T13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5F5F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139"/>
            <p:cNvSpPr>
              <a:spLocks/>
            </p:cNvSpPr>
            <p:nvPr/>
          </p:nvSpPr>
          <p:spPr bwMode="auto">
            <a:xfrm>
              <a:off x="942" y="2700"/>
              <a:ext cx="52" cy="324"/>
            </a:xfrm>
            <a:custGeom>
              <a:avLst/>
              <a:gdLst>
                <a:gd name="T0" fmla="*/ 19 w 19"/>
                <a:gd name="T1" fmla="*/ 9 h 120"/>
                <a:gd name="T2" fmla="*/ 10 w 19"/>
                <a:gd name="T3" fmla="*/ 0 h 120"/>
                <a:gd name="T4" fmla="*/ 0 w 19"/>
                <a:gd name="T5" fmla="*/ 9 h 120"/>
                <a:gd name="T6" fmla="*/ 0 w 19"/>
                <a:gd name="T7" fmla="*/ 111 h 120"/>
                <a:gd name="T8" fmla="*/ 10 w 19"/>
                <a:gd name="T9" fmla="*/ 120 h 120"/>
                <a:gd name="T10" fmla="*/ 19 w 19"/>
                <a:gd name="T11" fmla="*/ 111 h 120"/>
                <a:gd name="T12" fmla="*/ 19 w 19"/>
                <a:gd name="T13" fmla="*/ 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5F5F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140"/>
            <p:cNvSpPr>
              <a:spLocks/>
            </p:cNvSpPr>
            <p:nvPr/>
          </p:nvSpPr>
          <p:spPr bwMode="auto">
            <a:xfrm>
              <a:off x="1085" y="2797"/>
              <a:ext cx="52" cy="176"/>
            </a:xfrm>
            <a:custGeom>
              <a:avLst/>
              <a:gdLst>
                <a:gd name="T0" fmla="*/ 19 w 19"/>
                <a:gd name="T1" fmla="*/ 9 h 65"/>
                <a:gd name="T2" fmla="*/ 9 w 19"/>
                <a:gd name="T3" fmla="*/ 0 h 65"/>
                <a:gd name="T4" fmla="*/ 0 w 19"/>
                <a:gd name="T5" fmla="*/ 9 h 65"/>
                <a:gd name="T6" fmla="*/ 0 w 19"/>
                <a:gd name="T7" fmla="*/ 56 h 65"/>
                <a:gd name="T8" fmla="*/ 9 w 19"/>
                <a:gd name="T9" fmla="*/ 65 h 65"/>
                <a:gd name="T10" fmla="*/ 19 w 19"/>
                <a:gd name="T11" fmla="*/ 56 h 65"/>
                <a:gd name="T12" fmla="*/ 19 w 19"/>
                <a:gd name="T13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5F5F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141"/>
            <p:cNvSpPr>
              <a:spLocks/>
            </p:cNvSpPr>
            <p:nvPr/>
          </p:nvSpPr>
          <p:spPr bwMode="auto">
            <a:xfrm>
              <a:off x="1225" y="2868"/>
              <a:ext cx="55" cy="105"/>
            </a:xfrm>
            <a:custGeom>
              <a:avLst/>
              <a:gdLst>
                <a:gd name="T0" fmla="*/ 20 w 20"/>
                <a:gd name="T1" fmla="*/ 10 h 39"/>
                <a:gd name="T2" fmla="*/ 10 w 20"/>
                <a:gd name="T3" fmla="*/ 0 h 39"/>
                <a:gd name="T4" fmla="*/ 0 w 20"/>
                <a:gd name="T5" fmla="*/ 10 h 39"/>
                <a:gd name="T6" fmla="*/ 0 w 20"/>
                <a:gd name="T7" fmla="*/ 30 h 39"/>
                <a:gd name="T8" fmla="*/ 10 w 20"/>
                <a:gd name="T9" fmla="*/ 39 h 39"/>
                <a:gd name="T10" fmla="*/ 20 w 20"/>
                <a:gd name="T11" fmla="*/ 30 h 39"/>
                <a:gd name="T12" fmla="*/ 20 w 20"/>
                <a:gd name="T13" fmla="*/ 1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rgbClr val="5F5F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142"/>
            <p:cNvSpPr>
              <a:spLocks/>
            </p:cNvSpPr>
            <p:nvPr/>
          </p:nvSpPr>
          <p:spPr bwMode="auto">
            <a:xfrm>
              <a:off x="1368" y="2797"/>
              <a:ext cx="52" cy="176"/>
            </a:xfrm>
            <a:custGeom>
              <a:avLst/>
              <a:gdLst>
                <a:gd name="T0" fmla="*/ 19 w 19"/>
                <a:gd name="T1" fmla="*/ 9 h 65"/>
                <a:gd name="T2" fmla="*/ 10 w 19"/>
                <a:gd name="T3" fmla="*/ 0 h 65"/>
                <a:gd name="T4" fmla="*/ 0 w 19"/>
                <a:gd name="T5" fmla="*/ 9 h 65"/>
                <a:gd name="T6" fmla="*/ 0 w 19"/>
                <a:gd name="T7" fmla="*/ 56 h 65"/>
                <a:gd name="T8" fmla="*/ 10 w 19"/>
                <a:gd name="T9" fmla="*/ 65 h 65"/>
                <a:gd name="T10" fmla="*/ 19 w 19"/>
                <a:gd name="T11" fmla="*/ 56 h 65"/>
                <a:gd name="T12" fmla="*/ 19 w 19"/>
                <a:gd name="T13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5F5F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143"/>
            <p:cNvSpPr>
              <a:spLocks/>
            </p:cNvSpPr>
            <p:nvPr/>
          </p:nvSpPr>
          <p:spPr bwMode="auto">
            <a:xfrm>
              <a:off x="1511" y="2700"/>
              <a:ext cx="52" cy="324"/>
            </a:xfrm>
            <a:custGeom>
              <a:avLst/>
              <a:gdLst>
                <a:gd name="T0" fmla="*/ 19 w 19"/>
                <a:gd name="T1" fmla="*/ 9 h 120"/>
                <a:gd name="T2" fmla="*/ 9 w 19"/>
                <a:gd name="T3" fmla="*/ 0 h 120"/>
                <a:gd name="T4" fmla="*/ 0 w 19"/>
                <a:gd name="T5" fmla="*/ 9 h 120"/>
                <a:gd name="T6" fmla="*/ 0 w 19"/>
                <a:gd name="T7" fmla="*/ 111 h 120"/>
                <a:gd name="T8" fmla="*/ 9 w 19"/>
                <a:gd name="T9" fmla="*/ 120 h 120"/>
                <a:gd name="T10" fmla="*/ 19 w 19"/>
                <a:gd name="T11" fmla="*/ 111 h 120"/>
                <a:gd name="T12" fmla="*/ 19 w 19"/>
                <a:gd name="T13" fmla="*/ 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5F5F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144"/>
            <p:cNvSpPr>
              <a:spLocks/>
            </p:cNvSpPr>
            <p:nvPr/>
          </p:nvSpPr>
          <p:spPr bwMode="auto">
            <a:xfrm>
              <a:off x="1652" y="2797"/>
              <a:ext cx="51" cy="176"/>
            </a:xfrm>
            <a:custGeom>
              <a:avLst/>
              <a:gdLst>
                <a:gd name="T0" fmla="*/ 19 w 19"/>
                <a:gd name="T1" fmla="*/ 9 h 65"/>
                <a:gd name="T2" fmla="*/ 10 w 19"/>
                <a:gd name="T3" fmla="*/ 0 h 65"/>
                <a:gd name="T4" fmla="*/ 0 w 19"/>
                <a:gd name="T5" fmla="*/ 9 h 65"/>
                <a:gd name="T6" fmla="*/ 0 w 19"/>
                <a:gd name="T7" fmla="*/ 56 h 65"/>
                <a:gd name="T8" fmla="*/ 10 w 19"/>
                <a:gd name="T9" fmla="*/ 65 h 65"/>
                <a:gd name="T10" fmla="*/ 19 w 19"/>
                <a:gd name="T11" fmla="*/ 56 h 65"/>
                <a:gd name="T12" fmla="*/ 19 w 19"/>
                <a:gd name="T13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5F5F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145"/>
            <p:cNvSpPr>
              <a:spLocks/>
            </p:cNvSpPr>
            <p:nvPr/>
          </p:nvSpPr>
          <p:spPr bwMode="auto">
            <a:xfrm>
              <a:off x="1795" y="2868"/>
              <a:ext cx="51" cy="105"/>
            </a:xfrm>
            <a:custGeom>
              <a:avLst/>
              <a:gdLst>
                <a:gd name="T0" fmla="*/ 19 w 19"/>
                <a:gd name="T1" fmla="*/ 10 h 39"/>
                <a:gd name="T2" fmla="*/ 9 w 19"/>
                <a:gd name="T3" fmla="*/ 0 h 39"/>
                <a:gd name="T4" fmla="*/ 0 w 19"/>
                <a:gd name="T5" fmla="*/ 10 h 39"/>
                <a:gd name="T6" fmla="*/ 0 w 19"/>
                <a:gd name="T7" fmla="*/ 30 h 39"/>
                <a:gd name="T8" fmla="*/ 9 w 19"/>
                <a:gd name="T9" fmla="*/ 39 h 39"/>
                <a:gd name="T10" fmla="*/ 19 w 19"/>
                <a:gd name="T11" fmla="*/ 30 h 39"/>
                <a:gd name="T12" fmla="*/ 19 w 19"/>
                <a:gd name="T13" fmla="*/ 1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5F5F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8" name="Subtitle 6"/>
          <p:cNvSpPr txBox="1">
            <a:spLocks/>
          </p:cNvSpPr>
          <p:nvPr/>
        </p:nvSpPr>
        <p:spPr>
          <a:xfrm>
            <a:off x="1250443" y="3944275"/>
            <a:ext cx="10132360" cy="3841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tabLst/>
              <a:defRPr lang="en-US" sz="2000" kern="1200" dirty="0" smtClean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1pPr>
            <a:lvl2pPr marL="406400" indent="0" algn="l" defTabSz="914400" rtl="0" eaLnBrk="1" latinLnBrk="0" hangingPunct="1">
              <a:lnSpc>
                <a:spcPct val="95000"/>
              </a:lnSpc>
              <a:spcBef>
                <a:spcPts val="840"/>
              </a:spcBef>
              <a:buClr>
                <a:schemeClr val="tx2"/>
              </a:buClr>
              <a:buFontTx/>
              <a:buNone/>
              <a:defRPr lang="en-US" sz="1800" kern="1200" dirty="0" smtClean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2pPr>
            <a:lvl3pPr marL="571500" indent="-1588" algn="l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600" kern="1200" dirty="0" smtClean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3pPr>
            <a:lvl4pPr marL="688975" indent="0" algn="l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400" kern="1200" dirty="0" smtClean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4pPr>
            <a:lvl5pPr marL="801688" indent="0" algn="l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400" kern="1200" dirty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rgbClr val="5F5F65"/>
                </a:solidFill>
              </a:rPr>
              <a:t>Phil Casini, Senior Product Manager, Cisco Systems</a:t>
            </a:r>
            <a:endParaRPr lang="en-US" sz="2800" dirty="0">
              <a:solidFill>
                <a:srgbClr val="5F5F65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226756" y="1760059"/>
            <a:ext cx="10066338" cy="2869089"/>
            <a:chOff x="2255837" y="1760061"/>
            <a:chExt cx="10066338" cy="2869089"/>
          </a:xfrm>
        </p:grpSpPr>
        <p:sp>
          <p:nvSpPr>
            <p:cNvPr id="136" name="Title 1"/>
            <p:cNvSpPr txBox="1">
              <a:spLocks/>
            </p:cNvSpPr>
            <p:nvPr/>
          </p:nvSpPr>
          <p:spPr>
            <a:xfrm>
              <a:off x="2305050" y="1760061"/>
              <a:ext cx="10017125" cy="2869089"/>
            </a:xfrm>
            <a:prstGeom prst="rect">
              <a:avLst/>
            </a:prstGeom>
          </p:spPr>
          <p:txBody>
            <a:bodyPr vert="horz" lIns="82296" tIns="45720" rIns="82296" bIns="4572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lang="en-US" sz="3600" b="0" kern="1200" spc="0" baseline="0" dirty="0">
                  <a:gradFill>
                    <a:gsLst>
                      <a:gs pos="0">
                        <a:schemeClr val="tx1"/>
                      </a:gs>
                      <a:gs pos="44000">
                        <a:srgbClr val="01BBBB"/>
                      </a:gs>
                      <a:gs pos="100000">
                        <a:schemeClr val="accent4"/>
                      </a:gs>
                    </a:gsLst>
                    <a:lin ang="4800000" scaled="0"/>
                  </a:gra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sz="5400" dirty="0" smtClean="0">
                  <a:solidFill>
                    <a:schemeClr val="accent3">
                      <a:lumMod val="10000"/>
                    </a:schemeClr>
                  </a:solidFill>
                </a:rPr>
                <a:t>The </a:t>
              </a:r>
              <a:r>
                <a:rPr lang="en-US" sz="5400" dirty="0" err="1" smtClean="0">
                  <a:solidFill>
                    <a:schemeClr val="accent3">
                      <a:lumMod val="10000"/>
                    </a:schemeClr>
                  </a:solidFill>
                </a:rPr>
                <a:t>SDN</a:t>
              </a:r>
              <a:r>
                <a:rPr lang="en-US" sz="5400" dirty="0" smtClean="0">
                  <a:solidFill>
                    <a:schemeClr val="accent3">
                      <a:lumMod val="10000"/>
                    </a:schemeClr>
                  </a:solidFill>
                </a:rPr>
                <a:t> Evolution</a:t>
              </a:r>
              <a:endParaRPr lang="en-US" sz="5400" dirty="0">
                <a:solidFill>
                  <a:schemeClr val="accent3">
                    <a:lumMod val="10000"/>
                  </a:schemeClr>
                </a:solidFill>
              </a:endParaRPr>
            </a:p>
          </p:txBody>
        </p:sp>
        <p:cxnSp>
          <p:nvCxnSpPr>
            <p:cNvPr id="169" name="Straight Connector 168"/>
            <p:cNvCxnSpPr/>
            <p:nvPr/>
          </p:nvCxnSpPr>
          <p:spPr>
            <a:xfrm>
              <a:off x="2255837" y="2721635"/>
              <a:ext cx="0" cy="1414730"/>
            </a:xfrm>
            <a:prstGeom prst="line">
              <a:avLst/>
            </a:prstGeom>
            <a:ln>
              <a:gradFill flip="none" rotWithShape="1">
                <a:gsLst>
                  <a:gs pos="1000">
                    <a:schemeClr val="accent6">
                      <a:lumMod val="20000"/>
                      <a:lumOff val="80000"/>
                    </a:schemeClr>
                  </a:gs>
                  <a:gs pos="50000">
                    <a:schemeClr val="accent6"/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162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6679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7.40741E-7 L -0.14766 -7.40741E-7 " pathEditMode="relative" rAng="0" ptsTypes="AA">
                                      <p:cBhvr>
                                        <p:cTn id="12" dur="14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94796" y="1555837"/>
            <a:ext cx="12188825" cy="4278755"/>
            <a:chOff x="11920470" y="2484476"/>
            <a:chExt cx="3953965" cy="4278755"/>
          </a:xfrm>
        </p:grpSpPr>
        <p:sp>
          <p:nvSpPr>
            <p:cNvPr id="20" name="Rectangle 19"/>
            <p:cNvSpPr/>
            <p:nvPr/>
          </p:nvSpPr>
          <p:spPr>
            <a:xfrm>
              <a:off x="12106619" y="2484476"/>
              <a:ext cx="3581665" cy="4278755"/>
            </a:xfrm>
            <a:prstGeom prst="rect">
              <a:avLst/>
            </a:prstGeom>
            <a:gradFill flip="none" rotWithShape="1">
              <a:gsLst>
                <a:gs pos="0">
                  <a:srgbClr val="8EA1A3">
                    <a:alpha val="0"/>
                  </a:srgbClr>
                </a:gs>
                <a:gs pos="100000">
                  <a:srgbClr val="B7C3C5"/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 rot="10800000" flipV="1">
              <a:off x="11920470" y="2918875"/>
              <a:ext cx="3953965" cy="2691350"/>
            </a:xfrm>
            <a:prstGeom prst="rect">
              <a:avLst/>
            </a:prstGeom>
            <a:gradFill flip="none" rotWithShape="1">
              <a:gsLst>
                <a:gs pos="93800">
                  <a:schemeClr val="bg1"/>
                </a:gs>
                <a:gs pos="0">
                  <a:schemeClr val="accent1">
                    <a:alpha val="0"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518619" y="4419595"/>
            <a:ext cx="10770643" cy="80521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518618" y="3253848"/>
            <a:ext cx="10770644" cy="80521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518619" y="2088101"/>
            <a:ext cx="10770642" cy="80521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How Far Have We Come with </a:t>
            </a:r>
            <a:r>
              <a:rPr lang="en-US" dirty="0" err="1" smtClean="0"/>
              <a:t>SDN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937986" y="1555840"/>
            <a:ext cx="2565779" cy="3712191"/>
          </a:xfrm>
          <a:prstGeom prst="rect">
            <a:avLst/>
          </a:prstGeom>
          <a:solidFill>
            <a:srgbClr val="FF9999">
              <a:alpha val="29804"/>
            </a:srgb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Up to 2011</a:t>
            </a:r>
          </a:p>
        </p:txBody>
      </p:sp>
      <p:sp>
        <p:nvSpPr>
          <p:cNvPr id="4" name="Rectangle 3"/>
          <p:cNvSpPr/>
          <p:nvPr/>
        </p:nvSpPr>
        <p:spPr>
          <a:xfrm>
            <a:off x="8409300" y="1555839"/>
            <a:ext cx="2565779" cy="3712191"/>
          </a:xfrm>
          <a:prstGeom prst="rect">
            <a:avLst/>
          </a:prstGeom>
          <a:solidFill>
            <a:srgbClr val="1AFF8E">
              <a:alpha val="30196"/>
            </a:srgb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 err="1" smtClean="0">
                <a:solidFill>
                  <a:srgbClr val="000000"/>
                </a:solidFill>
              </a:rPr>
              <a:t>1H2013</a:t>
            </a:r>
            <a:endParaRPr lang="en-US" b="1" dirty="0" smtClean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73643" y="1555840"/>
            <a:ext cx="2565779" cy="3712191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2012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30863" y="2167544"/>
            <a:ext cx="1980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Developing </a:t>
            </a:r>
            <a:r>
              <a:rPr lang="en-US" b="1" dirty="0" err="1" smtClean="0">
                <a:solidFill>
                  <a:srgbClr val="000000"/>
                </a:solidFill>
              </a:rPr>
              <a:t>SDN</a:t>
            </a:r>
            <a:endParaRPr lang="en-US" b="1" dirty="0" smtClean="0">
              <a:solidFill>
                <a:srgbClr val="000000"/>
              </a:solidFill>
            </a:endParaRPr>
          </a:p>
          <a:p>
            <a:pPr algn="ctr"/>
            <a:r>
              <a:rPr lang="en-US" b="1" dirty="0" smtClean="0">
                <a:solidFill>
                  <a:srgbClr val="000000"/>
                </a:solidFill>
              </a:rPr>
              <a:t>Building Blocks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18039" y="3233549"/>
            <a:ext cx="19928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University </a:t>
            </a:r>
          </a:p>
          <a:p>
            <a:pPr algn="ctr"/>
            <a:r>
              <a:rPr lang="en-US" b="1" dirty="0" smtClean="0">
                <a:solidFill>
                  <a:srgbClr val="000000"/>
                </a:solidFill>
              </a:rPr>
              <a:t>Experimentation</a:t>
            </a:r>
          </a:p>
          <a:p>
            <a:pPr algn="ctr"/>
            <a:r>
              <a:rPr lang="en-US" b="1" dirty="0" smtClean="0">
                <a:solidFill>
                  <a:srgbClr val="000000"/>
                </a:solidFill>
              </a:rPr>
              <a:t>And Exploration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00713" y="4621870"/>
            <a:ext cx="2390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Network Controllers</a:t>
            </a:r>
          </a:p>
          <a:p>
            <a:pPr algn="ctr"/>
            <a:r>
              <a:rPr lang="en-US" b="1" dirty="0" err="1" smtClean="0">
                <a:solidFill>
                  <a:srgbClr val="000000"/>
                </a:solidFill>
              </a:rPr>
              <a:t>Flowvisor</a:t>
            </a:r>
            <a:endParaRPr lang="en-US" b="1" dirty="0" smtClean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97843" y="2167544"/>
            <a:ext cx="1710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Shaping </a:t>
            </a:r>
            <a:r>
              <a:rPr lang="en-US" b="1" dirty="0" err="1" smtClean="0">
                <a:solidFill>
                  <a:srgbClr val="000000"/>
                </a:solidFill>
              </a:rPr>
              <a:t>SDN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en-US" b="1" dirty="0" smtClean="0">
                <a:solidFill>
                  <a:srgbClr val="000000"/>
                </a:solidFill>
              </a:rPr>
              <a:t>Use Cases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95068" y="3333290"/>
            <a:ext cx="2659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University and</a:t>
            </a:r>
          </a:p>
          <a:p>
            <a:pPr algn="ctr"/>
            <a:r>
              <a:rPr lang="en-US" b="1" dirty="0" smtClean="0">
                <a:solidFill>
                  <a:srgbClr val="000000"/>
                </a:solidFill>
              </a:rPr>
              <a:t>Enterprise Exploration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85197" y="4403502"/>
            <a:ext cx="27975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Commercial Controllers</a:t>
            </a:r>
          </a:p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Integrated Network Slicing</a:t>
            </a:r>
          </a:p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Commercial Applications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20051" y="2167544"/>
            <a:ext cx="2544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0000"/>
                </a:solidFill>
              </a:rPr>
              <a:t>SDN</a:t>
            </a:r>
            <a:r>
              <a:rPr lang="en-US" b="1" dirty="0" smtClean="0">
                <a:solidFill>
                  <a:srgbClr val="000000"/>
                </a:solidFill>
              </a:rPr>
              <a:t> Based Solutions</a:t>
            </a:r>
          </a:p>
          <a:p>
            <a:pPr algn="ctr"/>
            <a:r>
              <a:rPr lang="en-US" b="1" dirty="0" smtClean="0">
                <a:solidFill>
                  <a:srgbClr val="000000"/>
                </a:solidFill>
              </a:rPr>
              <a:t>Emerging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32889" y="3333290"/>
            <a:ext cx="1582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Production</a:t>
            </a:r>
          </a:p>
          <a:p>
            <a:pPr algn="ctr"/>
            <a:r>
              <a:rPr lang="en-US" b="1" dirty="0" smtClean="0">
                <a:solidFill>
                  <a:srgbClr val="000000"/>
                </a:solidFill>
              </a:rPr>
              <a:t>Qualification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11675" y="4499038"/>
            <a:ext cx="26341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DC Traffic Monitoring</a:t>
            </a:r>
          </a:p>
          <a:p>
            <a:pPr algn="ctr"/>
            <a:r>
              <a:rPr lang="en-US" b="1" dirty="0" smtClean="0">
                <a:solidFill>
                  <a:srgbClr val="000000"/>
                </a:solidFill>
              </a:rPr>
              <a:t>WAN Transit Selection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30944" y="5477887"/>
            <a:ext cx="9557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Universities Have Led Innovation Throughout the Journey! </a:t>
            </a:r>
            <a:endParaRPr lang="en-US" sz="2800" dirty="0"/>
          </a:p>
        </p:txBody>
      </p:sp>
      <p:sp>
        <p:nvSpPr>
          <p:cNvPr id="18" name="7-Point Star 17"/>
          <p:cNvSpPr/>
          <p:nvPr/>
        </p:nvSpPr>
        <p:spPr>
          <a:xfrm>
            <a:off x="7441682" y="2490710"/>
            <a:ext cx="1956737" cy="1303368"/>
          </a:xfrm>
          <a:prstGeom prst="star7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2"/>
                </a:solidFill>
              </a:rPr>
              <a:t>Project</a:t>
            </a:r>
          </a:p>
          <a:p>
            <a:pPr algn="ctr"/>
            <a:r>
              <a:rPr lang="en-US" sz="1400" b="1" dirty="0" smtClean="0">
                <a:solidFill>
                  <a:schemeClr val="bg2"/>
                </a:solidFill>
              </a:rPr>
              <a:t>Daylight</a:t>
            </a:r>
          </a:p>
        </p:txBody>
      </p:sp>
      <p:sp>
        <p:nvSpPr>
          <p:cNvPr id="23" name="7-Point Star 22"/>
          <p:cNvSpPr/>
          <p:nvPr/>
        </p:nvSpPr>
        <p:spPr>
          <a:xfrm>
            <a:off x="3646342" y="2490709"/>
            <a:ext cx="2162834" cy="1303368"/>
          </a:xfrm>
          <a:prstGeom prst="star7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2"/>
                </a:solidFill>
              </a:rPr>
              <a:t>Open</a:t>
            </a:r>
          </a:p>
          <a:p>
            <a:pPr algn="ctr"/>
            <a:r>
              <a:rPr lang="en-US" sz="1400" b="1" dirty="0" smtClean="0">
                <a:solidFill>
                  <a:schemeClr val="bg2"/>
                </a:solidFill>
              </a:rPr>
              <a:t>Network</a:t>
            </a:r>
          </a:p>
          <a:p>
            <a:pPr algn="ctr"/>
            <a:r>
              <a:rPr lang="en-US" sz="1400" b="1" dirty="0" smtClean="0">
                <a:solidFill>
                  <a:schemeClr val="bg2"/>
                </a:solidFill>
              </a:rPr>
              <a:t>Foundation</a:t>
            </a:r>
          </a:p>
        </p:txBody>
      </p:sp>
    </p:spTree>
    <p:extLst>
      <p:ext uri="{BB962C8B-B14F-4D97-AF65-F5344CB8AC3E}">
        <p14:creationId xmlns:p14="http://schemas.microsoft.com/office/powerpoint/2010/main" val="4737582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995" y="381000"/>
            <a:ext cx="11448832" cy="838200"/>
          </a:xfrm>
        </p:spPr>
        <p:txBody>
          <a:bodyPr/>
          <a:lstStyle/>
          <a:p>
            <a:r>
              <a:rPr lang="en-US" dirty="0" smtClean="0"/>
              <a:t>What is Project Daylight?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072" y="1371602"/>
            <a:ext cx="11190084" cy="1523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Daylight is an open source project formed by industry leaders and others under the </a:t>
            </a:r>
            <a:r>
              <a:rPr lang="en-US" u="sng" dirty="0">
                <a:hlinkClick r:id="rId2"/>
              </a:rPr>
              <a:t>Linux Foundation</a:t>
            </a:r>
            <a:r>
              <a:rPr lang="en-US" dirty="0"/>
              <a:t> with the mutual goal of furthering the adoption and innovation of Software Defined Networking (SDN) through the creation of a common vendor </a:t>
            </a:r>
            <a:r>
              <a:rPr lang="en-US" dirty="0" smtClean="0"/>
              <a:t>supported </a:t>
            </a:r>
            <a:r>
              <a:rPr lang="en-US" dirty="0"/>
              <a:t>framework. </a:t>
            </a: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857" y="4421363"/>
            <a:ext cx="1422030" cy="4806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0152" y="5115123"/>
            <a:ext cx="1625177" cy="1893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t="22212" b="20114"/>
          <a:stretch/>
        </p:blipFill>
        <p:spPr>
          <a:xfrm>
            <a:off x="1183152" y="4962724"/>
            <a:ext cx="1651250" cy="3699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6196" y="4886524"/>
            <a:ext cx="1894832" cy="4563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/>
          <a:srcRect l="8794" t="25543" r="10487" b="16472"/>
          <a:stretch/>
        </p:blipFill>
        <p:spPr>
          <a:xfrm>
            <a:off x="10020049" y="4657924"/>
            <a:ext cx="1298890" cy="6990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87778" y="3895923"/>
            <a:ext cx="1553741" cy="35356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/>
          <a:srcRect t="12042" b="13797"/>
          <a:stretch/>
        </p:blipFill>
        <p:spPr>
          <a:xfrm>
            <a:off x="776858" y="3038387"/>
            <a:ext cx="2031471" cy="5682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0"/>
          <a:srcRect t="14872"/>
          <a:stretch/>
        </p:blipFill>
        <p:spPr>
          <a:xfrm>
            <a:off x="3214623" y="2981524"/>
            <a:ext cx="2234618" cy="4645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1"/>
          <a:srcRect l="10070" t="34133" r="10763" b="35757"/>
          <a:stretch/>
        </p:blipFill>
        <p:spPr>
          <a:xfrm>
            <a:off x="2503608" y="3591124"/>
            <a:ext cx="2287620" cy="4252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00461" y="4134049"/>
            <a:ext cx="1422030" cy="6000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75284" y="2829123"/>
            <a:ext cx="4773956" cy="27432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52388" y="2829123"/>
            <a:ext cx="1828324" cy="27432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83859" y="2829123"/>
            <a:ext cx="4164515" cy="27432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88578" y="4124523"/>
            <a:ext cx="3562031" cy="609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918476" y="3670879"/>
            <a:ext cx="1422030" cy="529844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776858" y="2676723"/>
            <a:ext cx="1523603" cy="304800"/>
          </a:xfrm>
          <a:prstGeom prst="rect">
            <a:avLst/>
          </a:prstGeom>
          <a:solidFill>
            <a:schemeClr val="bg1"/>
          </a:solidFill>
          <a:ln>
            <a:solidFill>
              <a:srgbClr val="7F7F7F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srgbClr val="FFFFFF">
                    <a:lumMod val="50000"/>
                  </a:srgbClr>
                </a:solidFill>
              </a:rPr>
              <a:t>Platinum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753961" y="2676723"/>
            <a:ext cx="1523603" cy="304800"/>
          </a:xfrm>
          <a:prstGeom prst="rect">
            <a:avLst/>
          </a:prstGeom>
          <a:solidFill>
            <a:schemeClr val="bg1"/>
          </a:solidFill>
          <a:ln>
            <a:solidFill>
              <a:srgbClr val="7F7F7F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srgbClr val="FFFFFF">
                    <a:lumMod val="50000"/>
                  </a:srgbClr>
                </a:solidFill>
              </a:rPr>
              <a:t>Gold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785432" y="2676723"/>
            <a:ext cx="1523603" cy="304800"/>
          </a:xfrm>
          <a:prstGeom prst="rect">
            <a:avLst/>
          </a:prstGeom>
          <a:solidFill>
            <a:schemeClr val="bg1"/>
          </a:solidFill>
          <a:ln>
            <a:solidFill>
              <a:srgbClr val="7F7F7F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srgbClr val="FFFFFF">
                    <a:lumMod val="50000"/>
                  </a:srgbClr>
                </a:solidFill>
              </a:rPr>
              <a:t>Silver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94411" y="4156146"/>
            <a:ext cx="1164957" cy="41777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6"/>
          <a:srcRect l="3485" t="20181" r="4740" b="15927"/>
          <a:stretch/>
        </p:blipFill>
        <p:spPr>
          <a:xfrm>
            <a:off x="5680636" y="4678750"/>
            <a:ext cx="1755071" cy="30740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787379" y="3000106"/>
            <a:ext cx="870755" cy="651276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88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solidFill>
                <a:srgbClr val="0096D6"/>
              </a:solidFill>
            </a:endParaRPr>
          </a:p>
        </p:txBody>
      </p:sp>
      <p:pic>
        <p:nvPicPr>
          <p:cNvPr id="1027" name="Picture 1" descr="http://www.opendaylight.org/sites/www.opendaylight.org/files/styles/member_thumbnail/public/members/logos/logo_hp.png?itok=es41KlXv"/>
          <p:cNvPicPr>
            <a:picLocks noChangeAspect="1" noChangeArrowheads="1"/>
          </p:cNvPicPr>
          <p:nvPr/>
        </p:nvPicPr>
        <p:blipFill rotWithShape="1">
          <a:blip r:embed="rId18" r:link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36"/>
          <a:stretch/>
        </p:blipFill>
        <p:spPr bwMode="auto">
          <a:xfrm>
            <a:off x="7683859" y="3283964"/>
            <a:ext cx="1190625" cy="72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552761" y="3095162"/>
            <a:ext cx="2234618" cy="609600"/>
          </a:xfrm>
          <a:prstGeom prst="rect">
            <a:avLst/>
          </a:prstGeom>
        </p:spPr>
      </p:pic>
      <p:pic>
        <p:nvPicPr>
          <p:cNvPr id="1029" name="Picture 2" descr="http://www.opendaylight.org/sites/www.opendaylight.org/files/styles/member_thumbnail/public/members/logos/logo_ericsson.png?itok=0p7xKi1n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31"/>
          <a:stretch/>
        </p:blipFill>
        <p:spPr bwMode="auto">
          <a:xfrm>
            <a:off x="889058" y="3644240"/>
            <a:ext cx="1299489" cy="72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21273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Framework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1802-1B0C-3540-AACA-471569FE3AC2}" type="slidenum">
              <a:rPr lang="en-US" smtClean="0">
                <a:solidFill>
                  <a:srgbClr val="0096D6"/>
                </a:solidFill>
              </a:rPr>
              <a:pPr/>
              <a:t>4</a:t>
            </a:fld>
            <a:endParaRPr lang="en-US" dirty="0">
              <a:solidFill>
                <a:srgbClr val="0096D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997" y="1433930"/>
            <a:ext cx="10839938" cy="38366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42694" y="5582264"/>
            <a:ext cx="8151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 New “Sandbox” For Experimentation and Innovation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87183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Northbound API Standardization:</a:t>
            </a:r>
            <a:br>
              <a:rPr lang="en-US" dirty="0" smtClean="0"/>
            </a:br>
            <a:r>
              <a:rPr lang="en-US" dirty="0" smtClean="0"/>
              <a:t>The Next Big Exploration Area for </a:t>
            </a:r>
            <a:r>
              <a:rPr lang="en-US" dirty="0" err="1" smtClean="0"/>
              <a:t>SDN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1950" y="1386290"/>
            <a:ext cx="9286875" cy="43815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203510" y="2026690"/>
            <a:ext cx="4790365" cy="36166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22830" y="2183641"/>
            <a:ext cx="3016155" cy="20313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Shifting the management</a:t>
            </a:r>
          </a:p>
          <a:p>
            <a:pPr algn="r"/>
            <a:r>
              <a:rPr lang="en-US" b="1" dirty="0">
                <a:solidFill>
                  <a:srgbClr val="FF0000"/>
                </a:solidFill>
              </a:rPr>
              <a:t>o</a:t>
            </a:r>
            <a:r>
              <a:rPr lang="en-US" b="1" dirty="0" smtClean="0">
                <a:solidFill>
                  <a:srgbClr val="FF0000"/>
                </a:solidFill>
              </a:rPr>
              <a:t>f network operations</a:t>
            </a:r>
          </a:p>
          <a:p>
            <a:pPr algn="r"/>
            <a:r>
              <a:rPr lang="en-US" b="1" dirty="0" smtClean="0">
                <a:solidFill>
                  <a:srgbClr val="FF0000"/>
                </a:solidFill>
              </a:rPr>
              <a:t>“state” to the boundary between the northbound</a:t>
            </a:r>
          </a:p>
          <a:p>
            <a:pPr algn="r"/>
            <a:r>
              <a:rPr lang="en-US" b="1" dirty="0">
                <a:solidFill>
                  <a:srgbClr val="FF0000"/>
                </a:solidFill>
              </a:rPr>
              <a:t>c</a:t>
            </a:r>
            <a:r>
              <a:rPr lang="en-US" b="1" dirty="0" smtClean="0">
                <a:solidFill>
                  <a:srgbClr val="FF0000"/>
                </a:solidFill>
              </a:rPr>
              <a:t>ontroller interface and</a:t>
            </a:r>
          </a:p>
          <a:p>
            <a:pPr algn="r"/>
            <a:r>
              <a:rPr lang="en-US" b="1" dirty="0">
                <a:solidFill>
                  <a:srgbClr val="FF0000"/>
                </a:solidFill>
              </a:rPr>
              <a:t>t</a:t>
            </a:r>
            <a:r>
              <a:rPr lang="en-US" b="1" dirty="0" smtClean="0">
                <a:solidFill>
                  <a:srgbClr val="FF0000"/>
                </a:solidFill>
              </a:rPr>
              <a:t>he </a:t>
            </a:r>
            <a:r>
              <a:rPr lang="en-US" b="1" dirty="0" err="1" smtClean="0">
                <a:solidFill>
                  <a:srgbClr val="FF0000"/>
                </a:solidFill>
              </a:rPr>
              <a:t>SDN</a:t>
            </a:r>
            <a:r>
              <a:rPr lang="en-US" b="1" dirty="0" smtClean="0">
                <a:solidFill>
                  <a:srgbClr val="FF0000"/>
                </a:solidFill>
              </a:rPr>
              <a:t> application requires innovation</a:t>
            </a:r>
          </a:p>
        </p:txBody>
      </p:sp>
      <p:cxnSp>
        <p:nvCxnSpPr>
          <p:cNvPr id="8" name="Straight Connector 7"/>
          <p:cNvCxnSpPr>
            <a:endCxn id="5" idx="1"/>
          </p:cNvCxnSpPr>
          <p:nvPr/>
        </p:nvCxnSpPr>
        <p:spPr>
          <a:xfrm flipV="1">
            <a:off x="3138985" y="2207524"/>
            <a:ext cx="1064525" cy="784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5303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</a:t>
            </a:r>
            <a:r>
              <a:rPr lang="en-US" dirty="0" err="1" smtClean="0"/>
              <a:t>HTCondor</a:t>
            </a:r>
            <a:r>
              <a:rPr lang="en-US" dirty="0" smtClean="0"/>
              <a:t> </a:t>
            </a:r>
            <a:r>
              <a:rPr lang="en-US" dirty="0" smtClean="0"/>
              <a:t>An Answer?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1325" y="1460310"/>
            <a:ext cx="111911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Submission of </a:t>
            </a:r>
            <a:r>
              <a:rPr lang="en-US" sz="2400" dirty="0" err="1" smtClean="0"/>
              <a:t>SDN</a:t>
            </a:r>
            <a:r>
              <a:rPr lang="en-US" sz="2400" dirty="0" smtClean="0"/>
              <a:t> application ”requests” (aka job requests) to the </a:t>
            </a:r>
            <a:r>
              <a:rPr lang="en-US" sz="2400" dirty="0" err="1" smtClean="0"/>
              <a:t>SDN</a:t>
            </a:r>
            <a:r>
              <a:rPr lang="en-US" sz="2400" dirty="0" smtClean="0"/>
              <a:t> Controller in a uniform manner may provide a useful structure for efficiently arbitrating the Controller’s utilization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Mapping resource requests with available resources across a distributed topology may provide an efficient “scheduling” element for networking flow management policies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Providing network policies to an </a:t>
            </a:r>
            <a:r>
              <a:rPr lang="en-US" sz="2400" dirty="0" err="1" smtClean="0"/>
              <a:t>SDN</a:t>
            </a:r>
            <a:r>
              <a:rPr lang="en-US" sz="2400" dirty="0" smtClean="0"/>
              <a:t> Controller from </a:t>
            </a:r>
            <a:r>
              <a:rPr lang="en-US" sz="2400" dirty="0" err="1" smtClean="0"/>
              <a:t>HT</a:t>
            </a:r>
            <a:r>
              <a:rPr lang="en-US" sz="2400" dirty="0" smtClean="0"/>
              <a:t> Condor </a:t>
            </a:r>
            <a:r>
              <a:rPr lang="en-US" sz="2400" b="1" u="sng" dirty="0" smtClean="0"/>
              <a:t>CAN</a:t>
            </a:r>
            <a:r>
              <a:rPr lang="en-US" sz="2400" dirty="0" smtClean="0"/>
              <a:t> provide useful guidance to improve network behavior</a:t>
            </a: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36101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sco Arial 16x9 template">
  <a:themeElements>
    <a:clrScheme name="Cisco 2010 Color Palette">
      <a:dk1>
        <a:srgbClr val="0096D6"/>
      </a:dk1>
      <a:lt1>
        <a:srgbClr val="FFFFFF"/>
      </a:lt1>
      <a:dk2>
        <a:srgbClr val="6DB344"/>
      </a:dk2>
      <a:lt2>
        <a:srgbClr val="FFFFFF"/>
      </a:lt2>
      <a:accent1>
        <a:srgbClr val="0096D6"/>
      </a:accent1>
      <a:accent2>
        <a:srgbClr val="6DB344"/>
      </a:accent2>
      <a:accent3>
        <a:srgbClr val="ABDFF0"/>
      </a:accent3>
      <a:accent4>
        <a:srgbClr val="008041"/>
      </a:accent4>
      <a:accent5>
        <a:srgbClr val="B7D333"/>
      </a:accent5>
      <a:accent6>
        <a:srgbClr val="652D89"/>
      </a:accent6>
      <a:hlink>
        <a:srgbClr val="3CBADC"/>
      </a:hlink>
      <a:folHlink>
        <a:srgbClr val="A6A8AB"/>
      </a:folHlink>
    </a:clrScheme>
    <a:fontScheme name="Cisco 2010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96D6"/>
        </a:solidFill>
        <a:ln>
          <a:noFill/>
        </a:ln>
        <a:effectLst>
          <a:outerShdw blurRad="76200" dist="50800" dir="5400000" algn="ctr" rotWithShape="0">
            <a:srgbClr val="000000">
              <a:alpha val="27000"/>
            </a:srgbClr>
          </a:outerShdw>
        </a:effectLst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Cisco Arial 16x9 template">
  <a:themeElements>
    <a:clrScheme name="Cisco 2010 Color Palette">
      <a:dk1>
        <a:srgbClr val="0096D6"/>
      </a:dk1>
      <a:lt1>
        <a:srgbClr val="FFFFFF"/>
      </a:lt1>
      <a:dk2>
        <a:srgbClr val="6DB344"/>
      </a:dk2>
      <a:lt2>
        <a:srgbClr val="FFFFFF"/>
      </a:lt2>
      <a:accent1>
        <a:srgbClr val="0096D6"/>
      </a:accent1>
      <a:accent2>
        <a:srgbClr val="6DB344"/>
      </a:accent2>
      <a:accent3>
        <a:srgbClr val="ABDFF0"/>
      </a:accent3>
      <a:accent4>
        <a:srgbClr val="008041"/>
      </a:accent4>
      <a:accent5>
        <a:srgbClr val="B7D333"/>
      </a:accent5>
      <a:accent6>
        <a:srgbClr val="652D89"/>
      </a:accent6>
      <a:hlink>
        <a:srgbClr val="3CBADC"/>
      </a:hlink>
      <a:folHlink>
        <a:srgbClr val="A6A8AB"/>
      </a:folHlink>
    </a:clrScheme>
    <a:fontScheme name="Cisco 2010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96D6"/>
        </a:solidFill>
        <a:ln>
          <a:noFill/>
        </a:ln>
        <a:effectLst>
          <a:outerShdw blurRad="76200" dist="50800" dir="5400000" algn="ctr" rotWithShape="0">
            <a:srgbClr val="000000">
              <a:alpha val="27000"/>
            </a:srgbClr>
          </a:outerShdw>
        </a:effectLst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Cisco Arial 16x9 template</Template>
  <TotalTime>1666</TotalTime>
  <Words>219</Words>
  <Application>Microsoft Office PowerPoint</Application>
  <PresentationFormat>Custom</PresentationFormat>
  <Paragraphs>54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Cisco Arial 16x9 template</vt:lpstr>
      <vt:lpstr>1_Cisco Arial 16x9 template</vt:lpstr>
      <vt:lpstr>PowerPoint Presentation</vt:lpstr>
      <vt:lpstr>So How Far Have We Come with SDN?</vt:lpstr>
      <vt:lpstr>What is Project Daylight?</vt:lpstr>
      <vt:lpstr>Project Framework</vt:lpstr>
      <vt:lpstr>Northbound API Standardization: The Next Big Exploration Area for SDN</vt:lpstr>
      <vt:lpstr>Is HTCondor An Answer?</vt:lpstr>
      <vt:lpstr>PowerPoint Presentation</vt:lpstr>
    </vt:vector>
  </TitlesOfParts>
  <Company>Cisco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Installing Template Theme Files</dc:title>
  <dc:creator>pcasini</dc:creator>
  <cp:lastModifiedBy>pcasini</cp:lastModifiedBy>
  <cp:revision>190</cp:revision>
  <cp:lastPrinted>2013-03-21T16:14:42Z</cp:lastPrinted>
  <dcterms:created xsi:type="dcterms:W3CDTF">2012-05-21T19:03:29Z</dcterms:created>
  <dcterms:modified xsi:type="dcterms:W3CDTF">2013-04-24T00:18:47Z</dcterms:modified>
</cp:coreProperties>
</file>